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67" r:id="rId5"/>
    <p:sldId id="258" r:id="rId6"/>
    <p:sldId id="266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94660"/>
  </p:normalViewPr>
  <p:slideViewPr>
    <p:cSldViewPr snapToGrid="0">
      <p:cViewPr varScale="1">
        <p:scale>
          <a:sx n="45" d="100"/>
          <a:sy n="45" d="100"/>
        </p:scale>
        <p:origin x="7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Klebig\Desktop\50%20analys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Evap C2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6"/>
          <c:order val="0"/>
          <c:tx>
            <c:v>C2_1</c:v>
          </c:tx>
          <c:marker>
            <c:symbol val="none"/>
          </c:marker>
          <c:xVal>
            <c:numRef>
              <c:f>'Consolidated data'!$A$2:$A$56113</c:f>
              <c:numCache>
                <c:formatCode>0.00</c:formatCode>
                <c:ptCount val="56112"/>
                <c:pt idx="0">
                  <c:v>0</c:v>
                </c:pt>
                <c:pt idx="1">
                  <c:v>1.6666666666666666E-2</c:v>
                </c:pt>
                <c:pt idx="2">
                  <c:v>3.3333333333333333E-2</c:v>
                </c:pt>
                <c:pt idx="3">
                  <c:v>0.05</c:v>
                </c:pt>
                <c:pt idx="4">
                  <c:v>6.6666666666666666E-2</c:v>
                </c:pt>
                <c:pt idx="5">
                  <c:v>8.3333333333333329E-2</c:v>
                </c:pt>
                <c:pt idx="6">
                  <c:v>9.9999999999999992E-2</c:v>
                </c:pt>
                <c:pt idx="7">
                  <c:v>0.11666666666666665</c:v>
                </c:pt>
                <c:pt idx="8">
                  <c:v>0.13333333333333333</c:v>
                </c:pt>
                <c:pt idx="9">
                  <c:v>0.15</c:v>
                </c:pt>
                <c:pt idx="10">
                  <c:v>0.16666666666666666</c:v>
                </c:pt>
                <c:pt idx="11">
                  <c:v>0.18333333333333332</c:v>
                </c:pt>
                <c:pt idx="12">
                  <c:v>0.19999999999999998</c:v>
                </c:pt>
                <c:pt idx="13">
                  <c:v>0.21666666666666665</c:v>
                </c:pt>
                <c:pt idx="14">
                  <c:v>0.23333333333333331</c:v>
                </c:pt>
                <c:pt idx="15">
                  <c:v>0.24999999999999997</c:v>
                </c:pt>
                <c:pt idx="16">
                  <c:v>0.26666666666666666</c:v>
                </c:pt>
                <c:pt idx="17">
                  <c:v>0.28333333333333333</c:v>
                </c:pt>
                <c:pt idx="18">
                  <c:v>0.3</c:v>
                </c:pt>
                <c:pt idx="19">
                  <c:v>0.31666666666666665</c:v>
                </c:pt>
                <c:pt idx="20">
                  <c:v>0.33333333333333331</c:v>
                </c:pt>
                <c:pt idx="21">
                  <c:v>0.35</c:v>
                </c:pt>
                <c:pt idx="22">
                  <c:v>0.36666666666666664</c:v>
                </c:pt>
                <c:pt idx="23">
                  <c:v>0.3833333333333333</c:v>
                </c:pt>
                <c:pt idx="24">
                  <c:v>0.39999999999999997</c:v>
                </c:pt>
                <c:pt idx="25">
                  <c:v>0.41666666666666663</c:v>
                </c:pt>
                <c:pt idx="26">
                  <c:v>0.43333333333333329</c:v>
                </c:pt>
                <c:pt idx="27">
                  <c:v>0.44999999999999996</c:v>
                </c:pt>
                <c:pt idx="28">
                  <c:v>0.46666666666666662</c:v>
                </c:pt>
                <c:pt idx="29">
                  <c:v>0.48333333333333328</c:v>
                </c:pt>
                <c:pt idx="30">
                  <c:v>0.49999999999999994</c:v>
                </c:pt>
                <c:pt idx="31">
                  <c:v>0.51666666666666661</c:v>
                </c:pt>
                <c:pt idx="32">
                  <c:v>0.53333333333333333</c:v>
                </c:pt>
                <c:pt idx="33">
                  <c:v>0.55000000000000004</c:v>
                </c:pt>
                <c:pt idx="34">
                  <c:v>0.56666666666666676</c:v>
                </c:pt>
                <c:pt idx="35">
                  <c:v>0.58333333333333348</c:v>
                </c:pt>
                <c:pt idx="36">
                  <c:v>0.6000000000000002</c:v>
                </c:pt>
                <c:pt idx="37">
                  <c:v>0.61666666666666692</c:v>
                </c:pt>
                <c:pt idx="38">
                  <c:v>0.63333333333333364</c:v>
                </c:pt>
                <c:pt idx="39">
                  <c:v>0.65000000000000036</c:v>
                </c:pt>
                <c:pt idx="40">
                  <c:v>0.66666666666666707</c:v>
                </c:pt>
                <c:pt idx="41">
                  <c:v>0.68333333333333379</c:v>
                </c:pt>
                <c:pt idx="42">
                  <c:v>0.70000000000000051</c:v>
                </c:pt>
                <c:pt idx="43">
                  <c:v>0.71666666666666723</c:v>
                </c:pt>
                <c:pt idx="44">
                  <c:v>0.73333333333333395</c:v>
                </c:pt>
                <c:pt idx="45">
                  <c:v>0.75000000000000067</c:v>
                </c:pt>
                <c:pt idx="46">
                  <c:v>0.76666666666666738</c:v>
                </c:pt>
                <c:pt idx="47">
                  <c:v>0.7833333333333341</c:v>
                </c:pt>
                <c:pt idx="48">
                  <c:v>0.80000000000000082</c:v>
                </c:pt>
                <c:pt idx="49">
                  <c:v>0.81666666666666754</c:v>
                </c:pt>
                <c:pt idx="50">
                  <c:v>0.83333333333333426</c:v>
                </c:pt>
                <c:pt idx="51">
                  <c:v>0.85000000000000098</c:v>
                </c:pt>
                <c:pt idx="52">
                  <c:v>0.8666666666666677</c:v>
                </c:pt>
                <c:pt idx="53">
                  <c:v>0.88333333333333441</c:v>
                </c:pt>
                <c:pt idx="54">
                  <c:v>0.90000000000000113</c:v>
                </c:pt>
                <c:pt idx="55">
                  <c:v>0.91666666666666785</c:v>
                </c:pt>
                <c:pt idx="56">
                  <c:v>0.93333333333333457</c:v>
                </c:pt>
                <c:pt idx="57">
                  <c:v>0.95000000000000129</c:v>
                </c:pt>
                <c:pt idx="58">
                  <c:v>0.96666666666666801</c:v>
                </c:pt>
                <c:pt idx="59">
                  <c:v>0.98333333333333472</c:v>
                </c:pt>
                <c:pt idx="60">
                  <c:v>1.0000000000000013</c:v>
                </c:pt>
                <c:pt idx="61">
                  <c:v>1.0166666666666679</c:v>
                </c:pt>
                <c:pt idx="62">
                  <c:v>1.0333333333333345</c:v>
                </c:pt>
                <c:pt idx="63">
                  <c:v>1.0500000000000012</c:v>
                </c:pt>
                <c:pt idx="64">
                  <c:v>1.0666666666666678</c:v>
                </c:pt>
                <c:pt idx="65">
                  <c:v>1.0833333333333344</c:v>
                </c:pt>
                <c:pt idx="66">
                  <c:v>1.100000000000001</c:v>
                </c:pt>
                <c:pt idx="67">
                  <c:v>1.1166666666666676</c:v>
                </c:pt>
                <c:pt idx="68">
                  <c:v>1.1333333333333342</c:v>
                </c:pt>
                <c:pt idx="69">
                  <c:v>1.1500000000000008</c:v>
                </c:pt>
                <c:pt idx="70">
                  <c:v>1.1666666666666674</c:v>
                </c:pt>
                <c:pt idx="71">
                  <c:v>1.183333333333334</c:v>
                </c:pt>
                <c:pt idx="72">
                  <c:v>1.2000000000000006</c:v>
                </c:pt>
                <c:pt idx="73">
                  <c:v>1.2166666666666672</c:v>
                </c:pt>
                <c:pt idx="74">
                  <c:v>1.2333333333333338</c:v>
                </c:pt>
                <c:pt idx="75">
                  <c:v>1.2500000000000004</c:v>
                </c:pt>
                <c:pt idx="76">
                  <c:v>1.2666666666666671</c:v>
                </c:pt>
                <c:pt idx="77">
                  <c:v>1.2833333333333337</c:v>
                </c:pt>
                <c:pt idx="78">
                  <c:v>1.3000000000000003</c:v>
                </c:pt>
                <c:pt idx="79">
                  <c:v>1.3166666666666669</c:v>
                </c:pt>
                <c:pt idx="80">
                  <c:v>1.3333333333333335</c:v>
                </c:pt>
                <c:pt idx="81">
                  <c:v>1.35</c:v>
                </c:pt>
                <c:pt idx="82">
                  <c:v>1.3666666666666667</c:v>
                </c:pt>
                <c:pt idx="83">
                  <c:v>1.3833333333333333</c:v>
                </c:pt>
                <c:pt idx="84">
                  <c:v>1.4</c:v>
                </c:pt>
                <c:pt idx="85">
                  <c:v>1.4166666666666665</c:v>
                </c:pt>
                <c:pt idx="86">
                  <c:v>1.4333333333333331</c:v>
                </c:pt>
                <c:pt idx="87">
                  <c:v>1.4499999999999997</c:v>
                </c:pt>
                <c:pt idx="88">
                  <c:v>1.4666666666666663</c:v>
                </c:pt>
                <c:pt idx="89">
                  <c:v>1.4833333333333329</c:v>
                </c:pt>
                <c:pt idx="90">
                  <c:v>1.4999999999999996</c:v>
                </c:pt>
                <c:pt idx="91">
                  <c:v>1.5166666666666662</c:v>
                </c:pt>
                <c:pt idx="92">
                  <c:v>1.5333333333333328</c:v>
                </c:pt>
                <c:pt idx="93">
                  <c:v>1.5499999999999994</c:v>
                </c:pt>
                <c:pt idx="94">
                  <c:v>1.566666666666666</c:v>
                </c:pt>
                <c:pt idx="95">
                  <c:v>1.5833333333333326</c:v>
                </c:pt>
                <c:pt idx="96">
                  <c:v>1.5999999999999992</c:v>
                </c:pt>
                <c:pt idx="97">
                  <c:v>1.6166666666666658</c:v>
                </c:pt>
                <c:pt idx="98">
                  <c:v>1.6333333333333324</c:v>
                </c:pt>
                <c:pt idx="99">
                  <c:v>1.649999999999999</c:v>
                </c:pt>
                <c:pt idx="100">
                  <c:v>1.6666666666666656</c:v>
                </c:pt>
                <c:pt idx="101">
                  <c:v>1.6833333333333322</c:v>
                </c:pt>
                <c:pt idx="102">
                  <c:v>1.6999999999999988</c:v>
                </c:pt>
                <c:pt idx="103">
                  <c:v>1.7166666666666655</c:v>
                </c:pt>
                <c:pt idx="104">
                  <c:v>1.7333333333333321</c:v>
                </c:pt>
                <c:pt idx="105">
                  <c:v>1.7499999999999987</c:v>
                </c:pt>
                <c:pt idx="106">
                  <c:v>1.7666666666666653</c:v>
                </c:pt>
                <c:pt idx="107">
                  <c:v>1.7833333333333319</c:v>
                </c:pt>
                <c:pt idx="108">
                  <c:v>1.7999999999999985</c:v>
                </c:pt>
                <c:pt idx="109">
                  <c:v>1.8166666666666651</c:v>
                </c:pt>
                <c:pt idx="110">
                  <c:v>1.8333333333333317</c:v>
                </c:pt>
                <c:pt idx="111">
                  <c:v>1.8499999999999983</c:v>
                </c:pt>
                <c:pt idx="112">
                  <c:v>1.8666666666666649</c:v>
                </c:pt>
                <c:pt idx="113">
                  <c:v>1.8833333333333315</c:v>
                </c:pt>
                <c:pt idx="114">
                  <c:v>1.8999999999999981</c:v>
                </c:pt>
                <c:pt idx="115">
                  <c:v>1.9166666666666647</c:v>
                </c:pt>
                <c:pt idx="116">
                  <c:v>1.9333333333333313</c:v>
                </c:pt>
                <c:pt idx="117">
                  <c:v>1.949999999999998</c:v>
                </c:pt>
                <c:pt idx="118">
                  <c:v>1.9666666666666646</c:v>
                </c:pt>
                <c:pt idx="119">
                  <c:v>1.9833333333333312</c:v>
                </c:pt>
                <c:pt idx="120">
                  <c:v>1.9999999999999978</c:v>
                </c:pt>
                <c:pt idx="121">
                  <c:v>2.0166666666666644</c:v>
                </c:pt>
                <c:pt idx="122">
                  <c:v>2.033333333333331</c:v>
                </c:pt>
                <c:pt idx="123">
                  <c:v>2.0499999999999976</c:v>
                </c:pt>
                <c:pt idx="124">
                  <c:v>2.0666666666666642</c:v>
                </c:pt>
                <c:pt idx="125">
                  <c:v>2.0833333333333308</c:v>
                </c:pt>
                <c:pt idx="126">
                  <c:v>2.0999999999999974</c:v>
                </c:pt>
                <c:pt idx="127">
                  <c:v>2.116666666666664</c:v>
                </c:pt>
                <c:pt idx="128">
                  <c:v>2.1333333333333306</c:v>
                </c:pt>
                <c:pt idx="129">
                  <c:v>2.1499999999999972</c:v>
                </c:pt>
                <c:pt idx="130">
                  <c:v>2.1666666666666639</c:v>
                </c:pt>
                <c:pt idx="131">
                  <c:v>2.1833333333333305</c:v>
                </c:pt>
                <c:pt idx="132">
                  <c:v>2.1999999999999971</c:v>
                </c:pt>
                <c:pt idx="133">
                  <c:v>2.2166666666666637</c:v>
                </c:pt>
                <c:pt idx="134">
                  <c:v>2.2333333333333303</c:v>
                </c:pt>
                <c:pt idx="135">
                  <c:v>2.2499999999999969</c:v>
                </c:pt>
                <c:pt idx="136">
                  <c:v>2.2666666666666635</c:v>
                </c:pt>
                <c:pt idx="137">
                  <c:v>2.2833333333333301</c:v>
                </c:pt>
                <c:pt idx="138">
                  <c:v>2.2999999999999967</c:v>
                </c:pt>
                <c:pt idx="139">
                  <c:v>2.3166666666666633</c:v>
                </c:pt>
                <c:pt idx="140">
                  <c:v>2.3333333333333299</c:v>
                </c:pt>
                <c:pt idx="141">
                  <c:v>2.3499999999999965</c:v>
                </c:pt>
                <c:pt idx="142">
                  <c:v>2.3666666666666631</c:v>
                </c:pt>
                <c:pt idx="143">
                  <c:v>2.3833333333333298</c:v>
                </c:pt>
                <c:pt idx="144">
                  <c:v>2.3999999999999964</c:v>
                </c:pt>
                <c:pt idx="145">
                  <c:v>2.416666666666663</c:v>
                </c:pt>
                <c:pt idx="146">
                  <c:v>2.4333333333333296</c:v>
                </c:pt>
                <c:pt idx="147">
                  <c:v>2.4499999999999962</c:v>
                </c:pt>
                <c:pt idx="148">
                  <c:v>2.4666666666666628</c:v>
                </c:pt>
                <c:pt idx="149">
                  <c:v>2.4833333333333294</c:v>
                </c:pt>
                <c:pt idx="150">
                  <c:v>2.499999999999996</c:v>
                </c:pt>
                <c:pt idx="151">
                  <c:v>2.5166666666666626</c:v>
                </c:pt>
                <c:pt idx="152">
                  <c:v>2.5333333333333292</c:v>
                </c:pt>
                <c:pt idx="153">
                  <c:v>2.5499999999999958</c:v>
                </c:pt>
                <c:pt idx="154">
                  <c:v>2.5666666666666624</c:v>
                </c:pt>
                <c:pt idx="155">
                  <c:v>2.583333333333329</c:v>
                </c:pt>
                <c:pt idx="156">
                  <c:v>2.5999999999999956</c:v>
                </c:pt>
                <c:pt idx="157">
                  <c:v>2.6166666666666623</c:v>
                </c:pt>
                <c:pt idx="158">
                  <c:v>2.6333333333333289</c:v>
                </c:pt>
                <c:pt idx="159">
                  <c:v>2.6499999999999955</c:v>
                </c:pt>
                <c:pt idx="160">
                  <c:v>2.6666666666666621</c:v>
                </c:pt>
                <c:pt idx="161">
                  <c:v>2.6833333333333287</c:v>
                </c:pt>
                <c:pt idx="162">
                  <c:v>2.6999999999999953</c:v>
                </c:pt>
                <c:pt idx="163">
                  <c:v>2.7166666666666619</c:v>
                </c:pt>
                <c:pt idx="164">
                  <c:v>2.7333333333333285</c:v>
                </c:pt>
                <c:pt idx="165">
                  <c:v>2.7499999999999951</c:v>
                </c:pt>
                <c:pt idx="166">
                  <c:v>2.7666666666666617</c:v>
                </c:pt>
                <c:pt idx="167">
                  <c:v>2.7833333333333283</c:v>
                </c:pt>
                <c:pt idx="168">
                  <c:v>2.7999999999999949</c:v>
                </c:pt>
                <c:pt idx="169">
                  <c:v>2.8166666666666615</c:v>
                </c:pt>
                <c:pt idx="170">
                  <c:v>2.8333333333333282</c:v>
                </c:pt>
                <c:pt idx="171">
                  <c:v>2.8499999999999948</c:v>
                </c:pt>
                <c:pt idx="172">
                  <c:v>2.8666666666666614</c:v>
                </c:pt>
                <c:pt idx="173">
                  <c:v>2.883333333333328</c:v>
                </c:pt>
                <c:pt idx="174">
                  <c:v>2.8999999999999946</c:v>
                </c:pt>
                <c:pt idx="175">
                  <c:v>2.9166666666666612</c:v>
                </c:pt>
                <c:pt idx="176">
                  <c:v>2.9333333333333278</c:v>
                </c:pt>
                <c:pt idx="177">
                  <c:v>2.9499999999999944</c:v>
                </c:pt>
                <c:pt idx="178">
                  <c:v>2.966666666666661</c:v>
                </c:pt>
                <c:pt idx="179">
                  <c:v>2.9833333333333276</c:v>
                </c:pt>
                <c:pt idx="180">
                  <c:v>2.9999999999999942</c:v>
                </c:pt>
                <c:pt idx="181">
                  <c:v>3.0166666666666608</c:v>
                </c:pt>
                <c:pt idx="182">
                  <c:v>3.0333333333333274</c:v>
                </c:pt>
                <c:pt idx="183">
                  <c:v>3.049999999999994</c:v>
                </c:pt>
                <c:pt idx="184">
                  <c:v>3.0666666666666607</c:v>
                </c:pt>
                <c:pt idx="185">
                  <c:v>3.0833333333333273</c:v>
                </c:pt>
                <c:pt idx="186">
                  <c:v>3.0999999999999939</c:v>
                </c:pt>
                <c:pt idx="187">
                  <c:v>3.1166666666666605</c:v>
                </c:pt>
                <c:pt idx="188">
                  <c:v>3.1333333333333271</c:v>
                </c:pt>
                <c:pt idx="189">
                  <c:v>3.1499999999999937</c:v>
                </c:pt>
                <c:pt idx="190">
                  <c:v>3.1666666666666603</c:v>
                </c:pt>
                <c:pt idx="191">
                  <c:v>3.1833333333333269</c:v>
                </c:pt>
                <c:pt idx="192">
                  <c:v>3.1999999999999935</c:v>
                </c:pt>
                <c:pt idx="193">
                  <c:v>3.2166666666666601</c:v>
                </c:pt>
                <c:pt idx="194">
                  <c:v>3.2333333333333267</c:v>
                </c:pt>
                <c:pt idx="195">
                  <c:v>3.2499999999999933</c:v>
                </c:pt>
                <c:pt idx="196">
                  <c:v>3.2666666666666599</c:v>
                </c:pt>
                <c:pt idx="197">
                  <c:v>3.2833333333333266</c:v>
                </c:pt>
                <c:pt idx="198">
                  <c:v>3.2999999999999932</c:v>
                </c:pt>
                <c:pt idx="199">
                  <c:v>3.3166666666666598</c:v>
                </c:pt>
                <c:pt idx="200">
                  <c:v>3.3333333333333264</c:v>
                </c:pt>
                <c:pt idx="201">
                  <c:v>3.349999999999993</c:v>
                </c:pt>
                <c:pt idx="202">
                  <c:v>3.3666666666666596</c:v>
                </c:pt>
                <c:pt idx="203">
                  <c:v>3.3833333333333262</c:v>
                </c:pt>
                <c:pt idx="204">
                  <c:v>3.3999999999999928</c:v>
                </c:pt>
                <c:pt idx="205">
                  <c:v>3.4166666666666594</c:v>
                </c:pt>
                <c:pt idx="206">
                  <c:v>3.433333333333326</c:v>
                </c:pt>
                <c:pt idx="207">
                  <c:v>3.4499999999999926</c:v>
                </c:pt>
                <c:pt idx="208">
                  <c:v>3.4666666666666592</c:v>
                </c:pt>
                <c:pt idx="209">
                  <c:v>3.4833333333333258</c:v>
                </c:pt>
                <c:pt idx="210">
                  <c:v>3.4999999999999925</c:v>
                </c:pt>
                <c:pt idx="211">
                  <c:v>3.5166666666666591</c:v>
                </c:pt>
                <c:pt idx="212">
                  <c:v>3.5333333333333257</c:v>
                </c:pt>
                <c:pt idx="213">
                  <c:v>3.5499999999999923</c:v>
                </c:pt>
                <c:pt idx="214">
                  <c:v>3.5666666666666589</c:v>
                </c:pt>
                <c:pt idx="215">
                  <c:v>3.5833333333333255</c:v>
                </c:pt>
                <c:pt idx="216">
                  <c:v>3.5999999999999921</c:v>
                </c:pt>
                <c:pt idx="217">
                  <c:v>3.6166666666666587</c:v>
                </c:pt>
                <c:pt idx="218">
                  <c:v>3.6333333333333253</c:v>
                </c:pt>
                <c:pt idx="219">
                  <c:v>3.6499999999999919</c:v>
                </c:pt>
                <c:pt idx="220">
                  <c:v>3.6666666666666585</c:v>
                </c:pt>
                <c:pt idx="221">
                  <c:v>3.6833333333333251</c:v>
                </c:pt>
                <c:pt idx="222">
                  <c:v>3.6999999999999917</c:v>
                </c:pt>
                <c:pt idx="223">
                  <c:v>3.7166666666666583</c:v>
                </c:pt>
                <c:pt idx="224">
                  <c:v>3.733333333333325</c:v>
                </c:pt>
                <c:pt idx="225">
                  <c:v>3.7499999999999916</c:v>
                </c:pt>
                <c:pt idx="226">
                  <c:v>3.7666666666666582</c:v>
                </c:pt>
                <c:pt idx="227">
                  <c:v>3.7833333333333248</c:v>
                </c:pt>
                <c:pt idx="228">
                  <c:v>3.7999999999999914</c:v>
                </c:pt>
                <c:pt idx="229">
                  <c:v>3.816666666666658</c:v>
                </c:pt>
                <c:pt idx="230">
                  <c:v>3.8333333333333246</c:v>
                </c:pt>
                <c:pt idx="231">
                  <c:v>3.8499999999999912</c:v>
                </c:pt>
                <c:pt idx="232">
                  <c:v>3.8666666666666578</c:v>
                </c:pt>
                <c:pt idx="233">
                  <c:v>3.8833333333333244</c:v>
                </c:pt>
                <c:pt idx="234">
                  <c:v>3.899999999999991</c:v>
                </c:pt>
                <c:pt idx="235">
                  <c:v>3.9166666666666576</c:v>
                </c:pt>
                <c:pt idx="236">
                  <c:v>3.9333333333333242</c:v>
                </c:pt>
                <c:pt idx="237">
                  <c:v>3.9499999999999909</c:v>
                </c:pt>
                <c:pt idx="238">
                  <c:v>3.9666666666666575</c:v>
                </c:pt>
                <c:pt idx="239">
                  <c:v>3.9833333333333241</c:v>
                </c:pt>
                <c:pt idx="240">
                  <c:v>3.9999999999999907</c:v>
                </c:pt>
                <c:pt idx="241">
                  <c:v>4.0166666666666577</c:v>
                </c:pt>
                <c:pt idx="242">
                  <c:v>4.0333333333333243</c:v>
                </c:pt>
                <c:pt idx="243">
                  <c:v>4.0499999999999909</c:v>
                </c:pt>
                <c:pt idx="244">
                  <c:v>4.0666666666666575</c:v>
                </c:pt>
                <c:pt idx="245">
                  <c:v>4.0833333333333242</c:v>
                </c:pt>
                <c:pt idx="246">
                  <c:v>4.0999999999999908</c:v>
                </c:pt>
                <c:pt idx="247">
                  <c:v>4.1166666666666574</c:v>
                </c:pt>
                <c:pt idx="248">
                  <c:v>4.133333333333324</c:v>
                </c:pt>
                <c:pt idx="249">
                  <c:v>4.1499999999999906</c:v>
                </c:pt>
                <c:pt idx="250">
                  <c:v>4.1666666666666572</c:v>
                </c:pt>
                <c:pt idx="251">
                  <c:v>4.1833333333333238</c:v>
                </c:pt>
                <c:pt idx="252">
                  <c:v>4.1999999999999904</c:v>
                </c:pt>
                <c:pt idx="253">
                  <c:v>4.216666666666657</c:v>
                </c:pt>
                <c:pt idx="254">
                  <c:v>4.2333333333333236</c:v>
                </c:pt>
                <c:pt idx="255">
                  <c:v>4.2499999999999902</c:v>
                </c:pt>
                <c:pt idx="256">
                  <c:v>4.2666666666666568</c:v>
                </c:pt>
                <c:pt idx="257">
                  <c:v>4.2833333333333234</c:v>
                </c:pt>
                <c:pt idx="258">
                  <c:v>4.2999999999999901</c:v>
                </c:pt>
                <c:pt idx="259">
                  <c:v>4.3166666666666567</c:v>
                </c:pt>
                <c:pt idx="260">
                  <c:v>4.3333333333333233</c:v>
                </c:pt>
                <c:pt idx="261">
                  <c:v>4.3499999999999899</c:v>
                </c:pt>
                <c:pt idx="262">
                  <c:v>4.3666666666666565</c:v>
                </c:pt>
                <c:pt idx="263">
                  <c:v>4.3833333333333231</c:v>
                </c:pt>
                <c:pt idx="264">
                  <c:v>4.3999999999999897</c:v>
                </c:pt>
                <c:pt idx="265">
                  <c:v>4.4166666666666563</c:v>
                </c:pt>
                <c:pt idx="266">
                  <c:v>4.4333333333333229</c:v>
                </c:pt>
                <c:pt idx="267">
                  <c:v>4.4499999999999895</c:v>
                </c:pt>
                <c:pt idx="268">
                  <c:v>4.4666666666666561</c:v>
                </c:pt>
                <c:pt idx="269">
                  <c:v>4.4833333333333227</c:v>
                </c:pt>
                <c:pt idx="270">
                  <c:v>4.4999999999999893</c:v>
                </c:pt>
                <c:pt idx="271">
                  <c:v>4.5166666666666559</c:v>
                </c:pt>
                <c:pt idx="272">
                  <c:v>4.5333333333333226</c:v>
                </c:pt>
                <c:pt idx="273">
                  <c:v>4.5499999999999892</c:v>
                </c:pt>
                <c:pt idx="274">
                  <c:v>4.5666666666666558</c:v>
                </c:pt>
                <c:pt idx="275">
                  <c:v>4.5833333333333224</c:v>
                </c:pt>
                <c:pt idx="276">
                  <c:v>4.599999999999989</c:v>
                </c:pt>
                <c:pt idx="277">
                  <c:v>4.6166666666666556</c:v>
                </c:pt>
                <c:pt idx="278">
                  <c:v>4.6333333333333222</c:v>
                </c:pt>
                <c:pt idx="279">
                  <c:v>4.6499999999999888</c:v>
                </c:pt>
                <c:pt idx="280">
                  <c:v>4.6666666666666554</c:v>
                </c:pt>
                <c:pt idx="281">
                  <c:v>4.683333333333322</c:v>
                </c:pt>
                <c:pt idx="282">
                  <c:v>4.6999999999999886</c:v>
                </c:pt>
                <c:pt idx="283">
                  <c:v>4.7166666666666552</c:v>
                </c:pt>
                <c:pt idx="284">
                  <c:v>4.7333333333333218</c:v>
                </c:pt>
                <c:pt idx="285">
                  <c:v>4.7499999999999885</c:v>
                </c:pt>
                <c:pt idx="286">
                  <c:v>4.7666666666666551</c:v>
                </c:pt>
                <c:pt idx="287">
                  <c:v>4.7833333333333217</c:v>
                </c:pt>
                <c:pt idx="288">
                  <c:v>4.7999999999999883</c:v>
                </c:pt>
                <c:pt idx="289">
                  <c:v>4.8166666666666549</c:v>
                </c:pt>
                <c:pt idx="290">
                  <c:v>4.8333333333333215</c:v>
                </c:pt>
                <c:pt idx="291">
                  <c:v>4.8499999999999881</c:v>
                </c:pt>
                <c:pt idx="292">
                  <c:v>4.8666666666666547</c:v>
                </c:pt>
                <c:pt idx="293">
                  <c:v>4.8833333333333213</c:v>
                </c:pt>
                <c:pt idx="294">
                  <c:v>4.8999999999999879</c:v>
                </c:pt>
                <c:pt idx="295">
                  <c:v>4.9166666666666545</c:v>
                </c:pt>
                <c:pt idx="296">
                  <c:v>4.9333333333333211</c:v>
                </c:pt>
                <c:pt idx="297">
                  <c:v>4.9499999999999877</c:v>
                </c:pt>
                <c:pt idx="298">
                  <c:v>4.9666666666666544</c:v>
                </c:pt>
                <c:pt idx="299">
                  <c:v>4.983333333333321</c:v>
                </c:pt>
                <c:pt idx="300">
                  <c:v>4.9999999999999876</c:v>
                </c:pt>
                <c:pt idx="301">
                  <c:v>5.0166666666666542</c:v>
                </c:pt>
                <c:pt idx="302">
                  <c:v>5.0333333333333208</c:v>
                </c:pt>
                <c:pt idx="303">
                  <c:v>5.0499999999999874</c:v>
                </c:pt>
                <c:pt idx="304">
                  <c:v>5.066666666666654</c:v>
                </c:pt>
                <c:pt idx="305">
                  <c:v>5.0833333333333206</c:v>
                </c:pt>
                <c:pt idx="306">
                  <c:v>5.0999999999999872</c:v>
                </c:pt>
                <c:pt idx="307">
                  <c:v>5.1166666666666538</c:v>
                </c:pt>
                <c:pt idx="308">
                  <c:v>5.1333333333333204</c:v>
                </c:pt>
                <c:pt idx="309">
                  <c:v>5.149999999999987</c:v>
                </c:pt>
                <c:pt idx="310">
                  <c:v>5.1666666666666536</c:v>
                </c:pt>
                <c:pt idx="311">
                  <c:v>5.1833333333333202</c:v>
                </c:pt>
                <c:pt idx="312">
                  <c:v>5.1999999999999869</c:v>
                </c:pt>
                <c:pt idx="313">
                  <c:v>5.2166666666666535</c:v>
                </c:pt>
                <c:pt idx="314">
                  <c:v>5.2333333333333201</c:v>
                </c:pt>
                <c:pt idx="315">
                  <c:v>5.2499999999999867</c:v>
                </c:pt>
                <c:pt idx="316">
                  <c:v>5.2666666666666533</c:v>
                </c:pt>
                <c:pt idx="317">
                  <c:v>5.2833333333333199</c:v>
                </c:pt>
                <c:pt idx="318">
                  <c:v>5.2999999999999865</c:v>
                </c:pt>
                <c:pt idx="319">
                  <c:v>5.3166666666666531</c:v>
                </c:pt>
                <c:pt idx="320">
                  <c:v>5.3333333333333197</c:v>
                </c:pt>
                <c:pt idx="321">
                  <c:v>5.3499999999999863</c:v>
                </c:pt>
                <c:pt idx="322">
                  <c:v>5.3666666666666529</c:v>
                </c:pt>
                <c:pt idx="323">
                  <c:v>5.3833333333333195</c:v>
                </c:pt>
                <c:pt idx="324">
                  <c:v>5.3999999999999861</c:v>
                </c:pt>
                <c:pt idx="325">
                  <c:v>5.4166666666666528</c:v>
                </c:pt>
                <c:pt idx="326">
                  <c:v>5.4333333333333194</c:v>
                </c:pt>
                <c:pt idx="327">
                  <c:v>5.449999999999986</c:v>
                </c:pt>
                <c:pt idx="328">
                  <c:v>5.4666666666666526</c:v>
                </c:pt>
                <c:pt idx="329">
                  <c:v>5.4833333333333192</c:v>
                </c:pt>
                <c:pt idx="330">
                  <c:v>5.4999999999999858</c:v>
                </c:pt>
                <c:pt idx="331">
                  <c:v>5.5166666666666524</c:v>
                </c:pt>
                <c:pt idx="332">
                  <c:v>5.533333333333319</c:v>
                </c:pt>
                <c:pt idx="333">
                  <c:v>5.5499999999999856</c:v>
                </c:pt>
                <c:pt idx="334">
                  <c:v>5.5666666666666522</c:v>
                </c:pt>
                <c:pt idx="335">
                  <c:v>5.5833333333333188</c:v>
                </c:pt>
                <c:pt idx="336">
                  <c:v>5.5999999999999854</c:v>
                </c:pt>
                <c:pt idx="337">
                  <c:v>5.616666666666652</c:v>
                </c:pt>
                <c:pt idx="338">
                  <c:v>5.6333333333333186</c:v>
                </c:pt>
                <c:pt idx="339">
                  <c:v>5.6499999999999853</c:v>
                </c:pt>
                <c:pt idx="340">
                  <c:v>5.6666666666666519</c:v>
                </c:pt>
                <c:pt idx="341">
                  <c:v>5.6833333333333185</c:v>
                </c:pt>
                <c:pt idx="342">
                  <c:v>5.6999999999999851</c:v>
                </c:pt>
                <c:pt idx="343">
                  <c:v>5.7166666666666517</c:v>
                </c:pt>
                <c:pt idx="344">
                  <c:v>5.7333333333333183</c:v>
                </c:pt>
                <c:pt idx="345">
                  <c:v>5.7499999999999849</c:v>
                </c:pt>
                <c:pt idx="346">
                  <c:v>5.7666666666666515</c:v>
                </c:pt>
                <c:pt idx="347">
                  <c:v>5.7833333333333181</c:v>
                </c:pt>
                <c:pt idx="348">
                  <c:v>5.7999999999999847</c:v>
                </c:pt>
                <c:pt idx="349">
                  <c:v>5.8166666666666513</c:v>
                </c:pt>
                <c:pt idx="350">
                  <c:v>5.8333333333333179</c:v>
                </c:pt>
                <c:pt idx="351">
                  <c:v>5.8499999999999845</c:v>
                </c:pt>
                <c:pt idx="352">
                  <c:v>5.8666666666666512</c:v>
                </c:pt>
                <c:pt idx="353">
                  <c:v>5.8833333333333178</c:v>
                </c:pt>
                <c:pt idx="354">
                  <c:v>5.8999999999999844</c:v>
                </c:pt>
                <c:pt idx="355">
                  <c:v>5.916666666666651</c:v>
                </c:pt>
                <c:pt idx="356">
                  <c:v>5.9333333333333176</c:v>
                </c:pt>
                <c:pt idx="357">
                  <c:v>5.9499999999999842</c:v>
                </c:pt>
                <c:pt idx="358">
                  <c:v>5.9666666666666508</c:v>
                </c:pt>
                <c:pt idx="359">
                  <c:v>5.9833333333333174</c:v>
                </c:pt>
                <c:pt idx="360">
                  <c:v>5.999999999999984</c:v>
                </c:pt>
                <c:pt idx="361">
                  <c:v>6.0166666666666506</c:v>
                </c:pt>
                <c:pt idx="362">
                  <c:v>6.0333333333333172</c:v>
                </c:pt>
                <c:pt idx="363">
                  <c:v>6.0499999999999838</c:v>
                </c:pt>
                <c:pt idx="364">
                  <c:v>6.0666666666666504</c:v>
                </c:pt>
                <c:pt idx="365">
                  <c:v>6.0833333333333171</c:v>
                </c:pt>
                <c:pt idx="366">
                  <c:v>6.0999999999999837</c:v>
                </c:pt>
                <c:pt idx="367">
                  <c:v>6.1166666666666503</c:v>
                </c:pt>
                <c:pt idx="368">
                  <c:v>6.1333333333333169</c:v>
                </c:pt>
                <c:pt idx="369">
                  <c:v>6.1499999999999835</c:v>
                </c:pt>
                <c:pt idx="370">
                  <c:v>6.1666666666666501</c:v>
                </c:pt>
                <c:pt idx="371">
                  <c:v>6.1833333333333167</c:v>
                </c:pt>
                <c:pt idx="372">
                  <c:v>6.1999999999999833</c:v>
                </c:pt>
                <c:pt idx="373">
                  <c:v>6.2166666666666499</c:v>
                </c:pt>
                <c:pt idx="374">
                  <c:v>6.2333333333333165</c:v>
                </c:pt>
                <c:pt idx="375">
                  <c:v>6.2499999999999831</c:v>
                </c:pt>
                <c:pt idx="376">
                  <c:v>6.2666666666666497</c:v>
                </c:pt>
                <c:pt idx="377">
                  <c:v>6.2833333333333163</c:v>
                </c:pt>
                <c:pt idx="378">
                  <c:v>6.2999999999999829</c:v>
                </c:pt>
                <c:pt idx="379">
                  <c:v>6.3166666666666496</c:v>
                </c:pt>
                <c:pt idx="380">
                  <c:v>6.3333333333333162</c:v>
                </c:pt>
                <c:pt idx="381">
                  <c:v>6.3499999999999828</c:v>
                </c:pt>
                <c:pt idx="382">
                  <c:v>6.3666666666666494</c:v>
                </c:pt>
                <c:pt idx="383">
                  <c:v>6.383333333333316</c:v>
                </c:pt>
                <c:pt idx="384">
                  <c:v>6.3999999999999826</c:v>
                </c:pt>
                <c:pt idx="385">
                  <c:v>6.4166666666666492</c:v>
                </c:pt>
                <c:pt idx="386">
                  <c:v>6.4333333333333158</c:v>
                </c:pt>
                <c:pt idx="387">
                  <c:v>6.4499999999999824</c:v>
                </c:pt>
                <c:pt idx="388">
                  <c:v>6.466666666666649</c:v>
                </c:pt>
                <c:pt idx="389">
                  <c:v>6.4833333333333156</c:v>
                </c:pt>
                <c:pt idx="390">
                  <c:v>6.4999999999999822</c:v>
                </c:pt>
                <c:pt idx="391">
                  <c:v>6.5166666666666488</c:v>
                </c:pt>
                <c:pt idx="392">
                  <c:v>6.5333333333333155</c:v>
                </c:pt>
                <c:pt idx="393">
                  <c:v>6.5499999999999821</c:v>
                </c:pt>
                <c:pt idx="394">
                  <c:v>6.5666666666666487</c:v>
                </c:pt>
                <c:pt idx="395">
                  <c:v>6.5833333333333153</c:v>
                </c:pt>
                <c:pt idx="396">
                  <c:v>6.5999999999999819</c:v>
                </c:pt>
                <c:pt idx="397">
                  <c:v>6.6166666666666485</c:v>
                </c:pt>
                <c:pt idx="398">
                  <c:v>6.6333333333333151</c:v>
                </c:pt>
                <c:pt idx="399">
                  <c:v>6.6499999999999817</c:v>
                </c:pt>
                <c:pt idx="400">
                  <c:v>6.6666666666666483</c:v>
                </c:pt>
                <c:pt idx="401">
                  <c:v>6.6833333333333149</c:v>
                </c:pt>
                <c:pt idx="402">
                  <c:v>6.6999999999999815</c:v>
                </c:pt>
                <c:pt idx="403">
                  <c:v>6.7166666666666481</c:v>
                </c:pt>
                <c:pt idx="404">
                  <c:v>6.7333333333333147</c:v>
                </c:pt>
                <c:pt idx="405">
                  <c:v>6.7499999999999813</c:v>
                </c:pt>
                <c:pt idx="406">
                  <c:v>6.766666666666648</c:v>
                </c:pt>
                <c:pt idx="407">
                  <c:v>6.7833333333333146</c:v>
                </c:pt>
                <c:pt idx="408">
                  <c:v>6.7999999999999812</c:v>
                </c:pt>
                <c:pt idx="409">
                  <c:v>6.8166666666666478</c:v>
                </c:pt>
                <c:pt idx="410">
                  <c:v>6.8333333333333144</c:v>
                </c:pt>
                <c:pt idx="411">
                  <c:v>6.849999999999981</c:v>
                </c:pt>
                <c:pt idx="412">
                  <c:v>6.8666666666666476</c:v>
                </c:pt>
                <c:pt idx="413">
                  <c:v>6.8833333333333142</c:v>
                </c:pt>
                <c:pt idx="414">
                  <c:v>6.8999999999999808</c:v>
                </c:pt>
                <c:pt idx="415">
                  <c:v>6.9166666666666474</c:v>
                </c:pt>
                <c:pt idx="416">
                  <c:v>6.933333333333314</c:v>
                </c:pt>
                <c:pt idx="417">
                  <c:v>6.9499999999999806</c:v>
                </c:pt>
                <c:pt idx="418">
                  <c:v>6.9666666666666472</c:v>
                </c:pt>
                <c:pt idx="419">
                  <c:v>6.9833333333333139</c:v>
                </c:pt>
                <c:pt idx="420">
                  <c:v>6.9999999999999805</c:v>
                </c:pt>
                <c:pt idx="421">
                  <c:v>7.0166666666666471</c:v>
                </c:pt>
                <c:pt idx="422">
                  <c:v>7.0333333333333137</c:v>
                </c:pt>
                <c:pt idx="423">
                  <c:v>7.0499999999999803</c:v>
                </c:pt>
                <c:pt idx="424">
                  <c:v>7.0666666666666469</c:v>
                </c:pt>
                <c:pt idx="425">
                  <c:v>7.0833333333333135</c:v>
                </c:pt>
                <c:pt idx="426">
                  <c:v>7.0999999999999801</c:v>
                </c:pt>
                <c:pt idx="427">
                  <c:v>7.1166666666666467</c:v>
                </c:pt>
                <c:pt idx="428">
                  <c:v>7.1333333333333133</c:v>
                </c:pt>
                <c:pt idx="429">
                  <c:v>7.1499999999999799</c:v>
                </c:pt>
                <c:pt idx="430">
                  <c:v>7.1666666666666465</c:v>
                </c:pt>
                <c:pt idx="431">
                  <c:v>7.1833333333333131</c:v>
                </c:pt>
                <c:pt idx="432">
                  <c:v>7.1999999999999797</c:v>
                </c:pt>
                <c:pt idx="433">
                  <c:v>7.2166666666666464</c:v>
                </c:pt>
                <c:pt idx="434">
                  <c:v>7.233333333333313</c:v>
                </c:pt>
                <c:pt idx="435">
                  <c:v>7.2499999999999796</c:v>
                </c:pt>
                <c:pt idx="436">
                  <c:v>7.2666666666666462</c:v>
                </c:pt>
                <c:pt idx="437">
                  <c:v>7.2833333333333128</c:v>
                </c:pt>
                <c:pt idx="438">
                  <c:v>7.2999999999999794</c:v>
                </c:pt>
                <c:pt idx="439">
                  <c:v>7.316666666666646</c:v>
                </c:pt>
                <c:pt idx="440">
                  <c:v>7.3333333333333126</c:v>
                </c:pt>
                <c:pt idx="441">
                  <c:v>7.3499999999999792</c:v>
                </c:pt>
                <c:pt idx="442">
                  <c:v>7.3666666666666458</c:v>
                </c:pt>
                <c:pt idx="443">
                  <c:v>7.3833333333333124</c:v>
                </c:pt>
                <c:pt idx="444">
                  <c:v>7.399999999999979</c:v>
                </c:pt>
                <c:pt idx="445">
                  <c:v>7.4166666666666456</c:v>
                </c:pt>
                <c:pt idx="446">
                  <c:v>7.4333333333333123</c:v>
                </c:pt>
                <c:pt idx="447">
                  <c:v>7.4499999999999789</c:v>
                </c:pt>
                <c:pt idx="448">
                  <c:v>7.4666666666666455</c:v>
                </c:pt>
                <c:pt idx="449">
                  <c:v>7.4833333333333121</c:v>
                </c:pt>
                <c:pt idx="450">
                  <c:v>7.4999999999999787</c:v>
                </c:pt>
                <c:pt idx="451">
                  <c:v>7.5166666666666453</c:v>
                </c:pt>
                <c:pt idx="452">
                  <c:v>7.5333333333333119</c:v>
                </c:pt>
                <c:pt idx="453">
                  <c:v>7.5499999999999785</c:v>
                </c:pt>
                <c:pt idx="454">
                  <c:v>7.5666666666666451</c:v>
                </c:pt>
                <c:pt idx="455">
                  <c:v>7.5833333333333117</c:v>
                </c:pt>
                <c:pt idx="456">
                  <c:v>7.5999999999999783</c:v>
                </c:pt>
                <c:pt idx="457">
                  <c:v>7.6166666666666449</c:v>
                </c:pt>
                <c:pt idx="458">
                  <c:v>7.6333333333333115</c:v>
                </c:pt>
                <c:pt idx="459">
                  <c:v>7.6499999999999782</c:v>
                </c:pt>
                <c:pt idx="460">
                  <c:v>7.6666666666666448</c:v>
                </c:pt>
                <c:pt idx="461">
                  <c:v>7.6833333333333114</c:v>
                </c:pt>
                <c:pt idx="462">
                  <c:v>7.699999999999978</c:v>
                </c:pt>
                <c:pt idx="463">
                  <c:v>7.7166666666666446</c:v>
                </c:pt>
                <c:pt idx="464">
                  <c:v>7.7333333333333112</c:v>
                </c:pt>
                <c:pt idx="465">
                  <c:v>7.7499999999999778</c:v>
                </c:pt>
                <c:pt idx="466">
                  <c:v>7.7666666666666444</c:v>
                </c:pt>
                <c:pt idx="467">
                  <c:v>7.783333333333311</c:v>
                </c:pt>
                <c:pt idx="468">
                  <c:v>7.7999999999999776</c:v>
                </c:pt>
                <c:pt idx="469">
                  <c:v>7.8166666666666442</c:v>
                </c:pt>
                <c:pt idx="470">
                  <c:v>7.8333333333333108</c:v>
                </c:pt>
                <c:pt idx="471">
                  <c:v>7.8499999999999774</c:v>
                </c:pt>
                <c:pt idx="472">
                  <c:v>7.866666666666644</c:v>
                </c:pt>
                <c:pt idx="473">
                  <c:v>7.8833333333333107</c:v>
                </c:pt>
                <c:pt idx="474">
                  <c:v>7.8999999999999773</c:v>
                </c:pt>
                <c:pt idx="475">
                  <c:v>7.9166666666666439</c:v>
                </c:pt>
                <c:pt idx="476">
                  <c:v>7.9333333333333105</c:v>
                </c:pt>
                <c:pt idx="477">
                  <c:v>7.9499999999999771</c:v>
                </c:pt>
                <c:pt idx="478">
                  <c:v>7.9666666666666437</c:v>
                </c:pt>
                <c:pt idx="479">
                  <c:v>7.9833333333333103</c:v>
                </c:pt>
                <c:pt idx="480">
                  <c:v>7.9999999999999769</c:v>
                </c:pt>
                <c:pt idx="481">
                  <c:v>8.0166666666666444</c:v>
                </c:pt>
                <c:pt idx="482">
                  <c:v>8.0333333333333119</c:v>
                </c:pt>
                <c:pt idx="483">
                  <c:v>8.0499999999999794</c:v>
                </c:pt>
                <c:pt idx="484">
                  <c:v>8.0666666666666469</c:v>
                </c:pt>
                <c:pt idx="485">
                  <c:v>8.0833333333333144</c:v>
                </c:pt>
                <c:pt idx="486">
                  <c:v>8.0999999999999819</c:v>
                </c:pt>
                <c:pt idx="487">
                  <c:v>8.1166666666666494</c:v>
                </c:pt>
                <c:pt idx="488">
                  <c:v>8.1333333333333169</c:v>
                </c:pt>
                <c:pt idx="489">
                  <c:v>8.1499999999999844</c:v>
                </c:pt>
                <c:pt idx="490">
                  <c:v>8.1666666666666519</c:v>
                </c:pt>
                <c:pt idx="491">
                  <c:v>8.1833333333333194</c:v>
                </c:pt>
                <c:pt idx="492">
                  <c:v>8.1999999999999869</c:v>
                </c:pt>
                <c:pt idx="493">
                  <c:v>8.2166666666666544</c:v>
                </c:pt>
                <c:pt idx="494">
                  <c:v>8.2333333333333218</c:v>
                </c:pt>
                <c:pt idx="495">
                  <c:v>8.2499999999999893</c:v>
                </c:pt>
                <c:pt idx="496">
                  <c:v>8.2666666666666568</c:v>
                </c:pt>
                <c:pt idx="497">
                  <c:v>8.2833333333333243</c:v>
                </c:pt>
                <c:pt idx="498">
                  <c:v>8.2999999999999918</c:v>
                </c:pt>
                <c:pt idx="499">
                  <c:v>8.3166666666666593</c:v>
                </c:pt>
                <c:pt idx="500">
                  <c:v>8.3333333333333268</c:v>
                </c:pt>
                <c:pt idx="501">
                  <c:v>8.3499999999999943</c:v>
                </c:pt>
                <c:pt idx="502">
                  <c:v>8.3666666666666618</c:v>
                </c:pt>
                <c:pt idx="503">
                  <c:v>8.3833333333333293</c:v>
                </c:pt>
                <c:pt idx="504">
                  <c:v>8.3999999999999968</c:v>
                </c:pt>
                <c:pt idx="505">
                  <c:v>8.4166666666666643</c:v>
                </c:pt>
                <c:pt idx="506">
                  <c:v>8.4333333333333318</c:v>
                </c:pt>
                <c:pt idx="507">
                  <c:v>8.4499999999999993</c:v>
                </c:pt>
                <c:pt idx="508">
                  <c:v>8.4666666666666668</c:v>
                </c:pt>
                <c:pt idx="509">
                  <c:v>8.4833333333333343</c:v>
                </c:pt>
                <c:pt idx="510">
                  <c:v>8.5000000000000018</c:v>
                </c:pt>
                <c:pt idx="511">
                  <c:v>8.5166666666666693</c:v>
                </c:pt>
                <c:pt idx="512">
                  <c:v>8.5333333333333368</c:v>
                </c:pt>
                <c:pt idx="513">
                  <c:v>8.5500000000000043</c:v>
                </c:pt>
                <c:pt idx="514">
                  <c:v>8.5666666666666718</c:v>
                </c:pt>
                <c:pt idx="515">
                  <c:v>8.5833333333333393</c:v>
                </c:pt>
                <c:pt idx="516">
                  <c:v>8.6000000000000068</c:v>
                </c:pt>
                <c:pt idx="517">
                  <c:v>8.6166666666666742</c:v>
                </c:pt>
                <c:pt idx="518">
                  <c:v>8.6333333333333417</c:v>
                </c:pt>
                <c:pt idx="519">
                  <c:v>8.6500000000000092</c:v>
                </c:pt>
                <c:pt idx="520">
                  <c:v>8.6666666666666767</c:v>
                </c:pt>
                <c:pt idx="521">
                  <c:v>8.6833333333333442</c:v>
                </c:pt>
                <c:pt idx="522">
                  <c:v>8.7000000000000117</c:v>
                </c:pt>
                <c:pt idx="523">
                  <c:v>8.7166666666666792</c:v>
                </c:pt>
                <c:pt idx="524">
                  <c:v>8.7333333333333467</c:v>
                </c:pt>
                <c:pt idx="525">
                  <c:v>8.7500000000000142</c:v>
                </c:pt>
                <c:pt idx="526">
                  <c:v>8.7666666666666817</c:v>
                </c:pt>
                <c:pt idx="527">
                  <c:v>8.7833333333333492</c:v>
                </c:pt>
                <c:pt idx="528">
                  <c:v>8.8000000000000167</c:v>
                </c:pt>
                <c:pt idx="529">
                  <c:v>8.8166666666666842</c:v>
                </c:pt>
                <c:pt idx="530">
                  <c:v>8.8333333333333517</c:v>
                </c:pt>
                <c:pt idx="531">
                  <c:v>8.8500000000000192</c:v>
                </c:pt>
                <c:pt idx="532">
                  <c:v>8.8666666666666867</c:v>
                </c:pt>
                <c:pt idx="533">
                  <c:v>8.8833333333333542</c:v>
                </c:pt>
                <c:pt idx="534">
                  <c:v>8.9000000000000217</c:v>
                </c:pt>
                <c:pt idx="535">
                  <c:v>8.9166666666666892</c:v>
                </c:pt>
                <c:pt idx="536">
                  <c:v>8.9333333333333567</c:v>
                </c:pt>
                <c:pt idx="537">
                  <c:v>8.9500000000000242</c:v>
                </c:pt>
                <c:pt idx="538">
                  <c:v>8.9666666666666917</c:v>
                </c:pt>
                <c:pt idx="539">
                  <c:v>8.9833333333333591</c:v>
                </c:pt>
                <c:pt idx="540">
                  <c:v>9.0000000000000266</c:v>
                </c:pt>
                <c:pt idx="541">
                  <c:v>9.0166666666666941</c:v>
                </c:pt>
                <c:pt idx="542">
                  <c:v>9.0333333333333616</c:v>
                </c:pt>
                <c:pt idx="543">
                  <c:v>9.0500000000000291</c:v>
                </c:pt>
                <c:pt idx="544">
                  <c:v>9.0666666666666966</c:v>
                </c:pt>
                <c:pt idx="545">
                  <c:v>9.0833333333333641</c:v>
                </c:pt>
                <c:pt idx="546">
                  <c:v>9.1000000000000316</c:v>
                </c:pt>
                <c:pt idx="547">
                  <c:v>9.1166666666666991</c:v>
                </c:pt>
                <c:pt idx="548">
                  <c:v>9.1333333333333666</c:v>
                </c:pt>
                <c:pt idx="549">
                  <c:v>9.1500000000000341</c:v>
                </c:pt>
                <c:pt idx="550">
                  <c:v>9.1666666666667016</c:v>
                </c:pt>
                <c:pt idx="551">
                  <c:v>9.1833333333333691</c:v>
                </c:pt>
                <c:pt idx="552">
                  <c:v>9.2000000000000366</c:v>
                </c:pt>
                <c:pt idx="553">
                  <c:v>9.2166666666667041</c:v>
                </c:pt>
                <c:pt idx="554">
                  <c:v>9.2333333333333716</c:v>
                </c:pt>
                <c:pt idx="555">
                  <c:v>9.2500000000000391</c:v>
                </c:pt>
                <c:pt idx="556">
                  <c:v>9.2666666666667066</c:v>
                </c:pt>
                <c:pt idx="557">
                  <c:v>9.2833333333333741</c:v>
                </c:pt>
                <c:pt idx="558">
                  <c:v>9.3000000000000416</c:v>
                </c:pt>
                <c:pt idx="559">
                  <c:v>9.3166666666667091</c:v>
                </c:pt>
                <c:pt idx="560">
                  <c:v>9.3333333333333766</c:v>
                </c:pt>
                <c:pt idx="561">
                  <c:v>9.3500000000000441</c:v>
                </c:pt>
                <c:pt idx="562">
                  <c:v>9.3666666666667115</c:v>
                </c:pt>
                <c:pt idx="563">
                  <c:v>9.383333333333379</c:v>
                </c:pt>
                <c:pt idx="564">
                  <c:v>9.4000000000000465</c:v>
                </c:pt>
                <c:pt idx="565">
                  <c:v>9.416666666666714</c:v>
                </c:pt>
                <c:pt idx="566">
                  <c:v>9.4333333333333815</c:v>
                </c:pt>
                <c:pt idx="567">
                  <c:v>9.450000000000049</c:v>
                </c:pt>
                <c:pt idx="568">
                  <c:v>9.4666666666667165</c:v>
                </c:pt>
                <c:pt idx="569">
                  <c:v>9.483333333333384</c:v>
                </c:pt>
                <c:pt idx="570">
                  <c:v>9.5000000000000515</c:v>
                </c:pt>
                <c:pt idx="571">
                  <c:v>9.516666666666719</c:v>
                </c:pt>
                <c:pt idx="572">
                  <c:v>9.5333333333333865</c:v>
                </c:pt>
                <c:pt idx="573">
                  <c:v>9.550000000000054</c:v>
                </c:pt>
                <c:pt idx="574">
                  <c:v>9.5666666666667215</c:v>
                </c:pt>
                <c:pt idx="575">
                  <c:v>9.583333333333389</c:v>
                </c:pt>
                <c:pt idx="576">
                  <c:v>9.6000000000000565</c:v>
                </c:pt>
                <c:pt idx="577">
                  <c:v>9.616666666666724</c:v>
                </c:pt>
                <c:pt idx="578">
                  <c:v>9.6333333333333915</c:v>
                </c:pt>
                <c:pt idx="579">
                  <c:v>9.650000000000059</c:v>
                </c:pt>
                <c:pt idx="580">
                  <c:v>9.6666666666667265</c:v>
                </c:pt>
                <c:pt idx="581">
                  <c:v>9.683333333333394</c:v>
                </c:pt>
                <c:pt idx="582">
                  <c:v>9.7000000000000615</c:v>
                </c:pt>
                <c:pt idx="583">
                  <c:v>9.716666666666729</c:v>
                </c:pt>
                <c:pt idx="584">
                  <c:v>9.7333333333333965</c:v>
                </c:pt>
                <c:pt idx="585">
                  <c:v>9.7500000000000639</c:v>
                </c:pt>
                <c:pt idx="586">
                  <c:v>9.7666666666667314</c:v>
                </c:pt>
                <c:pt idx="587">
                  <c:v>9.7833333333333989</c:v>
                </c:pt>
                <c:pt idx="588">
                  <c:v>9.8000000000000664</c:v>
                </c:pt>
                <c:pt idx="589">
                  <c:v>9.8166666666667339</c:v>
                </c:pt>
                <c:pt idx="590">
                  <c:v>9.8333333333334014</c:v>
                </c:pt>
                <c:pt idx="591">
                  <c:v>9.8500000000000689</c:v>
                </c:pt>
                <c:pt idx="592">
                  <c:v>9.8666666666667364</c:v>
                </c:pt>
                <c:pt idx="593">
                  <c:v>9.8833333333334039</c:v>
                </c:pt>
                <c:pt idx="594">
                  <c:v>9.9000000000000714</c:v>
                </c:pt>
                <c:pt idx="595">
                  <c:v>9.9166666666667389</c:v>
                </c:pt>
                <c:pt idx="596">
                  <c:v>9.9333333333334064</c:v>
                </c:pt>
                <c:pt idx="597">
                  <c:v>9.9500000000000739</c:v>
                </c:pt>
                <c:pt idx="598">
                  <c:v>9.9666666666667414</c:v>
                </c:pt>
                <c:pt idx="599">
                  <c:v>9.9833333333334089</c:v>
                </c:pt>
                <c:pt idx="600">
                  <c:v>10.000000000000076</c:v>
                </c:pt>
                <c:pt idx="601">
                  <c:v>10.016666666666744</c:v>
                </c:pt>
                <c:pt idx="602">
                  <c:v>10.033333333333411</c:v>
                </c:pt>
                <c:pt idx="603">
                  <c:v>10.050000000000079</c:v>
                </c:pt>
                <c:pt idx="604">
                  <c:v>10.066666666666746</c:v>
                </c:pt>
                <c:pt idx="605">
                  <c:v>10.083333333333414</c:v>
                </c:pt>
                <c:pt idx="606">
                  <c:v>10.100000000000081</c:v>
                </c:pt>
                <c:pt idx="607">
                  <c:v>10.116666666666749</c:v>
                </c:pt>
                <c:pt idx="608">
                  <c:v>10.133333333333416</c:v>
                </c:pt>
                <c:pt idx="609">
                  <c:v>10.150000000000084</c:v>
                </c:pt>
                <c:pt idx="610">
                  <c:v>10.166666666666751</c:v>
                </c:pt>
                <c:pt idx="611">
                  <c:v>10.183333333333419</c:v>
                </c:pt>
                <c:pt idx="612">
                  <c:v>10.200000000000086</c:v>
                </c:pt>
                <c:pt idx="613">
                  <c:v>10.216666666666754</c:v>
                </c:pt>
                <c:pt idx="614">
                  <c:v>10.233333333333421</c:v>
                </c:pt>
                <c:pt idx="615">
                  <c:v>10.250000000000089</c:v>
                </c:pt>
                <c:pt idx="616">
                  <c:v>10.266666666666756</c:v>
                </c:pt>
                <c:pt idx="617">
                  <c:v>10.283333333333424</c:v>
                </c:pt>
                <c:pt idx="618">
                  <c:v>10.300000000000091</c:v>
                </c:pt>
                <c:pt idx="619">
                  <c:v>10.316666666666759</c:v>
                </c:pt>
                <c:pt idx="620">
                  <c:v>10.333333333333426</c:v>
                </c:pt>
                <c:pt idx="621">
                  <c:v>10.350000000000094</c:v>
                </c:pt>
                <c:pt idx="622">
                  <c:v>10.366666666666761</c:v>
                </c:pt>
                <c:pt idx="623">
                  <c:v>10.383333333333429</c:v>
                </c:pt>
                <c:pt idx="624">
                  <c:v>10.400000000000096</c:v>
                </c:pt>
                <c:pt idx="625">
                  <c:v>10.416666666666764</c:v>
                </c:pt>
                <c:pt idx="626">
                  <c:v>10.433333333333431</c:v>
                </c:pt>
                <c:pt idx="627">
                  <c:v>10.450000000000099</c:v>
                </c:pt>
                <c:pt idx="628">
                  <c:v>10.466666666666766</c:v>
                </c:pt>
                <c:pt idx="629">
                  <c:v>10.483333333333434</c:v>
                </c:pt>
                <c:pt idx="630">
                  <c:v>10.500000000000101</c:v>
                </c:pt>
                <c:pt idx="631">
                  <c:v>10.516666666666769</c:v>
                </c:pt>
                <c:pt idx="632">
                  <c:v>10.533333333333436</c:v>
                </c:pt>
                <c:pt idx="633">
                  <c:v>10.550000000000104</c:v>
                </c:pt>
                <c:pt idx="634">
                  <c:v>10.566666666666771</c:v>
                </c:pt>
                <c:pt idx="635">
                  <c:v>10.583333333333439</c:v>
                </c:pt>
                <c:pt idx="636">
                  <c:v>10.600000000000106</c:v>
                </c:pt>
                <c:pt idx="637">
                  <c:v>10.616666666666774</c:v>
                </c:pt>
                <c:pt idx="638">
                  <c:v>10.633333333333441</c:v>
                </c:pt>
                <c:pt idx="639">
                  <c:v>10.650000000000109</c:v>
                </c:pt>
                <c:pt idx="640">
                  <c:v>10.666666666666776</c:v>
                </c:pt>
                <c:pt idx="641">
                  <c:v>10.683333333333444</c:v>
                </c:pt>
                <c:pt idx="642">
                  <c:v>10.700000000000111</c:v>
                </c:pt>
                <c:pt idx="643">
                  <c:v>10.716666666666779</c:v>
                </c:pt>
                <c:pt idx="644">
                  <c:v>10.733333333333446</c:v>
                </c:pt>
                <c:pt idx="645">
                  <c:v>10.750000000000114</c:v>
                </c:pt>
                <c:pt idx="646">
                  <c:v>10.766666666666781</c:v>
                </c:pt>
                <c:pt idx="647">
                  <c:v>10.783333333333449</c:v>
                </c:pt>
                <c:pt idx="648">
                  <c:v>10.800000000000116</c:v>
                </c:pt>
                <c:pt idx="649">
                  <c:v>10.816666666666784</c:v>
                </c:pt>
                <c:pt idx="650">
                  <c:v>10.833333333333451</c:v>
                </c:pt>
                <c:pt idx="651">
                  <c:v>10.850000000000119</c:v>
                </c:pt>
                <c:pt idx="652">
                  <c:v>10.866666666666786</c:v>
                </c:pt>
                <c:pt idx="653">
                  <c:v>10.883333333333454</c:v>
                </c:pt>
                <c:pt idx="654">
                  <c:v>10.900000000000121</c:v>
                </c:pt>
                <c:pt idx="655">
                  <c:v>10.916666666666789</c:v>
                </c:pt>
                <c:pt idx="656">
                  <c:v>10.933333333333456</c:v>
                </c:pt>
                <c:pt idx="657">
                  <c:v>10.950000000000124</c:v>
                </c:pt>
                <c:pt idx="658">
                  <c:v>10.966666666666791</c:v>
                </c:pt>
                <c:pt idx="659">
                  <c:v>10.983333333333459</c:v>
                </c:pt>
                <c:pt idx="660">
                  <c:v>11.000000000000126</c:v>
                </c:pt>
                <c:pt idx="661">
                  <c:v>11.016666666666794</c:v>
                </c:pt>
                <c:pt idx="662">
                  <c:v>11.033333333333461</c:v>
                </c:pt>
                <c:pt idx="663">
                  <c:v>11.050000000000129</c:v>
                </c:pt>
                <c:pt idx="664">
                  <c:v>11.066666666666796</c:v>
                </c:pt>
                <c:pt idx="665">
                  <c:v>11.083333333333464</c:v>
                </c:pt>
                <c:pt idx="666">
                  <c:v>11.100000000000131</c:v>
                </c:pt>
                <c:pt idx="667">
                  <c:v>11.116666666666799</c:v>
                </c:pt>
                <c:pt idx="668">
                  <c:v>11.133333333333466</c:v>
                </c:pt>
                <c:pt idx="669">
                  <c:v>11.150000000000134</c:v>
                </c:pt>
                <c:pt idx="670">
                  <c:v>11.166666666666801</c:v>
                </c:pt>
                <c:pt idx="671">
                  <c:v>11.183333333333469</c:v>
                </c:pt>
                <c:pt idx="672">
                  <c:v>11.200000000000136</c:v>
                </c:pt>
                <c:pt idx="673">
                  <c:v>11.216666666666804</c:v>
                </c:pt>
                <c:pt idx="674">
                  <c:v>11.233333333333471</c:v>
                </c:pt>
                <c:pt idx="675">
                  <c:v>11.250000000000139</c:v>
                </c:pt>
                <c:pt idx="676">
                  <c:v>11.266666666666806</c:v>
                </c:pt>
                <c:pt idx="677">
                  <c:v>11.283333333333474</c:v>
                </c:pt>
                <c:pt idx="678">
                  <c:v>11.300000000000141</c:v>
                </c:pt>
                <c:pt idx="679">
                  <c:v>11.316666666666809</c:v>
                </c:pt>
                <c:pt idx="680">
                  <c:v>11.333333333333476</c:v>
                </c:pt>
                <c:pt idx="681">
                  <c:v>11.350000000000144</c:v>
                </c:pt>
                <c:pt idx="682">
                  <c:v>11.366666666666811</c:v>
                </c:pt>
                <c:pt idx="683">
                  <c:v>11.383333333333479</c:v>
                </c:pt>
                <c:pt idx="684">
                  <c:v>11.400000000000146</c:v>
                </c:pt>
                <c:pt idx="685">
                  <c:v>11.416666666666814</c:v>
                </c:pt>
                <c:pt idx="686">
                  <c:v>11.433333333333481</c:v>
                </c:pt>
                <c:pt idx="687">
                  <c:v>11.450000000000149</c:v>
                </c:pt>
                <c:pt idx="688">
                  <c:v>11.466666666666816</c:v>
                </c:pt>
                <c:pt idx="689">
                  <c:v>11.483333333333483</c:v>
                </c:pt>
                <c:pt idx="690">
                  <c:v>11.500000000000151</c:v>
                </c:pt>
                <c:pt idx="691">
                  <c:v>11.516666666666818</c:v>
                </c:pt>
                <c:pt idx="692">
                  <c:v>11.533333333333486</c:v>
                </c:pt>
                <c:pt idx="693">
                  <c:v>11.550000000000153</c:v>
                </c:pt>
                <c:pt idx="694">
                  <c:v>11.566666666666821</c:v>
                </c:pt>
                <c:pt idx="695">
                  <c:v>11.583333333333488</c:v>
                </c:pt>
                <c:pt idx="696">
                  <c:v>11.600000000000156</c:v>
                </c:pt>
                <c:pt idx="697">
                  <c:v>11.616666666666823</c:v>
                </c:pt>
                <c:pt idx="698">
                  <c:v>11.633333333333491</c:v>
                </c:pt>
                <c:pt idx="699">
                  <c:v>11.650000000000158</c:v>
                </c:pt>
                <c:pt idx="700">
                  <c:v>11.666666666666826</c:v>
                </c:pt>
                <c:pt idx="701">
                  <c:v>11.683333333333493</c:v>
                </c:pt>
                <c:pt idx="702">
                  <c:v>11.700000000000161</c:v>
                </c:pt>
                <c:pt idx="703">
                  <c:v>11.716666666666828</c:v>
                </c:pt>
                <c:pt idx="704">
                  <c:v>11.733333333333496</c:v>
                </c:pt>
                <c:pt idx="705">
                  <c:v>11.750000000000163</c:v>
                </c:pt>
                <c:pt idx="706">
                  <c:v>11.766666666666831</c:v>
                </c:pt>
                <c:pt idx="707">
                  <c:v>11.783333333333498</c:v>
                </c:pt>
                <c:pt idx="708">
                  <c:v>11.800000000000166</c:v>
                </c:pt>
                <c:pt idx="709">
                  <c:v>11.816666666666833</c:v>
                </c:pt>
                <c:pt idx="710">
                  <c:v>11.833333333333501</c:v>
                </c:pt>
                <c:pt idx="711">
                  <c:v>11.850000000000168</c:v>
                </c:pt>
                <c:pt idx="712">
                  <c:v>11.866666666666836</c:v>
                </c:pt>
                <c:pt idx="713">
                  <c:v>11.883333333333503</c:v>
                </c:pt>
                <c:pt idx="714">
                  <c:v>11.900000000000171</c:v>
                </c:pt>
                <c:pt idx="715">
                  <c:v>11.916666666666838</c:v>
                </c:pt>
                <c:pt idx="716">
                  <c:v>11.933333333333506</c:v>
                </c:pt>
                <c:pt idx="717">
                  <c:v>11.950000000000173</c:v>
                </c:pt>
                <c:pt idx="718">
                  <c:v>11.966666666666841</c:v>
                </c:pt>
                <c:pt idx="719">
                  <c:v>11.983333333333508</c:v>
                </c:pt>
                <c:pt idx="720">
                  <c:v>12.000000000000176</c:v>
                </c:pt>
                <c:pt idx="721">
                  <c:v>12.016666666666843</c:v>
                </c:pt>
                <c:pt idx="722">
                  <c:v>12.033333333333511</c:v>
                </c:pt>
                <c:pt idx="723">
                  <c:v>12.050000000000178</c:v>
                </c:pt>
                <c:pt idx="724">
                  <c:v>12.066666666666846</c:v>
                </c:pt>
                <c:pt idx="725">
                  <c:v>12.083333333333513</c:v>
                </c:pt>
                <c:pt idx="726">
                  <c:v>12.100000000000181</c:v>
                </c:pt>
                <c:pt idx="727">
                  <c:v>12.116666666666848</c:v>
                </c:pt>
                <c:pt idx="728">
                  <c:v>12.133333333333516</c:v>
                </c:pt>
                <c:pt idx="729">
                  <c:v>12.150000000000183</c:v>
                </c:pt>
                <c:pt idx="730">
                  <c:v>12.166666666666851</c:v>
                </c:pt>
                <c:pt idx="731">
                  <c:v>12.183333333333518</c:v>
                </c:pt>
                <c:pt idx="732">
                  <c:v>12.200000000000186</c:v>
                </c:pt>
                <c:pt idx="733">
                  <c:v>12.216666666666853</c:v>
                </c:pt>
                <c:pt idx="734">
                  <c:v>12.233333333333521</c:v>
                </c:pt>
                <c:pt idx="735">
                  <c:v>12.250000000000188</c:v>
                </c:pt>
                <c:pt idx="736">
                  <c:v>12.266666666666856</c:v>
                </c:pt>
                <c:pt idx="737">
                  <c:v>12.283333333333523</c:v>
                </c:pt>
                <c:pt idx="738">
                  <c:v>12.300000000000191</c:v>
                </c:pt>
                <c:pt idx="739">
                  <c:v>12.316666666666858</c:v>
                </c:pt>
                <c:pt idx="740">
                  <c:v>12.333333333333526</c:v>
                </c:pt>
                <c:pt idx="741">
                  <c:v>12.350000000000193</c:v>
                </c:pt>
                <c:pt idx="742">
                  <c:v>12.366666666666861</c:v>
                </c:pt>
                <c:pt idx="743">
                  <c:v>12.383333333333528</c:v>
                </c:pt>
                <c:pt idx="744">
                  <c:v>12.400000000000196</c:v>
                </c:pt>
                <c:pt idx="745">
                  <c:v>12.416666666666863</c:v>
                </c:pt>
                <c:pt idx="746">
                  <c:v>12.433333333333531</c:v>
                </c:pt>
                <c:pt idx="747">
                  <c:v>12.450000000000198</c:v>
                </c:pt>
                <c:pt idx="748">
                  <c:v>12.466666666666866</c:v>
                </c:pt>
                <c:pt idx="749">
                  <c:v>12.483333333333533</c:v>
                </c:pt>
                <c:pt idx="750">
                  <c:v>12.500000000000201</c:v>
                </c:pt>
                <c:pt idx="751">
                  <c:v>12.516666666666868</c:v>
                </c:pt>
                <c:pt idx="752">
                  <c:v>12.533333333333536</c:v>
                </c:pt>
                <c:pt idx="753">
                  <c:v>12.550000000000203</c:v>
                </c:pt>
                <c:pt idx="754">
                  <c:v>12.566666666666871</c:v>
                </c:pt>
                <c:pt idx="755">
                  <c:v>12.583333333333538</c:v>
                </c:pt>
                <c:pt idx="756">
                  <c:v>12.600000000000206</c:v>
                </c:pt>
                <c:pt idx="757">
                  <c:v>12.616666666666873</c:v>
                </c:pt>
                <c:pt idx="758">
                  <c:v>12.633333333333541</c:v>
                </c:pt>
                <c:pt idx="759">
                  <c:v>12.650000000000208</c:v>
                </c:pt>
                <c:pt idx="760">
                  <c:v>12.666666666666876</c:v>
                </c:pt>
                <c:pt idx="761">
                  <c:v>12.683333333333543</c:v>
                </c:pt>
                <c:pt idx="762">
                  <c:v>12.700000000000211</c:v>
                </c:pt>
                <c:pt idx="763">
                  <c:v>12.716666666666878</c:v>
                </c:pt>
                <c:pt idx="764">
                  <c:v>12.733333333333546</c:v>
                </c:pt>
                <c:pt idx="765">
                  <c:v>12.750000000000213</c:v>
                </c:pt>
                <c:pt idx="766">
                  <c:v>12.766666666666881</c:v>
                </c:pt>
                <c:pt idx="767">
                  <c:v>12.783333333333548</c:v>
                </c:pt>
                <c:pt idx="768">
                  <c:v>12.800000000000216</c:v>
                </c:pt>
                <c:pt idx="769">
                  <c:v>12.816666666666883</c:v>
                </c:pt>
                <c:pt idx="770">
                  <c:v>12.833333333333551</c:v>
                </c:pt>
                <c:pt idx="771">
                  <c:v>12.850000000000218</c:v>
                </c:pt>
                <c:pt idx="772">
                  <c:v>12.866666666666886</c:v>
                </c:pt>
                <c:pt idx="773">
                  <c:v>12.883333333333553</c:v>
                </c:pt>
                <c:pt idx="774">
                  <c:v>12.900000000000221</c:v>
                </c:pt>
                <c:pt idx="775">
                  <c:v>12.916666666666888</c:v>
                </c:pt>
                <c:pt idx="776">
                  <c:v>12.933333333333556</c:v>
                </c:pt>
                <c:pt idx="777">
                  <c:v>12.950000000000223</c:v>
                </c:pt>
                <c:pt idx="778">
                  <c:v>12.966666666666891</c:v>
                </c:pt>
                <c:pt idx="779">
                  <c:v>12.983333333333558</c:v>
                </c:pt>
                <c:pt idx="780">
                  <c:v>13.000000000000226</c:v>
                </c:pt>
                <c:pt idx="781">
                  <c:v>13.016666666666893</c:v>
                </c:pt>
                <c:pt idx="782">
                  <c:v>13.033333333333561</c:v>
                </c:pt>
                <c:pt idx="783">
                  <c:v>13.050000000000228</c:v>
                </c:pt>
                <c:pt idx="784">
                  <c:v>13.066666666666896</c:v>
                </c:pt>
                <c:pt idx="785">
                  <c:v>13.083333333333563</c:v>
                </c:pt>
                <c:pt idx="786">
                  <c:v>13.100000000000231</c:v>
                </c:pt>
                <c:pt idx="787">
                  <c:v>13.116666666666898</c:v>
                </c:pt>
                <c:pt idx="788">
                  <c:v>13.133333333333566</c:v>
                </c:pt>
                <c:pt idx="789">
                  <c:v>13.150000000000233</c:v>
                </c:pt>
                <c:pt idx="790">
                  <c:v>13.166666666666901</c:v>
                </c:pt>
                <c:pt idx="791">
                  <c:v>13.183333333333568</c:v>
                </c:pt>
                <c:pt idx="792">
                  <c:v>13.200000000000236</c:v>
                </c:pt>
                <c:pt idx="793">
                  <c:v>13.216666666666903</c:v>
                </c:pt>
                <c:pt idx="794">
                  <c:v>13.233333333333571</c:v>
                </c:pt>
                <c:pt idx="795">
                  <c:v>13.250000000000238</c:v>
                </c:pt>
                <c:pt idx="796">
                  <c:v>13.266666666666906</c:v>
                </c:pt>
                <c:pt idx="797">
                  <c:v>13.283333333333573</c:v>
                </c:pt>
                <c:pt idx="798">
                  <c:v>13.300000000000241</c:v>
                </c:pt>
                <c:pt idx="799">
                  <c:v>13.316666666666908</c:v>
                </c:pt>
                <c:pt idx="800">
                  <c:v>13.333333333333576</c:v>
                </c:pt>
                <c:pt idx="801">
                  <c:v>13.350000000000243</c:v>
                </c:pt>
                <c:pt idx="802">
                  <c:v>13.366666666666911</c:v>
                </c:pt>
                <c:pt idx="803">
                  <c:v>13.383333333333578</c:v>
                </c:pt>
                <c:pt idx="804">
                  <c:v>13.400000000000245</c:v>
                </c:pt>
                <c:pt idx="805">
                  <c:v>13.416666666666913</c:v>
                </c:pt>
                <c:pt idx="806">
                  <c:v>13.43333333333358</c:v>
                </c:pt>
                <c:pt idx="807">
                  <c:v>13.450000000000248</c:v>
                </c:pt>
                <c:pt idx="808">
                  <c:v>13.466666666666915</c:v>
                </c:pt>
                <c:pt idx="809">
                  <c:v>13.483333333333583</c:v>
                </c:pt>
                <c:pt idx="810">
                  <c:v>13.50000000000025</c:v>
                </c:pt>
                <c:pt idx="811">
                  <c:v>13.516666666666918</c:v>
                </c:pt>
                <c:pt idx="812">
                  <c:v>13.533333333333585</c:v>
                </c:pt>
                <c:pt idx="813">
                  <c:v>13.550000000000253</c:v>
                </c:pt>
                <c:pt idx="814">
                  <c:v>13.56666666666692</c:v>
                </c:pt>
                <c:pt idx="815">
                  <c:v>13.583333333333588</c:v>
                </c:pt>
                <c:pt idx="816">
                  <c:v>13.600000000000255</c:v>
                </c:pt>
                <c:pt idx="817">
                  <c:v>13.616666666666923</c:v>
                </c:pt>
                <c:pt idx="818">
                  <c:v>13.63333333333359</c:v>
                </c:pt>
                <c:pt idx="819">
                  <c:v>13.650000000000258</c:v>
                </c:pt>
                <c:pt idx="820">
                  <c:v>13.666666666666925</c:v>
                </c:pt>
                <c:pt idx="821">
                  <c:v>13.683333333333593</c:v>
                </c:pt>
                <c:pt idx="822">
                  <c:v>13.70000000000026</c:v>
                </c:pt>
                <c:pt idx="823">
                  <c:v>13.716666666666928</c:v>
                </c:pt>
                <c:pt idx="824">
                  <c:v>13.733333333333595</c:v>
                </c:pt>
                <c:pt idx="825">
                  <c:v>13.750000000000263</c:v>
                </c:pt>
                <c:pt idx="826">
                  <c:v>13.76666666666693</c:v>
                </c:pt>
                <c:pt idx="827">
                  <c:v>13.783333333333598</c:v>
                </c:pt>
                <c:pt idx="828">
                  <c:v>13.800000000000265</c:v>
                </c:pt>
                <c:pt idx="829">
                  <c:v>13.816666666666933</c:v>
                </c:pt>
                <c:pt idx="830">
                  <c:v>13.8333333333336</c:v>
                </c:pt>
                <c:pt idx="831">
                  <c:v>13.850000000000268</c:v>
                </c:pt>
                <c:pt idx="832">
                  <c:v>13.866666666666935</c:v>
                </c:pt>
                <c:pt idx="833">
                  <c:v>13.883333333333603</c:v>
                </c:pt>
                <c:pt idx="834">
                  <c:v>13.90000000000027</c:v>
                </c:pt>
                <c:pt idx="835">
                  <c:v>13.916666666666938</c:v>
                </c:pt>
                <c:pt idx="836">
                  <c:v>13.933333333333605</c:v>
                </c:pt>
                <c:pt idx="837">
                  <c:v>13.950000000000273</c:v>
                </c:pt>
                <c:pt idx="838">
                  <c:v>13.96666666666694</c:v>
                </c:pt>
                <c:pt idx="839">
                  <c:v>13.983333333333608</c:v>
                </c:pt>
                <c:pt idx="840">
                  <c:v>14.000000000000275</c:v>
                </c:pt>
                <c:pt idx="841">
                  <c:v>14.016666666666943</c:v>
                </c:pt>
                <c:pt idx="842">
                  <c:v>14.03333333333361</c:v>
                </c:pt>
                <c:pt idx="843">
                  <c:v>14.050000000000278</c:v>
                </c:pt>
                <c:pt idx="844">
                  <c:v>14.066666666666945</c:v>
                </c:pt>
                <c:pt idx="845">
                  <c:v>14.083333333333613</c:v>
                </c:pt>
                <c:pt idx="846">
                  <c:v>14.10000000000028</c:v>
                </c:pt>
                <c:pt idx="847">
                  <c:v>14.116666666666948</c:v>
                </c:pt>
                <c:pt idx="848">
                  <c:v>14.133333333333615</c:v>
                </c:pt>
                <c:pt idx="849">
                  <c:v>14.150000000000283</c:v>
                </c:pt>
                <c:pt idx="850">
                  <c:v>14.16666666666695</c:v>
                </c:pt>
                <c:pt idx="851">
                  <c:v>14.183333333333618</c:v>
                </c:pt>
                <c:pt idx="852">
                  <c:v>14.200000000000285</c:v>
                </c:pt>
                <c:pt idx="853">
                  <c:v>14.216666666666953</c:v>
                </c:pt>
                <c:pt idx="854">
                  <c:v>14.23333333333362</c:v>
                </c:pt>
                <c:pt idx="855">
                  <c:v>14.250000000000288</c:v>
                </c:pt>
                <c:pt idx="856">
                  <c:v>14.266666666666955</c:v>
                </c:pt>
                <c:pt idx="857">
                  <c:v>14.283333333333623</c:v>
                </c:pt>
                <c:pt idx="858">
                  <c:v>14.30000000000029</c:v>
                </c:pt>
                <c:pt idx="859">
                  <c:v>14.316666666666958</c:v>
                </c:pt>
                <c:pt idx="860">
                  <c:v>14.333333333333625</c:v>
                </c:pt>
                <c:pt idx="861">
                  <c:v>14.350000000000293</c:v>
                </c:pt>
                <c:pt idx="862">
                  <c:v>14.36666666666696</c:v>
                </c:pt>
                <c:pt idx="863">
                  <c:v>14.383333333333628</c:v>
                </c:pt>
                <c:pt idx="864">
                  <c:v>14.400000000000295</c:v>
                </c:pt>
                <c:pt idx="865">
                  <c:v>14.416666666666963</c:v>
                </c:pt>
                <c:pt idx="866">
                  <c:v>14.43333333333363</c:v>
                </c:pt>
                <c:pt idx="867">
                  <c:v>14.450000000000298</c:v>
                </c:pt>
                <c:pt idx="868">
                  <c:v>14.466666666666965</c:v>
                </c:pt>
                <c:pt idx="869">
                  <c:v>14.483333333333633</c:v>
                </c:pt>
                <c:pt idx="870">
                  <c:v>14.5000000000003</c:v>
                </c:pt>
                <c:pt idx="871">
                  <c:v>14.516666666666968</c:v>
                </c:pt>
                <c:pt idx="872">
                  <c:v>14.533333333333635</c:v>
                </c:pt>
                <c:pt idx="873">
                  <c:v>14.550000000000303</c:v>
                </c:pt>
                <c:pt idx="874">
                  <c:v>14.56666666666697</c:v>
                </c:pt>
                <c:pt idx="875">
                  <c:v>14.583333333333638</c:v>
                </c:pt>
                <c:pt idx="876">
                  <c:v>14.600000000000305</c:v>
                </c:pt>
                <c:pt idx="877">
                  <c:v>14.616666666666973</c:v>
                </c:pt>
                <c:pt idx="878">
                  <c:v>14.63333333333364</c:v>
                </c:pt>
                <c:pt idx="879">
                  <c:v>14.650000000000308</c:v>
                </c:pt>
                <c:pt idx="880">
                  <c:v>14.666666666666975</c:v>
                </c:pt>
                <c:pt idx="881">
                  <c:v>14.683333333333643</c:v>
                </c:pt>
                <c:pt idx="882">
                  <c:v>14.70000000000031</c:v>
                </c:pt>
                <c:pt idx="883">
                  <c:v>14.716666666666978</c:v>
                </c:pt>
                <c:pt idx="884">
                  <c:v>14.733333333333645</c:v>
                </c:pt>
                <c:pt idx="885">
                  <c:v>14.750000000000313</c:v>
                </c:pt>
                <c:pt idx="886">
                  <c:v>14.76666666666698</c:v>
                </c:pt>
                <c:pt idx="887">
                  <c:v>14.783333333333648</c:v>
                </c:pt>
                <c:pt idx="888">
                  <c:v>14.800000000000315</c:v>
                </c:pt>
                <c:pt idx="889">
                  <c:v>14.816666666666983</c:v>
                </c:pt>
                <c:pt idx="890">
                  <c:v>14.83333333333365</c:v>
                </c:pt>
                <c:pt idx="891">
                  <c:v>14.850000000000318</c:v>
                </c:pt>
                <c:pt idx="892">
                  <c:v>14.866666666666985</c:v>
                </c:pt>
                <c:pt idx="893">
                  <c:v>14.883333333333653</c:v>
                </c:pt>
                <c:pt idx="894">
                  <c:v>14.90000000000032</c:v>
                </c:pt>
                <c:pt idx="895">
                  <c:v>14.916666666666988</c:v>
                </c:pt>
                <c:pt idx="896">
                  <c:v>14.933333333333655</c:v>
                </c:pt>
                <c:pt idx="897">
                  <c:v>14.950000000000323</c:v>
                </c:pt>
                <c:pt idx="898">
                  <c:v>14.96666666666699</c:v>
                </c:pt>
                <c:pt idx="899">
                  <c:v>14.983333333333658</c:v>
                </c:pt>
                <c:pt idx="900">
                  <c:v>15.000000000000325</c:v>
                </c:pt>
                <c:pt idx="901">
                  <c:v>15.016666666666993</c:v>
                </c:pt>
                <c:pt idx="902">
                  <c:v>15.03333333333366</c:v>
                </c:pt>
                <c:pt idx="903">
                  <c:v>15.050000000000328</c:v>
                </c:pt>
                <c:pt idx="904">
                  <c:v>15.066666666666995</c:v>
                </c:pt>
                <c:pt idx="905">
                  <c:v>15.083333333333663</c:v>
                </c:pt>
                <c:pt idx="906">
                  <c:v>15.10000000000033</c:v>
                </c:pt>
                <c:pt idx="907">
                  <c:v>15.116666666666998</c:v>
                </c:pt>
                <c:pt idx="908">
                  <c:v>15.133333333333665</c:v>
                </c:pt>
                <c:pt idx="909">
                  <c:v>15.150000000000333</c:v>
                </c:pt>
                <c:pt idx="910">
                  <c:v>15.166666666667</c:v>
                </c:pt>
                <c:pt idx="911">
                  <c:v>15.183333333333668</c:v>
                </c:pt>
                <c:pt idx="912">
                  <c:v>15.200000000000335</c:v>
                </c:pt>
                <c:pt idx="913">
                  <c:v>15.216666666667003</c:v>
                </c:pt>
                <c:pt idx="914">
                  <c:v>15.23333333333367</c:v>
                </c:pt>
                <c:pt idx="915">
                  <c:v>15.250000000000338</c:v>
                </c:pt>
                <c:pt idx="916">
                  <c:v>15.266666666667005</c:v>
                </c:pt>
                <c:pt idx="917">
                  <c:v>15.283333333333672</c:v>
                </c:pt>
                <c:pt idx="918">
                  <c:v>15.30000000000034</c:v>
                </c:pt>
                <c:pt idx="919">
                  <c:v>15.316666666667007</c:v>
                </c:pt>
                <c:pt idx="920">
                  <c:v>15.333333333333675</c:v>
                </c:pt>
                <c:pt idx="921">
                  <c:v>15.350000000000342</c:v>
                </c:pt>
                <c:pt idx="922">
                  <c:v>15.36666666666701</c:v>
                </c:pt>
                <c:pt idx="923">
                  <c:v>15.383333333333677</c:v>
                </c:pt>
                <c:pt idx="924">
                  <c:v>15.400000000000345</c:v>
                </c:pt>
                <c:pt idx="925">
                  <c:v>15.416666666667012</c:v>
                </c:pt>
                <c:pt idx="926">
                  <c:v>15.43333333333368</c:v>
                </c:pt>
                <c:pt idx="927">
                  <c:v>15.450000000000347</c:v>
                </c:pt>
                <c:pt idx="928">
                  <c:v>15.466666666667015</c:v>
                </c:pt>
                <c:pt idx="929">
                  <c:v>15.483333333333682</c:v>
                </c:pt>
                <c:pt idx="930">
                  <c:v>15.50000000000035</c:v>
                </c:pt>
                <c:pt idx="931">
                  <c:v>15.516666666667017</c:v>
                </c:pt>
                <c:pt idx="932">
                  <c:v>15.533333333333685</c:v>
                </c:pt>
                <c:pt idx="933">
                  <c:v>15.550000000000352</c:v>
                </c:pt>
                <c:pt idx="934">
                  <c:v>15.56666666666702</c:v>
                </c:pt>
                <c:pt idx="935">
                  <c:v>15.583333333333687</c:v>
                </c:pt>
                <c:pt idx="936">
                  <c:v>15.600000000000355</c:v>
                </c:pt>
                <c:pt idx="937">
                  <c:v>15.616666666667022</c:v>
                </c:pt>
                <c:pt idx="938">
                  <c:v>15.63333333333369</c:v>
                </c:pt>
                <c:pt idx="939">
                  <c:v>15.650000000000357</c:v>
                </c:pt>
                <c:pt idx="940">
                  <c:v>15.666666666667025</c:v>
                </c:pt>
                <c:pt idx="941">
                  <c:v>15.683333333333692</c:v>
                </c:pt>
                <c:pt idx="942">
                  <c:v>15.70000000000036</c:v>
                </c:pt>
                <c:pt idx="943">
                  <c:v>15.716666666667027</c:v>
                </c:pt>
                <c:pt idx="944">
                  <c:v>15.733333333333695</c:v>
                </c:pt>
                <c:pt idx="945">
                  <c:v>15.750000000000362</c:v>
                </c:pt>
                <c:pt idx="946">
                  <c:v>15.76666666666703</c:v>
                </c:pt>
                <c:pt idx="947">
                  <c:v>15.783333333333697</c:v>
                </c:pt>
                <c:pt idx="948">
                  <c:v>15.800000000000365</c:v>
                </c:pt>
                <c:pt idx="949">
                  <c:v>15.816666666667032</c:v>
                </c:pt>
                <c:pt idx="950">
                  <c:v>15.8333333333337</c:v>
                </c:pt>
                <c:pt idx="951">
                  <c:v>15.850000000000367</c:v>
                </c:pt>
                <c:pt idx="952">
                  <c:v>15.866666666667035</c:v>
                </c:pt>
                <c:pt idx="953">
                  <c:v>15.883333333333702</c:v>
                </c:pt>
                <c:pt idx="954">
                  <c:v>15.90000000000037</c:v>
                </c:pt>
                <c:pt idx="955">
                  <c:v>15.916666666667037</c:v>
                </c:pt>
                <c:pt idx="956">
                  <c:v>15.933333333333705</c:v>
                </c:pt>
                <c:pt idx="957">
                  <c:v>15.950000000000372</c:v>
                </c:pt>
                <c:pt idx="958">
                  <c:v>15.96666666666704</c:v>
                </c:pt>
                <c:pt idx="959">
                  <c:v>15.983333333333707</c:v>
                </c:pt>
                <c:pt idx="960">
                  <c:v>16.000000000000373</c:v>
                </c:pt>
                <c:pt idx="961">
                  <c:v>16.016666666667039</c:v>
                </c:pt>
                <c:pt idx="962">
                  <c:v>16.033333333333704</c:v>
                </c:pt>
                <c:pt idx="963">
                  <c:v>16.05000000000037</c:v>
                </c:pt>
                <c:pt idx="964">
                  <c:v>16.066666666667036</c:v>
                </c:pt>
                <c:pt idx="965">
                  <c:v>16.083333333333702</c:v>
                </c:pt>
                <c:pt idx="966">
                  <c:v>16.100000000000367</c:v>
                </c:pt>
                <c:pt idx="967">
                  <c:v>16.116666666667033</c:v>
                </c:pt>
                <c:pt idx="968">
                  <c:v>16.133333333333699</c:v>
                </c:pt>
                <c:pt idx="969">
                  <c:v>16.150000000000365</c:v>
                </c:pt>
                <c:pt idx="970">
                  <c:v>16.16666666666703</c:v>
                </c:pt>
                <c:pt idx="971">
                  <c:v>16.183333333333696</c:v>
                </c:pt>
                <c:pt idx="972">
                  <c:v>16.200000000000362</c:v>
                </c:pt>
                <c:pt idx="973">
                  <c:v>16.216666666667027</c:v>
                </c:pt>
                <c:pt idx="974">
                  <c:v>16.233333333333693</c:v>
                </c:pt>
                <c:pt idx="975">
                  <c:v>16.250000000000359</c:v>
                </c:pt>
                <c:pt idx="976">
                  <c:v>16.266666666667025</c:v>
                </c:pt>
                <c:pt idx="977">
                  <c:v>16.28333333333369</c:v>
                </c:pt>
                <c:pt idx="978">
                  <c:v>16.300000000000356</c:v>
                </c:pt>
                <c:pt idx="979">
                  <c:v>16.316666666667022</c:v>
                </c:pt>
                <c:pt idx="980">
                  <c:v>16.333333333333687</c:v>
                </c:pt>
                <c:pt idx="981">
                  <c:v>16.350000000000353</c:v>
                </c:pt>
                <c:pt idx="982">
                  <c:v>16.366666666667019</c:v>
                </c:pt>
                <c:pt idx="983">
                  <c:v>16.383333333333685</c:v>
                </c:pt>
                <c:pt idx="984">
                  <c:v>16.40000000000035</c:v>
                </c:pt>
                <c:pt idx="985">
                  <c:v>16.416666666667016</c:v>
                </c:pt>
                <c:pt idx="986">
                  <c:v>16.433333333333682</c:v>
                </c:pt>
                <c:pt idx="987">
                  <c:v>16.450000000000347</c:v>
                </c:pt>
                <c:pt idx="988">
                  <c:v>16.466666666667013</c:v>
                </c:pt>
                <c:pt idx="989">
                  <c:v>16.483333333333679</c:v>
                </c:pt>
                <c:pt idx="990">
                  <c:v>16.500000000000345</c:v>
                </c:pt>
                <c:pt idx="991">
                  <c:v>16.51666666666701</c:v>
                </c:pt>
                <c:pt idx="992">
                  <c:v>16.533333333333676</c:v>
                </c:pt>
                <c:pt idx="993">
                  <c:v>16.550000000000342</c:v>
                </c:pt>
                <c:pt idx="994">
                  <c:v>16.566666666667007</c:v>
                </c:pt>
                <c:pt idx="995">
                  <c:v>16.583333333333673</c:v>
                </c:pt>
                <c:pt idx="996">
                  <c:v>16.600000000000339</c:v>
                </c:pt>
                <c:pt idx="997">
                  <c:v>16.616666666667005</c:v>
                </c:pt>
                <c:pt idx="998">
                  <c:v>16.63333333333367</c:v>
                </c:pt>
                <c:pt idx="999">
                  <c:v>16.650000000000336</c:v>
                </c:pt>
                <c:pt idx="1000">
                  <c:v>16.666666666667002</c:v>
                </c:pt>
                <c:pt idx="1001">
                  <c:v>16.683333333333668</c:v>
                </c:pt>
                <c:pt idx="1002">
                  <c:v>16.700000000000333</c:v>
                </c:pt>
                <c:pt idx="1003">
                  <c:v>16.716666666666999</c:v>
                </c:pt>
                <c:pt idx="1004">
                  <c:v>16.733333333333665</c:v>
                </c:pt>
                <c:pt idx="1005">
                  <c:v>16.75000000000033</c:v>
                </c:pt>
                <c:pt idx="1006">
                  <c:v>16.766666666666996</c:v>
                </c:pt>
                <c:pt idx="1007">
                  <c:v>16.783333333333662</c:v>
                </c:pt>
                <c:pt idx="1008">
                  <c:v>16.800000000000328</c:v>
                </c:pt>
                <c:pt idx="1009">
                  <c:v>16.816666666666993</c:v>
                </c:pt>
                <c:pt idx="1010">
                  <c:v>16.833333333333659</c:v>
                </c:pt>
                <c:pt idx="1011">
                  <c:v>16.850000000000325</c:v>
                </c:pt>
                <c:pt idx="1012">
                  <c:v>16.86666666666699</c:v>
                </c:pt>
                <c:pt idx="1013">
                  <c:v>16.883333333333656</c:v>
                </c:pt>
                <c:pt idx="1014">
                  <c:v>16.900000000000322</c:v>
                </c:pt>
                <c:pt idx="1015">
                  <c:v>16.916666666666988</c:v>
                </c:pt>
                <c:pt idx="1016">
                  <c:v>16.933333333333653</c:v>
                </c:pt>
                <c:pt idx="1017">
                  <c:v>16.950000000000319</c:v>
                </c:pt>
                <c:pt idx="1018">
                  <c:v>16.966666666666985</c:v>
                </c:pt>
                <c:pt idx="1019">
                  <c:v>16.98333333333365</c:v>
                </c:pt>
                <c:pt idx="1020">
                  <c:v>17.000000000000316</c:v>
                </c:pt>
                <c:pt idx="1021">
                  <c:v>17.016666666666982</c:v>
                </c:pt>
                <c:pt idx="1022">
                  <c:v>17.033333333333648</c:v>
                </c:pt>
                <c:pt idx="1023">
                  <c:v>17.050000000000313</c:v>
                </c:pt>
                <c:pt idx="1024">
                  <c:v>17.066666666666979</c:v>
                </c:pt>
                <c:pt idx="1025">
                  <c:v>17.083333333333645</c:v>
                </c:pt>
                <c:pt idx="1026">
                  <c:v>17.100000000000311</c:v>
                </c:pt>
                <c:pt idx="1027">
                  <c:v>17.116666666666976</c:v>
                </c:pt>
                <c:pt idx="1028">
                  <c:v>17.133333333333642</c:v>
                </c:pt>
                <c:pt idx="1029">
                  <c:v>17.150000000000308</c:v>
                </c:pt>
                <c:pt idx="1030">
                  <c:v>17.166666666666973</c:v>
                </c:pt>
                <c:pt idx="1031">
                  <c:v>17.183333333333639</c:v>
                </c:pt>
                <c:pt idx="1032">
                  <c:v>17.200000000000305</c:v>
                </c:pt>
                <c:pt idx="1033">
                  <c:v>17.216666666666971</c:v>
                </c:pt>
                <c:pt idx="1034">
                  <c:v>17.233333333333636</c:v>
                </c:pt>
                <c:pt idx="1035">
                  <c:v>17.250000000000302</c:v>
                </c:pt>
                <c:pt idx="1036">
                  <c:v>17.266666666666968</c:v>
                </c:pt>
                <c:pt idx="1037">
                  <c:v>17.283333333333633</c:v>
                </c:pt>
                <c:pt idx="1038">
                  <c:v>17.300000000000299</c:v>
                </c:pt>
                <c:pt idx="1039">
                  <c:v>17.316666666666965</c:v>
                </c:pt>
                <c:pt idx="1040">
                  <c:v>17.333333333333631</c:v>
                </c:pt>
                <c:pt idx="1041">
                  <c:v>17.350000000000296</c:v>
                </c:pt>
                <c:pt idx="1042">
                  <c:v>17.366666666666962</c:v>
                </c:pt>
                <c:pt idx="1043">
                  <c:v>17.383333333333628</c:v>
                </c:pt>
                <c:pt idx="1044">
                  <c:v>17.400000000000293</c:v>
                </c:pt>
                <c:pt idx="1045">
                  <c:v>17.416666666666959</c:v>
                </c:pt>
                <c:pt idx="1046">
                  <c:v>17.433333333333625</c:v>
                </c:pt>
                <c:pt idx="1047">
                  <c:v>17.450000000000291</c:v>
                </c:pt>
                <c:pt idx="1048">
                  <c:v>17.466666666666956</c:v>
                </c:pt>
                <c:pt idx="1049">
                  <c:v>17.483333333333622</c:v>
                </c:pt>
                <c:pt idx="1050">
                  <c:v>17.500000000000288</c:v>
                </c:pt>
                <c:pt idx="1051">
                  <c:v>17.516666666666953</c:v>
                </c:pt>
                <c:pt idx="1052">
                  <c:v>17.533333333333619</c:v>
                </c:pt>
                <c:pt idx="1053">
                  <c:v>17.550000000000285</c:v>
                </c:pt>
                <c:pt idx="1054">
                  <c:v>17.566666666666951</c:v>
                </c:pt>
                <c:pt idx="1055">
                  <c:v>17.583333333333616</c:v>
                </c:pt>
                <c:pt idx="1056">
                  <c:v>17.600000000000282</c:v>
                </c:pt>
                <c:pt idx="1057">
                  <c:v>17.616666666666948</c:v>
                </c:pt>
                <c:pt idx="1058">
                  <c:v>17.633333333333614</c:v>
                </c:pt>
                <c:pt idx="1059">
                  <c:v>17.650000000000279</c:v>
                </c:pt>
                <c:pt idx="1060">
                  <c:v>17.666666666666945</c:v>
                </c:pt>
                <c:pt idx="1061">
                  <c:v>17.683333333333611</c:v>
                </c:pt>
                <c:pt idx="1062">
                  <c:v>17.700000000000276</c:v>
                </c:pt>
                <c:pt idx="1063">
                  <c:v>17.716666666666942</c:v>
                </c:pt>
                <c:pt idx="1064">
                  <c:v>17.733333333333608</c:v>
                </c:pt>
                <c:pt idx="1065">
                  <c:v>17.750000000000274</c:v>
                </c:pt>
                <c:pt idx="1066">
                  <c:v>17.766666666666939</c:v>
                </c:pt>
                <c:pt idx="1067">
                  <c:v>17.783333333333605</c:v>
                </c:pt>
                <c:pt idx="1068">
                  <c:v>17.800000000000271</c:v>
                </c:pt>
                <c:pt idx="1069">
                  <c:v>17.816666666666936</c:v>
                </c:pt>
                <c:pt idx="1070">
                  <c:v>17.833333333333602</c:v>
                </c:pt>
                <c:pt idx="1071">
                  <c:v>17.850000000000268</c:v>
                </c:pt>
                <c:pt idx="1072">
                  <c:v>17.866666666666934</c:v>
                </c:pt>
                <c:pt idx="1073">
                  <c:v>17.883333333333599</c:v>
                </c:pt>
                <c:pt idx="1074">
                  <c:v>17.900000000000265</c:v>
                </c:pt>
                <c:pt idx="1075">
                  <c:v>17.916666666666931</c:v>
                </c:pt>
                <c:pt idx="1076">
                  <c:v>17.933333333333596</c:v>
                </c:pt>
                <c:pt idx="1077">
                  <c:v>17.950000000000262</c:v>
                </c:pt>
                <c:pt idx="1078">
                  <c:v>17.966666666666928</c:v>
                </c:pt>
                <c:pt idx="1079">
                  <c:v>17.983333333333594</c:v>
                </c:pt>
                <c:pt idx="1080">
                  <c:v>18.000000000000259</c:v>
                </c:pt>
                <c:pt idx="1081">
                  <c:v>18.016666666666925</c:v>
                </c:pt>
                <c:pt idx="1082">
                  <c:v>18.033333333333591</c:v>
                </c:pt>
                <c:pt idx="1083">
                  <c:v>18.050000000000257</c:v>
                </c:pt>
                <c:pt idx="1084">
                  <c:v>18.066666666666922</c:v>
                </c:pt>
                <c:pt idx="1085">
                  <c:v>18.083333333333588</c:v>
                </c:pt>
                <c:pt idx="1086">
                  <c:v>18.100000000000254</c:v>
                </c:pt>
                <c:pt idx="1087">
                  <c:v>18.116666666666919</c:v>
                </c:pt>
                <c:pt idx="1088">
                  <c:v>18.133333333333585</c:v>
                </c:pt>
                <c:pt idx="1089">
                  <c:v>18.150000000000251</c:v>
                </c:pt>
                <c:pt idx="1090">
                  <c:v>18.166666666666917</c:v>
                </c:pt>
                <c:pt idx="1091">
                  <c:v>18.183333333333582</c:v>
                </c:pt>
                <c:pt idx="1092">
                  <c:v>18.200000000000248</c:v>
                </c:pt>
                <c:pt idx="1093">
                  <c:v>18.216666666666914</c:v>
                </c:pt>
                <c:pt idx="1094">
                  <c:v>18.233333333333579</c:v>
                </c:pt>
                <c:pt idx="1095">
                  <c:v>18.250000000000245</c:v>
                </c:pt>
                <c:pt idx="1096">
                  <c:v>18.266666666666911</c:v>
                </c:pt>
                <c:pt idx="1097">
                  <c:v>18.283333333333577</c:v>
                </c:pt>
                <c:pt idx="1098">
                  <c:v>18.300000000000242</c:v>
                </c:pt>
                <c:pt idx="1099">
                  <c:v>18.316666666666908</c:v>
                </c:pt>
                <c:pt idx="1100">
                  <c:v>18.333333333333574</c:v>
                </c:pt>
                <c:pt idx="1101">
                  <c:v>18.350000000000239</c:v>
                </c:pt>
                <c:pt idx="1102">
                  <c:v>18.366666666666905</c:v>
                </c:pt>
                <c:pt idx="1103">
                  <c:v>18.383333333333571</c:v>
                </c:pt>
                <c:pt idx="1104">
                  <c:v>18.400000000000237</c:v>
                </c:pt>
                <c:pt idx="1105">
                  <c:v>18.416666666666902</c:v>
                </c:pt>
                <c:pt idx="1106">
                  <c:v>18.433333333333568</c:v>
                </c:pt>
                <c:pt idx="1107">
                  <c:v>18.450000000000234</c:v>
                </c:pt>
                <c:pt idx="1108">
                  <c:v>18.466666666666899</c:v>
                </c:pt>
                <c:pt idx="1109">
                  <c:v>18.483333333333565</c:v>
                </c:pt>
                <c:pt idx="1110">
                  <c:v>18.500000000000231</c:v>
                </c:pt>
                <c:pt idx="1111">
                  <c:v>18.516666666666897</c:v>
                </c:pt>
                <c:pt idx="1112">
                  <c:v>18.533333333333562</c:v>
                </c:pt>
                <c:pt idx="1113">
                  <c:v>18.550000000000228</c:v>
                </c:pt>
                <c:pt idx="1114">
                  <c:v>18.566666666666894</c:v>
                </c:pt>
                <c:pt idx="1115">
                  <c:v>18.58333333333356</c:v>
                </c:pt>
                <c:pt idx="1116">
                  <c:v>18.600000000000225</c:v>
                </c:pt>
                <c:pt idx="1117">
                  <c:v>18.616666666666891</c:v>
                </c:pt>
                <c:pt idx="1118">
                  <c:v>18.633333333333557</c:v>
                </c:pt>
                <c:pt idx="1119">
                  <c:v>18.650000000000222</c:v>
                </c:pt>
                <c:pt idx="1120">
                  <c:v>18.666666666666888</c:v>
                </c:pt>
                <c:pt idx="1121">
                  <c:v>18.683333333333554</c:v>
                </c:pt>
                <c:pt idx="1122">
                  <c:v>18.70000000000022</c:v>
                </c:pt>
                <c:pt idx="1123">
                  <c:v>18.716666666666885</c:v>
                </c:pt>
                <c:pt idx="1124">
                  <c:v>18.733333333333551</c:v>
                </c:pt>
                <c:pt idx="1125">
                  <c:v>18.750000000000217</c:v>
                </c:pt>
                <c:pt idx="1126">
                  <c:v>18.766666666666882</c:v>
                </c:pt>
                <c:pt idx="1127">
                  <c:v>18.783333333333548</c:v>
                </c:pt>
                <c:pt idx="1128">
                  <c:v>18.800000000000214</c:v>
                </c:pt>
                <c:pt idx="1129">
                  <c:v>18.81666666666688</c:v>
                </c:pt>
                <c:pt idx="1130">
                  <c:v>18.833333333333545</c:v>
                </c:pt>
                <c:pt idx="1131">
                  <c:v>18.850000000000211</c:v>
                </c:pt>
                <c:pt idx="1132">
                  <c:v>18.866666666666877</c:v>
                </c:pt>
                <c:pt idx="1133">
                  <c:v>18.883333333333542</c:v>
                </c:pt>
                <c:pt idx="1134">
                  <c:v>18.900000000000208</c:v>
                </c:pt>
                <c:pt idx="1135">
                  <c:v>18.916666666666874</c:v>
                </c:pt>
                <c:pt idx="1136">
                  <c:v>18.93333333333354</c:v>
                </c:pt>
                <c:pt idx="1137">
                  <c:v>18.950000000000205</c:v>
                </c:pt>
                <c:pt idx="1138">
                  <c:v>18.966666666666871</c:v>
                </c:pt>
                <c:pt idx="1139">
                  <c:v>18.983333333333537</c:v>
                </c:pt>
                <c:pt idx="1140">
                  <c:v>19.000000000000203</c:v>
                </c:pt>
                <c:pt idx="1141">
                  <c:v>19.016666666666868</c:v>
                </c:pt>
                <c:pt idx="1142">
                  <c:v>19.033333333333534</c:v>
                </c:pt>
                <c:pt idx="1143">
                  <c:v>19.0500000000002</c:v>
                </c:pt>
                <c:pt idx="1144">
                  <c:v>19.066666666666865</c:v>
                </c:pt>
                <c:pt idx="1145">
                  <c:v>19.083333333333531</c:v>
                </c:pt>
                <c:pt idx="1146">
                  <c:v>19.100000000000197</c:v>
                </c:pt>
                <c:pt idx="1147">
                  <c:v>19.116666666666863</c:v>
                </c:pt>
                <c:pt idx="1148">
                  <c:v>19.133333333333528</c:v>
                </c:pt>
                <c:pt idx="1149">
                  <c:v>19.150000000000194</c:v>
                </c:pt>
                <c:pt idx="1150">
                  <c:v>19.16666666666686</c:v>
                </c:pt>
                <c:pt idx="1151">
                  <c:v>19.183333333333525</c:v>
                </c:pt>
                <c:pt idx="1152">
                  <c:v>19.200000000000191</c:v>
                </c:pt>
                <c:pt idx="1153">
                  <c:v>19.216666666666857</c:v>
                </c:pt>
                <c:pt idx="1154">
                  <c:v>19.233333333333523</c:v>
                </c:pt>
                <c:pt idx="1155">
                  <c:v>19.250000000000188</c:v>
                </c:pt>
                <c:pt idx="1156">
                  <c:v>19.266666666666854</c:v>
                </c:pt>
                <c:pt idx="1157">
                  <c:v>19.28333333333352</c:v>
                </c:pt>
                <c:pt idx="1158">
                  <c:v>19.300000000000185</c:v>
                </c:pt>
                <c:pt idx="1159">
                  <c:v>19.316666666666851</c:v>
                </c:pt>
                <c:pt idx="1160">
                  <c:v>19.333333333333517</c:v>
                </c:pt>
                <c:pt idx="1161">
                  <c:v>19.350000000000183</c:v>
                </c:pt>
                <c:pt idx="1162">
                  <c:v>19.366666666666848</c:v>
                </c:pt>
                <c:pt idx="1163">
                  <c:v>19.383333333333514</c:v>
                </c:pt>
                <c:pt idx="1164">
                  <c:v>19.40000000000018</c:v>
                </c:pt>
                <c:pt idx="1165">
                  <c:v>19.416666666666845</c:v>
                </c:pt>
                <c:pt idx="1166">
                  <c:v>19.433333333333511</c:v>
                </c:pt>
                <c:pt idx="1167">
                  <c:v>19.450000000000177</c:v>
                </c:pt>
                <c:pt idx="1168">
                  <c:v>19.466666666666843</c:v>
                </c:pt>
                <c:pt idx="1169">
                  <c:v>19.483333333333508</c:v>
                </c:pt>
                <c:pt idx="1170">
                  <c:v>19.500000000000174</c:v>
                </c:pt>
                <c:pt idx="1171">
                  <c:v>19.51666666666684</c:v>
                </c:pt>
                <c:pt idx="1172">
                  <c:v>19.533333333333506</c:v>
                </c:pt>
                <c:pt idx="1173">
                  <c:v>19.550000000000171</c:v>
                </c:pt>
                <c:pt idx="1174">
                  <c:v>19.566666666666837</c:v>
                </c:pt>
                <c:pt idx="1175">
                  <c:v>19.583333333333503</c:v>
                </c:pt>
                <c:pt idx="1176">
                  <c:v>19.600000000000168</c:v>
                </c:pt>
                <c:pt idx="1177">
                  <c:v>19.616666666666834</c:v>
                </c:pt>
                <c:pt idx="1178">
                  <c:v>19.6333333333335</c:v>
                </c:pt>
                <c:pt idx="1179">
                  <c:v>19.650000000000166</c:v>
                </c:pt>
                <c:pt idx="1180">
                  <c:v>19.666666666666831</c:v>
                </c:pt>
                <c:pt idx="1181">
                  <c:v>19.683333333333497</c:v>
                </c:pt>
                <c:pt idx="1182">
                  <c:v>19.700000000000163</c:v>
                </c:pt>
                <c:pt idx="1183">
                  <c:v>19.716666666666828</c:v>
                </c:pt>
                <c:pt idx="1184">
                  <c:v>19.733333333333494</c:v>
                </c:pt>
                <c:pt idx="1185">
                  <c:v>19.75000000000016</c:v>
                </c:pt>
                <c:pt idx="1186">
                  <c:v>19.766666666666826</c:v>
                </c:pt>
                <c:pt idx="1187">
                  <c:v>19.783333333333491</c:v>
                </c:pt>
                <c:pt idx="1188">
                  <c:v>19.800000000000157</c:v>
                </c:pt>
                <c:pt idx="1189">
                  <c:v>19.816666666666823</c:v>
                </c:pt>
                <c:pt idx="1190">
                  <c:v>19.833333333333488</c:v>
                </c:pt>
                <c:pt idx="1191">
                  <c:v>19.850000000000154</c:v>
                </c:pt>
                <c:pt idx="1192">
                  <c:v>19.86666666666682</c:v>
                </c:pt>
                <c:pt idx="1193">
                  <c:v>19.883333333333486</c:v>
                </c:pt>
                <c:pt idx="1194">
                  <c:v>19.900000000000151</c:v>
                </c:pt>
                <c:pt idx="1195">
                  <c:v>19.916666666666817</c:v>
                </c:pt>
                <c:pt idx="1196">
                  <c:v>19.933333333333483</c:v>
                </c:pt>
                <c:pt idx="1197">
                  <c:v>19.950000000000149</c:v>
                </c:pt>
                <c:pt idx="1198">
                  <c:v>19.966666666666814</c:v>
                </c:pt>
                <c:pt idx="1199">
                  <c:v>19.98333333333348</c:v>
                </c:pt>
                <c:pt idx="1200">
                  <c:v>20.000000000000146</c:v>
                </c:pt>
                <c:pt idx="1201">
                  <c:v>20.016666666666811</c:v>
                </c:pt>
                <c:pt idx="1202">
                  <c:v>20.033333333333477</c:v>
                </c:pt>
                <c:pt idx="1203">
                  <c:v>20.050000000000143</c:v>
                </c:pt>
                <c:pt idx="1204">
                  <c:v>20.066666666666809</c:v>
                </c:pt>
                <c:pt idx="1205">
                  <c:v>20.083333333333474</c:v>
                </c:pt>
                <c:pt idx="1206">
                  <c:v>20.10000000000014</c:v>
                </c:pt>
                <c:pt idx="1207">
                  <c:v>20.116666666666806</c:v>
                </c:pt>
                <c:pt idx="1208">
                  <c:v>20.133333333333471</c:v>
                </c:pt>
                <c:pt idx="1209">
                  <c:v>20.150000000000137</c:v>
                </c:pt>
                <c:pt idx="1210">
                  <c:v>20.166666666666803</c:v>
                </c:pt>
                <c:pt idx="1211">
                  <c:v>20.183333333333469</c:v>
                </c:pt>
                <c:pt idx="1212">
                  <c:v>20.200000000000134</c:v>
                </c:pt>
                <c:pt idx="1213">
                  <c:v>20.2166666666668</c:v>
                </c:pt>
                <c:pt idx="1214">
                  <c:v>20.233333333333466</c:v>
                </c:pt>
                <c:pt idx="1215">
                  <c:v>20.250000000000131</c:v>
                </c:pt>
                <c:pt idx="1216">
                  <c:v>20.266666666666797</c:v>
                </c:pt>
                <c:pt idx="1217">
                  <c:v>20.283333333333463</c:v>
                </c:pt>
                <c:pt idx="1218">
                  <c:v>20.300000000000129</c:v>
                </c:pt>
                <c:pt idx="1219">
                  <c:v>20.316666666666794</c:v>
                </c:pt>
                <c:pt idx="1220">
                  <c:v>20.33333333333346</c:v>
                </c:pt>
                <c:pt idx="1221">
                  <c:v>20.350000000000126</c:v>
                </c:pt>
                <c:pt idx="1222">
                  <c:v>20.366666666666791</c:v>
                </c:pt>
                <c:pt idx="1223">
                  <c:v>20.383333333333457</c:v>
                </c:pt>
                <c:pt idx="1224">
                  <c:v>20.400000000000123</c:v>
                </c:pt>
                <c:pt idx="1225">
                  <c:v>20.416666666666789</c:v>
                </c:pt>
                <c:pt idx="1226">
                  <c:v>20.433333333333454</c:v>
                </c:pt>
                <c:pt idx="1227">
                  <c:v>20.45000000000012</c:v>
                </c:pt>
                <c:pt idx="1228">
                  <c:v>20.466666666666786</c:v>
                </c:pt>
                <c:pt idx="1229">
                  <c:v>20.483333333333452</c:v>
                </c:pt>
                <c:pt idx="1230">
                  <c:v>20.500000000000117</c:v>
                </c:pt>
                <c:pt idx="1231">
                  <c:v>20.516666666666783</c:v>
                </c:pt>
                <c:pt idx="1232">
                  <c:v>20.533333333333449</c:v>
                </c:pt>
                <c:pt idx="1233">
                  <c:v>20.550000000000114</c:v>
                </c:pt>
                <c:pt idx="1234">
                  <c:v>20.56666666666678</c:v>
                </c:pt>
                <c:pt idx="1235">
                  <c:v>20.583333333333446</c:v>
                </c:pt>
                <c:pt idx="1236">
                  <c:v>20.600000000000112</c:v>
                </c:pt>
                <c:pt idx="1237">
                  <c:v>20.616666666666777</c:v>
                </c:pt>
                <c:pt idx="1238">
                  <c:v>20.633333333333443</c:v>
                </c:pt>
                <c:pt idx="1239">
                  <c:v>20.650000000000109</c:v>
                </c:pt>
                <c:pt idx="1240">
                  <c:v>20.666666666666774</c:v>
                </c:pt>
                <c:pt idx="1241">
                  <c:v>20.68333333333344</c:v>
                </c:pt>
                <c:pt idx="1242">
                  <c:v>20.700000000000106</c:v>
                </c:pt>
                <c:pt idx="1243">
                  <c:v>20.716666666666772</c:v>
                </c:pt>
                <c:pt idx="1244">
                  <c:v>20.733333333333437</c:v>
                </c:pt>
                <c:pt idx="1245">
                  <c:v>20.750000000000103</c:v>
                </c:pt>
                <c:pt idx="1246">
                  <c:v>20.766666666666769</c:v>
                </c:pt>
                <c:pt idx="1247">
                  <c:v>20.783333333333434</c:v>
                </c:pt>
                <c:pt idx="1248">
                  <c:v>20.8000000000001</c:v>
                </c:pt>
                <c:pt idx="1249">
                  <c:v>20.816666666666766</c:v>
                </c:pt>
                <c:pt idx="1250">
                  <c:v>20.833333333333432</c:v>
                </c:pt>
                <c:pt idx="1251">
                  <c:v>20.850000000000097</c:v>
                </c:pt>
                <c:pt idx="1252">
                  <c:v>20.866666666666763</c:v>
                </c:pt>
                <c:pt idx="1253">
                  <c:v>20.883333333333429</c:v>
                </c:pt>
                <c:pt idx="1254">
                  <c:v>20.900000000000095</c:v>
                </c:pt>
                <c:pt idx="1255">
                  <c:v>20.91666666666676</c:v>
                </c:pt>
                <c:pt idx="1256">
                  <c:v>20.933333333333426</c:v>
                </c:pt>
                <c:pt idx="1257">
                  <c:v>20.950000000000092</c:v>
                </c:pt>
                <c:pt idx="1258">
                  <c:v>20.966666666666757</c:v>
                </c:pt>
                <c:pt idx="1259">
                  <c:v>20.983333333333423</c:v>
                </c:pt>
                <c:pt idx="1260">
                  <c:v>21.000000000000089</c:v>
                </c:pt>
                <c:pt idx="1261">
                  <c:v>21.016666666666755</c:v>
                </c:pt>
                <c:pt idx="1262">
                  <c:v>21.03333333333342</c:v>
                </c:pt>
                <c:pt idx="1263">
                  <c:v>21.050000000000086</c:v>
                </c:pt>
                <c:pt idx="1264">
                  <c:v>21.066666666666752</c:v>
                </c:pt>
                <c:pt idx="1265">
                  <c:v>21.083333333333417</c:v>
                </c:pt>
                <c:pt idx="1266">
                  <c:v>21.100000000000083</c:v>
                </c:pt>
                <c:pt idx="1267">
                  <c:v>21.116666666666749</c:v>
                </c:pt>
                <c:pt idx="1268">
                  <c:v>21.133333333333415</c:v>
                </c:pt>
                <c:pt idx="1269">
                  <c:v>21.15000000000008</c:v>
                </c:pt>
                <c:pt idx="1270">
                  <c:v>21.166666666666746</c:v>
                </c:pt>
                <c:pt idx="1271">
                  <c:v>21.183333333333412</c:v>
                </c:pt>
                <c:pt idx="1272">
                  <c:v>21.200000000000077</c:v>
                </c:pt>
                <c:pt idx="1273">
                  <c:v>21.216666666666743</c:v>
                </c:pt>
                <c:pt idx="1274">
                  <c:v>21.233333333333409</c:v>
                </c:pt>
                <c:pt idx="1275">
                  <c:v>21.250000000000075</c:v>
                </c:pt>
                <c:pt idx="1276">
                  <c:v>21.26666666666674</c:v>
                </c:pt>
                <c:pt idx="1277">
                  <c:v>21.283333333333406</c:v>
                </c:pt>
                <c:pt idx="1278">
                  <c:v>21.300000000000072</c:v>
                </c:pt>
                <c:pt idx="1279">
                  <c:v>21.316666666666737</c:v>
                </c:pt>
                <c:pt idx="1280">
                  <c:v>21.333333333333403</c:v>
                </c:pt>
                <c:pt idx="1281">
                  <c:v>21.350000000000069</c:v>
                </c:pt>
                <c:pt idx="1282">
                  <c:v>21.366666666666735</c:v>
                </c:pt>
                <c:pt idx="1283">
                  <c:v>21.3833333333334</c:v>
                </c:pt>
                <c:pt idx="1284">
                  <c:v>21.400000000000066</c:v>
                </c:pt>
                <c:pt idx="1285">
                  <c:v>21.416666666666732</c:v>
                </c:pt>
                <c:pt idx="1286">
                  <c:v>21.433333333333398</c:v>
                </c:pt>
                <c:pt idx="1287">
                  <c:v>21.450000000000063</c:v>
                </c:pt>
                <c:pt idx="1288">
                  <c:v>21.466666666666729</c:v>
                </c:pt>
                <c:pt idx="1289">
                  <c:v>21.483333333333395</c:v>
                </c:pt>
                <c:pt idx="1290">
                  <c:v>21.50000000000006</c:v>
                </c:pt>
                <c:pt idx="1291">
                  <c:v>21.516666666666726</c:v>
                </c:pt>
                <c:pt idx="1292">
                  <c:v>21.533333333333392</c:v>
                </c:pt>
                <c:pt idx="1293">
                  <c:v>21.550000000000058</c:v>
                </c:pt>
                <c:pt idx="1294">
                  <c:v>21.566666666666723</c:v>
                </c:pt>
                <c:pt idx="1295">
                  <c:v>21.583333333333389</c:v>
                </c:pt>
                <c:pt idx="1296">
                  <c:v>21.600000000000055</c:v>
                </c:pt>
                <c:pt idx="1297">
                  <c:v>21.61666666666672</c:v>
                </c:pt>
                <c:pt idx="1298">
                  <c:v>21.633333333333386</c:v>
                </c:pt>
                <c:pt idx="1299">
                  <c:v>21.650000000000052</c:v>
                </c:pt>
                <c:pt idx="1300">
                  <c:v>21.666666666666718</c:v>
                </c:pt>
                <c:pt idx="1301">
                  <c:v>21.683333333333383</c:v>
                </c:pt>
                <c:pt idx="1302">
                  <c:v>21.700000000000049</c:v>
                </c:pt>
                <c:pt idx="1303">
                  <c:v>21.716666666666715</c:v>
                </c:pt>
                <c:pt idx="1304">
                  <c:v>21.73333333333338</c:v>
                </c:pt>
                <c:pt idx="1305">
                  <c:v>21.750000000000046</c:v>
                </c:pt>
                <c:pt idx="1306">
                  <c:v>21.766666666666712</c:v>
                </c:pt>
                <c:pt idx="1307">
                  <c:v>21.783333333333378</c:v>
                </c:pt>
                <c:pt idx="1308">
                  <c:v>21.800000000000043</c:v>
                </c:pt>
                <c:pt idx="1309">
                  <c:v>21.816666666666709</c:v>
                </c:pt>
                <c:pt idx="1310">
                  <c:v>21.833333333333375</c:v>
                </c:pt>
                <c:pt idx="1311">
                  <c:v>21.850000000000041</c:v>
                </c:pt>
                <c:pt idx="1312">
                  <c:v>21.866666666666706</c:v>
                </c:pt>
                <c:pt idx="1313">
                  <c:v>21.883333333333372</c:v>
                </c:pt>
                <c:pt idx="1314">
                  <c:v>21.900000000000038</c:v>
                </c:pt>
                <c:pt idx="1315">
                  <c:v>21.916666666666703</c:v>
                </c:pt>
                <c:pt idx="1316">
                  <c:v>21.933333333333369</c:v>
                </c:pt>
                <c:pt idx="1317">
                  <c:v>21.950000000000035</c:v>
                </c:pt>
                <c:pt idx="1318">
                  <c:v>21.966666666666701</c:v>
                </c:pt>
                <c:pt idx="1319">
                  <c:v>21.983333333333366</c:v>
                </c:pt>
                <c:pt idx="1320">
                  <c:v>22.000000000000032</c:v>
                </c:pt>
                <c:pt idx="1321">
                  <c:v>22.016666666666698</c:v>
                </c:pt>
                <c:pt idx="1322">
                  <c:v>22.033333333333363</c:v>
                </c:pt>
                <c:pt idx="1323">
                  <c:v>22.050000000000029</c:v>
                </c:pt>
                <c:pt idx="1324">
                  <c:v>22.066666666666695</c:v>
                </c:pt>
                <c:pt idx="1325">
                  <c:v>22.083333333333361</c:v>
                </c:pt>
                <c:pt idx="1326">
                  <c:v>22.100000000000026</c:v>
                </c:pt>
                <c:pt idx="1327">
                  <c:v>22.116666666666692</c:v>
                </c:pt>
                <c:pt idx="1328">
                  <c:v>22.133333333333358</c:v>
                </c:pt>
                <c:pt idx="1329">
                  <c:v>22.150000000000023</c:v>
                </c:pt>
                <c:pt idx="1330">
                  <c:v>22.166666666666689</c:v>
                </c:pt>
                <c:pt idx="1331">
                  <c:v>22.183333333333355</c:v>
                </c:pt>
                <c:pt idx="1332">
                  <c:v>22.200000000000021</c:v>
                </c:pt>
                <c:pt idx="1333">
                  <c:v>22.216666666666686</c:v>
                </c:pt>
                <c:pt idx="1334">
                  <c:v>22.233333333333352</c:v>
                </c:pt>
                <c:pt idx="1335">
                  <c:v>22.250000000000018</c:v>
                </c:pt>
                <c:pt idx="1336">
                  <c:v>22.266666666666683</c:v>
                </c:pt>
                <c:pt idx="1337">
                  <c:v>22.283333333333349</c:v>
                </c:pt>
                <c:pt idx="1338">
                  <c:v>22.300000000000015</c:v>
                </c:pt>
                <c:pt idx="1339">
                  <c:v>22.316666666666681</c:v>
                </c:pt>
                <c:pt idx="1340">
                  <c:v>22.333333333333346</c:v>
                </c:pt>
                <c:pt idx="1341">
                  <c:v>22.350000000000012</c:v>
                </c:pt>
                <c:pt idx="1342">
                  <c:v>22.366666666666678</c:v>
                </c:pt>
                <c:pt idx="1343">
                  <c:v>22.383333333333344</c:v>
                </c:pt>
                <c:pt idx="1344">
                  <c:v>22.400000000000009</c:v>
                </c:pt>
                <c:pt idx="1345">
                  <c:v>22.416666666666675</c:v>
                </c:pt>
                <c:pt idx="1346">
                  <c:v>22.433333333333341</c:v>
                </c:pt>
                <c:pt idx="1347">
                  <c:v>22.450000000000006</c:v>
                </c:pt>
                <c:pt idx="1348">
                  <c:v>22.466666666666672</c:v>
                </c:pt>
                <c:pt idx="1349">
                  <c:v>22.483333333333338</c:v>
                </c:pt>
                <c:pt idx="1350">
                  <c:v>22.500000000000004</c:v>
                </c:pt>
                <c:pt idx="1351">
                  <c:v>22.516666666666669</c:v>
                </c:pt>
                <c:pt idx="1352">
                  <c:v>22.533333333333335</c:v>
                </c:pt>
                <c:pt idx="1353">
                  <c:v>22.55</c:v>
                </c:pt>
                <c:pt idx="1354">
                  <c:v>22.566666666666666</c:v>
                </c:pt>
                <c:pt idx="1355">
                  <c:v>22.583333333333332</c:v>
                </c:pt>
                <c:pt idx="1356">
                  <c:v>22.599999999999998</c:v>
                </c:pt>
                <c:pt idx="1357">
                  <c:v>22.616666666666664</c:v>
                </c:pt>
                <c:pt idx="1358">
                  <c:v>22.633333333333329</c:v>
                </c:pt>
                <c:pt idx="1359">
                  <c:v>22.649999999999995</c:v>
                </c:pt>
                <c:pt idx="1360">
                  <c:v>22.666666666666661</c:v>
                </c:pt>
                <c:pt idx="1361">
                  <c:v>22.683333333333326</c:v>
                </c:pt>
                <c:pt idx="1362">
                  <c:v>22.699999999999992</c:v>
                </c:pt>
                <c:pt idx="1363">
                  <c:v>22.716666666666658</c:v>
                </c:pt>
                <c:pt idx="1364">
                  <c:v>22.733333333333324</c:v>
                </c:pt>
                <c:pt idx="1365">
                  <c:v>22.749999999999989</c:v>
                </c:pt>
                <c:pt idx="1366">
                  <c:v>22.766666666666655</c:v>
                </c:pt>
                <c:pt idx="1367">
                  <c:v>22.783333333333321</c:v>
                </c:pt>
                <c:pt idx="1368">
                  <c:v>22.799999999999986</c:v>
                </c:pt>
                <c:pt idx="1369">
                  <c:v>22.816666666666652</c:v>
                </c:pt>
                <c:pt idx="1370">
                  <c:v>22.833333333333318</c:v>
                </c:pt>
                <c:pt idx="1371">
                  <c:v>22.849999999999984</c:v>
                </c:pt>
                <c:pt idx="1372">
                  <c:v>22.866666666666649</c:v>
                </c:pt>
                <c:pt idx="1373">
                  <c:v>22.883333333333315</c:v>
                </c:pt>
                <c:pt idx="1374">
                  <c:v>22.899999999999981</c:v>
                </c:pt>
                <c:pt idx="1375">
                  <c:v>22.916666666666647</c:v>
                </c:pt>
                <c:pt idx="1376">
                  <c:v>22.933333333333312</c:v>
                </c:pt>
                <c:pt idx="1377">
                  <c:v>22.949999999999978</c:v>
                </c:pt>
                <c:pt idx="1378">
                  <c:v>22.966666666666644</c:v>
                </c:pt>
                <c:pt idx="1379">
                  <c:v>22.983333333333309</c:v>
                </c:pt>
                <c:pt idx="1380">
                  <c:v>22.999999999999975</c:v>
                </c:pt>
                <c:pt idx="1381">
                  <c:v>23.016666666666641</c:v>
                </c:pt>
                <c:pt idx="1382">
                  <c:v>23.033333333333307</c:v>
                </c:pt>
                <c:pt idx="1383">
                  <c:v>23.049999999999972</c:v>
                </c:pt>
                <c:pt idx="1384">
                  <c:v>23.066666666666638</c:v>
                </c:pt>
                <c:pt idx="1385">
                  <c:v>23.083333333333304</c:v>
                </c:pt>
                <c:pt idx="1386">
                  <c:v>23.099999999999969</c:v>
                </c:pt>
                <c:pt idx="1387">
                  <c:v>23.116666666666635</c:v>
                </c:pt>
                <c:pt idx="1388">
                  <c:v>23.133333333333301</c:v>
                </c:pt>
                <c:pt idx="1389">
                  <c:v>23.149999999999967</c:v>
                </c:pt>
                <c:pt idx="1390">
                  <c:v>23.166666666666632</c:v>
                </c:pt>
                <c:pt idx="1391">
                  <c:v>23.183333333333298</c:v>
                </c:pt>
                <c:pt idx="1392">
                  <c:v>23.199999999999964</c:v>
                </c:pt>
                <c:pt idx="1393">
                  <c:v>23.216666666666629</c:v>
                </c:pt>
                <c:pt idx="1394">
                  <c:v>23.233333333333295</c:v>
                </c:pt>
                <c:pt idx="1395">
                  <c:v>23.249999999999961</c:v>
                </c:pt>
                <c:pt idx="1396">
                  <c:v>23.266666666666627</c:v>
                </c:pt>
                <c:pt idx="1397">
                  <c:v>23.283333333333292</c:v>
                </c:pt>
                <c:pt idx="1398">
                  <c:v>23.299999999999958</c:v>
                </c:pt>
                <c:pt idx="1399">
                  <c:v>23.316666666666624</c:v>
                </c:pt>
                <c:pt idx="1400">
                  <c:v>23.33333333333329</c:v>
                </c:pt>
                <c:pt idx="1401">
                  <c:v>23.349999999999955</c:v>
                </c:pt>
                <c:pt idx="1402">
                  <c:v>23.366666666666621</c:v>
                </c:pt>
                <c:pt idx="1403">
                  <c:v>23.383333333333287</c:v>
                </c:pt>
                <c:pt idx="1404">
                  <c:v>23.399999999999952</c:v>
                </c:pt>
                <c:pt idx="1405">
                  <c:v>23.416666666666618</c:v>
                </c:pt>
                <c:pt idx="1406">
                  <c:v>23.433333333333284</c:v>
                </c:pt>
                <c:pt idx="1407">
                  <c:v>23.44999999999995</c:v>
                </c:pt>
                <c:pt idx="1408">
                  <c:v>23.466666666666615</c:v>
                </c:pt>
                <c:pt idx="1409">
                  <c:v>23.483333333333281</c:v>
                </c:pt>
                <c:pt idx="1410">
                  <c:v>23.499999999999947</c:v>
                </c:pt>
                <c:pt idx="1411">
                  <c:v>23.516666666666612</c:v>
                </c:pt>
                <c:pt idx="1412">
                  <c:v>23.533333333333278</c:v>
                </c:pt>
                <c:pt idx="1413">
                  <c:v>23.549999999999944</c:v>
                </c:pt>
                <c:pt idx="1414">
                  <c:v>23.56666666666661</c:v>
                </c:pt>
                <c:pt idx="1415">
                  <c:v>23.583333333333275</c:v>
                </c:pt>
                <c:pt idx="1416">
                  <c:v>23.599999999999941</c:v>
                </c:pt>
                <c:pt idx="1417">
                  <c:v>23.616666666666607</c:v>
                </c:pt>
                <c:pt idx="1418">
                  <c:v>23.633333333333272</c:v>
                </c:pt>
                <c:pt idx="1419">
                  <c:v>23.649999999999938</c:v>
                </c:pt>
                <c:pt idx="1420">
                  <c:v>23.666666666666604</c:v>
                </c:pt>
                <c:pt idx="1421">
                  <c:v>23.68333333333327</c:v>
                </c:pt>
                <c:pt idx="1422">
                  <c:v>23.699999999999935</c:v>
                </c:pt>
                <c:pt idx="1423">
                  <c:v>23.716666666666601</c:v>
                </c:pt>
                <c:pt idx="1424">
                  <c:v>23.733333333333267</c:v>
                </c:pt>
                <c:pt idx="1425">
                  <c:v>23.749999999999932</c:v>
                </c:pt>
                <c:pt idx="1426">
                  <c:v>23.766666666666598</c:v>
                </c:pt>
                <c:pt idx="1427">
                  <c:v>23.783333333333264</c:v>
                </c:pt>
                <c:pt idx="1428">
                  <c:v>23.79999999999993</c:v>
                </c:pt>
                <c:pt idx="1429">
                  <c:v>23.816666666666595</c:v>
                </c:pt>
                <c:pt idx="1430">
                  <c:v>23.833333333333261</c:v>
                </c:pt>
                <c:pt idx="1431">
                  <c:v>23.849999999999927</c:v>
                </c:pt>
                <c:pt idx="1432">
                  <c:v>23.866666666666593</c:v>
                </c:pt>
                <c:pt idx="1433">
                  <c:v>23.883333333333258</c:v>
                </c:pt>
                <c:pt idx="1434">
                  <c:v>23.899999999999924</c:v>
                </c:pt>
                <c:pt idx="1435">
                  <c:v>23.91666666666659</c:v>
                </c:pt>
                <c:pt idx="1436">
                  <c:v>23.933333333333255</c:v>
                </c:pt>
                <c:pt idx="1437">
                  <c:v>23.949999999999921</c:v>
                </c:pt>
                <c:pt idx="1438">
                  <c:v>23.966666666666587</c:v>
                </c:pt>
                <c:pt idx="1439">
                  <c:v>23.983333333333253</c:v>
                </c:pt>
                <c:pt idx="1440">
                  <c:v>23.999999999999918</c:v>
                </c:pt>
                <c:pt idx="1441">
                  <c:v>24.016666666666584</c:v>
                </c:pt>
                <c:pt idx="1442">
                  <c:v>24.03333333333325</c:v>
                </c:pt>
                <c:pt idx="1443">
                  <c:v>24.049999999999915</c:v>
                </c:pt>
                <c:pt idx="1444">
                  <c:v>24.066666666666581</c:v>
                </c:pt>
                <c:pt idx="1445">
                  <c:v>24.083333333333247</c:v>
                </c:pt>
                <c:pt idx="1446">
                  <c:v>24.099999999999913</c:v>
                </c:pt>
                <c:pt idx="1447">
                  <c:v>24.116666666666578</c:v>
                </c:pt>
                <c:pt idx="1448">
                  <c:v>24.133333333333244</c:v>
                </c:pt>
                <c:pt idx="1449">
                  <c:v>24.14999999999991</c:v>
                </c:pt>
                <c:pt idx="1450">
                  <c:v>24.166666666666575</c:v>
                </c:pt>
                <c:pt idx="1451">
                  <c:v>24.183333333333241</c:v>
                </c:pt>
                <c:pt idx="1452">
                  <c:v>24.199999999999907</c:v>
                </c:pt>
                <c:pt idx="1453">
                  <c:v>24.216666666666573</c:v>
                </c:pt>
                <c:pt idx="1454">
                  <c:v>24.233333333333238</c:v>
                </c:pt>
                <c:pt idx="1455">
                  <c:v>24.249999999999904</c:v>
                </c:pt>
                <c:pt idx="1456">
                  <c:v>24.26666666666657</c:v>
                </c:pt>
                <c:pt idx="1457">
                  <c:v>24.283333333333236</c:v>
                </c:pt>
                <c:pt idx="1458">
                  <c:v>24.299999999999901</c:v>
                </c:pt>
                <c:pt idx="1459">
                  <c:v>24.316666666666567</c:v>
                </c:pt>
                <c:pt idx="1460">
                  <c:v>24.333333333333233</c:v>
                </c:pt>
                <c:pt idx="1461">
                  <c:v>24.349999999999898</c:v>
                </c:pt>
                <c:pt idx="1462">
                  <c:v>24.366666666666564</c:v>
                </c:pt>
                <c:pt idx="1463">
                  <c:v>24.38333333333323</c:v>
                </c:pt>
                <c:pt idx="1464">
                  <c:v>24.399999999999896</c:v>
                </c:pt>
                <c:pt idx="1465">
                  <c:v>24.416666666666561</c:v>
                </c:pt>
                <c:pt idx="1466">
                  <c:v>24.433333333333227</c:v>
                </c:pt>
                <c:pt idx="1467">
                  <c:v>24.449999999999893</c:v>
                </c:pt>
                <c:pt idx="1468">
                  <c:v>24.466666666666558</c:v>
                </c:pt>
                <c:pt idx="1469">
                  <c:v>24.483333333333224</c:v>
                </c:pt>
                <c:pt idx="1470">
                  <c:v>24.49999999999989</c:v>
                </c:pt>
                <c:pt idx="1471">
                  <c:v>24.516666666666556</c:v>
                </c:pt>
                <c:pt idx="1472">
                  <c:v>24.533333333333221</c:v>
                </c:pt>
                <c:pt idx="1473">
                  <c:v>24.549999999999887</c:v>
                </c:pt>
                <c:pt idx="1474">
                  <c:v>24.566666666666553</c:v>
                </c:pt>
                <c:pt idx="1475">
                  <c:v>24.583333333333218</c:v>
                </c:pt>
                <c:pt idx="1476">
                  <c:v>24.599999999999884</c:v>
                </c:pt>
                <c:pt idx="1477">
                  <c:v>24.61666666666655</c:v>
                </c:pt>
                <c:pt idx="1478">
                  <c:v>24.633333333333216</c:v>
                </c:pt>
                <c:pt idx="1479">
                  <c:v>24.649999999999881</c:v>
                </c:pt>
                <c:pt idx="1480">
                  <c:v>24.666666666666547</c:v>
                </c:pt>
                <c:pt idx="1481">
                  <c:v>24.683333333333213</c:v>
                </c:pt>
                <c:pt idx="1482">
                  <c:v>24.699999999999878</c:v>
                </c:pt>
                <c:pt idx="1483">
                  <c:v>24.716666666666544</c:v>
                </c:pt>
                <c:pt idx="1484">
                  <c:v>24.73333333333321</c:v>
                </c:pt>
                <c:pt idx="1485">
                  <c:v>24.749999999999876</c:v>
                </c:pt>
                <c:pt idx="1486">
                  <c:v>24.766666666666541</c:v>
                </c:pt>
                <c:pt idx="1487">
                  <c:v>24.783333333333207</c:v>
                </c:pt>
                <c:pt idx="1488">
                  <c:v>24.799999999999873</c:v>
                </c:pt>
                <c:pt idx="1489">
                  <c:v>24.816666666666539</c:v>
                </c:pt>
                <c:pt idx="1490">
                  <c:v>24.833333333333204</c:v>
                </c:pt>
                <c:pt idx="1491">
                  <c:v>24.84999999999987</c:v>
                </c:pt>
                <c:pt idx="1492">
                  <c:v>24.866666666666536</c:v>
                </c:pt>
                <c:pt idx="1493">
                  <c:v>24.883333333333201</c:v>
                </c:pt>
                <c:pt idx="1494">
                  <c:v>24.899999999999867</c:v>
                </c:pt>
                <c:pt idx="1495">
                  <c:v>24.916666666666533</c:v>
                </c:pt>
                <c:pt idx="1496">
                  <c:v>24.933333333333199</c:v>
                </c:pt>
                <c:pt idx="1497">
                  <c:v>24.949999999999864</c:v>
                </c:pt>
                <c:pt idx="1498">
                  <c:v>24.96666666666653</c:v>
                </c:pt>
                <c:pt idx="1499">
                  <c:v>24.983333333333196</c:v>
                </c:pt>
                <c:pt idx="1500">
                  <c:v>24.999999999999861</c:v>
                </c:pt>
                <c:pt idx="1501">
                  <c:v>25.016666666666527</c:v>
                </c:pt>
                <c:pt idx="1502">
                  <c:v>25.033333333333193</c:v>
                </c:pt>
                <c:pt idx="1503">
                  <c:v>25.049999999999859</c:v>
                </c:pt>
                <c:pt idx="1504">
                  <c:v>25.066666666666524</c:v>
                </c:pt>
                <c:pt idx="1505">
                  <c:v>25.08333333333319</c:v>
                </c:pt>
                <c:pt idx="1506">
                  <c:v>25.099999999999856</c:v>
                </c:pt>
                <c:pt idx="1507">
                  <c:v>25.116666666666521</c:v>
                </c:pt>
                <c:pt idx="1508">
                  <c:v>25.133333333333187</c:v>
                </c:pt>
                <c:pt idx="1509">
                  <c:v>25.149999999999853</c:v>
                </c:pt>
                <c:pt idx="1510">
                  <c:v>25.166666666666519</c:v>
                </c:pt>
                <c:pt idx="1511">
                  <c:v>25.183333333333184</c:v>
                </c:pt>
                <c:pt idx="1512">
                  <c:v>25.19999999999985</c:v>
                </c:pt>
                <c:pt idx="1513">
                  <c:v>25.216666666666516</c:v>
                </c:pt>
                <c:pt idx="1514">
                  <c:v>25.233333333333182</c:v>
                </c:pt>
                <c:pt idx="1515">
                  <c:v>25.249999999999847</c:v>
                </c:pt>
                <c:pt idx="1516">
                  <c:v>25.266666666666513</c:v>
                </c:pt>
                <c:pt idx="1517">
                  <c:v>25.283333333333179</c:v>
                </c:pt>
                <c:pt idx="1518">
                  <c:v>25.299999999999844</c:v>
                </c:pt>
                <c:pt idx="1519">
                  <c:v>25.31666666666651</c:v>
                </c:pt>
                <c:pt idx="1520">
                  <c:v>25.333333333333176</c:v>
                </c:pt>
                <c:pt idx="1521">
                  <c:v>25.349999999999842</c:v>
                </c:pt>
                <c:pt idx="1522">
                  <c:v>25.366666666666507</c:v>
                </c:pt>
                <c:pt idx="1523">
                  <c:v>25.383333333333173</c:v>
                </c:pt>
                <c:pt idx="1524">
                  <c:v>25.399999999999839</c:v>
                </c:pt>
                <c:pt idx="1525">
                  <c:v>25.416666666666504</c:v>
                </c:pt>
                <c:pt idx="1526">
                  <c:v>25.43333333333317</c:v>
                </c:pt>
                <c:pt idx="1527">
                  <c:v>25.449999999999836</c:v>
                </c:pt>
                <c:pt idx="1528">
                  <c:v>25.466666666666502</c:v>
                </c:pt>
                <c:pt idx="1529">
                  <c:v>25.483333333333167</c:v>
                </c:pt>
                <c:pt idx="1530">
                  <c:v>25.499999999999833</c:v>
                </c:pt>
                <c:pt idx="1531">
                  <c:v>25.516666666666499</c:v>
                </c:pt>
                <c:pt idx="1532">
                  <c:v>25.533333333333164</c:v>
                </c:pt>
                <c:pt idx="1533">
                  <c:v>25.54999999999983</c:v>
                </c:pt>
                <c:pt idx="1534">
                  <c:v>25.566666666666496</c:v>
                </c:pt>
                <c:pt idx="1535">
                  <c:v>25.583333333333162</c:v>
                </c:pt>
                <c:pt idx="1536">
                  <c:v>25.599999999999827</c:v>
                </c:pt>
                <c:pt idx="1537">
                  <c:v>25.616666666666493</c:v>
                </c:pt>
                <c:pt idx="1538">
                  <c:v>25.633333333333159</c:v>
                </c:pt>
                <c:pt idx="1539">
                  <c:v>25.649999999999824</c:v>
                </c:pt>
                <c:pt idx="1540">
                  <c:v>25.66666666666649</c:v>
                </c:pt>
                <c:pt idx="1541">
                  <c:v>25.683333333333156</c:v>
                </c:pt>
                <c:pt idx="1542">
                  <c:v>25.699999999999822</c:v>
                </c:pt>
                <c:pt idx="1543">
                  <c:v>25.716666666666487</c:v>
                </c:pt>
                <c:pt idx="1544">
                  <c:v>25.733333333333153</c:v>
                </c:pt>
                <c:pt idx="1545">
                  <c:v>25.749999999999819</c:v>
                </c:pt>
                <c:pt idx="1546">
                  <c:v>25.766666666666485</c:v>
                </c:pt>
                <c:pt idx="1547">
                  <c:v>25.78333333333315</c:v>
                </c:pt>
                <c:pt idx="1548">
                  <c:v>25.799999999999816</c:v>
                </c:pt>
                <c:pt idx="1549">
                  <c:v>25.816666666666482</c:v>
                </c:pt>
                <c:pt idx="1550">
                  <c:v>25.833333333333147</c:v>
                </c:pt>
                <c:pt idx="1551">
                  <c:v>25.849999999999813</c:v>
                </c:pt>
                <c:pt idx="1552">
                  <c:v>25.866666666666479</c:v>
                </c:pt>
                <c:pt idx="1553">
                  <c:v>25.883333333333145</c:v>
                </c:pt>
                <c:pt idx="1554">
                  <c:v>25.89999999999981</c:v>
                </c:pt>
                <c:pt idx="1555">
                  <c:v>25.916666666666476</c:v>
                </c:pt>
                <c:pt idx="1556">
                  <c:v>25.933333333333142</c:v>
                </c:pt>
                <c:pt idx="1557">
                  <c:v>25.949999999999807</c:v>
                </c:pt>
                <c:pt idx="1558">
                  <c:v>25.966666666666473</c:v>
                </c:pt>
                <c:pt idx="1559">
                  <c:v>25.983333333333139</c:v>
                </c:pt>
                <c:pt idx="1560">
                  <c:v>25.999999999999805</c:v>
                </c:pt>
                <c:pt idx="1561">
                  <c:v>26.01666666666647</c:v>
                </c:pt>
                <c:pt idx="1562">
                  <c:v>26.033333333333136</c:v>
                </c:pt>
                <c:pt idx="1563">
                  <c:v>26.049999999999802</c:v>
                </c:pt>
                <c:pt idx="1564">
                  <c:v>26.066666666666467</c:v>
                </c:pt>
                <c:pt idx="1565">
                  <c:v>26.083333333333133</c:v>
                </c:pt>
                <c:pt idx="1566">
                  <c:v>26.099999999999799</c:v>
                </c:pt>
                <c:pt idx="1567">
                  <c:v>26.116666666666465</c:v>
                </c:pt>
                <c:pt idx="1568">
                  <c:v>26.13333333333313</c:v>
                </c:pt>
                <c:pt idx="1569">
                  <c:v>26.149999999999796</c:v>
                </c:pt>
                <c:pt idx="1570">
                  <c:v>26.166666666666462</c:v>
                </c:pt>
                <c:pt idx="1571">
                  <c:v>26.183333333333128</c:v>
                </c:pt>
                <c:pt idx="1572">
                  <c:v>26.199999999999793</c:v>
                </c:pt>
                <c:pt idx="1573">
                  <c:v>26.216666666666459</c:v>
                </c:pt>
                <c:pt idx="1574">
                  <c:v>26.233333333333125</c:v>
                </c:pt>
                <c:pt idx="1575">
                  <c:v>26.24999999999979</c:v>
                </c:pt>
                <c:pt idx="1576">
                  <c:v>26.266666666666456</c:v>
                </c:pt>
                <c:pt idx="1577">
                  <c:v>26.283333333333122</c:v>
                </c:pt>
                <c:pt idx="1578">
                  <c:v>26.299999999999788</c:v>
                </c:pt>
                <c:pt idx="1579">
                  <c:v>26.316666666666453</c:v>
                </c:pt>
                <c:pt idx="1580">
                  <c:v>26.333333333333119</c:v>
                </c:pt>
                <c:pt idx="1581">
                  <c:v>26.349999999999785</c:v>
                </c:pt>
                <c:pt idx="1582">
                  <c:v>26.36666666666645</c:v>
                </c:pt>
                <c:pt idx="1583">
                  <c:v>26.383333333333116</c:v>
                </c:pt>
                <c:pt idx="1584">
                  <c:v>26.399999999999782</c:v>
                </c:pt>
                <c:pt idx="1585">
                  <c:v>26.416666666666448</c:v>
                </c:pt>
                <c:pt idx="1586">
                  <c:v>26.433333333333113</c:v>
                </c:pt>
                <c:pt idx="1587">
                  <c:v>26.449999999999779</c:v>
                </c:pt>
                <c:pt idx="1588">
                  <c:v>26.466666666666445</c:v>
                </c:pt>
                <c:pt idx="1589">
                  <c:v>26.48333333333311</c:v>
                </c:pt>
                <c:pt idx="1590">
                  <c:v>26.499999999999776</c:v>
                </c:pt>
                <c:pt idx="1591">
                  <c:v>26.516666666666442</c:v>
                </c:pt>
                <c:pt idx="1592">
                  <c:v>26.533333333333108</c:v>
                </c:pt>
                <c:pt idx="1593">
                  <c:v>26.549999999999773</c:v>
                </c:pt>
                <c:pt idx="1594">
                  <c:v>26.566666666666439</c:v>
                </c:pt>
                <c:pt idx="1595">
                  <c:v>26.583333333333105</c:v>
                </c:pt>
                <c:pt idx="1596">
                  <c:v>26.59999999999977</c:v>
                </c:pt>
                <c:pt idx="1597">
                  <c:v>26.616666666666436</c:v>
                </c:pt>
                <c:pt idx="1598">
                  <c:v>26.633333333333102</c:v>
                </c:pt>
                <c:pt idx="1599">
                  <c:v>26.649999999999768</c:v>
                </c:pt>
                <c:pt idx="1600">
                  <c:v>26.666666666666433</c:v>
                </c:pt>
                <c:pt idx="1601">
                  <c:v>26.683333333333099</c:v>
                </c:pt>
                <c:pt idx="1602">
                  <c:v>26.699999999999765</c:v>
                </c:pt>
                <c:pt idx="1603">
                  <c:v>26.716666666666431</c:v>
                </c:pt>
                <c:pt idx="1604">
                  <c:v>26.733333333333096</c:v>
                </c:pt>
                <c:pt idx="1605">
                  <c:v>26.749999999999762</c:v>
                </c:pt>
                <c:pt idx="1606">
                  <c:v>26.766666666666428</c:v>
                </c:pt>
                <c:pt idx="1607">
                  <c:v>26.783333333333093</c:v>
                </c:pt>
                <c:pt idx="1608">
                  <c:v>26.799999999999759</c:v>
                </c:pt>
                <c:pt idx="1609">
                  <c:v>26.816666666666425</c:v>
                </c:pt>
                <c:pt idx="1610">
                  <c:v>26.833333333333091</c:v>
                </c:pt>
                <c:pt idx="1611">
                  <c:v>26.849999999999756</c:v>
                </c:pt>
                <c:pt idx="1612">
                  <c:v>26.866666666666422</c:v>
                </c:pt>
                <c:pt idx="1613">
                  <c:v>26.883333333333088</c:v>
                </c:pt>
                <c:pt idx="1614">
                  <c:v>26.899999999999753</c:v>
                </c:pt>
                <c:pt idx="1615">
                  <c:v>26.916666666666419</c:v>
                </c:pt>
                <c:pt idx="1616">
                  <c:v>26.933333333333085</c:v>
                </c:pt>
                <c:pt idx="1617">
                  <c:v>26.949999999999751</c:v>
                </c:pt>
                <c:pt idx="1618">
                  <c:v>26.966666666666416</c:v>
                </c:pt>
                <c:pt idx="1619">
                  <c:v>26.983333333333082</c:v>
                </c:pt>
                <c:pt idx="1620">
                  <c:v>26.999999999999748</c:v>
                </c:pt>
                <c:pt idx="1621">
                  <c:v>27.016666666666413</c:v>
                </c:pt>
                <c:pt idx="1622">
                  <c:v>27.033333333333079</c:v>
                </c:pt>
                <c:pt idx="1623">
                  <c:v>27.049999999999745</c:v>
                </c:pt>
                <c:pt idx="1624">
                  <c:v>27.066666666666411</c:v>
                </c:pt>
                <c:pt idx="1625">
                  <c:v>27.083333333333076</c:v>
                </c:pt>
                <c:pt idx="1626">
                  <c:v>27.099999999999742</c:v>
                </c:pt>
                <c:pt idx="1627">
                  <c:v>27.116666666666408</c:v>
                </c:pt>
                <c:pt idx="1628">
                  <c:v>27.133333333333074</c:v>
                </c:pt>
                <c:pt idx="1629">
                  <c:v>27.149999999999739</c:v>
                </c:pt>
                <c:pt idx="1630">
                  <c:v>27.166666666666405</c:v>
                </c:pt>
                <c:pt idx="1631">
                  <c:v>27.183333333333071</c:v>
                </c:pt>
                <c:pt idx="1632">
                  <c:v>27.199999999999736</c:v>
                </c:pt>
                <c:pt idx="1633">
                  <c:v>27.216666666666402</c:v>
                </c:pt>
                <c:pt idx="1634">
                  <c:v>27.233333333333068</c:v>
                </c:pt>
                <c:pt idx="1635">
                  <c:v>27.249999999999734</c:v>
                </c:pt>
                <c:pt idx="1636">
                  <c:v>27.266666666666399</c:v>
                </c:pt>
                <c:pt idx="1637">
                  <c:v>27.283333333333065</c:v>
                </c:pt>
                <c:pt idx="1638">
                  <c:v>27.299999999999731</c:v>
                </c:pt>
                <c:pt idx="1639">
                  <c:v>27.316666666666396</c:v>
                </c:pt>
                <c:pt idx="1640">
                  <c:v>27.333333333333062</c:v>
                </c:pt>
                <c:pt idx="1641">
                  <c:v>27.349999999999728</c:v>
                </c:pt>
                <c:pt idx="1642">
                  <c:v>27.366666666666394</c:v>
                </c:pt>
                <c:pt idx="1643">
                  <c:v>27.383333333333059</c:v>
                </c:pt>
                <c:pt idx="1644">
                  <c:v>27.399999999999725</c:v>
                </c:pt>
                <c:pt idx="1645">
                  <c:v>27.416666666666391</c:v>
                </c:pt>
                <c:pt idx="1646">
                  <c:v>27.433333333333056</c:v>
                </c:pt>
                <c:pt idx="1647">
                  <c:v>27.449999999999722</c:v>
                </c:pt>
                <c:pt idx="1648">
                  <c:v>27.466666666666388</c:v>
                </c:pt>
                <c:pt idx="1649">
                  <c:v>27.483333333333054</c:v>
                </c:pt>
                <c:pt idx="1650">
                  <c:v>27.499999999999719</c:v>
                </c:pt>
                <c:pt idx="1651">
                  <c:v>27.516666666666385</c:v>
                </c:pt>
                <c:pt idx="1652">
                  <c:v>27.533333333333051</c:v>
                </c:pt>
                <c:pt idx="1653">
                  <c:v>27.549999999999716</c:v>
                </c:pt>
                <c:pt idx="1654">
                  <c:v>27.566666666666382</c:v>
                </c:pt>
                <c:pt idx="1655">
                  <c:v>27.583333333333048</c:v>
                </c:pt>
                <c:pt idx="1656">
                  <c:v>27.599999999999714</c:v>
                </c:pt>
                <c:pt idx="1657">
                  <c:v>27.616666666666379</c:v>
                </c:pt>
                <c:pt idx="1658">
                  <c:v>27.633333333333045</c:v>
                </c:pt>
                <c:pt idx="1659">
                  <c:v>27.649999999999711</c:v>
                </c:pt>
                <c:pt idx="1660">
                  <c:v>27.666666666666377</c:v>
                </c:pt>
                <c:pt idx="1661">
                  <c:v>27.683333333333042</c:v>
                </c:pt>
                <c:pt idx="1662">
                  <c:v>27.699999999999708</c:v>
                </c:pt>
                <c:pt idx="1663">
                  <c:v>27.716666666666374</c:v>
                </c:pt>
                <c:pt idx="1664">
                  <c:v>27.733333333333039</c:v>
                </c:pt>
                <c:pt idx="1665">
                  <c:v>27.749999999999705</c:v>
                </c:pt>
                <c:pt idx="1666">
                  <c:v>27.766666666666371</c:v>
                </c:pt>
                <c:pt idx="1667">
                  <c:v>27.783333333333037</c:v>
                </c:pt>
                <c:pt idx="1668">
                  <c:v>27.799999999999702</c:v>
                </c:pt>
                <c:pt idx="1669">
                  <c:v>27.816666666666368</c:v>
                </c:pt>
                <c:pt idx="1670">
                  <c:v>27.833333333333034</c:v>
                </c:pt>
                <c:pt idx="1671">
                  <c:v>27.849999999999699</c:v>
                </c:pt>
                <c:pt idx="1672">
                  <c:v>27.866666666666365</c:v>
                </c:pt>
                <c:pt idx="1673">
                  <c:v>27.883333333333031</c:v>
                </c:pt>
                <c:pt idx="1674">
                  <c:v>27.899999999999697</c:v>
                </c:pt>
                <c:pt idx="1675">
                  <c:v>27.916666666666362</c:v>
                </c:pt>
                <c:pt idx="1676">
                  <c:v>27.933333333333028</c:v>
                </c:pt>
                <c:pt idx="1677">
                  <c:v>27.949999999999694</c:v>
                </c:pt>
                <c:pt idx="1678">
                  <c:v>27.966666666666359</c:v>
                </c:pt>
                <c:pt idx="1679">
                  <c:v>27.983333333333025</c:v>
                </c:pt>
                <c:pt idx="1680">
                  <c:v>27.999999999999691</c:v>
                </c:pt>
                <c:pt idx="1681">
                  <c:v>28.016666666666357</c:v>
                </c:pt>
                <c:pt idx="1682">
                  <c:v>28.033333333333022</c:v>
                </c:pt>
                <c:pt idx="1683">
                  <c:v>28.049999999999688</c:v>
                </c:pt>
                <c:pt idx="1684">
                  <c:v>28.066666666666354</c:v>
                </c:pt>
                <c:pt idx="1685">
                  <c:v>28.08333333333302</c:v>
                </c:pt>
                <c:pt idx="1686">
                  <c:v>28.099999999999685</c:v>
                </c:pt>
                <c:pt idx="1687">
                  <c:v>28.116666666666351</c:v>
                </c:pt>
                <c:pt idx="1688">
                  <c:v>28.133333333333017</c:v>
                </c:pt>
                <c:pt idx="1689">
                  <c:v>28.149999999999682</c:v>
                </c:pt>
                <c:pt idx="1690">
                  <c:v>28.166666666666348</c:v>
                </c:pt>
                <c:pt idx="1691">
                  <c:v>28.183333333333014</c:v>
                </c:pt>
                <c:pt idx="1692">
                  <c:v>28.19999999999968</c:v>
                </c:pt>
                <c:pt idx="1693">
                  <c:v>28.216666666666345</c:v>
                </c:pt>
                <c:pt idx="1694">
                  <c:v>28.233333333333011</c:v>
                </c:pt>
                <c:pt idx="1695">
                  <c:v>28.249999999999677</c:v>
                </c:pt>
                <c:pt idx="1696">
                  <c:v>28.266666666666342</c:v>
                </c:pt>
                <c:pt idx="1697">
                  <c:v>28.283333333333008</c:v>
                </c:pt>
                <c:pt idx="1698">
                  <c:v>28.299999999999674</c:v>
                </c:pt>
                <c:pt idx="1699">
                  <c:v>28.31666666666634</c:v>
                </c:pt>
                <c:pt idx="1700">
                  <c:v>28.333333333333005</c:v>
                </c:pt>
                <c:pt idx="1701">
                  <c:v>28.349999999999671</c:v>
                </c:pt>
                <c:pt idx="1702">
                  <c:v>28.366666666666337</c:v>
                </c:pt>
                <c:pt idx="1703">
                  <c:v>28.383333333333002</c:v>
                </c:pt>
                <c:pt idx="1704">
                  <c:v>28.399999999999668</c:v>
                </c:pt>
                <c:pt idx="1705">
                  <c:v>28.416666666666334</c:v>
                </c:pt>
                <c:pt idx="1706">
                  <c:v>28.433333333333</c:v>
                </c:pt>
                <c:pt idx="1707">
                  <c:v>28.449999999999665</c:v>
                </c:pt>
                <c:pt idx="1708">
                  <c:v>28.466666666666331</c:v>
                </c:pt>
                <c:pt idx="1709">
                  <c:v>28.483333333332997</c:v>
                </c:pt>
                <c:pt idx="1710">
                  <c:v>28.499999999999662</c:v>
                </c:pt>
                <c:pt idx="1711">
                  <c:v>28.516666666666328</c:v>
                </c:pt>
                <c:pt idx="1712">
                  <c:v>28.533333333332994</c:v>
                </c:pt>
                <c:pt idx="1713">
                  <c:v>28.54999999999966</c:v>
                </c:pt>
                <c:pt idx="1714">
                  <c:v>28.566666666666325</c:v>
                </c:pt>
                <c:pt idx="1715">
                  <c:v>28.583333333332991</c:v>
                </c:pt>
                <c:pt idx="1716">
                  <c:v>28.599999999999657</c:v>
                </c:pt>
                <c:pt idx="1717">
                  <c:v>28.616666666666323</c:v>
                </c:pt>
                <c:pt idx="1718">
                  <c:v>28.633333333332988</c:v>
                </c:pt>
                <c:pt idx="1719">
                  <c:v>28.649999999999654</c:v>
                </c:pt>
                <c:pt idx="1720">
                  <c:v>28.66666666666632</c:v>
                </c:pt>
                <c:pt idx="1721">
                  <c:v>28.683333333332985</c:v>
                </c:pt>
                <c:pt idx="1722">
                  <c:v>28.699999999999651</c:v>
                </c:pt>
                <c:pt idx="1723">
                  <c:v>28.716666666666317</c:v>
                </c:pt>
                <c:pt idx="1724">
                  <c:v>28.733333333332983</c:v>
                </c:pt>
                <c:pt idx="1725">
                  <c:v>28.749999999999648</c:v>
                </c:pt>
                <c:pt idx="1726">
                  <c:v>28.766666666666314</c:v>
                </c:pt>
                <c:pt idx="1727">
                  <c:v>28.78333333333298</c:v>
                </c:pt>
                <c:pt idx="1728">
                  <c:v>28.799999999999645</c:v>
                </c:pt>
                <c:pt idx="1729">
                  <c:v>28.816666666666311</c:v>
                </c:pt>
                <c:pt idx="1730">
                  <c:v>28.833333333332977</c:v>
                </c:pt>
                <c:pt idx="1731">
                  <c:v>28.849999999999643</c:v>
                </c:pt>
                <c:pt idx="1732">
                  <c:v>28.866666666666308</c:v>
                </c:pt>
                <c:pt idx="1733">
                  <c:v>28.883333333332974</c:v>
                </c:pt>
                <c:pt idx="1734">
                  <c:v>28.89999999999964</c:v>
                </c:pt>
                <c:pt idx="1735">
                  <c:v>28.916666666666305</c:v>
                </c:pt>
                <c:pt idx="1736">
                  <c:v>28.933333333332971</c:v>
                </c:pt>
                <c:pt idx="1737">
                  <c:v>28.949999999999637</c:v>
                </c:pt>
                <c:pt idx="1738">
                  <c:v>28.966666666666303</c:v>
                </c:pt>
                <c:pt idx="1739">
                  <c:v>28.983333333332968</c:v>
                </c:pt>
                <c:pt idx="1740">
                  <c:v>28.999999999999634</c:v>
                </c:pt>
                <c:pt idx="1741">
                  <c:v>29.0166666666663</c:v>
                </c:pt>
                <c:pt idx="1742">
                  <c:v>29.033333333332966</c:v>
                </c:pt>
                <c:pt idx="1743">
                  <c:v>29.049999999999631</c:v>
                </c:pt>
                <c:pt idx="1744">
                  <c:v>29.066666666666297</c:v>
                </c:pt>
                <c:pt idx="1745">
                  <c:v>29.083333333332963</c:v>
                </c:pt>
                <c:pt idx="1746">
                  <c:v>29.099999999999628</c:v>
                </c:pt>
                <c:pt idx="1747">
                  <c:v>29.116666666666294</c:v>
                </c:pt>
                <c:pt idx="1748">
                  <c:v>29.13333333333296</c:v>
                </c:pt>
                <c:pt idx="1749">
                  <c:v>29.149999999999626</c:v>
                </c:pt>
                <c:pt idx="1750">
                  <c:v>29.166666666666291</c:v>
                </c:pt>
                <c:pt idx="1751">
                  <c:v>29.183333333332957</c:v>
                </c:pt>
                <c:pt idx="1752">
                  <c:v>29.199999999999623</c:v>
                </c:pt>
                <c:pt idx="1753">
                  <c:v>29.216666666666288</c:v>
                </c:pt>
                <c:pt idx="1754">
                  <c:v>29.233333333332954</c:v>
                </c:pt>
                <c:pt idx="1755">
                  <c:v>29.24999999999962</c:v>
                </c:pt>
                <c:pt idx="1756">
                  <c:v>29.266666666666286</c:v>
                </c:pt>
                <c:pt idx="1757">
                  <c:v>29.283333333332951</c:v>
                </c:pt>
                <c:pt idx="1758">
                  <c:v>29.299999999999617</c:v>
                </c:pt>
                <c:pt idx="1759">
                  <c:v>29.316666666666283</c:v>
                </c:pt>
                <c:pt idx="1760">
                  <c:v>29.333333333332948</c:v>
                </c:pt>
                <c:pt idx="1761">
                  <c:v>29.349999999999614</c:v>
                </c:pt>
                <c:pt idx="1762">
                  <c:v>29.36666666666628</c:v>
                </c:pt>
                <c:pt idx="1763">
                  <c:v>29.383333333332946</c:v>
                </c:pt>
                <c:pt idx="1764">
                  <c:v>29.399999999999611</c:v>
                </c:pt>
                <c:pt idx="1765">
                  <c:v>29.416666666666277</c:v>
                </c:pt>
                <c:pt idx="1766">
                  <c:v>29.433333333332943</c:v>
                </c:pt>
                <c:pt idx="1767">
                  <c:v>29.449999999999608</c:v>
                </c:pt>
                <c:pt idx="1768">
                  <c:v>29.466666666666274</c:v>
                </c:pt>
                <c:pt idx="1769">
                  <c:v>29.48333333333294</c:v>
                </c:pt>
                <c:pt idx="1770">
                  <c:v>29.499999999999606</c:v>
                </c:pt>
                <c:pt idx="1771">
                  <c:v>29.516666666666271</c:v>
                </c:pt>
                <c:pt idx="1772">
                  <c:v>29.533333333332937</c:v>
                </c:pt>
                <c:pt idx="1773">
                  <c:v>29.549999999999603</c:v>
                </c:pt>
                <c:pt idx="1774">
                  <c:v>29.566666666666269</c:v>
                </c:pt>
                <c:pt idx="1775">
                  <c:v>29.583333333332934</c:v>
                </c:pt>
                <c:pt idx="1776">
                  <c:v>29.5999999999996</c:v>
                </c:pt>
                <c:pt idx="1777">
                  <c:v>29.616666666666266</c:v>
                </c:pt>
                <c:pt idx="1778">
                  <c:v>29.633333333332931</c:v>
                </c:pt>
                <c:pt idx="1779">
                  <c:v>29.649999999999597</c:v>
                </c:pt>
                <c:pt idx="1780">
                  <c:v>29.666666666666263</c:v>
                </c:pt>
                <c:pt idx="1781">
                  <c:v>29.683333333332929</c:v>
                </c:pt>
                <c:pt idx="1782">
                  <c:v>29.699999999999594</c:v>
                </c:pt>
                <c:pt idx="1783">
                  <c:v>29.71666666666626</c:v>
                </c:pt>
                <c:pt idx="1784">
                  <c:v>29.733333333332926</c:v>
                </c:pt>
                <c:pt idx="1785">
                  <c:v>29.749999999999591</c:v>
                </c:pt>
                <c:pt idx="1786">
                  <c:v>29.766666666666257</c:v>
                </c:pt>
                <c:pt idx="1787">
                  <c:v>29.783333333332923</c:v>
                </c:pt>
                <c:pt idx="1788">
                  <c:v>29.799999999999589</c:v>
                </c:pt>
                <c:pt idx="1789">
                  <c:v>29.816666666666254</c:v>
                </c:pt>
                <c:pt idx="1790">
                  <c:v>29.83333333333292</c:v>
                </c:pt>
                <c:pt idx="1791">
                  <c:v>29.849999999999586</c:v>
                </c:pt>
                <c:pt idx="1792">
                  <c:v>29.866666666666251</c:v>
                </c:pt>
                <c:pt idx="1793">
                  <c:v>29.883333333332917</c:v>
                </c:pt>
                <c:pt idx="1794">
                  <c:v>29.899999999999583</c:v>
                </c:pt>
                <c:pt idx="1795">
                  <c:v>29.916666666666249</c:v>
                </c:pt>
                <c:pt idx="1796">
                  <c:v>29.933333333332914</c:v>
                </c:pt>
                <c:pt idx="1797">
                  <c:v>29.94999999999958</c:v>
                </c:pt>
                <c:pt idx="1798">
                  <c:v>29.966666666666246</c:v>
                </c:pt>
                <c:pt idx="1799">
                  <c:v>29.983333333332912</c:v>
                </c:pt>
                <c:pt idx="1800">
                  <c:v>29.999999999999577</c:v>
                </c:pt>
                <c:pt idx="1801">
                  <c:v>30.016666666666243</c:v>
                </c:pt>
                <c:pt idx="1802">
                  <c:v>30.033333333332909</c:v>
                </c:pt>
                <c:pt idx="1803">
                  <c:v>30.049999999999574</c:v>
                </c:pt>
                <c:pt idx="1804">
                  <c:v>30.06666666666624</c:v>
                </c:pt>
                <c:pt idx="1805">
                  <c:v>30.083333333332906</c:v>
                </c:pt>
                <c:pt idx="1806">
                  <c:v>30.099999999999572</c:v>
                </c:pt>
                <c:pt idx="1807">
                  <c:v>30.116666666666237</c:v>
                </c:pt>
                <c:pt idx="1808">
                  <c:v>30.133333333332903</c:v>
                </c:pt>
                <c:pt idx="1809">
                  <c:v>30.149999999999569</c:v>
                </c:pt>
                <c:pt idx="1810">
                  <c:v>30.166666666666234</c:v>
                </c:pt>
                <c:pt idx="1811">
                  <c:v>30.1833333333329</c:v>
                </c:pt>
                <c:pt idx="1812">
                  <c:v>30.199999999999566</c:v>
                </c:pt>
                <c:pt idx="1813">
                  <c:v>30.216666666666232</c:v>
                </c:pt>
                <c:pt idx="1814">
                  <c:v>30.233333333332897</c:v>
                </c:pt>
                <c:pt idx="1815">
                  <c:v>30.249999999999563</c:v>
                </c:pt>
                <c:pt idx="1816">
                  <c:v>30.266666666666229</c:v>
                </c:pt>
                <c:pt idx="1817">
                  <c:v>30.283333333332894</c:v>
                </c:pt>
                <c:pt idx="1818">
                  <c:v>30.29999999999956</c:v>
                </c:pt>
                <c:pt idx="1819">
                  <c:v>30.316666666666226</c:v>
                </c:pt>
                <c:pt idx="1820">
                  <c:v>30.333333333332892</c:v>
                </c:pt>
                <c:pt idx="1821">
                  <c:v>30.349999999999557</c:v>
                </c:pt>
                <c:pt idx="1822">
                  <c:v>30.366666666666223</c:v>
                </c:pt>
                <c:pt idx="1823">
                  <c:v>30.383333333332889</c:v>
                </c:pt>
                <c:pt idx="1824">
                  <c:v>30.399999999999554</c:v>
                </c:pt>
                <c:pt idx="1825">
                  <c:v>30.41666666666622</c:v>
                </c:pt>
                <c:pt idx="1826">
                  <c:v>30.433333333332886</c:v>
                </c:pt>
                <c:pt idx="1827">
                  <c:v>30.449999999999552</c:v>
                </c:pt>
                <c:pt idx="1828">
                  <c:v>30.466666666666217</c:v>
                </c:pt>
                <c:pt idx="1829">
                  <c:v>30.483333333332883</c:v>
                </c:pt>
                <c:pt idx="1830">
                  <c:v>30.499999999999549</c:v>
                </c:pt>
                <c:pt idx="1831">
                  <c:v>30.516666666666215</c:v>
                </c:pt>
                <c:pt idx="1832">
                  <c:v>30.53333333333288</c:v>
                </c:pt>
                <c:pt idx="1833">
                  <c:v>30.549999999999546</c:v>
                </c:pt>
                <c:pt idx="1834">
                  <c:v>30.566666666666212</c:v>
                </c:pt>
                <c:pt idx="1835">
                  <c:v>30.583333333332877</c:v>
                </c:pt>
                <c:pt idx="1836">
                  <c:v>30.599999999999543</c:v>
                </c:pt>
                <c:pt idx="1837">
                  <c:v>30.616666666666209</c:v>
                </c:pt>
                <c:pt idx="1838">
                  <c:v>30.633333333332875</c:v>
                </c:pt>
                <c:pt idx="1839">
                  <c:v>30.64999999999954</c:v>
                </c:pt>
                <c:pt idx="1840">
                  <c:v>30.666666666666206</c:v>
                </c:pt>
                <c:pt idx="1841">
                  <c:v>30.683333333332872</c:v>
                </c:pt>
                <c:pt idx="1842">
                  <c:v>30.699999999999537</c:v>
                </c:pt>
                <c:pt idx="1843">
                  <c:v>30.716666666666203</c:v>
                </c:pt>
                <c:pt idx="1844">
                  <c:v>30.733333333332869</c:v>
                </c:pt>
                <c:pt idx="1845">
                  <c:v>30.749999999999535</c:v>
                </c:pt>
                <c:pt idx="1846">
                  <c:v>30.7666666666662</c:v>
                </c:pt>
                <c:pt idx="1847">
                  <c:v>30.783333333332866</c:v>
                </c:pt>
                <c:pt idx="1848">
                  <c:v>30.799999999999532</c:v>
                </c:pt>
                <c:pt idx="1849">
                  <c:v>30.816666666666197</c:v>
                </c:pt>
                <c:pt idx="1850">
                  <c:v>30.833333333332863</c:v>
                </c:pt>
                <c:pt idx="1851">
                  <c:v>30.849999999999529</c:v>
                </c:pt>
                <c:pt idx="1852">
                  <c:v>30.866666666666195</c:v>
                </c:pt>
                <c:pt idx="1853">
                  <c:v>30.88333333333286</c:v>
                </c:pt>
                <c:pt idx="1854">
                  <c:v>30.899999999999526</c:v>
                </c:pt>
                <c:pt idx="1855">
                  <c:v>30.916666666666192</c:v>
                </c:pt>
                <c:pt idx="1856">
                  <c:v>30.933333333332858</c:v>
                </c:pt>
                <c:pt idx="1857">
                  <c:v>30.949999999999523</c:v>
                </c:pt>
                <c:pt idx="1858">
                  <c:v>30.966666666666189</c:v>
                </c:pt>
                <c:pt idx="1859">
                  <c:v>30.983333333332855</c:v>
                </c:pt>
                <c:pt idx="1860">
                  <c:v>30.99999999999952</c:v>
                </c:pt>
                <c:pt idx="1861">
                  <c:v>31.016666666666186</c:v>
                </c:pt>
                <c:pt idx="1862">
                  <c:v>31.033333333332852</c:v>
                </c:pt>
                <c:pt idx="1863">
                  <c:v>31.049999999999518</c:v>
                </c:pt>
                <c:pt idx="1864">
                  <c:v>31.066666666666183</c:v>
                </c:pt>
                <c:pt idx="1865">
                  <c:v>31.083333333332849</c:v>
                </c:pt>
                <c:pt idx="1866">
                  <c:v>31.099999999999515</c:v>
                </c:pt>
                <c:pt idx="1867">
                  <c:v>31.11666666666618</c:v>
                </c:pt>
                <c:pt idx="1868">
                  <c:v>31.133333333332846</c:v>
                </c:pt>
                <c:pt idx="1869">
                  <c:v>31.149999999999512</c:v>
                </c:pt>
                <c:pt idx="1870">
                  <c:v>31.166666666666178</c:v>
                </c:pt>
                <c:pt idx="1871">
                  <c:v>31.183333333332843</c:v>
                </c:pt>
                <c:pt idx="1872">
                  <c:v>31.199999999999509</c:v>
                </c:pt>
                <c:pt idx="1873">
                  <c:v>31.216666666666175</c:v>
                </c:pt>
                <c:pt idx="1874">
                  <c:v>31.23333333333284</c:v>
                </c:pt>
                <c:pt idx="1875">
                  <c:v>31.249999999999506</c:v>
                </c:pt>
                <c:pt idx="1876">
                  <c:v>31.266666666666172</c:v>
                </c:pt>
                <c:pt idx="1877">
                  <c:v>31.283333333332838</c:v>
                </c:pt>
                <c:pt idx="1878">
                  <c:v>31.299999999999503</c:v>
                </c:pt>
                <c:pt idx="1879">
                  <c:v>31.316666666666169</c:v>
                </c:pt>
                <c:pt idx="1880">
                  <c:v>31.333333333332835</c:v>
                </c:pt>
                <c:pt idx="1881">
                  <c:v>31.3499999999995</c:v>
                </c:pt>
                <c:pt idx="1882">
                  <c:v>31.366666666666166</c:v>
                </c:pt>
                <c:pt idx="1883">
                  <c:v>31.383333333332832</c:v>
                </c:pt>
                <c:pt idx="1884">
                  <c:v>31.399999999999498</c:v>
                </c:pt>
                <c:pt idx="1885">
                  <c:v>31.416666666666163</c:v>
                </c:pt>
                <c:pt idx="1886">
                  <c:v>31.433333333332829</c:v>
                </c:pt>
                <c:pt idx="1887">
                  <c:v>31.449999999999495</c:v>
                </c:pt>
                <c:pt idx="1888">
                  <c:v>31.466666666666161</c:v>
                </c:pt>
                <c:pt idx="1889">
                  <c:v>31.483333333332826</c:v>
                </c:pt>
                <c:pt idx="1890">
                  <c:v>31.499999999999492</c:v>
                </c:pt>
                <c:pt idx="1891">
                  <c:v>31.516666666666158</c:v>
                </c:pt>
                <c:pt idx="1892">
                  <c:v>31.533333333332823</c:v>
                </c:pt>
                <c:pt idx="1893">
                  <c:v>31.549999999999489</c:v>
                </c:pt>
                <c:pt idx="1894">
                  <c:v>31.566666666666155</c:v>
                </c:pt>
                <c:pt idx="1895">
                  <c:v>31.583333333332821</c:v>
                </c:pt>
                <c:pt idx="1896">
                  <c:v>31.599999999999486</c:v>
                </c:pt>
                <c:pt idx="1897">
                  <c:v>31.616666666666152</c:v>
                </c:pt>
                <c:pt idx="1898">
                  <c:v>31.633333333332818</c:v>
                </c:pt>
                <c:pt idx="1899">
                  <c:v>31.649999999999483</c:v>
                </c:pt>
                <c:pt idx="1900">
                  <c:v>31.666666666666149</c:v>
                </c:pt>
                <c:pt idx="1901">
                  <c:v>31.683333333332815</c:v>
                </c:pt>
                <c:pt idx="1902">
                  <c:v>31.699999999999481</c:v>
                </c:pt>
                <c:pt idx="1903">
                  <c:v>31.716666666666146</c:v>
                </c:pt>
                <c:pt idx="1904">
                  <c:v>31.733333333332812</c:v>
                </c:pt>
                <c:pt idx="1905">
                  <c:v>31.749999999999478</c:v>
                </c:pt>
                <c:pt idx="1906">
                  <c:v>31.766666666666143</c:v>
                </c:pt>
                <c:pt idx="1907">
                  <c:v>31.783333333332809</c:v>
                </c:pt>
                <c:pt idx="1908">
                  <c:v>31.799999999999475</c:v>
                </c:pt>
                <c:pt idx="1909">
                  <c:v>31.816666666666141</c:v>
                </c:pt>
                <c:pt idx="1910">
                  <c:v>31.833333333332806</c:v>
                </c:pt>
                <c:pt idx="1911">
                  <c:v>31.849999999999472</c:v>
                </c:pt>
                <c:pt idx="1912">
                  <c:v>31.866666666666138</c:v>
                </c:pt>
                <c:pt idx="1913">
                  <c:v>31.883333333332804</c:v>
                </c:pt>
                <c:pt idx="1914">
                  <c:v>31.899999999999469</c:v>
                </c:pt>
                <c:pt idx="1915">
                  <c:v>31.916666666666135</c:v>
                </c:pt>
                <c:pt idx="1916">
                  <c:v>31.933333333332801</c:v>
                </c:pt>
                <c:pt idx="1917">
                  <c:v>31.949999999999466</c:v>
                </c:pt>
                <c:pt idx="1918">
                  <c:v>31.966666666666132</c:v>
                </c:pt>
                <c:pt idx="1919">
                  <c:v>31.983333333332798</c:v>
                </c:pt>
                <c:pt idx="1920">
                  <c:v>31.999999999999464</c:v>
                </c:pt>
                <c:pt idx="1921">
                  <c:v>32.016666666666133</c:v>
                </c:pt>
                <c:pt idx="1922">
                  <c:v>32.033333333332799</c:v>
                </c:pt>
                <c:pt idx="1923">
                  <c:v>32.049999999999464</c:v>
                </c:pt>
                <c:pt idx="1924">
                  <c:v>32.06666666666613</c:v>
                </c:pt>
                <c:pt idx="1925">
                  <c:v>32.083333333332796</c:v>
                </c:pt>
                <c:pt idx="1926">
                  <c:v>32.099999999999461</c:v>
                </c:pt>
                <c:pt idx="1927">
                  <c:v>32.116666666666127</c:v>
                </c:pt>
                <c:pt idx="1928">
                  <c:v>32.133333333332793</c:v>
                </c:pt>
                <c:pt idx="1929">
                  <c:v>32.149999999999459</c:v>
                </c:pt>
                <c:pt idx="1930">
                  <c:v>32.166666666666124</c:v>
                </c:pt>
                <c:pt idx="1931">
                  <c:v>32.18333333333279</c:v>
                </c:pt>
                <c:pt idx="1932">
                  <c:v>32.199999999999456</c:v>
                </c:pt>
                <c:pt idx="1933">
                  <c:v>32.216666666666121</c:v>
                </c:pt>
                <c:pt idx="1934">
                  <c:v>32.233333333332787</c:v>
                </c:pt>
                <c:pt idx="1935">
                  <c:v>32.249999999999453</c:v>
                </c:pt>
                <c:pt idx="1936">
                  <c:v>32.266666666666119</c:v>
                </c:pt>
                <c:pt idx="1937">
                  <c:v>32.283333333332784</c:v>
                </c:pt>
                <c:pt idx="1938">
                  <c:v>32.29999999999945</c:v>
                </c:pt>
                <c:pt idx="1939">
                  <c:v>32.316666666666116</c:v>
                </c:pt>
                <c:pt idx="1940">
                  <c:v>32.333333333332781</c:v>
                </c:pt>
                <c:pt idx="1941">
                  <c:v>32.349999999999447</c:v>
                </c:pt>
                <c:pt idx="1942">
                  <c:v>32.366666666666113</c:v>
                </c:pt>
                <c:pt idx="1943">
                  <c:v>32.383333333332779</c:v>
                </c:pt>
                <c:pt idx="1944">
                  <c:v>32.399999999999444</c:v>
                </c:pt>
                <c:pt idx="1945">
                  <c:v>32.41666666666611</c:v>
                </c:pt>
                <c:pt idx="1946">
                  <c:v>32.433333333332776</c:v>
                </c:pt>
                <c:pt idx="1947">
                  <c:v>32.449999999999442</c:v>
                </c:pt>
                <c:pt idx="1948">
                  <c:v>32.466666666666107</c:v>
                </c:pt>
                <c:pt idx="1949">
                  <c:v>32.483333333332773</c:v>
                </c:pt>
                <c:pt idx="1950">
                  <c:v>32.499999999999439</c:v>
                </c:pt>
                <c:pt idx="1951">
                  <c:v>32.516666666666104</c:v>
                </c:pt>
                <c:pt idx="1952">
                  <c:v>32.53333333333277</c:v>
                </c:pt>
                <c:pt idx="1953">
                  <c:v>32.549999999999436</c:v>
                </c:pt>
                <c:pt idx="1954">
                  <c:v>32.566666666666102</c:v>
                </c:pt>
                <c:pt idx="1955">
                  <c:v>32.583333333332767</c:v>
                </c:pt>
                <c:pt idx="1956">
                  <c:v>32.599999999999433</c:v>
                </c:pt>
                <c:pt idx="1957">
                  <c:v>32.616666666666099</c:v>
                </c:pt>
                <c:pt idx="1958">
                  <c:v>32.633333333332764</c:v>
                </c:pt>
                <c:pt idx="1959">
                  <c:v>32.64999999999943</c:v>
                </c:pt>
                <c:pt idx="1960">
                  <c:v>32.666666666666096</c:v>
                </c:pt>
                <c:pt idx="1961">
                  <c:v>32.683333333332762</c:v>
                </c:pt>
                <c:pt idx="1962">
                  <c:v>32.699999999999427</c:v>
                </c:pt>
                <c:pt idx="1963">
                  <c:v>32.716666666666093</c:v>
                </c:pt>
                <c:pt idx="1964">
                  <c:v>32.733333333332759</c:v>
                </c:pt>
                <c:pt idx="1965">
                  <c:v>32.749999999999424</c:v>
                </c:pt>
                <c:pt idx="1966">
                  <c:v>32.76666666666609</c:v>
                </c:pt>
                <c:pt idx="1967">
                  <c:v>32.783333333332756</c:v>
                </c:pt>
                <c:pt idx="1968">
                  <c:v>32.799999999999422</c:v>
                </c:pt>
                <c:pt idx="1969">
                  <c:v>32.816666666666087</c:v>
                </c:pt>
                <c:pt idx="1970">
                  <c:v>32.833333333332753</c:v>
                </c:pt>
                <c:pt idx="1971">
                  <c:v>32.849999999999419</c:v>
                </c:pt>
                <c:pt idx="1972">
                  <c:v>32.866666666666084</c:v>
                </c:pt>
                <c:pt idx="1973">
                  <c:v>32.88333333333275</c:v>
                </c:pt>
                <c:pt idx="1974">
                  <c:v>32.899999999999416</c:v>
                </c:pt>
                <c:pt idx="1975">
                  <c:v>32.916666666666082</c:v>
                </c:pt>
                <c:pt idx="1976">
                  <c:v>32.933333333332747</c:v>
                </c:pt>
                <c:pt idx="1977">
                  <c:v>32.949999999999413</c:v>
                </c:pt>
                <c:pt idx="1978">
                  <c:v>32.966666666666079</c:v>
                </c:pt>
                <c:pt idx="1979">
                  <c:v>32.983333333332745</c:v>
                </c:pt>
                <c:pt idx="1980">
                  <c:v>32.99999999999941</c:v>
                </c:pt>
                <c:pt idx="1981">
                  <c:v>33.016666666666076</c:v>
                </c:pt>
                <c:pt idx="1982">
                  <c:v>33.033333333332742</c:v>
                </c:pt>
                <c:pt idx="1983">
                  <c:v>33.049999999999407</c:v>
                </c:pt>
                <c:pt idx="1984">
                  <c:v>33.066666666666073</c:v>
                </c:pt>
                <c:pt idx="1985">
                  <c:v>33.083333333332739</c:v>
                </c:pt>
                <c:pt idx="1986">
                  <c:v>33.099999999999405</c:v>
                </c:pt>
                <c:pt idx="1987">
                  <c:v>33.11666666666607</c:v>
                </c:pt>
                <c:pt idx="1988">
                  <c:v>33.133333333332736</c:v>
                </c:pt>
                <c:pt idx="1989">
                  <c:v>33.149999999999402</c:v>
                </c:pt>
                <c:pt idx="1990">
                  <c:v>33.166666666666067</c:v>
                </c:pt>
                <c:pt idx="1991">
                  <c:v>33.183333333332733</c:v>
                </c:pt>
                <c:pt idx="1992">
                  <c:v>33.199999999999399</c:v>
                </c:pt>
                <c:pt idx="1993">
                  <c:v>33.216666666666065</c:v>
                </c:pt>
                <c:pt idx="1994">
                  <c:v>33.23333333333273</c:v>
                </c:pt>
                <c:pt idx="1995">
                  <c:v>33.249999999999396</c:v>
                </c:pt>
                <c:pt idx="1996">
                  <c:v>33.266666666666062</c:v>
                </c:pt>
                <c:pt idx="1997">
                  <c:v>33.283333333332727</c:v>
                </c:pt>
                <c:pt idx="1998">
                  <c:v>33.299999999999393</c:v>
                </c:pt>
                <c:pt idx="1999">
                  <c:v>33.316666666666059</c:v>
                </c:pt>
                <c:pt idx="2000">
                  <c:v>33.333333333332725</c:v>
                </c:pt>
                <c:pt idx="2001">
                  <c:v>33.34999999999939</c:v>
                </c:pt>
                <c:pt idx="2002">
                  <c:v>33.366666666666056</c:v>
                </c:pt>
                <c:pt idx="2003">
                  <c:v>33.383333333332722</c:v>
                </c:pt>
                <c:pt idx="2004">
                  <c:v>33.399999999999388</c:v>
                </c:pt>
                <c:pt idx="2005">
                  <c:v>33.416666666666053</c:v>
                </c:pt>
                <c:pt idx="2006">
                  <c:v>33.433333333332719</c:v>
                </c:pt>
                <c:pt idx="2007">
                  <c:v>33.449999999999385</c:v>
                </c:pt>
                <c:pt idx="2008">
                  <c:v>33.46666666666605</c:v>
                </c:pt>
                <c:pt idx="2009">
                  <c:v>33.483333333332716</c:v>
                </c:pt>
                <c:pt idx="2010">
                  <c:v>33.499999999999382</c:v>
                </c:pt>
                <c:pt idx="2011">
                  <c:v>33.516666666666048</c:v>
                </c:pt>
                <c:pt idx="2012">
                  <c:v>33.533333333332713</c:v>
                </c:pt>
                <c:pt idx="2013">
                  <c:v>33.549999999999379</c:v>
                </c:pt>
                <c:pt idx="2014">
                  <c:v>33.566666666666045</c:v>
                </c:pt>
                <c:pt idx="2015">
                  <c:v>33.58333333333271</c:v>
                </c:pt>
                <c:pt idx="2016">
                  <c:v>33.599999999999376</c:v>
                </c:pt>
                <c:pt idx="2017">
                  <c:v>33.616666666666042</c:v>
                </c:pt>
                <c:pt idx="2018">
                  <c:v>33.633333333332708</c:v>
                </c:pt>
                <c:pt idx="2019">
                  <c:v>33.649999999999373</c:v>
                </c:pt>
                <c:pt idx="2020">
                  <c:v>33.666666666666039</c:v>
                </c:pt>
                <c:pt idx="2021">
                  <c:v>33.683333333332705</c:v>
                </c:pt>
                <c:pt idx="2022">
                  <c:v>33.69999999999937</c:v>
                </c:pt>
                <c:pt idx="2023">
                  <c:v>33.716666666666036</c:v>
                </c:pt>
                <c:pt idx="2024">
                  <c:v>33.733333333332702</c:v>
                </c:pt>
                <c:pt idx="2025">
                  <c:v>33.749999999999368</c:v>
                </c:pt>
                <c:pt idx="2026">
                  <c:v>33.766666666666033</c:v>
                </c:pt>
                <c:pt idx="2027">
                  <c:v>33.783333333332699</c:v>
                </c:pt>
                <c:pt idx="2028">
                  <c:v>33.799999999999365</c:v>
                </c:pt>
                <c:pt idx="2029">
                  <c:v>33.81666666666603</c:v>
                </c:pt>
                <c:pt idx="2030">
                  <c:v>33.833333333332696</c:v>
                </c:pt>
                <c:pt idx="2031">
                  <c:v>33.849999999999362</c:v>
                </c:pt>
                <c:pt idx="2032">
                  <c:v>33.866666666666028</c:v>
                </c:pt>
                <c:pt idx="2033">
                  <c:v>33.883333333332693</c:v>
                </c:pt>
                <c:pt idx="2034">
                  <c:v>33.899999999999359</c:v>
                </c:pt>
                <c:pt idx="2035">
                  <c:v>33.916666666666025</c:v>
                </c:pt>
                <c:pt idx="2036">
                  <c:v>33.933333333332691</c:v>
                </c:pt>
                <c:pt idx="2037">
                  <c:v>33.949999999999356</c:v>
                </c:pt>
                <c:pt idx="2038">
                  <c:v>33.966666666666022</c:v>
                </c:pt>
                <c:pt idx="2039">
                  <c:v>33.983333333332688</c:v>
                </c:pt>
                <c:pt idx="2040">
                  <c:v>33.999999999999353</c:v>
                </c:pt>
                <c:pt idx="2041">
                  <c:v>34.016666666666019</c:v>
                </c:pt>
                <c:pt idx="2042">
                  <c:v>34.033333333332685</c:v>
                </c:pt>
                <c:pt idx="2043">
                  <c:v>34.049999999999351</c:v>
                </c:pt>
                <c:pt idx="2044">
                  <c:v>34.066666666666016</c:v>
                </c:pt>
                <c:pt idx="2045">
                  <c:v>34.083333333332682</c:v>
                </c:pt>
                <c:pt idx="2046">
                  <c:v>34.099999999999348</c:v>
                </c:pt>
                <c:pt idx="2047">
                  <c:v>34.116666666666013</c:v>
                </c:pt>
                <c:pt idx="2048">
                  <c:v>34.133333333332679</c:v>
                </c:pt>
                <c:pt idx="2049">
                  <c:v>34.149999999999345</c:v>
                </c:pt>
                <c:pt idx="2050">
                  <c:v>34.166666666666011</c:v>
                </c:pt>
                <c:pt idx="2051">
                  <c:v>34.183333333332676</c:v>
                </c:pt>
                <c:pt idx="2052">
                  <c:v>34.199999999999342</c:v>
                </c:pt>
                <c:pt idx="2053">
                  <c:v>34.216666666666008</c:v>
                </c:pt>
                <c:pt idx="2054">
                  <c:v>34.233333333332673</c:v>
                </c:pt>
                <c:pt idx="2055">
                  <c:v>34.249999999999339</c:v>
                </c:pt>
                <c:pt idx="2056">
                  <c:v>34.266666666666005</c:v>
                </c:pt>
                <c:pt idx="2057">
                  <c:v>34.283333333332671</c:v>
                </c:pt>
                <c:pt idx="2058">
                  <c:v>34.299999999999336</c:v>
                </c:pt>
                <c:pt idx="2059">
                  <c:v>34.316666666666002</c:v>
                </c:pt>
                <c:pt idx="2060">
                  <c:v>34.333333333332668</c:v>
                </c:pt>
                <c:pt idx="2061">
                  <c:v>34.349999999999334</c:v>
                </c:pt>
                <c:pt idx="2062">
                  <c:v>34.366666666665999</c:v>
                </c:pt>
                <c:pt idx="2063">
                  <c:v>34.383333333332665</c:v>
                </c:pt>
                <c:pt idx="2064">
                  <c:v>34.399999999999331</c:v>
                </c:pt>
                <c:pt idx="2065">
                  <c:v>34.416666666665996</c:v>
                </c:pt>
                <c:pt idx="2066">
                  <c:v>34.433333333332662</c:v>
                </c:pt>
                <c:pt idx="2067">
                  <c:v>34.449999999999328</c:v>
                </c:pt>
                <c:pt idx="2068">
                  <c:v>34.466666666665994</c:v>
                </c:pt>
                <c:pt idx="2069">
                  <c:v>34.483333333332659</c:v>
                </c:pt>
                <c:pt idx="2070">
                  <c:v>34.499999999999325</c:v>
                </c:pt>
                <c:pt idx="2071">
                  <c:v>34.516666666665991</c:v>
                </c:pt>
                <c:pt idx="2072">
                  <c:v>34.533333333332656</c:v>
                </c:pt>
                <c:pt idx="2073">
                  <c:v>34.549999999999322</c:v>
                </c:pt>
                <c:pt idx="2074">
                  <c:v>34.566666666665988</c:v>
                </c:pt>
                <c:pt idx="2075">
                  <c:v>34.583333333332654</c:v>
                </c:pt>
                <c:pt idx="2076">
                  <c:v>34.599999999999319</c:v>
                </c:pt>
                <c:pt idx="2077">
                  <c:v>34.616666666665985</c:v>
                </c:pt>
                <c:pt idx="2078">
                  <c:v>34.633333333332651</c:v>
                </c:pt>
                <c:pt idx="2079">
                  <c:v>34.649999999999316</c:v>
                </c:pt>
                <c:pt idx="2080">
                  <c:v>34.666666666665982</c:v>
                </c:pt>
                <c:pt idx="2081">
                  <c:v>34.683333333332648</c:v>
                </c:pt>
                <c:pt idx="2082">
                  <c:v>34.699999999999314</c:v>
                </c:pt>
                <c:pt idx="2083">
                  <c:v>34.716666666665979</c:v>
                </c:pt>
                <c:pt idx="2084">
                  <c:v>34.733333333332645</c:v>
                </c:pt>
                <c:pt idx="2085">
                  <c:v>34.749999999999311</c:v>
                </c:pt>
                <c:pt idx="2086">
                  <c:v>34.766666666665976</c:v>
                </c:pt>
                <c:pt idx="2087">
                  <c:v>34.783333333332642</c:v>
                </c:pt>
                <c:pt idx="2088">
                  <c:v>34.799999999999308</c:v>
                </c:pt>
                <c:pt idx="2089">
                  <c:v>34.816666666665974</c:v>
                </c:pt>
                <c:pt idx="2090">
                  <c:v>34.833333333332639</c:v>
                </c:pt>
                <c:pt idx="2091">
                  <c:v>34.849999999999305</c:v>
                </c:pt>
                <c:pt idx="2092">
                  <c:v>34.866666666665971</c:v>
                </c:pt>
                <c:pt idx="2093">
                  <c:v>34.883333333332637</c:v>
                </c:pt>
                <c:pt idx="2094">
                  <c:v>34.899999999999302</c:v>
                </c:pt>
                <c:pt idx="2095">
                  <c:v>34.916666666665968</c:v>
                </c:pt>
                <c:pt idx="2096">
                  <c:v>34.933333333332634</c:v>
                </c:pt>
                <c:pt idx="2097">
                  <c:v>34.949999999999299</c:v>
                </c:pt>
                <c:pt idx="2098">
                  <c:v>34.966666666665965</c:v>
                </c:pt>
                <c:pt idx="2099">
                  <c:v>34.983333333332631</c:v>
                </c:pt>
                <c:pt idx="2100">
                  <c:v>34.999999999999297</c:v>
                </c:pt>
                <c:pt idx="2101">
                  <c:v>35.016666666665962</c:v>
                </c:pt>
                <c:pt idx="2102">
                  <c:v>35.033333333332628</c:v>
                </c:pt>
                <c:pt idx="2103">
                  <c:v>35.049999999999294</c:v>
                </c:pt>
                <c:pt idx="2104">
                  <c:v>35.066666666665959</c:v>
                </c:pt>
                <c:pt idx="2105">
                  <c:v>35.083333333332625</c:v>
                </c:pt>
                <c:pt idx="2106">
                  <c:v>35.099999999999291</c:v>
                </c:pt>
                <c:pt idx="2107">
                  <c:v>35.116666666665957</c:v>
                </c:pt>
                <c:pt idx="2108">
                  <c:v>35.133333333332622</c:v>
                </c:pt>
                <c:pt idx="2109">
                  <c:v>35.149999999999288</c:v>
                </c:pt>
                <c:pt idx="2110">
                  <c:v>35.166666666665954</c:v>
                </c:pt>
                <c:pt idx="2111">
                  <c:v>35.183333333332619</c:v>
                </c:pt>
                <c:pt idx="2112">
                  <c:v>35.199999999999285</c:v>
                </c:pt>
                <c:pt idx="2113">
                  <c:v>35.216666666665951</c:v>
                </c:pt>
                <c:pt idx="2114">
                  <c:v>35.233333333332617</c:v>
                </c:pt>
                <c:pt idx="2115">
                  <c:v>35.249999999999282</c:v>
                </c:pt>
                <c:pt idx="2116">
                  <c:v>35.266666666665948</c:v>
                </c:pt>
                <c:pt idx="2117">
                  <c:v>35.283333333332614</c:v>
                </c:pt>
                <c:pt idx="2118">
                  <c:v>35.29999999999928</c:v>
                </c:pt>
                <c:pt idx="2119">
                  <c:v>35.316666666665945</c:v>
                </c:pt>
                <c:pt idx="2120">
                  <c:v>35.333333333332611</c:v>
                </c:pt>
                <c:pt idx="2121">
                  <c:v>35.349999999999277</c:v>
                </c:pt>
                <c:pt idx="2122">
                  <c:v>35.366666666665942</c:v>
                </c:pt>
                <c:pt idx="2123">
                  <c:v>35.383333333332608</c:v>
                </c:pt>
                <c:pt idx="2124">
                  <c:v>35.399999999999274</c:v>
                </c:pt>
                <c:pt idx="2125">
                  <c:v>35.41666666666594</c:v>
                </c:pt>
                <c:pt idx="2126">
                  <c:v>35.433333333332605</c:v>
                </c:pt>
                <c:pt idx="2127">
                  <c:v>35.449999999999271</c:v>
                </c:pt>
                <c:pt idx="2128">
                  <c:v>35.466666666665937</c:v>
                </c:pt>
                <c:pt idx="2129">
                  <c:v>35.483333333332602</c:v>
                </c:pt>
                <c:pt idx="2130">
                  <c:v>35.499999999999268</c:v>
                </c:pt>
                <c:pt idx="2131">
                  <c:v>35.516666666665934</c:v>
                </c:pt>
                <c:pt idx="2132">
                  <c:v>35.5333333333326</c:v>
                </c:pt>
                <c:pt idx="2133">
                  <c:v>35.549999999999265</c:v>
                </c:pt>
                <c:pt idx="2134">
                  <c:v>35.566666666665931</c:v>
                </c:pt>
                <c:pt idx="2135">
                  <c:v>35.583333333332597</c:v>
                </c:pt>
                <c:pt idx="2136">
                  <c:v>35.599999999999262</c:v>
                </c:pt>
                <c:pt idx="2137">
                  <c:v>35.616666666665928</c:v>
                </c:pt>
                <c:pt idx="2138">
                  <c:v>35.633333333332594</c:v>
                </c:pt>
                <c:pt idx="2139">
                  <c:v>35.64999999999926</c:v>
                </c:pt>
                <c:pt idx="2140">
                  <c:v>35.666666666665925</c:v>
                </c:pt>
                <c:pt idx="2141">
                  <c:v>35.683333333332591</c:v>
                </c:pt>
                <c:pt idx="2142">
                  <c:v>35.699999999999257</c:v>
                </c:pt>
                <c:pt idx="2143">
                  <c:v>35.716666666665922</c:v>
                </c:pt>
                <c:pt idx="2144">
                  <c:v>35.733333333332588</c:v>
                </c:pt>
                <c:pt idx="2145">
                  <c:v>35.749999999999254</c:v>
                </c:pt>
                <c:pt idx="2146">
                  <c:v>35.76666666666592</c:v>
                </c:pt>
                <c:pt idx="2147">
                  <c:v>35.783333333332585</c:v>
                </c:pt>
                <c:pt idx="2148">
                  <c:v>35.799999999999251</c:v>
                </c:pt>
                <c:pt idx="2149">
                  <c:v>35.816666666665917</c:v>
                </c:pt>
                <c:pt idx="2150">
                  <c:v>35.833333333332583</c:v>
                </c:pt>
                <c:pt idx="2151">
                  <c:v>35.849999999999248</c:v>
                </c:pt>
                <c:pt idx="2152">
                  <c:v>35.866666666665914</c:v>
                </c:pt>
                <c:pt idx="2153">
                  <c:v>35.88333333333258</c:v>
                </c:pt>
                <c:pt idx="2154">
                  <c:v>35.899999999999245</c:v>
                </c:pt>
                <c:pt idx="2155">
                  <c:v>35.916666666665911</c:v>
                </c:pt>
                <c:pt idx="2156">
                  <c:v>35.933333333332577</c:v>
                </c:pt>
                <c:pt idx="2157">
                  <c:v>35.949999999999243</c:v>
                </c:pt>
                <c:pt idx="2158">
                  <c:v>35.966666666665908</c:v>
                </c:pt>
                <c:pt idx="2159">
                  <c:v>35.983333333332574</c:v>
                </c:pt>
                <c:pt idx="2160">
                  <c:v>35.99999999999924</c:v>
                </c:pt>
                <c:pt idx="2161">
                  <c:v>36.016666666665905</c:v>
                </c:pt>
                <c:pt idx="2162">
                  <c:v>36.033333333332571</c:v>
                </c:pt>
                <c:pt idx="2163">
                  <c:v>36.049999999999237</c:v>
                </c:pt>
                <c:pt idx="2164">
                  <c:v>36.066666666665903</c:v>
                </c:pt>
                <c:pt idx="2165">
                  <c:v>36.083333333332568</c:v>
                </c:pt>
                <c:pt idx="2166">
                  <c:v>36.099999999999234</c:v>
                </c:pt>
                <c:pt idx="2167">
                  <c:v>36.1166666666659</c:v>
                </c:pt>
                <c:pt idx="2168">
                  <c:v>36.133333333332565</c:v>
                </c:pt>
                <c:pt idx="2169">
                  <c:v>36.149999999999231</c:v>
                </c:pt>
                <c:pt idx="2170">
                  <c:v>36.166666666665897</c:v>
                </c:pt>
                <c:pt idx="2171">
                  <c:v>36.183333333332563</c:v>
                </c:pt>
                <c:pt idx="2172">
                  <c:v>36.199999999999228</c:v>
                </c:pt>
                <c:pt idx="2173">
                  <c:v>36.216666666665894</c:v>
                </c:pt>
                <c:pt idx="2174">
                  <c:v>36.23333333333256</c:v>
                </c:pt>
                <c:pt idx="2175">
                  <c:v>36.249999999999226</c:v>
                </c:pt>
                <c:pt idx="2176">
                  <c:v>36.266666666665891</c:v>
                </c:pt>
                <c:pt idx="2177">
                  <c:v>36.283333333332557</c:v>
                </c:pt>
                <c:pt idx="2178">
                  <c:v>36.299999999999223</c:v>
                </c:pt>
                <c:pt idx="2179">
                  <c:v>36.316666666665888</c:v>
                </c:pt>
                <c:pt idx="2180">
                  <c:v>36.333333333332554</c:v>
                </c:pt>
                <c:pt idx="2181">
                  <c:v>36.34999999999922</c:v>
                </c:pt>
                <c:pt idx="2182">
                  <c:v>36.366666666665886</c:v>
                </c:pt>
                <c:pt idx="2183">
                  <c:v>36.383333333332551</c:v>
                </c:pt>
                <c:pt idx="2184">
                  <c:v>36.399999999999217</c:v>
                </c:pt>
                <c:pt idx="2185">
                  <c:v>36.416666666665883</c:v>
                </c:pt>
                <c:pt idx="2186">
                  <c:v>36.433333333332548</c:v>
                </c:pt>
                <c:pt idx="2187">
                  <c:v>36.449999999999214</c:v>
                </c:pt>
                <c:pt idx="2188">
                  <c:v>36.46666666666588</c:v>
                </c:pt>
                <c:pt idx="2189">
                  <c:v>36.483333333332546</c:v>
                </c:pt>
                <c:pt idx="2190">
                  <c:v>36.499999999999211</c:v>
                </c:pt>
                <c:pt idx="2191">
                  <c:v>36.516666666665877</c:v>
                </c:pt>
                <c:pt idx="2192">
                  <c:v>36.533333333332543</c:v>
                </c:pt>
                <c:pt idx="2193">
                  <c:v>36.549999999999208</c:v>
                </c:pt>
                <c:pt idx="2194">
                  <c:v>36.566666666665874</c:v>
                </c:pt>
                <c:pt idx="2195">
                  <c:v>36.58333333333254</c:v>
                </c:pt>
                <c:pt idx="2196">
                  <c:v>36.599999999999206</c:v>
                </c:pt>
                <c:pt idx="2197">
                  <c:v>36.616666666665871</c:v>
                </c:pt>
                <c:pt idx="2198">
                  <c:v>36.633333333332537</c:v>
                </c:pt>
                <c:pt idx="2199">
                  <c:v>36.649999999999203</c:v>
                </c:pt>
                <c:pt idx="2200">
                  <c:v>36.666666666665868</c:v>
                </c:pt>
                <c:pt idx="2201">
                  <c:v>36.683333333332534</c:v>
                </c:pt>
                <c:pt idx="2202">
                  <c:v>36.6999999999992</c:v>
                </c:pt>
                <c:pt idx="2203">
                  <c:v>36.716666666665866</c:v>
                </c:pt>
                <c:pt idx="2204">
                  <c:v>36.733333333332531</c:v>
                </c:pt>
                <c:pt idx="2205">
                  <c:v>36.749999999999197</c:v>
                </c:pt>
                <c:pt idx="2206">
                  <c:v>36.766666666665863</c:v>
                </c:pt>
                <c:pt idx="2207">
                  <c:v>36.783333333332529</c:v>
                </c:pt>
                <c:pt idx="2208">
                  <c:v>36.799999999999194</c:v>
                </c:pt>
                <c:pt idx="2209">
                  <c:v>36.81666666666586</c:v>
                </c:pt>
                <c:pt idx="2210">
                  <c:v>36.833333333332526</c:v>
                </c:pt>
                <c:pt idx="2211">
                  <c:v>36.849999999999191</c:v>
                </c:pt>
                <c:pt idx="2212">
                  <c:v>36.866666666665857</c:v>
                </c:pt>
                <c:pt idx="2213">
                  <c:v>36.883333333332523</c:v>
                </c:pt>
                <c:pt idx="2214">
                  <c:v>36.899999999999189</c:v>
                </c:pt>
                <c:pt idx="2215">
                  <c:v>36.916666666665854</c:v>
                </c:pt>
                <c:pt idx="2216">
                  <c:v>36.93333333333252</c:v>
                </c:pt>
                <c:pt idx="2217">
                  <c:v>36.949999999999186</c:v>
                </c:pt>
                <c:pt idx="2218">
                  <c:v>36.966666666665851</c:v>
                </c:pt>
                <c:pt idx="2219">
                  <c:v>36.983333333332517</c:v>
                </c:pt>
                <c:pt idx="2220">
                  <c:v>36.999999999999183</c:v>
                </c:pt>
                <c:pt idx="2221">
                  <c:v>37.016666666665849</c:v>
                </c:pt>
                <c:pt idx="2222">
                  <c:v>37.033333333332514</c:v>
                </c:pt>
                <c:pt idx="2223">
                  <c:v>37.04999999999918</c:v>
                </c:pt>
                <c:pt idx="2224">
                  <c:v>37.066666666665846</c:v>
                </c:pt>
                <c:pt idx="2225">
                  <c:v>37.083333333332511</c:v>
                </c:pt>
                <c:pt idx="2226">
                  <c:v>37.099999999999177</c:v>
                </c:pt>
                <c:pt idx="2227">
                  <c:v>37.116666666665843</c:v>
                </c:pt>
                <c:pt idx="2228">
                  <c:v>37.133333333332509</c:v>
                </c:pt>
                <c:pt idx="2229">
                  <c:v>37.149999999999174</c:v>
                </c:pt>
                <c:pt idx="2230">
                  <c:v>37.16666666666584</c:v>
                </c:pt>
                <c:pt idx="2231">
                  <c:v>37.183333333332506</c:v>
                </c:pt>
                <c:pt idx="2232">
                  <c:v>37.199999999999172</c:v>
                </c:pt>
                <c:pt idx="2233">
                  <c:v>37.216666666665837</c:v>
                </c:pt>
                <c:pt idx="2234">
                  <c:v>37.233333333332503</c:v>
                </c:pt>
                <c:pt idx="2235">
                  <c:v>37.249999999999169</c:v>
                </c:pt>
                <c:pt idx="2236">
                  <c:v>37.266666666665834</c:v>
                </c:pt>
                <c:pt idx="2237">
                  <c:v>37.2833333333325</c:v>
                </c:pt>
                <c:pt idx="2238">
                  <c:v>37.299999999999166</c:v>
                </c:pt>
                <c:pt idx="2239">
                  <c:v>37.316666666665832</c:v>
                </c:pt>
                <c:pt idx="2240">
                  <c:v>37.333333333332497</c:v>
                </c:pt>
                <c:pt idx="2241">
                  <c:v>37.349999999999163</c:v>
                </c:pt>
                <c:pt idx="2242">
                  <c:v>37.366666666665829</c:v>
                </c:pt>
                <c:pt idx="2243">
                  <c:v>37.383333333332494</c:v>
                </c:pt>
                <c:pt idx="2244">
                  <c:v>37.39999999999916</c:v>
                </c:pt>
                <c:pt idx="2245">
                  <c:v>37.416666666665826</c:v>
                </c:pt>
                <c:pt idx="2246">
                  <c:v>37.433333333332492</c:v>
                </c:pt>
                <c:pt idx="2247">
                  <c:v>37.449999999999157</c:v>
                </c:pt>
                <c:pt idx="2248">
                  <c:v>37.466666666665823</c:v>
                </c:pt>
                <c:pt idx="2249">
                  <c:v>37.483333333332489</c:v>
                </c:pt>
                <c:pt idx="2250">
                  <c:v>37.499999999999154</c:v>
                </c:pt>
                <c:pt idx="2251">
                  <c:v>37.51666666666582</c:v>
                </c:pt>
                <c:pt idx="2252">
                  <c:v>37.533333333332486</c:v>
                </c:pt>
                <c:pt idx="2253">
                  <c:v>37.549999999999152</c:v>
                </c:pt>
                <c:pt idx="2254">
                  <c:v>37.566666666665817</c:v>
                </c:pt>
                <c:pt idx="2255">
                  <c:v>37.583333333332483</c:v>
                </c:pt>
                <c:pt idx="2256">
                  <c:v>37.599999999999149</c:v>
                </c:pt>
                <c:pt idx="2257">
                  <c:v>37.616666666665814</c:v>
                </c:pt>
                <c:pt idx="2258">
                  <c:v>37.63333333333248</c:v>
                </c:pt>
                <c:pt idx="2259">
                  <c:v>37.649999999999146</c:v>
                </c:pt>
                <c:pt idx="2260">
                  <c:v>37.666666666665812</c:v>
                </c:pt>
                <c:pt idx="2261">
                  <c:v>37.683333333332477</c:v>
                </c:pt>
                <c:pt idx="2262">
                  <c:v>37.699999999999143</c:v>
                </c:pt>
                <c:pt idx="2263">
                  <c:v>37.716666666665809</c:v>
                </c:pt>
                <c:pt idx="2264">
                  <c:v>37.733333333332475</c:v>
                </c:pt>
                <c:pt idx="2265">
                  <c:v>37.74999999999914</c:v>
                </c:pt>
                <c:pt idx="2266">
                  <c:v>37.766666666665806</c:v>
                </c:pt>
                <c:pt idx="2267">
                  <c:v>37.783333333332472</c:v>
                </c:pt>
                <c:pt idx="2268">
                  <c:v>37.799999999999137</c:v>
                </c:pt>
                <c:pt idx="2269">
                  <c:v>37.816666666665803</c:v>
                </c:pt>
                <c:pt idx="2270">
                  <c:v>37.833333333332469</c:v>
                </c:pt>
                <c:pt idx="2271">
                  <c:v>37.849999999999135</c:v>
                </c:pt>
                <c:pt idx="2272">
                  <c:v>37.8666666666658</c:v>
                </c:pt>
                <c:pt idx="2273">
                  <c:v>37.883333333332466</c:v>
                </c:pt>
                <c:pt idx="2274">
                  <c:v>37.899999999999132</c:v>
                </c:pt>
                <c:pt idx="2275">
                  <c:v>37.916666666665797</c:v>
                </c:pt>
                <c:pt idx="2276">
                  <c:v>37.933333333332463</c:v>
                </c:pt>
                <c:pt idx="2277">
                  <c:v>37.949999999999129</c:v>
                </c:pt>
                <c:pt idx="2278">
                  <c:v>37.966666666665795</c:v>
                </c:pt>
                <c:pt idx="2279">
                  <c:v>37.98333333333246</c:v>
                </c:pt>
                <c:pt idx="2280">
                  <c:v>37.999999999999126</c:v>
                </c:pt>
                <c:pt idx="2281">
                  <c:v>38.016666666665792</c:v>
                </c:pt>
                <c:pt idx="2282">
                  <c:v>38.033333333332457</c:v>
                </c:pt>
                <c:pt idx="2283">
                  <c:v>38.049999999999123</c:v>
                </c:pt>
                <c:pt idx="2284">
                  <c:v>38.066666666665789</c:v>
                </c:pt>
                <c:pt idx="2285">
                  <c:v>38.083333333332455</c:v>
                </c:pt>
                <c:pt idx="2286">
                  <c:v>38.09999999999912</c:v>
                </c:pt>
                <c:pt idx="2287">
                  <c:v>38.116666666665786</c:v>
                </c:pt>
                <c:pt idx="2288">
                  <c:v>38.133333333332452</c:v>
                </c:pt>
                <c:pt idx="2289">
                  <c:v>38.149999999999118</c:v>
                </c:pt>
                <c:pt idx="2290">
                  <c:v>38.166666666665783</c:v>
                </c:pt>
                <c:pt idx="2291">
                  <c:v>38.183333333332449</c:v>
                </c:pt>
                <c:pt idx="2292">
                  <c:v>38.199999999999115</c:v>
                </c:pt>
                <c:pt idx="2293">
                  <c:v>38.21666666666578</c:v>
                </c:pt>
                <c:pt idx="2294">
                  <c:v>38.233333333332446</c:v>
                </c:pt>
                <c:pt idx="2295">
                  <c:v>38.249999999999112</c:v>
                </c:pt>
                <c:pt idx="2296">
                  <c:v>38.266666666665778</c:v>
                </c:pt>
                <c:pt idx="2297">
                  <c:v>38.283333333332443</c:v>
                </c:pt>
                <c:pt idx="2298">
                  <c:v>38.299999999999109</c:v>
                </c:pt>
                <c:pt idx="2299">
                  <c:v>38.316666666665775</c:v>
                </c:pt>
                <c:pt idx="2300">
                  <c:v>38.33333333333244</c:v>
                </c:pt>
                <c:pt idx="2301">
                  <c:v>38.349999999999106</c:v>
                </c:pt>
                <c:pt idx="2302">
                  <c:v>38.366666666665772</c:v>
                </c:pt>
                <c:pt idx="2303">
                  <c:v>38.383333333332438</c:v>
                </c:pt>
                <c:pt idx="2304">
                  <c:v>38.399999999999103</c:v>
                </c:pt>
                <c:pt idx="2305">
                  <c:v>38.416666666665769</c:v>
                </c:pt>
                <c:pt idx="2306">
                  <c:v>38.433333333332435</c:v>
                </c:pt>
                <c:pt idx="2307">
                  <c:v>38.4499999999991</c:v>
                </c:pt>
                <c:pt idx="2308">
                  <c:v>38.466666666665766</c:v>
                </c:pt>
                <c:pt idx="2309">
                  <c:v>38.483333333332432</c:v>
                </c:pt>
                <c:pt idx="2310">
                  <c:v>38.499999999999098</c:v>
                </c:pt>
                <c:pt idx="2311">
                  <c:v>38.516666666665763</c:v>
                </c:pt>
                <c:pt idx="2312">
                  <c:v>38.533333333332429</c:v>
                </c:pt>
                <c:pt idx="2313">
                  <c:v>38.549999999999095</c:v>
                </c:pt>
                <c:pt idx="2314">
                  <c:v>38.56666666666576</c:v>
                </c:pt>
                <c:pt idx="2315">
                  <c:v>38.583333333332426</c:v>
                </c:pt>
                <c:pt idx="2316">
                  <c:v>38.599999999999092</c:v>
                </c:pt>
                <c:pt idx="2317">
                  <c:v>38.616666666665758</c:v>
                </c:pt>
                <c:pt idx="2318">
                  <c:v>38.633333333332423</c:v>
                </c:pt>
                <c:pt idx="2319">
                  <c:v>38.649999999999089</c:v>
                </c:pt>
                <c:pt idx="2320">
                  <c:v>38.666666666665755</c:v>
                </c:pt>
                <c:pt idx="2321">
                  <c:v>38.683333333332421</c:v>
                </c:pt>
                <c:pt idx="2322">
                  <c:v>38.699999999999086</c:v>
                </c:pt>
                <c:pt idx="2323">
                  <c:v>38.716666666665752</c:v>
                </c:pt>
                <c:pt idx="2324">
                  <c:v>38.733333333332418</c:v>
                </c:pt>
                <c:pt idx="2325">
                  <c:v>38.749999999999083</c:v>
                </c:pt>
                <c:pt idx="2326">
                  <c:v>38.766666666665749</c:v>
                </c:pt>
                <c:pt idx="2327">
                  <c:v>38.783333333332415</c:v>
                </c:pt>
                <c:pt idx="2328">
                  <c:v>38.799999999999081</c:v>
                </c:pt>
                <c:pt idx="2329">
                  <c:v>38.816666666665746</c:v>
                </c:pt>
                <c:pt idx="2330">
                  <c:v>38.833333333332412</c:v>
                </c:pt>
                <c:pt idx="2331">
                  <c:v>38.849999999999078</c:v>
                </c:pt>
                <c:pt idx="2332">
                  <c:v>38.866666666665743</c:v>
                </c:pt>
                <c:pt idx="2333">
                  <c:v>38.883333333332409</c:v>
                </c:pt>
                <c:pt idx="2334">
                  <c:v>38.899999999999075</c:v>
                </c:pt>
                <c:pt idx="2335">
                  <c:v>38.916666666665741</c:v>
                </c:pt>
                <c:pt idx="2336">
                  <c:v>38.933333333332406</c:v>
                </c:pt>
                <c:pt idx="2337">
                  <c:v>38.949999999999072</c:v>
                </c:pt>
                <c:pt idx="2338">
                  <c:v>38.966666666665738</c:v>
                </c:pt>
                <c:pt idx="2339">
                  <c:v>38.983333333332403</c:v>
                </c:pt>
                <c:pt idx="2340">
                  <c:v>38.999999999999069</c:v>
                </c:pt>
                <c:pt idx="2341">
                  <c:v>39.016666666665735</c:v>
                </c:pt>
                <c:pt idx="2342">
                  <c:v>39.033333333332401</c:v>
                </c:pt>
                <c:pt idx="2343">
                  <c:v>39.049999999999066</c:v>
                </c:pt>
                <c:pt idx="2344">
                  <c:v>39.066666666665732</c:v>
                </c:pt>
                <c:pt idx="2345">
                  <c:v>39.083333333332398</c:v>
                </c:pt>
                <c:pt idx="2346">
                  <c:v>39.099999999999064</c:v>
                </c:pt>
                <c:pt idx="2347">
                  <c:v>39.116666666665729</c:v>
                </c:pt>
                <c:pt idx="2348">
                  <c:v>39.133333333332395</c:v>
                </c:pt>
                <c:pt idx="2349">
                  <c:v>39.149999999999061</c:v>
                </c:pt>
                <c:pt idx="2350">
                  <c:v>39.166666666665726</c:v>
                </c:pt>
                <c:pt idx="2351">
                  <c:v>39.183333333332392</c:v>
                </c:pt>
                <c:pt idx="2352">
                  <c:v>39.199999999999058</c:v>
                </c:pt>
                <c:pt idx="2353">
                  <c:v>39.216666666665724</c:v>
                </c:pt>
                <c:pt idx="2354">
                  <c:v>39.233333333332389</c:v>
                </c:pt>
                <c:pt idx="2355">
                  <c:v>39.249999999999055</c:v>
                </c:pt>
                <c:pt idx="2356">
                  <c:v>39.266666666665721</c:v>
                </c:pt>
                <c:pt idx="2357">
                  <c:v>39.283333333332386</c:v>
                </c:pt>
                <c:pt idx="2358">
                  <c:v>39.299999999999052</c:v>
                </c:pt>
                <c:pt idx="2359">
                  <c:v>39.316666666665718</c:v>
                </c:pt>
                <c:pt idx="2360">
                  <c:v>39.333333333332384</c:v>
                </c:pt>
                <c:pt idx="2361">
                  <c:v>39.349999999999049</c:v>
                </c:pt>
                <c:pt idx="2362">
                  <c:v>39.366666666665715</c:v>
                </c:pt>
                <c:pt idx="2363">
                  <c:v>39.383333333332381</c:v>
                </c:pt>
                <c:pt idx="2364">
                  <c:v>39.399999999999046</c:v>
                </c:pt>
                <c:pt idx="2365">
                  <c:v>39.416666666665712</c:v>
                </c:pt>
                <c:pt idx="2366">
                  <c:v>39.433333333332378</c:v>
                </c:pt>
                <c:pt idx="2367">
                  <c:v>39.449999999999044</c:v>
                </c:pt>
                <c:pt idx="2368">
                  <c:v>39.466666666665709</c:v>
                </c:pt>
                <c:pt idx="2369">
                  <c:v>39.483333333332375</c:v>
                </c:pt>
                <c:pt idx="2370">
                  <c:v>39.499999999999041</c:v>
                </c:pt>
                <c:pt idx="2371">
                  <c:v>39.516666666665706</c:v>
                </c:pt>
                <c:pt idx="2372">
                  <c:v>39.533333333332372</c:v>
                </c:pt>
                <c:pt idx="2373">
                  <c:v>39.549999999999038</c:v>
                </c:pt>
                <c:pt idx="2374">
                  <c:v>39.566666666665704</c:v>
                </c:pt>
                <c:pt idx="2375">
                  <c:v>39.583333333332369</c:v>
                </c:pt>
                <c:pt idx="2376">
                  <c:v>39.599999999999035</c:v>
                </c:pt>
                <c:pt idx="2377">
                  <c:v>39.616666666665701</c:v>
                </c:pt>
                <c:pt idx="2378">
                  <c:v>39.633333333332367</c:v>
                </c:pt>
                <c:pt idx="2379">
                  <c:v>39.649999999999032</c:v>
                </c:pt>
                <c:pt idx="2380">
                  <c:v>39.666666666665698</c:v>
                </c:pt>
                <c:pt idx="2381">
                  <c:v>39.683333333332364</c:v>
                </c:pt>
                <c:pt idx="2382">
                  <c:v>39.699999999999029</c:v>
                </c:pt>
                <c:pt idx="2383">
                  <c:v>39.716666666665695</c:v>
                </c:pt>
                <c:pt idx="2384">
                  <c:v>39.733333333332361</c:v>
                </c:pt>
                <c:pt idx="2385">
                  <c:v>39.749999999999027</c:v>
                </c:pt>
                <c:pt idx="2386">
                  <c:v>39.766666666665692</c:v>
                </c:pt>
                <c:pt idx="2387">
                  <c:v>39.783333333332358</c:v>
                </c:pt>
                <c:pt idx="2388">
                  <c:v>39.799999999999024</c:v>
                </c:pt>
                <c:pt idx="2389">
                  <c:v>39.816666666665689</c:v>
                </c:pt>
                <c:pt idx="2390">
                  <c:v>39.833333333332355</c:v>
                </c:pt>
                <c:pt idx="2391">
                  <c:v>39.849999999999021</c:v>
                </c:pt>
                <c:pt idx="2392">
                  <c:v>39.866666666665687</c:v>
                </c:pt>
                <c:pt idx="2393">
                  <c:v>39.883333333332352</c:v>
                </c:pt>
                <c:pt idx="2394">
                  <c:v>39.899999999999018</c:v>
                </c:pt>
                <c:pt idx="2395">
                  <c:v>39.916666666665684</c:v>
                </c:pt>
                <c:pt idx="2396">
                  <c:v>39.933333333332349</c:v>
                </c:pt>
                <c:pt idx="2397">
                  <c:v>39.949999999999015</c:v>
                </c:pt>
                <c:pt idx="2398">
                  <c:v>39.966666666665681</c:v>
                </c:pt>
                <c:pt idx="2399">
                  <c:v>39.983333333332347</c:v>
                </c:pt>
                <c:pt idx="2400">
                  <c:v>39.999999999999012</c:v>
                </c:pt>
                <c:pt idx="2401">
                  <c:v>40.016666666665678</c:v>
                </c:pt>
                <c:pt idx="2402">
                  <c:v>40.033333333332344</c:v>
                </c:pt>
                <c:pt idx="2403">
                  <c:v>40.04999999999901</c:v>
                </c:pt>
                <c:pt idx="2404">
                  <c:v>40.066666666665675</c:v>
                </c:pt>
                <c:pt idx="2405">
                  <c:v>40.083333333332341</c:v>
                </c:pt>
                <c:pt idx="2406">
                  <c:v>40.099999999999007</c:v>
                </c:pt>
                <c:pt idx="2407">
                  <c:v>40.116666666665672</c:v>
                </c:pt>
                <c:pt idx="2408">
                  <c:v>40.133333333332338</c:v>
                </c:pt>
                <c:pt idx="2409">
                  <c:v>40.149999999999004</c:v>
                </c:pt>
                <c:pt idx="2410">
                  <c:v>40.16666666666567</c:v>
                </c:pt>
                <c:pt idx="2411">
                  <c:v>40.183333333332335</c:v>
                </c:pt>
                <c:pt idx="2412">
                  <c:v>40.199999999999001</c:v>
                </c:pt>
                <c:pt idx="2413">
                  <c:v>40.216666666665667</c:v>
                </c:pt>
                <c:pt idx="2414">
                  <c:v>40.233333333332332</c:v>
                </c:pt>
                <c:pt idx="2415">
                  <c:v>40.249999999998998</c:v>
                </c:pt>
                <c:pt idx="2416">
                  <c:v>40.266666666665664</c:v>
                </c:pt>
                <c:pt idx="2417">
                  <c:v>40.28333333333233</c:v>
                </c:pt>
                <c:pt idx="2418">
                  <c:v>40.299999999998995</c:v>
                </c:pt>
                <c:pt idx="2419">
                  <c:v>40.316666666665661</c:v>
                </c:pt>
                <c:pt idx="2420">
                  <c:v>40.333333333332327</c:v>
                </c:pt>
                <c:pt idx="2421">
                  <c:v>40.349999999998992</c:v>
                </c:pt>
                <c:pt idx="2422">
                  <c:v>40.366666666665658</c:v>
                </c:pt>
                <c:pt idx="2423">
                  <c:v>40.383333333332324</c:v>
                </c:pt>
                <c:pt idx="2424">
                  <c:v>40.39999999999899</c:v>
                </c:pt>
                <c:pt idx="2425">
                  <c:v>40.416666666665655</c:v>
                </c:pt>
                <c:pt idx="2426">
                  <c:v>40.433333333332321</c:v>
                </c:pt>
                <c:pt idx="2427">
                  <c:v>40.449999999998987</c:v>
                </c:pt>
                <c:pt idx="2428">
                  <c:v>40.466666666665652</c:v>
                </c:pt>
                <c:pt idx="2429">
                  <c:v>40.483333333332318</c:v>
                </c:pt>
                <c:pt idx="2430">
                  <c:v>40.499999999998984</c:v>
                </c:pt>
                <c:pt idx="2431">
                  <c:v>40.51666666666565</c:v>
                </c:pt>
                <c:pt idx="2432">
                  <c:v>40.533333333332315</c:v>
                </c:pt>
                <c:pt idx="2433">
                  <c:v>40.549999999998981</c:v>
                </c:pt>
                <c:pt idx="2434">
                  <c:v>40.566666666665647</c:v>
                </c:pt>
                <c:pt idx="2435">
                  <c:v>40.583333333332313</c:v>
                </c:pt>
                <c:pt idx="2436">
                  <c:v>40.599999999998978</c:v>
                </c:pt>
                <c:pt idx="2437">
                  <c:v>40.616666666665644</c:v>
                </c:pt>
                <c:pt idx="2438">
                  <c:v>40.63333333333231</c:v>
                </c:pt>
                <c:pt idx="2439">
                  <c:v>40.649999999998975</c:v>
                </c:pt>
                <c:pt idx="2440">
                  <c:v>40.666666666665641</c:v>
                </c:pt>
                <c:pt idx="2441">
                  <c:v>40.683333333332307</c:v>
                </c:pt>
                <c:pt idx="2442">
                  <c:v>40.699999999998973</c:v>
                </c:pt>
                <c:pt idx="2443">
                  <c:v>40.716666666665638</c:v>
                </c:pt>
                <c:pt idx="2444">
                  <c:v>40.733333333332304</c:v>
                </c:pt>
                <c:pt idx="2445">
                  <c:v>40.74999999999897</c:v>
                </c:pt>
                <c:pt idx="2446">
                  <c:v>40.766666666665635</c:v>
                </c:pt>
                <c:pt idx="2447">
                  <c:v>40.783333333332301</c:v>
                </c:pt>
                <c:pt idx="2448">
                  <c:v>40.799999999998967</c:v>
                </c:pt>
                <c:pt idx="2449">
                  <c:v>40.816666666665633</c:v>
                </c:pt>
                <c:pt idx="2450">
                  <c:v>40.833333333332298</c:v>
                </c:pt>
                <c:pt idx="2451">
                  <c:v>40.849999999998964</c:v>
                </c:pt>
                <c:pt idx="2452">
                  <c:v>40.86666666666563</c:v>
                </c:pt>
                <c:pt idx="2453">
                  <c:v>40.883333333332295</c:v>
                </c:pt>
                <c:pt idx="2454">
                  <c:v>40.899999999998961</c:v>
                </c:pt>
                <c:pt idx="2455">
                  <c:v>40.916666666665627</c:v>
                </c:pt>
                <c:pt idx="2456">
                  <c:v>40.933333333332293</c:v>
                </c:pt>
                <c:pt idx="2457">
                  <c:v>40.949999999998958</c:v>
                </c:pt>
                <c:pt idx="2458">
                  <c:v>40.966666666665624</c:v>
                </c:pt>
                <c:pt idx="2459">
                  <c:v>40.98333333333229</c:v>
                </c:pt>
                <c:pt idx="2460">
                  <c:v>40.999999999998956</c:v>
                </c:pt>
                <c:pt idx="2461">
                  <c:v>41.016666666665621</c:v>
                </c:pt>
                <c:pt idx="2462">
                  <c:v>41.033333333332287</c:v>
                </c:pt>
                <c:pt idx="2463">
                  <c:v>41.049999999998953</c:v>
                </c:pt>
                <c:pt idx="2464">
                  <c:v>41.066666666665618</c:v>
                </c:pt>
                <c:pt idx="2465">
                  <c:v>41.083333333332284</c:v>
                </c:pt>
                <c:pt idx="2466">
                  <c:v>41.09999999999895</c:v>
                </c:pt>
                <c:pt idx="2467">
                  <c:v>41.116666666665616</c:v>
                </c:pt>
                <c:pt idx="2468">
                  <c:v>41.133333333332281</c:v>
                </c:pt>
                <c:pt idx="2469">
                  <c:v>41.149999999998947</c:v>
                </c:pt>
                <c:pt idx="2470">
                  <c:v>41.166666666665613</c:v>
                </c:pt>
                <c:pt idx="2471">
                  <c:v>41.183333333332278</c:v>
                </c:pt>
                <c:pt idx="2472">
                  <c:v>41.199999999998944</c:v>
                </c:pt>
                <c:pt idx="2473">
                  <c:v>41.21666666666561</c:v>
                </c:pt>
                <c:pt idx="2474">
                  <c:v>41.233333333332276</c:v>
                </c:pt>
                <c:pt idx="2475">
                  <c:v>41.249999999998941</c:v>
                </c:pt>
                <c:pt idx="2476">
                  <c:v>41.266666666665607</c:v>
                </c:pt>
                <c:pt idx="2477">
                  <c:v>41.283333333332273</c:v>
                </c:pt>
                <c:pt idx="2478">
                  <c:v>41.299999999998938</c:v>
                </c:pt>
                <c:pt idx="2479">
                  <c:v>41.316666666665604</c:v>
                </c:pt>
                <c:pt idx="2480">
                  <c:v>41.33333333333227</c:v>
                </c:pt>
                <c:pt idx="2481">
                  <c:v>41.349999999998936</c:v>
                </c:pt>
                <c:pt idx="2482">
                  <c:v>41.366666666665601</c:v>
                </c:pt>
                <c:pt idx="2483">
                  <c:v>41.383333333332267</c:v>
                </c:pt>
                <c:pt idx="2484">
                  <c:v>41.399999999998933</c:v>
                </c:pt>
                <c:pt idx="2485">
                  <c:v>41.416666666665598</c:v>
                </c:pt>
                <c:pt idx="2486">
                  <c:v>41.433333333332264</c:v>
                </c:pt>
                <c:pt idx="2487">
                  <c:v>41.44999999999893</c:v>
                </c:pt>
                <c:pt idx="2488">
                  <c:v>41.466666666665596</c:v>
                </c:pt>
                <c:pt idx="2489">
                  <c:v>41.483333333332261</c:v>
                </c:pt>
                <c:pt idx="2490">
                  <c:v>41.499999999998927</c:v>
                </c:pt>
                <c:pt idx="2491">
                  <c:v>41.516666666665593</c:v>
                </c:pt>
                <c:pt idx="2492">
                  <c:v>41.533333333332259</c:v>
                </c:pt>
                <c:pt idx="2493">
                  <c:v>41.549999999998924</c:v>
                </c:pt>
                <c:pt idx="2494">
                  <c:v>41.56666666666559</c:v>
                </c:pt>
                <c:pt idx="2495">
                  <c:v>41.583333333332256</c:v>
                </c:pt>
                <c:pt idx="2496">
                  <c:v>41.599999999998921</c:v>
                </c:pt>
                <c:pt idx="2497">
                  <c:v>41.616666666665587</c:v>
                </c:pt>
                <c:pt idx="2498">
                  <c:v>41.633333333332253</c:v>
                </c:pt>
                <c:pt idx="2499">
                  <c:v>41.649999999998919</c:v>
                </c:pt>
                <c:pt idx="2500">
                  <c:v>41.666666666665584</c:v>
                </c:pt>
                <c:pt idx="2501">
                  <c:v>41.68333333333225</c:v>
                </c:pt>
                <c:pt idx="2502">
                  <c:v>41.699999999998916</c:v>
                </c:pt>
                <c:pt idx="2503">
                  <c:v>41.716666666665581</c:v>
                </c:pt>
                <c:pt idx="2504">
                  <c:v>41.733333333332247</c:v>
                </c:pt>
                <c:pt idx="2505">
                  <c:v>41.749999999998913</c:v>
                </c:pt>
                <c:pt idx="2506">
                  <c:v>41.766666666665579</c:v>
                </c:pt>
                <c:pt idx="2507">
                  <c:v>41.783333333332244</c:v>
                </c:pt>
                <c:pt idx="2508">
                  <c:v>41.79999999999891</c:v>
                </c:pt>
                <c:pt idx="2509">
                  <c:v>41.816666666665576</c:v>
                </c:pt>
                <c:pt idx="2510">
                  <c:v>41.833333333332241</c:v>
                </c:pt>
                <c:pt idx="2511">
                  <c:v>41.849999999998907</c:v>
                </c:pt>
                <c:pt idx="2512">
                  <c:v>41.866666666665573</c:v>
                </c:pt>
                <c:pt idx="2513">
                  <c:v>41.883333333332239</c:v>
                </c:pt>
                <c:pt idx="2514">
                  <c:v>41.899999999998904</c:v>
                </c:pt>
                <c:pt idx="2515">
                  <c:v>41.91666666666557</c:v>
                </c:pt>
                <c:pt idx="2516">
                  <c:v>41.933333333332236</c:v>
                </c:pt>
                <c:pt idx="2517">
                  <c:v>41.949999999998902</c:v>
                </c:pt>
                <c:pt idx="2518">
                  <c:v>41.966666666665567</c:v>
                </c:pt>
                <c:pt idx="2519">
                  <c:v>41.983333333332233</c:v>
                </c:pt>
                <c:pt idx="2520">
                  <c:v>41.999999999998899</c:v>
                </c:pt>
                <c:pt idx="2521">
                  <c:v>42.016666666665564</c:v>
                </c:pt>
                <c:pt idx="2522">
                  <c:v>42.03333333333223</c:v>
                </c:pt>
                <c:pt idx="2523">
                  <c:v>42.049999999998896</c:v>
                </c:pt>
                <c:pt idx="2524">
                  <c:v>42.066666666665562</c:v>
                </c:pt>
                <c:pt idx="2525">
                  <c:v>42.083333333332227</c:v>
                </c:pt>
                <c:pt idx="2526">
                  <c:v>42.099999999998893</c:v>
                </c:pt>
                <c:pt idx="2527">
                  <c:v>42.116666666665559</c:v>
                </c:pt>
                <c:pt idx="2528">
                  <c:v>42.133333333332224</c:v>
                </c:pt>
                <c:pt idx="2529">
                  <c:v>42.14999999999889</c:v>
                </c:pt>
                <c:pt idx="2530">
                  <c:v>42.166666666665556</c:v>
                </c:pt>
                <c:pt idx="2531">
                  <c:v>42.183333333332222</c:v>
                </c:pt>
                <c:pt idx="2532">
                  <c:v>42.199999999998887</c:v>
                </c:pt>
                <c:pt idx="2533">
                  <c:v>42.216666666665553</c:v>
                </c:pt>
                <c:pt idx="2534">
                  <c:v>42.233333333332219</c:v>
                </c:pt>
                <c:pt idx="2535">
                  <c:v>42.249999999998884</c:v>
                </c:pt>
                <c:pt idx="2536">
                  <c:v>42.26666666666555</c:v>
                </c:pt>
                <c:pt idx="2537">
                  <c:v>42.283333333332216</c:v>
                </c:pt>
                <c:pt idx="2538">
                  <c:v>42.299999999998882</c:v>
                </c:pt>
                <c:pt idx="2539">
                  <c:v>42.316666666665547</c:v>
                </c:pt>
                <c:pt idx="2540">
                  <c:v>42.333333333332213</c:v>
                </c:pt>
                <c:pt idx="2541">
                  <c:v>42.349999999998879</c:v>
                </c:pt>
                <c:pt idx="2542">
                  <c:v>42.366666666665544</c:v>
                </c:pt>
                <c:pt idx="2543">
                  <c:v>42.38333333333221</c:v>
                </c:pt>
                <c:pt idx="2544">
                  <c:v>42.399999999998876</c:v>
                </c:pt>
                <c:pt idx="2545">
                  <c:v>42.416666666665542</c:v>
                </c:pt>
                <c:pt idx="2546">
                  <c:v>42.433333333332207</c:v>
                </c:pt>
                <c:pt idx="2547">
                  <c:v>42.449999999998873</c:v>
                </c:pt>
                <c:pt idx="2548">
                  <c:v>42.466666666665539</c:v>
                </c:pt>
                <c:pt idx="2549">
                  <c:v>42.483333333332205</c:v>
                </c:pt>
                <c:pt idx="2550">
                  <c:v>42.49999999999887</c:v>
                </c:pt>
                <c:pt idx="2551">
                  <c:v>42.516666666665536</c:v>
                </c:pt>
                <c:pt idx="2552">
                  <c:v>42.533333333332202</c:v>
                </c:pt>
                <c:pt idx="2553">
                  <c:v>42.549999999998867</c:v>
                </c:pt>
                <c:pt idx="2554">
                  <c:v>42.566666666665533</c:v>
                </c:pt>
                <c:pt idx="2555">
                  <c:v>42.583333333332199</c:v>
                </c:pt>
                <c:pt idx="2556">
                  <c:v>42.599999999998865</c:v>
                </c:pt>
                <c:pt idx="2557">
                  <c:v>42.61666666666553</c:v>
                </c:pt>
                <c:pt idx="2558">
                  <c:v>42.633333333332196</c:v>
                </c:pt>
                <c:pt idx="2559">
                  <c:v>42.649999999998862</c:v>
                </c:pt>
                <c:pt idx="2560">
                  <c:v>42.666666666665527</c:v>
                </c:pt>
                <c:pt idx="2561">
                  <c:v>42.683333333332193</c:v>
                </c:pt>
                <c:pt idx="2562">
                  <c:v>42.699999999998859</c:v>
                </c:pt>
                <c:pt idx="2563">
                  <c:v>42.716666666665525</c:v>
                </c:pt>
                <c:pt idx="2564">
                  <c:v>42.73333333333219</c:v>
                </c:pt>
                <c:pt idx="2565">
                  <c:v>42.749999999998856</c:v>
                </c:pt>
                <c:pt idx="2566">
                  <c:v>42.766666666665522</c:v>
                </c:pt>
                <c:pt idx="2567">
                  <c:v>42.783333333332187</c:v>
                </c:pt>
                <c:pt idx="2568">
                  <c:v>42.799999999998853</c:v>
                </c:pt>
                <c:pt idx="2569">
                  <c:v>42.816666666665519</c:v>
                </c:pt>
                <c:pt idx="2570">
                  <c:v>42.833333333332185</c:v>
                </c:pt>
                <c:pt idx="2571">
                  <c:v>42.84999999999885</c:v>
                </c:pt>
                <c:pt idx="2572">
                  <c:v>42.866666666665516</c:v>
                </c:pt>
                <c:pt idx="2573">
                  <c:v>42.883333333332182</c:v>
                </c:pt>
                <c:pt idx="2574">
                  <c:v>42.899999999998847</c:v>
                </c:pt>
                <c:pt idx="2575">
                  <c:v>42.916666666665513</c:v>
                </c:pt>
                <c:pt idx="2576">
                  <c:v>42.933333333332179</c:v>
                </c:pt>
                <c:pt idx="2577">
                  <c:v>42.949999999998845</c:v>
                </c:pt>
                <c:pt idx="2578">
                  <c:v>42.96666666666551</c:v>
                </c:pt>
                <c:pt idx="2579">
                  <c:v>42.983333333332176</c:v>
                </c:pt>
                <c:pt idx="2580">
                  <c:v>42.999999999998842</c:v>
                </c:pt>
                <c:pt idx="2581">
                  <c:v>43.016666666665508</c:v>
                </c:pt>
                <c:pt idx="2582">
                  <c:v>43.033333333332173</c:v>
                </c:pt>
                <c:pt idx="2583">
                  <c:v>43.049999999998839</c:v>
                </c:pt>
                <c:pt idx="2584">
                  <c:v>43.066666666665505</c:v>
                </c:pt>
                <c:pt idx="2585">
                  <c:v>43.08333333333217</c:v>
                </c:pt>
                <c:pt idx="2586">
                  <c:v>43.099999999998836</c:v>
                </c:pt>
                <c:pt idx="2587">
                  <c:v>43.116666666665502</c:v>
                </c:pt>
                <c:pt idx="2588">
                  <c:v>43.133333333332168</c:v>
                </c:pt>
                <c:pt idx="2589">
                  <c:v>43.149999999998833</c:v>
                </c:pt>
                <c:pt idx="2590">
                  <c:v>43.166666666665499</c:v>
                </c:pt>
                <c:pt idx="2591">
                  <c:v>43.183333333332165</c:v>
                </c:pt>
                <c:pt idx="2592">
                  <c:v>43.19999999999883</c:v>
                </c:pt>
                <c:pt idx="2593">
                  <c:v>43.216666666665496</c:v>
                </c:pt>
                <c:pt idx="2594">
                  <c:v>43.233333333332162</c:v>
                </c:pt>
                <c:pt idx="2595">
                  <c:v>43.249999999998828</c:v>
                </c:pt>
                <c:pt idx="2596">
                  <c:v>43.266666666665493</c:v>
                </c:pt>
                <c:pt idx="2597">
                  <c:v>43.283333333332159</c:v>
                </c:pt>
                <c:pt idx="2598">
                  <c:v>43.299999999998825</c:v>
                </c:pt>
                <c:pt idx="2599">
                  <c:v>43.31666666666549</c:v>
                </c:pt>
                <c:pt idx="2600">
                  <c:v>43.333333333332156</c:v>
                </c:pt>
                <c:pt idx="2601">
                  <c:v>43.349999999998822</c:v>
                </c:pt>
                <c:pt idx="2602">
                  <c:v>43.366666666665488</c:v>
                </c:pt>
                <c:pt idx="2603">
                  <c:v>43.383333333332153</c:v>
                </c:pt>
                <c:pt idx="2604">
                  <c:v>43.399999999998819</c:v>
                </c:pt>
                <c:pt idx="2605">
                  <c:v>43.416666666665485</c:v>
                </c:pt>
                <c:pt idx="2606">
                  <c:v>43.433333333332151</c:v>
                </c:pt>
                <c:pt idx="2607">
                  <c:v>43.449999999998816</c:v>
                </c:pt>
                <c:pt idx="2608">
                  <c:v>43.466666666665482</c:v>
                </c:pt>
                <c:pt idx="2609">
                  <c:v>43.483333333332148</c:v>
                </c:pt>
                <c:pt idx="2610">
                  <c:v>43.499999999998813</c:v>
                </c:pt>
                <c:pt idx="2611">
                  <c:v>43.516666666665479</c:v>
                </c:pt>
                <c:pt idx="2612">
                  <c:v>43.533333333332145</c:v>
                </c:pt>
                <c:pt idx="2613">
                  <c:v>43.549999999998811</c:v>
                </c:pt>
                <c:pt idx="2614">
                  <c:v>43.566666666665476</c:v>
                </c:pt>
                <c:pt idx="2615">
                  <c:v>43.583333333332142</c:v>
                </c:pt>
                <c:pt idx="2616">
                  <c:v>43.599999999998808</c:v>
                </c:pt>
                <c:pt idx="2617">
                  <c:v>43.616666666665473</c:v>
                </c:pt>
                <c:pt idx="2618">
                  <c:v>43.633333333332139</c:v>
                </c:pt>
                <c:pt idx="2619">
                  <c:v>43.649999999998805</c:v>
                </c:pt>
                <c:pt idx="2620">
                  <c:v>43.666666666665471</c:v>
                </c:pt>
                <c:pt idx="2621">
                  <c:v>43.683333333332136</c:v>
                </c:pt>
                <c:pt idx="2622">
                  <c:v>43.699999999998802</c:v>
                </c:pt>
                <c:pt idx="2623">
                  <c:v>43.716666666665468</c:v>
                </c:pt>
                <c:pt idx="2624">
                  <c:v>43.733333333332133</c:v>
                </c:pt>
                <c:pt idx="2625">
                  <c:v>43.749999999998799</c:v>
                </c:pt>
                <c:pt idx="2626">
                  <c:v>43.766666666665465</c:v>
                </c:pt>
                <c:pt idx="2627">
                  <c:v>43.783333333332131</c:v>
                </c:pt>
                <c:pt idx="2628">
                  <c:v>43.799999999998796</c:v>
                </c:pt>
                <c:pt idx="2629">
                  <c:v>43.816666666665462</c:v>
                </c:pt>
                <c:pt idx="2630">
                  <c:v>43.833333333332128</c:v>
                </c:pt>
                <c:pt idx="2631">
                  <c:v>43.849999999998793</c:v>
                </c:pt>
                <c:pt idx="2632">
                  <c:v>43.866666666665459</c:v>
                </c:pt>
                <c:pt idx="2633">
                  <c:v>43.883333333332125</c:v>
                </c:pt>
                <c:pt idx="2634">
                  <c:v>43.899999999998791</c:v>
                </c:pt>
                <c:pt idx="2635">
                  <c:v>43.916666666665456</c:v>
                </c:pt>
                <c:pt idx="2636">
                  <c:v>43.933333333332122</c:v>
                </c:pt>
                <c:pt idx="2637">
                  <c:v>43.949999999998788</c:v>
                </c:pt>
                <c:pt idx="2638">
                  <c:v>43.966666666665454</c:v>
                </c:pt>
                <c:pt idx="2639">
                  <c:v>43.983333333332119</c:v>
                </c:pt>
                <c:pt idx="2640">
                  <c:v>43.999999999998785</c:v>
                </c:pt>
                <c:pt idx="2641">
                  <c:v>44.016666666665451</c:v>
                </c:pt>
                <c:pt idx="2642">
                  <c:v>44.033333333332116</c:v>
                </c:pt>
                <c:pt idx="2643">
                  <c:v>44.049999999998782</c:v>
                </c:pt>
                <c:pt idx="2644">
                  <c:v>44.066666666665448</c:v>
                </c:pt>
                <c:pt idx="2645">
                  <c:v>44.083333333332114</c:v>
                </c:pt>
                <c:pt idx="2646">
                  <c:v>44.099999999998779</c:v>
                </c:pt>
                <c:pt idx="2647">
                  <c:v>44.116666666665445</c:v>
                </c:pt>
                <c:pt idx="2648">
                  <c:v>44.133333333332111</c:v>
                </c:pt>
                <c:pt idx="2649">
                  <c:v>44.149999999998776</c:v>
                </c:pt>
                <c:pt idx="2650">
                  <c:v>44.166666666665442</c:v>
                </c:pt>
                <c:pt idx="2651">
                  <c:v>44.183333333332108</c:v>
                </c:pt>
                <c:pt idx="2652">
                  <c:v>44.199999999998774</c:v>
                </c:pt>
                <c:pt idx="2653">
                  <c:v>44.216666666665439</c:v>
                </c:pt>
                <c:pt idx="2654">
                  <c:v>44.233333333332105</c:v>
                </c:pt>
                <c:pt idx="2655">
                  <c:v>44.249999999998771</c:v>
                </c:pt>
                <c:pt idx="2656">
                  <c:v>44.266666666665436</c:v>
                </c:pt>
                <c:pt idx="2657">
                  <c:v>44.283333333332102</c:v>
                </c:pt>
                <c:pt idx="2658">
                  <c:v>44.299999999998768</c:v>
                </c:pt>
                <c:pt idx="2659">
                  <c:v>44.316666666665434</c:v>
                </c:pt>
                <c:pt idx="2660">
                  <c:v>44.333333333332099</c:v>
                </c:pt>
                <c:pt idx="2661">
                  <c:v>44.349999999998765</c:v>
                </c:pt>
                <c:pt idx="2662">
                  <c:v>44.366666666665431</c:v>
                </c:pt>
                <c:pt idx="2663">
                  <c:v>44.383333333332097</c:v>
                </c:pt>
                <c:pt idx="2664">
                  <c:v>44.399999999998762</c:v>
                </c:pt>
                <c:pt idx="2665">
                  <c:v>44.416666666665428</c:v>
                </c:pt>
                <c:pt idx="2666">
                  <c:v>44.433333333332094</c:v>
                </c:pt>
                <c:pt idx="2667">
                  <c:v>44.449999999998759</c:v>
                </c:pt>
                <c:pt idx="2668">
                  <c:v>44.466666666665425</c:v>
                </c:pt>
                <c:pt idx="2669">
                  <c:v>44.483333333332091</c:v>
                </c:pt>
                <c:pt idx="2670">
                  <c:v>44.499999999998757</c:v>
                </c:pt>
                <c:pt idx="2671">
                  <c:v>44.516666666665422</c:v>
                </c:pt>
                <c:pt idx="2672">
                  <c:v>44.533333333332088</c:v>
                </c:pt>
                <c:pt idx="2673">
                  <c:v>44.549999999998754</c:v>
                </c:pt>
                <c:pt idx="2674">
                  <c:v>44.566666666665419</c:v>
                </c:pt>
                <c:pt idx="2675">
                  <c:v>44.583333333332085</c:v>
                </c:pt>
                <c:pt idx="2676">
                  <c:v>44.599999999998751</c:v>
                </c:pt>
                <c:pt idx="2677">
                  <c:v>44.616666666665417</c:v>
                </c:pt>
                <c:pt idx="2678">
                  <c:v>44.633333333332082</c:v>
                </c:pt>
                <c:pt idx="2679">
                  <c:v>44.649999999998748</c:v>
                </c:pt>
                <c:pt idx="2680">
                  <c:v>44.666666666665414</c:v>
                </c:pt>
                <c:pt idx="2681">
                  <c:v>44.683333333332079</c:v>
                </c:pt>
                <c:pt idx="2682">
                  <c:v>44.699999999998745</c:v>
                </c:pt>
                <c:pt idx="2683">
                  <c:v>44.716666666665411</c:v>
                </c:pt>
                <c:pt idx="2684">
                  <c:v>44.733333333332077</c:v>
                </c:pt>
                <c:pt idx="2685">
                  <c:v>44.749999999998742</c:v>
                </c:pt>
                <c:pt idx="2686">
                  <c:v>44.766666666665408</c:v>
                </c:pt>
                <c:pt idx="2687">
                  <c:v>44.783333333332074</c:v>
                </c:pt>
                <c:pt idx="2688">
                  <c:v>44.799999999998739</c:v>
                </c:pt>
                <c:pt idx="2689">
                  <c:v>44.816666666665405</c:v>
                </c:pt>
                <c:pt idx="2690">
                  <c:v>44.833333333332071</c:v>
                </c:pt>
                <c:pt idx="2691">
                  <c:v>44.849999999998737</c:v>
                </c:pt>
                <c:pt idx="2692">
                  <c:v>44.866666666665402</c:v>
                </c:pt>
                <c:pt idx="2693">
                  <c:v>44.883333333332068</c:v>
                </c:pt>
                <c:pt idx="2694">
                  <c:v>44.899999999998734</c:v>
                </c:pt>
                <c:pt idx="2695">
                  <c:v>44.9166666666654</c:v>
                </c:pt>
                <c:pt idx="2696">
                  <c:v>44.933333333332065</c:v>
                </c:pt>
                <c:pt idx="2697">
                  <c:v>44.949999999998731</c:v>
                </c:pt>
                <c:pt idx="2698">
                  <c:v>44.966666666665397</c:v>
                </c:pt>
                <c:pt idx="2699">
                  <c:v>44.983333333332062</c:v>
                </c:pt>
                <c:pt idx="2700">
                  <c:v>44.999999999998728</c:v>
                </c:pt>
                <c:pt idx="2701">
                  <c:v>45.016666666665394</c:v>
                </c:pt>
                <c:pt idx="2702">
                  <c:v>45.03333333333206</c:v>
                </c:pt>
                <c:pt idx="2703">
                  <c:v>45.049999999998725</c:v>
                </c:pt>
                <c:pt idx="2704">
                  <c:v>45.066666666665391</c:v>
                </c:pt>
                <c:pt idx="2705">
                  <c:v>45.083333333332057</c:v>
                </c:pt>
                <c:pt idx="2706">
                  <c:v>45.099999999998722</c:v>
                </c:pt>
                <c:pt idx="2707">
                  <c:v>45.116666666665388</c:v>
                </c:pt>
                <c:pt idx="2708">
                  <c:v>45.133333333332054</c:v>
                </c:pt>
                <c:pt idx="2709">
                  <c:v>45.14999999999872</c:v>
                </c:pt>
                <c:pt idx="2710">
                  <c:v>45.166666666665385</c:v>
                </c:pt>
                <c:pt idx="2711">
                  <c:v>45.183333333332051</c:v>
                </c:pt>
                <c:pt idx="2712">
                  <c:v>45.199999999998717</c:v>
                </c:pt>
                <c:pt idx="2713">
                  <c:v>45.216666666665382</c:v>
                </c:pt>
                <c:pt idx="2714">
                  <c:v>45.233333333332048</c:v>
                </c:pt>
                <c:pt idx="2715">
                  <c:v>45.249999999998714</c:v>
                </c:pt>
                <c:pt idx="2716">
                  <c:v>45.26666666666538</c:v>
                </c:pt>
                <c:pt idx="2717">
                  <c:v>45.283333333332045</c:v>
                </c:pt>
                <c:pt idx="2718">
                  <c:v>45.299999999998711</c:v>
                </c:pt>
                <c:pt idx="2719">
                  <c:v>45.316666666665377</c:v>
                </c:pt>
                <c:pt idx="2720">
                  <c:v>45.333333333332043</c:v>
                </c:pt>
                <c:pt idx="2721">
                  <c:v>45.349999999998708</c:v>
                </c:pt>
                <c:pt idx="2722">
                  <c:v>45.366666666665374</c:v>
                </c:pt>
                <c:pt idx="2723">
                  <c:v>45.38333333333204</c:v>
                </c:pt>
                <c:pt idx="2724">
                  <c:v>45.399999999998705</c:v>
                </c:pt>
                <c:pt idx="2725">
                  <c:v>45.416666666665371</c:v>
                </c:pt>
                <c:pt idx="2726">
                  <c:v>45.433333333332037</c:v>
                </c:pt>
                <c:pt idx="2727">
                  <c:v>45.449999999998703</c:v>
                </c:pt>
                <c:pt idx="2728">
                  <c:v>45.466666666665368</c:v>
                </c:pt>
                <c:pt idx="2729">
                  <c:v>45.483333333332034</c:v>
                </c:pt>
                <c:pt idx="2730">
                  <c:v>45.4999999999987</c:v>
                </c:pt>
                <c:pt idx="2731">
                  <c:v>45.516666666665365</c:v>
                </c:pt>
                <c:pt idx="2732">
                  <c:v>45.533333333332031</c:v>
                </c:pt>
                <c:pt idx="2733">
                  <c:v>45.549999999998697</c:v>
                </c:pt>
                <c:pt idx="2734">
                  <c:v>45.566666666665363</c:v>
                </c:pt>
                <c:pt idx="2735">
                  <c:v>45.583333333332028</c:v>
                </c:pt>
                <c:pt idx="2736">
                  <c:v>45.599999999998694</c:v>
                </c:pt>
                <c:pt idx="2737">
                  <c:v>45.61666666666536</c:v>
                </c:pt>
                <c:pt idx="2738">
                  <c:v>45.633333333332025</c:v>
                </c:pt>
                <c:pt idx="2739">
                  <c:v>45.649999999998691</c:v>
                </c:pt>
                <c:pt idx="2740">
                  <c:v>45.666666666665357</c:v>
                </c:pt>
                <c:pt idx="2741">
                  <c:v>45.683333333332023</c:v>
                </c:pt>
                <c:pt idx="2742">
                  <c:v>45.699999999998688</c:v>
                </c:pt>
                <c:pt idx="2743">
                  <c:v>45.716666666665354</c:v>
                </c:pt>
                <c:pt idx="2744">
                  <c:v>45.73333333333202</c:v>
                </c:pt>
                <c:pt idx="2745">
                  <c:v>45.749999999998685</c:v>
                </c:pt>
                <c:pt idx="2746">
                  <c:v>45.766666666665351</c:v>
                </c:pt>
                <c:pt idx="2747">
                  <c:v>45.783333333332017</c:v>
                </c:pt>
                <c:pt idx="2748">
                  <c:v>45.799999999998683</c:v>
                </c:pt>
                <c:pt idx="2749">
                  <c:v>45.816666666665348</c:v>
                </c:pt>
                <c:pt idx="2750">
                  <c:v>45.833333333332014</c:v>
                </c:pt>
                <c:pt idx="2751">
                  <c:v>45.84999999999868</c:v>
                </c:pt>
                <c:pt idx="2752">
                  <c:v>45.866666666665346</c:v>
                </c:pt>
                <c:pt idx="2753">
                  <c:v>45.883333333332011</c:v>
                </c:pt>
                <c:pt idx="2754">
                  <c:v>45.899999999998677</c:v>
                </c:pt>
                <c:pt idx="2755">
                  <c:v>45.916666666665343</c:v>
                </c:pt>
                <c:pt idx="2756">
                  <c:v>45.933333333332008</c:v>
                </c:pt>
                <c:pt idx="2757">
                  <c:v>45.949999999998674</c:v>
                </c:pt>
                <c:pt idx="2758">
                  <c:v>45.96666666666534</c:v>
                </c:pt>
                <c:pt idx="2759">
                  <c:v>45.983333333332006</c:v>
                </c:pt>
                <c:pt idx="2760">
                  <c:v>45.999999999998671</c:v>
                </c:pt>
                <c:pt idx="2761">
                  <c:v>46.016666666665337</c:v>
                </c:pt>
                <c:pt idx="2762">
                  <c:v>46.033333333332003</c:v>
                </c:pt>
                <c:pt idx="2763">
                  <c:v>46.049999999998668</c:v>
                </c:pt>
                <c:pt idx="2764">
                  <c:v>46.066666666665334</c:v>
                </c:pt>
                <c:pt idx="2765">
                  <c:v>46.083333333332</c:v>
                </c:pt>
                <c:pt idx="2766">
                  <c:v>46.099999999998666</c:v>
                </c:pt>
                <c:pt idx="2767">
                  <c:v>46.116666666665331</c:v>
                </c:pt>
                <c:pt idx="2768">
                  <c:v>46.133333333331997</c:v>
                </c:pt>
                <c:pt idx="2769">
                  <c:v>46.149999999998663</c:v>
                </c:pt>
                <c:pt idx="2770">
                  <c:v>46.166666666665328</c:v>
                </c:pt>
                <c:pt idx="2771">
                  <c:v>46.183333333331994</c:v>
                </c:pt>
                <c:pt idx="2772">
                  <c:v>46.19999999999866</c:v>
                </c:pt>
                <c:pt idx="2773">
                  <c:v>46.216666666665326</c:v>
                </c:pt>
                <c:pt idx="2774">
                  <c:v>46.233333333331991</c:v>
                </c:pt>
                <c:pt idx="2775">
                  <c:v>46.249999999998657</c:v>
                </c:pt>
                <c:pt idx="2776">
                  <c:v>46.266666666665323</c:v>
                </c:pt>
                <c:pt idx="2777">
                  <c:v>46.283333333331989</c:v>
                </c:pt>
                <c:pt idx="2778">
                  <c:v>46.299999999998654</c:v>
                </c:pt>
                <c:pt idx="2779">
                  <c:v>46.31666666666532</c:v>
                </c:pt>
                <c:pt idx="2780">
                  <c:v>46.333333333331986</c:v>
                </c:pt>
                <c:pt idx="2781">
                  <c:v>46.349999999998651</c:v>
                </c:pt>
                <c:pt idx="2782">
                  <c:v>46.366666666665317</c:v>
                </c:pt>
                <c:pt idx="2783">
                  <c:v>46.383333333331983</c:v>
                </c:pt>
                <c:pt idx="2784">
                  <c:v>46.399999999998649</c:v>
                </c:pt>
                <c:pt idx="2785">
                  <c:v>46.416666666665314</c:v>
                </c:pt>
                <c:pt idx="2786">
                  <c:v>46.43333333333198</c:v>
                </c:pt>
                <c:pt idx="2787">
                  <c:v>46.449999999998646</c:v>
                </c:pt>
                <c:pt idx="2788">
                  <c:v>46.466666666665311</c:v>
                </c:pt>
                <c:pt idx="2789">
                  <c:v>46.483333333331977</c:v>
                </c:pt>
                <c:pt idx="2790">
                  <c:v>46.499999999998643</c:v>
                </c:pt>
                <c:pt idx="2791">
                  <c:v>46.516666666665309</c:v>
                </c:pt>
                <c:pt idx="2792">
                  <c:v>46.533333333331974</c:v>
                </c:pt>
                <c:pt idx="2793">
                  <c:v>46.54999999999864</c:v>
                </c:pt>
                <c:pt idx="2794">
                  <c:v>46.566666666665306</c:v>
                </c:pt>
                <c:pt idx="2795">
                  <c:v>46.583333333331971</c:v>
                </c:pt>
                <c:pt idx="2796">
                  <c:v>46.599999999998637</c:v>
                </c:pt>
                <c:pt idx="2797">
                  <c:v>46.616666666665303</c:v>
                </c:pt>
                <c:pt idx="2798">
                  <c:v>46.633333333331969</c:v>
                </c:pt>
                <c:pt idx="2799">
                  <c:v>46.649999999998634</c:v>
                </c:pt>
                <c:pt idx="2800">
                  <c:v>46.6666666666653</c:v>
                </c:pt>
                <c:pt idx="2801">
                  <c:v>46.683333333331966</c:v>
                </c:pt>
                <c:pt idx="2802">
                  <c:v>46.699999999998631</c:v>
                </c:pt>
                <c:pt idx="2803">
                  <c:v>46.716666666665297</c:v>
                </c:pt>
                <c:pt idx="2804">
                  <c:v>46.733333333331963</c:v>
                </c:pt>
                <c:pt idx="2805">
                  <c:v>46.749999999998629</c:v>
                </c:pt>
                <c:pt idx="2806">
                  <c:v>46.766666666665294</c:v>
                </c:pt>
                <c:pt idx="2807">
                  <c:v>46.78333333333196</c:v>
                </c:pt>
                <c:pt idx="2808">
                  <c:v>46.799999999998626</c:v>
                </c:pt>
                <c:pt idx="2809">
                  <c:v>46.816666666665292</c:v>
                </c:pt>
                <c:pt idx="2810">
                  <c:v>46.833333333331957</c:v>
                </c:pt>
                <c:pt idx="2811">
                  <c:v>46.849999999998623</c:v>
                </c:pt>
                <c:pt idx="2812">
                  <c:v>46.866666666665289</c:v>
                </c:pt>
                <c:pt idx="2813">
                  <c:v>46.883333333331954</c:v>
                </c:pt>
                <c:pt idx="2814">
                  <c:v>46.89999999999862</c:v>
                </c:pt>
                <c:pt idx="2815">
                  <c:v>46.916666666665286</c:v>
                </c:pt>
                <c:pt idx="2816">
                  <c:v>46.933333333331952</c:v>
                </c:pt>
                <c:pt idx="2817">
                  <c:v>46.949999999998617</c:v>
                </c:pt>
                <c:pt idx="2818">
                  <c:v>46.966666666665283</c:v>
                </c:pt>
                <c:pt idx="2819">
                  <c:v>46.983333333331949</c:v>
                </c:pt>
                <c:pt idx="2820">
                  <c:v>46.999999999998614</c:v>
                </c:pt>
                <c:pt idx="2821">
                  <c:v>47.01666666666528</c:v>
                </c:pt>
                <c:pt idx="2822">
                  <c:v>47.033333333331946</c:v>
                </c:pt>
                <c:pt idx="2823">
                  <c:v>47.049999999998612</c:v>
                </c:pt>
                <c:pt idx="2824">
                  <c:v>47.066666666665277</c:v>
                </c:pt>
                <c:pt idx="2825">
                  <c:v>47.083333333331943</c:v>
                </c:pt>
                <c:pt idx="2826">
                  <c:v>47.099999999998609</c:v>
                </c:pt>
                <c:pt idx="2827">
                  <c:v>47.116666666665274</c:v>
                </c:pt>
                <c:pt idx="2828">
                  <c:v>47.13333333333194</c:v>
                </c:pt>
                <c:pt idx="2829">
                  <c:v>47.149999999998606</c:v>
                </c:pt>
                <c:pt idx="2830">
                  <c:v>47.166666666665272</c:v>
                </c:pt>
                <c:pt idx="2831">
                  <c:v>47.183333333331937</c:v>
                </c:pt>
                <c:pt idx="2832">
                  <c:v>47.199999999998603</c:v>
                </c:pt>
                <c:pt idx="2833">
                  <c:v>47.216666666665269</c:v>
                </c:pt>
                <c:pt idx="2834">
                  <c:v>47.233333333331935</c:v>
                </c:pt>
                <c:pt idx="2835">
                  <c:v>47.2499999999986</c:v>
                </c:pt>
                <c:pt idx="2836">
                  <c:v>47.266666666665266</c:v>
                </c:pt>
                <c:pt idx="2837">
                  <c:v>47.283333333331932</c:v>
                </c:pt>
                <c:pt idx="2838">
                  <c:v>47.299999999998597</c:v>
                </c:pt>
                <c:pt idx="2839">
                  <c:v>47.316666666665263</c:v>
                </c:pt>
                <c:pt idx="2840">
                  <c:v>47.333333333331929</c:v>
                </c:pt>
                <c:pt idx="2841">
                  <c:v>47.349999999998595</c:v>
                </c:pt>
                <c:pt idx="2842">
                  <c:v>47.36666666666526</c:v>
                </c:pt>
                <c:pt idx="2843">
                  <c:v>47.383333333331926</c:v>
                </c:pt>
                <c:pt idx="2844">
                  <c:v>47.399999999998592</c:v>
                </c:pt>
                <c:pt idx="2845">
                  <c:v>47.416666666665257</c:v>
                </c:pt>
                <c:pt idx="2846">
                  <c:v>47.433333333331923</c:v>
                </c:pt>
                <c:pt idx="2847">
                  <c:v>47.449999999998589</c:v>
                </c:pt>
                <c:pt idx="2848">
                  <c:v>47.466666666665255</c:v>
                </c:pt>
                <c:pt idx="2849">
                  <c:v>47.48333333333192</c:v>
                </c:pt>
                <c:pt idx="2850">
                  <c:v>47.499999999998586</c:v>
                </c:pt>
                <c:pt idx="2851">
                  <c:v>47.516666666665252</c:v>
                </c:pt>
                <c:pt idx="2852">
                  <c:v>47.533333333331917</c:v>
                </c:pt>
                <c:pt idx="2853">
                  <c:v>47.549999999998583</c:v>
                </c:pt>
                <c:pt idx="2854">
                  <c:v>47.566666666665249</c:v>
                </c:pt>
                <c:pt idx="2855">
                  <c:v>47.583333333331915</c:v>
                </c:pt>
                <c:pt idx="2856">
                  <c:v>47.59999999999858</c:v>
                </c:pt>
                <c:pt idx="2857">
                  <c:v>47.616666666665246</c:v>
                </c:pt>
                <c:pt idx="2858">
                  <c:v>47.633333333331912</c:v>
                </c:pt>
                <c:pt idx="2859">
                  <c:v>47.649999999998577</c:v>
                </c:pt>
                <c:pt idx="2860">
                  <c:v>47.666666666665243</c:v>
                </c:pt>
                <c:pt idx="2861">
                  <c:v>47.683333333331909</c:v>
                </c:pt>
                <c:pt idx="2862">
                  <c:v>47.699999999998575</c:v>
                </c:pt>
                <c:pt idx="2863">
                  <c:v>47.71666666666524</c:v>
                </c:pt>
                <c:pt idx="2864">
                  <c:v>47.733333333331906</c:v>
                </c:pt>
                <c:pt idx="2865">
                  <c:v>47.749999999998572</c:v>
                </c:pt>
                <c:pt idx="2866">
                  <c:v>47.766666666665238</c:v>
                </c:pt>
                <c:pt idx="2867">
                  <c:v>47.783333333331903</c:v>
                </c:pt>
                <c:pt idx="2868">
                  <c:v>47.799999999998569</c:v>
                </c:pt>
                <c:pt idx="2869">
                  <c:v>47.816666666665235</c:v>
                </c:pt>
                <c:pt idx="2870">
                  <c:v>47.8333333333319</c:v>
                </c:pt>
                <c:pt idx="2871">
                  <c:v>47.849999999998566</c:v>
                </c:pt>
                <c:pt idx="2872">
                  <c:v>47.866666666665232</c:v>
                </c:pt>
                <c:pt idx="2873">
                  <c:v>47.883333333331898</c:v>
                </c:pt>
                <c:pt idx="2874">
                  <c:v>47.899999999998563</c:v>
                </c:pt>
                <c:pt idx="2875">
                  <c:v>47.916666666665229</c:v>
                </c:pt>
                <c:pt idx="2876">
                  <c:v>47.933333333331895</c:v>
                </c:pt>
                <c:pt idx="2877">
                  <c:v>47.94999999999856</c:v>
                </c:pt>
                <c:pt idx="2878">
                  <c:v>47.966666666665226</c:v>
                </c:pt>
                <c:pt idx="2879">
                  <c:v>47.983333333331892</c:v>
                </c:pt>
                <c:pt idx="2880">
                  <c:v>47.999999999998558</c:v>
                </c:pt>
                <c:pt idx="2881">
                  <c:v>48.016666666665223</c:v>
                </c:pt>
                <c:pt idx="2882">
                  <c:v>48.033333333331889</c:v>
                </c:pt>
                <c:pt idx="2883">
                  <c:v>48.049999999998555</c:v>
                </c:pt>
                <c:pt idx="2884">
                  <c:v>48.06666666666522</c:v>
                </c:pt>
                <c:pt idx="2885">
                  <c:v>48.083333333331886</c:v>
                </c:pt>
                <c:pt idx="2886">
                  <c:v>48.099999999998552</c:v>
                </c:pt>
                <c:pt idx="2887">
                  <c:v>48.116666666665218</c:v>
                </c:pt>
                <c:pt idx="2888">
                  <c:v>48.133333333331883</c:v>
                </c:pt>
                <c:pt idx="2889">
                  <c:v>48.149999999998549</c:v>
                </c:pt>
                <c:pt idx="2890">
                  <c:v>48.166666666665215</c:v>
                </c:pt>
                <c:pt idx="2891">
                  <c:v>48.183333333331881</c:v>
                </c:pt>
                <c:pt idx="2892">
                  <c:v>48.199999999998546</c:v>
                </c:pt>
                <c:pt idx="2893">
                  <c:v>48.216666666665212</c:v>
                </c:pt>
                <c:pt idx="2894">
                  <c:v>48.233333333331878</c:v>
                </c:pt>
                <c:pt idx="2895">
                  <c:v>48.249999999998543</c:v>
                </c:pt>
                <c:pt idx="2896">
                  <c:v>48.266666666665209</c:v>
                </c:pt>
                <c:pt idx="2897">
                  <c:v>48.283333333331875</c:v>
                </c:pt>
                <c:pt idx="2898">
                  <c:v>48.299999999998541</c:v>
                </c:pt>
                <c:pt idx="2899">
                  <c:v>48.316666666665206</c:v>
                </c:pt>
                <c:pt idx="2900">
                  <c:v>48.333333333331872</c:v>
                </c:pt>
                <c:pt idx="2901">
                  <c:v>48.349999999998538</c:v>
                </c:pt>
                <c:pt idx="2902">
                  <c:v>48.366666666665203</c:v>
                </c:pt>
                <c:pt idx="2903">
                  <c:v>48.383333333331869</c:v>
                </c:pt>
                <c:pt idx="2904">
                  <c:v>48.399999999998535</c:v>
                </c:pt>
                <c:pt idx="2905">
                  <c:v>48.416666666665201</c:v>
                </c:pt>
                <c:pt idx="2906">
                  <c:v>48.433333333331866</c:v>
                </c:pt>
                <c:pt idx="2907">
                  <c:v>48.449999999998532</c:v>
                </c:pt>
                <c:pt idx="2908">
                  <c:v>48.466666666665198</c:v>
                </c:pt>
                <c:pt idx="2909">
                  <c:v>48.483333333331863</c:v>
                </c:pt>
                <c:pt idx="2910">
                  <c:v>48.499999999998529</c:v>
                </c:pt>
                <c:pt idx="2911">
                  <c:v>48.516666666665195</c:v>
                </c:pt>
                <c:pt idx="2912">
                  <c:v>48.533333333331861</c:v>
                </c:pt>
                <c:pt idx="2913">
                  <c:v>48.549999999998526</c:v>
                </c:pt>
                <c:pt idx="2914">
                  <c:v>48.566666666665192</c:v>
                </c:pt>
                <c:pt idx="2915">
                  <c:v>48.583333333331858</c:v>
                </c:pt>
                <c:pt idx="2916">
                  <c:v>48.599999999998523</c:v>
                </c:pt>
                <c:pt idx="2917">
                  <c:v>48.616666666665189</c:v>
                </c:pt>
                <c:pt idx="2918">
                  <c:v>48.633333333331855</c:v>
                </c:pt>
                <c:pt idx="2919">
                  <c:v>48.649999999998521</c:v>
                </c:pt>
                <c:pt idx="2920">
                  <c:v>48.666666666665186</c:v>
                </c:pt>
                <c:pt idx="2921">
                  <c:v>48.683333333331852</c:v>
                </c:pt>
                <c:pt idx="2922">
                  <c:v>48.699999999998518</c:v>
                </c:pt>
                <c:pt idx="2923">
                  <c:v>48.716666666665184</c:v>
                </c:pt>
                <c:pt idx="2924">
                  <c:v>48.733333333331849</c:v>
                </c:pt>
                <c:pt idx="2925">
                  <c:v>48.749999999998515</c:v>
                </c:pt>
                <c:pt idx="2926">
                  <c:v>48.766666666665181</c:v>
                </c:pt>
                <c:pt idx="2927">
                  <c:v>48.783333333331846</c:v>
                </c:pt>
                <c:pt idx="2928">
                  <c:v>48.799999999998512</c:v>
                </c:pt>
                <c:pt idx="2929">
                  <c:v>48.816666666665178</c:v>
                </c:pt>
                <c:pt idx="2930">
                  <c:v>48.833333333331844</c:v>
                </c:pt>
                <c:pt idx="2931">
                  <c:v>48.849999999998509</c:v>
                </c:pt>
                <c:pt idx="2932">
                  <c:v>48.866666666665175</c:v>
                </c:pt>
                <c:pt idx="2933">
                  <c:v>48.883333333331841</c:v>
                </c:pt>
                <c:pt idx="2934">
                  <c:v>48.899999999998506</c:v>
                </c:pt>
                <c:pt idx="2935">
                  <c:v>48.916666666665172</c:v>
                </c:pt>
                <c:pt idx="2936">
                  <c:v>48.933333333331838</c:v>
                </c:pt>
                <c:pt idx="2937">
                  <c:v>48.949999999998504</c:v>
                </c:pt>
                <c:pt idx="2938">
                  <c:v>48.966666666665169</c:v>
                </c:pt>
                <c:pt idx="2939">
                  <c:v>48.983333333331835</c:v>
                </c:pt>
                <c:pt idx="2940">
                  <c:v>48.999999999998501</c:v>
                </c:pt>
                <c:pt idx="2941">
                  <c:v>49.016666666665166</c:v>
                </c:pt>
                <c:pt idx="2942">
                  <c:v>49.033333333331832</c:v>
                </c:pt>
                <c:pt idx="2943">
                  <c:v>49.049999999998498</c:v>
                </c:pt>
                <c:pt idx="2944">
                  <c:v>49.066666666665164</c:v>
                </c:pt>
                <c:pt idx="2945">
                  <c:v>49.083333333331829</c:v>
                </c:pt>
                <c:pt idx="2946">
                  <c:v>49.099999999998495</c:v>
                </c:pt>
                <c:pt idx="2947">
                  <c:v>49.116666666665161</c:v>
                </c:pt>
                <c:pt idx="2948">
                  <c:v>49.133333333331827</c:v>
                </c:pt>
                <c:pt idx="2949">
                  <c:v>49.149999999998492</c:v>
                </c:pt>
                <c:pt idx="2950">
                  <c:v>49.166666666665158</c:v>
                </c:pt>
                <c:pt idx="2951">
                  <c:v>49.183333333331824</c:v>
                </c:pt>
                <c:pt idx="2952">
                  <c:v>49.199999999998489</c:v>
                </c:pt>
                <c:pt idx="2953">
                  <c:v>49.216666666665155</c:v>
                </c:pt>
                <c:pt idx="2954">
                  <c:v>49.233333333331821</c:v>
                </c:pt>
                <c:pt idx="2955">
                  <c:v>49.249999999998487</c:v>
                </c:pt>
                <c:pt idx="2956">
                  <c:v>49.266666666665152</c:v>
                </c:pt>
                <c:pt idx="2957">
                  <c:v>49.283333333331818</c:v>
                </c:pt>
                <c:pt idx="2958">
                  <c:v>49.299999999998484</c:v>
                </c:pt>
                <c:pt idx="2959">
                  <c:v>49.316666666665149</c:v>
                </c:pt>
                <c:pt idx="2960">
                  <c:v>49.333333333331815</c:v>
                </c:pt>
                <c:pt idx="2961">
                  <c:v>49.349999999998481</c:v>
                </c:pt>
                <c:pt idx="2962">
                  <c:v>49.366666666665147</c:v>
                </c:pt>
                <c:pt idx="2963">
                  <c:v>49.383333333331812</c:v>
                </c:pt>
                <c:pt idx="2964">
                  <c:v>49.399999999998478</c:v>
                </c:pt>
                <c:pt idx="2965">
                  <c:v>49.416666666665144</c:v>
                </c:pt>
                <c:pt idx="2966">
                  <c:v>49.433333333331809</c:v>
                </c:pt>
                <c:pt idx="2967">
                  <c:v>49.449999999998475</c:v>
                </c:pt>
                <c:pt idx="2968">
                  <c:v>49.466666666665141</c:v>
                </c:pt>
                <c:pt idx="2969">
                  <c:v>49.483333333331807</c:v>
                </c:pt>
                <c:pt idx="2970">
                  <c:v>49.499999999998472</c:v>
                </c:pt>
                <c:pt idx="2971">
                  <c:v>49.516666666665138</c:v>
                </c:pt>
                <c:pt idx="2972">
                  <c:v>49.533333333331804</c:v>
                </c:pt>
                <c:pt idx="2973">
                  <c:v>49.549999999998469</c:v>
                </c:pt>
                <c:pt idx="2974">
                  <c:v>49.566666666665135</c:v>
                </c:pt>
                <c:pt idx="2975">
                  <c:v>49.583333333331801</c:v>
                </c:pt>
                <c:pt idx="2976">
                  <c:v>49.599999999998467</c:v>
                </c:pt>
                <c:pt idx="2977">
                  <c:v>49.616666666665132</c:v>
                </c:pt>
                <c:pt idx="2978">
                  <c:v>49.633333333331798</c:v>
                </c:pt>
                <c:pt idx="2979">
                  <c:v>49.649999999998464</c:v>
                </c:pt>
                <c:pt idx="2980">
                  <c:v>49.66666666666513</c:v>
                </c:pt>
                <c:pt idx="2981">
                  <c:v>49.683333333331795</c:v>
                </c:pt>
                <c:pt idx="2982">
                  <c:v>49.699999999998461</c:v>
                </c:pt>
                <c:pt idx="2983">
                  <c:v>49.716666666665127</c:v>
                </c:pt>
                <c:pt idx="2984">
                  <c:v>49.733333333331792</c:v>
                </c:pt>
                <c:pt idx="2985">
                  <c:v>49.749999999998458</c:v>
                </c:pt>
                <c:pt idx="2986">
                  <c:v>49.766666666665124</c:v>
                </c:pt>
                <c:pt idx="2987">
                  <c:v>49.78333333333179</c:v>
                </c:pt>
                <c:pt idx="2988">
                  <c:v>49.799999999998455</c:v>
                </c:pt>
                <c:pt idx="2989">
                  <c:v>49.816666666665121</c:v>
                </c:pt>
                <c:pt idx="2990">
                  <c:v>49.833333333331787</c:v>
                </c:pt>
                <c:pt idx="2991">
                  <c:v>49.849999999998452</c:v>
                </c:pt>
                <c:pt idx="2992">
                  <c:v>49.866666666665118</c:v>
                </c:pt>
                <c:pt idx="2993">
                  <c:v>49.883333333331784</c:v>
                </c:pt>
                <c:pt idx="2994">
                  <c:v>49.89999999999845</c:v>
                </c:pt>
                <c:pt idx="2995">
                  <c:v>49.916666666665115</c:v>
                </c:pt>
                <c:pt idx="2996">
                  <c:v>49.933333333331781</c:v>
                </c:pt>
                <c:pt idx="2997">
                  <c:v>49.949999999998447</c:v>
                </c:pt>
                <c:pt idx="2998">
                  <c:v>49.966666666665112</c:v>
                </c:pt>
                <c:pt idx="2999">
                  <c:v>49.983333333331778</c:v>
                </c:pt>
                <c:pt idx="3000">
                  <c:v>49.999999999998444</c:v>
                </c:pt>
                <c:pt idx="3001">
                  <c:v>50.01666666666511</c:v>
                </c:pt>
                <c:pt idx="3002">
                  <c:v>50.033333333331775</c:v>
                </c:pt>
                <c:pt idx="3003">
                  <c:v>50.049999999998441</c:v>
                </c:pt>
                <c:pt idx="3004">
                  <c:v>50.066666666665107</c:v>
                </c:pt>
                <c:pt idx="3005">
                  <c:v>50.083333333331773</c:v>
                </c:pt>
                <c:pt idx="3006">
                  <c:v>50.099999999998438</c:v>
                </c:pt>
                <c:pt idx="3007">
                  <c:v>50.116666666665104</c:v>
                </c:pt>
                <c:pt idx="3008">
                  <c:v>50.13333333333177</c:v>
                </c:pt>
                <c:pt idx="3009">
                  <c:v>50.149999999998435</c:v>
                </c:pt>
                <c:pt idx="3010">
                  <c:v>50.166666666665101</c:v>
                </c:pt>
                <c:pt idx="3011">
                  <c:v>50.183333333331767</c:v>
                </c:pt>
                <c:pt idx="3012">
                  <c:v>50.199999999998433</c:v>
                </c:pt>
                <c:pt idx="3013">
                  <c:v>50.216666666665098</c:v>
                </c:pt>
                <c:pt idx="3014">
                  <c:v>50.233333333331764</c:v>
                </c:pt>
                <c:pt idx="3015">
                  <c:v>50.24999999999843</c:v>
                </c:pt>
                <c:pt idx="3016">
                  <c:v>50.266666666665095</c:v>
                </c:pt>
                <c:pt idx="3017">
                  <c:v>50.283333333331761</c:v>
                </c:pt>
                <c:pt idx="3018">
                  <c:v>50.299999999998427</c:v>
                </c:pt>
                <c:pt idx="3019">
                  <c:v>50.316666666665093</c:v>
                </c:pt>
                <c:pt idx="3020">
                  <c:v>50.333333333331758</c:v>
                </c:pt>
                <c:pt idx="3021">
                  <c:v>50.349999999998424</c:v>
                </c:pt>
                <c:pt idx="3022">
                  <c:v>50.36666666666509</c:v>
                </c:pt>
                <c:pt idx="3023">
                  <c:v>50.383333333331755</c:v>
                </c:pt>
                <c:pt idx="3024">
                  <c:v>50.399999999998421</c:v>
                </c:pt>
                <c:pt idx="3025">
                  <c:v>50.416666666665087</c:v>
                </c:pt>
                <c:pt idx="3026">
                  <c:v>50.433333333331753</c:v>
                </c:pt>
                <c:pt idx="3027">
                  <c:v>50.449999999998418</c:v>
                </c:pt>
                <c:pt idx="3028">
                  <c:v>50.466666666665084</c:v>
                </c:pt>
                <c:pt idx="3029">
                  <c:v>50.48333333333175</c:v>
                </c:pt>
                <c:pt idx="3030">
                  <c:v>50.499999999998415</c:v>
                </c:pt>
                <c:pt idx="3031">
                  <c:v>50.516666666665081</c:v>
                </c:pt>
                <c:pt idx="3032">
                  <c:v>50.533333333331747</c:v>
                </c:pt>
                <c:pt idx="3033">
                  <c:v>50.549999999998413</c:v>
                </c:pt>
                <c:pt idx="3034">
                  <c:v>50.566666666665078</c:v>
                </c:pt>
                <c:pt idx="3035">
                  <c:v>50.583333333331744</c:v>
                </c:pt>
                <c:pt idx="3036">
                  <c:v>50.59999999999841</c:v>
                </c:pt>
                <c:pt idx="3037">
                  <c:v>50.616666666665076</c:v>
                </c:pt>
                <c:pt idx="3038">
                  <c:v>50.633333333331741</c:v>
                </c:pt>
                <c:pt idx="3039">
                  <c:v>50.649999999998407</c:v>
                </c:pt>
                <c:pt idx="3040">
                  <c:v>50.666666666665073</c:v>
                </c:pt>
                <c:pt idx="3041">
                  <c:v>50.683333333331738</c:v>
                </c:pt>
                <c:pt idx="3042">
                  <c:v>50.699999999998404</c:v>
                </c:pt>
                <c:pt idx="3043">
                  <c:v>50.71666666666507</c:v>
                </c:pt>
                <c:pt idx="3044">
                  <c:v>50.733333333331736</c:v>
                </c:pt>
                <c:pt idx="3045">
                  <c:v>50.749999999998401</c:v>
                </c:pt>
                <c:pt idx="3046">
                  <c:v>50.766666666665067</c:v>
                </c:pt>
                <c:pt idx="3047">
                  <c:v>50.783333333331733</c:v>
                </c:pt>
                <c:pt idx="3048">
                  <c:v>50.799999999998398</c:v>
                </c:pt>
                <c:pt idx="3049">
                  <c:v>50.816666666665064</c:v>
                </c:pt>
                <c:pt idx="3050">
                  <c:v>50.83333333333173</c:v>
                </c:pt>
                <c:pt idx="3051">
                  <c:v>50.849999999998396</c:v>
                </c:pt>
                <c:pt idx="3052">
                  <c:v>50.866666666665061</c:v>
                </c:pt>
                <c:pt idx="3053">
                  <c:v>50.883333333331727</c:v>
                </c:pt>
                <c:pt idx="3054">
                  <c:v>50.899999999998393</c:v>
                </c:pt>
                <c:pt idx="3055">
                  <c:v>50.916666666665058</c:v>
                </c:pt>
                <c:pt idx="3056">
                  <c:v>50.933333333331724</c:v>
                </c:pt>
                <c:pt idx="3057">
                  <c:v>50.94999999999839</c:v>
                </c:pt>
                <c:pt idx="3058">
                  <c:v>50.966666666665056</c:v>
                </c:pt>
                <c:pt idx="3059">
                  <c:v>50.983333333331721</c:v>
                </c:pt>
                <c:pt idx="3060">
                  <c:v>50.999999999998387</c:v>
                </c:pt>
                <c:pt idx="3061">
                  <c:v>51.016666666665053</c:v>
                </c:pt>
                <c:pt idx="3062">
                  <c:v>51.033333333331719</c:v>
                </c:pt>
                <c:pt idx="3063">
                  <c:v>51.049999999998384</c:v>
                </c:pt>
                <c:pt idx="3064">
                  <c:v>51.06666666666505</c:v>
                </c:pt>
                <c:pt idx="3065">
                  <c:v>51.083333333331716</c:v>
                </c:pt>
                <c:pt idx="3066">
                  <c:v>51.099999999998381</c:v>
                </c:pt>
                <c:pt idx="3067">
                  <c:v>51.116666666665047</c:v>
                </c:pt>
                <c:pt idx="3068">
                  <c:v>51.133333333331713</c:v>
                </c:pt>
                <c:pt idx="3069">
                  <c:v>51.149999999998379</c:v>
                </c:pt>
                <c:pt idx="3070">
                  <c:v>51.166666666665044</c:v>
                </c:pt>
                <c:pt idx="3071">
                  <c:v>51.18333333333171</c:v>
                </c:pt>
                <c:pt idx="3072">
                  <c:v>51.199999999998376</c:v>
                </c:pt>
                <c:pt idx="3073">
                  <c:v>51.216666666665041</c:v>
                </c:pt>
                <c:pt idx="3074">
                  <c:v>51.233333333331707</c:v>
                </c:pt>
                <c:pt idx="3075">
                  <c:v>51.249999999998373</c:v>
                </c:pt>
                <c:pt idx="3076">
                  <c:v>51.266666666665039</c:v>
                </c:pt>
                <c:pt idx="3077">
                  <c:v>51.283333333331704</c:v>
                </c:pt>
                <c:pt idx="3078">
                  <c:v>51.29999999999837</c:v>
                </c:pt>
                <c:pt idx="3079">
                  <c:v>51.316666666665036</c:v>
                </c:pt>
                <c:pt idx="3080">
                  <c:v>51.333333333331701</c:v>
                </c:pt>
                <c:pt idx="3081">
                  <c:v>51.349999999998367</c:v>
                </c:pt>
                <c:pt idx="3082">
                  <c:v>51.366666666665033</c:v>
                </c:pt>
                <c:pt idx="3083">
                  <c:v>51.383333333331699</c:v>
                </c:pt>
                <c:pt idx="3084">
                  <c:v>51.399999999998364</c:v>
                </c:pt>
                <c:pt idx="3085">
                  <c:v>51.41666666666503</c:v>
                </c:pt>
                <c:pt idx="3086">
                  <c:v>51.433333333331696</c:v>
                </c:pt>
                <c:pt idx="3087">
                  <c:v>51.449999999998361</c:v>
                </c:pt>
                <c:pt idx="3088">
                  <c:v>51.466666666665027</c:v>
                </c:pt>
                <c:pt idx="3089">
                  <c:v>51.483333333331693</c:v>
                </c:pt>
                <c:pt idx="3090">
                  <c:v>51.499999999998359</c:v>
                </c:pt>
                <c:pt idx="3091">
                  <c:v>51.516666666665024</c:v>
                </c:pt>
                <c:pt idx="3092">
                  <c:v>51.53333333333169</c:v>
                </c:pt>
                <c:pt idx="3093">
                  <c:v>51.549999999998356</c:v>
                </c:pt>
                <c:pt idx="3094">
                  <c:v>51.566666666665022</c:v>
                </c:pt>
                <c:pt idx="3095">
                  <c:v>51.583333333331687</c:v>
                </c:pt>
                <c:pt idx="3096">
                  <c:v>51.599999999998353</c:v>
                </c:pt>
                <c:pt idx="3097">
                  <c:v>51.616666666665019</c:v>
                </c:pt>
                <c:pt idx="3098">
                  <c:v>51.633333333331684</c:v>
                </c:pt>
                <c:pt idx="3099">
                  <c:v>51.64999999999835</c:v>
                </c:pt>
                <c:pt idx="3100">
                  <c:v>51.666666666665016</c:v>
                </c:pt>
                <c:pt idx="3101">
                  <c:v>51.683333333331682</c:v>
                </c:pt>
                <c:pt idx="3102">
                  <c:v>51.699999999998347</c:v>
                </c:pt>
                <c:pt idx="3103">
                  <c:v>51.716666666665013</c:v>
                </c:pt>
                <c:pt idx="3104">
                  <c:v>51.733333333331679</c:v>
                </c:pt>
                <c:pt idx="3105">
                  <c:v>51.749999999998344</c:v>
                </c:pt>
                <c:pt idx="3106">
                  <c:v>51.76666666666501</c:v>
                </c:pt>
                <c:pt idx="3107">
                  <c:v>51.783333333331676</c:v>
                </c:pt>
                <c:pt idx="3108">
                  <c:v>51.799999999998342</c:v>
                </c:pt>
                <c:pt idx="3109">
                  <c:v>51.816666666665007</c:v>
                </c:pt>
                <c:pt idx="3110">
                  <c:v>51.833333333331673</c:v>
                </c:pt>
                <c:pt idx="3111">
                  <c:v>51.849999999998339</c:v>
                </c:pt>
                <c:pt idx="3112">
                  <c:v>51.866666666665004</c:v>
                </c:pt>
                <c:pt idx="3113">
                  <c:v>51.88333333333167</c:v>
                </c:pt>
                <c:pt idx="3114">
                  <c:v>51.899999999998336</c:v>
                </c:pt>
                <c:pt idx="3115">
                  <c:v>51.916666666665002</c:v>
                </c:pt>
                <c:pt idx="3116">
                  <c:v>51.933333333331667</c:v>
                </c:pt>
                <c:pt idx="3117">
                  <c:v>51.949999999998333</c:v>
                </c:pt>
                <c:pt idx="3118">
                  <c:v>51.966666666664999</c:v>
                </c:pt>
                <c:pt idx="3119">
                  <c:v>51.983333333331665</c:v>
                </c:pt>
                <c:pt idx="3120">
                  <c:v>51.99999999999833</c:v>
                </c:pt>
                <c:pt idx="3121">
                  <c:v>52.016666666664996</c:v>
                </c:pt>
                <c:pt idx="3122">
                  <c:v>52.033333333331662</c:v>
                </c:pt>
                <c:pt idx="3123">
                  <c:v>52.049999999998327</c:v>
                </c:pt>
                <c:pt idx="3124">
                  <c:v>52.066666666664993</c:v>
                </c:pt>
                <c:pt idx="3125">
                  <c:v>52.083333333331659</c:v>
                </c:pt>
                <c:pt idx="3126">
                  <c:v>52.099999999998325</c:v>
                </c:pt>
                <c:pt idx="3127">
                  <c:v>52.11666666666499</c:v>
                </c:pt>
                <c:pt idx="3128">
                  <c:v>52.133333333331656</c:v>
                </c:pt>
                <c:pt idx="3129">
                  <c:v>52.149999999998322</c:v>
                </c:pt>
                <c:pt idx="3130">
                  <c:v>52.166666666664987</c:v>
                </c:pt>
                <c:pt idx="3131">
                  <c:v>52.183333333331653</c:v>
                </c:pt>
                <c:pt idx="3132">
                  <c:v>52.199999999998319</c:v>
                </c:pt>
                <c:pt idx="3133">
                  <c:v>52.216666666664985</c:v>
                </c:pt>
                <c:pt idx="3134">
                  <c:v>52.23333333333165</c:v>
                </c:pt>
                <c:pt idx="3135">
                  <c:v>52.249999999998316</c:v>
                </c:pt>
                <c:pt idx="3136">
                  <c:v>52.266666666664982</c:v>
                </c:pt>
                <c:pt idx="3137">
                  <c:v>52.283333333331647</c:v>
                </c:pt>
                <c:pt idx="3138">
                  <c:v>52.299999999998313</c:v>
                </c:pt>
                <c:pt idx="3139">
                  <c:v>52.316666666664979</c:v>
                </c:pt>
                <c:pt idx="3140">
                  <c:v>52.333333333331645</c:v>
                </c:pt>
                <c:pt idx="3141">
                  <c:v>52.34999999999831</c:v>
                </c:pt>
                <c:pt idx="3142">
                  <c:v>52.366666666664976</c:v>
                </c:pt>
                <c:pt idx="3143">
                  <c:v>52.383333333331642</c:v>
                </c:pt>
                <c:pt idx="3144">
                  <c:v>52.399999999998307</c:v>
                </c:pt>
                <c:pt idx="3145">
                  <c:v>52.416666666664973</c:v>
                </c:pt>
                <c:pt idx="3146">
                  <c:v>52.433333333331639</c:v>
                </c:pt>
                <c:pt idx="3147">
                  <c:v>52.449999999998305</c:v>
                </c:pt>
                <c:pt idx="3148">
                  <c:v>52.46666666666497</c:v>
                </c:pt>
                <c:pt idx="3149">
                  <c:v>52.483333333331636</c:v>
                </c:pt>
                <c:pt idx="3150">
                  <c:v>52.499999999998302</c:v>
                </c:pt>
                <c:pt idx="3151">
                  <c:v>52.516666666664968</c:v>
                </c:pt>
                <c:pt idx="3152">
                  <c:v>52.533333333331633</c:v>
                </c:pt>
                <c:pt idx="3153">
                  <c:v>52.549999999998299</c:v>
                </c:pt>
                <c:pt idx="3154">
                  <c:v>52.566666666664965</c:v>
                </c:pt>
                <c:pt idx="3155">
                  <c:v>52.58333333333163</c:v>
                </c:pt>
                <c:pt idx="3156">
                  <c:v>52.599999999998296</c:v>
                </c:pt>
                <c:pt idx="3157">
                  <c:v>52.616666666664962</c:v>
                </c:pt>
                <c:pt idx="3158">
                  <c:v>52.633333333331628</c:v>
                </c:pt>
                <c:pt idx="3159">
                  <c:v>52.649999999998293</c:v>
                </c:pt>
                <c:pt idx="3160">
                  <c:v>52.666666666664959</c:v>
                </c:pt>
                <c:pt idx="3161">
                  <c:v>52.683333333331625</c:v>
                </c:pt>
                <c:pt idx="3162">
                  <c:v>52.69999999999829</c:v>
                </c:pt>
                <c:pt idx="3163">
                  <c:v>52.716666666664956</c:v>
                </c:pt>
                <c:pt idx="3164">
                  <c:v>52.733333333331622</c:v>
                </c:pt>
                <c:pt idx="3165">
                  <c:v>52.749999999998288</c:v>
                </c:pt>
                <c:pt idx="3166">
                  <c:v>52.766666666664953</c:v>
                </c:pt>
                <c:pt idx="3167">
                  <c:v>52.783333333331619</c:v>
                </c:pt>
                <c:pt idx="3168">
                  <c:v>52.799999999998285</c:v>
                </c:pt>
                <c:pt idx="3169">
                  <c:v>52.81666666666495</c:v>
                </c:pt>
                <c:pt idx="3170">
                  <c:v>52.833333333331616</c:v>
                </c:pt>
                <c:pt idx="3171">
                  <c:v>52.849999999998282</c:v>
                </c:pt>
                <c:pt idx="3172">
                  <c:v>52.866666666664948</c:v>
                </c:pt>
                <c:pt idx="3173">
                  <c:v>52.883333333331613</c:v>
                </c:pt>
                <c:pt idx="3174">
                  <c:v>52.899999999998279</c:v>
                </c:pt>
                <c:pt idx="3175">
                  <c:v>52.916666666664945</c:v>
                </c:pt>
                <c:pt idx="3176">
                  <c:v>52.933333333331611</c:v>
                </c:pt>
                <c:pt idx="3177">
                  <c:v>52.949999999998276</c:v>
                </c:pt>
                <c:pt idx="3178">
                  <c:v>52.966666666664942</c:v>
                </c:pt>
                <c:pt idx="3179">
                  <c:v>52.983333333331608</c:v>
                </c:pt>
                <c:pt idx="3180">
                  <c:v>52.999999999998273</c:v>
                </c:pt>
                <c:pt idx="3181">
                  <c:v>53.016666666664939</c:v>
                </c:pt>
                <c:pt idx="3182">
                  <c:v>53.033333333331605</c:v>
                </c:pt>
                <c:pt idx="3183">
                  <c:v>53.049999999998271</c:v>
                </c:pt>
                <c:pt idx="3184">
                  <c:v>53.066666666664936</c:v>
                </c:pt>
                <c:pt idx="3185">
                  <c:v>53.083333333331602</c:v>
                </c:pt>
                <c:pt idx="3186">
                  <c:v>53.099999999998268</c:v>
                </c:pt>
                <c:pt idx="3187">
                  <c:v>53.116666666664933</c:v>
                </c:pt>
                <c:pt idx="3188">
                  <c:v>53.133333333331599</c:v>
                </c:pt>
                <c:pt idx="3189">
                  <c:v>53.149999999998265</c:v>
                </c:pt>
                <c:pt idx="3190">
                  <c:v>53.166666666664931</c:v>
                </c:pt>
                <c:pt idx="3191">
                  <c:v>53.183333333331596</c:v>
                </c:pt>
                <c:pt idx="3192">
                  <c:v>53.199999999998262</c:v>
                </c:pt>
                <c:pt idx="3193">
                  <c:v>53.216666666664928</c:v>
                </c:pt>
                <c:pt idx="3194">
                  <c:v>53.233333333331593</c:v>
                </c:pt>
                <c:pt idx="3195">
                  <c:v>53.249999999998259</c:v>
                </c:pt>
                <c:pt idx="3196">
                  <c:v>53.266666666664925</c:v>
                </c:pt>
                <c:pt idx="3197">
                  <c:v>53.283333333331591</c:v>
                </c:pt>
                <c:pt idx="3198">
                  <c:v>53.299999999998256</c:v>
                </c:pt>
                <c:pt idx="3199">
                  <c:v>53.316666666664922</c:v>
                </c:pt>
                <c:pt idx="3200">
                  <c:v>53.333333333331588</c:v>
                </c:pt>
                <c:pt idx="3201">
                  <c:v>53.349999999998253</c:v>
                </c:pt>
                <c:pt idx="3202">
                  <c:v>53.366666666664919</c:v>
                </c:pt>
                <c:pt idx="3203">
                  <c:v>53.383333333331585</c:v>
                </c:pt>
                <c:pt idx="3204">
                  <c:v>53.399999999998251</c:v>
                </c:pt>
                <c:pt idx="3205">
                  <c:v>53.416666666664916</c:v>
                </c:pt>
                <c:pt idx="3206">
                  <c:v>53.433333333331582</c:v>
                </c:pt>
                <c:pt idx="3207">
                  <c:v>53.449999999998248</c:v>
                </c:pt>
                <c:pt idx="3208">
                  <c:v>53.466666666664914</c:v>
                </c:pt>
                <c:pt idx="3209">
                  <c:v>53.483333333331579</c:v>
                </c:pt>
                <c:pt idx="3210">
                  <c:v>53.499999999998245</c:v>
                </c:pt>
                <c:pt idx="3211">
                  <c:v>53.516666666664911</c:v>
                </c:pt>
                <c:pt idx="3212">
                  <c:v>53.533333333331576</c:v>
                </c:pt>
                <c:pt idx="3213">
                  <c:v>53.549999999998242</c:v>
                </c:pt>
                <c:pt idx="3214">
                  <c:v>53.566666666664908</c:v>
                </c:pt>
                <c:pt idx="3215">
                  <c:v>53.583333333331574</c:v>
                </c:pt>
                <c:pt idx="3216">
                  <c:v>53.599999999998239</c:v>
                </c:pt>
                <c:pt idx="3217">
                  <c:v>53.616666666664905</c:v>
                </c:pt>
                <c:pt idx="3218">
                  <c:v>53.633333333331571</c:v>
                </c:pt>
                <c:pt idx="3219">
                  <c:v>53.649999999998236</c:v>
                </c:pt>
                <c:pt idx="3220">
                  <c:v>53.666666666664902</c:v>
                </c:pt>
                <c:pt idx="3221">
                  <c:v>53.683333333331568</c:v>
                </c:pt>
                <c:pt idx="3222">
                  <c:v>53.699999999998234</c:v>
                </c:pt>
                <c:pt idx="3223">
                  <c:v>53.716666666664899</c:v>
                </c:pt>
                <c:pt idx="3224">
                  <c:v>53.733333333331565</c:v>
                </c:pt>
                <c:pt idx="3225">
                  <c:v>53.749999999998231</c:v>
                </c:pt>
                <c:pt idx="3226">
                  <c:v>53.766666666664896</c:v>
                </c:pt>
                <c:pt idx="3227">
                  <c:v>53.783333333331562</c:v>
                </c:pt>
                <c:pt idx="3228">
                  <c:v>53.799999999998228</c:v>
                </c:pt>
                <c:pt idx="3229">
                  <c:v>53.816666666664894</c:v>
                </c:pt>
                <c:pt idx="3230">
                  <c:v>53.833333333331559</c:v>
                </c:pt>
                <c:pt idx="3231">
                  <c:v>53.849999999998225</c:v>
                </c:pt>
                <c:pt idx="3232">
                  <c:v>53.866666666664891</c:v>
                </c:pt>
                <c:pt idx="3233">
                  <c:v>53.883333333331557</c:v>
                </c:pt>
                <c:pt idx="3234">
                  <c:v>53.899999999998222</c:v>
                </c:pt>
                <c:pt idx="3235">
                  <c:v>53.916666666664888</c:v>
                </c:pt>
                <c:pt idx="3236">
                  <c:v>53.933333333331554</c:v>
                </c:pt>
                <c:pt idx="3237">
                  <c:v>53.949999999998219</c:v>
                </c:pt>
                <c:pt idx="3238">
                  <c:v>53.966666666664885</c:v>
                </c:pt>
                <c:pt idx="3239">
                  <c:v>53.983333333331551</c:v>
                </c:pt>
                <c:pt idx="3240">
                  <c:v>53.999999999998217</c:v>
                </c:pt>
                <c:pt idx="3241">
                  <c:v>54.016666666664882</c:v>
                </c:pt>
                <c:pt idx="3242">
                  <c:v>54.033333333331548</c:v>
                </c:pt>
                <c:pt idx="3243">
                  <c:v>54.049999999998214</c:v>
                </c:pt>
                <c:pt idx="3244">
                  <c:v>54.066666666664879</c:v>
                </c:pt>
                <c:pt idx="3245">
                  <c:v>54.083333333331545</c:v>
                </c:pt>
                <c:pt idx="3246">
                  <c:v>54.099999999998211</c:v>
                </c:pt>
                <c:pt idx="3247">
                  <c:v>54.116666666664877</c:v>
                </c:pt>
                <c:pt idx="3248">
                  <c:v>54.133333333331542</c:v>
                </c:pt>
                <c:pt idx="3249">
                  <c:v>54.149999999998208</c:v>
                </c:pt>
                <c:pt idx="3250">
                  <c:v>54.166666666664874</c:v>
                </c:pt>
                <c:pt idx="3251">
                  <c:v>54.183333333331539</c:v>
                </c:pt>
                <c:pt idx="3252">
                  <c:v>54.199999999998205</c:v>
                </c:pt>
                <c:pt idx="3253">
                  <c:v>54.216666666664871</c:v>
                </c:pt>
                <c:pt idx="3254">
                  <c:v>54.233333333331537</c:v>
                </c:pt>
                <c:pt idx="3255">
                  <c:v>54.249999999998202</c:v>
                </c:pt>
                <c:pt idx="3256">
                  <c:v>54.266666666664868</c:v>
                </c:pt>
                <c:pt idx="3257">
                  <c:v>54.283333333331534</c:v>
                </c:pt>
                <c:pt idx="3258">
                  <c:v>54.299999999998199</c:v>
                </c:pt>
                <c:pt idx="3259">
                  <c:v>54.316666666664865</c:v>
                </c:pt>
                <c:pt idx="3260">
                  <c:v>54.333333333331531</c:v>
                </c:pt>
                <c:pt idx="3261">
                  <c:v>54.349999999998197</c:v>
                </c:pt>
                <c:pt idx="3262">
                  <c:v>54.366666666664862</c:v>
                </c:pt>
                <c:pt idx="3263">
                  <c:v>54.383333333331528</c:v>
                </c:pt>
                <c:pt idx="3264">
                  <c:v>54.399999999998194</c:v>
                </c:pt>
                <c:pt idx="3265">
                  <c:v>54.41666666666486</c:v>
                </c:pt>
                <c:pt idx="3266">
                  <c:v>54.433333333331525</c:v>
                </c:pt>
                <c:pt idx="3267">
                  <c:v>54.449999999998191</c:v>
                </c:pt>
                <c:pt idx="3268">
                  <c:v>54.466666666664857</c:v>
                </c:pt>
                <c:pt idx="3269">
                  <c:v>54.483333333331522</c:v>
                </c:pt>
                <c:pt idx="3270">
                  <c:v>54.499999999998188</c:v>
                </c:pt>
                <c:pt idx="3271">
                  <c:v>54.516666666664854</c:v>
                </c:pt>
                <c:pt idx="3272">
                  <c:v>54.53333333333152</c:v>
                </c:pt>
                <c:pt idx="3273">
                  <c:v>54.549999999998185</c:v>
                </c:pt>
                <c:pt idx="3274">
                  <c:v>54.566666666664851</c:v>
                </c:pt>
                <c:pt idx="3275">
                  <c:v>54.583333333331517</c:v>
                </c:pt>
                <c:pt idx="3276">
                  <c:v>54.599999999998182</c:v>
                </c:pt>
                <c:pt idx="3277">
                  <c:v>54.616666666664848</c:v>
                </c:pt>
                <c:pt idx="3278">
                  <c:v>54.633333333331514</c:v>
                </c:pt>
                <c:pt idx="3279">
                  <c:v>54.64999999999818</c:v>
                </c:pt>
                <c:pt idx="3280">
                  <c:v>54.666666666664845</c:v>
                </c:pt>
                <c:pt idx="3281">
                  <c:v>54.683333333331511</c:v>
                </c:pt>
                <c:pt idx="3282">
                  <c:v>54.699999999998177</c:v>
                </c:pt>
                <c:pt idx="3283">
                  <c:v>54.716666666664842</c:v>
                </c:pt>
                <c:pt idx="3284">
                  <c:v>54.733333333331508</c:v>
                </c:pt>
                <c:pt idx="3285">
                  <c:v>54.749999999998174</c:v>
                </c:pt>
                <c:pt idx="3286">
                  <c:v>54.76666666666484</c:v>
                </c:pt>
                <c:pt idx="3287">
                  <c:v>54.783333333331505</c:v>
                </c:pt>
                <c:pt idx="3288">
                  <c:v>54.799999999998171</c:v>
                </c:pt>
                <c:pt idx="3289">
                  <c:v>54.816666666664837</c:v>
                </c:pt>
                <c:pt idx="3290">
                  <c:v>54.833333333331503</c:v>
                </c:pt>
                <c:pt idx="3291">
                  <c:v>54.849999999998168</c:v>
                </c:pt>
                <c:pt idx="3292">
                  <c:v>54.866666666664834</c:v>
                </c:pt>
                <c:pt idx="3293">
                  <c:v>54.8833333333315</c:v>
                </c:pt>
                <c:pt idx="3294">
                  <c:v>54.899999999998165</c:v>
                </c:pt>
                <c:pt idx="3295">
                  <c:v>54.916666666664831</c:v>
                </c:pt>
                <c:pt idx="3296">
                  <c:v>54.933333333331497</c:v>
                </c:pt>
                <c:pt idx="3297">
                  <c:v>54.949999999998163</c:v>
                </c:pt>
                <c:pt idx="3298">
                  <c:v>54.966666666664828</c:v>
                </c:pt>
                <c:pt idx="3299">
                  <c:v>54.983333333331494</c:v>
                </c:pt>
                <c:pt idx="3300">
                  <c:v>54.99999999999816</c:v>
                </c:pt>
                <c:pt idx="3301">
                  <c:v>55.016666666664825</c:v>
                </c:pt>
                <c:pt idx="3302">
                  <c:v>55.033333333331491</c:v>
                </c:pt>
                <c:pt idx="3303">
                  <c:v>55.049999999998157</c:v>
                </c:pt>
                <c:pt idx="3304">
                  <c:v>55.066666666664823</c:v>
                </c:pt>
                <c:pt idx="3305">
                  <c:v>55.083333333331488</c:v>
                </c:pt>
                <c:pt idx="3306">
                  <c:v>55.099999999998154</c:v>
                </c:pt>
                <c:pt idx="3307">
                  <c:v>55.11666666666482</c:v>
                </c:pt>
                <c:pt idx="3308">
                  <c:v>55.133333333331485</c:v>
                </c:pt>
                <c:pt idx="3309">
                  <c:v>55.149999999998151</c:v>
                </c:pt>
                <c:pt idx="3310">
                  <c:v>55.166666666664817</c:v>
                </c:pt>
                <c:pt idx="3311">
                  <c:v>55.183333333331483</c:v>
                </c:pt>
                <c:pt idx="3312">
                  <c:v>55.199999999998148</c:v>
                </c:pt>
                <c:pt idx="3313">
                  <c:v>55.216666666664814</c:v>
                </c:pt>
                <c:pt idx="3314">
                  <c:v>55.23333333333148</c:v>
                </c:pt>
                <c:pt idx="3315">
                  <c:v>55.249999999998145</c:v>
                </c:pt>
                <c:pt idx="3316">
                  <c:v>55.266666666664811</c:v>
                </c:pt>
                <c:pt idx="3317">
                  <c:v>55.283333333331477</c:v>
                </c:pt>
                <c:pt idx="3318">
                  <c:v>55.299999999998143</c:v>
                </c:pt>
                <c:pt idx="3319">
                  <c:v>55.316666666664808</c:v>
                </c:pt>
                <c:pt idx="3320">
                  <c:v>55.333333333331474</c:v>
                </c:pt>
                <c:pt idx="3321">
                  <c:v>55.34999999999814</c:v>
                </c:pt>
                <c:pt idx="3322">
                  <c:v>55.366666666664806</c:v>
                </c:pt>
                <c:pt idx="3323">
                  <c:v>55.383333333331471</c:v>
                </c:pt>
                <c:pt idx="3324">
                  <c:v>55.399999999998137</c:v>
                </c:pt>
                <c:pt idx="3325">
                  <c:v>55.416666666664803</c:v>
                </c:pt>
                <c:pt idx="3326">
                  <c:v>55.433333333331468</c:v>
                </c:pt>
                <c:pt idx="3327">
                  <c:v>55.449999999998134</c:v>
                </c:pt>
                <c:pt idx="3328">
                  <c:v>55.4666666666648</c:v>
                </c:pt>
                <c:pt idx="3329">
                  <c:v>55.483333333331466</c:v>
                </c:pt>
                <c:pt idx="3330">
                  <c:v>55.499999999998131</c:v>
                </c:pt>
                <c:pt idx="3331">
                  <c:v>55.516666666664797</c:v>
                </c:pt>
                <c:pt idx="3332">
                  <c:v>55.533333333331463</c:v>
                </c:pt>
                <c:pt idx="3333">
                  <c:v>55.549999999998128</c:v>
                </c:pt>
                <c:pt idx="3334">
                  <c:v>55.566666666664794</c:v>
                </c:pt>
                <c:pt idx="3335">
                  <c:v>55.58333333333146</c:v>
                </c:pt>
                <c:pt idx="3336">
                  <c:v>55.599999999998126</c:v>
                </c:pt>
                <c:pt idx="3337">
                  <c:v>55.616666666664791</c:v>
                </c:pt>
                <c:pt idx="3338">
                  <c:v>55.633333333331457</c:v>
                </c:pt>
                <c:pt idx="3339">
                  <c:v>55.649999999998123</c:v>
                </c:pt>
                <c:pt idx="3340">
                  <c:v>55.666666666664788</c:v>
                </c:pt>
                <c:pt idx="3341">
                  <c:v>55.683333333331454</c:v>
                </c:pt>
                <c:pt idx="3342">
                  <c:v>55.69999999999812</c:v>
                </c:pt>
                <c:pt idx="3343">
                  <c:v>55.716666666664786</c:v>
                </c:pt>
                <c:pt idx="3344">
                  <c:v>55.733333333331451</c:v>
                </c:pt>
                <c:pt idx="3345">
                  <c:v>55.749999999998117</c:v>
                </c:pt>
                <c:pt idx="3346">
                  <c:v>55.766666666664783</c:v>
                </c:pt>
                <c:pt idx="3347">
                  <c:v>55.783333333331449</c:v>
                </c:pt>
                <c:pt idx="3348">
                  <c:v>55.799999999998114</c:v>
                </c:pt>
                <c:pt idx="3349">
                  <c:v>55.81666666666478</c:v>
                </c:pt>
                <c:pt idx="3350">
                  <c:v>55.833333333331446</c:v>
                </c:pt>
                <c:pt idx="3351">
                  <c:v>55.849999999998111</c:v>
                </c:pt>
                <c:pt idx="3352">
                  <c:v>55.866666666664777</c:v>
                </c:pt>
                <c:pt idx="3353">
                  <c:v>55.883333333331443</c:v>
                </c:pt>
                <c:pt idx="3354">
                  <c:v>55.899999999998109</c:v>
                </c:pt>
                <c:pt idx="3355">
                  <c:v>55.916666666664774</c:v>
                </c:pt>
                <c:pt idx="3356">
                  <c:v>55.93333333333144</c:v>
                </c:pt>
                <c:pt idx="3357">
                  <c:v>55.949999999998106</c:v>
                </c:pt>
                <c:pt idx="3358">
                  <c:v>55.966666666664771</c:v>
                </c:pt>
                <c:pt idx="3359">
                  <c:v>55.983333333331437</c:v>
                </c:pt>
                <c:pt idx="3360">
                  <c:v>55.999999999998103</c:v>
                </c:pt>
                <c:pt idx="3361">
                  <c:v>56.016666666664769</c:v>
                </c:pt>
                <c:pt idx="3362">
                  <c:v>56.033333333331434</c:v>
                </c:pt>
                <c:pt idx="3363">
                  <c:v>56.0499999999981</c:v>
                </c:pt>
                <c:pt idx="3364">
                  <c:v>56.066666666664766</c:v>
                </c:pt>
                <c:pt idx="3365">
                  <c:v>56.083333333331431</c:v>
                </c:pt>
                <c:pt idx="3366">
                  <c:v>56.099999999998097</c:v>
                </c:pt>
                <c:pt idx="3367">
                  <c:v>56.116666666664763</c:v>
                </c:pt>
                <c:pt idx="3368">
                  <c:v>56.133333333331429</c:v>
                </c:pt>
                <c:pt idx="3369">
                  <c:v>56.149999999998094</c:v>
                </c:pt>
                <c:pt idx="3370">
                  <c:v>56.16666666666476</c:v>
                </c:pt>
                <c:pt idx="3371">
                  <c:v>56.183333333331426</c:v>
                </c:pt>
                <c:pt idx="3372">
                  <c:v>56.199999999998091</c:v>
                </c:pt>
                <c:pt idx="3373">
                  <c:v>56.216666666664757</c:v>
                </c:pt>
                <c:pt idx="3374">
                  <c:v>56.233333333331423</c:v>
                </c:pt>
                <c:pt idx="3375">
                  <c:v>56.249999999998089</c:v>
                </c:pt>
                <c:pt idx="3376">
                  <c:v>56.266666666664754</c:v>
                </c:pt>
                <c:pt idx="3377">
                  <c:v>56.28333333333142</c:v>
                </c:pt>
                <c:pt idx="3378">
                  <c:v>56.299999999998086</c:v>
                </c:pt>
                <c:pt idx="3379">
                  <c:v>56.316666666664752</c:v>
                </c:pt>
                <c:pt idx="3380">
                  <c:v>56.333333333331417</c:v>
                </c:pt>
                <c:pt idx="3381">
                  <c:v>56.349999999998083</c:v>
                </c:pt>
                <c:pt idx="3382">
                  <c:v>56.366666666664749</c:v>
                </c:pt>
                <c:pt idx="3383">
                  <c:v>56.383333333331414</c:v>
                </c:pt>
                <c:pt idx="3384">
                  <c:v>56.39999999999808</c:v>
                </c:pt>
                <c:pt idx="3385">
                  <c:v>56.416666666664746</c:v>
                </c:pt>
                <c:pt idx="3386">
                  <c:v>56.433333333331412</c:v>
                </c:pt>
                <c:pt idx="3387">
                  <c:v>56.449999999998077</c:v>
                </c:pt>
                <c:pt idx="3388">
                  <c:v>56.466666666664743</c:v>
                </c:pt>
                <c:pt idx="3389">
                  <c:v>56.483333333331409</c:v>
                </c:pt>
                <c:pt idx="3390">
                  <c:v>56.499999999998074</c:v>
                </c:pt>
                <c:pt idx="3391">
                  <c:v>56.51666666666474</c:v>
                </c:pt>
                <c:pt idx="3392">
                  <c:v>56.533333333331406</c:v>
                </c:pt>
                <c:pt idx="3393">
                  <c:v>56.549999999998072</c:v>
                </c:pt>
                <c:pt idx="3394">
                  <c:v>56.566666666664737</c:v>
                </c:pt>
                <c:pt idx="3395">
                  <c:v>56.583333333331403</c:v>
                </c:pt>
                <c:pt idx="3396">
                  <c:v>56.599999999998069</c:v>
                </c:pt>
                <c:pt idx="3397">
                  <c:v>56.616666666664734</c:v>
                </c:pt>
                <c:pt idx="3398">
                  <c:v>56.6333333333314</c:v>
                </c:pt>
                <c:pt idx="3399">
                  <c:v>56.649999999998066</c:v>
                </c:pt>
                <c:pt idx="3400">
                  <c:v>56.666666666664732</c:v>
                </c:pt>
                <c:pt idx="3401">
                  <c:v>56.683333333331397</c:v>
                </c:pt>
                <c:pt idx="3402">
                  <c:v>56.699999999998063</c:v>
                </c:pt>
                <c:pt idx="3403">
                  <c:v>56.716666666664729</c:v>
                </c:pt>
                <c:pt idx="3404">
                  <c:v>56.733333333331394</c:v>
                </c:pt>
                <c:pt idx="3405">
                  <c:v>56.74999999999806</c:v>
                </c:pt>
                <c:pt idx="3406">
                  <c:v>56.766666666664726</c:v>
                </c:pt>
                <c:pt idx="3407">
                  <c:v>56.783333333331392</c:v>
                </c:pt>
                <c:pt idx="3408">
                  <c:v>56.799999999998057</c:v>
                </c:pt>
                <c:pt idx="3409">
                  <c:v>56.816666666664723</c:v>
                </c:pt>
                <c:pt idx="3410">
                  <c:v>56.833333333331389</c:v>
                </c:pt>
                <c:pt idx="3411">
                  <c:v>56.849999999998055</c:v>
                </c:pt>
                <c:pt idx="3412">
                  <c:v>56.86666666666472</c:v>
                </c:pt>
                <c:pt idx="3413">
                  <c:v>56.883333333331386</c:v>
                </c:pt>
                <c:pt idx="3414">
                  <c:v>56.899999999998052</c:v>
                </c:pt>
                <c:pt idx="3415">
                  <c:v>56.916666666664717</c:v>
                </c:pt>
                <c:pt idx="3416">
                  <c:v>56.933333333331383</c:v>
                </c:pt>
                <c:pt idx="3417">
                  <c:v>56.949999999998049</c:v>
                </c:pt>
                <c:pt idx="3418">
                  <c:v>56.966666666664715</c:v>
                </c:pt>
                <c:pt idx="3419">
                  <c:v>56.98333333333138</c:v>
                </c:pt>
                <c:pt idx="3420">
                  <c:v>56.999999999998046</c:v>
                </c:pt>
                <c:pt idx="3421">
                  <c:v>57.016666666664712</c:v>
                </c:pt>
                <c:pt idx="3422">
                  <c:v>57.033333333331377</c:v>
                </c:pt>
                <c:pt idx="3423">
                  <c:v>57.049999999998043</c:v>
                </c:pt>
                <c:pt idx="3424">
                  <c:v>57.066666666664709</c:v>
                </c:pt>
                <c:pt idx="3425">
                  <c:v>57.083333333331375</c:v>
                </c:pt>
                <c:pt idx="3426">
                  <c:v>57.09999999999804</c:v>
                </c:pt>
                <c:pt idx="3427">
                  <c:v>57.116666666664706</c:v>
                </c:pt>
                <c:pt idx="3428">
                  <c:v>57.133333333331372</c:v>
                </c:pt>
                <c:pt idx="3429">
                  <c:v>57.149999999998037</c:v>
                </c:pt>
                <c:pt idx="3430">
                  <c:v>57.166666666664703</c:v>
                </c:pt>
                <c:pt idx="3431">
                  <c:v>57.183333333331369</c:v>
                </c:pt>
                <c:pt idx="3432">
                  <c:v>57.199999999998035</c:v>
                </c:pt>
                <c:pt idx="3433">
                  <c:v>57.2166666666647</c:v>
                </c:pt>
                <c:pt idx="3434">
                  <c:v>57.233333333331366</c:v>
                </c:pt>
                <c:pt idx="3435">
                  <c:v>57.249999999998032</c:v>
                </c:pt>
                <c:pt idx="3436">
                  <c:v>57.266666666664698</c:v>
                </c:pt>
                <c:pt idx="3437">
                  <c:v>57.283333333331363</c:v>
                </c:pt>
                <c:pt idx="3438">
                  <c:v>57.299999999998029</c:v>
                </c:pt>
                <c:pt idx="3439">
                  <c:v>57.316666666664695</c:v>
                </c:pt>
                <c:pt idx="3440">
                  <c:v>57.33333333333136</c:v>
                </c:pt>
                <c:pt idx="3441">
                  <c:v>57.349999999998026</c:v>
                </c:pt>
                <c:pt idx="3442">
                  <c:v>57.366666666664692</c:v>
                </c:pt>
                <c:pt idx="3443">
                  <c:v>57.383333333331358</c:v>
                </c:pt>
                <c:pt idx="3444">
                  <c:v>57.399999999998023</c:v>
                </c:pt>
                <c:pt idx="3445">
                  <c:v>57.416666666664689</c:v>
                </c:pt>
                <c:pt idx="3446">
                  <c:v>57.433333333331355</c:v>
                </c:pt>
                <c:pt idx="3447">
                  <c:v>57.44999999999802</c:v>
                </c:pt>
                <c:pt idx="3448">
                  <c:v>57.466666666664686</c:v>
                </c:pt>
                <c:pt idx="3449">
                  <c:v>57.483333333331352</c:v>
                </c:pt>
                <c:pt idx="3450">
                  <c:v>57.499999999998018</c:v>
                </c:pt>
                <c:pt idx="3451">
                  <c:v>57.516666666664683</c:v>
                </c:pt>
                <c:pt idx="3452">
                  <c:v>57.533333333331349</c:v>
                </c:pt>
                <c:pt idx="3453">
                  <c:v>57.549999999998015</c:v>
                </c:pt>
                <c:pt idx="3454">
                  <c:v>57.56666666666468</c:v>
                </c:pt>
                <c:pt idx="3455">
                  <c:v>57.583333333331346</c:v>
                </c:pt>
                <c:pt idx="3456">
                  <c:v>57.599999999998012</c:v>
                </c:pt>
                <c:pt idx="3457">
                  <c:v>57.616666666664678</c:v>
                </c:pt>
                <c:pt idx="3458">
                  <c:v>57.633333333331343</c:v>
                </c:pt>
                <c:pt idx="3459">
                  <c:v>57.649999999998009</c:v>
                </c:pt>
                <c:pt idx="3460">
                  <c:v>57.666666666664675</c:v>
                </c:pt>
                <c:pt idx="3461">
                  <c:v>57.68333333333134</c:v>
                </c:pt>
                <c:pt idx="3462">
                  <c:v>57.699999999998006</c:v>
                </c:pt>
                <c:pt idx="3463">
                  <c:v>57.716666666664672</c:v>
                </c:pt>
                <c:pt idx="3464">
                  <c:v>57.733333333331338</c:v>
                </c:pt>
                <c:pt idx="3465">
                  <c:v>57.749999999998003</c:v>
                </c:pt>
                <c:pt idx="3466">
                  <c:v>57.766666666664669</c:v>
                </c:pt>
                <c:pt idx="3467">
                  <c:v>57.783333333331335</c:v>
                </c:pt>
                <c:pt idx="3468">
                  <c:v>57.799999999998001</c:v>
                </c:pt>
                <c:pt idx="3469">
                  <c:v>57.816666666664666</c:v>
                </c:pt>
                <c:pt idx="3470">
                  <c:v>57.833333333331332</c:v>
                </c:pt>
                <c:pt idx="3471">
                  <c:v>57.849999999997998</c:v>
                </c:pt>
                <c:pt idx="3472">
                  <c:v>57.866666666664663</c:v>
                </c:pt>
                <c:pt idx="3473">
                  <c:v>57.883333333331329</c:v>
                </c:pt>
                <c:pt idx="3474">
                  <c:v>57.899999999997995</c:v>
                </c:pt>
                <c:pt idx="3475">
                  <c:v>57.916666666664661</c:v>
                </c:pt>
                <c:pt idx="3476">
                  <c:v>57.933333333331326</c:v>
                </c:pt>
                <c:pt idx="3477">
                  <c:v>57.949999999997992</c:v>
                </c:pt>
                <c:pt idx="3478">
                  <c:v>57.966666666664658</c:v>
                </c:pt>
                <c:pt idx="3479">
                  <c:v>57.983333333331323</c:v>
                </c:pt>
                <c:pt idx="3480">
                  <c:v>57.999999999997989</c:v>
                </c:pt>
                <c:pt idx="3481">
                  <c:v>58.016666666664655</c:v>
                </c:pt>
                <c:pt idx="3482">
                  <c:v>58.033333333331321</c:v>
                </c:pt>
                <c:pt idx="3483">
                  <c:v>58.049999999997986</c:v>
                </c:pt>
                <c:pt idx="3484">
                  <c:v>58.066666666664652</c:v>
                </c:pt>
                <c:pt idx="3485">
                  <c:v>58.083333333331318</c:v>
                </c:pt>
                <c:pt idx="3486">
                  <c:v>58.099999999997983</c:v>
                </c:pt>
                <c:pt idx="3487">
                  <c:v>58.116666666664649</c:v>
                </c:pt>
                <c:pt idx="3488">
                  <c:v>58.133333333331315</c:v>
                </c:pt>
                <c:pt idx="3489">
                  <c:v>58.149999999997981</c:v>
                </c:pt>
                <c:pt idx="3490">
                  <c:v>58.166666666664646</c:v>
                </c:pt>
                <c:pt idx="3491">
                  <c:v>58.183333333331312</c:v>
                </c:pt>
                <c:pt idx="3492">
                  <c:v>58.199999999997978</c:v>
                </c:pt>
                <c:pt idx="3493">
                  <c:v>58.216666666664644</c:v>
                </c:pt>
                <c:pt idx="3494">
                  <c:v>58.233333333331309</c:v>
                </c:pt>
                <c:pt idx="3495">
                  <c:v>58.249999999997975</c:v>
                </c:pt>
                <c:pt idx="3496">
                  <c:v>58.266666666664641</c:v>
                </c:pt>
                <c:pt idx="3497">
                  <c:v>58.283333333331306</c:v>
                </c:pt>
                <c:pt idx="3498">
                  <c:v>58.299999999997972</c:v>
                </c:pt>
                <c:pt idx="3499">
                  <c:v>58.316666666664638</c:v>
                </c:pt>
                <c:pt idx="3500">
                  <c:v>58.333333333331304</c:v>
                </c:pt>
                <c:pt idx="3501">
                  <c:v>58.349999999997969</c:v>
                </c:pt>
                <c:pt idx="3502">
                  <c:v>58.366666666664635</c:v>
                </c:pt>
                <c:pt idx="3503">
                  <c:v>58.383333333331301</c:v>
                </c:pt>
                <c:pt idx="3504">
                  <c:v>58.399999999997966</c:v>
                </c:pt>
                <c:pt idx="3505">
                  <c:v>58.416666666664632</c:v>
                </c:pt>
                <c:pt idx="3506">
                  <c:v>58.433333333331298</c:v>
                </c:pt>
                <c:pt idx="3507">
                  <c:v>58.449999999997964</c:v>
                </c:pt>
                <c:pt idx="3508">
                  <c:v>58.466666666664629</c:v>
                </c:pt>
                <c:pt idx="3509">
                  <c:v>58.483333333331295</c:v>
                </c:pt>
                <c:pt idx="3510">
                  <c:v>58.499999999997961</c:v>
                </c:pt>
                <c:pt idx="3511">
                  <c:v>58.516666666664626</c:v>
                </c:pt>
                <c:pt idx="3512">
                  <c:v>58.533333333331292</c:v>
                </c:pt>
                <c:pt idx="3513">
                  <c:v>58.549999999997958</c:v>
                </c:pt>
                <c:pt idx="3514">
                  <c:v>58.566666666664624</c:v>
                </c:pt>
                <c:pt idx="3515">
                  <c:v>58.583333333331289</c:v>
                </c:pt>
                <c:pt idx="3516">
                  <c:v>58.599999999997955</c:v>
                </c:pt>
                <c:pt idx="3517">
                  <c:v>58.616666666664621</c:v>
                </c:pt>
                <c:pt idx="3518">
                  <c:v>58.633333333331286</c:v>
                </c:pt>
                <c:pt idx="3519">
                  <c:v>58.649999999997952</c:v>
                </c:pt>
                <c:pt idx="3520">
                  <c:v>58.666666666664618</c:v>
                </c:pt>
                <c:pt idx="3521">
                  <c:v>58.683333333331284</c:v>
                </c:pt>
                <c:pt idx="3522">
                  <c:v>58.699999999997949</c:v>
                </c:pt>
                <c:pt idx="3523">
                  <c:v>58.716666666664615</c:v>
                </c:pt>
                <c:pt idx="3524">
                  <c:v>58.733333333331281</c:v>
                </c:pt>
                <c:pt idx="3525">
                  <c:v>58.749999999997947</c:v>
                </c:pt>
                <c:pt idx="3526">
                  <c:v>58.766666666664612</c:v>
                </c:pt>
                <c:pt idx="3527">
                  <c:v>58.783333333331278</c:v>
                </c:pt>
                <c:pt idx="3528">
                  <c:v>58.799999999997944</c:v>
                </c:pt>
                <c:pt idx="3529">
                  <c:v>58.816666666664609</c:v>
                </c:pt>
                <c:pt idx="3530">
                  <c:v>58.833333333331275</c:v>
                </c:pt>
                <c:pt idx="3531">
                  <c:v>58.849999999997941</c:v>
                </c:pt>
                <c:pt idx="3532">
                  <c:v>58.866666666664607</c:v>
                </c:pt>
                <c:pt idx="3533">
                  <c:v>58.883333333331272</c:v>
                </c:pt>
                <c:pt idx="3534">
                  <c:v>58.899999999997938</c:v>
                </c:pt>
                <c:pt idx="3535">
                  <c:v>58.916666666664604</c:v>
                </c:pt>
                <c:pt idx="3536">
                  <c:v>58.933333333331269</c:v>
                </c:pt>
                <c:pt idx="3537">
                  <c:v>58.949999999997935</c:v>
                </c:pt>
                <c:pt idx="3538">
                  <c:v>58.966666666664601</c:v>
                </c:pt>
                <c:pt idx="3539">
                  <c:v>58.983333333331267</c:v>
                </c:pt>
                <c:pt idx="3540">
                  <c:v>58.999999999997932</c:v>
                </c:pt>
                <c:pt idx="3541">
                  <c:v>59.016666666664598</c:v>
                </c:pt>
                <c:pt idx="3542">
                  <c:v>59.033333333331264</c:v>
                </c:pt>
                <c:pt idx="3543">
                  <c:v>59.049999999997929</c:v>
                </c:pt>
                <c:pt idx="3544">
                  <c:v>59.066666666664595</c:v>
                </c:pt>
                <c:pt idx="3545">
                  <c:v>59.083333333331261</c:v>
                </c:pt>
                <c:pt idx="3546">
                  <c:v>59.099999999997927</c:v>
                </c:pt>
                <c:pt idx="3547">
                  <c:v>59.116666666664592</c:v>
                </c:pt>
                <c:pt idx="3548">
                  <c:v>59.133333333331258</c:v>
                </c:pt>
                <c:pt idx="3549">
                  <c:v>59.149999999997924</c:v>
                </c:pt>
                <c:pt idx="3550">
                  <c:v>59.16666666666459</c:v>
                </c:pt>
                <c:pt idx="3551">
                  <c:v>59.183333333331255</c:v>
                </c:pt>
                <c:pt idx="3552">
                  <c:v>59.199999999997921</c:v>
                </c:pt>
                <c:pt idx="3553">
                  <c:v>59.216666666664587</c:v>
                </c:pt>
                <c:pt idx="3554">
                  <c:v>59.233333333331252</c:v>
                </c:pt>
                <c:pt idx="3555">
                  <c:v>59.249999999997918</c:v>
                </c:pt>
                <c:pt idx="3556">
                  <c:v>59.266666666664584</c:v>
                </c:pt>
                <c:pt idx="3557">
                  <c:v>59.28333333333125</c:v>
                </c:pt>
                <c:pt idx="3558">
                  <c:v>59.299999999997915</c:v>
                </c:pt>
                <c:pt idx="3559">
                  <c:v>59.316666666664581</c:v>
                </c:pt>
                <c:pt idx="3560">
                  <c:v>59.333333333331247</c:v>
                </c:pt>
                <c:pt idx="3561">
                  <c:v>59.349999999997912</c:v>
                </c:pt>
                <c:pt idx="3562">
                  <c:v>59.366666666664578</c:v>
                </c:pt>
                <c:pt idx="3563">
                  <c:v>59.383333333331244</c:v>
                </c:pt>
                <c:pt idx="3564">
                  <c:v>59.39999999999791</c:v>
                </c:pt>
                <c:pt idx="3565">
                  <c:v>59.416666666664575</c:v>
                </c:pt>
                <c:pt idx="3566">
                  <c:v>59.433333333331241</c:v>
                </c:pt>
                <c:pt idx="3567">
                  <c:v>59.449999999997907</c:v>
                </c:pt>
                <c:pt idx="3568">
                  <c:v>59.466666666664572</c:v>
                </c:pt>
                <c:pt idx="3569">
                  <c:v>59.483333333331238</c:v>
                </c:pt>
                <c:pt idx="3570">
                  <c:v>59.499999999997904</c:v>
                </c:pt>
                <c:pt idx="3571">
                  <c:v>59.51666666666457</c:v>
                </c:pt>
                <c:pt idx="3572">
                  <c:v>59.533333333331235</c:v>
                </c:pt>
                <c:pt idx="3573">
                  <c:v>59.549999999997901</c:v>
                </c:pt>
                <c:pt idx="3574">
                  <c:v>59.566666666664567</c:v>
                </c:pt>
                <c:pt idx="3575">
                  <c:v>59.583333333331232</c:v>
                </c:pt>
                <c:pt idx="3576">
                  <c:v>59.599999999997898</c:v>
                </c:pt>
                <c:pt idx="3577">
                  <c:v>59.616666666664564</c:v>
                </c:pt>
                <c:pt idx="3578">
                  <c:v>59.63333333333123</c:v>
                </c:pt>
                <c:pt idx="3579">
                  <c:v>59.649999999997895</c:v>
                </c:pt>
                <c:pt idx="3580">
                  <c:v>59.666666666664561</c:v>
                </c:pt>
                <c:pt idx="3581">
                  <c:v>59.683333333331227</c:v>
                </c:pt>
                <c:pt idx="3582">
                  <c:v>59.699999999997893</c:v>
                </c:pt>
                <c:pt idx="3583">
                  <c:v>59.716666666664558</c:v>
                </c:pt>
                <c:pt idx="3584">
                  <c:v>59.733333333331224</c:v>
                </c:pt>
                <c:pt idx="3585">
                  <c:v>59.74999999999789</c:v>
                </c:pt>
                <c:pt idx="3586">
                  <c:v>59.766666666664555</c:v>
                </c:pt>
                <c:pt idx="3587">
                  <c:v>59.783333333331221</c:v>
                </c:pt>
                <c:pt idx="3588">
                  <c:v>59.799999999997887</c:v>
                </c:pt>
                <c:pt idx="3589">
                  <c:v>59.816666666664553</c:v>
                </c:pt>
                <c:pt idx="3590">
                  <c:v>59.833333333331218</c:v>
                </c:pt>
                <c:pt idx="3591">
                  <c:v>59.849999999997884</c:v>
                </c:pt>
                <c:pt idx="3592">
                  <c:v>59.86666666666455</c:v>
                </c:pt>
                <c:pt idx="3593">
                  <c:v>59.883333333331215</c:v>
                </c:pt>
                <c:pt idx="3594">
                  <c:v>59.899999999997881</c:v>
                </c:pt>
                <c:pt idx="3595">
                  <c:v>59.916666666664547</c:v>
                </c:pt>
                <c:pt idx="3596">
                  <c:v>59.933333333331213</c:v>
                </c:pt>
                <c:pt idx="3597">
                  <c:v>59.949999999997878</c:v>
                </c:pt>
                <c:pt idx="3598">
                  <c:v>59.966666666664544</c:v>
                </c:pt>
                <c:pt idx="3599">
                  <c:v>59.98333333333121</c:v>
                </c:pt>
                <c:pt idx="3600">
                  <c:v>59.999999999997875</c:v>
                </c:pt>
                <c:pt idx="3601">
                  <c:v>60.016666666664541</c:v>
                </c:pt>
                <c:pt idx="3602">
                  <c:v>60.033333333331207</c:v>
                </c:pt>
                <c:pt idx="3603">
                  <c:v>60.049999999997873</c:v>
                </c:pt>
                <c:pt idx="3604">
                  <c:v>60.066666666664538</c:v>
                </c:pt>
                <c:pt idx="3605">
                  <c:v>60.083333333331204</c:v>
                </c:pt>
                <c:pt idx="3606">
                  <c:v>60.09999999999787</c:v>
                </c:pt>
                <c:pt idx="3607">
                  <c:v>60.116666666664536</c:v>
                </c:pt>
                <c:pt idx="3608">
                  <c:v>60.133333333331201</c:v>
                </c:pt>
                <c:pt idx="3609">
                  <c:v>60.149999999997867</c:v>
                </c:pt>
                <c:pt idx="3610">
                  <c:v>60.166666666664533</c:v>
                </c:pt>
                <c:pt idx="3611">
                  <c:v>60.183333333331198</c:v>
                </c:pt>
                <c:pt idx="3612">
                  <c:v>60.199999999997864</c:v>
                </c:pt>
                <c:pt idx="3613">
                  <c:v>60.21666666666453</c:v>
                </c:pt>
                <c:pt idx="3614">
                  <c:v>60.233333333331196</c:v>
                </c:pt>
                <c:pt idx="3615">
                  <c:v>60.249999999997861</c:v>
                </c:pt>
                <c:pt idx="3616">
                  <c:v>60.266666666664527</c:v>
                </c:pt>
                <c:pt idx="3617">
                  <c:v>60.283333333331193</c:v>
                </c:pt>
                <c:pt idx="3618">
                  <c:v>60.299999999997858</c:v>
                </c:pt>
                <c:pt idx="3619">
                  <c:v>60.316666666664524</c:v>
                </c:pt>
                <c:pt idx="3620">
                  <c:v>60.33333333333119</c:v>
                </c:pt>
                <c:pt idx="3621">
                  <c:v>60.349999999997856</c:v>
                </c:pt>
                <c:pt idx="3622">
                  <c:v>60.366666666664521</c:v>
                </c:pt>
                <c:pt idx="3623">
                  <c:v>60.383333333331187</c:v>
                </c:pt>
                <c:pt idx="3624">
                  <c:v>60.399999999997853</c:v>
                </c:pt>
                <c:pt idx="3625">
                  <c:v>60.416666666664518</c:v>
                </c:pt>
                <c:pt idx="3626">
                  <c:v>60.433333333331184</c:v>
                </c:pt>
                <c:pt idx="3627">
                  <c:v>60.44999999999785</c:v>
                </c:pt>
                <c:pt idx="3628">
                  <c:v>60.466666666664516</c:v>
                </c:pt>
                <c:pt idx="3629">
                  <c:v>60.483333333331181</c:v>
                </c:pt>
                <c:pt idx="3630">
                  <c:v>60.499999999997847</c:v>
                </c:pt>
                <c:pt idx="3631">
                  <c:v>60.516666666664513</c:v>
                </c:pt>
                <c:pt idx="3632">
                  <c:v>60.533333333331178</c:v>
                </c:pt>
                <c:pt idx="3633">
                  <c:v>60.549999999997844</c:v>
                </c:pt>
                <c:pt idx="3634">
                  <c:v>60.56666666666451</c:v>
                </c:pt>
                <c:pt idx="3635">
                  <c:v>60.583333333331176</c:v>
                </c:pt>
                <c:pt idx="3636">
                  <c:v>60.599999999997841</c:v>
                </c:pt>
                <c:pt idx="3637">
                  <c:v>60.616666666664507</c:v>
                </c:pt>
                <c:pt idx="3638">
                  <c:v>60.633333333331173</c:v>
                </c:pt>
                <c:pt idx="3639">
                  <c:v>60.649999999997839</c:v>
                </c:pt>
                <c:pt idx="3640">
                  <c:v>60.666666666664504</c:v>
                </c:pt>
                <c:pt idx="3641">
                  <c:v>60.68333333333117</c:v>
                </c:pt>
                <c:pt idx="3642">
                  <c:v>60.699999999997836</c:v>
                </c:pt>
                <c:pt idx="3643">
                  <c:v>60.716666666664501</c:v>
                </c:pt>
                <c:pt idx="3644">
                  <c:v>60.733333333331167</c:v>
                </c:pt>
                <c:pt idx="3645">
                  <c:v>60.749999999997833</c:v>
                </c:pt>
                <c:pt idx="3646">
                  <c:v>60.766666666664499</c:v>
                </c:pt>
                <c:pt idx="3647">
                  <c:v>60.783333333331164</c:v>
                </c:pt>
                <c:pt idx="3648">
                  <c:v>60.79999999999783</c:v>
                </c:pt>
                <c:pt idx="3649">
                  <c:v>60.816666666664496</c:v>
                </c:pt>
                <c:pt idx="3650">
                  <c:v>60.833333333331161</c:v>
                </c:pt>
                <c:pt idx="3651">
                  <c:v>60.849999999997827</c:v>
                </c:pt>
                <c:pt idx="3652">
                  <c:v>60.866666666664493</c:v>
                </c:pt>
                <c:pt idx="3653">
                  <c:v>60.883333333331159</c:v>
                </c:pt>
                <c:pt idx="3654">
                  <c:v>60.899999999997824</c:v>
                </c:pt>
                <c:pt idx="3655">
                  <c:v>60.91666666666449</c:v>
                </c:pt>
                <c:pt idx="3656">
                  <c:v>60.933333333331156</c:v>
                </c:pt>
                <c:pt idx="3657">
                  <c:v>60.949999999997821</c:v>
                </c:pt>
                <c:pt idx="3658">
                  <c:v>60.966666666664487</c:v>
                </c:pt>
                <c:pt idx="3659">
                  <c:v>60.983333333331153</c:v>
                </c:pt>
                <c:pt idx="3660">
                  <c:v>60.999999999997819</c:v>
                </c:pt>
                <c:pt idx="3661">
                  <c:v>61.016666666664484</c:v>
                </c:pt>
                <c:pt idx="3662">
                  <c:v>61.03333333333115</c:v>
                </c:pt>
                <c:pt idx="3663">
                  <c:v>61.049999999997816</c:v>
                </c:pt>
                <c:pt idx="3664">
                  <c:v>61.066666666664482</c:v>
                </c:pt>
                <c:pt idx="3665">
                  <c:v>61.083333333331147</c:v>
                </c:pt>
                <c:pt idx="3666">
                  <c:v>61.099999999997813</c:v>
                </c:pt>
                <c:pt idx="3667">
                  <c:v>61.116666666664479</c:v>
                </c:pt>
                <c:pt idx="3668">
                  <c:v>61.133333333331144</c:v>
                </c:pt>
                <c:pt idx="3669">
                  <c:v>61.14999999999781</c:v>
                </c:pt>
                <c:pt idx="3670">
                  <c:v>61.166666666664476</c:v>
                </c:pt>
                <c:pt idx="3671">
                  <c:v>61.183333333331142</c:v>
                </c:pt>
                <c:pt idx="3672">
                  <c:v>61.199999999997807</c:v>
                </c:pt>
                <c:pt idx="3673">
                  <c:v>61.216666666664473</c:v>
                </c:pt>
                <c:pt idx="3674">
                  <c:v>61.233333333331139</c:v>
                </c:pt>
                <c:pt idx="3675">
                  <c:v>61.249999999997804</c:v>
                </c:pt>
                <c:pt idx="3676">
                  <c:v>61.26666666666447</c:v>
                </c:pt>
                <c:pt idx="3677">
                  <c:v>61.283333333331136</c:v>
                </c:pt>
                <c:pt idx="3678">
                  <c:v>61.299999999997802</c:v>
                </c:pt>
                <c:pt idx="3679">
                  <c:v>61.316666666664467</c:v>
                </c:pt>
                <c:pt idx="3680">
                  <c:v>61.333333333331133</c:v>
                </c:pt>
                <c:pt idx="3681">
                  <c:v>61.349999999997799</c:v>
                </c:pt>
                <c:pt idx="3682">
                  <c:v>61.366666666664464</c:v>
                </c:pt>
                <c:pt idx="3683">
                  <c:v>61.38333333333113</c:v>
                </c:pt>
                <c:pt idx="3684">
                  <c:v>61.399999999997796</c:v>
                </c:pt>
                <c:pt idx="3685">
                  <c:v>61.416666666664462</c:v>
                </c:pt>
                <c:pt idx="3686">
                  <c:v>61.433333333331127</c:v>
                </c:pt>
                <c:pt idx="3687">
                  <c:v>61.449999999997793</c:v>
                </c:pt>
                <c:pt idx="3688">
                  <c:v>61.466666666664459</c:v>
                </c:pt>
                <c:pt idx="3689">
                  <c:v>61.483333333331124</c:v>
                </c:pt>
                <c:pt idx="3690">
                  <c:v>61.49999999999779</c:v>
                </c:pt>
                <c:pt idx="3691">
                  <c:v>61.516666666664456</c:v>
                </c:pt>
                <c:pt idx="3692">
                  <c:v>61.533333333331122</c:v>
                </c:pt>
                <c:pt idx="3693">
                  <c:v>61.549999999997787</c:v>
                </c:pt>
                <c:pt idx="3694">
                  <c:v>61.566666666664453</c:v>
                </c:pt>
                <c:pt idx="3695">
                  <c:v>61.583333333331119</c:v>
                </c:pt>
                <c:pt idx="3696">
                  <c:v>61.599999999997785</c:v>
                </c:pt>
                <c:pt idx="3697">
                  <c:v>61.61666666666445</c:v>
                </c:pt>
                <c:pt idx="3698">
                  <c:v>61.633333333331116</c:v>
                </c:pt>
                <c:pt idx="3699">
                  <c:v>61.649999999997782</c:v>
                </c:pt>
                <c:pt idx="3700">
                  <c:v>61.666666666664447</c:v>
                </c:pt>
                <c:pt idx="3701">
                  <c:v>61.683333333331113</c:v>
                </c:pt>
                <c:pt idx="3702">
                  <c:v>61.699999999997779</c:v>
                </c:pt>
                <c:pt idx="3703">
                  <c:v>61.716666666664445</c:v>
                </c:pt>
                <c:pt idx="3704">
                  <c:v>61.73333333333111</c:v>
                </c:pt>
                <c:pt idx="3705">
                  <c:v>61.749999999997776</c:v>
                </c:pt>
                <c:pt idx="3706">
                  <c:v>61.766666666664442</c:v>
                </c:pt>
                <c:pt idx="3707">
                  <c:v>61.783333333331107</c:v>
                </c:pt>
                <c:pt idx="3708">
                  <c:v>61.799999999997773</c:v>
                </c:pt>
                <c:pt idx="3709">
                  <c:v>61.816666666664439</c:v>
                </c:pt>
                <c:pt idx="3710">
                  <c:v>61.833333333331105</c:v>
                </c:pt>
                <c:pt idx="3711">
                  <c:v>61.84999999999777</c:v>
                </c:pt>
                <c:pt idx="3712">
                  <c:v>61.866666666664436</c:v>
                </c:pt>
                <c:pt idx="3713">
                  <c:v>61.883333333331102</c:v>
                </c:pt>
                <c:pt idx="3714">
                  <c:v>61.899999999997767</c:v>
                </c:pt>
                <c:pt idx="3715">
                  <c:v>61.916666666664433</c:v>
                </c:pt>
                <c:pt idx="3716">
                  <c:v>61.933333333331099</c:v>
                </c:pt>
                <c:pt idx="3717">
                  <c:v>61.949999999997765</c:v>
                </c:pt>
                <c:pt idx="3718">
                  <c:v>61.96666666666443</c:v>
                </c:pt>
                <c:pt idx="3719">
                  <c:v>61.983333333331096</c:v>
                </c:pt>
                <c:pt idx="3720">
                  <c:v>61.999999999997762</c:v>
                </c:pt>
                <c:pt idx="3721">
                  <c:v>62.016666666664428</c:v>
                </c:pt>
                <c:pt idx="3722">
                  <c:v>62.033333333331093</c:v>
                </c:pt>
                <c:pt idx="3723">
                  <c:v>62.049999999997759</c:v>
                </c:pt>
                <c:pt idx="3724">
                  <c:v>62.066666666664425</c:v>
                </c:pt>
                <c:pt idx="3725">
                  <c:v>62.08333333333109</c:v>
                </c:pt>
                <c:pt idx="3726">
                  <c:v>62.099999999997756</c:v>
                </c:pt>
                <c:pt idx="3727">
                  <c:v>62.116666666664422</c:v>
                </c:pt>
                <c:pt idx="3728">
                  <c:v>62.133333333331088</c:v>
                </c:pt>
                <c:pt idx="3729">
                  <c:v>62.149999999997753</c:v>
                </c:pt>
                <c:pt idx="3730">
                  <c:v>62.166666666664419</c:v>
                </c:pt>
                <c:pt idx="3731">
                  <c:v>62.183333333331085</c:v>
                </c:pt>
                <c:pt idx="3732">
                  <c:v>62.19999999999775</c:v>
                </c:pt>
                <c:pt idx="3733">
                  <c:v>62.216666666664416</c:v>
                </c:pt>
                <c:pt idx="3734">
                  <c:v>62.233333333331082</c:v>
                </c:pt>
                <c:pt idx="3735">
                  <c:v>62.249999999997748</c:v>
                </c:pt>
                <c:pt idx="3736">
                  <c:v>62.266666666664413</c:v>
                </c:pt>
                <c:pt idx="3737">
                  <c:v>62.283333333331079</c:v>
                </c:pt>
                <c:pt idx="3738">
                  <c:v>62.299999999997745</c:v>
                </c:pt>
                <c:pt idx="3739">
                  <c:v>62.31666666666441</c:v>
                </c:pt>
                <c:pt idx="3740">
                  <c:v>62.333333333331076</c:v>
                </c:pt>
                <c:pt idx="3741">
                  <c:v>62.349999999997742</c:v>
                </c:pt>
                <c:pt idx="3742">
                  <c:v>62.366666666664408</c:v>
                </c:pt>
                <c:pt idx="3743">
                  <c:v>62.383333333331073</c:v>
                </c:pt>
                <c:pt idx="3744">
                  <c:v>62.399999999997739</c:v>
                </c:pt>
                <c:pt idx="3745">
                  <c:v>62.416666666664405</c:v>
                </c:pt>
                <c:pt idx="3746">
                  <c:v>62.43333333333107</c:v>
                </c:pt>
                <c:pt idx="3747">
                  <c:v>62.449999999997736</c:v>
                </c:pt>
                <c:pt idx="3748">
                  <c:v>62.466666666664402</c:v>
                </c:pt>
                <c:pt idx="3749">
                  <c:v>62.483333333331068</c:v>
                </c:pt>
                <c:pt idx="3750">
                  <c:v>62.499999999997733</c:v>
                </c:pt>
                <c:pt idx="3751">
                  <c:v>62.516666666664399</c:v>
                </c:pt>
                <c:pt idx="3752">
                  <c:v>62.533333333331065</c:v>
                </c:pt>
                <c:pt idx="3753">
                  <c:v>62.549999999997731</c:v>
                </c:pt>
                <c:pt idx="3754">
                  <c:v>62.566666666664396</c:v>
                </c:pt>
                <c:pt idx="3755">
                  <c:v>62.583333333331062</c:v>
                </c:pt>
                <c:pt idx="3756">
                  <c:v>62.599999999997728</c:v>
                </c:pt>
                <c:pt idx="3757">
                  <c:v>62.616666666664393</c:v>
                </c:pt>
                <c:pt idx="3758">
                  <c:v>62.633333333331059</c:v>
                </c:pt>
                <c:pt idx="3759">
                  <c:v>62.649999999997725</c:v>
                </c:pt>
                <c:pt idx="3760">
                  <c:v>62.666666666664391</c:v>
                </c:pt>
                <c:pt idx="3761">
                  <c:v>62.683333333331056</c:v>
                </c:pt>
                <c:pt idx="3762">
                  <c:v>62.699999999997722</c:v>
                </c:pt>
                <c:pt idx="3763">
                  <c:v>62.716666666664388</c:v>
                </c:pt>
                <c:pt idx="3764">
                  <c:v>62.733333333331053</c:v>
                </c:pt>
                <c:pt idx="3765">
                  <c:v>62.749999999997719</c:v>
                </c:pt>
                <c:pt idx="3766">
                  <c:v>62.766666666664385</c:v>
                </c:pt>
                <c:pt idx="3767">
                  <c:v>62.783333333331051</c:v>
                </c:pt>
                <c:pt idx="3768">
                  <c:v>62.799999999997716</c:v>
                </c:pt>
                <c:pt idx="3769">
                  <c:v>62.816666666664382</c:v>
                </c:pt>
                <c:pt idx="3770">
                  <c:v>62.833333333331048</c:v>
                </c:pt>
                <c:pt idx="3771">
                  <c:v>62.849999999997713</c:v>
                </c:pt>
                <c:pt idx="3772">
                  <c:v>62.866666666664379</c:v>
                </c:pt>
                <c:pt idx="3773">
                  <c:v>62.883333333331045</c:v>
                </c:pt>
                <c:pt idx="3774">
                  <c:v>62.899999999997711</c:v>
                </c:pt>
                <c:pt idx="3775">
                  <c:v>62.916666666664376</c:v>
                </c:pt>
                <c:pt idx="3776">
                  <c:v>62.933333333331042</c:v>
                </c:pt>
                <c:pt idx="3777">
                  <c:v>62.949999999997708</c:v>
                </c:pt>
                <c:pt idx="3778">
                  <c:v>62.966666666664374</c:v>
                </c:pt>
                <c:pt idx="3779">
                  <c:v>62.983333333331039</c:v>
                </c:pt>
                <c:pt idx="3780">
                  <c:v>62.999999999997705</c:v>
                </c:pt>
                <c:pt idx="3781">
                  <c:v>63.016666666664371</c:v>
                </c:pt>
                <c:pt idx="3782">
                  <c:v>63.033333333331036</c:v>
                </c:pt>
                <c:pt idx="3783">
                  <c:v>63.049999999997702</c:v>
                </c:pt>
                <c:pt idx="3784">
                  <c:v>63.066666666664368</c:v>
                </c:pt>
                <c:pt idx="3785">
                  <c:v>63.083333333331034</c:v>
                </c:pt>
                <c:pt idx="3786">
                  <c:v>63.099999999997699</c:v>
                </c:pt>
                <c:pt idx="3787">
                  <c:v>63.116666666664365</c:v>
                </c:pt>
                <c:pt idx="3788">
                  <c:v>63.133333333331031</c:v>
                </c:pt>
                <c:pt idx="3789">
                  <c:v>63.149999999997696</c:v>
                </c:pt>
                <c:pt idx="3790">
                  <c:v>63.166666666664362</c:v>
                </c:pt>
                <c:pt idx="3791">
                  <c:v>63.183333333331028</c:v>
                </c:pt>
                <c:pt idx="3792">
                  <c:v>63.199999999997694</c:v>
                </c:pt>
                <c:pt idx="3793">
                  <c:v>63.216666666664359</c:v>
                </c:pt>
                <c:pt idx="3794">
                  <c:v>63.233333333331025</c:v>
                </c:pt>
                <c:pt idx="3795">
                  <c:v>63.249999999997691</c:v>
                </c:pt>
                <c:pt idx="3796">
                  <c:v>63.266666666664356</c:v>
                </c:pt>
                <c:pt idx="3797">
                  <c:v>63.283333333331022</c:v>
                </c:pt>
                <c:pt idx="3798">
                  <c:v>63.299999999997688</c:v>
                </c:pt>
                <c:pt idx="3799">
                  <c:v>63.316666666664354</c:v>
                </c:pt>
                <c:pt idx="3800">
                  <c:v>63.333333333331019</c:v>
                </c:pt>
                <c:pt idx="3801">
                  <c:v>63.349999999997685</c:v>
                </c:pt>
                <c:pt idx="3802">
                  <c:v>63.366666666664351</c:v>
                </c:pt>
                <c:pt idx="3803">
                  <c:v>63.383333333331016</c:v>
                </c:pt>
                <c:pt idx="3804">
                  <c:v>63.399999999997682</c:v>
                </c:pt>
                <c:pt idx="3805">
                  <c:v>63.416666666664348</c:v>
                </c:pt>
                <c:pt idx="3806">
                  <c:v>63.433333333331014</c:v>
                </c:pt>
                <c:pt idx="3807">
                  <c:v>63.449999999997679</c:v>
                </c:pt>
                <c:pt idx="3808">
                  <c:v>63.466666666664345</c:v>
                </c:pt>
                <c:pt idx="3809">
                  <c:v>63.483333333331011</c:v>
                </c:pt>
                <c:pt idx="3810">
                  <c:v>63.499999999997677</c:v>
                </c:pt>
                <c:pt idx="3811">
                  <c:v>63.516666666664342</c:v>
                </c:pt>
                <c:pt idx="3812">
                  <c:v>63.533333333331008</c:v>
                </c:pt>
                <c:pt idx="3813">
                  <c:v>63.549999999997674</c:v>
                </c:pt>
                <c:pt idx="3814">
                  <c:v>63.566666666664339</c:v>
                </c:pt>
                <c:pt idx="3815">
                  <c:v>63.583333333331005</c:v>
                </c:pt>
                <c:pt idx="3816">
                  <c:v>63.599999999997671</c:v>
                </c:pt>
                <c:pt idx="3817">
                  <c:v>63.616666666664337</c:v>
                </c:pt>
                <c:pt idx="3818">
                  <c:v>63.633333333331002</c:v>
                </c:pt>
                <c:pt idx="3819">
                  <c:v>63.649999999997668</c:v>
                </c:pt>
                <c:pt idx="3820">
                  <c:v>63.666666666664334</c:v>
                </c:pt>
                <c:pt idx="3821">
                  <c:v>63.683333333330999</c:v>
                </c:pt>
                <c:pt idx="3822">
                  <c:v>63.699999999997665</c:v>
                </c:pt>
                <c:pt idx="3823">
                  <c:v>63.716666666664331</c:v>
                </c:pt>
                <c:pt idx="3824">
                  <c:v>63.733333333330997</c:v>
                </c:pt>
                <c:pt idx="3825">
                  <c:v>63.749999999997662</c:v>
                </c:pt>
                <c:pt idx="3826">
                  <c:v>63.766666666664328</c:v>
                </c:pt>
                <c:pt idx="3827">
                  <c:v>63.783333333330994</c:v>
                </c:pt>
                <c:pt idx="3828">
                  <c:v>63.799999999997659</c:v>
                </c:pt>
                <c:pt idx="3829">
                  <c:v>63.816666666664325</c:v>
                </c:pt>
                <c:pt idx="3830">
                  <c:v>63.833333333330991</c:v>
                </c:pt>
                <c:pt idx="3831">
                  <c:v>63.849999999997657</c:v>
                </c:pt>
                <c:pt idx="3832">
                  <c:v>63.866666666664322</c:v>
                </c:pt>
                <c:pt idx="3833">
                  <c:v>63.883333333330988</c:v>
                </c:pt>
                <c:pt idx="3834">
                  <c:v>63.899999999997654</c:v>
                </c:pt>
                <c:pt idx="3835">
                  <c:v>63.91666666666432</c:v>
                </c:pt>
                <c:pt idx="3836">
                  <c:v>63.933333333330985</c:v>
                </c:pt>
                <c:pt idx="3837">
                  <c:v>63.949999999997651</c:v>
                </c:pt>
                <c:pt idx="3838">
                  <c:v>63.966666666664317</c:v>
                </c:pt>
                <c:pt idx="3839">
                  <c:v>63.983333333330982</c:v>
                </c:pt>
                <c:pt idx="3840">
                  <c:v>63.999999999997648</c:v>
                </c:pt>
                <c:pt idx="3841">
                  <c:v>64.016666666664321</c:v>
                </c:pt>
                <c:pt idx="3842">
                  <c:v>64.033333333330987</c:v>
                </c:pt>
                <c:pt idx="3843">
                  <c:v>64.049999999997652</c:v>
                </c:pt>
                <c:pt idx="3844">
                  <c:v>64.066666666664318</c:v>
                </c:pt>
                <c:pt idx="3845">
                  <c:v>64.083333333330984</c:v>
                </c:pt>
                <c:pt idx="3846">
                  <c:v>64.09999999999765</c:v>
                </c:pt>
                <c:pt idx="3847">
                  <c:v>64.116666666664315</c:v>
                </c:pt>
                <c:pt idx="3848">
                  <c:v>64.133333333330981</c:v>
                </c:pt>
                <c:pt idx="3849">
                  <c:v>64.149999999997647</c:v>
                </c:pt>
                <c:pt idx="3850">
                  <c:v>64.166666666664312</c:v>
                </c:pt>
                <c:pt idx="3851">
                  <c:v>64.183333333330978</c:v>
                </c:pt>
                <c:pt idx="3852">
                  <c:v>64.199999999997644</c:v>
                </c:pt>
                <c:pt idx="3853">
                  <c:v>64.21666666666431</c:v>
                </c:pt>
                <c:pt idx="3854">
                  <c:v>64.233333333330975</c:v>
                </c:pt>
                <c:pt idx="3855">
                  <c:v>64.249999999997641</c:v>
                </c:pt>
                <c:pt idx="3856">
                  <c:v>64.266666666664307</c:v>
                </c:pt>
                <c:pt idx="3857">
                  <c:v>64.283333333330972</c:v>
                </c:pt>
                <c:pt idx="3858">
                  <c:v>64.299999999997638</c:v>
                </c:pt>
                <c:pt idx="3859">
                  <c:v>64.316666666664304</c:v>
                </c:pt>
                <c:pt idx="3860">
                  <c:v>64.33333333333097</c:v>
                </c:pt>
                <c:pt idx="3861">
                  <c:v>64.349999999997635</c:v>
                </c:pt>
                <c:pt idx="3862">
                  <c:v>64.366666666664301</c:v>
                </c:pt>
                <c:pt idx="3863">
                  <c:v>64.383333333330967</c:v>
                </c:pt>
                <c:pt idx="3864">
                  <c:v>64.399999999997632</c:v>
                </c:pt>
                <c:pt idx="3865">
                  <c:v>64.416666666664298</c:v>
                </c:pt>
                <c:pt idx="3866">
                  <c:v>64.433333333330964</c:v>
                </c:pt>
                <c:pt idx="3867">
                  <c:v>64.44999999999763</c:v>
                </c:pt>
                <c:pt idx="3868">
                  <c:v>64.466666666664295</c:v>
                </c:pt>
                <c:pt idx="3869">
                  <c:v>64.483333333330961</c:v>
                </c:pt>
                <c:pt idx="3870">
                  <c:v>64.499999999997627</c:v>
                </c:pt>
                <c:pt idx="3871">
                  <c:v>64.516666666664293</c:v>
                </c:pt>
                <c:pt idx="3872">
                  <c:v>64.533333333330958</c:v>
                </c:pt>
                <c:pt idx="3873">
                  <c:v>64.549999999997624</c:v>
                </c:pt>
                <c:pt idx="3874">
                  <c:v>64.56666666666429</c:v>
                </c:pt>
                <c:pt idx="3875">
                  <c:v>64.583333333330955</c:v>
                </c:pt>
                <c:pt idx="3876">
                  <c:v>64.599999999997621</c:v>
                </c:pt>
                <c:pt idx="3877">
                  <c:v>64.616666666664287</c:v>
                </c:pt>
                <c:pt idx="3878">
                  <c:v>64.633333333330953</c:v>
                </c:pt>
                <c:pt idx="3879">
                  <c:v>64.649999999997618</c:v>
                </c:pt>
                <c:pt idx="3880">
                  <c:v>64.666666666664284</c:v>
                </c:pt>
                <c:pt idx="3881">
                  <c:v>64.68333333333095</c:v>
                </c:pt>
                <c:pt idx="3882">
                  <c:v>64.699999999997615</c:v>
                </c:pt>
                <c:pt idx="3883">
                  <c:v>64.716666666664281</c:v>
                </c:pt>
                <c:pt idx="3884">
                  <c:v>64.733333333330947</c:v>
                </c:pt>
                <c:pt idx="3885">
                  <c:v>64.749999999997613</c:v>
                </c:pt>
                <c:pt idx="3886">
                  <c:v>64.766666666664278</c:v>
                </c:pt>
                <c:pt idx="3887">
                  <c:v>64.783333333330944</c:v>
                </c:pt>
                <c:pt idx="3888">
                  <c:v>64.79999999999761</c:v>
                </c:pt>
                <c:pt idx="3889">
                  <c:v>64.816666666664275</c:v>
                </c:pt>
                <c:pt idx="3890">
                  <c:v>64.833333333330941</c:v>
                </c:pt>
                <c:pt idx="3891">
                  <c:v>64.849999999997607</c:v>
                </c:pt>
                <c:pt idx="3892">
                  <c:v>64.866666666664273</c:v>
                </c:pt>
                <c:pt idx="3893">
                  <c:v>64.883333333330938</c:v>
                </c:pt>
                <c:pt idx="3894">
                  <c:v>64.899999999997604</c:v>
                </c:pt>
                <c:pt idx="3895">
                  <c:v>64.91666666666427</c:v>
                </c:pt>
                <c:pt idx="3896">
                  <c:v>64.933333333330935</c:v>
                </c:pt>
                <c:pt idx="3897">
                  <c:v>64.949999999997601</c:v>
                </c:pt>
                <c:pt idx="3898">
                  <c:v>64.966666666664267</c:v>
                </c:pt>
                <c:pt idx="3899">
                  <c:v>64.983333333330933</c:v>
                </c:pt>
                <c:pt idx="3900">
                  <c:v>64.999999999997598</c:v>
                </c:pt>
                <c:pt idx="3901">
                  <c:v>65.016666666664264</c:v>
                </c:pt>
                <c:pt idx="3902">
                  <c:v>65.03333333333093</c:v>
                </c:pt>
                <c:pt idx="3903">
                  <c:v>65.049999999997596</c:v>
                </c:pt>
                <c:pt idx="3904">
                  <c:v>65.066666666664261</c:v>
                </c:pt>
                <c:pt idx="3905">
                  <c:v>65.083333333330927</c:v>
                </c:pt>
                <c:pt idx="3906">
                  <c:v>65.099999999997593</c:v>
                </c:pt>
                <c:pt idx="3907">
                  <c:v>65.116666666664258</c:v>
                </c:pt>
                <c:pt idx="3908">
                  <c:v>65.133333333330924</c:v>
                </c:pt>
                <c:pt idx="3909">
                  <c:v>65.14999999999759</c:v>
                </c:pt>
                <c:pt idx="3910">
                  <c:v>65.166666666664256</c:v>
                </c:pt>
                <c:pt idx="3911">
                  <c:v>65.183333333330921</c:v>
                </c:pt>
                <c:pt idx="3912">
                  <c:v>65.199999999997587</c:v>
                </c:pt>
                <c:pt idx="3913">
                  <c:v>65.216666666664253</c:v>
                </c:pt>
                <c:pt idx="3914">
                  <c:v>65.233333333330918</c:v>
                </c:pt>
                <c:pt idx="3915">
                  <c:v>65.249999999997584</c:v>
                </c:pt>
                <c:pt idx="3916">
                  <c:v>65.26666666666425</c:v>
                </c:pt>
                <c:pt idx="3917">
                  <c:v>65.283333333330916</c:v>
                </c:pt>
                <c:pt idx="3918">
                  <c:v>65.299999999997581</c:v>
                </c:pt>
                <c:pt idx="3919">
                  <c:v>65.316666666664247</c:v>
                </c:pt>
                <c:pt idx="3920">
                  <c:v>65.333333333330913</c:v>
                </c:pt>
                <c:pt idx="3921">
                  <c:v>65.349999999997578</c:v>
                </c:pt>
                <c:pt idx="3922">
                  <c:v>65.366666666664244</c:v>
                </c:pt>
                <c:pt idx="3923">
                  <c:v>65.38333333333091</c:v>
                </c:pt>
                <c:pt idx="3924">
                  <c:v>65.399999999997576</c:v>
                </c:pt>
                <c:pt idx="3925">
                  <c:v>65.416666666664241</c:v>
                </c:pt>
                <c:pt idx="3926">
                  <c:v>65.433333333330907</c:v>
                </c:pt>
                <c:pt idx="3927">
                  <c:v>65.449999999997573</c:v>
                </c:pt>
                <c:pt idx="3928">
                  <c:v>65.466666666664239</c:v>
                </c:pt>
                <c:pt idx="3929">
                  <c:v>65.483333333330904</c:v>
                </c:pt>
                <c:pt idx="3930">
                  <c:v>65.49999999999757</c:v>
                </c:pt>
                <c:pt idx="3931">
                  <c:v>65.516666666664236</c:v>
                </c:pt>
                <c:pt idx="3932">
                  <c:v>65.533333333330901</c:v>
                </c:pt>
                <c:pt idx="3933">
                  <c:v>65.549999999997567</c:v>
                </c:pt>
                <c:pt idx="3934">
                  <c:v>65.566666666664233</c:v>
                </c:pt>
                <c:pt idx="3935">
                  <c:v>65.583333333330899</c:v>
                </c:pt>
                <c:pt idx="3936">
                  <c:v>65.599999999997564</c:v>
                </c:pt>
                <c:pt idx="3937">
                  <c:v>65.61666666666423</c:v>
                </c:pt>
                <c:pt idx="3938">
                  <c:v>65.633333333330896</c:v>
                </c:pt>
                <c:pt idx="3939">
                  <c:v>65.649999999997561</c:v>
                </c:pt>
                <c:pt idx="3940">
                  <c:v>65.666666666664227</c:v>
                </c:pt>
                <c:pt idx="3941">
                  <c:v>65.683333333330893</c:v>
                </c:pt>
                <c:pt idx="3942">
                  <c:v>65.699999999997559</c:v>
                </c:pt>
                <c:pt idx="3943">
                  <c:v>65.716666666664224</c:v>
                </c:pt>
                <c:pt idx="3944">
                  <c:v>65.73333333333089</c:v>
                </c:pt>
                <c:pt idx="3945">
                  <c:v>65.749999999997556</c:v>
                </c:pt>
                <c:pt idx="3946">
                  <c:v>65.766666666664221</c:v>
                </c:pt>
                <c:pt idx="3947">
                  <c:v>65.783333333330887</c:v>
                </c:pt>
                <c:pt idx="3948">
                  <c:v>65.799999999997553</c:v>
                </c:pt>
                <c:pt idx="3949">
                  <c:v>65.816666666664219</c:v>
                </c:pt>
                <c:pt idx="3950">
                  <c:v>65.833333333330884</c:v>
                </c:pt>
                <c:pt idx="3951">
                  <c:v>65.84999999999755</c:v>
                </c:pt>
                <c:pt idx="3952">
                  <c:v>65.866666666664216</c:v>
                </c:pt>
                <c:pt idx="3953">
                  <c:v>65.883333333330881</c:v>
                </c:pt>
                <c:pt idx="3954">
                  <c:v>65.899999999997547</c:v>
                </c:pt>
                <c:pt idx="3955">
                  <c:v>65.916666666664213</c:v>
                </c:pt>
                <c:pt idx="3956">
                  <c:v>65.933333333330879</c:v>
                </c:pt>
                <c:pt idx="3957">
                  <c:v>65.949999999997544</c:v>
                </c:pt>
                <c:pt idx="3958">
                  <c:v>65.96666666666421</c:v>
                </c:pt>
                <c:pt idx="3959">
                  <c:v>65.983333333330876</c:v>
                </c:pt>
                <c:pt idx="3960">
                  <c:v>65.999999999997542</c:v>
                </c:pt>
                <c:pt idx="3961">
                  <c:v>66.016666666664207</c:v>
                </c:pt>
                <c:pt idx="3962">
                  <c:v>66.033333333330873</c:v>
                </c:pt>
                <c:pt idx="3963">
                  <c:v>66.049999999997539</c:v>
                </c:pt>
                <c:pt idx="3964">
                  <c:v>66.066666666664204</c:v>
                </c:pt>
                <c:pt idx="3965">
                  <c:v>66.08333333333087</c:v>
                </c:pt>
                <c:pt idx="3966">
                  <c:v>66.099999999997536</c:v>
                </c:pt>
                <c:pt idx="3967">
                  <c:v>66.116666666664202</c:v>
                </c:pt>
                <c:pt idx="3968">
                  <c:v>66.133333333330867</c:v>
                </c:pt>
                <c:pt idx="3969">
                  <c:v>66.149999999997533</c:v>
                </c:pt>
                <c:pt idx="3970">
                  <c:v>66.166666666664199</c:v>
                </c:pt>
                <c:pt idx="3971">
                  <c:v>66.183333333330864</c:v>
                </c:pt>
                <c:pt idx="3972">
                  <c:v>66.19999999999753</c:v>
                </c:pt>
                <c:pt idx="3973">
                  <c:v>66.216666666664196</c:v>
                </c:pt>
                <c:pt idx="3974">
                  <c:v>66.233333333330862</c:v>
                </c:pt>
                <c:pt idx="3975">
                  <c:v>66.249999999997527</c:v>
                </c:pt>
                <c:pt idx="3976">
                  <c:v>66.266666666664193</c:v>
                </c:pt>
                <c:pt idx="3977">
                  <c:v>66.283333333330859</c:v>
                </c:pt>
                <c:pt idx="3978">
                  <c:v>66.299999999997524</c:v>
                </c:pt>
                <c:pt idx="3979">
                  <c:v>66.31666666666419</c:v>
                </c:pt>
                <c:pt idx="3980">
                  <c:v>66.333333333330856</c:v>
                </c:pt>
                <c:pt idx="3981">
                  <c:v>66.349999999997522</c:v>
                </c:pt>
                <c:pt idx="3982">
                  <c:v>66.366666666664187</c:v>
                </c:pt>
                <c:pt idx="3983">
                  <c:v>66.383333333330853</c:v>
                </c:pt>
                <c:pt idx="3984">
                  <c:v>66.399999999997519</c:v>
                </c:pt>
                <c:pt idx="3985">
                  <c:v>66.416666666664185</c:v>
                </c:pt>
                <c:pt idx="3986">
                  <c:v>66.43333333333085</c:v>
                </c:pt>
                <c:pt idx="3987">
                  <c:v>66.449999999997516</c:v>
                </c:pt>
                <c:pt idx="3988">
                  <c:v>66.466666666664182</c:v>
                </c:pt>
                <c:pt idx="3989">
                  <c:v>66.483333333330847</c:v>
                </c:pt>
                <c:pt idx="3990">
                  <c:v>66.499999999997513</c:v>
                </c:pt>
                <c:pt idx="3991">
                  <c:v>66.516666666664179</c:v>
                </c:pt>
                <c:pt idx="3992">
                  <c:v>66.533333333330845</c:v>
                </c:pt>
                <c:pt idx="3993">
                  <c:v>66.54999999999751</c:v>
                </c:pt>
                <c:pt idx="3994">
                  <c:v>66.566666666664176</c:v>
                </c:pt>
                <c:pt idx="3995">
                  <c:v>66.583333333330842</c:v>
                </c:pt>
                <c:pt idx="3996">
                  <c:v>66.599999999997507</c:v>
                </c:pt>
                <c:pt idx="3997">
                  <c:v>66.616666666664173</c:v>
                </c:pt>
                <c:pt idx="3998">
                  <c:v>66.633333333330839</c:v>
                </c:pt>
                <c:pt idx="3999">
                  <c:v>66.649999999997505</c:v>
                </c:pt>
                <c:pt idx="4000">
                  <c:v>66.66666666666417</c:v>
                </c:pt>
                <c:pt idx="4001">
                  <c:v>66.683333333330836</c:v>
                </c:pt>
                <c:pt idx="4002">
                  <c:v>66.699999999997502</c:v>
                </c:pt>
                <c:pt idx="4003">
                  <c:v>66.716666666664167</c:v>
                </c:pt>
                <c:pt idx="4004">
                  <c:v>66.733333333330833</c:v>
                </c:pt>
                <c:pt idx="4005">
                  <c:v>66.749999999997499</c:v>
                </c:pt>
                <c:pt idx="4006">
                  <c:v>66.766666666664165</c:v>
                </c:pt>
                <c:pt idx="4007">
                  <c:v>66.78333333333083</c:v>
                </c:pt>
                <c:pt idx="4008">
                  <c:v>66.799999999997496</c:v>
                </c:pt>
                <c:pt idx="4009">
                  <c:v>66.816666666664162</c:v>
                </c:pt>
                <c:pt idx="4010">
                  <c:v>66.833333333330827</c:v>
                </c:pt>
                <c:pt idx="4011">
                  <c:v>66.849999999997493</c:v>
                </c:pt>
                <c:pt idx="4012">
                  <c:v>66.866666666664159</c:v>
                </c:pt>
                <c:pt idx="4013">
                  <c:v>66.883333333330825</c:v>
                </c:pt>
                <c:pt idx="4014">
                  <c:v>66.89999999999749</c:v>
                </c:pt>
                <c:pt idx="4015">
                  <c:v>66.916666666664156</c:v>
                </c:pt>
                <c:pt idx="4016">
                  <c:v>66.933333333330822</c:v>
                </c:pt>
                <c:pt idx="4017">
                  <c:v>66.949999999997488</c:v>
                </c:pt>
                <c:pt idx="4018">
                  <c:v>66.966666666664153</c:v>
                </c:pt>
                <c:pt idx="4019">
                  <c:v>66.983333333330819</c:v>
                </c:pt>
                <c:pt idx="4020">
                  <c:v>66.999999999997485</c:v>
                </c:pt>
                <c:pt idx="4021">
                  <c:v>67.01666666666415</c:v>
                </c:pt>
                <c:pt idx="4022">
                  <c:v>67.033333333330816</c:v>
                </c:pt>
                <c:pt idx="4023">
                  <c:v>67.049999999997482</c:v>
                </c:pt>
                <c:pt idx="4024">
                  <c:v>67.066666666664148</c:v>
                </c:pt>
                <c:pt idx="4025">
                  <c:v>67.083333333330813</c:v>
                </c:pt>
                <c:pt idx="4026">
                  <c:v>67.099999999997479</c:v>
                </c:pt>
                <c:pt idx="4027">
                  <c:v>67.116666666664145</c:v>
                </c:pt>
                <c:pt idx="4028">
                  <c:v>67.13333333333081</c:v>
                </c:pt>
                <c:pt idx="4029">
                  <c:v>67.149999999997476</c:v>
                </c:pt>
                <c:pt idx="4030">
                  <c:v>67.166666666664142</c:v>
                </c:pt>
                <c:pt idx="4031">
                  <c:v>67.183333333330808</c:v>
                </c:pt>
                <c:pt idx="4032">
                  <c:v>67.199999999997473</c:v>
                </c:pt>
                <c:pt idx="4033">
                  <c:v>67.216666666664139</c:v>
                </c:pt>
                <c:pt idx="4034">
                  <c:v>67.233333333330805</c:v>
                </c:pt>
                <c:pt idx="4035">
                  <c:v>67.24999999999747</c:v>
                </c:pt>
                <c:pt idx="4036">
                  <c:v>67.266666666664136</c:v>
                </c:pt>
                <c:pt idx="4037">
                  <c:v>67.283333333330802</c:v>
                </c:pt>
                <c:pt idx="4038">
                  <c:v>67.299999999997468</c:v>
                </c:pt>
                <c:pt idx="4039">
                  <c:v>67.316666666664133</c:v>
                </c:pt>
                <c:pt idx="4040">
                  <c:v>67.333333333330799</c:v>
                </c:pt>
                <c:pt idx="4041">
                  <c:v>67.349999999997465</c:v>
                </c:pt>
                <c:pt idx="4042">
                  <c:v>67.366666666664131</c:v>
                </c:pt>
                <c:pt idx="4043">
                  <c:v>67.383333333330796</c:v>
                </c:pt>
                <c:pt idx="4044">
                  <c:v>67.399999999997462</c:v>
                </c:pt>
                <c:pt idx="4045">
                  <c:v>67.416666666664128</c:v>
                </c:pt>
                <c:pt idx="4046">
                  <c:v>67.433333333330793</c:v>
                </c:pt>
                <c:pt idx="4047">
                  <c:v>67.449999999997459</c:v>
                </c:pt>
                <c:pt idx="4048">
                  <c:v>67.466666666664125</c:v>
                </c:pt>
                <c:pt idx="4049">
                  <c:v>67.483333333330791</c:v>
                </c:pt>
                <c:pt idx="4050">
                  <c:v>67.499999999997456</c:v>
                </c:pt>
                <c:pt idx="4051">
                  <c:v>67.516666666664122</c:v>
                </c:pt>
                <c:pt idx="4052">
                  <c:v>67.533333333330788</c:v>
                </c:pt>
                <c:pt idx="4053">
                  <c:v>67.549999999997453</c:v>
                </c:pt>
                <c:pt idx="4054">
                  <c:v>67.566666666664119</c:v>
                </c:pt>
                <c:pt idx="4055">
                  <c:v>67.583333333330785</c:v>
                </c:pt>
                <c:pt idx="4056">
                  <c:v>67.599999999997451</c:v>
                </c:pt>
                <c:pt idx="4057">
                  <c:v>67.616666666664116</c:v>
                </c:pt>
                <c:pt idx="4058">
                  <c:v>67.633333333330782</c:v>
                </c:pt>
                <c:pt idx="4059">
                  <c:v>67.649999999997448</c:v>
                </c:pt>
                <c:pt idx="4060">
                  <c:v>67.666666666664113</c:v>
                </c:pt>
                <c:pt idx="4061">
                  <c:v>67.683333333330779</c:v>
                </c:pt>
                <c:pt idx="4062">
                  <c:v>67.699999999997445</c:v>
                </c:pt>
                <c:pt idx="4063">
                  <c:v>67.716666666664111</c:v>
                </c:pt>
                <c:pt idx="4064">
                  <c:v>67.733333333330776</c:v>
                </c:pt>
                <c:pt idx="4065">
                  <c:v>67.749999999997442</c:v>
                </c:pt>
                <c:pt idx="4066">
                  <c:v>67.766666666664108</c:v>
                </c:pt>
                <c:pt idx="4067">
                  <c:v>67.783333333330773</c:v>
                </c:pt>
                <c:pt idx="4068">
                  <c:v>67.799999999997439</c:v>
                </c:pt>
                <c:pt idx="4069">
                  <c:v>67.816666666664105</c:v>
                </c:pt>
                <c:pt idx="4070">
                  <c:v>67.833333333330771</c:v>
                </c:pt>
                <c:pt idx="4071">
                  <c:v>67.849999999997436</c:v>
                </c:pt>
                <c:pt idx="4072">
                  <c:v>67.866666666664102</c:v>
                </c:pt>
                <c:pt idx="4073">
                  <c:v>67.883333333330768</c:v>
                </c:pt>
                <c:pt idx="4074">
                  <c:v>67.899999999997434</c:v>
                </c:pt>
                <c:pt idx="4075">
                  <c:v>67.916666666664099</c:v>
                </c:pt>
                <c:pt idx="4076">
                  <c:v>67.933333333330765</c:v>
                </c:pt>
                <c:pt idx="4077">
                  <c:v>67.949999999997431</c:v>
                </c:pt>
                <c:pt idx="4078">
                  <c:v>67.966666666664096</c:v>
                </c:pt>
                <c:pt idx="4079">
                  <c:v>67.983333333330762</c:v>
                </c:pt>
                <c:pt idx="4080">
                  <c:v>67.999999999997428</c:v>
                </c:pt>
                <c:pt idx="4081">
                  <c:v>68.016666666664094</c:v>
                </c:pt>
                <c:pt idx="4082">
                  <c:v>68.033333333330759</c:v>
                </c:pt>
                <c:pt idx="4083">
                  <c:v>68.049999999997425</c:v>
                </c:pt>
                <c:pt idx="4084">
                  <c:v>68.066666666664091</c:v>
                </c:pt>
                <c:pt idx="4085">
                  <c:v>68.083333333330756</c:v>
                </c:pt>
                <c:pt idx="4086">
                  <c:v>68.099999999997422</c:v>
                </c:pt>
                <c:pt idx="4087">
                  <c:v>68.116666666664088</c:v>
                </c:pt>
                <c:pt idx="4088">
                  <c:v>68.133333333330754</c:v>
                </c:pt>
                <c:pt idx="4089">
                  <c:v>68.149999999997419</c:v>
                </c:pt>
                <c:pt idx="4090">
                  <c:v>68.166666666664085</c:v>
                </c:pt>
                <c:pt idx="4091">
                  <c:v>68.183333333330751</c:v>
                </c:pt>
                <c:pt idx="4092">
                  <c:v>68.199999999997416</c:v>
                </c:pt>
                <c:pt idx="4093">
                  <c:v>68.216666666664082</c:v>
                </c:pt>
                <c:pt idx="4094">
                  <c:v>68.233333333330748</c:v>
                </c:pt>
                <c:pt idx="4095">
                  <c:v>68.249999999997414</c:v>
                </c:pt>
                <c:pt idx="4096">
                  <c:v>68.266666666664079</c:v>
                </c:pt>
                <c:pt idx="4097">
                  <c:v>68.283333333330745</c:v>
                </c:pt>
                <c:pt idx="4098">
                  <c:v>68.299999999997411</c:v>
                </c:pt>
                <c:pt idx="4099">
                  <c:v>68.316666666664077</c:v>
                </c:pt>
                <c:pt idx="4100">
                  <c:v>68.333333333330742</c:v>
                </c:pt>
                <c:pt idx="4101">
                  <c:v>68.349999999997408</c:v>
                </c:pt>
                <c:pt idx="4102">
                  <c:v>68.366666666664074</c:v>
                </c:pt>
                <c:pt idx="4103">
                  <c:v>68.383333333330739</c:v>
                </c:pt>
                <c:pt idx="4104">
                  <c:v>68.399999999997405</c:v>
                </c:pt>
                <c:pt idx="4105">
                  <c:v>68.416666666664071</c:v>
                </c:pt>
                <c:pt idx="4106">
                  <c:v>68.433333333330737</c:v>
                </c:pt>
                <c:pt idx="4107">
                  <c:v>68.449999999997402</c:v>
                </c:pt>
                <c:pt idx="4108">
                  <c:v>68.466666666664068</c:v>
                </c:pt>
                <c:pt idx="4109">
                  <c:v>68.483333333330734</c:v>
                </c:pt>
                <c:pt idx="4110">
                  <c:v>68.499999999997399</c:v>
                </c:pt>
                <c:pt idx="4111">
                  <c:v>68.516666666664065</c:v>
                </c:pt>
                <c:pt idx="4112">
                  <c:v>68.533333333330731</c:v>
                </c:pt>
                <c:pt idx="4113">
                  <c:v>68.549999999997397</c:v>
                </c:pt>
                <c:pt idx="4114">
                  <c:v>68.566666666664062</c:v>
                </c:pt>
                <c:pt idx="4115">
                  <c:v>68.583333333330728</c:v>
                </c:pt>
                <c:pt idx="4116">
                  <c:v>68.599999999997394</c:v>
                </c:pt>
                <c:pt idx="4117">
                  <c:v>68.616666666664059</c:v>
                </c:pt>
                <c:pt idx="4118">
                  <c:v>68.633333333330725</c:v>
                </c:pt>
                <c:pt idx="4119">
                  <c:v>68.649999999997391</c:v>
                </c:pt>
                <c:pt idx="4120">
                  <c:v>68.666666666664057</c:v>
                </c:pt>
                <c:pt idx="4121">
                  <c:v>68.683333333330722</c:v>
                </c:pt>
                <c:pt idx="4122">
                  <c:v>68.699999999997388</c:v>
                </c:pt>
                <c:pt idx="4123">
                  <c:v>68.716666666664054</c:v>
                </c:pt>
                <c:pt idx="4124">
                  <c:v>68.733333333330719</c:v>
                </c:pt>
                <c:pt idx="4125">
                  <c:v>68.749999999997385</c:v>
                </c:pt>
                <c:pt idx="4126">
                  <c:v>68.766666666664051</c:v>
                </c:pt>
                <c:pt idx="4127">
                  <c:v>68.783333333330717</c:v>
                </c:pt>
                <c:pt idx="4128">
                  <c:v>68.799999999997382</c:v>
                </c:pt>
                <c:pt idx="4129">
                  <c:v>68.816666666664048</c:v>
                </c:pt>
                <c:pt idx="4130">
                  <c:v>68.833333333330714</c:v>
                </c:pt>
                <c:pt idx="4131">
                  <c:v>68.84999999999738</c:v>
                </c:pt>
                <c:pt idx="4132">
                  <c:v>68.866666666664045</c:v>
                </c:pt>
                <c:pt idx="4133">
                  <c:v>68.883333333330711</c:v>
                </c:pt>
                <c:pt idx="4134">
                  <c:v>68.899999999997377</c:v>
                </c:pt>
                <c:pt idx="4135">
                  <c:v>68.916666666664042</c:v>
                </c:pt>
                <c:pt idx="4136">
                  <c:v>68.933333333330708</c:v>
                </c:pt>
                <c:pt idx="4137">
                  <c:v>68.949999999997374</c:v>
                </c:pt>
                <c:pt idx="4138">
                  <c:v>68.96666666666404</c:v>
                </c:pt>
                <c:pt idx="4139">
                  <c:v>68.983333333330705</c:v>
                </c:pt>
                <c:pt idx="4140">
                  <c:v>68.999999999997371</c:v>
                </c:pt>
                <c:pt idx="4141">
                  <c:v>69.016666666664037</c:v>
                </c:pt>
                <c:pt idx="4142">
                  <c:v>69.033333333330702</c:v>
                </c:pt>
                <c:pt idx="4143">
                  <c:v>69.049999999997368</c:v>
                </c:pt>
                <c:pt idx="4144">
                  <c:v>69.066666666664034</c:v>
                </c:pt>
                <c:pt idx="4145">
                  <c:v>69.0833333333307</c:v>
                </c:pt>
                <c:pt idx="4146">
                  <c:v>69.099999999997365</c:v>
                </c:pt>
                <c:pt idx="4147">
                  <c:v>69.116666666664031</c:v>
                </c:pt>
                <c:pt idx="4148">
                  <c:v>69.133333333330697</c:v>
                </c:pt>
                <c:pt idx="4149">
                  <c:v>69.149999999997362</c:v>
                </c:pt>
                <c:pt idx="4150">
                  <c:v>69.166666666664028</c:v>
                </c:pt>
                <c:pt idx="4151">
                  <c:v>69.183333333330694</c:v>
                </c:pt>
                <c:pt idx="4152">
                  <c:v>69.19999999999736</c:v>
                </c:pt>
                <c:pt idx="4153">
                  <c:v>69.216666666664025</c:v>
                </c:pt>
                <c:pt idx="4154">
                  <c:v>69.233333333330691</c:v>
                </c:pt>
                <c:pt idx="4155">
                  <c:v>69.249999999997357</c:v>
                </c:pt>
                <c:pt idx="4156">
                  <c:v>69.266666666664023</c:v>
                </c:pt>
                <c:pt idx="4157">
                  <c:v>69.283333333330688</c:v>
                </c:pt>
                <c:pt idx="4158">
                  <c:v>69.299999999997354</c:v>
                </c:pt>
                <c:pt idx="4159">
                  <c:v>69.31666666666402</c:v>
                </c:pt>
                <c:pt idx="4160">
                  <c:v>69.333333333330685</c:v>
                </c:pt>
                <c:pt idx="4161">
                  <c:v>69.349999999997351</c:v>
                </c:pt>
                <c:pt idx="4162">
                  <c:v>69.366666666664017</c:v>
                </c:pt>
                <c:pt idx="4163">
                  <c:v>69.383333333330683</c:v>
                </c:pt>
                <c:pt idx="4164">
                  <c:v>69.399999999997348</c:v>
                </c:pt>
                <c:pt idx="4165">
                  <c:v>69.416666666664014</c:v>
                </c:pt>
                <c:pt idx="4166">
                  <c:v>69.43333333333068</c:v>
                </c:pt>
                <c:pt idx="4167">
                  <c:v>69.449999999997345</c:v>
                </c:pt>
                <c:pt idx="4168">
                  <c:v>69.466666666664011</c:v>
                </c:pt>
                <c:pt idx="4169">
                  <c:v>69.483333333330677</c:v>
                </c:pt>
                <c:pt idx="4170">
                  <c:v>69.499999999997343</c:v>
                </c:pt>
                <c:pt idx="4171">
                  <c:v>69.516666666664008</c:v>
                </c:pt>
                <c:pt idx="4172">
                  <c:v>69.533333333330674</c:v>
                </c:pt>
                <c:pt idx="4173">
                  <c:v>69.54999999999734</c:v>
                </c:pt>
                <c:pt idx="4174">
                  <c:v>69.566666666664005</c:v>
                </c:pt>
                <c:pt idx="4175">
                  <c:v>69.583333333330671</c:v>
                </c:pt>
                <c:pt idx="4176">
                  <c:v>69.599999999997337</c:v>
                </c:pt>
                <c:pt idx="4177">
                  <c:v>69.616666666664003</c:v>
                </c:pt>
                <c:pt idx="4178">
                  <c:v>69.633333333330668</c:v>
                </c:pt>
                <c:pt idx="4179">
                  <c:v>69.649999999997334</c:v>
                </c:pt>
                <c:pt idx="4180">
                  <c:v>69.666666666664</c:v>
                </c:pt>
                <c:pt idx="4181">
                  <c:v>69.683333333330665</c:v>
                </c:pt>
                <c:pt idx="4182">
                  <c:v>69.699999999997331</c:v>
                </c:pt>
                <c:pt idx="4183">
                  <c:v>69.716666666663997</c:v>
                </c:pt>
                <c:pt idx="4184">
                  <c:v>69.733333333330663</c:v>
                </c:pt>
                <c:pt idx="4185">
                  <c:v>69.749999999997328</c:v>
                </c:pt>
                <c:pt idx="4186">
                  <c:v>69.766666666663994</c:v>
                </c:pt>
                <c:pt idx="4187">
                  <c:v>69.78333333333066</c:v>
                </c:pt>
                <c:pt idx="4188">
                  <c:v>69.799999999997326</c:v>
                </c:pt>
                <c:pt idx="4189">
                  <c:v>69.816666666663991</c:v>
                </c:pt>
                <c:pt idx="4190">
                  <c:v>69.833333333330657</c:v>
                </c:pt>
                <c:pt idx="4191">
                  <c:v>69.849999999997323</c:v>
                </c:pt>
                <c:pt idx="4192">
                  <c:v>69.866666666663988</c:v>
                </c:pt>
                <c:pt idx="4193">
                  <c:v>69.883333333330654</c:v>
                </c:pt>
                <c:pt idx="4194">
                  <c:v>69.89999999999732</c:v>
                </c:pt>
                <c:pt idx="4195">
                  <c:v>69.916666666663986</c:v>
                </c:pt>
                <c:pt idx="4196">
                  <c:v>69.933333333330651</c:v>
                </c:pt>
                <c:pt idx="4197">
                  <c:v>69.949999999997317</c:v>
                </c:pt>
                <c:pt idx="4198">
                  <c:v>69.966666666663983</c:v>
                </c:pt>
                <c:pt idx="4199">
                  <c:v>69.983333333330648</c:v>
                </c:pt>
                <c:pt idx="4200">
                  <c:v>69.999999999997314</c:v>
                </c:pt>
                <c:pt idx="4201">
                  <c:v>70.01666666666398</c:v>
                </c:pt>
                <c:pt idx="4202">
                  <c:v>70.033333333330646</c:v>
                </c:pt>
                <c:pt idx="4203">
                  <c:v>70.049999999997311</c:v>
                </c:pt>
                <c:pt idx="4204">
                  <c:v>70.066666666663977</c:v>
                </c:pt>
                <c:pt idx="4205">
                  <c:v>70.083333333330643</c:v>
                </c:pt>
                <c:pt idx="4206">
                  <c:v>70.099999999997308</c:v>
                </c:pt>
                <c:pt idx="4207">
                  <c:v>70.116666666663974</c:v>
                </c:pt>
                <c:pt idx="4208">
                  <c:v>70.13333333333064</c:v>
                </c:pt>
                <c:pt idx="4209">
                  <c:v>70.149999999997306</c:v>
                </c:pt>
                <c:pt idx="4210">
                  <c:v>70.166666666663971</c:v>
                </c:pt>
                <c:pt idx="4211">
                  <c:v>70.183333333330637</c:v>
                </c:pt>
                <c:pt idx="4212">
                  <c:v>70.199999999997303</c:v>
                </c:pt>
                <c:pt idx="4213">
                  <c:v>70.216666666663968</c:v>
                </c:pt>
                <c:pt idx="4214">
                  <c:v>70.233333333330634</c:v>
                </c:pt>
                <c:pt idx="4215">
                  <c:v>70.2499999999973</c:v>
                </c:pt>
                <c:pt idx="4216">
                  <c:v>70.266666666663966</c:v>
                </c:pt>
                <c:pt idx="4217">
                  <c:v>70.283333333330631</c:v>
                </c:pt>
                <c:pt idx="4218">
                  <c:v>70.299999999997297</c:v>
                </c:pt>
                <c:pt idx="4219">
                  <c:v>70.316666666663963</c:v>
                </c:pt>
                <c:pt idx="4220">
                  <c:v>70.333333333330629</c:v>
                </c:pt>
                <c:pt idx="4221">
                  <c:v>70.349999999997294</c:v>
                </c:pt>
                <c:pt idx="4222">
                  <c:v>70.36666666666396</c:v>
                </c:pt>
                <c:pt idx="4223">
                  <c:v>70.383333333330626</c:v>
                </c:pt>
                <c:pt idx="4224">
                  <c:v>70.399999999997291</c:v>
                </c:pt>
                <c:pt idx="4225">
                  <c:v>70.416666666663957</c:v>
                </c:pt>
                <c:pt idx="4226">
                  <c:v>70.433333333330623</c:v>
                </c:pt>
                <c:pt idx="4227">
                  <c:v>70.449999999997289</c:v>
                </c:pt>
                <c:pt idx="4228">
                  <c:v>70.466666666663954</c:v>
                </c:pt>
                <c:pt idx="4229">
                  <c:v>70.48333333333062</c:v>
                </c:pt>
                <c:pt idx="4230">
                  <c:v>70.499999999997286</c:v>
                </c:pt>
                <c:pt idx="4231">
                  <c:v>70.516666666663951</c:v>
                </c:pt>
                <c:pt idx="4232">
                  <c:v>70.533333333330617</c:v>
                </c:pt>
                <c:pt idx="4233">
                  <c:v>70.549999999997283</c:v>
                </c:pt>
                <c:pt idx="4234">
                  <c:v>70.566666666663949</c:v>
                </c:pt>
                <c:pt idx="4235">
                  <c:v>70.583333333330614</c:v>
                </c:pt>
                <c:pt idx="4236">
                  <c:v>70.59999999999728</c:v>
                </c:pt>
                <c:pt idx="4237">
                  <c:v>70.616666666663946</c:v>
                </c:pt>
                <c:pt idx="4238">
                  <c:v>70.633333333330611</c:v>
                </c:pt>
                <c:pt idx="4239">
                  <c:v>70.649999999997277</c:v>
                </c:pt>
                <c:pt idx="4240">
                  <c:v>70.666666666663943</c:v>
                </c:pt>
                <c:pt idx="4241">
                  <c:v>70.683333333330609</c:v>
                </c:pt>
                <c:pt idx="4242">
                  <c:v>70.699999999997274</c:v>
                </c:pt>
                <c:pt idx="4243">
                  <c:v>70.71666666666394</c:v>
                </c:pt>
                <c:pt idx="4244">
                  <c:v>70.733333333330606</c:v>
                </c:pt>
                <c:pt idx="4245">
                  <c:v>70.749999999997272</c:v>
                </c:pt>
                <c:pt idx="4246">
                  <c:v>70.766666666663937</c:v>
                </c:pt>
                <c:pt idx="4247">
                  <c:v>70.783333333330603</c:v>
                </c:pt>
                <c:pt idx="4248">
                  <c:v>70.799999999997269</c:v>
                </c:pt>
                <c:pt idx="4249">
                  <c:v>70.816666666663934</c:v>
                </c:pt>
                <c:pt idx="4250">
                  <c:v>70.8333333333306</c:v>
                </c:pt>
                <c:pt idx="4251">
                  <c:v>70.849999999997266</c:v>
                </c:pt>
                <c:pt idx="4252">
                  <c:v>70.866666666663932</c:v>
                </c:pt>
                <c:pt idx="4253">
                  <c:v>70.883333333330597</c:v>
                </c:pt>
                <c:pt idx="4254">
                  <c:v>70.899999999997263</c:v>
                </c:pt>
                <c:pt idx="4255">
                  <c:v>70.916666666663929</c:v>
                </c:pt>
                <c:pt idx="4256">
                  <c:v>70.933333333330594</c:v>
                </c:pt>
                <c:pt idx="4257">
                  <c:v>70.94999999999726</c:v>
                </c:pt>
                <c:pt idx="4258">
                  <c:v>70.966666666663926</c:v>
                </c:pt>
                <c:pt idx="4259">
                  <c:v>70.983333333330592</c:v>
                </c:pt>
                <c:pt idx="4260">
                  <c:v>70.999999999997257</c:v>
                </c:pt>
                <c:pt idx="4261">
                  <c:v>71.016666666663923</c:v>
                </c:pt>
                <c:pt idx="4262">
                  <c:v>71.033333333330589</c:v>
                </c:pt>
                <c:pt idx="4263">
                  <c:v>71.049999999997254</c:v>
                </c:pt>
                <c:pt idx="4264">
                  <c:v>71.06666666666392</c:v>
                </c:pt>
                <c:pt idx="4265">
                  <c:v>71.083333333330586</c:v>
                </c:pt>
                <c:pt idx="4266">
                  <c:v>71.099999999997252</c:v>
                </c:pt>
                <c:pt idx="4267">
                  <c:v>71.116666666663917</c:v>
                </c:pt>
                <c:pt idx="4268">
                  <c:v>71.133333333330583</c:v>
                </c:pt>
                <c:pt idx="4269">
                  <c:v>71.149999999997249</c:v>
                </c:pt>
                <c:pt idx="4270">
                  <c:v>71.166666666663914</c:v>
                </c:pt>
                <c:pt idx="4271">
                  <c:v>71.18333333333058</c:v>
                </c:pt>
                <c:pt idx="4272">
                  <c:v>71.199999999997246</c:v>
                </c:pt>
                <c:pt idx="4273">
                  <c:v>71.216666666663912</c:v>
                </c:pt>
                <c:pt idx="4274">
                  <c:v>71.233333333330577</c:v>
                </c:pt>
                <c:pt idx="4275">
                  <c:v>71.249999999997243</c:v>
                </c:pt>
                <c:pt idx="4276">
                  <c:v>71.266666666663909</c:v>
                </c:pt>
                <c:pt idx="4277">
                  <c:v>71.283333333330575</c:v>
                </c:pt>
                <c:pt idx="4278">
                  <c:v>71.29999999999724</c:v>
                </c:pt>
                <c:pt idx="4279">
                  <c:v>71.316666666663906</c:v>
                </c:pt>
                <c:pt idx="4280">
                  <c:v>71.333333333330572</c:v>
                </c:pt>
                <c:pt idx="4281">
                  <c:v>71.349999999997237</c:v>
                </c:pt>
                <c:pt idx="4282">
                  <c:v>71.366666666663903</c:v>
                </c:pt>
                <c:pt idx="4283">
                  <c:v>71.383333333330569</c:v>
                </c:pt>
                <c:pt idx="4284">
                  <c:v>71.399999999997235</c:v>
                </c:pt>
                <c:pt idx="4285">
                  <c:v>71.4166666666639</c:v>
                </c:pt>
                <c:pt idx="4286">
                  <c:v>71.433333333330566</c:v>
                </c:pt>
                <c:pt idx="4287">
                  <c:v>71.449999999997232</c:v>
                </c:pt>
                <c:pt idx="4288">
                  <c:v>71.466666666663897</c:v>
                </c:pt>
                <c:pt idx="4289">
                  <c:v>71.483333333330563</c:v>
                </c:pt>
                <c:pt idx="4290">
                  <c:v>71.499999999997229</c:v>
                </c:pt>
                <c:pt idx="4291">
                  <c:v>71.516666666663895</c:v>
                </c:pt>
                <c:pt idx="4292">
                  <c:v>71.53333333333056</c:v>
                </c:pt>
                <c:pt idx="4293">
                  <c:v>71.549999999997226</c:v>
                </c:pt>
                <c:pt idx="4294">
                  <c:v>71.566666666663892</c:v>
                </c:pt>
                <c:pt idx="4295">
                  <c:v>71.583333333330557</c:v>
                </c:pt>
                <c:pt idx="4296">
                  <c:v>71.599999999997223</c:v>
                </c:pt>
                <c:pt idx="4297">
                  <c:v>71.616666666663889</c:v>
                </c:pt>
                <c:pt idx="4298">
                  <c:v>71.633333333330555</c:v>
                </c:pt>
                <c:pt idx="4299">
                  <c:v>71.64999999999722</c:v>
                </c:pt>
                <c:pt idx="4300">
                  <c:v>71.666666666663886</c:v>
                </c:pt>
                <c:pt idx="4301">
                  <c:v>71.683333333330552</c:v>
                </c:pt>
                <c:pt idx="4302">
                  <c:v>71.699999999997218</c:v>
                </c:pt>
                <c:pt idx="4303">
                  <c:v>71.716666666663883</c:v>
                </c:pt>
                <c:pt idx="4304">
                  <c:v>71.733333333330549</c:v>
                </c:pt>
                <c:pt idx="4305">
                  <c:v>71.749999999997215</c:v>
                </c:pt>
                <c:pt idx="4306">
                  <c:v>71.76666666666388</c:v>
                </c:pt>
                <c:pt idx="4307">
                  <c:v>71.783333333330546</c:v>
                </c:pt>
                <c:pt idx="4308">
                  <c:v>71.799999999997212</c:v>
                </c:pt>
                <c:pt idx="4309">
                  <c:v>71.816666666663878</c:v>
                </c:pt>
                <c:pt idx="4310">
                  <c:v>71.833333333330543</c:v>
                </c:pt>
                <c:pt idx="4311">
                  <c:v>71.849999999997209</c:v>
                </c:pt>
                <c:pt idx="4312">
                  <c:v>71.866666666663875</c:v>
                </c:pt>
                <c:pt idx="4313">
                  <c:v>71.88333333333054</c:v>
                </c:pt>
                <c:pt idx="4314">
                  <c:v>71.899999999997206</c:v>
                </c:pt>
                <c:pt idx="4315">
                  <c:v>71.916666666663872</c:v>
                </c:pt>
                <c:pt idx="4316">
                  <c:v>71.933333333330538</c:v>
                </c:pt>
                <c:pt idx="4317">
                  <c:v>71.949999999997203</c:v>
                </c:pt>
                <c:pt idx="4318">
                  <c:v>71.966666666663869</c:v>
                </c:pt>
                <c:pt idx="4319">
                  <c:v>71.983333333330535</c:v>
                </c:pt>
                <c:pt idx="4320">
                  <c:v>71.9999999999972</c:v>
                </c:pt>
                <c:pt idx="4321">
                  <c:v>72.016666666663866</c:v>
                </c:pt>
                <c:pt idx="4322">
                  <c:v>72.033333333330532</c:v>
                </c:pt>
                <c:pt idx="4323">
                  <c:v>72.049999999997198</c:v>
                </c:pt>
                <c:pt idx="4324">
                  <c:v>72.066666666663863</c:v>
                </c:pt>
                <c:pt idx="4325">
                  <c:v>72.083333333330529</c:v>
                </c:pt>
                <c:pt idx="4326">
                  <c:v>72.099999999997195</c:v>
                </c:pt>
                <c:pt idx="4327">
                  <c:v>72.11666666666386</c:v>
                </c:pt>
                <c:pt idx="4328">
                  <c:v>72.133333333330526</c:v>
                </c:pt>
                <c:pt idx="4329">
                  <c:v>72.149999999997192</c:v>
                </c:pt>
                <c:pt idx="4330">
                  <c:v>72.166666666663858</c:v>
                </c:pt>
                <c:pt idx="4331">
                  <c:v>72.183333333330523</c:v>
                </c:pt>
                <c:pt idx="4332">
                  <c:v>72.199999999997189</c:v>
                </c:pt>
                <c:pt idx="4333">
                  <c:v>72.216666666663855</c:v>
                </c:pt>
                <c:pt idx="4334">
                  <c:v>72.233333333330521</c:v>
                </c:pt>
                <c:pt idx="4335">
                  <c:v>72.249999999997186</c:v>
                </c:pt>
                <c:pt idx="4336">
                  <c:v>72.266666666663852</c:v>
                </c:pt>
                <c:pt idx="4337">
                  <c:v>72.283333333330518</c:v>
                </c:pt>
                <c:pt idx="4338">
                  <c:v>72.299999999997183</c:v>
                </c:pt>
                <c:pt idx="4339">
                  <c:v>72.316666666663849</c:v>
                </c:pt>
                <c:pt idx="4340">
                  <c:v>72.333333333330515</c:v>
                </c:pt>
                <c:pt idx="4341">
                  <c:v>72.349999999997181</c:v>
                </c:pt>
                <c:pt idx="4342">
                  <c:v>72.366666666663846</c:v>
                </c:pt>
                <c:pt idx="4343">
                  <c:v>72.383333333330512</c:v>
                </c:pt>
                <c:pt idx="4344">
                  <c:v>72.399999999997178</c:v>
                </c:pt>
                <c:pt idx="4345">
                  <c:v>72.416666666663843</c:v>
                </c:pt>
                <c:pt idx="4346">
                  <c:v>72.433333333330509</c:v>
                </c:pt>
                <c:pt idx="4347">
                  <c:v>72.449999999997175</c:v>
                </c:pt>
                <c:pt idx="4348">
                  <c:v>72.466666666663841</c:v>
                </c:pt>
                <c:pt idx="4349">
                  <c:v>72.483333333330506</c:v>
                </c:pt>
                <c:pt idx="4350">
                  <c:v>72.499999999997172</c:v>
                </c:pt>
                <c:pt idx="4351">
                  <c:v>72.516666666663838</c:v>
                </c:pt>
                <c:pt idx="4352">
                  <c:v>72.533333333330503</c:v>
                </c:pt>
                <c:pt idx="4353">
                  <c:v>72.549999999997169</c:v>
                </c:pt>
                <c:pt idx="4354">
                  <c:v>72.566666666663835</c:v>
                </c:pt>
                <c:pt idx="4355">
                  <c:v>72.583333333330501</c:v>
                </c:pt>
                <c:pt idx="4356">
                  <c:v>72.599999999997166</c:v>
                </c:pt>
                <c:pt idx="4357">
                  <c:v>72.616666666663832</c:v>
                </c:pt>
                <c:pt idx="4358">
                  <c:v>72.633333333330498</c:v>
                </c:pt>
                <c:pt idx="4359">
                  <c:v>72.649999999997164</c:v>
                </c:pt>
                <c:pt idx="4360">
                  <c:v>72.666666666663829</c:v>
                </c:pt>
                <c:pt idx="4361">
                  <c:v>72.683333333330495</c:v>
                </c:pt>
                <c:pt idx="4362">
                  <c:v>72.699999999997161</c:v>
                </c:pt>
                <c:pt idx="4363">
                  <c:v>72.716666666663826</c:v>
                </c:pt>
                <c:pt idx="4364">
                  <c:v>72.733333333330492</c:v>
                </c:pt>
                <c:pt idx="4365">
                  <c:v>72.749999999997158</c:v>
                </c:pt>
                <c:pt idx="4366">
                  <c:v>72.766666666663824</c:v>
                </c:pt>
                <c:pt idx="4367">
                  <c:v>72.783333333330489</c:v>
                </c:pt>
                <c:pt idx="4368">
                  <c:v>72.799999999997155</c:v>
                </c:pt>
                <c:pt idx="4369">
                  <c:v>72.816666666663821</c:v>
                </c:pt>
                <c:pt idx="4370">
                  <c:v>72.833333333330486</c:v>
                </c:pt>
                <c:pt idx="4371">
                  <c:v>72.849999999997152</c:v>
                </c:pt>
                <c:pt idx="4372">
                  <c:v>72.866666666663818</c:v>
                </c:pt>
                <c:pt idx="4373">
                  <c:v>72.883333333330484</c:v>
                </c:pt>
                <c:pt idx="4374">
                  <c:v>72.899999999997149</c:v>
                </c:pt>
                <c:pt idx="4375">
                  <c:v>72.916666666663815</c:v>
                </c:pt>
                <c:pt idx="4376">
                  <c:v>72.933333333330481</c:v>
                </c:pt>
                <c:pt idx="4377">
                  <c:v>72.949999999997146</c:v>
                </c:pt>
                <c:pt idx="4378">
                  <c:v>72.966666666663812</c:v>
                </c:pt>
                <c:pt idx="4379">
                  <c:v>72.983333333330478</c:v>
                </c:pt>
                <c:pt idx="4380">
                  <c:v>72.999999999997144</c:v>
                </c:pt>
                <c:pt idx="4381">
                  <c:v>73.016666666663809</c:v>
                </c:pt>
                <c:pt idx="4382">
                  <c:v>73.033333333330475</c:v>
                </c:pt>
                <c:pt idx="4383">
                  <c:v>73.049999999997141</c:v>
                </c:pt>
                <c:pt idx="4384">
                  <c:v>73.066666666663806</c:v>
                </c:pt>
                <c:pt idx="4385">
                  <c:v>73.083333333330472</c:v>
                </c:pt>
                <c:pt idx="4386">
                  <c:v>73.099999999997138</c:v>
                </c:pt>
                <c:pt idx="4387">
                  <c:v>73.116666666663804</c:v>
                </c:pt>
                <c:pt idx="4388">
                  <c:v>73.133333333330469</c:v>
                </c:pt>
                <c:pt idx="4389">
                  <c:v>73.149999999997135</c:v>
                </c:pt>
                <c:pt idx="4390">
                  <c:v>73.166666666663801</c:v>
                </c:pt>
                <c:pt idx="4391">
                  <c:v>73.183333333330467</c:v>
                </c:pt>
                <c:pt idx="4392">
                  <c:v>73.199999999997132</c:v>
                </c:pt>
                <c:pt idx="4393">
                  <c:v>73.216666666663798</c:v>
                </c:pt>
                <c:pt idx="4394">
                  <c:v>73.233333333330464</c:v>
                </c:pt>
                <c:pt idx="4395">
                  <c:v>73.249999999997129</c:v>
                </c:pt>
                <c:pt idx="4396">
                  <c:v>73.266666666663795</c:v>
                </c:pt>
                <c:pt idx="4397">
                  <c:v>73.283333333330461</c:v>
                </c:pt>
                <c:pt idx="4398">
                  <c:v>73.299999999997127</c:v>
                </c:pt>
                <c:pt idx="4399">
                  <c:v>73.316666666663792</c:v>
                </c:pt>
                <c:pt idx="4400">
                  <c:v>73.333333333330458</c:v>
                </c:pt>
                <c:pt idx="4401">
                  <c:v>73.349999999997124</c:v>
                </c:pt>
                <c:pt idx="4402">
                  <c:v>73.366666666663789</c:v>
                </c:pt>
                <c:pt idx="4403">
                  <c:v>73.383333333330455</c:v>
                </c:pt>
                <c:pt idx="4404">
                  <c:v>73.399999999997121</c:v>
                </c:pt>
                <c:pt idx="4405">
                  <c:v>73.416666666663787</c:v>
                </c:pt>
                <c:pt idx="4406">
                  <c:v>73.433333333330452</c:v>
                </c:pt>
                <c:pt idx="4407">
                  <c:v>73.449999999997118</c:v>
                </c:pt>
                <c:pt idx="4408">
                  <c:v>73.466666666663784</c:v>
                </c:pt>
                <c:pt idx="4409">
                  <c:v>73.483333333330449</c:v>
                </c:pt>
                <c:pt idx="4410">
                  <c:v>73.499999999997115</c:v>
                </c:pt>
                <c:pt idx="4411">
                  <c:v>73.516666666663781</c:v>
                </c:pt>
                <c:pt idx="4412">
                  <c:v>73.533333333330447</c:v>
                </c:pt>
                <c:pt idx="4413">
                  <c:v>73.549999999997112</c:v>
                </c:pt>
                <c:pt idx="4414">
                  <c:v>73.566666666663778</c:v>
                </c:pt>
                <c:pt idx="4415">
                  <c:v>73.583333333330444</c:v>
                </c:pt>
                <c:pt idx="4416">
                  <c:v>73.59999999999711</c:v>
                </c:pt>
                <c:pt idx="4417">
                  <c:v>73.616666666663775</c:v>
                </c:pt>
                <c:pt idx="4418">
                  <c:v>73.633333333330441</c:v>
                </c:pt>
                <c:pt idx="4419">
                  <c:v>73.649999999997107</c:v>
                </c:pt>
                <c:pt idx="4420">
                  <c:v>73.666666666663772</c:v>
                </c:pt>
                <c:pt idx="4421">
                  <c:v>73.683333333330438</c:v>
                </c:pt>
                <c:pt idx="4422">
                  <c:v>73.699999999997104</c:v>
                </c:pt>
                <c:pt idx="4423">
                  <c:v>73.71666666666377</c:v>
                </c:pt>
                <c:pt idx="4424">
                  <c:v>73.733333333330435</c:v>
                </c:pt>
                <c:pt idx="4425">
                  <c:v>73.749999999997101</c:v>
                </c:pt>
                <c:pt idx="4426">
                  <c:v>73.766666666663767</c:v>
                </c:pt>
                <c:pt idx="4427">
                  <c:v>73.783333333330432</c:v>
                </c:pt>
                <c:pt idx="4428">
                  <c:v>73.799999999997098</c:v>
                </c:pt>
                <c:pt idx="4429">
                  <c:v>73.816666666663764</c:v>
                </c:pt>
                <c:pt idx="4430">
                  <c:v>73.83333333333043</c:v>
                </c:pt>
                <c:pt idx="4431">
                  <c:v>73.849999999997095</c:v>
                </c:pt>
                <c:pt idx="4432">
                  <c:v>73.866666666663761</c:v>
                </c:pt>
                <c:pt idx="4433">
                  <c:v>73.883333333330427</c:v>
                </c:pt>
                <c:pt idx="4434">
                  <c:v>73.899999999997092</c:v>
                </c:pt>
                <c:pt idx="4435">
                  <c:v>73.916666666663758</c:v>
                </c:pt>
                <c:pt idx="4436">
                  <c:v>73.933333333330424</c:v>
                </c:pt>
                <c:pt idx="4437">
                  <c:v>73.94999999999709</c:v>
                </c:pt>
                <c:pt idx="4438">
                  <c:v>73.966666666663755</c:v>
                </c:pt>
                <c:pt idx="4439">
                  <c:v>73.983333333330421</c:v>
                </c:pt>
                <c:pt idx="4440">
                  <c:v>73.999999999997087</c:v>
                </c:pt>
                <c:pt idx="4441">
                  <c:v>74.016666666663752</c:v>
                </c:pt>
                <c:pt idx="4442">
                  <c:v>74.033333333330418</c:v>
                </c:pt>
                <c:pt idx="4443">
                  <c:v>74.049999999997084</c:v>
                </c:pt>
                <c:pt idx="4444">
                  <c:v>74.06666666666375</c:v>
                </c:pt>
                <c:pt idx="4445">
                  <c:v>74.083333333330415</c:v>
                </c:pt>
                <c:pt idx="4446">
                  <c:v>74.099999999997081</c:v>
                </c:pt>
                <c:pt idx="4447">
                  <c:v>74.116666666663747</c:v>
                </c:pt>
                <c:pt idx="4448">
                  <c:v>74.133333333330413</c:v>
                </c:pt>
                <c:pt idx="4449">
                  <c:v>74.149999999997078</c:v>
                </c:pt>
                <c:pt idx="4450">
                  <c:v>74.166666666663744</c:v>
                </c:pt>
                <c:pt idx="4451">
                  <c:v>74.18333333333041</c:v>
                </c:pt>
                <c:pt idx="4452">
                  <c:v>74.199999999997075</c:v>
                </c:pt>
                <c:pt idx="4453">
                  <c:v>74.216666666663741</c:v>
                </c:pt>
                <c:pt idx="4454">
                  <c:v>74.233333333330407</c:v>
                </c:pt>
                <c:pt idx="4455">
                  <c:v>74.249999999997073</c:v>
                </c:pt>
                <c:pt idx="4456">
                  <c:v>74.266666666663738</c:v>
                </c:pt>
                <c:pt idx="4457">
                  <c:v>74.283333333330404</c:v>
                </c:pt>
                <c:pt idx="4458">
                  <c:v>74.29999999999707</c:v>
                </c:pt>
                <c:pt idx="4459">
                  <c:v>74.316666666663735</c:v>
                </c:pt>
                <c:pt idx="4460">
                  <c:v>74.333333333330401</c:v>
                </c:pt>
                <c:pt idx="4461">
                  <c:v>74.349999999997067</c:v>
                </c:pt>
                <c:pt idx="4462">
                  <c:v>74.366666666663733</c:v>
                </c:pt>
                <c:pt idx="4463">
                  <c:v>74.383333333330398</c:v>
                </c:pt>
                <c:pt idx="4464">
                  <c:v>74.399999999997064</c:v>
                </c:pt>
                <c:pt idx="4465">
                  <c:v>74.41666666666373</c:v>
                </c:pt>
                <c:pt idx="4466">
                  <c:v>74.433333333330395</c:v>
                </c:pt>
                <c:pt idx="4467">
                  <c:v>74.449999999997061</c:v>
                </c:pt>
                <c:pt idx="4468">
                  <c:v>74.466666666663727</c:v>
                </c:pt>
                <c:pt idx="4469">
                  <c:v>74.483333333330393</c:v>
                </c:pt>
                <c:pt idx="4470">
                  <c:v>74.499999999997058</c:v>
                </c:pt>
                <c:pt idx="4471">
                  <c:v>74.516666666663724</c:v>
                </c:pt>
                <c:pt idx="4472">
                  <c:v>74.53333333333039</c:v>
                </c:pt>
                <c:pt idx="4473">
                  <c:v>74.549999999997056</c:v>
                </c:pt>
                <c:pt idx="4474">
                  <c:v>74.566666666663721</c:v>
                </c:pt>
                <c:pt idx="4475">
                  <c:v>74.583333333330387</c:v>
                </c:pt>
                <c:pt idx="4476">
                  <c:v>74.599999999997053</c:v>
                </c:pt>
                <c:pt idx="4477">
                  <c:v>74.616666666663718</c:v>
                </c:pt>
                <c:pt idx="4478">
                  <c:v>74.633333333330384</c:v>
                </c:pt>
                <c:pt idx="4479">
                  <c:v>74.64999999999705</c:v>
                </c:pt>
                <c:pt idx="4480">
                  <c:v>74.666666666663716</c:v>
                </c:pt>
                <c:pt idx="4481">
                  <c:v>74.683333333330381</c:v>
                </c:pt>
                <c:pt idx="4482">
                  <c:v>74.699999999997047</c:v>
                </c:pt>
                <c:pt idx="4483">
                  <c:v>74.716666666663713</c:v>
                </c:pt>
                <c:pt idx="4484">
                  <c:v>74.733333333330378</c:v>
                </c:pt>
                <c:pt idx="4485">
                  <c:v>74.749999999997044</c:v>
                </c:pt>
                <c:pt idx="4486">
                  <c:v>74.76666666666371</c:v>
                </c:pt>
                <c:pt idx="4487">
                  <c:v>74.783333333330376</c:v>
                </c:pt>
                <c:pt idx="4488">
                  <c:v>74.799999999997041</c:v>
                </c:pt>
                <c:pt idx="4489">
                  <c:v>74.816666666663707</c:v>
                </c:pt>
                <c:pt idx="4490">
                  <c:v>74.833333333330373</c:v>
                </c:pt>
                <c:pt idx="4491">
                  <c:v>74.849999999997038</c:v>
                </c:pt>
                <c:pt idx="4492">
                  <c:v>74.866666666663704</c:v>
                </c:pt>
                <c:pt idx="4493">
                  <c:v>74.88333333333037</c:v>
                </c:pt>
                <c:pt idx="4494">
                  <c:v>74.899999999997036</c:v>
                </c:pt>
                <c:pt idx="4495">
                  <c:v>74.916666666663701</c:v>
                </c:pt>
                <c:pt idx="4496">
                  <c:v>74.933333333330367</c:v>
                </c:pt>
                <c:pt idx="4497">
                  <c:v>74.949999999997033</c:v>
                </c:pt>
                <c:pt idx="4498">
                  <c:v>74.966666666663698</c:v>
                </c:pt>
                <c:pt idx="4499">
                  <c:v>74.983333333330364</c:v>
                </c:pt>
                <c:pt idx="4500">
                  <c:v>74.99999999999703</c:v>
                </c:pt>
                <c:pt idx="4501">
                  <c:v>75.016666666663696</c:v>
                </c:pt>
                <c:pt idx="4502">
                  <c:v>75.033333333330361</c:v>
                </c:pt>
                <c:pt idx="4503">
                  <c:v>75.049999999997027</c:v>
                </c:pt>
                <c:pt idx="4504">
                  <c:v>75.066666666663693</c:v>
                </c:pt>
                <c:pt idx="4505">
                  <c:v>75.083333333330359</c:v>
                </c:pt>
                <c:pt idx="4506">
                  <c:v>75.099999999997024</c:v>
                </c:pt>
                <c:pt idx="4507">
                  <c:v>75.11666666666369</c:v>
                </c:pt>
                <c:pt idx="4508">
                  <c:v>75.133333333330356</c:v>
                </c:pt>
                <c:pt idx="4509">
                  <c:v>75.149999999997021</c:v>
                </c:pt>
                <c:pt idx="4510">
                  <c:v>75.166666666663687</c:v>
                </c:pt>
                <c:pt idx="4511">
                  <c:v>75.183333333330353</c:v>
                </c:pt>
                <c:pt idx="4512">
                  <c:v>75.199999999997019</c:v>
                </c:pt>
                <c:pt idx="4513">
                  <c:v>75.216666666663684</c:v>
                </c:pt>
                <c:pt idx="4514">
                  <c:v>75.23333333333035</c:v>
                </c:pt>
                <c:pt idx="4515">
                  <c:v>75.249999999997016</c:v>
                </c:pt>
                <c:pt idx="4516">
                  <c:v>75.266666666663681</c:v>
                </c:pt>
                <c:pt idx="4517">
                  <c:v>75.283333333330347</c:v>
                </c:pt>
                <c:pt idx="4518">
                  <c:v>75.299999999997013</c:v>
                </c:pt>
                <c:pt idx="4519">
                  <c:v>75.316666666663679</c:v>
                </c:pt>
                <c:pt idx="4520">
                  <c:v>75.333333333330344</c:v>
                </c:pt>
                <c:pt idx="4521">
                  <c:v>75.34999999999701</c:v>
                </c:pt>
                <c:pt idx="4522">
                  <c:v>75.366666666663676</c:v>
                </c:pt>
                <c:pt idx="4523">
                  <c:v>75.383333333330341</c:v>
                </c:pt>
                <c:pt idx="4524">
                  <c:v>75.399999999997007</c:v>
                </c:pt>
                <c:pt idx="4525">
                  <c:v>75.416666666663673</c:v>
                </c:pt>
                <c:pt idx="4526">
                  <c:v>75.433333333330339</c:v>
                </c:pt>
                <c:pt idx="4527">
                  <c:v>75.449999999997004</c:v>
                </c:pt>
                <c:pt idx="4528">
                  <c:v>75.46666666666367</c:v>
                </c:pt>
                <c:pt idx="4529">
                  <c:v>75.483333333330336</c:v>
                </c:pt>
                <c:pt idx="4530">
                  <c:v>75.499999999997002</c:v>
                </c:pt>
                <c:pt idx="4531">
                  <c:v>75.516666666663667</c:v>
                </c:pt>
                <c:pt idx="4532">
                  <c:v>75.533333333330333</c:v>
                </c:pt>
                <c:pt idx="4533">
                  <c:v>75.549999999996999</c:v>
                </c:pt>
                <c:pt idx="4534">
                  <c:v>75.566666666663664</c:v>
                </c:pt>
                <c:pt idx="4535">
                  <c:v>75.58333333333033</c:v>
                </c:pt>
                <c:pt idx="4536">
                  <c:v>75.599999999996996</c:v>
                </c:pt>
                <c:pt idx="4537">
                  <c:v>75.616666666663662</c:v>
                </c:pt>
                <c:pt idx="4538">
                  <c:v>75.633333333330327</c:v>
                </c:pt>
                <c:pt idx="4539">
                  <c:v>75.649999999996993</c:v>
                </c:pt>
                <c:pt idx="4540">
                  <c:v>75.666666666663659</c:v>
                </c:pt>
                <c:pt idx="4541">
                  <c:v>75.683333333330324</c:v>
                </c:pt>
                <c:pt idx="4542">
                  <c:v>75.69999999999699</c:v>
                </c:pt>
                <c:pt idx="4543">
                  <c:v>75.716666666663656</c:v>
                </c:pt>
                <c:pt idx="4544">
                  <c:v>75.733333333330322</c:v>
                </c:pt>
                <c:pt idx="4545">
                  <c:v>75.749999999996987</c:v>
                </c:pt>
                <c:pt idx="4546">
                  <c:v>75.766666666663653</c:v>
                </c:pt>
                <c:pt idx="4547">
                  <c:v>75.783333333330319</c:v>
                </c:pt>
                <c:pt idx="4548">
                  <c:v>75.799999999996984</c:v>
                </c:pt>
                <c:pt idx="4549">
                  <c:v>75.81666666666365</c:v>
                </c:pt>
                <c:pt idx="4550">
                  <c:v>75.833333333330316</c:v>
                </c:pt>
                <c:pt idx="4551">
                  <c:v>75.849999999996982</c:v>
                </c:pt>
                <c:pt idx="4552">
                  <c:v>75.866666666663647</c:v>
                </c:pt>
                <c:pt idx="4553">
                  <c:v>75.883333333330313</c:v>
                </c:pt>
                <c:pt idx="4554">
                  <c:v>75.899999999996979</c:v>
                </c:pt>
                <c:pt idx="4555">
                  <c:v>75.916666666663644</c:v>
                </c:pt>
                <c:pt idx="4556">
                  <c:v>75.93333333333031</c:v>
                </c:pt>
                <c:pt idx="4557">
                  <c:v>75.949999999996976</c:v>
                </c:pt>
                <c:pt idx="4558">
                  <c:v>75.966666666663642</c:v>
                </c:pt>
                <c:pt idx="4559">
                  <c:v>75.983333333330307</c:v>
                </c:pt>
                <c:pt idx="4560">
                  <c:v>75.999999999996973</c:v>
                </c:pt>
                <c:pt idx="4561">
                  <c:v>76.016666666663639</c:v>
                </c:pt>
                <c:pt idx="4562">
                  <c:v>76.033333333330305</c:v>
                </c:pt>
                <c:pt idx="4563">
                  <c:v>76.04999999999697</c:v>
                </c:pt>
                <c:pt idx="4564">
                  <c:v>76.066666666663636</c:v>
                </c:pt>
                <c:pt idx="4565">
                  <c:v>76.083333333330302</c:v>
                </c:pt>
                <c:pt idx="4566">
                  <c:v>76.099999999996967</c:v>
                </c:pt>
                <c:pt idx="4567">
                  <c:v>76.116666666663633</c:v>
                </c:pt>
                <c:pt idx="4568">
                  <c:v>76.133333333330299</c:v>
                </c:pt>
                <c:pt idx="4569">
                  <c:v>76.149999999996965</c:v>
                </c:pt>
                <c:pt idx="4570">
                  <c:v>76.16666666666363</c:v>
                </c:pt>
                <c:pt idx="4571">
                  <c:v>76.183333333330296</c:v>
                </c:pt>
                <c:pt idx="4572">
                  <c:v>76.199999999996962</c:v>
                </c:pt>
                <c:pt idx="4573">
                  <c:v>76.216666666663627</c:v>
                </c:pt>
                <c:pt idx="4574">
                  <c:v>76.233333333330293</c:v>
                </c:pt>
                <c:pt idx="4575">
                  <c:v>76.249999999996959</c:v>
                </c:pt>
                <c:pt idx="4576">
                  <c:v>76.266666666663625</c:v>
                </c:pt>
                <c:pt idx="4577">
                  <c:v>76.28333333333029</c:v>
                </c:pt>
                <c:pt idx="4578">
                  <c:v>76.299999999996956</c:v>
                </c:pt>
                <c:pt idx="4579">
                  <c:v>76.316666666663622</c:v>
                </c:pt>
                <c:pt idx="4580">
                  <c:v>76.333333333330287</c:v>
                </c:pt>
                <c:pt idx="4581">
                  <c:v>76.349999999996953</c:v>
                </c:pt>
                <c:pt idx="4582">
                  <c:v>76.366666666663619</c:v>
                </c:pt>
                <c:pt idx="4583">
                  <c:v>76.383333333330285</c:v>
                </c:pt>
                <c:pt idx="4584">
                  <c:v>76.39999999999695</c:v>
                </c:pt>
                <c:pt idx="4585">
                  <c:v>76.416666666663616</c:v>
                </c:pt>
                <c:pt idx="4586">
                  <c:v>76.433333333330282</c:v>
                </c:pt>
                <c:pt idx="4587">
                  <c:v>76.449999999996948</c:v>
                </c:pt>
                <c:pt idx="4588">
                  <c:v>76.466666666663613</c:v>
                </c:pt>
                <c:pt idx="4589">
                  <c:v>76.483333333330279</c:v>
                </c:pt>
                <c:pt idx="4590">
                  <c:v>76.499999999996945</c:v>
                </c:pt>
                <c:pt idx="4591">
                  <c:v>76.51666666666361</c:v>
                </c:pt>
                <c:pt idx="4592">
                  <c:v>76.533333333330276</c:v>
                </c:pt>
                <c:pt idx="4593">
                  <c:v>76.549999999996942</c:v>
                </c:pt>
                <c:pt idx="4594">
                  <c:v>76.566666666663608</c:v>
                </c:pt>
                <c:pt idx="4595">
                  <c:v>76.583333333330273</c:v>
                </c:pt>
                <c:pt idx="4596">
                  <c:v>76.599999999996939</c:v>
                </c:pt>
                <c:pt idx="4597">
                  <c:v>76.616666666663605</c:v>
                </c:pt>
                <c:pt idx="4598">
                  <c:v>76.63333333333027</c:v>
                </c:pt>
                <c:pt idx="4599">
                  <c:v>76.649999999996936</c:v>
                </c:pt>
                <c:pt idx="4600">
                  <c:v>76.666666666663602</c:v>
                </c:pt>
                <c:pt idx="4601">
                  <c:v>76.683333333330268</c:v>
                </c:pt>
                <c:pt idx="4602">
                  <c:v>76.699999999996933</c:v>
                </c:pt>
                <c:pt idx="4603">
                  <c:v>76.716666666663599</c:v>
                </c:pt>
                <c:pt idx="4604">
                  <c:v>76.733333333330265</c:v>
                </c:pt>
                <c:pt idx="4605">
                  <c:v>76.74999999999693</c:v>
                </c:pt>
                <c:pt idx="4606">
                  <c:v>76.766666666663596</c:v>
                </c:pt>
                <c:pt idx="4607">
                  <c:v>76.783333333330262</c:v>
                </c:pt>
                <c:pt idx="4608">
                  <c:v>76.799999999996928</c:v>
                </c:pt>
                <c:pt idx="4609">
                  <c:v>76.816666666663593</c:v>
                </c:pt>
                <c:pt idx="4610">
                  <c:v>76.833333333330259</c:v>
                </c:pt>
                <c:pt idx="4611">
                  <c:v>76.849999999996925</c:v>
                </c:pt>
                <c:pt idx="4612">
                  <c:v>76.86666666666359</c:v>
                </c:pt>
                <c:pt idx="4613">
                  <c:v>76.883333333330256</c:v>
                </c:pt>
                <c:pt idx="4614">
                  <c:v>76.899999999996922</c:v>
                </c:pt>
                <c:pt idx="4615">
                  <c:v>76.916666666663588</c:v>
                </c:pt>
                <c:pt idx="4616">
                  <c:v>76.933333333330253</c:v>
                </c:pt>
                <c:pt idx="4617">
                  <c:v>76.949999999996919</c:v>
                </c:pt>
                <c:pt idx="4618">
                  <c:v>76.966666666663585</c:v>
                </c:pt>
                <c:pt idx="4619">
                  <c:v>76.983333333330251</c:v>
                </c:pt>
                <c:pt idx="4620">
                  <c:v>76.999999999996916</c:v>
                </c:pt>
                <c:pt idx="4621">
                  <c:v>77.016666666663582</c:v>
                </c:pt>
                <c:pt idx="4622">
                  <c:v>77.033333333330248</c:v>
                </c:pt>
                <c:pt idx="4623">
                  <c:v>77.049999999996913</c:v>
                </c:pt>
                <c:pt idx="4624">
                  <c:v>77.066666666663579</c:v>
                </c:pt>
                <c:pt idx="4625">
                  <c:v>77.083333333330245</c:v>
                </c:pt>
                <c:pt idx="4626">
                  <c:v>77.099999999996911</c:v>
                </c:pt>
                <c:pt idx="4627">
                  <c:v>77.116666666663576</c:v>
                </c:pt>
                <c:pt idx="4628">
                  <c:v>77.133333333330242</c:v>
                </c:pt>
                <c:pt idx="4629">
                  <c:v>77.149999999996908</c:v>
                </c:pt>
                <c:pt idx="4630">
                  <c:v>77.166666666663573</c:v>
                </c:pt>
                <c:pt idx="4631">
                  <c:v>77.183333333330239</c:v>
                </c:pt>
                <c:pt idx="4632">
                  <c:v>77.199999999996905</c:v>
                </c:pt>
                <c:pt idx="4633">
                  <c:v>77.216666666663571</c:v>
                </c:pt>
                <c:pt idx="4634">
                  <c:v>77.233333333330236</c:v>
                </c:pt>
                <c:pt idx="4635">
                  <c:v>77.249999999996902</c:v>
                </c:pt>
                <c:pt idx="4636">
                  <c:v>77.266666666663568</c:v>
                </c:pt>
                <c:pt idx="4637">
                  <c:v>77.283333333330233</c:v>
                </c:pt>
                <c:pt idx="4638">
                  <c:v>77.299999999996899</c:v>
                </c:pt>
                <c:pt idx="4639">
                  <c:v>77.316666666663565</c:v>
                </c:pt>
                <c:pt idx="4640">
                  <c:v>77.333333333330231</c:v>
                </c:pt>
                <c:pt idx="4641">
                  <c:v>77.349999999996896</c:v>
                </c:pt>
                <c:pt idx="4642">
                  <c:v>77.366666666663562</c:v>
                </c:pt>
                <c:pt idx="4643">
                  <c:v>77.383333333330228</c:v>
                </c:pt>
                <c:pt idx="4644">
                  <c:v>77.399999999996894</c:v>
                </c:pt>
                <c:pt idx="4645">
                  <c:v>77.416666666663559</c:v>
                </c:pt>
                <c:pt idx="4646">
                  <c:v>77.433333333330225</c:v>
                </c:pt>
                <c:pt idx="4647">
                  <c:v>77.449999999996891</c:v>
                </c:pt>
                <c:pt idx="4648">
                  <c:v>77.466666666663556</c:v>
                </c:pt>
                <c:pt idx="4649">
                  <c:v>77.483333333330222</c:v>
                </c:pt>
                <c:pt idx="4650">
                  <c:v>77.499999999996888</c:v>
                </c:pt>
                <c:pt idx="4651">
                  <c:v>77.516666666663554</c:v>
                </c:pt>
                <c:pt idx="4652">
                  <c:v>77.533333333330219</c:v>
                </c:pt>
                <c:pt idx="4653">
                  <c:v>77.549999999996885</c:v>
                </c:pt>
                <c:pt idx="4654">
                  <c:v>77.566666666663551</c:v>
                </c:pt>
                <c:pt idx="4655">
                  <c:v>77.583333333330216</c:v>
                </c:pt>
                <c:pt idx="4656">
                  <c:v>77.599999999996882</c:v>
                </c:pt>
                <c:pt idx="4657">
                  <c:v>77.616666666663548</c:v>
                </c:pt>
                <c:pt idx="4658">
                  <c:v>77.633333333330214</c:v>
                </c:pt>
                <c:pt idx="4659">
                  <c:v>77.649999999996879</c:v>
                </c:pt>
                <c:pt idx="4660">
                  <c:v>77.666666666663545</c:v>
                </c:pt>
                <c:pt idx="4661">
                  <c:v>77.683333333330211</c:v>
                </c:pt>
                <c:pt idx="4662">
                  <c:v>77.699999999996876</c:v>
                </c:pt>
                <c:pt idx="4663">
                  <c:v>77.716666666663542</c:v>
                </c:pt>
                <c:pt idx="4664">
                  <c:v>77.733333333330208</c:v>
                </c:pt>
                <c:pt idx="4665">
                  <c:v>77.749999999996874</c:v>
                </c:pt>
                <c:pt idx="4666">
                  <c:v>77.766666666663539</c:v>
                </c:pt>
                <c:pt idx="4667">
                  <c:v>77.783333333330205</c:v>
                </c:pt>
                <c:pt idx="4668">
                  <c:v>77.799999999996871</c:v>
                </c:pt>
                <c:pt idx="4669">
                  <c:v>77.816666666663536</c:v>
                </c:pt>
                <c:pt idx="4670">
                  <c:v>77.833333333330202</c:v>
                </c:pt>
                <c:pt idx="4671">
                  <c:v>77.849999999996868</c:v>
                </c:pt>
                <c:pt idx="4672">
                  <c:v>77.866666666663534</c:v>
                </c:pt>
                <c:pt idx="4673">
                  <c:v>77.883333333330199</c:v>
                </c:pt>
                <c:pt idx="4674">
                  <c:v>77.899999999996865</c:v>
                </c:pt>
                <c:pt idx="4675">
                  <c:v>77.916666666663531</c:v>
                </c:pt>
                <c:pt idx="4676">
                  <c:v>77.933333333330197</c:v>
                </c:pt>
                <c:pt idx="4677">
                  <c:v>77.949999999996862</c:v>
                </c:pt>
                <c:pt idx="4678">
                  <c:v>77.966666666663528</c:v>
                </c:pt>
                <c:pt idx="4679">
                  <c:v>77.983333333330194</c:v>
                </c:pt>
                <c:pt idx="4680">
                  <c:v>77.999999999996859</c:v>
                </c:pt>
                <c:pt idx="4681">
                  <c:v>78.016666666663525</c:v>
                </c:pt>
                <c:pt idx="4682">
                  <c:v>78.033333333330191</c:v>
                </c:pt>
                <c:pt idx="4683">
                  <c:v>78.049999999996857</c:v>
                </c:pt>
                <c:pt idx="4684">
                  <c:v>78.066666666663522</c:v>
                </c:pt>
                <c:pt idx="4685">
                  <c:v>78.083333333330188</c:v>
                </c:pt>
                <c:pt idx="4686">
                  <c:v>78.099999999996854</c:v>
                </c:pt>
                <c:pt idx="4687">
                  <c:v>78.116666666663519</c:v>
                </c:pt>
                <c:pt idx="4688">
                  <c:v>78.133333333330185</c:v>
                </c:pt>
                <c:pt idx="4689">
                  <c:v>78.149999999996851</c:v>
                </c:pt>
                <c:pt idx="4690">
                  <c:v>78.166666666663517</c:v>
                </c:pt>
                <c:pt idx="4691">
                  <c:v>78.183333333330182</c:v>
                </c:pt>
                <c:pt idx="4692">
                  <c:v>78.199999999996848</c:v>
                </c:pt>
                <c:pt idx="4693">
                  <c:v>78.216666666663514</c:v>
                </c:pt>
                <c:pt idx="4694">
                  <c:v>78.233333333330179</c:v>
                </c:pt>
                <c:pt idx="4695">
                  <c:v>78.249999999996845</c:v>
                </c:pt>
                <c:pt idx="4696">
                  <c:v>78.266666666663511</c:v>
                </c:pt>
                <c:pt idx="4697">
                  <c:v>78.283333333330177</c:v>
                </c:pt>
                <c:pt idx="4698">
                  <c:v>78.299999999996842</c:v>
                </c:pt>
                <c:pt idx="4699">
                  <c:v>78.316666666663508</c:v>
                </c:pt>
                <c:pt idx="4700">
                  <c:v>78.333333333330174</c:v>
                </c:pt>
                <c:pt idx="4701">
                  <c:v>78.34999999999684</c:v>
                </c:pt>
                <c:pt idx="4702">
                  <c:v>78.366666666663505</c:v>
                </c:pt>
                <c:pt idx="4703">
                  <c:v>78.383333333330171</c:v>
                </c:pt>
                <c:pt idx="4704">
                  <c:v>78.399999999996837</c:v>
                </c:pt>
                <c:pt idx="4705">
                  <c:v>78.416666666663502</c:v>
                </c:pt>
                <c:pt idx="4706">
                  <c:v>78.433333333330168</c:v>
                </c:pt>
                <c:pt idx="4707">
                  <c:v>78.449999999996834</c:v>
                </c:pt>
                <c:pt idx="4708">
                  <c:v>78.4666666666635</c:v>
                </c:pt>
                <c:pt idx="4709">
                  <c:v>78.483333333330165</c:v>
                </c:pt>
                <c:pt idx="4710">
                  <c:v>78.499999999996831</c:v>
                </c:pt>
                <c:pt idx="4711">
                  <c:v>78.516666666663497</c:v>
                </c:pt>
                <c:pt idx="4712">
                  <c:v>78.533333333330162</c:v>
                </c:pt>
                <c:pt idx="4713">
                  <c:v>78.549999999996828</c:v>
                </c:pt>
                <c:pt idx="4714">
                  <c:v>78.566666666663494</c:v>
                </c:pt>
                <c:pt idx="4715">
                  <c:v>78.58333333333016</c:v>
                </c:pt>
                <c:pt idx="4716">
                  <c:v>78.599999999996825</c:v>
                </c:pt>
                <c:pt idx="4717">
                  <c:v>78.616666666663491</c:v>
                </c:pt>
                <c:pt idx="4718">
                  <c:v>78.633333333330157</c:v>
                </c:pt>
                <c:pt idx="4719">
                  <c:v>78.649999999996822</c:v>
                </c:pt>
                <c:pt idx="4720">
                  <c:v>78.666666666663488</c:v>
                </c:pt>
                <c:pt idx="4721">
                  <c:v>78.683333333330154</c:v>
                </c:pt>
                <c:pt idx="4722">
                  <c:v>78.69999999999682</c:v>
                </c:pt>
                <c:pt idx="4723">
                  <c:v>78.716666666663485</c:v>
                </c:pt>
                <c:pt idx="4724">
                  <c:v>78.733333333330151</c:v>
                </c:pt>
                <c:pt idx="4725">
                  <c:v>78.749999999996817</c:v>
                </c:pt>
                <c:pt idx="4726">
                  <c:v>78.766666666663482</c:v>
                </c:pt>
                <c:pt idx="4727">
                  <c:v>78.783333333330148</c:v>
                </c:pt>
                <c:pt idx="4728">
                  <c:v>78.799999999996814</c:v>
                </c:pt>
                <c:pt idx="4729">
                  <c:v>78.81666666666348</c:v>
                </c:pt>
                <c:pt idx="4730">
                  <c:v>78.833333333330145</c:v>
                </c:pt>
                <c:pt idx="4731">
                  <c:v>78.849999999996811</c:v>
                </c:pt>
                <c:pt idx="4732">
                  <c:v>78.866666666663477</c:v>
                </c:pt>
                <c:pt idx="4733">
                  <c:v>78.883333333330143</c:v>
                </c:pt>
                <c:pt idx="4734">
                  <c:v>78.899999999996808</c:v>
                </c:pt>
                <c:pt idx="4735">
                  <c:v>78.916666666663474</c:v>
                </c:pt>
                <c:pt idx="4736">
                  <c:v>78.93333333333014</c:v>
                </c:pt>
                <c:pt idx="4737">
                  <c:v>78.949999999996805</c:v>
                </c:pt>
                <c:pt idx="4738">
                  <c:v>78.966666666663471</c:v>
                </c:pt>
                <c:pt idx="4739">
                  <c:v>78.983333333330137</c:v>
                </c:pt>
                <c:pt idx="4740">
                  <c:v>78.999999999996803</c:v>
                </c:pt>
                <c:pt idx="4741">
                  <c:v>79.016666666663468</c:v>
                </c:pt>
                <c:pt idx="4742">
                  <c:v>79.033333333330134</c:v>
                </c:pt>
                <c:pt idx="4743">
                  <c:v>79.0499999999968</c:v>
                </c:pt>
                <c:pt idx="4744">
                  <c:v>79.066666666663465</c:v>
                </c:pt>
                <c:pt idx="4745">
                  <c:v>79.083333333330131</c:v>
                </c:pt>
                <c:pt idx="4746">
                  <c:v>79.099999999996797</c:v>
                </c:pt>
                <c:pt idx="4747">
                  <c:v>79.116666666663463</c:v>
                </c:pt>
                <c:pt idx="4748">
                  <c:v>79.133333333330128</c:v>
                </c:pt>
                <c:pt idx="4749">
                  <c:v>79.149999999996794</c:v>
                </c:pt>
                <c:pt idx="4750">
                  <c:v>79.16666666666346</c:v>
                </c:pt>
                <c:pt idx="4751">
                  <c:v>79.183333333330125</c:v>
                </c:pt>
                <c:pt idx="4752">
                  <c:v>79.199999999996791</c:v>
                </c:pt>
                <c:pt idx="4753">
                  <c:v>79.216666666663457</c:v>
                </c:pt>
                <c:pt idx="4754">
                  <c:v>79.233333333330123</c:v>
                </c:pt>
                <c:pt idx="4755">
                  <c:v>79.249999999996788</c:v>
                </c:pt>
                <c:pt idx="4756">
                  <c:v>79.266666666663454</c:v>
                </c:pt>
                <c:pt idx="4757">
                  <c:v>79.28333333333012</c:v>
                </c:pt>
                <c:pt idx="4758">
                  <c:v>79.299999999996786</c:v>
                </c:pt>
                <c:pt idx="4759">
                  <c:v>79.316666666663451</c:v>
                </c:pt>
                <c:pt idx="4760">
                  <c:v>79.333333333330117</c:v>
                </c:pt>
                <c:pt idx="4761">
                  <c:v>79.349999999996783</c:v>
                </c:pt>
                <c:pt idx="4762">
                  <c:v>79.366666666663448</c:v>
                </c:pt>
                <c:pt idx="4763">
                  <c:v>79.383333333330114</c:v>
                </c:pt>
                <c:pt idx="4764">
                  <c:v>79.39999999999678</c:v>
                </c:pt>
                <c:pt idx="4765">
                  <c:v>79.416666666663446</c:v>
                </c:pt>
                <c:pt idx="4766">
                  <c:v>79.433333333330111</c:v>
                </c:pt>
                <c:pt idx="4767">
                  <c:v>79.449999999996777</c:v>
                </c:pt>
                <c:pt idx="4768">
                  <c:v>79.466666666663443</c:v>
                </c:pt>
                <c:pt idx="4769">
                  <c:v>79.483333333330108</c:v>
                </c:pt>
                <c:pt idx="4770">
                  <c:v>79.499999999996774</c:v>
                </c:pt>
                <c:pt idx="4771">
                  <c:v>79.51666666666344</c:v>
                </c:pt>
                <c:pt idx="4772">
                  <c:v>79.533333333330106</c:v>
                </c:pt>
                <c:pt idx="4773">
                  <c:v>79.549999999996771</c:v>
                </c:pt>
                <c:pt idx="4774">
                  <c:v>79.566666666663437</c:v>
                </c:pt>
                <c:pt idx="4775">
                  <c:v>79.583333333330103</c:v>
                </c:pt>
                <c:pt idx="4776">
                  <c:v>79.599999999996768</c:v>
                </c:pt>
                <c:pt idx="4777">
                  <c:v>79.616666666663434</c:v>
                </c:pt>
                <c:pt idx="4778">
                  <c:v>79.6333333333301</c:v>
                </c:pt>
                <c:pt idx="4779">
                  <c:v>79.649999999996766</c:v>
                </c:pt>
                <c:pt idx="4780">
                  <c:v>79.666666666663431</c:v>
                </c:pt>
                <c:pt idx="4781">
                  <c:v>79.683333333330097</c:v>
                </c:pt>
                <c:pt idx="4782">
                  <c:v>79.699999999996763</c:v>
                </c:pt>
                <c:pt idx="4783">
                  <c:v>79.716666666663428</c:v>
                </c:pt>
                <c:pt idx="4784">
                  <c:v>79.733333333330094</c:v>
                </c:pt>
                <c:pt idx="4785">
                  <c:v>79.74999999999676</c:v>
                </c:pt>
                <c:pt idx="4786">
                  <c:v>79.766666666663426</c:v>
                </c:pt>
                <c:pt idx="4787">
                  <c:v>79.783333333330091</c:v>
                </c:pt>
                <c:pt idx="4788">
                  <c:v>79.799999999996757</c:v>
                </c:pt>
                <c:pt idx="4789">
                  <c:v>79.816666666663423</c:v>
                </c:pt>
                <c:pt idx="4790">
                  <c:v>79.833333333330089</c:v>
                </c:pt>
                <c:pt idx="4791">
                  <c:v>79.849999999996754</c:v>
                </c:pt>
                <c:pt idx="4792">
                  <c:v>79.86666666666342</c:v>
                </c:pt>
                <c:pt idx="4793">
                  <c:v>79.883333333330086</c:v>
                </c:pt>
                <c:pt idx="4794">
                  <c:v>79.899999999996751</c:v>
                </c:pt>
                <c:pt idx="4795">
                  <c:v>79.916666666663417</c:v>
                </c:pt>
                <c:pt idx="4796">
                  <c:v>79.933333333330083</c:v>
                </c:pt>
                <c:pt idx="4797">
                  <c:v>79.949999999996749</c:v>
                </c:pt>
                <c:pt idx="4798">
                  <c:v>79.966666666663414</c:v>
                </c:pt>
                <c:pt idx="4799">
                  <c:v>79.98333333333008</c:v>
                </c:pt>
                <c:pt idx="4800">
                  <c:v>79.999999999996746</c:v>
                </c:pt>
                <c:pt idx="4801">
                  <c:v>80.016666666663411</c:v>
                </c:pt>
                <c:pt idx="4802">
                  <c:v>80.033333333330077</c:v>
                </c:pt>
                <c:pt idx="4803">
                  <c:v>80.049999999996743</c:v>
                </c:pt>
                <c:pt idx="4804">
                  <c:v>80.066666666663409</c:v>
                </c:pt>
                <c:pt idx="4805">
                  <c:v>80.083333333330074</c:v>
                </c:pt>
                <c:pt idx="4806">
                  <c:v>80.09999999999674</c:v>
                </c:pt>
                <c:pt idx="4807">
                  <c:v>80.116666666663406</c:v>
                </c:pt>
                <c:pt idx="4808">
                  <c:v>80.133333333330071</c:v>
                </c:pt>
                <c:pt idx="4809">
                  <c:v>80.149999999996737</c:v>
                </c:pt>
                <c:pt idx="4810">
                  <c:v>80.166666666663403</c:v>
                </c:pt>
                <c:pt idx="4811">
                  <c:v>80.183333333330069</c:v>
                </c:pt>
                <c:pt idx="4812">
                  <c:v>80.199999999996734</c:v>
                </c:pt>
                <c:pt idx="4813">
                  <c:v>80.2166666666634</c:v>
                </c:pt>
                <c:pt idx="4814">
                  <c:v>80.233333333330066</c:v>
                </c:pt>
                <c:pt idx="4815">
                  <c:v>80.249999999996732</c:v>
                </c:pt>
                <c:pt idx="4816">
                  <c:v>80.266666666663397</c:v>
                </c:pt>
                <c:pt idx="4817">
                  <c:v>80.283333333330063</c:v>
                </c:pt>
                <c:pt idx="4818">
                  <c:v>80.299999999996729</c:v>
                </c:pt>
                <c:pt idx="4819">
                  <c:v>80.316666666663394</c:v>
                </c:pt>
                <c:pt idx="4820">
                  <c:v>80.33333333333006</c:v>
                </c:pt>
                <c:pt idx="4821">
                  <c:v>80.349999999996726</c:v>
                </c:pt>
                <c:pt idx="4822">
                  <c:v>80.366666666663392</c:v>
                </c:pt>
                <c:pt idx="4823">
                  <c:v>80.383333333330057</c:v>
                </c:pt>
                <c:pt idx="4824">
                  <c:v>80.399999999996723</c:v>
                </c:pt>
                <c:pt idx="4825">
                  <c:v>80.416666666663389</c:v>
                </c:pt>
                <c:pt idx="4826">
                  <c:v>80.433333333330054</c:v>
                </c:pt>
                <c:pt idx="4827">
                  <c:v>80.44999999999672</c:v>
                </c:pt>
                <c:pt idx="4828">
                  <c:v>80.466666666663386</c:v>
                </c:pt>
                <c:pt idx="4829">
                  <c:v>80.483333333330052</c:v>
                </c:pt>
                <c:pt idx="4830">
                  <c:v>80.499999999996717</c:v>
                </c:pt>
                <c:pt idx="4831">
                  <c:v>80.516666666663383</c:v>
                </c:pt>
                <c:pt idx="4832">
                  <c:v>80.533333333330049</c:v>
                </c:pt>
                <c:pt idx="4833">
                  <c:v>80.549999999996714</c:v>
                </c:pt>
                <c:pt idx="4834">
                  <c:v>80.56666666666338</c:v>
                </c:pt>
                <c:pt idx="4835">
                  <c:v>80.583333333330046</c:v>
                </c:pt>
                <c:pt idx="4836">
                  <c:v>80.599999999996712</c:v>
                </c:pt>
                <c:pt idx="4837">
                  <c:v>80.616666666663377</c:v>
                </c:pt>
                <c:pt idx="4838">
                  <c:v>80.633333333330043</c:v>
                </c:pt>
                <c:pt idx="4839">
                  <c:v>80.649999999996709</c:v>
                </c:pt>
                <c:pt idx="4840">
                  <c:v>80.666666666663374</c:v>
                </c:pt>
                <c:pt idx="4841">
                  <c:v>80.68333333333004</c:v>
                </c:pt>
                <c:pt idx="4842">
                  <c:v>80.699999999996706</c:v>
                </c:pt>
                <c:pt idx="4843">
                  <c:v>80.716666666663372</c:v>
                </c:pt>
                <c:pt idx="4844">
                  <c:v>80.733333333330037</c:v>
                </c:pt>
                <c:pt idx="4845">
                  <c:v>80.749999999996703</c:v>
                </c:pt>
                <c:pt idx="4846">
                  <c:v>80.766666666663369</c:v>
                </c:pt>
                <c:pt idx="4847">
                  <c:v>80.783333333330035</c:v>
                </c:pt>
                <c:pt idx="4848">
                  <c:v>80.7999999999967</c:v>
                </c:pt>
                <c:pt idx="4849">
                  <c:v>80.816666666663366</c:v>
                </c:pt>
                <c:pt idx="4850">
                  <c:v>80.833333333330032</c:v>
                </c:pt>
                <c:pt idx="4851">
                  <c:v>80.849999999996697</c:v>
                </c:pt>
                <c:pt idx="4852">
                  <c:v>80.866666666663363</c:v>
                </c:pt>
                <c:pt idx="4853">
                  <c:v>80.883333333330029</c:v>
                </c:pt>
                <c:pt idx="4854">
                  <c:v>80.899999999996695</c:v>
                </c:pt>
                <c:pt idx="4855">
                  <c:v>80.91666666666336</c:v>
                </c:pt>
                <c:pt idx="4856">
                  <c:v>80.933333333330026</c:v>
                </c:pt>
                <c:pt idx="4857">
                  <c:v>80.949999999996692</c:v>
                </c:pt>
                <c:pt idx="4858">
                  <c:v>80.966666666663357</c:v>
                </c:pt>
                <c:pt idx="4859">
                  <c:v>80.983333333330023</c:v>
                </c:pt>
                <c:pt idx="4860">
                  <c:v>80.999999999996689</c:v>
                </c:pt>
                <c:pt idx="4861">
                  <c:v>81.016666666663355</c:v>
                </c:pt>
                <c:pt idx="4862">
                  <c:v>81.03333333333002</c:v>
                </c:pt>
                <c:pt idx="4863">
                  <c:v>81.049999999996686</c:v>
                </c:pt>
                <c:pt idx="4864">
                  <c:v>81.066666666663352</c:v>
                </c:pt>
                <c:pt idx="4865">
                  <c:v>81.083333333330017</c:v>
                </c:pt>
                <c:pt idx="4866">
                  <c:v>81.099999999996683</c:v>
                </c:pt>
                <c:pt idx="4867">
                  <c:v>81.116666666663349</c:v>
                </c:pt>
                <c:pt idx="4868">
                  <c:v>81.133333333330015</c:v>
                </c:pt>
                <c:pt idx="4869">
                  <c:v>81.14999999999668</c:v>
                </c:pt>
                <c:pt idx="4870">
                  <c:v>81.166666666663346</c:v>
                </c:pt>
                <c:pt idx="4871">
                  <c:v>81.183333333330012</c:v>
                </c:pt>
                <c:pt idx="4872">
                  <c:v>81.199999999996678</c:v>
                </c:pt>
                <c:pt idx="4873">
                  <c:v>81.216666666663343</c:v>
                </c:pt>
                <c:pt idx="4874">
                  <c:v>81.233333333330009</c:v>
                </c:pt>
                <c:pt idx="4875">
                  <c:v>81.249999999996675</c:v>
                </c:pt>
                <c:pt idx="4876">
                  <c:v>81.26666666666334</c:v>
                </c:pt>
                <c:pt idx="4877">
                  <c:v>81.283333333330006</c:v>
                </c:pt>
                <c:pt idx="4878">
                  <c:v>81.299999999996672</c:v>
                </c:pt>
                <c:pt idx="4879">
                  <c:v>81.316666666663338</c:v>
                </c:pt>
                <c:pt idx="4880">
                  <c:v>81.333333333330003</c:v>
                </c:pt>
                <c:pt idx="4881">
                  <c:v>81.349999999996669</c:v>
                </c:pt>
                <c:pt idx="4882">
                  <c:v>81.366666666663335</c:v>
                </c:pt>
                <c:pt idx="4883">
                  <c:v>81.38333333333</c:v>
                </c:pt>
                <c:pt idx="4884">
                  <c:v>81.399999999996666</c:v>
                </c:pt>
                <c:pt idx="4885">
                  <c:v>81.416666666663332</c:v>
                </c:pt>
                <c:pt idx="4886">
                  <c:v>81.433333333329998</c:v>
                </c:pt>
                <c:pt idx="4887">
                  <c:v>81.449999999996663</c:v>
                </c:pt>
                <c:pt idx="4888">
                  <c:v>81.466666666663329</c:v>
                </c:pt>
                <c:pt idx="4889">
                  <c:v>81.483333333329995</c:v>
                </c:pt>
                <c:pt idx="4890">
                  <c:v>81.49999999999666</c:v>
                </c:pt>
                <c:pt idx="4891">
                  <c:v>81.516666666663326</c:v>
                </c:pt>
                <c:pt idx="4892">
                  <c:v>81.533333333329992</c:v>
                </c:pt>
                <c:pt idx="4893">
                  <c:v>81.549999999996658</c:v>
                </c:pt>
                <c:pt idx="4894">
                  <c:v>81.566666666663323</c:v>
                </c:pt>
                <c:pt idx="4895">
                  <c:v>81.583333333329989</c:v>
                </c:pt>
                <c:pt idx="4896">
                  <c:v>81.599999999996655</c:v>
                </c:pt>
                <c:pt idx="4897">
                  <c:v>81.61666666666332</c:v>
                </c:pt>
                <c:pt idx="4898">
                  <c:v>81.633333333329986</c:v>
                </c:pt>
                <c:pt idx="4899">
                  <c:v>81.649999999996652</c:v>
                </c:pt>
                <c:pt idx="4900">
                  <c:v>81.666666666663318</c:v>
                </c:pt>
                <c:pt idx="4901">
                  <c:v>81.683333333329983</c:v>
                </c:pt>
                <c:pt idx="4902">
                  <c:v>81.699999999996649</c:v>
                </c:pt>
                <c:pt idx="4903">
                  <c:v>81.716666666663315</c:v>
                </c:pt>
                <c:pt idx="4904">
                  <c:v>81.733333333329981</c:v>
                </c:pt>
                <c:pt idx="4905">
                  <c:v>81.749999999996646</c:v>
                </c:pt>
                <c:pt idx="4906">
                  <c:v>81.766666666663312</c:v>
                </c:pt>
                <c:pt idx="4907">
                  <c:v>81.783333333329978</c:v>
                </c:pt>
                <c:pt idx="4908">
                  <c:v>81.799999999996643</c:v>
                </c:pt>
                <c:pt idx="4909">
                  <c:v>81.816666666663309</c:v>
                </c:pt>
                <c:pt idx="4910">
                  <c:v>81.833333333329975</c:v>
                </c:pt>
                <c:pt idx="4911">
                  <c:v>81.849999999996641</c:v>
                </c:pt>
                <c:pt idx="4912">
                  <c:v>81.866666666663306</c:v>
                </c:pt>
                <c:pt idx="4913">
                  <c:v>81.883333333329972</c:v>
                </c:pt>
                <c:pt idx="4914">
                  <c:v>81.899999999996638</c:v>
                </c:pt>
                <c:pt idx="4915">
                  <c:v>81.916666666663303</c:v>
                </c:pt>
                <c:pt idx="4916">
                  <c:v>81.933333333329969</c:v>
                </c:pt>
                <c:pt idx="4917">
                  <c:v>81.949999999996635</c:v>
                </c:pt>
                <c:pt idx="4918">
                  <c:v>81.966666666663301</c:v>
                </c:pt>
                <c:pt idx="4919">
                  <c:v>81.983333333329966</c:v>
                </c:pt>
                <c:pt idx="4920">
                  <c:v>81.999999999996632</c:v>
                </c:pt>
                <c:pt idx="4921">
                  <c:v>82.016666666663298</c:v>
                </c:pt>
                <c:pt idx="4922">
                  <c:v>82.033333333329963</c:v>
                </c:pt>
                <c:pt idx="4923">
                  <c:v>82.049999999996629</c:v>
                </c:pt>
                <c:pt idx="4924">
                  <c:v>82.066666666663295</c:v>
                </c:pt>
                <c:pt idx="4925">
                  <c:v>82.083333333329961</c:v>
                </c:pt>
                <c:pt idx="4926">
                  <c:v>82.099999999996626</c:v>
                </c:pt>
                <c:pt idx="4927">
                  <c:v>82.116666666663292</c:v>
                </c:pt>
                <c:pt idx="4928">
                  <c:v>82.133333333329958</c:v>
                </c:pt>
                <c:pt idx="4929">
                  <c:v>82.149999999996624</c:v>
                </c:pt>
                <c:pt idx="4930">
                  <c:v>82.166666666663289</c:v>
                </c:pt>
                <c:pt idx="4931">
                  <c:v>82.183333333329955</c:v>
                </c:pt>
                <c:pt idx="4932">
                  <c:v>82.199999999996621</c:v>
                </c:pt>
                <c:pt idx="4933">
                  <c:v>82.216666666663286</c:v>
                </c:pt>
                <c:pt idx="4934">
                  <c:v>82.233333333329952</c:v>
                </c:pt>
                <c:pt idx="4935">
                  <c:v>82.249999999996618</c:v>
                </c:pt>
                <c:pt idx="4936">
                  <c:v>82.266666666663284</c:v>
                </c:pt>
                <c:pt idx="4937">
                  <c:v>82.283333333329949</c:v>
                </c:pt>
                <c:pt idx="4938">
                  <c:v>82.299999999996615</c:v>
                </c:pt>
                <c:pt idx="4939">
                  <c:v>82.316666666663281</c:v>
                </c:pt>
                <c:pt idx="4940">
                  <c:v>82.333333333329946</c:v>
                </c:pt>
                <c:pt idx="4941">
                  <c:v>82.349999999996612</c:v>
                </c:pt>
                <c:pt idx="4942">
                  <c:v>82.366666666663278</c:v>
                </c:pt>
                <c:pt idx="4943">
                  <c:v>82.383333333329944</c:v>
                </c:pt>
                <c:pt idx="4944">
                  <c:v>82.399999999996609</c:v>
                </c:pt>
                <c:pt idx="4945">
                  <c:v>82.416666666663275</c:v>
                </c:pt>
                <c:pt idx="4946">
                  <c:v>82.433333333329941</c:v>
                </c:pt>
                <c:pt idx="4947">
                  <c:v>82.449999999996606</c:v>
                </c:pt>
                <c:pt idx="4948">
                  <c:v>82.466666666663272</c:v>
                </c:pt>
                <c:pt idx="4949">
                  <c:v>82.483333333329938</c:v>
                </c:pt>
                <c:pt idx="4950">
                  <c:v>82.499999999996604</c:v>
                </c:pt>
                <c:pt idx="4951">
                  <c:v>82.516666666663269</c:v>
                </c:pt>
                <c:pt idx="4952">
                  <c:v>82.533333333329935</c:v>
                </c:pt>
                <c:pt idx="4953">
                  <c:v>82.549999999996601</c:v>
                </c:pt>
                <c:pt idx="4954">
                  <c:v>82.566666666663266</c:v>
                </c:pt>
                <c:pt idx="4955">
                  <c:v>82.583333333329932</c:v>
                </c:pt>
                <c:pt idx="4956">
                  <c:v>82.599999999996598</c:v>
                </c:pt>
                <c:pt idx="4957">
                  <c:v>82.616666666663264</c:v>
                </c:pt>
                <c:pt idx="4958">
                  <c:v>82.633333333329929</c:v>
                </c:pt>
                <c:pt idx="4959">
                  <c:v>82.649999999996595</c:v>
                </c:pt>
                <c:pt idx="4960">
                  <c:v>82.666666666663261</c:v>
                </c:pt>
                <c:pt idx="4961">
                  <c:v>82.683333333329927</c:v>
                </c:pt>
                <c:pt idx="4962">
                  <c:v>82.699999999996592</c:v>
                </c:pt>
                <c:pt idx="4963">
                  <c:v>82.716666666663258</c:v>
                </c:pt>
                <c:pt idx="4964">
                  <c:v>82.733333333329924</c:v>
                </c:pt>
                <c:pt idx="4965">
                  <c:v>82.749999999996589</c:v>
                </c:pt>
                <c:pt idx="4966">
                  <c:v>82.766666666663255</c:v>
                </c:pt>
                <c:pt idx="4967">
                  <c:v>82.783333333329921</c:v>
                </c:pt>
                <c:pt idx="4968">
                  <c:v>82.799999999996587</c:v>
                </c:pt>
                <c:pt idx="4969">
                  <c:v>82.816666666663252</c:v>
                </c:pt>
                <c:pt idx="4970">
                  <c:v>82.833333333329918</c:v>
                </c:pt>
                <c:pt idx="4971">
                  <c:v>82.849999999996584</c:v>
                </c:pt>
                <c:pt idx="4972">
                  <c:v>82.866666666663249</c:v>
                </c:pt>
                <c:pt idx="4973">
                  <c:v>82.883333333329915</c:v>
                </c:pt>
                <c:pt idx="4974">
                  <c:v>82.899999999996581</c:v>
                </c:pt>
                <c:pt idx="4975">
                  <c:v>82.916666666663247</c:v>
                </c:pt>
                <c:pt idx="4976">
                  <c:v>82.933333333329912</c:v>
                </c:pt>
                <c:pt idx="4977">
                  <c:v>82.949999999996578</c:v>
                </c:pt>
                <c:pt idx="4978">
                  <c:v>82.966666666663244</c:v>
                </c:pt>
                <c:pt idx="4979">
                  <c:v>82.983333333329909</c:v>
                </c:pt>
                <c:pt idx="4980">
                  <c:v>82.999999999996575</c:v>
                </c:pt>
                <c:pt idx="4981">
                  <c:v>83.016666666663241</c:v>
                </c:pt>
                <c:pt idx="4982">
                  <c:v>83.033333333329907</c:v>
                </c:pt>
                <c:pt idx="4983">
                  <c:v>83.049999999996572</c:v>
                </c:pt>
                <c:pt idx="4984">
                  <c:v>83.066666666663238</c:v>
                </c:pt>
                <c:pt idx="4985">
                  <c:v>83.083333333329904</c:v>
                </c:pt>
                <c:pt idx="4986">
                  <c:v>83.099999999996569</c:v>
                </c:pt>
                <c:pt idx="4987">
                  <c:v>83.116666666663235</c:v>
                </c:pt>
                <c:pt idx="4988">
                  <c:v>83.133333333329901</c:v>
                </c:pt>
                <c:pt idx="4989">
                  <c:v>83.149999999996567</c:v>
                </c:pt>
                <c:pt idx="4990">
                  <c:v>83.166666666663232</c:v>
                </c:pt>
                <c:pt idx="4991">
                  <c:v>83.183333333329898</c:v>
                </c:pt>
                <c:pt idx="4992">
                  <c:v>83.199999999996564</c:v>
                </c:pt>
                <c:pt idx="4993">
                  <c:v>83.21666666666323</c:v>
                </c:pt>
                <c:pt idx="4994">
                  <c:v>83.233333333329895</c:v>
                </c:pt>
                <c:pt idx="4995">
                  <c:v>83.249999999996561</c:v>
                </c:pt>
                <c:pt idx="4996">
                  <c:v>83.266666666663227</c:v>
                </c:pt>
                <c:pt idx="4997">
                  <c:v>83.283333333329892</c:v>
                </c:pt>
                <c:pt idx="4998">
                  <c:v>83.299999999996558</c:v>
                </c:pt>
                <c:pt idx="4999">
                  <c:v>83.316666666663224</c:v>
                </c:pt>
                <c:pt idx="5000">
                  <c:v>83.33333333332989</c:v>
                </c:pt>
                <c:pt idx="5001">
                  <c:v>83.349999999996555</c:v>
                </c:pt>
                <c:pt idx="5002">
                  <c:v>83.366666666663221</c:v>
                </c:pt>
                <c:pt idx="5003">
                  <c:v>83.383333333329887</c:v>
                </c:pt>
                <c:pt idx="5004">
                  <c:v>83.399999999996552</c:v>
                </c:pt>
                <c:pt idx="5005">
                  <c:v>83.416666666663218</c:v>
                </c:pt>
                <c:pt idx="5006">
                  <c:v>83.433333333329884</c:v>
                </c:pt>
                <c:pt idx="5007">
                  <c:v>83.44999999999655</c:v>
                </c:pt>
                <c:pt idx="5008">
                  <c:v>83.466666666663215</c:v>
                </c:pt>
                <c:pt idx="5009">
                  <c:v>83.483333333329881</c:v>
                </c:pt>
                <c:pt idx="5010">
                  <c:v>83.499999999996547</c:v>
                </c:pt>
                <c:pt idx="5011">
                  <c:v>83.516666666663212</c:v>
                </c:pt>
                <c:pt idx="5012">
                  <c:v>83.533333333329878</c:v>
                </c:pt>
                <c:pt idx="5013">
                  <c:v>83.549999999996544</c:v>
                </c:pt>
                <c:pt idx="5014">
                  <c:v>83.56666666666321</c:v>
                </c:pt>
                <c:pt idx="5015">
                  <c:v>83.583333333329875</c:v>
                </c:pt>
                <c:pt idx="5016">
                  <c:v>83.599999999996541</c:v>
                </c:pt>
                <c:pt idx="5017">
                  <c:v>83.616666666663207</c:v>
                </c:pt>
                <c:pt idx="5018">
                  <c:v>83.633333333329873</c:v>
                </c:pt>
                <c:pt idx="5019">
                  <c:v>83.649999999996538</c:v>
                </c:pt>
                <c:pt idx="5020">
                  <c:v>83.666666666663204</c:v>
                </c:pt>
                <c:pt idx="5021">
                  <c:v>83.68333333332987</c:v>
                </c:pt>
                <c:pt idx="5022">
                  <c:v>83.699999999996535</c:v>
                </c:pt>
                <c:pt idx="5023">
                  <c:v>83.716666666663201</c:v>
                </c:pt>
                <c:pt idx="5024">
                  <c:v>83.733333333329867</c:v>
                </c:pt>
                <c:pt idx="5025">
                  <c:v>83.749999999996533</c:v>
                </c:pt>
                <c:pt idx="5026">
                  <c:v>83.766666666663198</c:v>
                </c:pt>
                <c:pt idx="5027">
                  <c:v>83.783333333329864</c:v>
                </c:pt>
                <c:pt idx="5028">
                  <c:v>83.79999999999653</c:v>
                </c:pt>
                <c:pt idx="5029">
                  <c:v>83.816666666663195</c:v>
                </c:pt>
                <c:pt idx="5030">
                  <c:v>83.833333333329861</c:v>
                </c:pt>
                <c:pt idx="5031">
                  <c:v>83.849999999996527</c:v>
                </c:pt>
                <c:pt idx="5032">
                  <c:v>83.866666666663193</c:v>
                </c:pt>
                <c:pt idx="5033">
                  <c:v>83.883333333329858</c:v>
                </c:pt>
                <c:pt idx="5034">
                  <c:v>83.899999999996524</c:v>
                </c:pt>
                <c:pt idx="5035">
                  <c:v>83.91666666666319</c:v>
                </c:pt>
                <c:pt idx="5036">
                  <c:v>83.933333333329855</c:v>
                </c:pt>
                <c:pt idx="5037">
                  <c:v>83.949999999996521</c:v>
                </c:pt>
                <c:pt idx="5038">
                  <c:v>83.966666666663187</c:v>
                </c:pt>
                <c:pt idx="5039">
                  <c:v>83.983333333329853</c:v>
                </c:pt>
                <c:pt idx="5040">
                  <c:v>83.999999999996518</c:v>
                </c:pt>
                <c:pt idx="5041">
                  <c:v>84.016666666663184</c:v>
                </c:pt>
                <c:pt idx="5042">
                  <c:v>84.03333333332985</c:v>
                </c:pt>
                <c:pt idx="5043">
                  <c:v>84.049999999996515</c:v>
                </c:pt>
                <c:pt idx="5044">
                  <c:v>84.066666666663181</c:v>
                </c:pt>
                <c:pt idx="5045">
                  <c:v>84.083333333329847</c:v>
                </c:pt>
                <c:pt idx="5046">
                  <c:v>84.099999999996513</c:v>
                </c:pt>
                <c:pt idx="5047">
                  <c:v>84.116666666663178</c:v>
                </c:pt>
                <c:pt idx="5048">
                  <c:v>84.133333333329844</c:v>
                </c:pt>
                <c:pt idx="5049">
                  <c:v>84.14999999999651</c:v>
                </c:pt>
                <c:pt idx="5050">
                  <c:v>84.166666666663176</c:v>
                </c:pt>
                <c:pt idx="5051">
                  <c:v>84.183333333329841</c:v>
                </c:pt>
                <c:pt idx="5052">
                  <c:v>84.199999999996507</c:v>
                </c:pt>
                <c:pt idx="5053">
                  <c:v>84.216666666663173</c:v>
                </c:pt>
                <c:pt idx="5054">
                  <c:v>84.233333333329838</c:v>
                </c:pt>
                <c:pt idx="5055">
                  <c:v>84.249999999996504</c:v>
                </c:pt>
                <c:pt idx="5056">
                  <c:v>84.26666666666317</c:v>
                </c:pt>
                <c:pt idx="5057">
                  <c:v>84.283333333329836</c:v>
                </c:pt>
                <c:pt idx="5058">
                  <c:v>84.299999999996501</c:v>
                </c:pt>
                <c:pt idx="5059">
                  <c:v>84.316666666663167</c:v>
                </c:pt>
                <c:pt idx="5060">
                  <c:v>84.333333333329833</c:v>
                </c:pt>
                <c:pt idx="5061">
                  <c:v>84.349999999996498</c:v>
                </c:pt>
                <c:pt idx="5062">
                  <c:v>84.366666666663164</c:v>
                </c:pt>
                <c:pt idx="5063">
                  <c:v>84.38333333332983</c:v>
                </c:pt>
                <c:pt idx="5064">
                  <c:v>84.399999999996496</c:v>
                </c:pt>
                <c:pt idx="5065">
                  <c:v>84.416666666663161</c:v>
                </c:pt>
                <c:pt idx="5066">
                  <c:v>84.433333333329827</c:v>
                </c:pt>
                <c:pt idx="5067">
                  <c:v>84.449999999996493</c:v>
                </c:pt>
                <c:pt idx="5068">
                  <c:v>84.466666666663158</c:v>
                </c:pt>
                <c:pt idx="5069">
                  <c:v>84.483333333329824</c:v>
                </c:pt>
                <c:pt idx="5070">
                  <c:v>84.49999999999649</c:v>
                </c:pt>
                <c:pt idx="5071">
                  <c:v>84.516666666663156</c:v>
                </c:pt>
                <c:pt idx="5072">
                  <c:v>84.533333333329821</c:v>
                </c:pt>
                <c:pt idx="5073">
                  <c:v>84.549999999996487</c:v>
                </c:pt>
                <c:pt idx="5074">
                  <c:v>84.566666666663153</c:v>
                </c:pt>
                <c:pt idx="5075">
                  <c:v>84.583333333329819</c:v>
                </c:pt>
                <c:pt idx="5076">
                  <c:v>84.599999999996484</c:v>
                </c:pt>
                <c:pt idx="5077">
                  <c:v>84.61666666666315</c:v>
                </c:pt>
                <c:pt idx="5078">
                  <c:v>84.633333333329816</c:v>
                </c:pt>
                <c:pt idx="5079">
                  <c:v>84.649999999996481</c:v>
                </c:pt>
                <c:pt idx="5080">
                  <c:v>84.666666666663147</c:v>
                </c:pt>
                <c:pt idx="5081">
                  <c:v>84.683333333329813</c:v>
                </c:pt>
                <c:pt idx="5082">
                  <c:v>84.699999999996479</c:v>
                </c:pt>
                <c:pt idx="5083">
                  <c:v>84.716666666663144</c:v>
                </c:pt>
                <c:pt idx="5084">
                  <c:v>84.73333333332981</c:v>
                </c:pt>
                <c:pt idx="5085">
                  <c:v>84.749999999996476</c:v>
                </c:pt>
                <c:pt idx="5086">
                  <c:v>84.766666666663141</c:v>
                </c:pt>
                <c:pt idx="5087">
                  <c:v>84.783333333329807</c:v>
                </c:pt>
                <c:pt idx="5088">
                  <c:v>84.799999999996473</c:v>
                </c:pt>
                <c:pt idx="5089">
                  <c:v>84.816666666663139</c:v>
                </c:pt>
                <c:pt idx="5090">
                  <c:v>84.833333333329804</c:v>
                </c:pt>
                <c:pt idx="5091">
                  <c:v>84.84999999999647</c:v>
                </c:pt>
                <c:pt idx="5092">
                  <c:v>84.866666666663136</c:v>
                </c:pt>
                <c:pt idx="5093">
                  <c:v>84.883333333329801</c:v>
                </c:pt>
                <c:pt idx="5094">
                  <c:v>84.899999999996467</c:v>
                </c:pt>
                <c:pt idx="5095">
                  <c:v>84.916666666663133</c:v>
                </c:pt>
                <c:pt idx="5096">
                  <c:v>84.933333333329799</c:v>
                </c:pt>
                <c:pt idx="5097">
                  <c:v>84.949999999996464</c:v>
                </c:pt>
                <c:pt idx="5098">
                  <c:v>84.96666666666313</c:v>
                </c:pt>
                <c:pt idx="5099">
                  <c:v>84.983333333329796</c:v>
                </c:pt>
                <c:pt idx="5100">
                  <c:v>84.999999999996461</c:v>
                </c:pt>
                <c:pt idx="5101">
                  <c:v>85.016666666663127</c:v>
                </c:pt>
                <c:pt idx="5102">
                  <c:v>85.033333333329793</c:v>
                </c:pt>
                <c:pt idx="5103">
                  <c:v>85.049999999996459</c:v>
                </c:pt>
                <c:pt idx="5104">
                  <c:v>85.066666666663124</c:v>
                </c:pt>
                <c:pt idx="5105">
                  <c:v>85.08333333332979</c:v>
                </c:pt>
                <c:pt idx="5106">
                  <c:v>85.099999999996456</c:v>
                </c:pt>
                <c:pt idx="5107">
                  <c:v>85.116666666663122</c:v>
                </c:pt>
                <c:pt idx="5108">
                  <c:v>85.133333333329787</c:v>
                </c:pt>
                <c:pt idx="5109">
                  <c:v>85.149999999996453</c:v>
                </c:pt>
                <c:pt idx="5110">
                  <c:v>85.166666666663119</c:v>
                </c:pt>
                <c:pt idx="5111">
                  <c:v>85.183333333329784</c:v>
                </c:pt>
                <c:pt idx="5112">
                  <c:v>85.19999999999645</c:v>
                </c:pt>
                <c:pt idx="5113">
                  <c:v>85.216666666663116</c:v>
                </c:pt>
                <c:pt idx="5114">
                  <c:v>85.233333333329782</c:v>
                </c:pt>
                <c:pt idx="5115">
                  <c:v>85.249999999996447</c:v>
                </c:pt>
                <c:pt idx="5116">
                  <c:v>85.266666666663113</c:v>
                </c:pt>
                <c:pt idx="5117">
                  <c:v>85.283333333329779</c:v>
                </c:pt>
                <c:pt idx="5118">
                  <c:v>85.299999999996444</c:v>
                </c:pt>
                <c:pt idx="5119">
                  <c:v>85.31666666666311</c:v>
                </c:pt>
                <c:pt idx="5120">
                  <c:v>85.333333333329776</c:v>
                </c:pt>
                <c:pt idx="5121">
                  <c:v>85.349999999996442</c:v>
                </c:pt>
                <c:pt idx="5122">
                  <c:v>85.366666666663107</c:v>
                </c:pt>
                <c:pt idx="5123">
                  <c:v>85.383333333329773</c:v>
                </c:pt>
                <c:pt idx="5124">
                  <c:v>85.399999999996439</c:v>
                </c:pt>
                <c:pt idx="5125">
                  <c:v>85.416666666663104</c:v>
                </c:pt>
                <c:pt idx="5126">
                  <c:v>85.43333333332977</c:v>
                </c:pt>
                <c:pt idx="5127">
                  <c:v>85.449999999996436</c:v>
                </c:pt>
                <c:pt idx="5128">
                  <c:v>85.466666666663102</c:v>
                </c:pt>
                <c:pt idx="5129">
                  <c:v>85.483333333329767</c:v>
                </c:pt>
                <c:pt idx="5130">
                  <c:v>85.499999999996433</c:v>
                </c:pt>
                <c:pt idx="5131">
                  <c:v>85.516666666663099</c:v>
                </c:pt>
                <c:pt idx="5132">
                  <c:v>85.533333333329765</c:v>
                </c:pt>
                <c:pt idx="5133">
                  <c:v>85.54999999999643</c:v>
                </c:pt>
                <c:pt idx="5134">
                  <c:v>85.566666666663096</c:v>
                </c:pt>
                <c:pt idx="5135">
                  <c:v>85.583333333329762</c:v>
                </c:pt>
                <c:pt idx="5136">
                  <c:v>85.599999999996427</c:v>
                </c:pt>
                <c:pt idx="5137">
                  <c:v>85.616666666663093</c:v>
                </c:pt>
                <c:pt idx="5138">
                  <c:v>85.633333333329759</c:v>
                </c:pt>
                <c:pt idx="5139">
                  <c:v>85.649999999996425</c:v>
                </c:pt>
                <c:pt idx="5140">
                  <c:v>85.66666666666309</c:v>
                </c:pt>
                <c:pt idx="5141">
                  <c:v>85.683333333329756</c:v>
                </c:pt>
                <c:pt idx="5142">
                  <c:v>85.699999999996422</c:v>
                </c:pt>
                <c:pt idx="5143">
                  <c:v>85.716666666663087</c:v>
                </c:pt>
                <c:pt idx="5144">
                  <c:v>85.733333333329753</c:v>
                </c:pt>
                <c:pt idx="5145">
                  <c:v>85.749999999996419</c:v>
                </c:pt>
                <c:pt idx="5146">
                  <c:v>85.766666666663085</c:v>
                </c:pt>
                <c:pt idx="5147">
                  <c:v>85.78333333332975</c:v>
                </c:pt>
                <c:pt idx="5148">
                  <c:v>85.799999999996416</c:v>
                </c:pt>
                <c:pt idx="5149">
                  <c:v>85.816666666663082</c:v>
                </c:pt>
                <c:pt idx="5150">
                  <c:v>85.833333333329747</c:v>
                </c:pt>
                <c:pt idx="5151">
                  <c:v>85.849999999996413</c:v>
                </c:pt>
                <c:pt idx="5152">
                  <c:v>85.866666666663079</c:v>
                </c:pt>
                <c:pt idx="5153">
                  <c:v>85.883333333329745</c:v>
                </c:pt>
                <c:pt idx="5154">
                  <c:v>85.89999999999641</c:v>
                </c:pt>
                <c:pt idx="5155">
                  <c:v>85.916666666663076</c:v>
                </c:pt>
                <c:pt idx="5156">
                  <c:v>85.933333333329742</c:v>
                </c:pt>
                <c:pt idx="5157">
                  <c:v>85.949999999996407</c:v>
                </c:pt>
                <c:pt idx="5158">
                  <c:v>85.966666666663073</c:v>
                </c:pt>
                <c:pt idx="5159">
                  <c:v>85.983333333329739</c:v>
                </c:pt>
                <c:pt idx="5160">
                  <c:v>85.999999999996405</c:v>
                </c:pt>
                <c:pt idx="5161">
                  <c:v>86.01666666666307</c:v>
                </c:pt>
                <c:pt idx="5162">
                  <c:v>86.033333333329736</c:v>
                </c:pt>
                <c:pt idx="5163">
                  <c:v>86.049999999996402</c:v>
                </c:pt>
                <c:pt idx="5164">
                  <c:v>86.066666666663068</c:v>
                </c:pt>
                <c:pt idx="5165">
                  <c:v>86.083333333329733</c:v>
                </c:pt>
                <c:pt idx="5166">
                  <c:v>86.099999999996399</c:v>
                </c:pt>
                <c:pt idx="5167">
                  <c:v>86.116666666663065</c:v>
                </c:pt>
                <c:pt idx="5168">
                  <c:v>86.13333333332973</c:v>
                </c:pt>
                <c:pt idx="5169">
                  <c:v>86.149999999996396</c:v>
                </c:pt>
                <c:pt idx="5170">
                  <c:v>86.166666666663062</c:v>
                </c:pt>
                <c:pt idx="5171">
                  <c:v>86.183333333329728</c:v>
                </c:pt>
                <c:pt idx="5172">
                  <c:v>86.199999999996393</c:v>
                </c:pt>
                <c:pt idx="5173">
                  <c:v>86.216666666663059</c:v>
                </c:pt>
                <c:pt idx="5174">
                  <c:v>86.233333333329725</c:v>
                </c:pt>
                <c:pt idx="5175">
                  <c:v>86.24999999999639</c:v>
                </c:pt>
                <c:pt idx="5176">
                  <c:v>86.266666666663056</c:v>
                </c:pt>
                <c:pt idx="5177">
                  <c:v>86.283333333329722</c:v>
                </c:pt>
                <c:pt idx="5178">
                  <c:v>86.299999999996388</c:v>
                </c:pt>
                <c:pt idx="5179">
                  <c:v>86.316666666663053</c:v>
                </c:pt>
                <c:pt idx="5180">
                  <c:v>86.333333333329719</c:v>
                </c:pt>
                <c:pt idx="5181">
                  <c:v>86.349999999996385</c:v>
                </c:pt>
                <c:pt idx="5182">
                  <c:v>86.36666666666305</c:v>
                </c:pt>
                <c:pt idx="5183">
                  <c:v>86.383333333329716</c:v>
                </c:pt>
                <c:pt idx="5184">
                  <c:v>86.399999999996382</c:v>
                </c:pt>
                <c:pt idx="5185">
                  <c:v>86.416666666663048</c:v>
                </c:pt>
                <c:pt idx="5186">
                  <c:v>86.433333333329713</c:v>
                </c:pt>
                <c:pt idx="5187">
                  <c:v>86.449999999996379</c:v>
                </c:pt>
                <c:pt idx="5188">
                  <c:v>86.466666666663045</c:v>
                </c:pt>
                <c:pt idx="5189">
                  <c:v>86.483333333329711</c:v>
                </c:pt>
                <c:pt idx="5190">
                  <c:v>86.499999999996376</c:v>
                </c:pt>
                <c:pt idx="5191">
                  <c:v>86.516666666663042</c:v>
                </c:pt>
                <c:pt idx="5192">
                  <c:v>86.533333333329708</c:v>
                </c:pt>
                <c:pt idx="5193">
                  <c:v>86.549999999996373</c:v>
                </c:pt>
                <c:pt idx="5194">
                  <c:v>86.566666666663039</c:v>
                </c:pt>
                <c:pt idx="5195">
                  <c:v>86.583333333329705</c:v>
                </c:pt>
                <c:pt idx="5196">
                  <c:v>86.599999999996371</c:v>
                </c:pt>
                <c:pt idx="5197">
                  <c:v>86.616666666663036</c:v>
                </c:pt>
                <c:pt idx="5198">
                  <c:v>86.633333333329702</c:v>
                </c:pt>
                <c:pt idx="5199">
                  <c:v>86.649999999996368</c:v>
                </c:pt>
                <c:pt idx="5200">
                  <c:v>86.666666666663033</c:v>
                </c:pt>
                <c:pt idx="5201">
                  <c:v>86.683333333329699</c:v>
                </c:pt>
                <c:pt idx="5202">
                  <c:v>86.699999999996365</c:v>
                </c:pt>
                <c:pt idx="5203">
                  <c:v>86.716666666663031</c:v>
                </c:pt>
                <c:pt idx="5204">
                  <c:v>86.733333333329696</c:v>
                </c:pt>
                <c:pt idx="5205">
                  <c:v>86.749999999996362</c:v>
                </c:pt>
                <c:pt idx="5206">
                  <c:v>86.766666666663028</c:v>
                </c:pt>
                <c:pt idx="5207">
                  <c:v>86.783333333329693</c:v>
                </c:pt>
                <c:pt idx="5208">
                  <c:v>86.799999999996359</c:v>
                </c:pt>
                <c:pt idx="5209">
                  <c:v>86.816666666663025</c:v>
                </c:pt>
                <c:pt idx="5210">
                  <c:v>86.833333333329691</c:v>
                </c:pt>
                <c:pt idx="5211">
                  <c:v>86.849999999996356</c:v>
                </c:pt>
                <c:pt idx="5212">
                  <c:v>86.866666666663022</c:v>
                </c:pt>
                <c:pt idx="5213">
                  <c:v>86.883333333329688</c:v>
                </c:pt>
                <c:pt idx="5214">
                  <c:v>86.899999999996353</c:v>
                </c:pt>
                <c:pt idx="5215">
                  <c:v>86.916666666663019</c:v>
                </c:pt>
                <c:pt idx="5216">
                  <c:v>86.933333333329685</c:v>
                </c:pt>
                <c:pt idx="5217">
                  <c:v>86.949999999996351</c:v>
                </c:pt>
                <c:pt idx="5218">
                  <c:v>86.966666666663016</c:v>
                </c:pt>
                <c:pt idx="5219">
                  <c:v>86.983333333329682</c:v>
                </c:pt>
                <c:pt idx="5220">
                  <c:v>86.999999999996348</c:v>
                </c:pt>
                <c:pt idx="5221">
                  <c:v>87.016666666663014</c:v>
                </c:pt>
                <c:pt idx="5222">
                  <c:v>87.033333333329679</c:v>
                </c:pt>
                <c:pt idx="5223">
                  <c:v>87.049999999996345</c:v>
                </c:pt>
                <c:pt idx="5224">
                  <c:v>87.066666666663011</c:v>
                </c:pt>
                <c:pt idx="5225">
                  <c:v>87.083333333329676</c:v>
                </c:pt>
                <c:pt idx="5226">
                  <c:v>87.099999999996342</c:v>
                </c:pt>
                <c:pt idx="5227">
                  <c:v>87.116666666663008</c:v>
                </c:pt>
                <c:pt idx="5228">
                  <c:v>87.133333333329674</c:v>
                </c:pt>
                <c:pt idx="5229">
                  <c:v>87.149999999996339</c:v>
                </c:pt>
                <c:pt idx="5230">
                  <c:v>87.166666666663005</c:v>
                </c:pt>
                <c:pt idx="5231">
                  <c:v>87.183333333329671</c:v>
                </c:pt>
                <c:pt idx="5232">
                  <c:v>87.199999999996336</c:v>
                </c:pt>
                <c:pt idx="5233">
                  <c:v>87.216666666663002</c:v>
                </c:pt>
                <c:pt idx="5234">
                  <c:v>87.233333333329668</c:v>
                </c:pt>
                <c:pt idx="5235">
                  <c:v>87.249999999996334</c:v>
                </c:pt>
                <c:pt idx="5236">
                  <c:v>87.266666666662999</c:v>
                </c:pt>
                <c:pt idx="5237">
                  <c:v>87.283333333329665</c:v>
                </c:pt>
                <c:pt idx="5238">
                  <c:v>87.299999999996331</c:v>
                </c:pt>
                <c:pt idx="5239">
                  <c:v>87.316666666662996</c:v>
                </c:pt>
                <c:pt idx="5240">
                  <c:v>87.333333333329662</c:v>
                </c:pt>
                <c:pt idx="5241">
                  <c:v>87.349999999996328</c:v>
                </c:pt>
                <c:pt idx="5242">
                  <c:v>87.366666666662994</c:v>
                </c:pt>
                <c:pt idx="5243">
                  <c:v>87.383333333329659</c:v>
                </c:pt>
                <c:pt idx="5244">
                  <c:v>87.399999999996325</c:v>
                </c:pt>
                <c:pt idx="5245">
                  <c:v>87.416666666662991</c:v>
                </c:pt>
                <c:pt idx="5246">
                  <c:v>87.433333333329657</c:v>
                </c:pt>
                <c:pt idx="5247">
                  <c:v>87.449999999996322</c:v>
                </c:pt>
                <c:pt idx="5248">
                  <c:v>87.466666666662988</c:v>
                </c:pt>
                <c:pt idx="5249">
                  <c:v>87.483333333329654</c:v>
                </c:pt>
                <c:pt idx="5250">
                  <c:v>87.499999999996319</c:v>
                </c:pt>
                <c:pt idx="5251">
                  <c:v>87.516666666662985</c:v>
                </c:pt>
                <c:pt idx="5252">
                  <c:v>87.533333333329651</c:v>
                </c:pt>
                <c:pt idx="5253">
                  <c:v>87.549999999996317</c:v>
                </c:pt>
                <c:pt idx="5254">
                  <c:v>87.566666666662982</c:v>
                </c:pt>
                <c:pt idx="5255">
                  <c:v>87.583333333329648</c:v>
                </c:pt>
                <c:pt idx="5256">
                  <c:v>87.599999999996314</c:v>
                </c:pt>
                <c:pt idx="5257">
                  <c:v>87.616666666662979</c:v>
                </c:pt>
                <c:pt idx="5258">
                  <c:v>87.633333333329645</c:v>
                </c:pt>
                <c:pt idx="5259">
                  <c:v>87.649999999996311</c:v>
                </c:pt>
                <c:pt idx="5260">
                  <c:v>87.666666666662977</c:v>
                </c:pt>
                <c:pt idx="5261">
                  <c:v>87.683333333329642</c:v>
                </c:pt>
                <c:pt idx="5262">
                  <c:v>87.699999999996308</c:v>
                </c:pt>
                <c:pt idx="5263">
                  <c:v>87.716666666662974</c:v>
                </c:pt>
                <c:pt idx="5264">
                  <c:v>87.733333333329639</c:v>
                </c:pt>
                <c:pt idx="5265">
                  <c:v>87.749999999996305</c:v>
                </c:pt>
                <c:pt idx="5266">
                  <c:v>87.766666666662971</c:v>
                </c:pt>
                <c:pt idx="5267">
                  <c:v>87.783333333329637</c:v>
                </c:pt>
                <c:pt idx="5268">
                  <c:v>87.799999999996302</c:v>
                </c:pt>
                <c:pt idx="5269">
                  <c:v>87.816666666662968</c:v>
                </c:pt>
                <c:pt idx="5270">
                  <c:v>87.833333333329634</c:v>
                </c:pt>
                <c:pt idx="5271">
                  <c:v>87.849999999996299</c:v>
                </c:pt>
                <c:pt idx="5272">
                  <c:v>87.866666666662965</c:v>
                </c:pt>
                <c:pt idx="5273">
                  <c:v>87.883333333329631</c:v>
                </c:pt>
                <c:pt idx="5274">
                  <c:v>87.899999999996297</c:v>
                </c:pt>
                <c:pt idx="5275">
                  <c:v>87.916666666662962</c:v>
                </c:pt>
                <c:pt idx="5276">
                  <c:v>87.933333333329628</c:v>
                </c:pt>
                <c:pt idx="5277">
                  <c:v>87.949999999996294</c:v>
                </c:pt>
                <c:pt idx="5278">
                  <c:v>87.96666666666296</c:v>
                </c:pt>
                <c:pt idx="5279">
                  <c:v>87.983333333329625</c:v>
                </c:pt>
                <c:pt idx="5280">
                  <c:v>87.999999999996291</c:v>
                </c:pt>
                <c:pt idx="5281">
                  <c:v>88.016666666662957</c:v>
                </c:pt>
                <c:pt idx="5282">
                  <c:v>88.033333333329622</c:v>
                </c:pt>
                <c:pt idx="5283">
                  <c:v>88.049999999996288</c:v>
                </c:pt>
                <c:pt idx="5284">
                  <c:v>88.066666666662954</c:v>
                </c:pt>
                <c:pt idx="5285">
                  <c:v>88.08333333332962</c:v>
                </c:pt>
                <c:pt idx="5286">
                  <c:v>88.099999999996285</c:v>
                </c:pt>
                <c:pt idx="5287">
                  <c:v>88.116666666662951</c:v>
                </c:pt>
                <c:pt idx="5288">
                  <c:v>88.133333333329617</c:v>
                </c:pt>
                <c:pt idx="5289">
                  <c:v>88.149999999996282</c:v>
                </c:pt>
                <c:pt idx="5290">
                  <c:v>88.166666666662948</c:v>
                </c:pt>
                <c:pt idx="5291">
                  <c:v>88.183333333329614</c:v>
                </c:pt>
                <c:pt idx="5292">
                  <c:v>88.19999999999628</c:v>
                </c:pt>
                <c:pt idx="5293">
                  <c:v>88.216666666662945</c:v>
                </c:pt>
                <c:pt idx="5294">
                  <c:v>88.233333333329611</c:v>
                </c:pt>
                <c:pt idx="5295">
                  <c:v>88.249999999996277</c:v>
                </c:pt>
                <c:pt idx="5296">
                  <c:v>88.266666666662942</c:v>
                </c:pt>
                <c:pt idx="5297">
                  <c:v>88.283333333329608</c:v>
                </c:pt>
                <c:pt idx="5298">
                  <c:v>88.299999999996274</c:v>
                </c:pt>
                <c:pt idx="5299">
                  <c:v>88.31666666666294</c:v>
                </c:pt>
                <c:pt idx="5300">
                  <c:v>88.333333333329605</c:v>
                </c:pt>
                <c:pt idx="5301">
                  <c:v>88.349999999996271</c:v>
                </c:pt>
                <c:pt idx="5302">
                  <c:v>88.366666666662937</c:v>
                </c:pt>
              </c:numCache>
            </c:numRef>
          </c:xVal>
          <c:yVal>
            <c:numRef>
              <c:f>'Consolidated data'!$U$2:$U$17246</c:f>
              <c:numCache>
                <c:formatCode>General</c:formatCode>
                <c:ptCount val="17245"/>
                <c:pt idx="0">
                  <c:v>6.4189540000000003</c:v>
                </c:pt>
                <c:pt idx="1">
                  <c:v>4.8789429999999996</c:v>
                </c:pt>
                <c:pt idx="2">
                  <c:v>5.622833</c:v>
                </c:pt>
                <c:pt idx="3">
                  <c:v>5.8191319999999997</c:v>
                </c:pt>
                <c:pt idx="4">
                  <c:v>10.995901</c:v>
                </c:pt>
                <c:pt idx="5">
                  <c:v>14.831439</c:v>
                </c:pt>
                <c:pt idx="6">
                  <c:v>16.16479</c:v>
                </c:pt>
                <c:pt idx="7">
                  <c:v>16.982106000000002</c:v>
                </c:pt>
                <c:pt idx="8">
                  <c:v>17.588289</c:v>
                </c:pt>
                <c:pt idx="9">
                  <c:v>18.031310000000001</c:v>
                </c:pt>
                <c:pt idx="10">
                  <c:v>18.409275999999998</c:v>
                </c:pt>
                <c:pt idx="11">
                  <c:v>18.738433000000001</c:v>
                </c:pt>
                <c:pt idx="12">
                  <c:v>19.033170999999999</c:v>
                </c:pt>
                <c:pt idx="13">
                  <c:v>19.30292</c:v>
                </c:pt>
                <c:pt idx="14">
                  <c:v>19.521084999999999</c:v>
                </c:pt>
                <c:pt idx="15">
                  <c:v>19.725422999999999</c:v>
                </c:pt>
                <c:pt idx="16">
                  <c:v>19.945264000000002</c:v>
                </c:pt>
                <c:pt idx="17">
                  <c:v>20.191860999999999</c:v>
                </c:pt>
                <c:pt idx="18">
                  <c:v>20.433674</c:v>
                </c:pt>
                <c:pt idx="19">
                  <c:v>20.717469999999999</c:v>
                </c:pt>
                <c:pt idx="20">
                  <c:v>21.141548</c:v>
                </c:pt>
                <c:pt idx="21">
                  <c:v>21.876576</c:v>
                </c:pt>
                <c:pt idx="22">
                  <c:v>19.489324</c:v>
                </c:pt>
                <c:pt idx="23">
                  <c:v>8.1746200000000009</c:v>
                </c:pt>
                <c:pt idx="24">
                  <c:v>8.3148839999999993</c:v>
                </c:pt>
                <c:pt idx="25">
                  <c:v>6.8412119999999996</c:v>
                </c:pt>
                <c:pt idx="26">
                  <c:v>5.8966700000000003</c:v>
                </c:pt>
                <c:pt idx="27">
                  <c:v>5.3259610000000004</c:v>
                </c:pt>
                <c:pt idx="28">
                  <c:v>4.7899310000000002</c:v>
                </c:pt>
                <c:pt idx="29">
                  <c:v>4.6843649999999997</c:v>
                </c:pt>
                <c:pt idx="30">
                  <c:v>5.7614749999999999</c:v>
                </c:pt>
                <c:pt idx="31">
                  <c:v>5.7612040000000002</c:v>
                </c:pt>
                <c:pt idx="32">
                  <c:v>4.8428079999999998</c:v>
                </c:pt>
                <c:pt idx="33">
                  <c:v>5.3101789999999998</c:v>
                </c:pt>
                <c:pt idx="34">
                  <c:v>5.3201780000000003</c:v>
                </c:pt>
                <c:pt idx="35">
                  <c:v>4.9264559999999999</c:v>
                </c:pt>
                <c:pt idx="36">
                  <c:v>4.5698590000000001</c:v>
                </c:pt>
                <c:pt idx="37">
                  <c:v>4.5201849999999997</c:v>
                </c:pt>
                <c:pt idx="38">
                  <c:v>4.6110530000000001</c:v>
                </c:pt>
                <c:pt idx="39">
                  <c:v>4.6621050000000004</c:v>
                </c:pt>
                <c:pt idx="40">
                  <c:v>4.6409840000000004</c:v>
                </c:pt>
                <c:pt idx="41">
                  <c:v>4.5146350000000002</c:v>
                </c:pt>
                <c:pt idx="42">
                  <c:v>4.3836329999999997</c:v>
                </c:pt>
                <c:pt idx="43">
                  <c:v>4.2484320000000002</c:v>
                </c:pt>
                <c:pt idx="44">
                  <c:v>4.1813399999999996</c:v>
                </c:pt>
                <c:pt idx="45">
                  <c:v>4.1539599999999997</c:v>
                </c:pt>
                <c:pt idx="46">
                  <c:v>4.1618019999999998</c:v>
                </c:pt>
                <c:pt idx="47">
                  <c:v>4.1056439999999998</c:v>
                </c:pt>
                <c:pt idx="48">
                  <c:v>4.03233</c:v>
                </c:pt>
                <c:pt idx="49">
                  <c:v>3.9373070000000001</c:v>
                </c:pt>
                <c:pt idx="50">
                  <c:v>3.8327930000000001</c:v>
                </c:pt>
                <c:pt idx="51">
                  <c:v>3.820303</c:v>
                </c:pt>
                <c:pt idx="52">
                  <c:v>3.7493919999999998</c:v>
                </c:pt>
                <c:pt idx="53">
                  <c:v>3.7171599999999998</c:v>
                </c:pt>
                <c:pt idx="54">
                  <c:v>3.67177</c:v>
                </c:pt>
                <c:pt idx="55">
                  <c:v>3.6224240000000001</c:v>
                </c:pt>
                <c:pt idx="56">
                  <c:v>3.5793900000000001</c:v>
                </c:pt>
                <c:pt idx="57">
                  <c:v>3.5074540000000001</c:v>
                </c:pt>
                <c:pt idx="58">
                  <c:v>3.519393</c:v>
                </c:pt>
                <c:pt idx="59">
                  <c:v>3.4575550000000002</c:v>
                </c:pt>
                <c:pt idx="60">
                  <c:v>3.481535</c:v>
                </c:pt>
                <c:pt idx="61">
                  <c:v>3.4380069999999998</c:v>
                </c:pt>
                <c:pt idx="62">
                  <c:v>3.4118170000000001</c:v>
                </c:pt>
                <c:pt idx="63">
                  <c:v>3.391842</c:v>
                </c:pt>
                <c:pt idx="64">
                  <c:v>3.376881</c:v>
                </c:pt>
                <c:pt idx="65">
                  <c:v>3.3623989999999999</c:v>
                </c:pt>
                <c:pt idx="66">
                  <c:v>3.3281139999999998</c:v>
                </c:pt>
                <c:pt idx="67">
                  <c:v>3.3390339999999998</c:v>
                </c:pt>
                <c:pt idx="68">
                  <c:v>3.367448</c:v>
                </c:pt>
                <c:pt idx="69">
                  <c:v>3.3623989999999999</c:v>
                </c:pt>
                <c:pt idx="70">
                  <c:v>3.362816</c:v>
                </c:pt>
                <c:pt idx="71">
                  <c:v>3.3783750000000001</c:v>
                </c:pt>
                <c:pt idx="72">
                  <c:v>3.4035920000000002</c:v>
                </c:pt>
                <c:pt idx="73">
                  <c:v>3.3457569999999999</c:v>
                </c:pt>
                <c:pt idx="74">
                  <c:v>3.3092169999999999</c:v>
                </c:pt>
                <c:pt idx="75">
                  <c:v>3.2808510000000002</c:v>
                </c:pt>
                <c:pt idx="76">
                  <c:v>3.3077939999999999</c:v>
                </c:pt>
                <c:pt idx="77">
                  <c:v>3.2838599999999998</c:v>
                </c:pt>
                <c:pt idx="78">
                  <c:v>3.2527780000000002</c:v>
                </c:pt>
                <c:pt idx="79">
                  <c:v>3.2484510000000002</c:v>
                </c:pt>
                <c:pt idx="80">
                  <c:v>3.244513</c:v>
                </c:pt>
                <c:pt idx="81">
                  <c:v>3.213708</c:v>
                </c:pt>
                <c:pt idx="82">
                  <c:v>3.1756479999999998</c:v>
                </c:pt>
                <c:pt idx="83">
                  <c:v>3.2093750000000001</c:v>
                </c:pt>
                <c:pt idx="84">
                  <c:v>3.2242489999999999</c:v>
                </c:pt>
                <c:pt idx="85">
                  <c:v>3.2316159999999998</c:v>
                </c:pt>
                <c:pt idx="86">
                  <c:v>3.2381720000000001</c:v>
                </c:pt>
                <c:pt idx="87">
                  <c:v>3.2143120000000001</c:v>
                </c:pt>
                <c:pt idx="88">
                  <c:v>3.18946</c:v>
                </c:pt>
                <c:pt idx="89">
                  <c:v>3.1528870000000002</c:v>
                </c:pt>
                <c:pt idx="90">
                  <c:v>3.1629149999999999</c:v>
                </c:pt>
                <c:pt idx="91">
                  <c:v>3.1627670000000001</c:v>
                </c:pt>
                <c:pt idx="92">
                  <c:v>3.152533</c:v>
                </c:pt>
                <c:pt idx="93">
                  <c:v>3.1112169999999999</c:v>
                </c:pt>
                <c:pt idx="94">
                  <c:v>3.1147659999999999</c:v>
                </c:pt>
                <c:pt idx="95">
                  <c:v>3.129975</c:v>
                </c:pt>
                <c:pt idx="96">
                  <c:v>3.1030850000000001</c:v>
                </c:pt>
                <c:pt idx="97">
                  <c:v>3.0430830000000002</c:v>
                </c:pt>
                <c:pt idx="98">
                  <c:v>3.0106389999999998</c:v>
                </c:pt>
                <c:pt idx="99">
                  <c:v>3.0210949999999999</c:v>
                </c:pt>
                <c:pt idx="100">
                  <c:v>2.9037609999999998</c:v>
                </c:pt>
                <c:pt idx="101">
                  <c:v>2.912973</c:v>
                </c:pt>
                <c:pt idx="102">
                  <c:v>2.9004880000000002</c:v>
                </c:pt>
                <c:pt idx="103">
                  <c:v>2.8562569999999998</c:v>
                </c:pt>
                <c:pt idx="104">
                  <c:v>2.834276</c:v>
                </c:pt>
                <c:pt idx="105">
                  <c:v>2.8773590000000002</c:v>
                </c:pt>
                <c:pt idx="106">
                  <c:v>2.8660399999999999</c:v>
                </c:pt>
                <c:pt idx="107">
                  <c:v>2.8284750000000001</c:v>
                </c:pt>
                <c:pt idx="108">
                  <c:v>2.7773340000000002</c:v>
                </c:pt>
                <c:pt idx="109">
                  <c:v>2.776446</c:v>
                </c:pt>
                <c:pt idx="110">
                  <c:v>2.7544409999999999</c:v>
                </c:pt>
                <c:pt idx="111">
                  <c:v>2.731398</c:v>
                </c:pt>
                <c:pt idx="112">
                  <c:v>2.6917019999999998</c:v>
                </c:pt>
                <c:pt idx="113">
                  <c:v>2.7007729999999999</c:v>
                </c:pt>
                <c:pt idx="114">
                  <c:v>2.6819850000000001</c:v>
                </c:pt>
                <c:pt idx="115">
                  <c:v>2.6570749999999999</c:v>
                </c:pt>
                <c:pt idx="116">
                  <c:v>2.661972</c:v>
                </c:pt>
                <c:pt idx="117">
                  <c:v>2.6394310000000001</c:v>
                </c:pt>
                <c:pt idx="118">
                  <c:v>2.5896849999999998</c:v>
                </c:pt>
                <c:pt idx="119">
                  <c:v>2.5832380000000001</c:v>
                </c:pt>
                <c:pt idx="120">
                  <c:v>2.598681</c:v>
                </c:pt>
                <c:pt idx="121">
                  <c:v>2.5792090000000001</c:v>
                </c:pt>
                <c:pt idx="122">
                  <c:v>2.561912</c:v>
                </c:pt>
                <c:pt idx="123">
                  <c:v>2.5649449999999998</c:v>
                </c:pt>
                <c:pt idx="124">
                  <c:v>2.4882179999999998</c:v>
                </c:pt>
                <c:pt idx="125">
                  <c:v>2.4564020000000002</c:v>
                </c:pt>
                <c:pt idx="126">
                  <c:v>2.465662</c:v>
                </c:pt>
                <c:pt idx="127">
                  <c:v>2.4840620000000002</c:v>
                </c:pt>
                <c:pt idx="128">
                  <c:v>2.4509979999999998</c:v>
                </c:pt>
                <c:pt idx="129">
                  <c:v>2.451117</c:v>
                </c:pt>
                <c:pt idx="130">
                  <c:v>2.436677</c:v>
                </c:pt>
                <c:pt idx="131">
                  <c:v>2.4316629999999999</c:v>
                </c:pt>
                <c:pt idx="132">
                  <c:v>2.4183469999999998</c:v>
                </c:pt>
                <c:pt idx="133">
                  <c:v>2.4462640000000002</c:v>
                </c:pt>
                <c:pt idx="134">
                  <c:v>2.4201299999999999</c:v>
                </c:pt>
                <c:pt idx="135">
                  <c:v>2.4134169999999999</c:v>
                </c:pt>
                <c:pt idx="136">
                  <c:v>2.3873120000000001</c:v>
                </c:pt>
                <c:pt idx="137">
                  <c:v>2.380719</c:v>
                </c:pt>
                <c:pt idx="138">
                  <c:v>2.3663349999999999</c:v>
                </c:pt>
                <c:pt idx="139">
                  <c:v>2.337253</c:v>
                </c:pt>
                <c:pt idx="140">
                  <c:v>2.3233030000000001</c:v>
                </c:pt>
                <c:pt idx="141">
                  <c:v>2.3270979999999999</c:v>
                </c:pt>
                <c:pt idx="142">
                  <c:v>2.3317190000000001</c:v>
                </c:pt>
                <c:pt idx="143">
                  <c:v>2.368331</c:v>
                </c:pt>
                <c:pt idx="144">
                  <c:v>2.344039</c:v>
                </c:pt>
                <c:pt idx="145">
                  <c:v>2.3310650000000002</c:v>
                </c:pt>
                <c:pt idx="146">
                  <c:v>2.3292459999999999</c:v>
                </c:pt>
                <c:pt idx="147">
                  <c:v>2.3217059999999998</c:v>
                </c:pt>
                <c:pt idx="148">
                  <c:v>2.2836129999999999</c:v>
                </c:pt>
                <c:pt idx="149">
                  <c:v>2.3061759999999998</c:v>
                </c:pt>
                <c:pt idx="150">
                  <c:v>2.2045940000000002</c:v>
                </c:pt>
                <c:pt idx="151">
                  <c:v>2.2374170000000002</c:v>
                </c:pt>
                <c:pt idx="152">
                  <c:v>2.2485249999999999</c:v>
                </c:pt>
                <c:pt idx="153">
                  <c:v>2.229257</c:v>
                </c:pt>
                <c:pt idx="154">
                  <c:v>2.206547</c:v>
                </c:pt>
                <c:pt idx="155">
                  <c:v>2.249927</c:v>
                </c:pt>
                <c:pt idx="156">
                  <c:v>2.265285</c:v>
                </c:pt>
                <c:pt idx="157">
                  <c:v>2.2364069999999998</c:v>
                </c:pt>
                <c:pt idx="158">
                  <c:v>2.2386720000000002</c:v>
                </c:pt>
                <c:pt idx="159">
                  <c:v>2.2431589999999999</c:v>
                </c:pt>
                <c:pt idx="160">
                  <c:v>2.2228539999999999</c:v>
                </c:pt>
                <c:pt idx="161">
                  <c:v>2.233063</c:v>
                </c:pt>
                <c:pt idx="162">
                  <c:v>2.2261829999999998</c:v>
                </c:pt>
                <c:pt idx="163">
                  <c:v>2.2339739999999999</c:v>
                </c:pt>
                <c:pt idx="164">
                  <c:v>2.2241520000000001</c:v>
                </c:pt>
                <c:pt idx="165">
                  <c:v>2.2072259999999999</c:v>
                </c:pt>
                <c:pt idx="166">
                  <c:v>2.1918609999999998</c:v>
                </c:pt>
                <c:pt idx="167">
                  <c:v>2.190658</c:v>
                </c:pt>
                <c:pt idx="168">
                  <c:v>2.1710880000000001</c:v>
                </c:pt>
                <c:pt idx="169">
                  <c:v>2.1737310000000001</c:v>
                </c:pt>
                <c:pt idx="170">
                  <c:v>2.1478830000000002</c:v>
                </c:pt>
                <c:pt idx="171">
                  <c:v>2.164148</c:v>
                </c:pt>
                <c:pt idx="172">
                  <c:v>2.123596</c:v>
                </c:pt>
                <c:pt idx="173">
                  <c:v>2.1467559999999999</c:v>
                </c:pt>
                <c:pt idx="174">
                  <c:v>2.1426099999999999</c:v>
                </c:pt>
                <c:pt idx="175">
                  <c:v>2.1057359999999998</c:v>
                </c:pt>
                <c:pt idx="176">
                  <c:v>2.1138170000000001</c:v>
                </c:pt>
                <c:pt idx="177">
                  <c:v>2.060492</c:v>
                </c:pt>
                <c:pt idx="178">
                  <c:v>2.0546350000000002</c:v>
                </c:pt>
                <c:pt idx="179">
                  <c:v>2.0547840000000002</c:v>
                </c:pt>
                <c:pt idx="180">
                  <c:v>2.05755</c:v>
                </c:pt>
                <c:pt idx="181">
                  <c:v>2.0474709999999998</c:v>
                </c:pt>
                <c:pt idx="182">
                  <c:v>2.102557</c:v>
                </c:pt>
                <c:pt idx="183">
                  <c:v>2.1040749999999999</c:v>
                </c:pt>
                <c:pt idx="184">
                  <c:v>2.05009</c:v>
                </c:pt>
                <c:pt idx="185">
                  <c:v>2.0532460000000001</c:v>
                </c:pt>
                <c:pt idx="186">
                  <c:v>2.050589</c:v>
                </c:pt>
                <c:pt idx="187">
                  <c:v>2.0331790000000001</c:v>
                </c:pt>
                <c:pt idx="188">
                  <c:v>2.0021870000000002</c:v>
                </c:pt>
                <c:pt idx="189">
                  <c:v>1.939084</c:v>
                </c:pt>
                <c:pt idx="190">
                  <c:v>1.906989</c:v>
                </c:pt>
                <c:pt idx="191">
                  <c:v>1.869121</c:v>
                </c:pt>
                <c:pt idx="192">
                  <c:v>1.856169</c:v>
                </c:pt>
                <c:pt idx="193">
                  <c:v>1.8259019999999999</c:v>
                </c:pt>
                <c:pt idx="194">
                  <c:v>1.7735080000000001</c:v>
                </c:pt>
                <c:pt idx="195">
                  <c:v>1.7407250000000001</c:v>
                </c:pt>
                <c:pt idx="196">
                  <c:v>1.6999420000000001</c:v>
                </c:pt>
                <c:pt idx="197">
                  <c:v>1.6748989999999999</c:v>
                </c:pt>
                <c:pt idx="198">
                  <c:v>1.656739</c:v>
                </c:pt>
                <c:pt idx="199">
                  <c:v>1.642714</c:v>
                </c:pt>
                <c:pt idx="200">
                  <c:v>1.600538</c:v>
                </c:pt>
                <c:pt idx="201">
                  <c:v>1.608587</c:v>
                </c:pt>
                <c:pt idx="202">
                  <c:v>1.5829359999999999</c:v>
                </c:pt>
                <c:pt idx="203">
                  <c:v>1.5935870000000001</c:v>
                </c:pt>
                <c:pt idx="204">
                  <c:v>1.5974250000000001</c:v>
                </c:pt>
                <c:pt idx="205">
                  <c:v>1.6013839999999999</c:v>
                </c:pt>
                <c:pt idx="206">
                  <c:v>1.60975</c:v>
                </c:pt>
                <c:pt idx="207">
                  <c:v>1.5948819999999999</c:v>
                </c:pt>
                <c:pt idx="208">
                  <c:v>1.6088579999999999</c:v>
                </c:pt>
                <c:pt idx="209">
                  <c:v>1.6261859999999999</c:v>
                </c:pt>
                <c:pt idx="210">
                  <c:v>1.634131</c:v>
                </c:pt>
                <c:pt idx="211">
                  <c:v>1.6498060000000001</c:v>
                </c:pt>
                <c:pt idx="212">
                  <c:v>1.6625920000000001</c:v>
                </c:pt>
                <c:pt idx="213">
                  <c:v>1.685708</c:v>
                </c:pt>
                <c:pt idx="214">
                  <c:v>1.699651</c:v>
                </c:pt>
                <c:pt idx="215">
                  <c:v>1.7013259999999999</c:v>
                </c:pt>
                <c:pt idx="216">
                  <c:v>1.7033780000000001</c:v>
                </c:pt>
                <c:pt idx="217">
                  <c:v>1.712286</c:v>
                </c:pt>
                <c:pt idx="218">
                  <c:v>1.7158119999999999</c:v>
                </c:pt>
                <c:pt idx="219">
                  <c:v>1.748621</c:v>
                </c:pt>
                <c:pt idx="220">
                  <c:v>1.7453380000000001</c:v>
                </c:pt>
                <c:pt idx="221">
                  <c:v>1.747871</c:v>
                </c:pt>
                <c:pt idx="222">
                  <c:v>1.793666</c:v>
                </c:pt>
                <c:pt idx="223">
                  <c:v>1.801957</c:v>
                </c:pt>
                <c:pt idx="224">
                  <c:v>1.8330029999999999</c:v>
                </c:pt>
                <c:pt idx="225">
                  <c:v>1.793858</c:v>
                </c:pt>
                <c:pt idx="226">
                  <c:v>1.8250550000000001</c:v>
                </c:pt>
                <c:pt idx="227">
                  <c:v>1.8559810000000001</c:v>
                </c:pt>
                <c:pt idx="228">
                  <c:v>1.7925040000000001</c:v>
                </c:pt>
                <c:pt idx="229">
                  <c:v>1.8304050000000001</c:v>
                </c:pt>
                <c:pt idx="230">
                  <c:v>1.832775</c:v>
                </c:pt>
                <c:pt idx="231">
                  <c:v>1.876145</c:v>
                </c:pt>
                <c:pt idx="232">
                  <c:v>1.8922950000000001</c:v>
                </c:pt>
                <c:pt idx="233">
                  <c:v>1.90012</c:v>
                </c:pt>
                <c:pt idx="234">
                  <c:v>1.914482</c:v>
                </c:pt>
                <c:pt idx="235">
                  <c:v>1.9009990000000001</c:v>
                </c:pt>
                <c:pt idx="236">
                  <c:v>1.90113</c:v>
                </c:pt>
                <c:pt idx="237">
                  <c:v>1.8947700000000001</c:v>
                </c:pt>
                <c:pt idx="238">
                  <c:v>1.8278430000000001</c:v>
                </c:pt>
                <c:pt idx="239">
                  <c:v>1.89652</c:v>
                </c:pt>
                <c:pt idx="240">
                  <c:v>1.8839539999999999</c:v>
                </c:pt>
                <c:pt idx="241">
                  <c:v>1.8678399999999999</c:v>
                </c:pt>
                <c:pt idx="242">
                  <c:v>1.8777250000000001</c:v>
                </c:pt>
                <c:pt idx="243">
                  <c:v>1.8273140000000001</c:v>
                </c:pt>
                <c:pt idx="244">
                  <c:v>6.0435840000000001</c:v>
                </c:pt>
                <c:pt idx="245">
                  <c:v>8.5178910000000005</c:v>
                </c:pt>
                <c:pt idx="246">
                  <c:v>10.34877</c:v>
                </c:pt>
                <c:pt idx="247">
                  <c:v>11.441105</c:v>
                </c:pt>
                <c:pt idx="248">
                  <c:v>12.248661</c:v>
                </c:pt>
                <c:pt idx="249">
                  <c:v>12.908416000000001</c:v>
                </c:pt>
                <c:pt idx="250">
                  <c:v>13.471512000000001</c:v>
                </c:pt>
                <c:pt idx="251">
                  <c:v>13.927479</c:v>
                </c:pt>
                <c:pt idx="252">
                  <c:v>14.332413000000001</c:v>
                </c:pt>
                <c:pt idx="253">
                  <c:v>14.677727000000001</c:v>
                </c:pt>
                <c:pt idx="254">
                  <c:v>14.989307999999999</c:v>
                </c:pt>
                <c:pt idx="255">
                  <c:v>15.253218</c:v>
                </c:pt>
                <c:pt idx="256">
                  <c:v>15.49996</c:v>
                </c:pt>
                <c:pt idx="257">
                  <c:v>15.736236</c:v>
                </c:pt>
                <c:pt idx="258">
                  <c:v>15.933814999999999</c:v>
                </c:pt>
                <c:pt idx="259">
                  <c:v>16.096399999999999</c:v>
                </c:pt>
                <c:pt idx="260">
                  <c:v>16.264548999999999</c:v>
                </c:pt>
                <c:pt idx="261">
                  <c:v>16.420877000000001</c:v>
                </c:pt>
                <c:pt idx="262">
                  <c:v>15.063922</c:v>
                </c:pt>
                <c:pt idx="263">
                  <c:v>2.1938979999999999</c:v>
                </c:pt>
                <c:pt idx="264">
                  <c:v>3.1761010000000001</c:v>
                </c:pt>
                <c:pt idx="265">
                  <c:v>2.7186279999999998</c:v>
                </c:pt>
                <c:pt idx="266">
                  <c:v>2.2349320000000001</c:v>
                </c:pt>
                <c:pt idx="267">
                  <c:v>1.7791650000000001</c:v>
                </c:pt>
                <c:pt idx="268">
                  <c:v>1.3182940000000001</c:v>
                </c:pt>
                <c:pt idx="269">
                  <c:v>1.280688</c:v>
                </c:pt>
                <c:pt idx="270">
                  <c:v>2.1286860000000001</c:v>
                </c:pt>
                <c:pt idx="271">
                  <c:v>1.303769</c:v>
                </c:pt>
                <c:pt idx="272">
                  <c:v>0.98018300000000003</c:v>
                </c:pt>
                <c:pt idx="273">
                  <c:v>1.427937</c:v>
                </c:pt>
                <c:pt idx="274">
                  <c:v>1.075431</c:v>
                </c:pt>
                <c:pt idx="275">
                  <c:v>0.83994500000000005</c:v>
                </c:pt>
                <c:pt idx="276">
                  <c:v>0.65319199999999999</c:v>
                </c:pt>
                <c:pt idx="277">
                  <c:v>0.63145899999999999</c:v>
                </c:pt>
                <c:pt idx="278">
                  <c:v>0.66812300000000002</c:v>
                </c:pt>
                <c:pt idx="279">
                  <c:v>0.75092000000000003</c:v>
                </c:pt>
                <c:pt idx="280">
                  <c:v>0.70888099999999998</c:v>
                </c:pt>
                <c:pt idx="281">
                  <c:v>0.63758800000000004</c:v>
                </c:pt>
                <c:pt idx="282">
                  <c:v>0.52510199999999996</c:v>
                </c:pt>
                <c:pt idx="283">
                  <c:v>0.42083599999999999</c:v>
                </c:pt>
                <c:pt idx="284">
                  <c:v>0.33495999999999998</c:v>
                </c:pt>
                <c:pt idx="285">
                  <c:v>0.332758</c:v>
                </c:pt>
                <c:pt idx="286">
                  <c:v>0.30994100000000002</c:v>
                </c:pt>
                <c:pt idx="287">
                  <c:v>0.28008</c:v>
                </c:pt>
                <c:pt idx="288">
                  <c:v>0.23799999999999999</c:v>
                </c:pt>
                <c:pt idx="289">
                  <c:v>0.19517799999999999</c:v>
                </c:pt>
                <c:pt idx="290">
                  <c:v>0.200991</c:v>
                </c:pt>
                <c:pt idx="291">
                  <c:v>0.194631</c:v>
                </c:pt>
                <c:pt idx="292">
                  <c:v>0.21443200000000001</c:v>
                </c:pt>
                <c:pt idx="293">
                  <c:v>0.229014</c:v>
                </c:pt>
                <c:pt idx="294">
                  <c:v>0.28509200000000001</c:v>
                </c:pt>
                <c:pt idx="295">
                  <c:v>0.334393</c:v>
                </c:pt>
                <c:pt idx="296">
                  <c:v>0.32480500000000001</c:v>
                </c:pt>
                <c:pt idx="297">
                  <c:v>0.34735500000000002</c:v>
                </c:pt>
                <c:pt idx="298">
                  <c:v>0.35392200000000001</c:v>
                </c:pt>
                <c:pt idx="299">
                  <c:v>0.35571000000000003</c:v>
                </c:pt>
                <c:pt idx="300">
                  <c:v>0.35099999999999998</c:v>
                </c:pt>
                <c:pt idx="301">
                  <c:v>0.389961</c:v>
                </c:pt>
                <c:pt idx="302">
                  <c:v>0.403862</c:v>
                </c:pt>
                <c:pt idx="303">
                  <c:v>0.472883</c:v>
                </c:pt>
                <c:pt idx="304">
                  <c:v>0.56299600000000005</c:v>
                </c:pt>
                <c:pt idx="305">
                  <c:v>0.58151799999999998</c:v>
                </c:pt>
                <c:pt idx="306">
                  <c:v>0.54633600000000004</c:v>
                </c:pt>
                <c:pt idx="307">
                  <c:v>0.60112100000000002</c:v>
                </c:pt>
                <c:pt idx="308">
                  <c:v>0.61695599999999995</c:v>
                </c:pt>
                <c:pt idx="309">
                  <c:v>0.60427600000000004</c:v>
                </c:pt>
                <c:pt idx="310">
                  <c:v>0.61014800000000002</c:v>
                </c:pt>
                <c:pt idx="311">
                  <c:v>0.61154200000000003</c:v>
                </c:pt>
                <c:pt idx="312">
                  <c:v>0.58476600000000001</c:v>
                </c:pt>
                <c:pt idx="313">
                  <c:v>0.63598399999999999</c:v>
                </c:pt>
                <c:pt idx="314">
                  <c:v>0.61752700000000005</c:v>
                </c:pt>
                <c:pt idx="315">
                  <c:v>0.59909800000000002</c:v>
                </c:pt>
                <c:pt idx="316">
                  <c:v>0.61195699999999997</c:v>
                </c:pt>
                <c:pt idx="317">
                  <c:v>0.61765700000000001</c:v>
                </c:pt>
                <c:pt idx="318">
                  <c:v>0.59906099999999995</c:v>
                </c:pt>
                <c:pt idx="319">
                  <c:v>0.65806399999999998</c:v>
                </c:pt>
                <c:pt idx="320">
                  <c:v>0.65250399999999997</c:v>
                </c:pt>
                <c:pt idx="321">
                  <c:v>0.69377900000000003</c:v>
                </c:pt>
                <c:pt idx="322">
                  <c:v>0.70676899999999998</c:v>
                </c:pt>
                <c:pt idx="323">
                  <c:v>0.72243999999999997</c:v>
                </c:pt>
                <c:pt idx="324">
                  <c:v>0.72470000000000001</c:v>
                </c:pt>
                <c:pt idx="325">
                  <c:v>0.74223799999999995</c:v>
                </c:pt>
                <c:pt idx="326">
                  <c:v>0.79743900000000001</c:v>
                </c:pt>
                <c:pt idx="327">
                  <c:v>0.79831200000000002</c:v>
                </c:pt>
                <c:pt idx="328">
                  <c:v>0.83565500000000004</c:v>
                </c:pt>
                <c:pt idx="329">
                  <c:v>0.84000699999999995</c:v>
                </c:pt>
                <c:pt idx="330">
                  <c:v>0.86570199999999997</c:v>
                </c:pt>
                <c:pt idx="331">
                  <c:v>0.88868499999999995</c:v>
                </c:pt>
                <c:pt idx="332">
                  <c:v>0.91794500000000001</c:v>
                </c:pt>
                <c:pt idx="333">
                  <c:v>0.91264000000000001</c:v>
                </c:pt>
                <c:pt idx="334">
                  <c:v>0.95156700000000005</c:v>
                </c:pt>
                <c:pt idx="335">
                  <c:v>0.93094500000000002</c:v>
                </c:pt>
                <c:pt idx="336">
                  <c:v>0.95355900000000005</c:v>
                </c:pt>
                <c:pt idx="337">
                  <c:v>0.96760400000000002</c:v>
                </c:pt>
                <c:pt idx="338">
                  <c:v>0.98604599999999998</c:v>
                </c:pt>
                <c:pt idx="339">
                  <c:v>0.99182199999999998</c:v>
                </c:pt>
                <c:pt idx="340">
                  <c:v>1.0059089999999999</c:v>
                </c:pt>
                <c:pt idx="341">
                  <c:v>0.99796700000000005</c:v>
                </c:pt>
                <c:pt idx="342">
                  <c:v>1.01362</c:v>
                </c:pt>
                <c:pt idx="343">
                  <c:v>1.030341</c:v>
                </c:pt>
                <c:pt idx="344">
                  <c:v>1.051488</c:v>
                </c:pt>
                <c:pt idx="345">
                  <c:v>1.021352</c:v>
                </c:pt>
                <c:pt idx="346">
                  <c:v>1.0317339999999999</c:v>
                </c:pt>
                <c:pt idx="347">
                  <c:v>1.020554</c:v>
                </c:pt>
                <c:pt idx="348">
                  <c:v>1.023633</c:v>
                </c:pt>
                <c:pt idx="349">
                  <c:v>1.0204329999999999</c:v>
                </c:pt>
                <c:pt idx="350">
                  <c:v>1.0144930000000001</c:v>
                </c:pt>
                <c:pt idx="351">
                  <c:v>1.037898</c:v>
                </c:pt>
                <c:pt idx="352">
                  <c:v>1.0144610000000001</c:v>
                </c:pt>
                <c:pt idx="353">
                  <c:v>1.0170729999999999</c:v>
                </c:pt>
                <c:pt idx="354">
                  <c:v>1.0063880000000001</c:v>
                </c:pt>
                <c:pt idx="355">
                  <c:v>0.99812699999999999</c:v>
                </c:pt>
                <c:pt idx="356">
                  <c:v>0.98729</c:v>
                </c:pt>
                <c:pt idx="357">
                  <c:v>0.99892000000000003</c:v>
                </c:pt>
                <c:pt idx="358">
                  <c:v>1.0243880000000001</c:v>
                </c:pt>
                <c:pt idx="359">
                  <c:v>0.99936800000000003</c:v>
                </c:pt>
                <c:pt idx="360">
                  <c:v>0.97216199999999997</c:v>
                </c:pt>
                <c:pt idx="361">
                  <c:v>1.0004470000000001</c:v>
                </c:pt>
                <c:pt idx="362">
                  <c:v>0.99634100000000003</c:v>
                </c:pt>
                <c:pt idx="363">
                  <c:v>1.0233300000000001</c:v>
                </c:pt>
                <c:pt idx="364">
                  <c:v>1.018486</c:v>
                </c:pt>
                <c:pt idx="365">
                  <c:v>1.020313</c:v>
                </c:pt>
                <c:pt idx="366">
                  <c:v>1.0318069999999999</c:v>
                </c:pt>
                <c:pt idx="367">
                  <c:v>0.99853400000000003</c:v>
                </c:pt>
                <c:pt idx="368">
                  <c:v>1.0296639999999999</c:v>
                </c:pt>
                <c:pt idx="369">
                  <c:v>1.0244139999999999</c:v>
                </c:pt>
                <c:pt idx="370">
                  <c:v>1.016454</c:v>
                </c:pt>
                <c:pt idx="371">
                  <c:v>1.0366949999999999</c:v>
                </c:pt>
                <c:pt idx="372">
                  <c:v>1.028329</c:v>
                </c:pt>
                <c:pt idx="373">
                  <c:v>1.0100089999999999</c:v>
                </c:pt>
                <c:pt idx="374">
                  <c:v>1.02251</c:v>
                </c:pt>
                <c:pt idx="375">
                  <c:v>1.032934</c:v>
                </c:pt>
                <c:pt idx="376">
                  <c:v>1.047785</c:v>
                </c:pt>
                <c:pt idx="377">
                  <c:v>1.0464789999999999</c:v>
                </c:pt>
                <c:pt idx="378">
                  <c:v>1.0354030000000001</c:v>
                </c:pt>
                <c:pt idx="379">
                  <c:v>1.0585340000000001</c:v>
                </c:pt>
                <c:pt idx="380">
                  <c:v>1.069831</c:v>
                </c:pt>
                <c:pt idx="381">
                  <c:v>1.063542</c:v>
                </c:pt>
                <c:pt idx="382">
                  <c:v>1.0464439999999999</c:v>
                </c:pt>
                <c:pt idx="383">
                  <c:v>1.049912</c:v>
                </c:pt>
                <c:pt idx="384">
                  <c:v>0.98316700000000001</c:v>
                </c:pt>
                <c:pt idx="385">
                  <c:v>0.91303900000000004</c:v>
                </c:pt>
                <c:pt idx="386">
                  <c:v>0.87466600000000005</c:v>
                </c:pt>
                <c:pt idx="387">
                  <c:v>0.82247800000000004</c:v>
                </c:pt>
                <c:pt idx="388">
                  <c:v>0.79212800000000005</c:v>
                </c:pt>
                <c:pt idx="389">
                  <c:v>0.739402</c:v>
                </c:pt>
                <c:pt idx="390">
                  <c:v>0.70540199999999997</c:v>
                </c:pt>
                <c:pt idx="391">
                  <c:v>0.69345999999999997</c:v>
                </c:pt>
                <c:pt idx="392">
                  <c:v>0.64997799999999994</c:v>
                </c:pt>
                <c:pt idx="393">
                  <c:v>0.63386200000000004</c:v>
                </c:pt>
                <c:pt idx="394">
                  <c:v>0.60977499999999996</c:v>
                </c:pt>
                <c:pt idx="395">
                  <c:v>0.58785799999999999</c:v>
                </c:pt>
                <c:pt idx="396">
                  <c:v>0.57551200000000002</c:v>
                </c:pt>
                <c:pt idx="397">
                  <c:v>0.54031700000000005</c:v>
                </c:pt>
                <c:pt idx="398">
                  <c:v>0.52275700000000003</c:v>
                </c:pt>
                <c:pt idx="399">
                  <c:v>0.51828200000000002</c:v>
                </c:pt>
                <c:pt idx="400">
                  <c:v>0.513208</c:v>
                </c:pt>
                <c:pt idx="401">
                  <c:v>0.49538199999999999</c:v>
                </c:pt>
                <c:pt idx="402">
                  <c:v>0.48886099999999999</c:v>
                </c:pt>
                <c:pt idx="403">
                  <c:v>0.50047799999999998</c:v>
                </c:pt>
                <c:pt idx="404">
                  <c:v>0.51358700000000002</c:v>
                </c:pt>
                <c:pt idx="405">
                  <c:v>0.54983300000000002</c:v>
                </c:pt>
                <c:pt idx="406">
                  <c:v>0.54982600000000004</c:v>
                </c:pt>
                <c:pt idx="407">
                  <c:v>0.56528400000000001</c:v>
                </c:pt>
                <c:pt idx="408">
                  <c:v>0.55329200000000001</c:v>
                </c:pt>
                <c:pt idx="409">
                  <c:v>0.55016100000000001</c:v>
                </c:pt>
                <c:pt idx="410">
                  <c:v>0.551701</c:v>
                </c:pt>
                <c:pt idx="411">
                  <c:v>0.53669</c:v>
                </c:pt>
                <c:pt idx="412">
                  <c:v>0.511652</c:v>
                </c:pt>
                <c:pt idx="413">
                  <c:v>0.50608699999999995</c:v>
                </c:pt>
                <c:pt idx="414">
                  <c:v>0.47463699999999998</c:v>
                </c:pt>
                <c:pt idx="415">
                  <c:v>0.47923199999999999</c:v>
                </c:pt>
                <c:pt idx="416">
                  <c:v>0.480599</c:v>
                </c:pt>
                <c:pt idx="417">
                  <c:v>0.47136800000000001</c:v>
                </c:pt>
                <c:pt idx="418">
                  <c:v>0.47697000000000001</c:v>
                </c:pt>
                <c:pt idx="419">
                  <c:v>0.47316599999999998</c:v>
                </c:pt>
                <c:pt idx="420">
                  <c:v>0.46767199999999998</c:v>
                </c:pt>
                <c:pt idx="421">
                  <c:v>0.48831999999999998</c:v>
                </c:pt>
                <c:pt idx="422">
                  <c:v>0.49992199999999998</c:v>
                </c:pt>
                <c:pt idx="423">
                  <c:v>0.51824700000000001</c:v>
                </c:pt>
                <c:pt idx="424">
                  <c:v>0.50669399999999998</c:v>
                </c:pt>
                <c:pt idx="425">
                  <c:v>0.53792300000000004</c:v>
                </c:pt>
                <c:pt idx="426">
                  <c:v>0.53880700000000004</c:v>
                </c:pt>
                <c:pt idx="427">
                  <c:v>0.56177500000000002</c:v>
                </c:pt>
                <c:pt idx="428">
                  <c:v>0.58781499999999998</c:v>
                </c:pt>
                <c:pt idx="429">
                  <c:v>0.57977800000000002</c:v>
                </c:pt>
                <c:pt idx="430">
                  <c:v>0.59718199999999999</c:v>
                </c:pt>
                <c:pt idx="431">
                  <c:v>0.591526</c:v>
                </c:pt>
                <c:pt idx="432">
                  <c:v>0.60813099999999998</c:v>
                </c:pt>
                <c:pt idx="433">
                  <c:v>0.62948099999999996</c:v>
                </c:pt>
                <c:pt idx="434">
                  <c:v>0.61823399999999995</c:v>
                </c:pt>
                <c:pt idx="435">
                  <c:v>0.65326799999999996</c:v>
                </c:pt>
                <c:pt idx="436">
                  <c:v>0.69257599999999997</c:v>
                </c:pt>
                <c:pt idx="437">
                  <c:v>0.674759</c:v>
                </c:pt>
                <c:pt idx="438">
                  <c:v>0.70484400000000003</c:v>
                </c:pt>
                <c:pt idx="439">
                  <c:v>0.70899500000000004</c:v>
                </c:pt>
                <c:pt idx="440">
                  <c:v>0.72705299999999995</c:v>
                </c:pt>
                <c:pt idx="441">
                  <c:v>0.72231299999999998</c:v>
                </c:pt>
                <c:pt idx="442">
                  <c:v>0.71305200000000002</c:v>
                </c:pt>
                <c:pt idx="443">
                  <c:v>0.71028500000000006</c:v>
                </c:pt>
                <c:pt idx="444">
                  <c:v>0.72148500000000004</c:v>
                </c:pt>
                <c:pt idx="445">
                  <c:v>0.69266499999999998</c:v>
                </c:pt>
                <c:pt idx="446">
                  <c:v>0.70730000000000004</c:v>
                </c:pt>
                <c:pt idx="447">
                  <c:v>0.69709100000000002</c:v>
                </c:pt>
                <c:pt idx="448">
                  <c:v>0.66501399999999999</c:v>
                </c:pt>
                <c:pt idx="449">
                  <c:v>0.65317400000000003</c:v>
                </c:pt>
                <c:pt idx="450">
                  <c:v>0.66324700000000003</c:v>
                </c:pt>
                <c:pt idx="451">
                  <c:v>0.66066199999999997</c:v>
                </c:pt>
                <c:pt idx="452">
                  <c:v>0.66083199999999997</c:v>
                </c:pt>
                <c:pt idx="453">
                  <c:v>0.63404499999999997</c:v>
                </c:pt>
                <c:pt idx="454">
                  <c:v>0.63572499999999998</c:v>
                </c:pt>
                <c:pt idx="455">
                  <c:v>0.59812900000000002</c:v>
                </c:pt>
                <c:pt idx="456">
                  <c:v>0.58176799999999995</c:v>
                </c:pt>
                <c:pt idx="457">
                  <c:v>0.58139799999999997</c:v>
                </c:pt>
                <c:pt idx="458">
                  <c:v>0.53455699999999995</c:v>
                </c:pt>
                <c:pt idx="459">
                  <c:v>0.53995899999999997</c:v>
                </c:pt>
                <c:pt idx="460">
                  <c:v>0.53367699999999996</c:v>
                </c:pt>
                <c:pt idx="461">
                  <c:v>0.54452</c:v>
                </c:pt>
                <c:pt idx="462">
                  <c:v>0.52363000000000004</c:v>
                </c:pt>
                <c:pt idx="463">
                  <c:v>0.46634700000000001</c:v>
                </c:pt>
                <c:pt idx="464">
                  <c:v>0.43658599999999997</c:v>
                </c:pt>
                <c:pt idx="465">
                  <c:v>0.43168800000000002</c:v>
                </c:pt>
                <c:pt idx="466">
                  <c:v>0.39233499999999999</c:v>
                </c:pt>
                <c:pt idx="467">
                  <c:v>0.38072400000000001</c:v>
                </c:pt>
                <c:pt idx="468">
                  <c:v>0.34872599999999998</c:v>
                </c:pt>
                <c:pt idx="469">
                  <c:v>0.33934700000000001</c:v>
                </c:pt>
                <c:pt idx="470">
                  <c:v>0.301147</c:v>
                </c:pt>
                <c:pt idx="471">
                  <c:v>0.32867200000000002</c:v>
                </c:pt>
                <c:pt idx="472">
                  <c:v>0.29283999999999999</c:v>
                </c:pt>
                <c:pt idx="473">
                  <c:v>0.26566400000000001</c:v>
                </c:pt>
                <c:pt idx="474">
                  <c:v>0.24621000000000001</c:v>
                </c:pt>
                <c:pt idx="475">
                  <c:v>0.243061</c:v>
                </c:pt>
                <c:pt idx="476">
                  <c:v>0.231631</c:v>
                </c:pt>
                <c:pt idx="477">
                  <c:v>0.24581500000000001</c:v>
                </c:pt>
                <c:pt idx="478">
                  <c:v>0.21421899999999999</c:v>
                </c:pt>
                <c:pt idx="479">
                  <c:v>0.23330799999999999</c:v>
                </c:pt>
                <c:pt idx="480">
                  <c:v>0.19744200000000001</c:v>
                </c:pt>
                <c:pt idx="481">
                  <c:v>0.205066</c:v>
                </c:pt>
                <c:pt idx="482">
                  <c:v>0.219057</c:v>
                </c:pt>
                <c:pt idx="483">
                  <c:v>0.20782700000000001</c:v>
                </c:pt>
                <c:pt idx="484">
                  <c:v>4.0993190000000004</c:v>
                </c:pt>
                <c:pt idx="485">
                  <c:v>5.7100280000000003</c:v>
                </c:pt>
                <c:pt idx="486">
                  <c:v>6.4974090000000002</c:v>
                </c:pt>
                <c:pt idx="487">
                  <c:v>7.3402180000000001</c:v>
                </c:pt>
                <c:pt idx="488">
                  <c:v>8.4440310000000007</c:v>
                </c:pt>
                <c:pt idx="489">
                  <c:v>9.1818880000000007</c:v>
                </c:pt>
                <c:pt idx="490">
                  <c:v>10.697003</c:v>
                </c:pt>
                <c:pt idx="491">
                  <c:v>11.517269000000001</c:v>
                </c:pt>
                <c:pt idx="492">
                  <c:v>12.185661</c:v>
                </c:pt>
                <c:pt idx="493">
                  <c:v>12.663366999999999</c:v>
                </c:pt>
                <c:pt idx="494">
                  <c:v>13.072879</c:v>
                </c:pt>
                <c:pt idx="495">
                  <c:v>13.440016999999999</c:v>
                </c:pt>
                <c:pt idx="496">
                  <c:v>13.751780999999999</c:v>
                </c:pt>
                <c:pt idx="497">
                  <c:v>14.01782</c:v>
                </c:pt>
                <c:pt idx="498">
                  <c:v>14.281627</c:v>
                </c:pt>
                <c:pt idx="499">
                  <c:v>14.529866999999999</c:v>
                </c:pt>
                <c:pt idx="500">
                  <c:v>14.709027000000001</c:v>
                </c:pt>
                <c:pt idx="501">
                  <c:v>14.883941</c:v>
                </c:pt>
                <c:pt idx="502">
                  <c:v>13.666157999999999</c:v>
                </c:pt>
                <c:pt idx="503">
                  <c:v>1.750985</c:v>
                </c:pt>
                <c:pt idx="504">
                  <c:v>2.4139400000000002</c:v>
                </c:pt>
                <c:pt idx="505">
                  <c:v>2.0540940000000001</c:v>
                </c:pt>
                <c:pt idx="506">
                  <c:v>1.614655</c:v>
                </c:pt>
                <c:pt idx="507">
                  <c:v>1.211943</c:v>
                </c:pt>
                <c:pt idx="508">
                  <c:v>0.77508699999999997</c:v>
                </c:pt>
                <c:pt idx="509">
                  <c:v>0.64227599999999996</c:v>
                </c:pt>
                <c:pt idx="510">
                  <c:v>1.460207</c:v>
                </c:pt>
                <c:pt idx="511">
                  <c:v>0.69284299999999999</c:v>
                </c:pt>
                <c:pt idx="512">
                  <c:v>0.20643400000000001</c:v>
                </c:pt>
                <c:pt idx="513">
                  <c:v>0.648864</c:v>
                </c:pt>
                <c:pt idx="514">
                  <c:v>0.36124800000000001</c:v>
                </c:pt>
                <c:pt idx="515">
                  <c:v>7.9873E-2</c:v>
                </c:pt>
                <c:pt idx="516">
                  <c:v>-0.132823</c:v>
                </c:pt>
                <c:pt idx="517">
                  <c:v>-0.20404800000000001</c:v>
                </c:pt>
                <c:pt idx="518">
                  <c:v>-0.15687100000000001</c:v>
                </c:pt>
                <c:pt idx="519">
                  <c:v>-0.115115</c:v>
                </c:pt>
                <c:pt idx="520">
                  <c:v>-5.7708000000000002E-2</c:v>
                </c:pt>
                <c:pt idx="521">
                  <c:v>-0.14633699999999999</c:v>
                </c:pt>
                <c:pt idx="522">
                  <c:v>-0.274231</c:v>
                </c:pt>
                <c:pt idx="523">
                  <c:v>-0.29577500000000001</c:v>
                </c:pt>
                <c:pt idx="524">
                  <c:v>-0.36738300000000002</c:v>
                </c:pt>
                <c:pt idx="525">
                  <c:v>-0.40371299999999999</c:v>
                </c:pt>
                <c:pt idx="526">
                  <c:v>-0.34479700000000002</c:v>
                </c:pt>
                <c:pt idx="527">
                  <c:v>-0.36953000000000003</c:v>
                </c:pt>
                <c:pt idx="528">
                  <c:v>-0.40541199999999999</c:v>
                </c:pt>
                <c:pt idx="529">
                  <c:v>-0.46738499999999999</c:v>
                </c:pt>
                <c:pt idx="530">
                  <c:v>-0.461696</c:v>
                </c:pt>
                <c:pt idx="531">
                  <c:v>-0.46673100000000001</c:v>
                </c:pt>
                <c:pt idx="532">
                  <c:v>-0.44397900000000001</c:v>
                </c:pt>
                <c:pt idx="533">
                  <c:v>-0.43569799999999997</c:v>
                </c:pt>
                <c:pt idx="534">
                  <c:v>-0.42811100000000002</c:v>
                </c:pt>
                <c:pt idx="535">
                  <c:v>-0.44706699999999999</c:v>
                </c:pt>
                <c:pt idx="536">
                  <c:v>-0.45411600000000002</c:v>
                </c:pt>
                <c:pt idx="537">
                  <c:v>-0.42712099999999997</c:v>
                </c:pt>
                <c:pt idx="538">
                  <c:v>-0.44057099999999999</c:v>
                </c:pt>
                <c:pt idx="539">
                  <c:v>-0.41165600000000002</c:v>
                </c:pt>
                <c:pt idx="540">
                  <c:v>-0.40238000000000002</c:v>
                </c:pt>
                <c:pt idx="541">
                  <c:v>-0.39728799999999997</c:v>
                </c:pt>
                <c:pt idx="542">
                  <c:v>-0.376828</c:v>
                </c:pt>
                <c:pt idx="543">
                  <c:v>-0.34425299999999998</c:v>
                </c:pt>
                <c:pt idx="544">
                  <c:v>-0.33297900000000002</c:v>
                </c:pt>
                <c:pt idx="545">
                  <c:v>-0.30878699999999998</c:v>
                </c:pt>
                <c:pt idx="546">
                  <c:v>-0.26508300000000001</c:v>
                </c:pt>
                <c:pt idx="547">
                  <c:v>-0.27542800000000001</c:v>
                </c:pt>
                <c:pt idx="548">
                  <c:v>-0.27803699999999998</c:v>
                </c:pt>
                <c:pt idx="549">
                  <c:v>-0.20106099999999999</c:v>
                </c:pt>
                <c:pt idx="550">
                  <c:v>-0.23393</c:v>
                </c:pt>
                <c:pt idx="551">
                  <c:v>-0.21973500000000001</c:v>
                </c:pt>
                <c:pt idx="552">
                  <c:v>-0.181642</c:v>
                </c:pt>
                <c:pt idx="553">
                  <c:v>-0.17679600000000001</c:v>
                </c:pt>
                <c:pt idx="554">
                  <c:v>-0.134992</c:v>
                </c:pt>
                <c:pt idx="555">
                  <c:v>-0.139344</c:v>
                </c:pt>
                <c:pt idx="556">
                  <c:v>-9.4103000000000006E-2</c:v>
                </c:pt>
                <c:pt idx="557">
                  <c:v>-9.5694000000000001E-2</c:v>
                </c:pt>
                <c:pt idx="558">
                  <c:v>-5.3516000000000001E-2</c:v>
                </c:pt>
                <c:pt idx="559">
                  <c:v>-2.2901000000000001E-2</c:v>
                </c:pt>
                <c:pt idx="560">
                  <c:v>-4.1204999999999999E-2</c:v>
                </c:pt>
                <c:pt idx="561">
                  <c:v>1.8154E-2</c:v>
                </c:pt>
                <c:pt idx="562">
                  <c:v>-1.5944E-2</c:v>
                </c:pt>
                <c:pt idx="563">
                  <c:v>-3.0116E-2</c:v>
                </c:pt>
                <c:pt idx="564">
                  <c:v>-6.4962000000000006E-2</c:v>
                </c:pt>
                <c:pt idx="565">
                  <c:v>-7.4010999999999993E-2</c:v>
                </c:pt>
                <c:pt idx="566">
                  <c:v>-0.131577</c:v>
                </c:pt>
                <c:pt idx="567">
                  <c:v>-0.1479</c:v>
                </c:pt>
                <c:pt idx="568">
                  <c:v>-0.15782199999999999</c:v>
                </c:pt>
                <c:pt idx="569">
                  <c:v>-0.16650499999999999</c:v>
                </c:pt>
                <c:pt idx="570">
                  <c:v>-0.20122799999999999</c:v>
                </c:pt>
                <c:pt idx="571">
                  <c:v>-0.26386599999999999</c:v>
                </c:pt>
                <c:pt idx="572">
                  <c:v>-0.28253600000000001</c:v>
                </c:pt>
                <c:pt idx="573">
                  <c:v>-0.30255399999999999</c:v>
                </c:pt>
                <c:pt idx="574">
                  <c:v>-0.33281899999999998</c:v>
                </c:pt>
                <c:pt idx="575">
                  <c:v>-0.35149599999999998</c:v>
                </c:pt>
                <c:pt idx="576">
                  <c:v>-0.37198999999999999</c:v>
                </c:pt>
                <c:pt idx="577">
                  <c:v>-0.38987899999999998</c:v>
                </c:pt>
                <c:pt idx="578">
                  <c:v>-0.39311600000000002</c:v>
                </c:pt>
                <c:pt idx="579">
                  <c:v>-0.42452699999999999</c:v>
                </c:pt>
                <c:pt idx="580">
                  <c:v>-0.44828800000000002</c:v>
                </c:pt>
                <c:pt idx="581">
                  <c:v>-0.45164199999999999</c:v>
                </c:pt>
                <c:pt idx="582">
                  <c:v>-0.45693699999999998</c:v>
                </c:pt>
                <c:pt idx="583">
                  <c:v>-0.47448400000000002</c:v>
                </c:pt>
                <c:pt idx="584">
                  <c:v>-0.485761</c:v>
                </c:pt>
                <c:pt idx="585">
                  <c:v>-0.42477900000000002</c:v>
                </c:pt>
                <c:pt idx="586">
                  <c:v>-0.403951</c:v>
                </c:pt>
                <c:pt idx="587">
                  <c:v>-0.39000200000000002</c:v>
                </c:pt>
                <c:pt idx="588">
                  <c:v>-0.39827699999999999</c:v>
                </c:pt>
                <c:pt idx="589">
                  <c:v>-0.40510200000000002</c:v>
                </c:pt>
                <c:pt idx="590">
                  <c:v>-0.39460000000000001</c:v>
                </c:pt>
                <c:pt idx="591">
                  <c:v>-0.39004899999999998</c:v>
                </c:pt>
                <c:pt idx="592">
                  <c:v>-0.39948</c:v>
                </c:pt>
                <c:pt idx="593">
                  <c:v>-0.38762200000000002</c:v>
                </c:pt>
                <c:pt idx="594">
                  <c:v>-0.37343399999999999</c:v>
                </c:pt>
                <c:pt idx="595">
                  <c:v>-0.36390099999999997</c:v>
                </c:pt>
                <c:pt idx="596">
                  <c:v>-0.35652</c:v>
                </c:pt>
                <c:pt idx="597">
                  <c:v>-0.34630899999999998</c:v>
                </c:pt>
                <c:pt idx="598">
                  <c:v>-0.33782200000000001</c:v>
                </c:pt>
                <c:pt idx="599">
                  <c:v>-0.366475</c:v>
                </c:pt>
                <c:pt idx="600">
                  <c:v>-0.31465599999999999</c:v>
                </c:pt>
                <c:pt idx="601">
                  <c:v>-0.27765400000000001</c:v>
                </c:pt>
                <c:pt idx="602">
                  <c:v>-0.27799400000000002</c:v>
                </c:pt>
                <c:pt idx="603">
                  <c:v>-0.237236</c:v>
                </c:pt>
                <c:pt idx="604">
                  <c:v>-0.23848</c:v>
                </c:pt>
                <c:pt idx="605">
                  <c:v>-0.186059</c:v>
                </c:pt>
                <c:pt idx="606">
                  <c:v>-0.20250799999999999</c:v>
                </c:pt>
                <c:pt idx="607">
                  <c:v>-0.19933300000000001</c:v>
                </c:pt>
                <c:pt idx="608">
                  <c:v>-0.17477899999999999</c:v>
                </c:pt>
                <c:pt idx="609">
                  <c:v>-0.149751</c:v>
                </c:pt>
                <c:pt idx="610">
                  <c:v>-0.133158</c:v>
                </c:pt>
                <c:pt idx="611">
                  <c:v>-0.114991</c:v>
                </c:pt>
                <c:pt idx="612">
                  <c:v>-0.126031</c:v>
                </c:pt>
                <c:pt idx="613">
                  <c:v>-0.10821500000000001</c:v>
                </c:pt>
                <c:pt idx="614">
                  <c:v>-8.5715E-2</c:v>
                </c:pt>
                <c:pt idx="615">
                  <c:v>-8.2457000000000003E-2</c:v>
                </c:pt>
                <c:pt idx="616">
                  <c:v>-0.10015499999999999</c:v>
                </c:pt>
                <c:pt idx="617">
                  <c:v>-6.0808000000000001E-2</c:v>
                </c:pt>
                <c:pt idx="618">
                  <c:v>-5.2421000000000002E-2</c:v>
                </c:pt>
                <c:pt idx="619">
                  <c:v>-3.4873000000000001E-2</c:v>
                </c:pt>
                <c:pt idx="620">
                  <c:v>-3.1273000000000002E-2</c:v>
                </c:pt>
                <c:pt idx="621">
                  <c:v>5.914E-3</c:v>
                </c:pt>
                <c:pt idx="622">
                  <c:v>-3.8299999999999999E-4</c:v>
                </c:pt>
                <c:pt idx="623">
                  <c:v>9.4140000000000005E-3</c:v>
                </c:pt>
                <c:pt idx="624">
                  <c:v>1.4241E-2</c:v>
                </c:pt>
                <c:pt idx="625">
                  <c:v>1.4494999999999999E-2</c:v>
                </c:pt>
                <c:pt idx="626">
                  <c:v>4.6269999999999999E-2</c:v>
                </c:pt>
                <c:pt idx="627">
                  <c:v>3.8697000000000002E-2</c:v>
                </c:pt>
                <c:pt idx="628">
                  <c:v>4.5851000000000003E-2</c:v>
                </c:pt>
                <c:pt idx="629">
                  <c:v>6.1876E-2</c:v>
                </c:pt>
                <c:pt idx="630">
                  <c:v>6.4738000000000004E-2</c:v>
                </c:pt>
                <c:pt idx="631">
                  <c:v>4.4638999999999998E-2</c:v>
                </c:pt>
                <c:pt idx="632">
                  <c:v>4.8100999999999998E-2</c:v>
                </c:pt>
                <c:pt idx="633">
                  <c:v>5.5884999999999997E-2</c:v>
                </c:pt>
                <c:pt idx="634">
                  <c:v>6.8683999999999995E-2</c:v>
                </c:pt>
                <c:pt idx="635">
                  <c:v>7.5913999999999995E-2</c:v>
                </c:pt>
                <c:pt idx="636">
                  <c:v>0.120548</c:v>
                </c:pt>
                <c:pt idx="637">
                  <c:v>0.119648</c:v>
                </c:pt>
                <c:pt idx="638">
                  <c:v>0.106808</c:v>
                </c:pt>
                <c:pt idx="639">
                  <c:v>0.12784300000000001</c:v>
                </c:pt>
                <c:pt idx="640">
                  <c:v>0.14194000000000001</c:v>
                </c:pt>
                <c:pt idx="641">
                  <c:v>0.12776100000000001</c:v>
                </c:pt>
                <c:pt idx="642">
                  <c:v>0.11242099999999999</c:v>
                </c:pt>
                <c:pt idx="643">
                  <c:v>0.143011</c:v>
                </c:pt>
                <c:pt idx="644">
                  <c:v>0.134797</c:v>
                </c:pt>
                <c:pt idx="645">
                  <c:v>0.149671</c:v>
                </c:pt>
                <c:pt idx="646">
                  <c:v>0.16399</c:v>
                </c:pt>
                <c:pt idx="647">
                  <c:v>0.13415199999999999</c:v>
                </c:pt>
                <c:pt idx="648">
                  <c:v>0.13928399999999999</c:v>
                </c:pt>
                <c:pt idx="649">
                  <c:v>0.101173</c:v>
                </c:pt>
                <c:pt idx="650">
                  <c:v>0.113236</c:v>
                </c:pt>
                <c:pt idx="651">
                  <c:v>0.100137</c:v>
                </c:pt>
                <c:pt idx="652">
                  <c:v>8.7083999999999995E-2</c:v>
                </c:pt>
                <c:pt idx="653">
                  <c:v>8.2644999999999996E-2</c:v>
                </c:pt>
                <c:pt idx="654">
                  <c:v>8.6156999999999997E-2</c:v>
                </c:pt>
                <c:pt idx="655">
                  <c:v>7.7325000000000005E-2</c:v>
                </c:pt>
                <c:pt idx="656">
                  <c:v>7.9670000000000005E-2</c:v>
                </c:pt>
                <c:pt idx="657">
                  <c:v>5.8562999999999997E-2</c:v>
                </c:pt>
                <c:pt idx="658">
                  <c:v>2.1956E-2</c:v>
                </c:pt>
                <c:pt idx="659">
                  <c:v>2.6849999999999999E-3</c:v>
                </c:pt>
                <c:pt idx="660">
                  <c:v>-1.5243E-2</c:v>
                </c:pt>
                <c:pt idx="661">
                  <c:v>-4.2950000000000002E-2</c:v>
                </c:pt>
                <c:pt idx="662">
                  <c:v>-3.8365999999999997E-2</c:v>
                </c:pt>
                <c:pt idx="663">
                  <c:v>-2.5892999999999999E-2</c:v>
                </c:pt>
                <c:pt idx="664">
                  <c:v>-5.5979000000000001E-2</c:v>
                </c:pt>
                <c:pt idx="665">
                  <c:v>-7.6662999999999995E-2</c:v>
                </c:pt>
                <c:pt idx="666">
                  <c:v>-8.4983000000000003E-2</c:v>
                </c:pt>
                <c:pt idx="667">
                  <c:v>-0.107641</c:v>
                </c:pt>
                <c:pt idx="668">
                  <c:v>-9.6104999999999996E-2</c:v>
                </c:pt>
                <c:pt idx="669">
                  <c:v>-0.127051</c:v>
                </c:pt>
                <c:pt idx="670">
                  <c:v>-0.151309</c:v>
                </c:pt>
                <c:pt idx="671">
                  <c:v>-0.16289799999999999</c:v>
                </c:pt>
                <c:pt idx="672">
                  <c:v>-0.19425999999999999</c:v>
                </c:pt>
                <c:pt idx="673">
                  <c:v>-0.18623400000000001</c:v>
                </c:pt>
                <c:pt idx="674">
                  <c:v>-0.189973</c:v>
                </c:pt>
                <c:pt idx="675">
                  <c:v>-0.23131699999999999</c:v>
                </c:pt>
                <c:pt idx="676">
                  <c:v>-0.23960999999999999</c:v>
                </c:pt>
                <c:pt idx="677">
                  <c:v>-0.27726800000000001</c:v>
                </c:pt>
                <c:pt idx="678">
                  <c:v>-0.30052499999999999</c:v>
                </c:pt>
                <c:pt idx="679">
                  <c:v>-0.31898700000000002</c:v>
                </c:pt>
                <c:pt idx="680">
                  <c:v>-0.32927800000000002</c:v>
                </c:pt>
                <c:pt idx="681">
                  <c:v>-0.35664600000000002</c:v>
                </c:pt>
                <c:pt idx="682">
                  <c:v>-0.36999300000000002</c:v>
                </c:pt>
                <c:pt idx="683">
                  <c:v>-0.39641799999999999</c:v>
                </c:pt>
                <c:pt idx="684">
                  <c:v>-0.386878</c:v>
                </c:pt>
                <c:pt idx="685">
                  <c:v>-0.431504</c:v>
                </c:pt>
                <c:pt idx="686">
                  <c:v>-0.413518</c:v>
                </c:pt>
                <c:pt idx="687">
                  <c:v>-0.44480900000000001</c:v>
                </c:pt>
                <c:pt idx="688">
                  <c:v>-0.48014699999999999</c:v>
                </c:pt>
                <c:pt idx="689">
                  <c:v>-0.51750600000000002</c:v>
                </c:pt>
                <c:pt idx="690">
                  <c:v>-0.52937100000000004</c:v>
                </c:pt>
                <c:pt idx="691">
                  <c:v>-0.53953700000000004</c:v>
                </c:pt>
                <c:pt idx="692">
                  <c:v>-0.57275500000000001</c:v>
                </c:pt>
                <c:pt idx="693">
                  <c:v>-0.59817500000000001</c:v>
                </c:pt>
                <c:pt idx="694">
                  <c:v>-0.58203300000000002</c:v>
                </c:pt>
                <c:pt idx="695">
                  <c:v>-0.603155</c:v>
                </c:pt>
                <c:pt idx="696">
                  <c:v>-0.59523300000000001</c:v>
                </c:pt>
                <c:pt idx="697">
                  <c:v>-0.56248699999999996</c:v>
                </c:pt>
                <c:pt idx="698">
                  <c:v>-0.601329</c:v>
                </c:pt>
                <c:pt idx="699">
                  <c:v>-0.62172700000000003</c:v>
                </c:pt>
                <c:pt idx="700">
                  <c:v>-0.60932900000000001</c:v>
                </c:pt>
                <c:pt idx="701">
                  <c:v>-0.60164200000000001</c:v>
                </c:pt>
                <c:pt idx="702">
                  <c:v>-0.67919600000000002</c:v>
                </c:pt>
                <c:pt idx="703">
                  <c:v>-0.701187</c:v>
                </c:pt>
                <c:pt idx="704">
                  <c:v>-0.70419500000000002</c:v>
                </c:pt>
                <c:pt idx="705">
                  <c:v>-0.72038400000000002</c:v>
                </c:pt>
                <c:pt idx="706">
                  <c:v>-0.72684800000000005</c:v>
                </c:pt>
                <c:pt idx="707">
                  <c:v>-0.75519800000000004</c:v>
                </c:pt>
                <c:pt idx="708">
                  <c:v>-0.79085000000000005</c:v>
                </c:pt>
                <c:pt idx="709">
                  <c:v>-0.827291</c:v>
                </c:pt>
                <c:pt idx="710">
                  <c:v>-0.81899699999999998</c:v>
                </c:pt>
                <c:pt idx="711">
                  <c:v>-0.81387600000000004</c:v>
                </c:pt>
                <c:pt idx="712">
                  <c:v>-0.85035700000000003</c:v>
                </c:pt>
                <c:pt idx="713">
                  <c:v>-0.90681</c:v>
                </c:pt>
                <c:pt idx="714">
                  <c:v>-0.906331</c:v>
                </c:pt>
                <c:pt idx="715">
                  <c:v>-0.91483199999999998</c:v>
                </c:pt>
                <c:pt idx="716">
                  <c:v>-0.953071</c:v>
                </c:pt>
                <c:pt idx="717">
                  <c:v>-0.95948100000000003</c:v>
                </c:pt>
                <c:pt idx="718">
                  <c:v>-0.97884899999999997</c:v>
                </c:pt>
                <c:pt idx="719">
                  <c:v>-0.940805</c:v>
                </c:pt>
                <c:pt idx="720">
                  <c:v>-0.98360899999999996</c:v>
                </c:pt>
                <c:pt idx="721">
                  <c:v>-1.033342</c:v>
                </c:pt>
                <c:pt idx="722">
                  <c:v>-1.0352030000000001</c:v>
                </c:pt>
                <c:pt idx="723">
                  <c:v>-1.030907</c:v>
                </c:pt>
                <c:pt idx="724">
                  <c:v>1.2469600000000001</c:v>
                </c:pt>
                <c:pt idx="725">
                  <c:v>1.233838</c:v>
                </c:pt>
                <c:pt idx="726">
                  <c:v>2.9537909999999998</c:v>
                </c:pt>
                <c:pt idx="727">
                  <c:v>4.6124919999999996</c:v>
                </c:pt>
                <c:pt idx="728">
                  <c:v>5.6538930000000001</c:v>
                </c:pt>
                <c:pt idx="729">
                  <c:v>6.7028049999999997</c:v>
                </c:pt>
                <c:pt idx="730">
                  <c:v>7.6842389999999998</c:v>
                </c:pt>
                <c:pt idx="731">
                  <c:v>8.6274569999999997</c:v>
                </c:pt>
                <c:pt idx="732">
                  <c:v>10.067507000000001</c:v>
                </c:pt>
                <c:pt idx="733">
                  <c:v>10.838797</c:v>
                </c:pt>
                <c:pt idx="734">
                  <c:v>11.370267</c:v>
                </c:pt>
                <c:pt idx="735">
                  <c:v>11.7964</c:v>
                </c:pt>
                <c:pt idx="736">
                  <c:v>12.165984</c:v>
                </c:pt>
                <c:pt idx="737">
                  <c:v>12.486359999999999</c:v>
                </c:pt>
                <c:pt idx="738">
                  <c:v>12.757201</c:v>
                </c:pt>
                <c:pt idx="739">
                  <c:v>12.995953999999999</c:v>
                </c:pt>
                <c:pt idx="740">
                  <c:v>13.182888999999999</c:v>
                </c:pt>
                <c:pt idx="741">
                  <c:v>13.39681</c:v>
                </c:pt>
                <c:pt idx="742">
                  <c:v>11.951911000000001</c:v>
                </c:pt>
                <c:pt idx="743">
                  <c:v>1.8138479999999999</c:v>
                </c:pt>
                <c:pt idx="744">
                  <c:v>1.6073599999999999</c:v>
                </c:pt>
                <c:pt idx="745">
                  <c:v>1.064398</c:v>
                </c:pt>
                <c:pt idx="746">
                  <c:v>0.64406200000000002</c:v>
                </c:pt>
                <c:pt idx="747">
                  <c:v>0.19321199999999999</c:v>
                </c:pt>
                <c:pt idx="748">
                  <c:v>-0.13204199999999999</c:v>
                </c:pt>
                <c:pt idx="749">
                  <c:v>2.709E-3</c:v>
                </c:pt>
                <c:pt idx="750">
                  <c:v>0.78599200000000002</c:v>
                </c:pt>
                <c:pt idx="751">
                  <c:v>-0.13041700000000001</c:v>
                </c:pt>
                <c:pt idx="752">
                  <c:v>-0.218166</c:v>
                </c:pt>
                <c:pt idx="753">
                  <c:v>0.14016899999999999</c:v>
                </c:pt>
                <c:pt idx="754">
                  <c:v>-0.17959600000000001</c:v>
                </c:pt>
                <c:pt idx="755">
                  <c:v>-0.38928600000000002</c:v>
                </c:pt>
                <c:pt idx="756">
                  <c:v>-0.57803599999999999</c:v>
                </c:pt>
                <c:pt idx="757">
                  <c:v>-0.61346299999999998</c:v>
                </c:pt>
                <c:pt idx="758">
                  <c:v>-0.54495199999999999</c:v>
                </c:pt>
                <c:pt idx="759">
                  <c:v>-0.46895700000000001</c:v>
                </c:pt>
                <c:pt idx="760">
                  <c:v>-0.45231700000000002</c:v>
                </c:pt>
                <c:pt idx="761">
                  <c:v>-0.54797600000000002</c:v>
                </c:pt>
                <c:pt idx="762">
                  <c:v>-0.59944200000000003</c:v>
                </c:pt>
                <c:pt idx="763">
                  <c:v>-0.66598599999999997</c:v>
                </c:pt>
                <c:pt idx="764">
                  <c:v>-0.689859</c:v>
                </c:pt>
                <c:pt idx="765">
                  <c:v>-0.70415399999999995</c:v>
                </c:pt>
                <c:pt idx="766">
                  <c:v>-0.687218</c:v>
                </c:pt>
                <c:pt idx="767">
                  <c:v>-0.70742400000000005</c:v>
                </c:pt>
                <c:pt idx="768">
                  <c:v>-0.712287</c:v>
                </c:pt>
                <c:pt idx="769">
                  <c:v>-0.73260000000000003</c:v>
                </c:pt>
                <c:pt idx="770">
                  <c:v>-0.75083100000000003</c:v>
                </c:pt>
                <c:pt idx="771">
                  <c:v>-0.78963799999999995</c:v>
                </c:pt>
                <c:pt idx="772">
                  <c:v>-0.76615900000000003</c:v>
                </c:pt>
                <c:pt idx="773">
                  <c:v>-0.746533</c:v>
                </c:pt>
                <c:pt idx="774">
                  <c:v>-0.73229599999999995</c:v>
                </c:pt>
                <c:pt idx="775">
                  <c:v>-0.75661400000000001</c:v>
                </c:pt>
                <c:pt idx="776">
                  <c:v>-0.75160300000000002</c:v>
                </c:pt>
                <c:pt idx="777">
                  <c:v>-0.76123300000000005</c:v>
                </c:pt>
                <c:pt idx="778">
                  <c:v>-0.74345300000000003</c:v>
                </c:pt>
                <c:pt idx="779">
                  <c:v>-0.747224</c:v>
                </c:pt>
                <c:pt idx="780">
                  <c:v>-0.71496700000000002</c:v>
                </c:pt>
                <c:pt idx="781">
                  <c:v>-0.64014800000000005</c:v>
                </c:pt>
                <c:pt idx="782">
                  <c:v>-0.59466699999999995</c:v>
                </c:pt>
                <c:pt idx="783">
                  <c:v>-0.61912100000000003</c:v>
                </c:pt>
                <c:pt idx="784">
                  <c:v>-0.62419500000000006</c:v>
                </c:pt>
                <c:pt idx="785">
                  <c:v>-0.61633099999999996</c:v>
                </c:pt>
                <c:pt idx="786">
                  <c:v>-0.65108299999999997</c:v>
                </c:pt>
                <c:pt idx="787">
                  <c:v>-0.63974900000000001</c:v>
                </c:pt>
                <c:pt idx="788">
                  <c:v>-0.62955399999999995</c:v>
                </c:pt>
                <c:pt idx="789">
                  <c:v>-0.63059100000000001</c:v>
                </c:pt>
                <c:pt idx="790">
                  <c:v>-0.64642999999999995</c:v>
                </c:pt>
                <c:pt idx="791">
                  <c:v>-0.60691799999999996</c:v>
                </c:pt>
                <c:pt idx="792">
                  <c:v>-0.58838699999999999</c:v>
                </c:pt>
                <c:pt idx="793">
                  <c:v>-0.55636300000000005</c:v>
                </c:pt>
                <c:pt idx="794">
                  <c:v>-0.57022099999999998</c:v>
                </c:pt>
                <c:pt idx="795">
                  <c:v>-0.553562</c:v>
                </c:pt>
                <c:pt idx="796">
                  <c:v>-0.54016200000000003</c:v>
                </c:pt>
                <c:pt idx="797">
                  <c:v>-0.53440600000000005</c:v>
                </c:pt>
                <c:pt idx="798">
                  <c:v>-0.52260499999999999</c:v>
                </c:pt>
                <c:pt idx="799">
                  <c:v>-0.481568</c:v>
                </c:pt>
                <c:pt idx="800">
                  <c:v>-0.47028999999999999</c:v>
                </c:pt>
                <c:pt idx="801">
                  <c:v>-0.44686999999999999</c:v>
                </c:pt>
                <c:pt idx="802">
                  <c:v>-0.43190400000000001</c:v>
                </c:pt>
                <c:pt idx="803">
                  <c:v>-0.42027500000000001</c:v>
                </c:pt>
                <c:pt idx="804">
                  <c:v>-0.40636100000000003</c:v>
                </c:pt>
                <c:pt idx="805">
                  <c:v>-0.39727499999999999</c:v>
                </c:pt>
                <c:pt idx="806">
                  <c:v>-0.36693199999999998</c:v>
                </c:pt>
                <c:pt idx="807">
                  <c:v>-0.35644999999999999</c:v>
                </c:pt>
                <c:pt idx="808">
                  <c:v>-0.34550799999999998</c:v>
                </c:pt>
                <c:pt idx="809">
                  <c:v>-0.34772799999999998</c:v>
                </c:pt>
                <c:pt idx="810">
                  <c:v>-0.30033399999999999</c:v>
                </c:pt>
                <c:pt idx="811">
                  <c:v>-0.290742</c:v>
                </c:pt>
                <c:pt idx="812">
                  <c:v>-0.31145899999999999</c:v>
                </c:pt>
                <c:pt idx="813">
                  <c:v>-0.32781700000000003</c:v>
                </c:pt>
                <c:pt idx="814">
                  <c:v>-0.330928</c:v>
                </c:pt>
                <c:pt idx="815">
                  <c:v>-0.34225</c:v>
                </c:pt>
                <c:pt idx="816">
                  <c:v>-0.34058100000000002</c:v>
                </c:pt>
                <c:pt idx="817">
                  <c:v>-0.30776799999999999</c:v>
                </c:pt>
                <c:pt idx="818">
                  <c:v>-0.311753</c:v>
                </c:pt>
                <c:pt idx="819">
                  <c:v>-0.31211100000000003</c:v>
                </c:pt>
                <c:pt idx="820">
                  <c:v>-0.32033</c:v>
                </c:pt>
                <c:pt idx="821">
                  <c:v>-0.30096099999999998</c:v>
                </c:pt>
                <c:pt idx="822">
                  <c:v>-0.29650799999999999</c:v>
                </c:pt>
                <c:pt idx="823">
                  <c:v>-0.31588500000000003</c:v>
                </c:pt>
                <c:pt idx="824">
                  <c:v>-0.33652399999999999</c:v>
                </c:pt>
                <c:pt idx="825">
                  <c:v>-0.31164900000000001</c:v>
                </c:pt>
                <c:pt idx="826">
                  <c:v>-0.317442</c:v>
                </c:pt>
                <c:pt idx="827">
                  <c:v>-0.31680900000000001</c:v>
                </c:pt>
                <c:pt idx="828">
                  <c:v>-0.29162300000000002</c:v>
                </c:pt>
                <c:pt idx="829">
                  <c:v>-0.30202299999999999</c:v>
                </c:pt>
                <c:pt idx="830">
                  <c:v>-0.31096499999999999</c:v>
                </c:pt>
                <c:pt idx="831">
                  <c:v>-0.30050700000000002</c:v>
                </c:pt>
                <c:pt idx="832">
                  <c:v>-0.33096999999999999</c:v>
                </c:pt>
                <c:pt idx="833">
                  <c:v>-0.35614699999999999</c:v>
                </c:pt>
                <c:pt idx="834">
                  <c:v>-0.35631600000000002</c:v>
                </c:pt>
                <c:pt idx="835">
                  <c:v>-0.35551100000000002</c:v>
                </c:pt>
                <c:pt idx="836">
                  <c:v>-0.35387099999999999</c:v>
                </c:pt>
                <c:pt idx="837">
                  <c:v>-0.38400000000000001</c:v>
                </c:pt>
                <c:pt idx="838">
                  <c:v>-0.35580099999999998</c:v>
                </c:pt>
                <c:pt idx="839">
                  <c:v>-0.37493399999999999</c:v>
                </c:pt>
                <c:pt idx="840">
                  <c:v>-0.362261</c:v>
                </c:pt>
                <c:pt idx="841">
                  <c:v>-0.39101000000000002</c:v>
                </c:pt>
                <c:pt idx="842">
                  <c:v>-0.37765100000000001</c:v>
                </c:pt>
                <c:pt idx="843">
                  <c:v>-0.40121400000000002</c:v>
                </c:pt>
                <c:pt idx="844">
                  <c:v>-0.387652</c:v>
                </c:pt>
                <c:pt idx="845">
                  <c:v>-0.40166400000000002</c:v>
                </c:pt>
                <c:pt idx="846">
                  <c:v>-0.40775299999999998</c:v>
                </c:pt>
                <c:pt idx="847">
                  <c:v>-0.392849</c:v>
                </c:pt>
                <c:pt idx="848">
                  <c:v>-0.37738500000000003</c:v>
                </c:pt>
                <c:pt idx="849">
                  <c:v>-0.42404599999999998</c:v>
                </c:pt>
                <c:pt idx="850">
                  <c:v>-0.40526800000000002</c:v>
                </c:pt>
                <c:pt idx="851">
                  <c:v>-0.400478</c:v>
                </c:pt>
                <c:pt idx="852">
                  <c:v>-0.43931199999999998</c:v>
                </c:pt>
                <c:pt idx="853">
                  <c:v>-0.446548</c:v>
                </c:pt>
                <c:pt idx="854">
                  <c:v>-0.41919099999999998</c:v>
                </c:pt>
                <c:pt idx="855">
                  <c:v>-0.45098300000000002</c:v>
                </c:pt>
                <c:pt idx="856">
                  <c:v>-0.43480799999999997</c:v>
                </c:pt>
                <c:pt idx="857">
                  <c:v>-0.44835999999999998</c:v>
                </c:pt>
                <c:pt idx="858">
                  <c:v>-0.49032100000000001</c:v>
                </c:pt>
                <c:pt idx="859">
                  <c:v>-0.49244100000000002</c:v>
                </c:pt>
                <c:pt idx="860">
                  <c:v>-0.51473599999999997</c:v>
                </c:pt>
                <c:pt idx="861">
                  <c:v>-0.50934500000000005</c:v>
                </c:pt>
                <c:pt idx="862">
                  <c:v>-0.52067399999999997</c:v>
                </c:pt>
                <c:pt idx="863">
                  <c:v>-0.51887000000000005</c:v>
                </c:pt>
                <c:pt idx="864">
                  <c:v>-0.54298199999999996</c:v>
                </c:pt>
                <c:pt idx="865">
                  <c:v>-0.51531000000000005</c:v>
                </c:pt>
                <c:pt idx="866">
                  <c:v>-0.54972399999999999</c:v>
                </c:pt>
                <c:pt idx="867">
                  <c:v>-0.57381199999999999</c:v>
                </c:pt>
                <c:pt idx="868">
                  <c:v>-0.58454899999999999</c:v>
                </c:pt>
                <c:pt idx="869">
                  <c:v>-0.54991900000000005</c:v>
                </c:pt>
                <c:pt idx="870">
                  <c:v>-0.561608</c:v>
                </c:pt>
                <c:pt idx="871">
                  <c:v>-0.54954099999999995</c:v>
                </c:pt>
                <c:pt idx="872">
                  <c:v>-0.58318499999999995</c:v>
                </c:pt>
                <c:pt idx="873">
                  <c:v>-0.59768200000000005</c:v>
                </c:pt>
                <c:pt idx="874">
                  <c:v>-0.61767799999999995</c:v>
                </c:pt>
                <c:pt idx="875">
                  <c:v>-0.63382300000000003</c:v>
                </c:pt>
                <c:pt idx="876">
                  <c:v>-0.65690099999999996</c:v>
                </c:pt>
                <c:pt idx="877">
                  <c:v>-0.71158399999999999</c:v>
                </c:pt>
                <c:pt idx="878">
                  <c:v>-0.73790900000000004</c:v>
                </c:pt>
                <c:pt idx="879">
                  <c:v>-0.72478900000000002</c:v>
                </c:pt>
                <c:pt idx="880">
                  <c:v>-0.72171600000000002</c:v>
                </c:pt>
                <c:pt idx="881">
                  <c:v>-0.71797900000000003</c:v>
                </c:pt>
                <c:pt idx="882">
                  <c:v>-0.72130899999999998</c:v>
                </c:pt>
                <c:pt idx="883">
                  <c:v>-0.72080900000000003</c:v>
                </c:pt>
                <c:pt idx="884">
                  <c:v>-0.77710199999999996</c:v>
                </c:pt>
                <c:pt idx="885">
                  <c:v>-0.80116500000000002</c:v>
                </c:pt>
                <c:pt idx="886">
                  <c:v>-0.82822300000000004</c:v>
                </c:pt>
                <c:pt idx="887">
                  <c:v>-0.814384</c:v>
                </c:pt>
                <c:pt idx="888">
                  <c:v>-0.77380400000000005</c:v>
                </c:pt>
                <c:pt idx="889">
                  <c:v>-0.78320100000000004</c:v>
                </c:pt>
                <c:pt idx="890">
                  <c:v>-0.78972699999999996</c:v>
                </c:pt>
                <c:pt idx="891">
                  <c:v>-0.85818300000000003</c:v>
                </c:pt>
                <c:pt idx="892">
                  <c:v>-0.83811599999999997</c:v>
                </c:pt>
                <c:pt idx="893">
                  <c:v>-0.85473500000000002</c:v>
                </c:pt>
                <c:pt idx="894">
                  <c:v>-0.91958899999999999</c:v>
                </c:pt>
                <c:pt idx="895">
                  <c:v>-0.97563</c:v>
                </c:pt>
                <c:pt idx="896">
                  <c:v>-1.009906</c:v>
                </c:pt>
                <c:pt idx="897">
                  <c:v>-1.0784279999999999</c:v>
                </c:pt>
                <c:pt idx="898">
                  <c:v>-1.149559</c:v>
                </c:pt>
                <c:pt idx="899">
                  <c:v>-1.2086859999999999</c:v>
                </c:pt>
                <c:pt idx="900">
                  <c:v>-1.259099</c:v>
                </c:pt>
                <c:pt idx="901">
                  <c:v>-1.302772</c:v>
                </c:pt>
                <c:pt idx="902">
                  <c:v>-1.359464</c:v>
                </c:pt>
                <c:pt idx="903">
                  <c:v>-1.378844</c:v>
                </c:pt>
                <c:pt idx="904">
                  <c:v>-1.4100649999999999</c:v>
                </c:pt>
                <c:pt idx="905">
                  <c:v>-1.461813</c:v>
                </c:pt>
                <c:pt idx="906">
                  <c:v>-1.5129859999999999</c:v>
                </c:pt>
                <c:pt idx="907">
                  <c:v>-1.578891</c:v>
                </c:pt>
                <c:pt idx="908">
                  <c:v>-1.1993510000000001</c:v>
                </c:pt>
                <c:pt idx="909">
                  <c:v>-1.3357509999999999</c:v>
                </c:pt>
                <c:pt idx="910">
                  <c:v>-1.6683520000000001</c:v>
                </c:pt>
                <c:pt idx="911">
                  <c:v>-1.788451</c:v>
                </c:pt>
                <c:pt idx="912">
                  <c:v>-1.860417</c:v>
                </c:pt>
                <c:pt idx="913">
                  <c:v>-1.8282830000000001</c:v>
                </c:pt>
                <c:pt idx="914">
                  <c:v>-1.7187460000000001</c:v>
                </c:pt>
                <c:pt idx="915">
                  <c:v>-1.6744540000000001</c:v>
                </c:pt>
                <c:pt idx="916">
                  <c:v>-1.6884030000000001</c:v>
                </c:pt>
                <c:pt idx="917">
                  <c:v>-1.731427</c:v>
                </c:pt>
                <c:pt idx="918">
                  <c:v>-1.824276</c:v>
                </c:pt>
                <c:pt idx="919">
                  <c:v>-1.896325</c:v>
                </c:pt>
                <c:pt idx="920">
                  <c:v>-1.8926940000000001</c:v>
                </c:pt>
                <c:pt idx="921">
                  <c:v>-1.9156299999999999</c:v>
                </c:pt>
                <c:pt idx="922">
                  <c:v>-1.874058</c:v>
                </c:pt>
                <c:pt idx="923">
                  <c:v>-1.9282220000000001</c:v>
                </c:pt>
                <c:pt idx="924">
                  <c:v>-1.959392</c:v>
                </c:pt>
                <c:pt idx="925">
                  <c:v>-2.013906</c:v>
                </c:pt>
                <c:pt idx="926">
                  <c:v>-2.0153940000000001</c:v>
                </c:pt>
                <c:pt idx="927">
                  <c:v>-2.0627810000000002</c:v>
                </c:pt>
                <c:pt idx="928">
                  <c:v>-2.0383309999999999</c:v>
                </c:pt>
                <c:pt idx="929">
                  <c:v>-2.0436540000000001</c:v>
                </c:pt>
                <c:pt idx="930">
                  <c:v>-2.0499369999999999</c:v>
                </c:pt>
                <c:pt idx="931">
                  <c:v>-2.0806819999999999</c:v>
                </c:pt>
                <c:pt idx="932">
                  <c:v>-2.0721970000000001</c:v>
                </c:pt>
                <c:pt idx="933">
                  <c:v>-2.1363810000000001</c:v>
                </c:pt>
                <c:pt idx="934">
                  <c:v>-2.1297619999999999</c:v>
                </c:pt>
                <c:pt idx="935">
                  <c:v>-2.1183709999999998</c:v>
                </c:pt>
                <c:pt idx="936">
                  <c:v>-2.1461109999999999</c:v>
                </c:pt>
                <c:pt idx="937">
                  <c:v>-2.1519900000000001</c:v>
                </c:pt>
                <c:pt idx="938">
                  <c:v>-2.183084</c:v>
                </c:pt>
                <c:pt idx="939">
                  <c:v>-2.171621</c:v>
                </c:pt>
                <c:pt idx="940">
                  <c:v>-2.1244399999999999</c:v>
                </c:pt>
                <c:pt idx="941">
                  <c:v>-2.1365759999999998</c:v>
                </c:pt>
                <c:pt idx="942">
                  <c:v>-2.1406350000000001</c:v>
                </c:pt>
                <c:pt idx="943">
                  <c:v>-2.1539039999999998</c:v>
                </c:pt>
                <c:pt idx="944">
                  <c:v>-2.1964969999999999</c:v>
                </c:pt>
                <c:pt idx="945">
                  <c:v>-2.1590479999999999</c:v>
                </c:pt>
                <c:pt idx="946">
                  <c:v>-2.2021890000000002</c:v>
                </c:pt>
                <c:pt idx="947">
                  <c:v>-2.2064539999999999</c:v>
                </c:pt>
                <c:pt idx="948">
                  <c:v>-2.226756</c:v>
                </c:pt>
                <c:pt idx="949">
                  <c:v>-2.2614879999999999</c:v>
                </c:pt>
                <c:pt idx="950">
                  <c:v>-2.2779639999999999</c:v>
                </c:pt>
                <c:pt idx="951">
                  <c:v>-2.314012</c:v>
                </c:pt>
                <c:pt idx="952">
                  <c:v>-2.2975530000000002</c:v>
                </c:pt>
                <c:pt idx="953">
                  <c:v>-2.3505940000000001</c:v>
                </c:pt>
                <c:pt idx="954">
                  <c:v>-2.3088060000000001</c:v>
                </c:pt>
                <c:pt idx="955">
                  <c:v>-2.2952379999999999</c:v>
                </c:pt>
                <c:pt idx="956">
                  <c:v>-2.3603200000000002</c:v>
                </c:pt>
                <c:pt idx="957">
                  <c:v>-2.4051629999999999</c:v>
                </c:pt>
                <c:pt idx="958">
                  <c:v>-2.4228700000000001</c:v>
                </c:pt>
                <c:pt idx="959">
                  <c:v>-2.4537369999999998</c:v>
                </c:pt>
                <c:pt idx="960">
                  <c:v>-2.5177999999999998</c:v>
                </c:pt>
                <c:pt idx="961">
                  <c:v>-2.5546180000000001</c:v>
                </c:pt>
                <c:pt idx="962">
                  <c:v>-2.5766360000000001</c:v>
                </c:pt>
                <c:pt idx="963">
                  <c:v>-2.6136599999999999</c:v>
                </c:pt>
                <c:pt idx="964">
                  <c:v>1.104034</c:v>
                </c:pt>
                <c:pt idx="965">
                  <c:v>0.30053200000000002</c:v>
                </c:pt>
                <c:pt idx="966">
                  <c:v>0.36896899999999999</c:v>
                </c:pt>
                <c:pt idx="967">
                  <c:v>0.465698</c:v>
                </c:pt>
                <c:pt idx="968">
                  <c:v>1.2329639999999999</c:v>
                </c:pt>
                <c:pt idx="969">
                  <c:v>2.2458290000000001</c:v>
                </c:pt>
                <c:pt idx="970">
                  <c:v>3.8893230000000001</c:v>
                </c:pt>
                <c:pt idx="971">
                  <c:v>4.9607320000000001</c:v>
                </c:pt>
                <c:pt idx="972">
                  <c:v>6.3733079999999998</c:v>
                </c:pt>
                <c:pt idx="973">
                  <c:v>7.3437130000000002</c:v>
                </c:pt>
                <c:pt idx="974">
                  <c:v>8.5713860000000004</c:v>
                </c:pt>
                <c:pt idx="975">
                  <c:v>9.9689650000000007</c:v>
                </c:pt>
                <c:pt idx="976">
                  <c:v>10.707354</c:v>
                </c:pt>
                <c:pt idx="977">
                  <c:v>11.248422</c:v>
                </c:pt>
                <c:pt idx="978">
                  <c:v>11.707677</c:v>
                </c:pt>
                <c:pt idx="979">
                  <c:v>12.083332</c:v>
                </c:pt>
                <c:pt idx="980">
                  <c:v>12.410299</c:v>
                </c:pt>
                <c:pt idx="981">
                  <c:v>12.668825999999999</c:v>
                </c:pt>
                <c:pt idx="982">
                  <c:v>10.806687</c:v>
                </c:pt>
                <c:pt idx="983">
                  <c:v>1.5502</c:v>
                </c:pt>
                <c:pt idx="984">
                  <c:v>1.02433</c:v>
                </c:pt>
                <c:pt idx="985">
                  <c:v>0.48005599999999998</c:v>
                </c:pt>
                <c:pt idx="986">
                  <c:v>2.1602E-2</c:v>
                </c:pt>
                <c:pt idx="987">
                  <c:v>-0.39617999999999998</c:v>
                </c:pt>
                <c:pt idx="988">
                  <c:v>-0.64464100000000002</c:v>
                </c:pt>
                <c:pt idx="989">
                  <c:v>-0.39301900000000001</c:v>
                </c:pt>
                <c:pt idx="990">
                  <c:v>0.13772899999999999</c:v>
                </c:pt>
                <c:pt idx="991">
                  <c:v>-0.71473699999999996</c:v>
                </c:pt>
                <c:pt idx="992">
                  <c:v>-0.58046500000000001</c:v>
                </c:pt>
                <c:pt idx="993">
                  <c:v>-0.37886999999999998</c:v>
                </c:pt>
                <c:pt idx="994">
                  <c:v>-0.66136600000000001</c:v>
                </c:pt>
                <c:pt idx="995">
                  <c:v>-0.84275299999999997</c:v>
                </c:pt>
                <c:pt idx="996">
                  <c:v>-0.92854300000000001</c:v>
                </c:pt>
                <c:pt idx="997">
                  <c:v>-0.95496000000000003</c:v>
                </c:pt>
                <c:pt idx="998">
                  <c:v>-0.88717599999999996</c:v>
                </c:pt>
                <c:pt idx="999">
                  <c:v>-0.84332799999999997</c:v>
                </c:pt>
                <c:pt idx="1000">
                  <c:v>-0.89046899999999996</c:v>
                </c:pt>
                <c:pt idx="1001">
                  <c:v>-0.93122799999999994</c:v>
                </c:pt>
                <c:pt idx="1002">
                  <c:v>-1.0193989999999999</c:v>
                </c:pt>
                <c:pt idx="1003">
                  <c:v>-1.042387</c:v>
                </c:pt>
                <c:pt idx="1004">
                  <c:v>-1.0564800000000001</c:v>
                </c:pt>
                <c:pt idx="1005">
                  <c:v>-1.0581590000000001</c:v>
                </c:pt>
                <c:pt idx="1006">
                  <c:v>-1.0412440000000001</c:v>
                </c:pt>
                <c:pt idx="1007">
                  <c:v>-1.105167</c:v>
                </c:pt>
                <c:pt idx="1008">
                  <c:v>-1.131537</c:v>
                </c:pt>
                <c:pt idx="1009">
                  <c:v>-1.133804</c:v>
                </c:pt>
                <c:pt idx="1010">
                  <c:v>-1.186952</c:v>
                </c:pt>
                <c:pt idx="1011">
                  <c:v>-1.162663</c:v>
                </c:pt>
                <c:pt idx="1012">
                  <c:v>-1.1815469999999999</c:v>
                </c:pt>
                <c:pt idx="1013">
                  <c:v>-1.179565</c:v>
                </c:pt>
                <c:pt idx="1014">
                  <c:v>-1.133324</c:v>
                </c:pt>
                <c:pt idx="1015">
                  <c:v>-1.1641600000000001</c:v>
                </c:pt>
                <c:pt idx="1016">
                  <c:v>-1.1428560000000001</c:v>
                </c:pt>
                <c:pt idx="1017">
                  <c:v>-1.1415500000000001</c:v>
                </c:pt>
                <c:pt idx="1018">
                  <c:v>-1.1121719999999999</c:v>
                </c:pt>
                <c:pt idx="1019">
                  <c:v>-1.1155090000000001</c:v>
                </c:pt>
                <c:pt idx="1020">
                  <c:v>-1.1066199999999999</c:v>
                </c:pt>
                <c:pt idx="1021">
                  <c:v>-1.0758620000000001</c:v>
                </c:pt>
                <c:pt idx="1022">
                  <c:v>-1.071102</c:v>
                </c:pt>
                <c:pt idx="1023">
                  <c:v>-1.0860989999999999</c:v>
                </c:pt>
                <c:pt idx="1024">
                  <c:v>-1.0784</c:v>
                </c:pt>
                <c:pt idx="1025">
                  <c:v>-1.08043</c:v>
                </c:pt>
                <c:pt idx="1026">
                  <c:v>-1.0889690000000001</c:v>
                </c:pt>
                <c:pt idx="1027">
                  <c:v>-1.0614300000000001</c:v>
                </c:pt>
                <c:pt idx="1028">
                  <c:v>-1.060168</c:v>
                </c:pt>
                <c:pt idx="1029">
                  <c:v>-1.0183530000000001</c:v>
                </c:pt>
                <c:pt idx="1030">
                  <c:v>-1.070692</c:v>
                </c:pt>
                <c:pt idx="1031">
                  <c:v>-0.99157600000000001</c:v>
                </c:pt>
                <c:pt idx="1032">
                  <c:v>-0.99579899999999999</c:v>
                </c:pt>
                <c:pt idx="1033">
                  <c:v>-0.97519699999999998</c:v>
                </c:pt>
                <c:pt idx="1034">
                  <c:v>-0.96137600000000001</c:v>
                </c:pt>
                <c:pt idx="1035">
                  <c:v>-0.89490999999999998</c:v>
                </c:pt>
                <c:pt idx="1036">
                  <c:v>-0.89888999999999997</c:v>
                </c:pt>
                <c:pt idx="1037">
                  <c:v>-0.84487000000000001</c:v>
                </c:pt>
                <c:pt idx="1038">
                  <c:v>-0.85077599999999998</c:v>
                </c:pt>
                <c:pt idx="1039">
                  <c:v>-0.81070500000000001</c:v>
                </c:pt>
                <c:pt idx="1040">
                  <c:v>-0.77911200000000003</c:v>
                </c:pt>
                <c:pt idx="1041">
                  <c:v>-0.78260600000000002</c:v>
                </c:pt>
                <c:pt idx="1042">
                  <c:v>-0.75383</c:v>
                </c:pt>
                <c:pt idx="1043">
                  <c:v>-0.74389099999999997</c:v>
                </c:pt>
                <c:pt idx="1044">
                  <c:v>-0.74665000000000004</c:v>
                </c:pt>
                <c:pt idx="1045">
                  <c:v>-0.72479199999999999</c:v>
                </c:pt>
                <c:pt idx="1046">
                  <c:v>-0.66239099999999995</c:v>
                </c:pt>
                <c:pt idx="1047">
                  <c:v>-0.68210499999999996</c:v>
                </c:pt>
                <c:pt idx="1048">
                  <c:v>-0.66645500000000002</c:v>
                </c:pt>
                <c:pt idx="1049">
                  <c:v>-0.64933200000000002</c:v>
                </c:pt>
                <c:pt idx="1050">
                  <c:v>-0.59380500000000003</c:v>
                </c:pt>
                <c:pt idx="1051">
                  <c:v>-0.59468299999999996</c:v>
                </c:pt>
                <c:pt idx="1052">
                  <c:v>-0.62058899999999995</c:v>
                </c:pt>
                <c:pt idx="1053">
                  <c:v>-0.63672300000000004</c:v>
                </c:pt>
                <c:pt idx="1054">
                  <c:v>-0.70726800000000001</c:v>
                </c:pt>
                <c:pt idx="1055">
                  <c:v>-0.78207599999999999</c:v>
                </c:pt>
                <c:pt idx="1056">
                  <c:v>-0.83491499999999996</c:v>
                </c:pt>
                <c:pt idx="1057">
                  <c:v>-0.872919</c:v>
                </c:pt>
                <c:pt idx="1058">
                  <c:v>-0.95986899999999997</c:v>
                </c:pt>
                <c:pt idx="1059">
                  <c:v>-0.99073800000000001</c:v>
                </c:pt>
                <c:pt idx="1060">
                  <c:v>-1.0236449999999999</c:v>
                </c:pt>
                <c:pt idx="1061">
                  <c:v>-1.0555369999999999</c:v>
                </c:pt>
                <c:pt idx="1062">
                  <c:v>-1.0986899999999999</c:v>
                </c:pt>
                <c:pt idx="1063">
                  <c:v>-1.0631949999999999</c:v>
                </c:pt>
                <c:pt idx="1064">
                  <c:v>-1.0817380000000001</c:v>
                </c:pt>
                <c:pt idx="1065">
                  <c:v>-1.128979</c:v>
                </c:pt>
                <c:pt idx="1066">
                  <c:v>-1.148903</c:v>
                </c:pt>
                <c:pt idx="1067">
                  <c:v>-1.218027</c:v>
                </c:pt>
                <c:pt idx="1068">
                  <c:v>-1.218709</c:v>
                </c:pt>
                <c:pt idx="1069">
                  <c:v>-1.2698799999999999</c:v>
                </c:pt>
                <c:pt idx="1070">
                  <c:v>-1.295323</c:v>
                </c:pt>
                <c:pt idx="1071">
                  <c:v>-1.3059000000000001</c:v>
                </c:pt>
                <c:pt idx="1072">
                  <c:v>-1.3857330000000001</c:v>
                </c:pt>
                <c:pt idx="1073">
                  <c:v>-1.3724209999999999</c:v>
                </c:pt>
                <c:pt idx="1074">
                  <c:v>-1.3911549999999999</c:v>
                </c:pt>
                <c:pt idx="1075">
                  <c:v>-1.385726</c:v>
                </c:pt>
                <c:pt idx="1076">
                  <c:v>-1.3867670000000001</c:v>
                </c:pt>
                <c:pt idx="1077">
                  <c:v>-1.3734489999999999</c:v>
                </c:pt>
                <c:pt idx="1078">
                  <c:v>-1.430809</c:v>
                </c:pt>
                <c:pt idx="1079">
                  <c:v>-1.4604969999999999</c:v>
                </c:pt>
                <c:pt idx="1080">
                  <c:v>-1.453281</c:v>
                </c:pt>
                <c:pt idx="1081">
                  <c:v>-1.4374579999999999</c:v>
                </c:pt>
                <c:pt idx="1082">
                  <c:v>-1.4537059999999999</c:v>
                </c:pt>
                <c:pt idx="1083">
                  <c:v>-1.4703839999999999</c:v>
                </c:pt>
                <c:pt idx="1084">
                  <c:v>-1.484143</c:v>
                </c:pt>
                <c:pt idx="1085">
                  <c:v>-1.4918450000000001</c:v>
                </c:pt>
                <c:pt idx="1086">
                  <c:v>-1.4736659999999999</c:v>
                </c:pt>
                <c:pt idx="1087">
                  <c:v>-1.4907900000000001</c:v>
                </c:pt>
                <c:pt idx="1088">
                  <c:v>-1.4872989999999999</c:v>
                </c:pt>
                <c:pt idx="1089">
                  <c:v>-1.4571620000000001</c:v>
                </c:pt>
                <c:pt idx="1090">
                  <c:v>-1.4517530000000001</c:v>
                </c:pt>
                <c:pt idx="1091">
                  <c:v>-1.463163</c:v>
                </c:pt>
                <c:pt idx="1092">
                  <c:v>-1.437991</c:v>
                </c:pt>
                <c:pt idx="1093">
                  <c:v>-1.3600989999999999</c:v>
                </c:pt>
                <c:pt idx="1094">
                  <c:v>-1.3398369999999999</c:v>
                </c:pt>
                <c:pt idx="1095">
                  <c:v>-1.3648039999999999</c:v>
                </c:pt>
                <c:pt idx="1096">
                  <c:v>-1.3578429999999999</c:v>
                </c:pt>
                <c:pt idx="1097">
                  <c:v>-1.372401</c:v>
                </c:pt>
                <c:pt idx="1098">
                  <c:v>-1.370053</c:v>
                </c:pt>
                <c:pt idx="1099">
                  <c:v>-1.4087080000000001</c:v>
                </c:pt>
                <c:pt idx="1100">
                  <c:v>-1.3942490000000001</c:v>
                </c:pt>
                <c:pt idx="1101">
                  <c:v>-1.4201440000000001</c:v>
                </c:pt>
                <c:pt idx="1102">
                  <c:v>-1.3945879999999999</c:v>
                </c:pt>
                <c:pt idx="1103">
                  <c:v>-1.417678</c:v>
                </c:pt>
                <c:pt idx="1104">
                  <c:v>-1.385588</c:v>
                </c:pt>
                <c:pt idx="1105">
                  <c:v>-1.4237420000000001</c:v>
                </c:pt>
                <c:pt idx="1106">
                  <c:v>-1.426007</c:v>
                </c:pt>
                <c:pt idx="1107">
                  <c:v>-1.428401</c:v>
                </c:pt>
                <c:pt idx="1108">
                  <c:v>-1.4047750000000001</c:v>
                </c:pt>
                <c:pt idx="1109">
                  <c:v>-1.393778</c:v>
                </c:pt>
                <c:pt idx="1110">
                  <c:v>-1.3923939999999999</c:v>
                </c:pt>
                <c:pt idx="1111">
                  <c:v>-1.341313</c:v>
                </c:pt>
                <c:pt idx="1112">
                  <c:v>-1.3997999999999999</c:v>
                </c:pt>
                <c:pt idx="1113">
                  <c:v>-1.3814139999999999</c:v>
                </c:pt>
                <c:pt idx="1114">
                  <c:v>-1.3807160000000001</c:v>
                </c:pt>
                <c:pt idx="1115">
                  <c:v>-1.394344</c:v>
                </c:pt>
                <c:pt idx="1116">
                  <c:v>-1.385275</c:v>
                </c:pt>
                <c:pt idx="1117">
                  <c:v>-1.3947860000000001</c:v>
                </c:pt>
                <c:pt idx="1118">
                  <c:v>-1.422976</c:v>
                </c:pt>
                <c:pt idx="1119">
                  <c:v>-1.382468</c:v>
                </c:pt>
                <c:pt idx="1120">
                  <c:v>-1.396576</c:v>
                </c:pt>
                <c:pt idx="1121">
                  <c:v>-1.394279</c:v>
                </c:pt>
                <c:pt idx="1122">
                  <c:v>-1.405095</c:v>
                </c:pt>
                <c:pt idx="1123">
                  <c:v>-1.4090389999999999</c:v>
                </c:pt>
                <c:pt idx="1124">
                  <c:v>-1.451489</c:v>
                </c:pt>
                <c:pt idx="1125">
                  <c:v>-1.4647269999999999</c:v>
                </c:pt>
                <c:pt idx="1126">
                  <c:v>-1.4428160000000001</c:v>
                </c:pt>
                <c:pt idx="1127">
                  <c:v>-1.3780969999999999</c:v>
                </c:pt>
                <c:pt idx="1128">
                  <c:v>-1.4124969999999999</c:v>
                </c:pt>
                <c:pt idx="1129">
                  <c:v>-1.425818</c:v>
                </c:pt>
                <c:pt idx="1130">
                  <c:v>-1.468237</c:v>
                </c:pt>
                <c:pt idx="1131">
                  <c:v>-1.4941260000000001</c:v>
                </c:pt>
                <c:pt idx="1132">
                  <c:v>-1.5165310000000001</c:v>
                </c:pt>
                <c:pt idx="1133">
                  <c:v>-1.5331129999999999</c:v>
                </c:pt>
                <c:pt idx="1134">
                  <c:v>-1.587655</c:v>
                </c:pt>
                <c:pt idx="1135">
                  <c:v>-1.5845720000000001</c:v>
                </c:pt>
                <c:pt idx="1136">
                  <c:v>-1.6099129999999999</c:v>
                </c:pt>
                <c:pt idx="1137">
                  <c:v>-1.6243829999999999</c:v>
                </c:pt>
                <c:pt idx="1138">
                  <c:v>-1.658404</c:v>
                </c:pt>
                <c:pt idx="1139">
                  <c:v>-1.664255</c:v>
                </c:pt>
                <c:pt idx="1140">
                  <c:v>-1.672831</c:v>
                </c:pt>
                <c:pt idx="1141">
                  <c:v>-1.7074480000000001</c:v>
                </c:pt>
                <c:pt idx="1142">
                  <c:v>-1.730996</c:v>
                </c:pt>
                <c:pt idx="1143">
                  <c:v>-1.788316</c:v>
                </c:pt>
                <c:pt idx="1144">
                  <c:v>-1.7893520000000001</c:v>
                </c:pt>
                <c:pt idx="1145">
                  <c:v>-1.8412500000000001</c:v>
                </c:pt>
                <c:pt idx="1146">
                  <c:v>-1.8569009999999999</c:v>
                </c:pt>
                <c:pt idx="1147">
                  <c:v>-1.8841889999999999</c:v>
                </c:pt>
                <c:pt idx="1148">
                  <c:v>-1.9161570000000001</c:v>
                </c:pt>
                <c:pt idx="1149">
                  <c:v>-1.965328</c:v>
                </c:pt>
                <c:pt idx="1150">
                  <c:v>-1.983144</c:v>
                </c:pt>
                <c:pt idx="1151">
                  <c:v>-2.0394060000000001</c:v>
                </c:pt>
                <c:pt idx="1152">
                  <c:v>-2.0102549999999999</c:v>
                </c:pt>
                <c:pt idx="1153">
                  <c:v>-1.998516</c:v>
                </c:pt>
                <c:pt idx="1154">
                  <c:v>-2.0596869999999998</c:v>
                </c:pt>
                <c:pt idx="1155">
                  <c:v>-2.0765500000000001</c:v>
                </c:pt>
                <c:pt idx="1156">
                  <c:v>-2.1102029999999998</c:v>
                </c:pt>
                <c:pt idx="1157">
                  <c:v>-2.1663100000000002</c:v>
                </c:pt>
                <c:pt idx="1158">
                  <c:v>-2.206054</c:v>
                </c:pt>
                <c:pt idx="1159">
                  <c:v>-2.2366609999999998</c:v>
                </c:pt>
                <c:pt idx="1160">
                  <c:v>-2.2597459999999998</c:v>
                </c:pt>
                <c:pt idx="1161">
                  <c:v>-2.2693970000000001</c:v>
                </c:pt>
                <c:pt idx="1162">
                  <c:v>-2.3517220000000001</c:v>
                </c:pt>
                <c:pt idx="1163">
                  <c:v>-2.3637980000000001</c:v>
                </c:pt>
                <c:pt idx="1164">
                  <c:v>-2.3961220000000001</c:v>
                </c:pt>
                <c:pt idx="1165">
                  <c:v>-2.3995440000000001</c:v>
                </c:pt>
                <c:pt idx="1166">
                  <c:v>-2.465894</c:v>
                </c:pt>
                <c:pt idx="1167">
                  <c:v>-2.50108</c:v>
                </c:pt>
                <c:pt idx="1168">
                  <c:v>-2.5078399999999998</c:v>
                </c:pt>
                <c:pt idx="1169">
                  <c:v>-2.4975619999999998</c:v>
                </c:pt>
                <c:pt idx="1170">
                  <c:v>-2.5263849999999999</c:v>
                </c:pt>
                <c:pt idx="1171">
                  <c:v>-2.5689829999999998</c:v>
                </c:pt>
                <c:pt idx="1172">
                  <c:v>-2.6227719999999999</c:v>
                </c:pt>
                <c:pt idx="1173">
                  <c:v>-2.65476</c:v>
                </c:pt>
                <c:pt idx="1174">
                  <c:v>-2.693613</c:v>
                </c:pt>
                <c:pt idx="1175">
                  <c:v>-2.739995</c:v>
                </c:pt>
                <c:pt idx="1176">
                  <c:v>-2.7869259999999998</c:v>
                </c:pt>
                <c:pt idx="1177">
                  <c:v>-2.7679770000000001</c:v>
                </c:pt>
                <c:pt idx="1178">
                  <c:v>-2.7840029999999998</c:v>
                </c:pt>
                <c:pt idx="1179">
                  <c:v>-2.8035489999999998</c:v>
                </c:pt>
                <c:pt idx="1180">
                  <c:v>-2.8574790000000001</c:v>
                </c:pt>
                <c:pt idx="1181">
                  <c:v>-2.8966240000000001</c:v>
                </c:pt>
                <c:pt idx="1182">
                  <c:v>-2.9824579999999998</c:v>
                </c:pt>
                <c:pt idx="1183">
                  <c:v>-2.979511</c:v>
                </c:pt>
                <c:pt idx="1184">
                  <c:v>-3.019069</c:v>
                </c:pt>
                <c:pt idx="1185">
                  <c:v>-3.0988199999999999</c:v>
                </c:pt>
                <c:pt idx="1186">
                  <c:v>-3.1057779999999999</c:v>
                </c:pt>
                <c:pt idx="1187">
                  <c:v>-3.1609219999999998</c:v>
                </c:pt>
                <c:pt idx="1188">
                  <c:v>-3.2103440000000001</c:v>
                </c:pt>
                <c:pt idx="1189">
                  <c:v>-3.2717520000000002</c:v>
                </c:pt>
                <c:pt idx="1190">
                  <c:v>-3.3188710000000001</c:v>
                </c:pt>
                <c:pt idx="1191">
                  <c:v>-3.3549669999999998</c:v>
                </c:pt>
                <c:pt idx="1192">
                  <c:v>-3.4127169999999998</c:v>
                </c:pt>
                <c:pt idx="1193">
                  <c:v>-3.4176410000000002</c:v>
                </c:pt>
                <c:pt idx="1194">
                  <c:v>-3.454618</c:v>
                </c:pt>
                <c:pt idx="1195">
                  <c:v>-3.483298</c:v>
                </c:pt>
                <c:pt idx="1196">
                  <c:v>-3.460798</c:v>
                </c:pt>
                <c:pt idx="1197">
                  <c:v>-3.5277240000000001</c:v>
                </c:pt>
                <c:pt idx="1198">
                  <c:v>-3.561582</c:v>
                </c:pt>
                <c:pt idx="1199">
                  <c:v>-3.6372200000000001</c:v>
                </c:pt>
                <c:pt idx="1200">
                  <c:v>-3.6939220000000001</c:v>
                </c:pt>
                <c:pt idx="1201">
                  <c:v>-3.740129</c:v>
                </c:pt>
                <c:pt idx="1202">
                  <c:v>-3.799912</c:v>
                </c:pt>
                <c:pt idx="1203">
                  <c:v>-3.8298000000000001</c:v>
                </c:pt>
                <c:pt idx="1204">
                  <c:v>-0.70957400000000004</c:v>
                </c:pt>
                <c:pt idx="1205">
                  <c:v>0.31188100000000002</c:v>
                </c:pt>
                <c:pt idx="1206">
                  <c:v>0.58618499999999996</c:v>
                </c:pt>
                <c:pt idx="1207">
                  <c:v>1.118841</c:v>
                </c:pt>
                <c:pt idx="1208">
                  <c:v>1.491584</c:v>
                </c:pt>
                <c:pt idx="1209">
                  <c:v>1.875478</c:v>
                </c:pt>
                <c:pt idx="1210">
                  <c:v>2.2775379999999998</c:v>
                </c:pt>
                <c:pt idx="1211">
                  <c:v>3.0569359999999999</c:v>
                </c:pt>
                <c:pt idx="1212">
                  <c:v>4.0329959999999998</c:v>
                </c:pt>
                <c:pt idx="1213">
                  <c:v>5.3934629999999997</c:v>
                </c:pt>
                <c:pt idx="1214">
                  <c:v>6.43187</c:v>
                </c:pt>
                <c:pt idx="1215">
                  <c:v>7.2495149999999997</c:v>
                </c:pt>
                <c:pt idx="1216">
                  <c:v>8.3543179999999992</c:v>
                </c:pt>
                <c:pt idx="1217">
                  <c:v>9.5875020000000006</c:v>
                </c:pt>
                <c:pt idx="1218">
                  <c:v>10.263159</c:v>
                </c:pt>
                <c:pt idx="1219">
                  <c:v>10.753982000000001</c:v>
                </c:pt>
                <c:pt idx="1220">
                  <c:v>11.188461</c:v>
                </c:pt>
                <c:pt idx="1221">
                  <c:v>11.53501</c:v>
                </c:pt>
                <c:pt idx="1222">
                  <c:v>10.518454999999999</c:v>
                </c:pt>
                <c:pt idx="1223">
                  <c:v>1.2460709999999999</c:v>
                </c:pt>
                <c:pt idx="1224">
                  <c:v>0.84131699999999998</c:v>
                </c:pt>
                <c:pt idx="1225">
                  <c:v>0.11226800000000001</c:v>
                </c:pt>
                <c:pt idx="1226">
                  <c:v>-0.368394</c:v>
                </c:pt>
                <c:pt idx="1227">
                  <c:v>-0.73758800000000002</c:v>
                </c:pt>
                <c:pt idx="1228">
                  <c:v>-1.029496</c:v>
                </c:pt>
                <c:pt idx="1229">
                  <c:v>-1.025145</c:v>
                </c:pt>
                <c:pt idx="1230">
                  <c:v>-0.28474500000000003</c:v>
                </c:pt>
                <c:pt idx="1231">
                  <c:v>-0.90707599999999999</c:v>
                </c:pt>
                <c:pt idx="1232">
                  <c:v>-1.1779710000000001</c:v>
                </c:pt>
                <c:pt idx="1233">
                  <c:v>-0.76176999999999995</c:v>
                </c:pt>
                <c:pt idx="1234">
                  <c:v>-1.001058</c:v>
                </c:pt>
                <c:pt idx="1235">
                  <c:v>-1.2552160000000001</c:v>
                </c:pt>
                <c:pt idx="1236">
                  <c:v>-1.396161</c:v>
                </c:pt>
                <c:pt idx="1237">
                  <c:v>-1.445989</c:v>
                </c:pt>
                <c:pt idx="1238">
                  <c:v>-1.3308420000000001</c:v>
                </c:pt>
                <c:pt idx="1239">
                  <c:v>-1.217657</c:v>
                </c:pt>
                <c:pt idx="1240">
                  <c:v>-1.1568020000000001</c:v>
                </c:pt>
                <c:pt idx="1241">
                  <c:v>-1.196958</c:v>
                </c:pt>
                <c:pt idx="1242">
                  <c:v>-1.259652</c:v>
                </c:pt>
                <c:pt idx="1243">
                  <c:v>-1.252183</c:v>
                </c:pt>
                <c:pt idx="1244">
                  <c:v>-1.2645189999999999</c:v>
                </c:pt>
                <c:pt idx="1245">
                  <c:v>-1.267952</c:v>
                </c:pt>
                <c:pt idx="1246">
                  <c:v>-1.2112270000000001</c:v>
                </c:pt>
                <c:pt idx="1247">
                  <c:v>-1.223015</c:v>
                </c:pt>
                <c:pt idx="1248">
                  <c:v>-1.20163</c:v>
                </c:pt>
                <c:pt idx="1249">
                  <c:v>-1.2214769999999999</c:v>
                </c:pt>
                <c:pt idx="1250">
                  <c:v>-1.239981</c:v>
                </c:pt>
                <c:pt idx="1251">
                  <c:v>-1.246116</c:v>
                </c:pt>
                <c:pt idx="1252">
                  <c:v>-1.285018</c:v>
                </c:pt>
                <c:pt idx="1253">
                  <c:v>-1.2157150000000001</c:v>
                </c:pt>
                <c:pt idx="1254">
                  <c:v>-1.2321489999999999</c:v>
                </c:pt>
                <c:pt idx="1255">
                  <c:v>-1.1827529999999999</c:v>
                </c:pt>
                <c:pt idx="1256">
                  <c:v>-1.193684</c:v>
                </c:pt>
                <c:pt idx="1257">
                  <c:v>-1.2043170000000001</c:v>
                </c:pt>
                <c:pt idx="1258">
                  <c:v>-1.2118530000000001</c:v>
                </c:pt>
                <c:pt idx="1259">
                  <c:v>-1.1518360000000001</c:v>
                </c:pt>
                <c:pt idx="1260">
                  <c:v>-1.1879850000000001</c:v>
                </c:pt>
                <c:pt idx="1261">
                  <c:v>-1.16984</c:v>
                </c:pt>
                <c:pt idx="1262">
                  <c:v>-1.1658120000000001</c:v>
                </c:pt>
                <c:pt idx="1263">
                  <c:v>-1.1709369999999999</c:v>
                </c:pt>
                <c:pt idx="1264">
                  <c:v>-1.1568510000000001</c:v>
                </c:pt>
                <c:pt idx="1265">
                  <c:v>-1.1588639999999999</c:v>
                </c:pt>
                <c:pt idx="1266">
                  <c:v>-1.1699360000000001</c:v>
                </c:pt>
                <c:pt idx="1267">
                  <c:v>-1.1874690000000001</c:v>
                </c:pt>
                <c:pt idx="1268">
                  <c:v>-1.104814</c:v>
                </c:pt>
                <c:pt idx="1269">
                  <c:v>-1.0963879999999999</c:v>
                </c:pt>
                <c:pt idx="1270">
                  <c:v>-1.105205</c:v>
                </c:pt>
                <c:pt idx="1271">
                  <c:v>-1.1033649999999999</c:v>
                </c:pt>
                <c:pt idx="1272">
                  <c:v>-1.0841320000000001</c:v>
                </c:pt>
                <c:pt idx="1273">
                  <c:v>-1.077772</c:v>
                </c:pt>
                <c:pt idx="1274">
                  <c:v>-1.0946020000000001</c:v>
                </c:pt>
                <c:pt idx="1275">
                  <c:v>-1.076195</c:v>
                </c:pt>
                <c:pt idx="1276">
                  <c:v>-1.0408660000000001</c:v>
                </c:pt>
                <c:pt idx="1277">
                  <c:v>-1.0337400000000001</c:v>
                </c:pt>
                <c:pt idx="1278">
                  <c:v>-1.059477</c:v>
                </c:pt>
                <c:pt idx="1279">
                  <c:v>-1.02268</c:v>
                </c:pt>
                <c:pt idx="1280">
                  <c:v>-1.0172540000000001</c:v>
                </c:pt>
                <c:pt idx="1281">
                  <c:v>-0.97103300000000004</c:v>
                </c:pt>
                <c:pt idx="1282">
                  <c:v>-0.99573699999999998</c:v>
                </c:pt>
                <c:pt idx="1283">
                  <c:v>-0.98952300000000004</c:v>
                </c:pt>
                <c:pt idx="1284">
                  <c:v>-0.99668000000000001</c:v>
                </c:pt>
                <c:pt idx="1285">
                  <c:v>-0.95497500000000002</c:v>
                </c:pt>
                <c:pt idx="1286">
                  <c:v>-0.97736000000000001</c:v>
                </c:pt>
                <c:pt idx="1287">
                  <c:v>-0.92907099999999998</c:v>
                </c:pt>
                <c:pt idx="1288">
                  <c:v>-0.93788899999999997</c:v>
                </c:pt>
                <c:pt idx="1289">
                  <c:v>-0.928732</c:v>
                </c:pt>
                <c:pt idx="1290">
                  <c:v>-0.91092300000000004</c:v>
                </c:pt>
                <c:pt idx="1291">
                  <c:v>-0.87388500000000002</c:v>
                </c:pt>
                <c:pt idx="1292">
                  <c:v>-0.86320600000000003</c:v>
                </c:pt>
                <c:pt idx="1293">
                  <c:v>-0.88078299999999998</c:v>
                </c:pt>
                <c:pt idx="1294">
                  <c:v>-0.88050399999999995</c:v>
                </c:pt>
                <c:pt idx="1295">
                  <c:v>-0.87259500000000001</c:v>
                </c:pt>
                <c:pt idx="1296">
                  <c:v>-0.85728300000000002</c:v>
                </c:pt>
                <c:pt idx="1297">
                  <c:v>-0.85328300000000001</c:v>
                </c:pt>
                <c:pt idx="1298">
                  <c:v>-0.87446400000000002</c:v>
                </c:pt>
                <c:pt idx="1299">
                  <c:v>-0.80546099999999998</c:v>
                </c:pt>
                <c:pt idx="1300">
                  <c:v>-0.81756200000000001</c:v>
                </c:pt>
                <c:pt idx="1301">
                  <c:v>-0.81415499999999996</c:v>
                </c:pt>
                <c:pt idx="1302">
                  <c:v>-0.82815099999999997</c:v>
                </c:pt>
                <c:pt idx="1303">
                  <c:v>-0.82692100000000002</c:v>
                </c:pt>
                <c:pt idx="1304">
                  <c:v>-0.79139999999999999</c:v>
                </c:pt>
                <c:pt idx="1305">
                  <c:v>-0.79569299999999998</c:v>
                </c:pt>
                <c:pt idx="1306">
                  <c:v>-0.79097600000000001</c:v>
                </c:pt>
                <c:pt idx="1307">
                  <c:v>-0.84299999999999997</c:v>
                </c:pt>
                <c:pt idx="1308">
                  <c:v>-0.84784599999999999</c:v>
                </c:pt>
                <c:pt idx="1309">
                  <c:v>-0.84398799999999996</c:v>
                </c:pt>
                <c:pt idx="1310">
                  <c:v>-0.87502199999999997</c:v>
                </c:pt>
                <c:pt idx="1311">
                  <c:v>-0.87992300000000001</c:v>
                </c:pt>
                <c:pt idx="1312">
                  <c:v>-0.88889600000000002</c:v>
                </c:pt>
                <c:pt idx="1313">
                  <c:v>-0.92465799999999998</c:v>
                </c:pt>
                <c:pt idx="1314">
                  <c:v>-0.92142999999999997</c:v>
                </c:pt>
                <c:pt idx="1315">
                  <c:v>-0.94947800000000004</c:v>
                </c:pt>
                <c:pt idx="1316">
                  <c:v>-0.90512999999999999</c:v>
                </c:pt>
                <c:pt idx="1317">
                  <c:v>-0.91801900000000003</c:v>
                </c:pt>
                <c:pt idx="1318">
                  <c:v>-0.96556200000000003</c:v>
                </c:pt>
                <c:pt idx="1319">
                  <c:v>-0.94770600000000005</c:v>
                </c:pt>
                <c:pt idx="1320">
                  <c:v>-0.96692299999999998</c:v>
                </c:pt>
                <c:pt idx="1321">
                  <c:v>-0.97350199999999998</c:v>
                </c:pt>
                <c:pt idx="1322">
                  <c:v>-0.95618499999999995</c:v>
                </c:pt>
                <c:pt idx="1323">
                  <c:v>-0.97278799999999999</c:v>
                </c:pt>
                <c:pt idx="1324">
                  <c:v>-0.97069899999999998</c:v>
                </c:pt>
                <c:pt idx="1325">
                  <c:v>-0.98010200000000003</c:v>
                </c:pt>
                <c:pt idx="1326">
                  <c:v>-0.99889099999999997</c:v>
                </c:pt>
                <c:pt idx="1327">
                  <c:v>-1.0021690000000001</c:v>
                </c:pt>
                <c:pt idx="1328">
                  <c:v>-1.0465739999999999</c:v>
                </c:pt>
                <c:pt idx="1329">
                  <c:v>-1.070208</c:v>
                </c:pt>
                <c:pt idx="1330">
                  <c:v>-1.097254</c:v>
                </c:pt>
                <c:pt idx="1331">
                  <c:v>-1.081683</c:v>
                </c:pt>
                <c:pt idx="1332">
                  <c:v>-1.085907</c:v>
                </c:pt>
                <c:pt idx="1333">
                  <c:v>-1.0492999999999999</c:v>
                </c:pt>
                <c:pt idx="1334">
                  <c:v>-0.99677099999999996</c:v>
                </c:pt>
                <c:pt idx="1335">
                  <c:v>-1.0231669999999999</c:v>
                </c:pt>
                <c:pt idx="1336">
                  <c:v>-1.0250170000000001</c:v>
                </c:pt>
                <c:pt idx="1337">
                  <c:v>-1.0837380000000001</c:v>
                </c:pt>
                <c:pt idx="1338">
                  <c:v>-1.08379</c:v>
                </c:pt>
                <c:pt idx="1339">
                  <c:v>-1.1213299999999999</c:v>
                </c:pt>
                <c:pt idx="1340">
                  <c:v>-1.139294</c:v>
                </c:pt>
                <c:pt idx="1341">
                  <c:v>-1.172984</c:v>
                </c:pt>
                <c:pt idx="1342">
                  <c:v>-1.1781619999999999</c:v>
                </c:pt>
                <c:pt idx="1343">
                  <c:v>-1.213676</c:v>
                </c:pt>
                <c:pt idx="1344">
                  <c:v>-1.265755</c:v>
                </c:pt>
                <c:pt idx="1345">
                  <c:v>-1.227471</c:v>
                </c:pt>
                <c:pt idx="1346">
                  <c:v>-1.2331030000000001</c:v>
                </c:pt>
                <c:pt idx="1347">
                  <c:v>-1.2302360000000001</c:v>
                </c:pt>
                <c:pt idx="1348">
                  <c:v>-1.2514449999999999</c:v>
                </c:pt>
                <c:pt idx="1349">
                  <c:v>-1.2911029999999999</c:v>
                </c:pt>
                <c:pt idx="1350">
                  <c:v>-1.313342</c:v>
                </c:pt>
                <c:pt idx="1351">
                  <c:v>-1.259649</c:v>
                </c:pt>
                <c:pt idx="1352">
                  <c:v>-1.2574350000000001</c:v>
                </c:pt>
                <c:pt idx="1353">
                  <c:v>-1.2964560000000001</c:v>
                </c:pt>
                <c:pt idx="1354">
                  <c:v>-1.3135589999999999</c:v>
                </c:pt>
                <c:pt idx="1355">
                  <c:v>-1.2840830000000001</c:v>
                </c:pt>
                <c:pt idx="1356">
                  <c:v>-1.3334859999999999</c:v>
                </c:pt>
                <c:pt idx="1357">
                  <c:v>-1.3751340000000001</c:v>
                </c:pt>
                <c:pt idx="1358">
                  <c:v>-1.4405589999999999</c:v>
                </c:pt>
                <c:pt idx="1359">
                  <c:v>-1.4701919999999999</c:v>
                </c:pt>
                <c:pt idx="1360">
                  <c:v>-1.4058189999999999</c:v>
                </c:pt>
                <c:pt idx="1361">
                  <c:v>-1.406174</c:v>
                </c:pt>
                <c:pt idx="1362">
                  <c:v>-1.463762</c:v>
                </c:pt>
                <c:pt idx="1363">
                  <c:v>-1.507012</c:v>
                </c:pt>
                <c:pt idx="1364">
                  <c:v>-1.5084519999999999</c:v>
                </c:pt>
                <c:pt idx="1365">
                  <c:v>-1.589683</c:v>
                </c:pt>
                <c:pt idx="1366">
                  <c:v>-1.657915</c:v>
                </c:pt>
                <c:pt idx="1367">
                  <c:v>-1.724332</c:v>
                </c:pt>
                <c:pt idx="1368">
                  <c:v>-1.775245</c:v>
                </c:pt>
                <c:pt idx="1369">
                  <c:v>-1.867394</c:v>
                </c:pt>
                <c:pt idx="1370">
                  <c:v>-1.86774</c:v>
                </c:pt>
                <c:pt idx="1371">
                  <c:v>-1.911435</c:v>
                </c:pt>
                <c:pt idx="1372">
                  <c:v>-1.973678</c:v>
                </c:pt>
                <c:pt idx="1373">
                  <c:v>-2.0256750000000001</c:v>
                </c:pt>
                <c:pt idx="1374">
                  <c:v>-2.0677500000000002</c:v>
                </c:pt>
                <c:pt idx="1375">
                  <c:v>-2.1170439999999999</c:v>
                </c:pt>
                <c:pt idx="1376">
                  <c:v>-2.1714440000000002</c:v>
                </c:pt>
                <c:pt idx="1377">
                  <c:v>-2.2345989999999998</c:v>
                </c:pt>
                <c:pt idx="1378">
                  <c:v>-2.2999559999999999</c:v>
                </c:pt>
                <c:pt idx="1379">
                  <c:v>-2.3495249999999999</c:v>
                </c:pt>
                <c:pt idx="1380">
                  <c:v>-2.4054129999999998</c:v>
                </c:pt>
                <c:pt idx="1381">
                  <c:v>-2.4568620000000001</c:v>
                </c:pt>
                <c:pt idx="1382">
                  <c:v>-2.4839630000000001</c:v>
                </c:pt>
                <c:pt idx="1383">
                  <c:v>-2.533029</c:v>
                </c:pt>
                <c:pt idx="1384">
                  <c:v>-2.558081</c:v>
                </c:pt>
                <c:pt idx="1385">
                  <c:v>-2.6218789999999998</c:v>
                </c:pt>
                <c:pt idx="1386">
                  <c:v>-2.6624880000000002</c:v>
                </c:pt>
                <c:pt idx="1387">
                  <c:v>-2.6584349999999999</c:v>
                </c:pt>
                <c:pt idx="1388">
                  <c:v>-2.7044220000000001</c:v>
                </c:pt>
                <c:pt idx="1389">
                  <c:v>-2.7072129999999999</c:v>
                </c:pt>
                <c:pt idx="1390">
                  <c:v>-2.7633459999999999</c:v>
                </c:pt>
                <c:pt idx="1391">
                  <c:v>-2.7807059999999999</c:v>
                </c:pt>
                <c:pt idx="1392">
                  <c:v>-2.8099699999999999</c:v>
                </c:pt>
                <c:pt idx="1393">
                  <c:v>-2.8725990000000001</c:v>
                </c:pt>
                <c:pt idx="1394">
                  <c:v>-2.8370090000000001</c:v>
                </c:pt>
                <c:pt idx="1395">
                  <c:v>-2.9066939999999999</c:v>
                </c:pt>
                <c:pt idx="1396">
                  <c:v>-2.9067590000000001</c:v>
                </c:pt>
                <c:pt idx="1397">
                  <c:v>-2.9683220000000001</c:v>
                </c:pt>
                <c:pt idx="1398">
                  <c:v>-2.9783499999999998</c:v>
                </c:pt>
                <c:pt idx="1399">
                  <c:v>-3.0329679999999999</c:v>
                </c:pt>
                <c:pt idx="1400">
                  <c:v>-3.0535329999999998</c:v>
                </c:pt>
                <c:pt idx="1401">
                  <c:v>-3.0576639999999999</c:v>
                </c:pt>
                <c:pt idx="1402">
                  <c:v>-3.0793149999999998</c:v>
                </c:pt>
                <c:pt idx="1403">
                  <c:v>-3.1433779999999998</c:v>
                </c:pt>
                <c:pt idx="1404">
                  <c:v>-3.1467969999999998</c:v>
                </c:pt>
                <c:pt idx="1405">
                  <c:v>-3.164345</c:v>
                </c:pt>
                <c:pt idx="1406">
                  <c:v>-3.1791290000000001</c:v>
                </c:pt>
                <c:pt idx="1407">
                  <c:v>-3.1618599999999999</c:v>
                </c:pt>
                <c:pt idx="1408">
                  <c:v>-3.1781160000000002</c:v>
                </c:pt>
                <c:pt idx="1409">
                  <c:v>-3.2268289999999999</c:v>
                </c:pt>
                <c:pt idx="1410">
                  <c:v>-3.2934589999999999</c:v>
                </c:pt>
                <c:pt idx="1411">
                  <c:v>-3.3217949999999998</c:v>
                </c:pt>
                <c:pt idx="1412">
                  <c:v>-3.3291919999999999</c:v>
                </c:pt>
                <c:pt idx="1413">
                  <c:v>-3.3660019999999999</c:v>
                </c:pt>
                <c:pt idx="1414">
                  <c:v>-3.3743069999999999</c:v>
                </c:pt>
                <c:pt idx="1415">
                  <c:v>-3.4156300000000002</c:v>
                </c:pt>
                <c:pt idx="1416">
                  <c:v>-3.4838439999999999</c:v>
                </c:pt>
                <c:pt idx="1417">
                  <c:v>-3.498443</c:v>
                </c:pt>
                <c:pt idx="1418">
                  <c:v>-3.5382500000000001</c:v>
                </c:pt>
                <c:pt idx="1419">
                  <c:v>-3.551358</c:v>
                </c:pt>
                <c:pt idx="1420">
                  <c:v>-3.5670540000000002</c:v>
                </c:pt>
                <c:pt idx="1421">
                  <c:v>-3.60439</c:v>
                </c:pt>
                <c:pt idx="1422">
                  <c:v>-3.6524809999999999</c:v>
                </c:pt>
                <c:pt idx="1423">
                  <c:v>-3.662061</c:v>
                </c:pt>
                <c:pt idx="1424">
                  <c:v>-3.6903229999999998</c:v>
                </c:pt>
                <c:pt idx="1425">
                  <c:v>-3.7076470000000001</c:v>
                </c:pt>
                <c:pt idx="1426">
                  <c:v>-3.7142789999999999</c:v>
                </c:pt>
                <c:pt idx="1427">
                  <c:v>-3.716542</c:v>
                </c:pt>
                <c:pt idx="1428">
                  <c:v>-3.7535970000000001</c:v>
                </c:pt>
                <c:pt idx="1429">
                  <c:v>-3.7396950000000002</c:v>
                </c:pt>
                <c:pt idx="1430">
                  <c:v>-3.7214399999999999</c:v>
                </c:pt>
                <c:pt idx="1431">
                  <c:v>-3.7643019999999998</c:v>
                </c:pt>
                <c:pt idx="1432">
                  <c:v>-3.7768630000000001</c:v>
                </c:pt>
                <c:pt idx="1433">
                  <c:v>-3.8495460000000001</c:v>
                </c:pt>
                <c:pt idx="1434">
                  <c:v>-3.912188</c:v>
                </c:pt>
                <c:pt idx="1435">
                  <c:v>-3.9548839999999998</c:v>
                </c:pt>
                <c:pt idx="1436">
                  <c:v>-3.9641479999999998</c:v>
                </c:pt>
                <c:pt idx="1437">
                  <c:v>-4.037452</c:v>
                </c:pt>
                <c:pt idx="1438">
                  <c:v>-4.0890579999999996</c:v>
                </c:pt>
                <c:pt idx="1439">
                  <c:v>-4.1316050000000004</c:v>
                </c:pt>
                <c:pt idx="1440">
                  <c:v>-4.1492110000000002</c:v>
                </c:pt>
                <c:pt idx="1441">
                  <c:v>-4.1876530000000001</c:v>
                </c:pt>
                <c:pt idx="1442">
                  <c:v>-4.2966689999999996</c:v>
                </c:pt>
                <c:pt idx="1443">
                  <c:v>-4.2930210000000004</c:v>
                </c:pt>
                <c:pt idx="1444">
                  <c:v>-2.0418400000000001</c:v>
                </c:pt>
                <c:pt idx="1445">
                  <c:v>0.57137700000000002</c:v>
                </c:pt>
                <c:pt idx="1446">
                  <c:v>0.76468400000000003</c:v>
                </c:pt>
                <c:pt idx="1447">
                  <c:v>1.056829</c:v>
                </c:pt>
                <c:pt idx="1448">
                  <c:v>1.2982670000000001</c:v>
                </c:pt>
                <c:pt idx="1449">
                  <c:v>1.5460700000000001</c:v>
                </c:pt>
                <c:pt idx="1450">
                  <c:v>1.9554130000000001</c:v>
                </c:pt>
                <c:pt idx="1451">
                  <c:v>2.2743220000000002</c:v>
                </c:pt>
                <c:pt idx="1452">
                  <c:v>2.9594170000000002</c:v>
                </c:pt>
                <c:pt idx="1453">
                  <c:v>4.2497340000000001</c:v>
                </c:pt>
                <c:pt idx="1454">
                  <c:v>5.2062989999999996</c:v>
                </c:pt>
                <c:pt idx="1455">
                  <c:v>5.9865009999999996</c:v>
                </c:pt>
                <c:pt idx="1456">
                  <c:v>7.364846</c:v>
                </c:pt>
                <c:pt idx="1457">
                  <c:v>9.1742919999999994</c:v>
                </c:pt>
                <c:pt idx="1458">
                  <c:v>10.027407</c:v>
                </c:pt>
                <c:pt idx="1459">
                  <c:v>10.636030999999999</c:v>
                </c:pt>
                <c:pt idx="1460">
                  <c:v>11.072634000000001</c:v>
                </c:pt>
                <c:pt idx="1461">
                  <c:v>11.453602999999999</c:v>
                </c:pt>
                <c:pt idx="1462">
                  <c:v>9.8811850000000003</c:v>
                </c:pt>
                <c:pt idx="1463">
                  <c:v>1.389866</c:v>
                </c:pt>
                <c:pt idx="1464">
                  <c:v>0.88971100000000003</c:v>
                </c:pt>
                <c:pt idx="1465">
                  <c:v>0.17377899999999999</c:v>
                </c:pt>
                <c:pt idx="1466">
                  <c:v>-0.38073299999999999</c:v>
                </c:pt>
                <c:pt idx="1467">
                  <c:v>-0.79144199999999998</c:v>
                </c:pt>
                <c:pt idx="1468">
                  <c:v>-1.0847979999999999</c:v>
                </c:pt>
                <c:pt idx="1469">
                  <c:v>-1.024092</c:v>
                </c:pt>
                <c:pt idx="1470">
                  <c:v>-0.32135999999999998</c:v>
                </c:pt>
                <c:pt idx="1471">
                  <c:v>-0.97333800000000004</c:v>
                </c:pt>
                <c:pt idx="1472">
                  <c:v>-1.1721280000000001</c:v>
                </c:pt>
                <c:pt idx="1473">
                  <c:v>-0.81834300000000004</c:v>
                </c:pt>
                <c:pt idx="1474">
                  <c:v>-1.1045830000000001</c:v>
                </c:pt>
                <c:pt idx="1475">
                  <c:v>-1.3427359999999999</c:v>
                </c:pt>
                <c:pt idx="1476">
                  <c:v>-1.457489</c:v>
                </c:pt>
                <c:pt idx="1477">
                  <c:v>-1.3860330000000001</c:v>
                </c:pt>
                <c:pt idx="1478">
                  <c:v>-1.27149</c:v>
                </c:pt>
                <c:pt idx="1479">
                  <c:v>-1.1655949999999999</c:v>
                </c:pt>
                <c:pt idx="1480">
                  <c:v>-1.1828430000000001</c:v>
                </c:pt>
                <c:pt idx="1481">
                  <c:v>-1.249142</c:v>
                </c:pt>
                <c:pt idx="1482">
                  <c:v>-1.303145</c:v>
                </c:pt>
                <c:pt idx="1483">
                  <c:v>-1.388741</c:v>
                </c:pt>
                <c:pt idx="1484">
                  <c:v>-1.4519580000000001</c:v>
                </c:pt>
                <c:pt idx="1485">
                  <c:v>-1.4212720000000001</c:v>
                </c:pt>
                <c:pt idx="1486">
                  <c:v>-1.395019</c:v>
                </c:pt>
                <c:pt idx="1487">
                  <c:v>-1.429416</c:v>
                </c:pt>
                <c:pt idx="1488">
                  <c:v>-1.4596750000000001</c:v>
                </c:pt>
                <c:pt idx="1489">
                  <c:v>-1.5106109999999999</c:v>
                </c:pt>
                <c:pt idx="1490">
                  <c:v>-1.4650319999999999</c:v>
                </c:pt>
                <c:pt idx="1491">
                  <c:v>-1.5266120000000001</c:v>
                </c:pt>
                <c:pt idx="1492">
                  <c:v>-1.4982800000000001</c:v>
                </c:pt>
                <c:pt idx="1493">
                  <c:v>-1.51739</c:v>
                </c:pt>
                <c:pt idx="1494">
                  <c:v>-1.477786</c:v>
                </c:pt>
                <c:pt idx="1495">
                  <c:v>-1.492094</c:v>
                </c:pt>
                <c:pt idx="1496">
                  <c:v>-1.486591</c:v>
                </c:pt>
                <c:pt idx="1497">
                  <c:v>-1.4871380000000001</c:v>
                </c:pt>
                <c:pt idx="1498">
                  <c:v>-1.5210300000000001</c:v>
                </c:pt>
                <c:pt idx="1499">
                  <c:v>-1.5001199999999999</c:v>
                </c:pt>
                <c:pt idx="1500">
                  <c:v>-1.4584090000000001</c:v>
                </c:pt>
                <c:pt idx="1501">
                  <c:v>-1.4749429999999999</c:v>
                </c:pt>
                <c:pt idx="1502">
                  <c:v>-1.4859659999999999</c:v>
                </c:pt>
                <c:pt idx="1503">
                  <c:v>-1.474043</c:v>
                </c:pt>
                <c:pt idx="1504">
                  <c:v>-1.4701740000000001</c:v>
                </c:pt>
                <c:pt idx="1505">
                  <c:v>-1.4710529999999999</c:v>
                </c:pt>
                <c:pt idx="1506">
                  <c:v>-1.4687619999999999</c:v>
                </c:pt>
                <c:pt idx="1507">
                  <c:v>-1.4702649999999999</c:v>
                </c:pt>
                <c:pt idx="1508">
                  <c:v>-1.4729859999999999</c:v>
                </c:pt>
                <c:pt idx="1509">
                  <c:v>-1.4237949999999999</c:v>
                </c:pt>
                <c:pt idx="1510">
                  <c:v>-1.434391</c:v>
                </c:pt>
                <c:pt idx="1511">
                  <c:v>-1.4135720000000001</c:v>
                </c:pt>
                <c:pt idx="1512">
                  <c:v>-1.3636189999999999</c:v>
                </c:pt>
                <c:pt idx="1513">
                  <c:v>-1.381683</c:v>
                </c:pt>
                <c:pt idx="1514">
                  <c:v>-1.3361540000000001</c:v>
                </c:pt>
                <c:pt idx="1515">
                  <c:v>-1.294297</c:v>
                </c:pt>
                <c:pt idx="1516">
                  <c:v>-1.2667139999999999</c:v>
                </c:pt>
                <c:pt idx="1517">
                  <c:v>-1.2627759999999999</c:v>
                </c:pt>
                <c:pt idx="1518">
                  <c:v>-1.2574240000000001</c:v>
                </c:pt>
                <c:pt idx="1519">
                  <c:v>-1.231268</c:v>
                </c:pt>
                <c:pt idx="1520">
                  <c:v>-1.260189</c:v>
                </c:pt>
                <c:pt idx="1521">
                  <c:v>-1.24708</c:v>
                </c:pt>
                <c:pt idx="1522">
                  <c:v>-1.2202900000000001</c:v>
                </c:pt>
                <c:pt idx="1523">
                  <c:v>-1.2518549999999999</c:v>
                </c:pt>
                <c:pt idx="1524">
                  <c:v>-1.215646</c:v>
                </c:pt>
                <c:pt idx="1525">
                  <c:v>-1.227319</c:v>
                </c:pt>
                <c:pt idx="1526">
                  <c:v>-1.2588900000000001</c:v>
                </c:pt>
                <c:pt idx="1527">
                  <c:v>-1.286365</c:v>
                </c:pt>
                <c:pt idx="1528">
                  <c:v>-1.3695550000000001</c:v>
                </c:pt>
                <c:pt idx="1529">
                  <c:v>-1.393958</c:v>
                </c:pt>
                <c:pt idx="1530">
                  <c:v>-1.4664170000000001</c:v>
                </c:pt>
                <c:pt idx="1531">
                  <c:v>-1.50701</c:v>
                </c:pt>
                <c:pt idx="1532">
                  <c:v>-1.5604610000000001</c:v>
                </c:pt>
                <c:pt idx="1533">
                  <c:v>-1.611782</c:v>
                </c:pt>
                <c:pt idx="1534">
                  <c:v>-1.6777610000000001</c:v>
                </c:pt>
                <c:pt idx="1535">
                  <c:v>-1.7398400000000001</c:v>
                </c:pt>
                <c:pt idx="1536">
                  <c:v>-1.7910459999999999</c:v>
                </c:pt>
                <c:pt idx="1537">
                  <c:v>-1.834735</c:v>
                </c:pt>
                <c:pt idx="1538">
                  <c:v>-1.8643000000000001</c:v>
                </c:pt>
                <c:pt idx="1539">
                  <c:v>-1.9112340000000001</c:v>
                </c:pt>
                <c:pt idx="1540">
                  <c:v>-1.9188350000000001</c:v>
                </c:pt>
                <c:pt idx="1541">
                  <c:v>-1.9701979999999999</c:v>
                </c:pt>
                <c:pt idx="1542">
                  <c:v>-2.0068280000000001</c:v>
                </c:pt>
                <c:pt idx="1543">
                  <c:v>-2.0173420000000002</c:v>
                </c:pt>
                <c:pt idx="1544">
                  <c:v>-2.0042779999999998</c:v>
                </c:pt>
                <c:pt idx="1545">
                  <c:v>-2.010926</c:v>
                </c:pt>
                <c:pt idx="1546">
                  <c:v>-2.0695670000000002</c:v>
                </c:pt>
                <c:pt idx="1547">
                  <c:v>-2.0731329999999999</c:v>
                </c:pt>
                <c:pt idx="1548">
                  <c:v>-2.1228189999999998</c:v>
                </c:pt>
                <c:pt idx="1549">
                  <c:v>-2.1080990000000002</c:v>
                </c:pt>
                <c:pt idx="1550">
                  <c:v>-2.1309239999999998</c:v>
                </c:pt>
                <c:pt idx="1551">
                  <c:v>-2.157689</c:v>
                </c:pt>
                <c:pt idx="1552">
                  <c:v>-2.1680190000000001</c:v>
                </c:pt>
                <c:pt idx="1553">
                  <c:v>-2.1871149999999999</c:v>
                </c:pt>
                <c:pt idx="1554">
                  <c:v>-2.243957</c:v>
                </c:pt>
                <c:pt idx="1555">
                  <c:v>-2.2471019999999999</c:v>
                </c:pt>
                <c:pt idx="1556">
                  <c:v>-2.263404</c:v>
                </c:pt>
                <c:pt idx="1557">
                  <c:v>-2.2570220000000001</c:v>
                </c:pt>
                <c:pt idx="1558">
                  <c:v>-2.2365759999999999</c:v>
                </c:pt>
                <c:pt idx="1559">
                  <c:v>-2.2405270000000002</c:v>
                </c:pt>
                <c:pt idx="1560">
                  <c:v>-2.2351450000000002</c:v>
                </c:pt>
                <c:pt idx="1561">
                  <c:v>-2.265571</c:v>
                </c:pt>
                <c:pt idx="1562">
                  <c:v>-2.2629480000000002</c:v>
                </c:pt>
                <c:pt idx="1563">
                  <c:v>-2.3072910000000002</c:v>
                </c:pt>
                <c:pt idx="1564">
                  <c:v>-2.303007</c:v>
                </c:pt>
                <c:pt idx="1565">
                  <c:v>-2.333596</c:v>
                </c:pt>
                <c:pt idx="1566">
                  <c:v>-2.3179889999999999</c:v>
                </c:pt>
                <c:pt idx="1567">
                  <c:v>-2.3605740000000002</c:v>
                </c:pt>
                <c:pt idx="1568">
                  <c:v>-2.3385919999999998</c:v>
                </c:pt>
                <c:pt idx="1569">
                  <c:v>-2.2539120000000001</c:v>
                </c:pt>
                <c:pt idx="1570">
                  <c:v>-2.2756340000000002</c:v>
                </c:pt>
                <c:pt idx="1571">
                  <c:v>-2.2530679999999998</c:v>
                </c:pt>
                <c:pt idx="1572">
                  <c:v>-2.304805</c:v>
                </c:pt>
                <c:pt idx="1573">
                  <c:v>-2.3147880000000001</c:v>
                </c:pt>
                <c:pt idx="1574">
                  <c:v>-2.3339910000000001</c:v>
                </c:pt>
                <c:pt idx="1575">
                  <c:v>-2.3316880000000002</c:v>
                </c:pt>
                <c:pt idx="1576">
                  <c:v>-2.316176</c:v>
                </c:pt>
                <c:pt idx="1577">
                  <c:v>-2.3468909999999998</c:v>
                </c:pt>
                <c:pt idx="1578">
                  <c:v>-2.3553109999999999</c:v>
                </c:pt>
                <c:pt idx="1579">
                  <c:v>-2.3739780000000001</c:v>
                </c:pt>
                <c:pt idx="1580">
                  <c:v>-2.4078750000000002</c:v>
                </c:pt>
                <c:pt idx="1581">
                  <c:v>-2.4169689999999999</c:v>
                </c:pt>
                <c:pt idx="1582">
                  <c:v>-2.4194249999999999</c:v>
                </c:pt>
                <c:pt idx="1583">
                  <c:v>-2.4268049999999999</c:v>
                </c:pt>
                <c:pt idx="1584">
                  <c:v>-2.4290349999999998</c:v>
                </c:pt>
                <c:pt idx="1585">
                  <c:v>-2.4113220000000002</c:v>
                </c:pt>
                <c:pt idx="1586">
                  <c:v>-2.4360750000000002</c:v>
                </c:pt>
                <c:pt idx="1587">
                  <c:v>-2.4399320000000002</c:v>
                </c:pt>
                <c:pt idx="1588">
                  <c:v>-2.3969429999999998</c:v>
                </c:pt>
                <c:pt idx="1589">
                  <c:v>-2.4033180000000001</c:v>
                </c:pt>
                <c:pt idx="1590">
                  <c:v>-2.3947889999999998</c:v>
                </c:pt>
                <c:pt idx="1591">
                  <c:v>-2.419006</c:v>
                </c:pt>
                <c:pt idx="1592">
                  <c:v>-2.419451</c:v>
                </c:pt>
                <c:pt idx="1593">
                  <c:v>-2.4485619999999999</c:v>
                </c:pt>
                <c:pt idx="1594">
                  <c:v>-2.4895109999999998</c:v>
                </c:pt>
                <c:pt idx="1595">
                  <c:v>-2.5057999999999998</c:v>
                </c:pt>
                <c:pt idx="1596">
                  <c:v>-2.5093610000000002</c:v>
                </c:pt>
                <c:pt idx="1597">
                  <c:v>-2.534195</c:v>
                </c:pt>
                <c:pt idx="1598">
                  <c:v>-2.5531969999999999</c:v>
                </c:pt>
                <c:pt idx="1599">
                  <c:v>-2.5430790000000001</c:v>
                </c:pt>
                <c:pt idx="1600">
                  <c:v>-2.5681699999999998</c:v>
                </c:pt>
                <c:pt idx="1601">
                  <c:v>-2.5704229999999999</c:v>
                </c:pt>
                <c:pt idx="1602">
                  <c:v>-2.574986</c:v>
                </c:pt>
                <c:pt idx="1603">
                  <c:v>-2.5655790000000001</c:v>
                </c:pt>
                <c:pt idx="1604">
                  <c:v>-2.5646309999999999</c:v>
                </c:pt>
                <c:pt idx="1605">
                  <c:v>-2.6068920000000002</c:v>
                </c:pt>
                <c:pt idx="1606">
                  <c:v>-2.6068190000000002</c:v>
                </c:pt>
                <c:pt idx="1607">
                  <c:v>-2.6410529999999999</c:v>
                </c:pt>
                <c:pt idx="1608">
                  <c:v>-2.661654</c:v>
                </c:pt>
                <c:pt idx="1609">
                  <c:v>-2.7020580000000001</c:v>
                </c:pt>
                <c:pt idx="1610">
                  <c:v>-2.7210939999999999</c:v>
                </c:pt>
                <c:pt idx="1611">
                  <c:v>-2.6785679999999998</c:v>
                </c:pt>
                <c:pt idx="1612">
                  <c:v>-2.7049979999999998</c:v>
                </c:pt>
                <c:pt idx="1613">
                  <c:v>-2.7208160000000001</c:v>
                </c:pt>
                <c:pt idx="1614">
                  <c:v>-2.713276</c:v>
                </c:pt>
                <c:pt idx="1615">
                  <c:v>-2.75292</c:v>
                </c:pt>
                <c:pt idx="1616">
                  <c:v>-2.8005800000000001</c:v>
                </c:pt>
                <c:pt idx="1617">
                  <c:v>-2.844849</c:v>
                </c:pt>
                <c:pt idx="1618">
                  <c:v>-2.8398919999999999</c:v>
                </c:pt>
                <c:pt idx="1619">
                  <c:v>-2.8819659999999998</c:v>
                </c:pt>
                <c:pt idx="1620">
                  <c:v>-2.8414929999999998</c:v>
                </c:pt>
                <c:pt idx="1621">
                  <c:v>-2.8346740000000001</c:v>
                </c:pt>
                <c:pt idx="1622">
                  <c:v>-2.8769399999999998</c:v>
                </c:pt>
                <c:pt idx="1623">
                  <c:v>-2.892271</c:v>
                </c:pt>
                <c:pt idx="1624">
                  <c:v>-2.9232589999999998</c:v>
                </c:pt>
                <c:pt idx="1625">
                  <c:v>-2.960277</c:v>
                </c:pt>
                <c:pt idx="1626">
                  <c:v>-3.020178</c:v>
                </c:pt>
                <c:pt idx="1627">
                  <c:v>-3.0703079999999998</c:v>
                </c:pt>
                <c:pt idx="1628">
                  <c:v>-3.1325919999999998</c:v>
                </c:pt>
                <c:pt idx="1629">
                  <c:v>-3.1919749999999998</c:v>
                </c:pt>
                <c:pt idx="1630">
                  <c:v>-3.208183</c:v>
                </c:pt>
                <c:pt idx="1631">
                  <c:v>-3.2557879999999999</c:v>
                </c:pt>
                <c:pt idx="1632">
                  <c:v>-3.296281</c:v>
                </c:pt>
                <c:pt idx="1633">
                  <c:v>-3.3573919999999999</c:v>
                </c:pt>
                <c:pt idx="1634">
                  <c:v>-3.3818359999999998</c:v>
                </c:pt>
                <c:pt idx="1635">
                  <c:v>-3.4548070000000002</c:v>
                </c:pt>
                <c:pt idx="1636">
                  <c:v>-3.5024289999999998</c:v>
                </c:pt>
                <c:pt idx="1637">
                  <c:v>-3.546996</c:v>
                </c:pt>
                <c:pt idx="1638">
                  <c:v>-3.614973</c:v>
                </c:pt>
                <c:pt idx="1639">
                  <c:v>-3.6132420000000001</c:v>
                </c:pt>
                <c:pt idx="1640">
                  <c:v>-3.5886719999999999</c:v>
                </c:pt>
                <c:pt idx="1641">
                  <c:v>-3.6149680000000002</c:v>
                </c:pt>
                <c:pt idx="1642">
                  <c:v>-3.6584599999999998</c:v>
                </c:pt>
                <c:pt idx="1643">
                  <c:v>-3.6948650000000001</c:v>
                </c:pt>
                <c:pt idx="1644">
                  <c:v>-3.769469</c:v>
                </c:pt>
                <c:pt idx="1645">
                  <c:v>-3.7821289999999999</c:v>
                </c:pt>
                <c:pt idx="1646">
                  <c:v>-3.8654109999999999</c:v>
                </c:pt>
                <c:pt idx="1647">
                  <c:v>-3.912083</c:v>
                </c:pt>
                <c:pt idx="1648">
                  <c:v>-3.9311509999999998</c:v>
                </c:pt>
                <c:pt idx="1649">
                  <c:v>-3.9878580000000001</c:v>
                </c:pt>
                <c:pt idx="1650">
                  <c:v>-4.0483549999999999</c:v>
                </c:pt>
                <c:pt idx="1651">
                  <c:v>-4.1195570000000004</c:v>
                </c:pt>
                <c:pt idx="1652">
                  <c:v>-4.1570280000000004</c:v>
                </c:pt>
                <c:pt idx="1653">
                  <c:v>-4.2067249999999996</c:v>
                </c:pt>
                <c:pt idx="1654">
                  <c:v>-4.2716269999999996</c:v>
                </c:pt>
                <c:pt idx="1655">
                  <c:v>-4.311242</c:v>
                </c:pt>
                <c:pt idx="1656">
                  <c:v>-4.352061</c:v>
                </c:pt>
                <c:pt idx="1657">
                  <c:v>-4.4286180000000002</c:v>
                </c:pt>
                <c:pt idx="1658">
                  <c:v>-4.4467509999999999</c:v>
                </c:pt>
                <c:pt idx="1659">
                  <c:v>-4.5167279999999996</c:v>
                </c:pt>
                <c:pt idx="1660">
                  <c:v>-4.5758289999999997</c:v>
                </c:pt>
                <c:pt idx="1661">
                  <c:v>-4.6218089999999998</c:v>
                </c:pt>
                <c:pt idx="1662">
                  <c:v>-4.691058</c:v>
                </c:pt>
                <c:pt idx="1663">
                  <c:v>-4.7196980000000002</c:v>
                </c:pt>
                <c:pt idx="1664">
                  <c:v>-4.782006</c:v>
                </c:pt>
                <c:pt idx="1665">
                  <c:v>-4.7846710000000003</c:v>
                </c:pt>
                <c:pt idx="1666">
                  <c:v>-4.8138129999999997</c:v>
                </c:pt>
                <c:pt idx="1667">
                  <c:v>-4.94339</c:v>
                </c:pt>
                <c:pt idx="1668">
                  <c:v>-4.9869649999999996</c:v>
                </c:pt>
                <c:pt idx="1669">
                  <c:v>-5.0629960000000001</c:v>
                </c:pt>
                <c:pt idx="1670">
                  <c:v>-5.1135669999999998</c:v>
                </c:pt>
                <c:pt idx="1671">
                  <c:v>-5.1718099999999998</c:v>
                </c:pt>
                <c:pt idx="1672">
                  <c:v>-5.1922920000000001</c:v>
                </c:pt>
                <c:pt idx="1673">
                  <c:v>-5.2700019999999999</c:v>
                </c:pt>
                <c:pt idx="1674">
                  <c:v>-5.3471700000000002</c:v>
                </c:pt>
                <c:pt idx="1675">
                  <c:v>-5.458005</c:v>
                </c:pt>
                <c:pt idx="1676">
                  <c:v>-5.5107799999999996</c:v>
                </c:pt>
                <c:pt idx="1677">
                  <c:v>-5.5868909999999996</c:v>
                </c:pt>
                <c:pt idx="1678">
                  <c:v>-5.6761229999999996</c:v>
                </c:pt>
                <c:pt idx="1679">
                  <c:v>-5.7169379999999999</c:v>
                </c:pt>
                <c:pt idx="1680">
                  <c:v>-5.8122759999999998</c:v>
                </c:pt>
                <c:pt idx="1681">
                  <c:v>-5.8966719999999997</c:v>
                </c:pt>
                <c:pt idx="1682">
                  <c:v>-5.9142190000000001</c:v>
                </c:pt>
                <c:pt idx="1683">
                  <c:v>-5.9946190000000001</c:v>
                </c:pt>
                <c:pt idx="1684">
                  <c:v>-4.9259170000000001</c:v>
                </c:pt>
                <c:pt idx="1685">
                  <c:v>-4.0369000000000002E-2</c:v>
                </c:pt>
                <c:pt idx="1686">
                  <c:v>0.199716</c:v>
                </c:pt>
                <c:pt idx="1687">
                  <c:v>0.231985</c:v>
                </c:pt>
                <c:pt idx="1688">
                  <c:v>0.22250200000000001</c:v>
                </c:pt>
                <c:pt idx="1689">
                  <c:v>0.25331500000000001</c:v>
                </c:pt>
                <c:pt idx="1690">
                  <c:v>0.35786200000000001</c:v>
                </c:pt>
                <c:pt idx="1691">
                  <c:v>0.74294499999999997</c:v>
                </c:pt>
                <c:pt idx="1692">
                  <c:v>1.30233</c:v>
                </c:pt>
                <c:pt idx="1693">
                  <c:v>1.7682290000000001</c:v>
                </c:pt>
                <c:pt idx="1694">
                  <c:v>2.270454</c:v>
                </c:pt>
                <c:pt idx="1695">
                  <c:v>3.5128780000000002</c:v>
                </c:pt>
                <c:pt idx="1696">
                  <c:v>4.6502980000000003</c:v>
                </c:pt>
                <c:pt idx="1697">
                  <c:v>5.5942090000000002</c:v>
                </c:pt>
                <c:pt idx="1698">
                  <c:v>6.246442</c:v>
                </c:pt>
                <c:pt idx="1699">
                  <c:v>7.6299219999999996</c:v>
                </c:pt>
                <c:pt idx="1700">
                  <c:v>8.9528280000000002</c:v>
                </c:pt>
                <c:pt idx="1701">
                  <c:v>9.6617979999999992</c:v>
                </c:pt>
                <c:pt idx="1702">
                  <c:v>8.9598809999999993</c:v>
                </c:pt>
                <c:pt idx="1703">
                  <c:v>0.96917799999999998</c:v>
                </c:pt>
                <c:pt idx="1704">
                  <c:v>0.13655800000000001</c:v>
                </c:pt>
                <c:pt idx="1705">
                  <c:v>-0.59806599999999999</c:v>
                </c:pt>
                <c:pt idx="1706">
                  <c:v>-1.1021780000000001</c:v>
                </c:pt>
                <c:pt idx="1707">
                  <c:v>-1.4489810000000001</c:v>
                </c:pt>
                <c:pt idx="1708">
                  <c:v>-1.7922499999999999</c:v>
                </c:pt>
                <c:pt idx="1709">
                  <c:v>-1.8001389999999999</c:v>
                </c:pt>
                <c:pt idx="1710">
                  <c:v>-1.0339510000000001</c:v>
                </c:pt>
                <c:pt idx="1711">
                  <c:v>-1.5661020000000001</c:v>
                </c:pt>
                <c:pt idx="1712">
                  <c:v>-1.7973669999999999</c:v>
                </c:pt>
                <c:pt idx="1713">
                  <c:v>-1.3490470000000001</c:v>
                </c:pt>
                <c:pt idx="1714">
                  <c:v>-1.5364690000000001</c:v>
                </c:pt>
                <c:pt idx="1715">
                  <c:v>-1.7355149999999999</c:v>
                </c:pt>
                <c:pt idx="1716">
                  <c:v>-1.852033</c:v>
                </c:pt>
                <c:pt idx="1717">
                  <c:v>-1.7909900000000001</c:v>
                </c:pt>
                <c:pt idx="1718">
                  <c:v>-1.69018</c:v>
                </c:pt>
                <c:pt idx="1719">
                  <c:v>-1.590082</c:v>
                </c:pt>
                <c:pt idx="1720">
                  <c:v>-1.5176499999999999</c:v>
                </c:pt>
                <c:pt idx="1721">
                  <c:v>-1.574873</c:v>
                </c:pt>
                <c:pt idx="1722">
                  <c:v>-1.6458390000000001</c:v>
                </c:pt>
                <c:pt idx="1723">
                  <c:v>-1.7060900000000001</c:v>
                </c:pt>
                <c:pt idx="1724">
                  <c:v>-1.6966079999999999</c:v>
                </c:pt>
                <c:pt idx="1725">
                  <c:v>-1.656023</c:v>
                </c:pt>
                <c:pt idx="1726">
                  <c:v>-1.642495</c:v>
                </c:pt>
                <c:pt idx="1727">
                  <c:v>-1.636752</c:v>
                </c:pt>
                <c:pt idx="1728">
                  <c:v>-1.6238159999999999</c:v>
                </c:pt>
                <c:pt idx="1729">
                  <c:v>-1.609194</c:v>
                </c:pt>
                <c:pt idx="1730">
                  <c:v>-1.6806700000000001</c:v>
                </c:pt>
                <c:pt idx="1731">
                  <c:v>-1.6737040000000001</c:v>
                </c:pt>
                <c:pt idx="1732">
                  <c:v>-1.6739200000000001</c:v>
                </c:pt>
                <c:pt idx="1733">
                  <c:v>-1.674579</c:v>
                </c:pt>
                <c:pt idx="1734">
                  <c:v>-1.649281</c:v>
                </c:pt>
                <c:pt idx="1735">
                  <c:v>-1.6421870000000001</c:v>
                </c:pt>
                <c:pt idx="1736">
                  <c:v>-1.6353279999999999</c:v>
                </c:pt>
                <c:pt idx="1737">
                  <c:v>-1.6306149999999999</c:v>
                </c:pt>
                <c:pt idx="1738">
                  <c:v>-1.643856</c:v>
                </c:pt>
                <c:pt idx="1739">
                  <c:v>-1.619469</c:v>
                </c:pt>
                <c:pt idx="1740">
                  <c:v>-1.6425000000000001</c:v>
                </c:pt>
                <c:pt idx="1741">
                  <c:v>-1.6340460000000001</c:v>
                </c:pt>
                <c:pt idx="1742">
                  <c:v>-1.5909089999999999</c:v>
                </c:pt>
                <c:pt idx="1743">
                  <c:v>-1.6348910000000001</c:v>
                </c:pt>
                <c:pt idx="1744">
                  <c:v>-1.5779989999999999</c:v>
                </c:pt>
                <c:pt idx="1745">
                  <c:v>-1.583769</c:v>
                </c:pt>
                <c:pt idx="1746">
                  <c:v>-1.5815300000000001</c:v>
                </c:pt>
                <c:pt idx="1747">
                  <c:v>-1.5800080000000001</c:v>
                </c:pt>
                <c:pt idx="1748">
                  <c:v>-1.5602370000000001</c:v>
                </c:pt>
                <c:pt idx="1749">
                  <c:v>-1.5584659999999999</c:v>
                </c:pt>
                <c:pt idx="1750">
                  <c:v>-1.5697239999999999</c:v>
                </c:pt>
                <c:pt idx="1751">
                  <c:v>-1.5541750000000001</c:v>
                </c:pt>
                <c:pt idx="1752">
                  <c:v>-1.5204009999999999</c:v>
                </c:pt>
                <c:pt idx="1753">
                  <c:v>-1.452393</c:v>
                </c:pt>
                <c:pt idx="1754">
                  <c:v>-1.461292</c:v>
                </c:pt>
                <c:pt idx="1755">
                  <c:v>-1.4775039999999999</c:v>
                </c:pt>
                <c:pt idx="1756">
                  <c:v>-1.4806809999999999</c:v>
                </c:pt>
                <c:pt idx="1757">
                  <c:v>-1.4316880000000001</c:v>
                </c:pt>
                <c:pt idx="1758">
                  <c:v>-1.433827</c:v>
                </c:pt>
                <c:pt idx="1759">
                  <c:v>-1.3908149999999999</c:v>
                </c:pt>
                <c:pt idx="1760">
                  <c:v>-1.4107400000000001</c:v>
                </c:pt>
                <c:pt idx="1761">
                  <c:v>-1.4054169999999999</c:v>
                </c:pt>
                <c:pt idx="1762">
                  <c:v>-1.360204</c:v>
                </c:pt>
                <c:pt idx="1763">
                  <c:v>-1.3723559999999999</c:v>
                </c:pt>
                <c:pt idx="1764">
                  <c:v>-1.3741810000000001</c:v>
                </c:pt>
                <c:pt idx="1765">
                  <c:v>-1.367882</c:v>
                </c:pt>
                <c:pt idx="1766">
                  <c:v>-1.3525830000000001</c:v>
                </c:pt>
                <c:pt idx="1767">
                  <c:v>-1.3279829999999999</c:v>
                </c:pt>
                <c:pt idx="1768">
                  <c:v>-1.3449169999999999</c:v>
                </c:pt>
                <c:pt idx="1769">
                  <c:v>-1.3254840000000001</c:v>
                </c:pt>
                <c:pt idx="1770">
                  <c:v>-1.3279399999999999</c:v>
                </c:pt>
                <c:pt idx="1771">
                  <c:v>-1.304594</c:v>
                </c:pt>
                <c:pt idx="1772">
                  <c:v>-1.2718799999999999</c:v>
                </c:pt>
                <c:pt idx="1773">
                  <c:v>-1.2358290000000001</c:v>
                </c:pt>
                <c:pt idx="1774">
                  <c:v>-1.2358690000000001</c:v>
                </c:pt>
                <c:pt idx="1775">
                  <c:v>-1.2284109999999999</c:v>
                </c:pt>
                <c:pt idx="1776">
                  <c:v>-1.25695</c:v>
                </c:pt>
                <c:pt idx="1777">
                  <c:v>-1.25525</c:v>
                </c:pt>
                <c:pt idx="1778">
                  <c:v>-1.270176</c:v>
                </c:pt>
                <c:pt idx="1779">
                  <c:v>-1.2352050000000001</c:v>
                </c:pt>
                <c:pt idx="1780">
                  <c:v>-1.2552110000000001</c:v>
                </c:pt>
                <c:pt idx="1781">
                  <c:v>-1.253091</c:v>
                </c:pt>
                <c:pt idx="1782">
                  <c:v>-1.2708060000000001</c:v>
                </c:pt>
                <c:pt idx="1783">
                  <c:v>-1.211079</c:v>
                </c:pt>
                <c:pt idx="1784">
                  <c:v>-1.262243</c:v>
                </c:pt>
                <c:pt idx="1785">
                  <c:v>-1.3000350000000001</c:v>
                </c:pt>
                <c:pt idx="1786">
                  <c:v>-1.2929109999999999</c:v>
                </c:pt>
                <c:pt idx="1787">
                  <c:v>-1.308335</c:v>
                </c:pt>
                <c:pt idx="1788">
                  <c:v>-1.2999689999999999</c:v>
                </c:pt>
                <c:pt idx="1789">
                  <c:v>-1.299183</c:v>
                </c:pt>
                <c:pt idx="1790">
                  <c:v>-1.2753969999999999</c:v>
                </c:pt>
                <c:pt idx="1791">
                  <c:v>-1.2603200000000001</c:v>
                </c:pt>
                <c:pt idx="1792">
                  <c:v>-1.26329</c:v>
                </c:pt>
                <c:pt idx="1793">
                  <c:v>-1.2801629999999999</c:v>
                </c:pt>
                <c:pt idx="1794">
                  <c:v>-1.3174699999999999</c:v>
                </c:pt>
                <c:pt idx="1795">
                  <c:v>-1.3566180000000001</c:v>
                </c:pt>
                <c:pt idx="1796">
                  <c:v>-1.3731059999999999</c:v>
                </c:pt>
                <c:pt idx="1797">
                  <c:v>-1.409354</c:v>
                </c:pt>
                <c:pt idx="1798">
                  <c:v>-1.4074390000000001</c:v>
                </c:pt>
                <c:pt idx="1799">
                  <c:v>-1.425751</c:v>
                </c:pt>
                <c:pt idx="1800">
                  <c:v>-1.426318</c:v>
                </c:pt>
                <c:pt idx="1801">
                  <c:v>-1.42058</c:v>
                </c:pt>
                <c:pt idx="1802">
                  <c:v>-1.4085840000000001</c:v>
                </c:pt>
                <c:pt idx="1803">
                  <c:v>-1.4021030000000001</c:v>
                </c:pt>
                <c:pt idx="1804">
                  <c:v>-1.377251</c:v>
                </c:pt>
                <c:pt idx="1805">
                  <c:v>-1.3923380000000001</c:v>
                </c:pt>
                <c:pt idx="1806">
                  <c:v>-0.87851100000000004</c:v>
                </c:pt>
                <c:pt idx="1807">
                  <c:v>-1.2511410000000001</c:v>
                </c:pt>
                <c:pt idx="1808">
                  <c:v>-1.4602280000000001</c:v>
                </c:pt>
                <c:pt idx="1809">
                  <c:v>-1.537112</c:v>
                </c:pt>
                <c:pt idx="1810">
                  <c:v>-1.5710759999999999</c:v>
                </c:pt>
                <c:pt idx="1811">
                  <c:v>-1.473611</c:v>
                </c:pt>
                <c:pt idx="1812">
                  <c:v>-1.423675</c:v>
                </c:pt>
                <c:pt idx="1813">
                  <c:v>-1.4090800000000001</c:v>
                </c:pt>
                <c:pt idx="1814">
                  <c:v>-1.432245</c:v>
                </c:pt>
                <c:pt idx="1815">
                  <c:v>-1.5098860000000001</c:v>
                </c:pt>
                <c:pt idx="1816">
                  <c:v>-1.589772</c:v>
                </c:pt>
                <c:pt idx="1817">
                  <c:v>-1.565221</c:v>
                </c:pt>
                <c:pt idx="1818">
                  <c:v>-1.526859</c:v>
                </c:pt>
                <c:pt idx="1819">
                  <c:v>-1.5205489999999999</c:v>
                </c:pt>
                <c:pt idx="1820">
                  <c:v>-1.5189699999999999</c:v>
                </c:pt>
                <c:pt idx="1821">
                  <c:v>-1.5651390000000001</c:v>
                </c:pt>
                <c:pt idx="1822">
                  <c:v>-1.5822240000000001</c:v>
                </c:pt>
                <c:pt idx="1823">
                  <c:v>-1.661697</c:v>
                </c:pt>
                <c:pt idx="1824">
                  <c:v>-1.688671</c:v>
                </c:pt>
                <c:pt idx="1825">
                  <c:v>-1.6945269999999999</c:v>
                </c:pt>
                <c:pt idx="1826">
                  <c:v>-1.703271</c:v>
                </c:pt>
                <c:pt idx="1827">
                  <c:v>-1.74648</c:v>
                </c:pt>
                <c:pt idx="1828">
                  <c:v>-1.793725</c:v>
                </c:pt>
                <c:pt idx="1829">
                  <c:v>-1.818152</c:v>
                </c:pt>
                <c:pt idx="1830">
                  <c:v>-1.8191360000000001</c:v>
                </c:pt>
                <c:pt idx="1831">
                  <c:v>-1.8799870000000001</c:v>
                </c:pt>
                <c:pt idx="1832">
                  <c:v>-1.8456600000000001</c:v>
                </c:pt>
                <c:pt idx="1833">
                  <c:v>-1.8787259999999999</c:v>
                </c:pt>
                <c:pt idx="1834">
                  <c:v>-1.947991</c:v>
                </c:pt>
                <c:pt idx="1835">
                  <c:v>-1.999231</c:v>
                </c:pt>
                <c:pt idx="1836">
                  <c:v>-2.0741399999999999</c:v>
                </c:pt>
                <c:pt idx="1837">
                  <c:v>-2.163694</c:v>
                </c:pt>
                <c:pt idx="1838">
                  <c:v>-2.221387</c:v>
                </c:pt>
                <c:pt idx="1839">
                  <c:v>-2.2452139999999998</c:v>
                </c:pt>
                <c:pt idx="1840">
                  <c:v>-2.2984559999999998</c:v>
                </c:pt>
                <c:pt idx="1841">
                  <c:v>-2.3453550000000001</c:v>
                </c:pt>
                <c:pt idx="1842">
                  <c:v>-2.3924210000000001</c:v>
                </c:pt>
                <c:pt idx="1843">
                  <c:v>-2.4552649999999998</c:v>
                </c:pt>
                <c:pt idx="1844">
                  <c:v>-2.5396580000000002</c:v>
                </c:pt>
                <c:pt idx="1845">
                  <c:v>-2.5371519999999999</c:v>
                </c:pt>
                <c:pt idx="1846">
                  <c:v>-2.6394340000000001</c:v>
                </c:pt>
                <c:pt idx="1847">
                  <c:v>-2.707481</c:v>
                </c:pt>
                <c:pt idx="1848">
                  <c:v>-2.7580079999999998</c:v>
                </c:pt>
                <c:pt idx="1849">
                  <c:v>-2.7814139999999998</c:v>
                </c:pt>
                <c:pt idx="1850">
                  <c:v>-2.8715310000000001</c:v>
                </c:pt>
                <c:pt idx="1851">
                  <c:v>-2.8747910000000001</c:v>
                </c:pt>
                <c:pt idx="1852">
                  <c:v>-2.9209200000000002</c:v>
                </c:pt>
                <c:pt idx="1853">
                  <c:v>-2.9777469999999999</c:v>
                </c:pt>
                <c:pt idx="1854">
                  <c:v>-3.0155569999999998</c:v>
                </c:pt>
                <c:pt idx="1855">
                  <c:v>-3.0542560000000001</c:v>
                </c:pt>
                <c:pt idx="1856">
                  <c:v>-3.0752609999999998</c:v>
                </c:pt>
                <c:pt idx="1857">
                  <c:v>-3.088832</c:v>
                </c:pt>
                <c:pt idx="1858">
                  <c:v>-3.1447799999999999</c:v>
                </c:pt>
                <c:pt idx="1859">
                  <c:v>-3.19286</c:v>
                </c:pt>
                <c:pt idx="1860">
                  <c:v>-3.2102919999999999</c:v>
                </c:pt>
                <c:pt idx="1861">
                  <c:v>-3.2188020000000002</c:v>
                </c:pt>
                <c:pt idx="1862">
                  <c:v>-3.2578299999999998</c:v>
                </c:pt>
                <c:pt idx="1863">
                  <c:v>-3.2870469999999998</c:v>
                </c:pt>
                <c:pt idx="1864">
                  <c:v>-3.3225850000000001</c:v>
                </c:pt>
                <c:pt idx="1865">
                  <c:v>-3.3436699999999999</c:v>
                </c:pt>
                <c:pt idx="1866">
                  <c:v>-3.323674</c:v>
                </c:pt>
                <c:pt idx="1867">
                  <c:v>-3.3611710000000001</c:v>
                </c:pt>
                <c:pt idx="1868">
                  <c:v>-3.4217249999999999</c:v>
                </c:pt>
                <c:pt idx="1869">
                  <c:v>-3.4343870000000001</c:v>
                </c:pt>
                <c:pt idx="1870">
                  <c:v>-3.4664069999999998</c:v>
                </c:pt>
                <c:pt idx="1871">
                  <c:v>-3.5299480000000001</c:v>
                </c:pt>
                <c:pt idx="1872">
                  <c:v>-3.542046</c:v>
                </c:pt>
                <c:pt idx="1873">
                  <c:v>-3.587008</c:v>
                </c:pt>
                <c:pt idx="1874">
                  <c:v>-3.6204589999999999</c:v>
                </c:pt>
                <c:pt idx="1875">
                  <c:v>-3.645143</c:v>
                </c:pt>
                <c:pt idx="1876">
                  <c:v>-3.6722380000000001</c:v>
                </c:pt>
                <c:pt idx="1877">
                  <c:v>-3.6857329999999999</c:v>
                </c:pt>
                <c:pt idx="1878">
                  <c:v>-3.742918</c:v>
                </c:pt>
                <c:pt idx="1879">
                  <c:v>-3.780389</c:v>
                </c:pt>
                <c:pt idx="1880">
                  <c:v>-3.82456</c:v>
                </c:pt>
                <c:pt idx="1881">
                  <c:v>-3.8303530000000001</c:v>
                </c:pt>
                <c:pt idx="1882">
                  <c:v>-3.8565019999999999</c:v>
                </c:pt>
                <c:pt idx="1883">
                  <c:v>-3.8846409999999998</c:v>
                </c:pt>
                <c:pt idx="1884">
                  <c:v>-3.9410820000000002</c:v>
                </c:pt>
                <c:pt idx="1885">
                  <c:v>-3.9678469999999999</c:v>
                </c:pt>
                <c:pt idx="1886">
                  <c:v>-3.9994360000000002</c:v>
                </c:pt>
                <c:pt idx="1887">
                  <c:v>-4.0189839999999997</c:v>
                </c:pt>
                <c:pt idx="1888">
                  <c:v>-4.074541</c:v>
                </c:pt>
                <c:pt idx="1889">
                  <c:v>-4.0835970000000001</c:v>
                </c:pt>
                <c:pt idx="1890">
                  <c:v>-4.0224149999999996</c:v>
                </c:pt>
                <c:pt idx="1891">
                  <c:v>-4.0980879999999997</c:v>
                </c:pt>
                <c:pt idx="1892">
                  <c:v>-4.1626130000000003</c:v>
                </c:pt>
                <c:pt idx="1893">
                  <c:v>-4.1588510000000003</c:v>
                </c:pt>
                <c:pt idx="1894">
                  <c:v>-4.209136</c:v>
                </c:pt>
                <c:pt idx="1895">
                  <c:v>-4.24573</c:v>
                </c:pt>
                <c:pt idx="1896">
                  <c:v>-4.2873270000000003</c:v>
                </c:pt>
                <c:pt idx="1897">
                  <c:v>-4.3163010000000002</c:v>
                </c:pt>
                <c:pt idx="1898">
                  <c:v>-4.331137</c:v>
                </c:pt>
                <c:pt idx="1899">
                  <c:v>-4.3384919999999996</c:v>
                </c:pt>
                <c:pt idx="1900">
                  <c:v>-4.3813250000000004</c:v>
                </c:pt>
                <c:pt idx="1901">
                  <c:v>-4.4356749999999998</c:v>
                </c:pt>
                <c:pt idx="1902">
                  <c:v>-4.4911139999999996</c:v>
                </c:pt>
                <c:pt idx="1903">
                  <c:v>-4.5097079999999998</c:v>
                </c:pt>
                <c:pt idx="1904">
                  <c:v>-4.5414539999999999</c:v>
                </c:pt>
                <c:pt idx="1905">
                  <c:v>-4.6191240000000002</c:v>
                </c:pt>
                <c:pt idx="1906">
                  <c:v>-4.6380290000000004</c:v>
                </c:pt>
                <c:pt idx="1907">
                  <c:v>-4.6897039999999999</c:v>
                </c:pt>
                <c:pt idx="1908">
                  <c:v>-4.7700950000000004</c:v>
                </c:pt>
                <c:pt idx="1909">
                  <c:v>-4.7787899999999999</c:v>
                </c:pt>
                <c:pt idx="1910">
                  <c:v>-4.8418650000000003</c:v>
                </c:pt>
                <c:pt idx="1911">
                  <c:v>-4.8824050000000003</c:v>
                </c:pt>
                <c:pt idx="1912">
                  <c:v>-4.9488779999999997</c:v>
                </c:pt>
                <c:pt idx="1913">
                  <c:v>-5.0736850000000002</c:v>
                </c:pt>
                <c:pt idx="1914">
                  <c:v>-5.0680329999999998</c:v>
                </c:pt>
                <c:pt idx="1915">
                  <c:v>-5.153575</c:v>
                </c:pt>
                <c:pt idx="1916">
                  <c:v>-5.2159909999999998</c:v>
                </c:pt>
                <c:pt idx="1917">
                  <c:v>-5.2360709999999999</c:v>
                </c:pt>
                <c:pt idx="1918">
                  <c:v>-5.3454969999999999</c:v>
                </c:pt>
                <c:pt idx="1919">
                  <c:v>-5.3607959999999997</c:v>
                </c:pt>
                <c:pt idx="1920">
                  <c:v>-5.4568139999999996</c:v>
                </c:pt>
                <c:pt idx="1921">
                  <c:v>-5.476172</c:v>
                </c:pt>
                <c:pt idx="1922">
                  <c:v>-5.5555279999999998</c:v>
                </c:pt>
                <c:pt idx="1923">
                  <c:v>-5.6373480000000002</c:v>
                </c:pt>
                <c:pt idx="1924">
                  <c:v>-4.8197190000000001</c:v>
                </c:pt>
                <c:pt idx="1925">
                  <c:v>4.3811000000000003E-2</c:v>
                </c:pt>
                <c:pt idx="1926">
                  <c:v>0.21265600000000001</c:v>
                </c:pt>
                <c:pt idx="1927">
                  <c:v>0.21521000000000001</c:v>
                </c:pt>
                <c:pt idx="1928">
                  <c:v>0.24588699999999999</c:v>
                </c:pt>
                <c:pt idx="1929">
                  <c:v>0.25067299999999998</c:v>
                </c:pt>
                <c:pt idx="1930">
                  <c:v>0.34339500000000001</c:v>
                </c:pt>
                <c:pt idx="1931">
                  <c:v>0.56332199999999999</c:v>
                </c:pt>
                <c:pt idx="1932">
                  <c:v>1.0788850000000001</c:v>
                </c:pt>
                <c:pt idx="1933">
                  <c:v>1.616994</c:v>
                </c:pt>
                <c:pt idx="1934">
                  <c:v>2.3567909999999999</c:v>
                </c:pt>
                <c:pt idx="1935">
                  <c:v>4.0588220000000002</c:v>
                </c:pt>
                <c:pt idx="1936">
                  <c:v>5.2570790000000001</c:v>
                </c:pt>
                <c:pt idx="1937">
                  <c:v>6.2201529999999998</c:v>
                </c:pt>
                <c:pt idx="1938">
                  <c:v>7.5520670000000001</c:v>
                </c:pt>
                <c:pt idx="1939">
                  <c:v>9.0999239999999997</c:v>
                </c:pt>
                <c:pt idx="1940">
                  <c:v>9.8670600000000004</c:v>
                </c:pt>
                <c:pt idx="1941">
                  <c:v>10.415525000000001</c:v>
                </c:pt>
                <c:pt idx="1942">
                  <c:v>8.9018189999999997</c:v>
                </c:pt>
                <c:pt idx="1943">
                  <c:v>1.131329</c:v>
                </c:pt>
                <c:pt idx="1944">
                  <c:v>0.51557900000000001</c:v>
                </c:pt>
                <c:pt idx="1945">
                  <c:v>-0.21933900000000001</c:v>
                </c:pt>
                <c:pt idx="1946">
                  <c:v>-0.73234399999999999</c:v>
                </c:pt>
                <c:pt idx="1947">
                  <c:v>-1.1114090000000001</c:v>
                </c:pt>
                <c:pt idx="1948">
                  <c:v>-1.374369</c:v>
                </c:pt>
                <c:pt idx="1949">
                  <c:v>-1.3599829999999999</c:v>
                </c:pt>
                <c:pt idx="1950">
                  <c:v>-0.60699499999999995</c:v>
                </c:pt>
                <c:pt idx="1951">
                  <c:v>-1.244693</c:v>
                </c:pt>
                <c:pt idx="1952">
                  <c:v>-1.4137710000000001</c:v>
                </c:pt>
                <c:pt idx="1953">
                  <c:v>-1.0132099999999999</c:v>
                </c:pt>
                <c:pt idx="1954">
                  <c:v>-1.2450319999999999</c:v>
                </c:pt>
                <c:pt idx="1955">
                  <c:v>-1.4679759999999999</c:v>
                </c:pt>
                <c:pt idx="1956">
                  <c:v>-1.6305210000000001</c:v>
                </c:pt>
                <c:pt idx="1957">
                  <c:v>-1.6279619999999999</c:v>
                </c:pt>
                <c:pt idx="1958">
                  <c:v>-1.5304089999999999</c:v>
                </c:pt>
                <c:pt idx="1959">
                  <c:v>-1.4421360000000001</c:v>
                </c:pt>
                <c:pt idx="1960">
                  <c:v>-1.422512</c:v>
                </c:pt>
                <c:pt idx="1961">
                  <c:v>-1.486462</c:v>
                </c:pt>
                <c:pt idx="1962">
                  <c:v>-1.5486580000000001</c:v>
                </c:pt>
                <c:pt idx="1963">
                  <c:v>-1.636509</c:v>
                </c:pt>
                <c:pt idx="1964">
                  <c:v>-1.660903</c:v>
                </c:pt>
                <c:pt idx="1965">
                  <c:v>-1.656995</c:v>
                </c:pt>
                <c:pt idx="1966">
                  <c:v>-1.634514</c:v>
                </c:pt>
                <c:pt idx="1967">
                  <c:v>-1.6247940000000001</c:v>
                </c:pt>
                <c:pt idx="1968">
                  <c:v>-1.6280650000000001</c:v>
                </c:pt>
                <c:pt idx="1969">
                  <c:v>-1.705022</c:v>
                </c:pt>
                <c:pt idx="1970">
                  <c:v>-1.6912229999999999</c:v>
                </c:pt>
                <c:pt idx="1971">
                  <c:v>-1.722761</c:v>
                </c:pt>
                <c:pt idx="1972">
                  <c:v>-1.723489</c:v>
                </c:pt>
                <c:pt idx="1973">
                  <c:v>-1.7218830000000001</c:v>
                </c:pt>
                <c:pt idx="1974">
                  <c:v>-1.7267870000000001</c:v>
                </c:pt>
                <c:pt idx="1975">
                  <c:v>-1.677111</c:v>
                </c:pt>
                <c:pt idx="1976">
                  <c:v>-1.6965049999999999</c:v>
                </c:pt>
                <c:pt idx="1977">
                  <c:v>-1.712574</c:v>
                </c:pt>
                <c:pt idx="1978">
                  <c:v>-1.72644</c:v>
                </c:pt>
                <c:pt idx="1979">
                  <c:v>-1.7203440000000001</c:v>
                </c:pt>
                <c:pt idx="1980">
                  <c:v>-1.705738</c:v>
                </c:pt>
                <c:pt idx="1981">
                  <c:v>-1.6825760000000001</c:v>
                </c:pt>
                <c:pt idx="1982">
                  <c:v>-1.7116830000000001</c:v>
                </c:pt>
                <c:pt idx="1983">
                  <c:v>-1.7280880000000001</c:v>
                </c:pt>
                <c:pt idx="1984">
                  <c:v>-1.7052389999999999</c:v>
                </c:pt>
                <c:pt idx="1985">
                  <c:v>-1.6902440000000001</c:v>
                </c:pt>
                <c:pt idx="1986">
                  <c:v>-1.709225</c:v>
                </c:pt>
                <c:pt idx="1987">
                  <c:v>-1.647974</c:v>
                </c:pt>
                <c:pt idx="1988">
                  <c:v>-1.6783440000000001</c:v>
                </c:pt>
                <c:pt idx="1989">
                  <c:v>-1.7006589999999999</c:v>
                </c:pt>
                <c:pt idx="1990">
                  <c:v>-1.661025</c:v>
                </c:pt>
                <c:pt idx="1991">
                  <c:v>-1.6296269999999999</c:v>
                </c:pt>
                <c:pt idx="1992">
                  <c:v>-1.6149439999999999</c:v>
                </c:pt>
                <c:pt idx="1993">
                  <c:v>-1.5711200000000001</c:v>
                </c:pt>
                <c:pt idx="1994">
                  <c:v>-1.54043</c:v>
                </c:pt>
                <c:pt idx="1995">
                  <c:v>-1.523236</c:v>
                </c:pt>
                <c:pt idx="1996">
                  <c:v>-1.552762</c:v>
                </c:pt>
                <c:pt idx="1997">
                  <c:v>-1.603748</c:v>
                </c:pt>
                <c:pt idx="1998">
                  <c:v>-1.5759270000000001</c:v>
                </c:pt>
                <c:pt idx="1999">
                  <c:v>-1.6514869999999999</c:v>
                </c:pt>
                <c:pt idx="2000">
                  <c:v>-1.731168</c:v>
                </c:pt>
                <c:pt idx="2001">
                  <c:v>-1.7920579999999999</c:v>
                </c:pt>
                <c:pt idx="2002">
                  <c:v>-1.8159179999999999</c:v>
                </c:pt>
                <c:pt idx="2003">
                  <c:v>-1.879542</c:v>
                </c:pt>
                <c:pt idx="2004">
                  <c:v>-1.9565170000000001</c:v>
                </c:pt>
                <c:pt idx="2005">
                  <c:v>-2.0022530000000001</c:v>
                </c:pt>
                <c:pt idx="2006">
                  <c:v>-2.0675539999999999</c:v>
                </c:pt>
                <c:pt idx="2007">
                  <c:v>-2.0954130000000002</c:v>
                </c:pt>
                <c:pt idx="2008">
                  <c:v>-2.1513749999999998</c:v>
                </c:pt>
                <c:pt idx="2009">
                  <c:v>-2.1912970000000001</c:v>
                </c:pt>
                <c:pt idx="2010">
                  <c:v>-2.1574909999999998</c:v>
                </c:pt>
                <c:pt idx="2011">
                  <c:v>-2.2132320000000001</c:v>
                </c:pt>
                <c:pt idx="2012">
                  <c:v>-2.2707079999999999</c:v>
                </c:pt>
                <c:pt idx="2013">
                  <c:v>-2.2826870000000001</c:v>
                </c:pt>
                <c:pt idx="2014">
                  <c:v>-2.2748089999999999</c:v>
                </c:pt>
                <c:pt idx="2015">
                  <c:v>-2.3230019999999998</c:v>
                </c:pt>
                <c:pt idx="2016">
                  <c:v>-2.360948</c:v>
                </c:pt>
                <c:pt idx="2017">
                  <c:v>-2.3970050000000001</c:v>
                </c:pt>
                <c:pt idx="2018">
                  <c:v>-2.44075</c:v>
                </c:pt>
                <c:pt idx="2019">
                  <c:v>-2.445125</c:v>
                </c:pt>
                <c:pt idx="2020">
                  <c:v>-2.4219040000000001</c:v>
                </c:pt>
                <c:pt idx="2021">
                  <c:v>-2.4660839999999999</c:v>
                </c:pt>
                <c:pt idx="2022">
                  <c:v>-2.4654349999999998</c:v>
                </c:pt>
                <c:pt idx="2023">
                  <c:v>-2.413967</c:v>
                </c:pt>
                <c:pt idx="2024">
                  <c:v>-2.4281100000000002</c:v>
                </c:pt>
                <c:pt idx="2025">
                  <c:v>-2.4660039999999999</c:v>
                </c:pt>
                <c:pt idx="2026">
                  <c:v>-2.4793880000000001</c:v>
                </c:pt>
                <c:pt idx="2027">
                  <c:v>-2.5112770000000002</c:v>
                </c:pt>
                <c:pt idx="2028">
                  <c:v>-2.5301670000000001</c:v>
                </c:pt>
                <c:pt idx="2029">
                  <c:v>-2.5033340000000002</c:v>
                </c:pt>
                <c:pt idx="2030">
                  <c:v>-2.58148</c:v>
                </c:pt>
                <c:pt idx="2031">
                  <c:v>-2.5581510000000001</c:v>
                </c:pt>
                <c:pt idx="2032">
                  <c:v>-2.5692400000000002</c:v>
                </c:pt>
                <c:pt idx="2033">
                  <c:v>-2.6124040000000002</c:v>
                </c:pt>
                <c:pt idx="2034">
                  <c:v>-2.608536</c:v>
                </c:pt>
                <c:pt idx="2035">
                  <c:v>-2.5879340000000002</c:v>
                </c:pt>
                <c:pt idx="2036">
                  <c:v>-2.5459649999999998</c:v>
                </c:pt>
                <c:pt idx="2037">
                  <c:v>-2.5903239999999998</c:v>
                </c:pt>
                <c:pt idx="2038">
                  <c:v>-2.6318570000000001</c:v>
                </c:pt>
                <c:pt idx="2039">
                  <c:v>-2.5894840000000001</c:v>
                </c:pt>
                <c:pt idx="2040">
                  <c:v>-2.6039300000000001</c:v>
                </c:pt>
                <c:pt idx="2041">
                  <c:v>-2.5651079999999999</c:v>
                </c:pt>
                <c:pt idx="2042">
                  <c:v>-2.5800070000000002</c:v>
                </c:pt>
                <c:pt idx="2043">
                  <c:v>-2.582954</c:v>
                </c:pt>
                <c:pt idx="2044">
                  <c:v>-2.5922290000000001</c:v>
                </c:pt>
                <c:pt idx="2045">
                  <c:v>-2.5954820000000001</c:v>
                </c:pt>
                <c:pt idx="2046">
                  <c:v>-2.5618759999999998</c:v>
                </c:pt>
                <c:pt idx="2047">
                  <c:v>-2.4986389999999998</c:v>
                </c:pt>
                <c:pt idx="2048">
                  <c:v>-2.53159</c:v>
                </c:pt>
                <c:pt idx="2049">
                  <c:v>-2.5244559999999998</c:v>
                </c:pt>
                <c:pt idx="2050">
                  <c:v>-2.5999810000000001</c:v>
                </c:pt>
                <c:pt idx="2051">
                  <c:v>-2.588257</c:v>
                </c:pt>
                <c:pt idx="2052">
                  <c:v>-2.5906009999999999</c:v>
                </c:pt>
                <c:pt idx="2053">
                  <c:v>-2.6194359999999999</c:v>
                </c:pt>
                <c:pt idx="2054">
                  <c:v>-2.6410650000000002</c:v>
                </c:pt>
                <c:pt idx="2055">
                  <c:v>-2.6365280000000002</c:v>
                </c:pt>
                <c:pt idx="2056">
                  <c:v>-2.6505019999999999</c:v>
                </c:pt>
                <c:pt idx="2057">
                  <c:v>-2.6848290000000001</c:v>
                </c:pt>
                <c:pt idx="2058">
                  <c:v>-2.7180900000000001</c:v>
                </c:pt>
                <c:pt idx="2059">
                  <c:v>-2.707881</c:v>
                </c:pt>
                <c:pt idx="2060">
                  <c:v>-2.694877</c:v>
                </c:pt>
                <c:pt idx="2061">
                  <c:v>-2.6909510000000001</c:v>
                </c:pt>
                <c:pt idx="2062">
                  <c:v>-2.7180409999999999</c:v>
                </c:pt>
                <c:pt idx="2063">
                  <c:v>-2.6882839999999999</c:v>
                </c:pt>
                <c:pt idx="2064">
                  <c:v>-2.7624279999999999</c:v>
                </c:pt>
                <c:pt idx="2065">
                  <c:v>-2.7402790000000001</c:v>
                </c:pt>
                <c:pt idx="2066">
                  <c:v>-2.7659289999999999</c:v>
                </c:pt>
                <c:pt idx="2067">
                  <c:v>-2.7893509999999999</c:v>
                </c:pt>
                <c:pt idx="2068">
                  <c:v>-2.7845170000000001</c:v>
                </c:pt>
                <c:pt idx="2069">
                  <c:v>-2.7878560000000001</c:v>
                </c:pt>
                <c:pt idx="2070">
                  <c:v>-2.7383030000000002</c:v>
                </c:pt>
                <c:pt idx="2071">
                  <c:v>-2.747331</c:v>
                </c:pt>
                <c:pt idx="2072">
                  <c:v>-2.7624599999999999</c:v>
                </c:pt>
                <c:pt idx="2073">
                  <c:v>-2.7843119999999999</c:v>
                </c:pt>
                <c:pt idx="2074">
                  <c:v>-2.8197809999999999</c:v>
                </c:pt>
                <c:pt idx="2075">
                  <c:v>-2.8209870000000001</c:v>
                </c:pt>
                <c:pt idx="2076">
                  <c:v>-2.870384</c:v>
                </c:pt>
                <c:pt idx="2077">
                  <c:v>-2.885691</c:v>
                </c:pt>
                <c:pt idx="2078">
                  <c:v>-2.886876</c:v>
                </c:pt>
                <c:pt idx="2079">
                  <c:v>-2.9463789999999999</c:v>
                </c:pt>
                <c:pt idx="2080">
                  <c:v>-2.9305189999999999</c:v>
                </c:pt>
                <c:pt idx="2081">
                  <c:v>-2.956394</c:v>
                </c:pt>
                <c:pt idx="2082">
                  <c:v>-2.9964439999999999</c:v>
                </c:pt>
                <c:pt idx="2083">
                  <c:v>-3.004175</c:v>
                </c:pt>
                <c:pt idx="2084">
                  <c:v>-3.046637</c:v>
                </c:pt>
                <c:pt idx="2085">
                  <c:v>-3.08514</c:v>
                </c:pt>
                <c:pt idx="2086">
                  <c:v>-3.063212</c:v>
                </c:pt>
                <c:pt idx="2087">
                  <c:v>-3.1071629999999999</c:v>
                </c:pt>
                <c:pt idx="2088">
                  <c:v>-3.158388</c:v>
                </c:pt>
                <c:pt idx="2089">
                  <c:v>-3.2131090000000002</c:v>
                </c:pt>
                <c:pt idx="2090">
                  <c:v>-3.217495</c:v>
                </c:pt>
                <c:pt idx="2091">
                  <c:v>-3.203144</c:v>
                </c:pt>
                <c:pt idx="2092">
                  <c:v>-3.2415889999999998</c:v>
                </c:pt>
                <c:pt idx="2093">
                  <c:v>-3.2771569999999999</c:v>
                </c:pt>
                <c:pt idx="2094">
                  <c:v>-3.3406120000000001</c:v>
                </c:pt>
                <c:pt idx="2095">
                  <c:v>-3.356538</c:v>
                </c:pt>
                <c:pt idx="2096">
                  <c:v>-3.40645</c:v>
                </c:pt>
                <c:pt idx="2097">
                  <c:v>-3.4264199999999998</c:v>
                </c:pt>
                <c:pt idx="2098">
                  <c:v>-3.4739930000000001</c:v>
                </c:pt>
                <c:pt idx="2099">
                  <c:v>-3.5078870000000002</c:v>
                </c:pt>
                <c:pt idx="2100">
                  <c:v>-3.5601219999999998</c:v>
                </c:pt>
                <c:pt idx="2101">
                  <c:v>-3.5103569999999999</c:v>
                </c:pt>
                <c:pt idx="2102">
                  <c:v>-3.544089</c:v>
                </c:pt>
                <c:pt idx="2103">
                  <c:v>-3.600238</c:v>
                </c:pt>
                <c:pt idx="2104">
                  <c:v>-3.6539799999999998</c:v>
                </c:pt>
                <c:pt idx="2105">
                  <c:v>-3.7180499999999999</c:v>
                </c:pt>
                <c:pt idx="2106">
                  <c:v>-3.7678669999999999</c:v>
                </c:pt>
                <c:pt idx="2107">
                  <c:v>-3.7719230000000001</c:v>
                </c:pt>
                <c:pt idx="2108">
                  <c:v>-3.845723</c:v>
                </c:pt>
                <c:pt idx="2109">
                  <c:v>-3.8927849999999999</c:v>
                </c:pt>
                <c:pt idx="2110">
                  <c:v>-3.9532639999999999</c:v>
                </c:pt>
                <c:pt idx="2111">
                  <c:v>-4.0033729999999998</c:v>
                </c:pt>
                <c:pt idx="2112">
                  <c:v>-4.0273149999999998</c:v>
                </c:pt>
                <c:pt idx="2113">
                  <c:v>-4.1128280000000004</c:v>
                </c:pt>
                <c:pt idx="2114">
                  <c:v>-4.1443479999999999</c:v>
                </c:pt>
                <c:pt idx="2115">
                  <c:v>-4.1853059999999997</c:v>
                </c:pt>
                <c:pt idx="2116">
                  <c:v>-4.2803269999999998</c:v>
                </c:pt>
                <c:pt idx="2117">
                  <c:v>-4.2972659999999996</c:v>
                </c:pt>
                <c:pt idx="2118">
                  <c:v>-4.3924300000000001</c:v>
                </c:pt>
                <c:pt idx="2119">
                  <c:v>-4.457389</c:v>
                </c:pt>
                <c:pt idx="2120">
                  <c:v>-4.4605030000000001</c:v>
                </c:pt>
                <c:pt idx="2121">
                  <c:v>-4.5476080000000003</c:v>
                </c:pt>
                <c:pt idx="2122">
                  <c:v>-4.599755</c:v>
                </c:pt>
                <c:pt idx="2123">
                  <c:v>-4.6840590000000004</c:v>
                </c:pt>
                <c:pt idx="2124">
                  <c:v>-4.6960519999999999</c:v>
                </c:pt>
                <c:pt idx="2125">
                  <c:v>-4.7593540000000001</c:v>
                </c:pt>
                <c:pt idx="2126">
                  <c:v>-4.8247869999999997</c:v>
                </c:pt>
                <c:pt idx="2127">
                  <c:v>-4.8637920000000001</c:v>
                </c:pt>
                <c:pt idx="2128">
                  <c:v>-4.8914549999999997</c:v>
                </c:pt>
                <c:pt idx="2129">
                  <c:v>-5.0010849999999998</c:v>
                </c:pt>
                <c:pt idx="2130">
                  <c:v>-5.0215699999999996</c:v>
                </c:pt>
                <c:pt idx="2131">
                  <c:v>-5.0833130000000004</c:v>
                </c:pt>
                <c:pt idx="2132">
                  <c:v>-5.1171749999999996</c:v>
                </c:pt>
                <c:pt idx="2133">
                  <c:v>-5.1953019999999999</c:v>
                </c:pt>
                <c:pt idx="2134">
                  <c:v>-5.2632719999999997</c:v>
                </c:pt>
                <c:pt idx="2135">
                  <c:v>-5.3227019999999996</c:v>
                </c:pt>
                <c:pt idx="2136">
                  <c:v>-5.4305750000000002</c:v>
                </c:pt>
                <c:pt idx="2137">
                  <c:v>-5.5161889999999998</c:v>
                </c:pt>
                <c:pt idx="2138">
                  <c:v>-5.6012979999999999</c:v>
                </c:pt>
                <c:pt idx="2139">
                  <c:v>-5.5822039999999999</c:v>
                </c:pt>
                <c:pt idx="2140">
                  <c:v>-5.6895259999999999</c:v>
                </c:pt>
                <c:pt idx="2141">
                  <c:v>-5.7862640000000001</c:v>
                </c:pt>
                <c:pt idx="2142">
                  <c:v>-5.8717389999999998</c:v>
                </c:pt>
                <c:pt idx="2143">
                  <c:v>-5.948569</c:v>
                </c:pt>
                <c:pt idx="2144">
                  <c:v>-6.0188160000000002</c:v>
                </c:pt>
                <c:pt idx="2145">
                  <c:v>-6.0695360000000003</c:v>
                </c:pt>
                <c:pt idx="2146">
                  <c:v>-6.1590800000000003</c:v>
                </c:pt>
                <c:pt idx="2147">
                  <c:v>-6.2551350000000001</c:v>
                </c:pt>
                <c:pt idx="2148">
                  <c:v>-6.3318219999999998</c:v>
                </c:pt>
                <c:pt idx="2149">
                  <c:v>-6.3684770000000004</c:v>
                </c:pt>
                <c:pt idx="2150">
                  <c:v>-6.4882989999999996</c:v>
                </c:pt>
                <c:pt idx="2151">
                  <c:v>-6.5936940000000002</c:v>
                </c:pt>
                <c:pt idx="2152">
                  <c:v>-6.6753679999999997</c:v>
                </c:pt>
                <c:pt idx="2153">
                  <c:v>-6.7894189999999996</c:v>
                </c:pt>
                <c:pt idx="2154">
                  <c:v>-6.8538329999999998</c:v>
                </c:pt>
                <c:pt idx="2155">
                  <c:v>-6.9621449999999996</c:v>
                </c:pt>
                <c:pt idx="2156">
                  <c:v>-7.0799820000000002</c:v>
                </c:pt>
                <c:pt idx="2157">
                  <c:v>-7.2014779999999998</c:v>
                </c:pt>
                <c:pt idx="2158">
                  <c:v>-7.2825290000000003</c:v>
                </c:pt>
                <c:pt idx="2159">
                  <c:v>-7.3811619999999998</c:v>
                </c:pt>
                <c:pt idx="2160">
                  <c:v>-7.525468</c:v>
                </c:pt>
                <c:pt idx="2161">
                  <c:v>-7.6307320000000001</c:v>
                </c:pt>
                <c:pt idx="2162">
                  <c:v>-7.7426490000000001</c:v>
                </c:pt>
                <c:pt idx="2163">
                  <c:v>-7.9160779999999997</c:v>
                </c:pt>
                <c:pt idx="2164">
                  <c:v>-8.0628259999999994</c:v>
                </c:pt>
                <c:pt idx="2165">
                  <c:v>-1.080009</c:v>
                </c:pt>
                <c:pt idx="2166">
                  <c:v>-5.0370999999999999E-2</c:v>
                </c:pt>
                <c:pt idx="2167">
                  <c:v>0.19475999999999999</c:v>
                </c:pt>
                <c:pt idx="2168">
                  <c:v>0.212175</c:v>
                </c:pt>
                <c:pt idx="2169">
                  <c:v>0.21615400000000001</c:v>
                </c:pt>
                <c:pt idx="2170">
                  <c:v>0.221856</c:v>
                </c:pt>
                <c:pt idx="2171">
                  <c:v>0.25862200000000002</c:v>
                </c:pt>
                <c:pt idx="2172">
                  <c:v>0.30463600000000002</c:v>
                </c:pt>
                <c:pt idx="2173">
                  <c:v>0.47510400000000003</c:v>
                </c:pt>
                <c:pt idx="2174">
                  <c:v>0.97420200000000001</c:v>
                </c:pt>
                <c:pt idx="2175">
                  <c:v>1.45872</c:v>
                </c:pt>
                <c:pt idx="2176">
                  <c:v>1.9004019999999999</c:v>
                </c:pt>
                <c:pt idx="2177">
                  <c:v>2.6850339999999999</c:v>
                </c:pt>
                <c:pt idx="2178">
                  <c:v>3.9049990000000001</c:v>
                </c:pt>
                <c:pt idx="2179">
                  <c:v>4.9390470000000004</c:v>
                </c:pt>
                <c:pt idx="2180">
                  <c:v>5.8018939999999999</c:v>
                </c:pt>
                <c:pt idx="2181">
                  <c:v>6.6067260000000001</c:v>
                </c:pt>
                <c:pt idx="2182">
                  <c:v>7.2491909999999997</c:v>
                </c:pt>
                <c:pt idx="2183">
                  <c:v>7.2849999999999998E-3</c:v>
                </c:pt>
                <c:pt idx="2184">
                  <c:v>0.15521199999999999</c:v>
                </c:pt>
                <c:pt idx="2185">
                  <c:v>-0.79919300000000004</c:v>
                </c:pt>
                <c:pt idx="2186">
                  <c:v>-1.312765</c:v>
                </c:pt>
                <c:pt idx="2187">
                  <c:v>-1.6787939999999999</c:v>
                </c:pt>
                <c:pt idx="2188">
                  <c:v>-2.0688029999999999</c:v>
                </c:pt>
                <c:pt idx="2189">
                  <c:v>-2.0895320000000002</c:v>
                </c:pt>
                <c:pt idx="2190">
                  <c:v>-1.6043510000000001</c:v>
                </c:pt>
                <c:pt idx="2191">
                  <c:v>-1.417027</c:v>
                </c:pt>
                <c:pt idx="2192">
                  <c:v>-2.0915919999999999</c:v>
                </c:pt>
                <c:pt idx="2193">
                  <c:v>-1.7920339999999999</c:v>
                </c:pt>
                <c:pt idx="2194">
                  <c:v>-1.596579</c:v>
                </c:pt>
                <c:pt idx="2195">
                  <c:v>-1.834759</c:v>
                </c:pt>
                <c:pt idx="2196">
                  <c:v>-1.9878709999999999</c:v>
                </c:pt>
                <c:pt idx="2197">
                  <c:v>-2.056616</c:v>
                </c:pt>
                <c:pt idx="2198">
                  <c:v>-1.9683900000000001</c:v>
                </c:pt>
                <c:pt idx="2199">
                  <c:v>-1.8470880000000001</c:v>
                </c:pt>
                <c:pt idx="2200">
                  <c:v>-1.748176</c:v>
                </c:pt>
                <c:pt idx="2201">
                  <c:v>-1.735012</c:v>
                </c:pt>
                <c:pt idx="2202">
                  <c:v>-1.8563289999999999</c:v>
                </c:pt>
                <c:pt idx="2203">
                  <c:v>-1.864735</c:v>
                </c:pt>
                <c:pt idx="2204">
                  <c:v>-1.945794</c:v>
                </c:pt>
                <c:pt idx="2205">
                  <c:v>-1.936715</c:v>
                </c:pt>
                <c:pt idx="2206">
                  <c:v>-1.9386920000000001</c:v>
                </c:pt>
                <c:pt idx="2207">
                  <c:v>-1.8780870000000001</c:v>
                </c:pt>
                <c:pt idx="2208">
                  <c:v>-1.8659669999999999</c:v>
                </c:pt>
                <c:pt idx="2209">
                  <c:v>-1.90432</c:v>
                </c:pt>
                <c:pt idx="2210">
                  <c:v>-1.882531</c:v>
                </c:pt>
                <c:pt idx="2211">
                  <c:v>-1.92015</c:v>
                </c:pt>
                <c:pt idx="2212">
                  <c:v>-1.897734</c:v>
                </c:pt>
                <c:pt idx="2213">
                  <c:v>-1.826092</c:v>
                </c:pt>
                <c:pt idx="2214">
                  <c:v>-1.8197840000000001</c:v>
                </c:pt>
                <c:pt idx="2215">
                  <c:v>-1.878387</c:v>
                </c:pt>
                <c:pt idx="2216">
                  <c:v>-1.837423</c:v>
                </c:pt>
                <c:pt idx="2217">
                  <c:v>-1.830762</c:v>
                </c:pt>
                <c:pt idx="2218">
                  <c:v>-1.838935</c:v>
                </c:pt>
                <c:pt idx="2219">
                  <c:v>-1.820225</c:v>
                </c:pt>
                <c:pt idx="2220">
                  <c:v>-1.8241510000000001</c:v>
                </c:pt>
                <c:pt idx="2221">
                  <c:v>-1.827366</c:v>
                </c:pt>
                <c:pt idx="2222">
                  <c:v>-1.768772</c:v>
                </c:pt>
                <c:pt idx="2223">
                  <c:v>-1.768786</c:v>
                </c:pt>
                <c:pt idx="2224">
                  <c:v>-1.782087</c:v>
                </c:pt>
                <c:pt idx="2225">
                  <c:v>-1.7844979999999999</c:v>
                </c:pt>
                <c:pt idx="2226">
                  <c:v>-1.8198589999999999</c:v>
                </c:pt>
                <c:pt idx="2227">
                  <c:v>-1.806387</c:v>
                </c:pt>
                <c:pt idx="2228">
                  <c:v>-1.788286</c:v>
                </c:pt>
                <c:pt idx="2229">
                  <c:v>-1.70458</c:v>
                </c:pt>
                <c:pt idx="2230">
                  <c:v>-1.719746</c:v>
                </c:pt>
                <c:pt idx="2231">
                  <c:v>-1.718432</c:v>
                </c:pt>
                <c:pt idx="2232">
                  <c:v>-1.7502450000000001</c:v>
                </c:pt>
                <c:pt idx="2233">
                  <c:v>-1.7312780000000001</c:v>
                </c:pt>
                <c:pt idx="2234">
                  <c:v>-1.745017</c:v>
                </c:pt>
                <c:pt idx="2235">
                  <c:v>-1.6918070000000001</c:v>
                </c:pt>
                <c:pt idx="2236">
                  <c:v>-1.69157</c:v>
                </c:pt>
                <c:pt idx="2237">
                  <c:v>-1.67123</c:v>
                </c:pt>
                <c:pt idx="2238">
                  <c:v>-1.662803</c:v>
                </c:pt>
                <c:pt idx="2239">
                  <c:v>-1.6902950000000001</c:v>
                </c:pt>
                <c:pt idx="2240">
                  <c:v>-1.6556439999999999</c:v>
                </c:pt>
                <c:pt idx="2241">
                  <c:v>-1.636763</c:v>
                </c:pt>
                <c:pt idx="2242">
                  <c:v>-1.6219809999999999</c:v>
                </c:pt>
                <c:pt idx="2243">
                  <c:v>-1.612125</c:v>
                </c:pt>
                <c:pt idx="2244">
                  <c:v>-1.5910679999999999</c:v>
                </c:pt>
                <c:pt idx="2245">
                  <c:v>-1.583615</c:v>
                </c:pt>
                <c:pt idx="2246">
                  <c:v>-1.569143</c:v>
                </c:pt>
                <c:pt idx="2247">
                  <c:v>-1.5931470000000001</c:v>
                </c:pt>
                <c:pt idx="2248">
                  <c:v>-1.5797730000000001</c:v>
                </c:pt>
                <c:pt idx="2249">
                  <c:v>-1.5518639999999999</c:v>
                </c:pt>
                <c:pt idx="2250">
                  <c:v>-1.5367150000000001</c:v>
                </c:pt>
                <c:pt idx="2251">
                  <c:v>-1.5368440000000001</c:v>
                </c:pt>
                <c:pt idx="2252">
                  <c:v>-1.539763</c:v>
                </c:pt>
                <c:pt idx="2253">
                  <c:v>-1.5869660000000001</c:v>
                </c:pt>
                <c:pt idx="2254">
                  <c:v>-1.5500039999999999</c:v>
                </c:pt>
                <c:pt idx="2255">
                  <c:v>-1.4893149999999999</c:v>
                </c:pt>
                <c:pt idx="2256">
                  <c:v>-1.576168</c:v>
                </c:pt>
                <c:pt idx="2257">
                  <c:v>-1.5403210000000001</c:v>
                </c:pt>
                <c:pt idx="2258">
                  <c:v>-1.493714</c:v>
                </c:pt>
                <c:pt idx="2259">
                  <c:v>-1.4974700000000001</c:v>
                </c:pt>
                <c:pt idx="2260">
                  <c:v>-1.512599</c:v>
                </c:pt>
                <c:pt idx="2261">
                  <c:v>-1.5326310000000001</c:v>
                </c:pt>
                <c:pt idx="2262">
                  <c:v>-1.5501469999999999</c:v>
                </c:pt>
                <c:pt idx="2263">
                  <c:v>-1.5504020000000001</c:v>
                </c:pt>
                <c:pt idx="2264">
                  <c:v>-1.5895170000000001</c:v>
                </c:pt>
                <c:pt idx="2265">
                  <c:v>-1.6032759999999999</c:v>
                </c:pt>
                <c:pt idx="2266">
                  <c:v>-1.6467320000000001</c:v>
                </c:pt>
                <c:pt idx="2267">
                  <c:v>-1.6532789999999999</c:v>
                </c:pt>
                <c:pt idx="2268">
                  <c:v>-1.625875</c:v>
                </c:pt>
                <c:pt idx="2269">
                  <c:v>-1.6271610000000001</c:v>
                </c:pt>
                <c:pt idx="2270">
                  <c:v>-1.6697299999999999</c:v>
                </c:pt>
                <c:pt idx="2271">
                  <c:v>-1.588813</c:v>
                </c:pt>
                <c:pt idx="2272">
                  <c:v>-1.60981</c:v>
                </c:pt>
                <c:pt idx="2273">
                  <c:v>-1.62826</c:v>
                </c:pt>
                <c:pt idx="2274">
                  <c:v>-1.6623270000000001</c:v>
                </c:pt>
                <c:pt idx="2275">
                  <c:v>-1.7041059999999999</c:v>
                </c:pt>
                <c:pt idx="2276">
                  <c:v>-1.7013240000000001</c:v>
                </c:pt>
                <c:pt idx="2277">
                  <c:v>-1.7506079999999999</c:v>
                </c:pt>
                <c:pt idx="2278">
                  <c:v>-1.7285250000000001</c:v>
                </c:pt>
                <c:pt idx="2279">
                  <c:v>-1.773698</c:v>
                </c:pt>
                <c:pt idx="2280">
                  <c:v>-1.7850330000000001</c:v>
                </c:pt>
                <c:pt idx="2281">
                  <c:v>-1.814489</c:v>
                </c:pt>
                <c:pt idx="2282">
                  <c:v>-1.807847</c:v>
                </c:pt>
                <c:pt idx="2283">
                  <c:v>-1.8209090000000001</c:v>
                </c:pt>
                <c:pt idx="2284">
                  <c:v>-1.826676</c:v>
                </c:pt>
                <c:pt idx="2285">
                  <c:v>-1.851275</c:v>
                </c:pt>
                <c:pt idx="2286">
                  <c:v>-1.870886</c:v>
                </c:pt>
                <c:pt idx="2287">
                  <c:v>-1.8528500000000001</c:v>
                </c:pt>
                <c:pt idx="2288">
                  <c:v>-1.877043</c:v>
                </c:pt>
                <c:pt idx="2289">
                  <c:v>-1.811982</c:v>
                </c:pt>
                <c:pt idx="2290">
                  <c:v>-1.867027</c:v>
                </c:pt>
                <c:pt idx="2291">
                  <c:v>-1.848374</c:v>
                </c:pt>
                <c:pt idx="2292">
                  <c:v>-1.8896550000000001</c:v>
                </c:pt>
                <c:pt idx="2293">
                  <c:v>-1.9271940000000001</c:v>
                </c:pt>
                <c:pt idx="2294">
                  <c:v>-1.9283250000000001</c:v>
                </c:pt>
                <c:pt idx="2295">
                  <c:v>-1.978113</c:v>
                </c:pt>
                <c:pt idx="2296">
                  <c:v>-2.0457239999999999</c:v>
                </c:pt>
                <c:pt idx="2297">
                  <c:v>-2.0598619999999999</c:v>
                </c:pt>
                <c:pt idx="2298">
                  <c:v>-2.0904820000000002</c:v>
                </c:pt>
                <c:pt idx="2299">
                  <c:v>-2.1198899999999998</c:v>
                </c:pt>
                <c:pt idx="2300">
                  <c:v>-2.1425360000000002</c:v>
                </c:pt>
                <c:pt idx="2301">
                  <c:v>-2.1805509999999999</c:v>
                </c:pt>
                <c:pt idx="2302">
                  <c:v>-2.2176300000000002</c:v>
                </c:pt>
                <c:pt idx="2303">
                  <c:v>-2.2153170000000002</c:v>
                </c:pt>
                <c:pt idx="2304">
                  <c:v>-2.2845580000000001</c:v>
                </c:pt>
                <c:pt idx="2305">
                  <c:v>-2.3010229999999998</c:v>
                </c:pt>
                <c:pt idx="2306">
                  <c:v>-2.311061</c:v>
                </c:pt>
                <c:pt idx="2307">
                  <c:v>-2.324859</c:v>
                </c:pt>
                <c:pt idx="2308">
                  <c:v>-2.3488129999999998</c:v>
                </c:pt>
                <c:pt idx="2309">
                  <c:v>-2.414075</c:v>
                </c:pt>
                <c:pt idx="2310">
                  <c:v>-2.4132929999999999</c:v>
                </c:pt>
                <c:pt idx="2311">
                  <c:v>-2.454415</c:v>
                </c:pt>
                <c:pt idx="2312">
                  <c:v>-2.4741230000000001</c:v>
                </c:pt>
                <c:pt idx="2313">
                  <c:v>-2.456029</c:v>
                </c:pt>
                <c:pt idx="2314">
                  <c:v>-2.4967299999999999</c:v>
                </c:pt>
                <c:pt idx="2315">
                  <c:v>-2.5472359999999998</c:v>
                </c:pt>
                <c:pt idx="2316">
                  <c:v>-2.5937239999999999</c:v>
                </c:pt>
                <c:pt idx="2317">
                  <c:v>-2.6726640000000002</c:v>
                </c:pt>
                <c:pt idx="2318">
                  <c:v>-2.7035529999999999</c:v>
                </c:pt>
                <c:pt idx="2319">
                  <c:v>-2.7696939999999999</c:v>
                </c:pt>
                <c:pt idx="2320">
                  <c:v>-2.8260640000000001</c:v>
                </c:pt>
                <c:pt idx="2321">
                  <c:v>-2.8900480000000002</c:v>
                </c:pt>
                <c:pt idx="2322">
                  <c:v>-2.9769489999999998</c:v>
                </c:pt>
                <c:pt idx="2323">
                  <c:v>-3.0429689999999998</c:v>
                </c:pt>
                <c:pt idx="2324">
                  <c:v>-3.1511580000000001</c:v>
                </c:pt>
                <c:pt idx="2325">
                  <c:v>-3.2203759999999999</c:v>
                </c:pt>
                <c:pt idx="2326">
                  <c:v>-3.3136399999999999</c:v>
                </c:pt>
                <c:pt idx="2327">
                  <c:v>-3.3557769999999998</c:v>
                </c:pt>
                <c:pt idx="2328">
                  <c:v>-3.4666999999999999</c:v>
                </c:pt>
                <c:pt idx="2329">
                  <c:v>-3.5065339999999998</c:v>
                </c:pt>
                <c:pt idx="2330">
                  <c:v>-3.582417</c:v>
                </c:pt>
                <c:pt idx="2331">
                  <c:v>-3.6815720000000001</c:v>
                </c:pt>
                <c:pt idx="2332">
                  <c:v>-3.7502939999999998</c:v>
                </c:pt>
                <c:pt idx="2333">
                  <c:v>-3.8180360000000002</c:v>
                </c:pt>
                <c:pt idx="2334">
                  <c:v>-3.8890880000000001</c:v>
                </c:pt>
                <c:pt idx="2335">
                  <c:v>-3.9103219999999999</c:v>
                </c:pt>
                <c:pt idx="2336">
                  <c:v>-3.9964010000000001</c:v>
                </c:pt>
                <c:pt idx="2337">
                  <c:v>-4.0766489999999997</c:v>
                </c:pt>
                <c:pt idx="2338">
                  <c:v>-4.0935519999999999</c:v>
                </c:pt>
                <c:pt idx="2339">
                  <c:v>-4.1560990000000002</c:v>
                </c:pt>
                <c:pt idx="2340">
                  <c:v>-4.1713040000000001</c:v>
                </c:pt>
                <c:pt idx="2341">
                  <c:v>-4.1849059999999998</c:v>
                </c:pt>
                <c:pt idx="2342">
                  <c:v>-4.27372</c:v>
                </c:pt>
                <c:pt idx="2343">
                  <c:v>-4.2916080000000001</c:v>
                </c:pt>
                <c:pt idx="2344">
                  <c:v>-4.3625910000000001</c:v>
                </c:pt>
                <c:pt idx="2345">
                  <c:v>-4.4095979999999999</c:v>
                </c:pt>
                <c:pt idx="2346">
                  <c:v>-4.4175449999999996</c:v>
                </c:pt>
                <c:pt idx="2347">
                  <c:v>-4.5221939999999998</c:v>
                </c:pt>
                <c:pt idx="2348">
                  <c:v>-4.5582440000000002</c:v>
                </c:pt>
                <c:pt idx="2349">
                  <c:v>-4.6318250000000001</c:v>
                </c:pt>
                <c:pt idx="2350">
                  <c:v>-4.6389940000000003</c:v>
                </c:pt>
                <c:pt idx="2351">
                  <c:v>-4.7050520000000002</c:v>
                </c:pt>
                <c:pt idx="2352">
                  <c:v>-4.7459030000000002</c:v>
                </c:pt>
                <c:pt idx="2353">
                  <c:v>-4.8043389999999997</c:v>
                </c:pt>
                <c:pt idx="2354">
                  <c:v>-4.8518090000000003</c:v>
                </c:pt>
                <c:pt idx="2355">
                  <c:v>-4.8454649999999999</c:v>
                </c:pt>
                <c:pt idx="2356">
                  <c:v>-4.9203429999999999</c:v>
                </c:pt>
                <c:pt idx="2357">
                  <c:v>-4.9484060000000003</c:v>
                </c:pt>
                <c:pt idx="2358">
                  <c:v>-4.9535479999999996</c:v>
                </c:pt>
                <c:pt idx="2359">
                  <c:v>-4.935988</c:v>
                </c:pt>
                <c:pt idx="2360">
                  <c:v>-4.9711829999999999</c:v>
                </c:pt>
                <c:pt idx="2361">
                  <c:v>-5.0740439999999998</c:v>
                </c:pt>
                <c:pt idx="2362">
                  <c:v>-5.0684240000000003</c:v>
                </c:pt>
                <c:pt idx="2363">
                  <c:v>-5.1622539999999999</c:v>
                </c:pt>
                <c:pt idx="2364">
                  <c:v>-5.1715970000000002</c:v>
                </c:pt>
                <c:pt idx="2365">
                  <c:v>-5.2262779999999998</c:v>
                </c:pt>
                <c:pt idx="2366">
                  <c:v>-5.284681</c:v>
                </c:pt>
                <c:pt idx="2367">
                  <c:v>-5.3393389999999998</c:v>
                </c:pt>
                <c:pt idx="2368">
                  <c:v>-5.3460539999999996</c:v>
                </c:pt>
                <c:pt idx="2369">
                  <c:v>-5.4523200000000003</c:v>
                </c:pt>
                <c:pt idx="2370">
                  <c:v>-5.5032940000000004</c:v>
                </c:pt>
                <c:pt idx="2371">
                  <c:v>-5.5298179999999997</c:v>
                </c:pt>
                <c:pt idx="2372">
                  <c:v>-5.6132489999999997</c:v>
                </c:pt>
                <c:pt idx="2373">
                  <c:v>-5.6724779999999999</c:v>
                </c:pt>
                <c:pt idx="2374">
                  <c:v>-5.6831180000000003</c:v>
                </c:pt>
                <c:pt idx="2375">
                  <c:v>-5.758534</c:v>
                </c:pt>
                <c:pt idx="2376">
                  <c:v>-5.8268810000000002</c:v>
                </c:pt>
                <c:pt idx="2377">
                  <c:v>-5.8584779999999999</c:v>
                </c:pt>
                <c:pt idx="2378">
                  <c:v>-5.9382479999999997</c:v>
                </c:pt>
                <c:pt idx="2379">
                  <c:v>-5.9895639999999997</c:v>
                </c:pt>
                <c:pt idx="2380">
                  <c:v>-6.1091420000000003</c:v>
                </c:pt>
                <c:pt idx="2381">
                  <c:v>-6.1389019999999999</c:v>
                </c:pt>
                <c:pt idx="2382">
                  <c:v>-6.1995079999999998</c:v>
                </c:pt>
                <c:pt idx="2383">
                  <c:v>-6.2524369999999996</c:v>
                </c:pt>
                <c:pt idx="2384">
                  <c:v>-6.3185130000000003</c:v>
                </c:pt>
                <c:pt idx="2385">
                  <c:v>-6.4010959999999999</c:v>
                </c:pt>
                <c:pt idx="2386">
                  <c:v>-6.4729609999999997</c:v>
                </c:pt>
                <c:pt idx="2387">
                  <c:v>-6.4980399999999996</c:v>
                </c:pt>
                <c:pt idx="2388">
                  <c:v>-6.6084800000000001</c:v>
                </c:pt>
                <c:pt idx="2389">
                  <c:v>-6.7583120000000001</c:v>
                </c:pt>
                <c:pt idx="2390">
                  <c:v>-6.86191</c:v>
                </c:pt>
                <c:pt idx="2391">
                  <c:v>-6.8976889999999997</c:v>
                </c:pt>
                <c:pt idx="2392">
                  <c:v>-7.0120050000000003</c:v>
                </c:pt>
                <c:pt idx="2393">
                  <c:v>-7.0958779999999999</c:v>
                </c:pt>
                <c:pt idx="2394">
                  <c:v>-7.1932910000000003</c:v>
                </c:pt>
                <c:pt idx="2395">
                  <c:v>-7.2971870000000001</c:v>
                </c:pt>
                <c:pt idx="2396">
                  <c:v>-7.437303</c:v>
                </c:pt>
                <c:pt idx="2397">
                  <c:v>-7.5419169999999998</c:v>
                </c:pt>
                <c:pt idx="2398">
                  <c:v>-7.684037</c:v>
                </c:pt>
                <c:pt idx="2399">
                  <c:v>-7.8221769999999999</c:v>
                </c:pt>
                <c:pt idx="2400">
                  <c:v>-7.9400909999999998</c:v>
                </c:pt>
                <c:pt idx="2401">
                  <c:v>-8.1597469999999994</c:v>
                </c:pt>
                <c:pt idx="2402">
                  <c:v>-8.2041090000000008</c:v>
                </c:pt>
                <c:pt idx="2403">
                  <c:v>-8.3497719999999997</c:v>
                </c:pt>
                <c:pt idx="2404">
                  <c:v>-8.5118819999999999</c:v>
                </c:pt>
                <c:pt idx="2405">
                  <c:v>-1.364544</c:v>
                </c:pt>
                <c:pt idx="2406">
                  <c:v>-3.9370000000000002E-2</c:v>
                </c:pt>
                <c:pt idx="2407">
                  <c:v>0.184028</c:v>
                </c:pt>
                <c:pt idx="2408">
                  <c:v>0.22117000000000001</c:v>
                </c:pt>
                <c:pt idx="2409">
                  <c:v>0.213035</c:v>
                </c:pt>
                <c:pt idx="2410">
                  <c:v>0.22564000000000001</c:v>
                </c:pt>
                <c:pt idx="2411">
                  <c:v>0.237007</c:v>
                </c:pt>
                <c:pt idx="2412">
                  <c:v>0.26220700000000002</c:v>
                </c:pt>
                <c:pt idx="2413">
                  <c:v>0.40815600000000002</c:v>
                </c:pt>
                <c:pt idx="2414">
                  <c:v>1.02922</c:v>
                </c:pt>
                <c:pt idx="2415">
                  <c:v>1.615262</c:v>
                </c:pt>
                <c:pt idx="2416">
                  <c:v>2.0816690000000002</c:v>
                </c:pt>
                <c:pt idx="2417">
                  <c:v>2.3686850000000002</c:v>
                </c:pt>
                <c:pt idx="2418">
                  <c:v>3.636323</c:v>
                </c:pt>
                <c:pt idx="2419">
                  <c:v>5.1298250000000003</c:v>
                </c:pt>
                <c:pt idx="2420">
                  <c:v>6.0280259999999997</c:v>
                </c:pt>
                <c:pt idx="2421">
                  <c:v>6.5298499999999997</c:v>
                </c:pt>
                <c:pt idx="2422">
                  <c:v>7.3058329999999998</c:v>
                </c:pt>
                <c:pt idx="2423">
                  <c:v>-0.24002699999999999</c:v>
                </c:pt>
                <c:pt idx="2424">
                  <c:v>0.220722</c:v>
                </c:pt>
                <c:pt idx="2425">
                  <c:v>-0.64207499999999995</c:v>
                </c:pt>
                <c:pt idx="2426">
                  <c:v>-1.2558400000000001</c:v>
                </c:pt>
                <c:pt idx="2427">
                  <c:v>-1.5584629999999999</c:v>
                </c:pt>
                <c:pt idx="2428">
                  <c:v>-2.0336690000000002</c:v>
                </c:pt>
                <c:pt idx="2429">
                  <c:v>-2.1355629999999999</c:v>
                </c:pt>
                <c:pt idx="2430">
                  <c:v>-1.5812919999999999</c:v>
                </c:pt>
                <c:pt idx="2431">
                  <c:v>-1.3431150000000001</c:v>
                </c:pt>
                <c:pt idx="2432">
                  <c:v>-2.0345780000000002</c:v>
                </c:pt>
                <c:pt idx="2433">
                  <c:v>-1.728758</c:v>
                </c:pt>
                <c:pt idx="2434">
                  <c:v>-1.563545</c:v>
                </c:pt>
                <c:pt idx="2435">
                  <c:v>-1.8090349999999999</c:v>
                </c:pt>
                <c:pt idx="2436">
                  <c:v>-1.9225220000000001</c:v>
                </c:pt>
                <c:pt idx="2437">
                  <c:v>-2.042357</c:v>
                </c:pt>
                <c:pt idx="2438">
                  <c:v>-2.010748</c:v>
                </c:pt>
                <c:pt idx="2439">
                  <c:v>-1.902398</c:v>
                </c:pt>
                <c:pt idx="2440">
                  <c:v>-1.7604230000000001</c:v>
                </c:pt>
                <c:pt idx="2441">
                  <c:v>-1.720834</c:v>
                </c:pt>
                <c:pt idx="2442">
                  <c:v>-1.798349</c:v>
                </c:pt>
                <c:pt idx="2443">
                  <c:v>-1.861901</c:v>
                </c:pt>
                <c:pt idx="2444">
                  <c:v>-1.9252370000000001</c:v>
                </c:pt>
                <c:pt idx="2445">
                  <c:v>-1.9497629999999999</c:v>
                </c:pt>
                <c:pt idx="2446">
                  <c:v>-1.9722200000000001</c:v>
                </c:pt>
                <c:pt idx="2447">
                  <c:v>-1.8928510000000001</c:v>
                </c:pt>
                <c:pt idx="2448">
                  <c:v>-1.8843099999999999</c:v>
                </c:pt>
                <c:pt idx="2449">
                  <c:v>-1.8692550000000001</c:v>
                </c:pt>
                <c:pt idx="2450">
                  <c:v>-1.9334819999999999</c:v>
                </c:pt>
                <c:pt idx="2451">
                  <c:v>-1.9163159999999999</c:v>
                </c:pt>
                <c:pt idx="2452">
                  <c:v>-1.9449639999999999</c:v>
                </c:pt>
                <c:pt idx="2453">
                  <c:v>-1.9296230000000001</c:v>
                </c:pt>
                <c:pt idx="2454">
                  <c:v>-1.89255</c:v>
                </c:pt>
                <c:pt idx="2455">
                  <c:v>-1.9245840000000001</c:v>
                </c:pt>
                <c:pt idx="2456">
                  <c:v>-1.9242269999999999</c:v>
                </c:pt>
                <c:pt idx="2457">
                  <c:v>-1.947171</c:v>
                </c:pt>
                <c:pt idx="2458">
                  <c:v>-1.892312</c:v>
                </c:pt>
                <c:pt idx="2459">
                  <c:v>-1.8952709999999999</c:v>
                </c:pt>
                <c:pt idx="2460">
                  <c:v>-1.8900300000000001</c:v>
                </c:pt>
                <c:pt idx="2461">
                  <c:v>-1.890747</c:v>
                </c:pt>
                <c:pt idx="2462">
                  <c:v>-1.8659289999999999</c:v>
                </c:pt>
                <c:pt idx="2463">
                  <c:v>-1.880809</c:v>
                </c:pt>
                <c:pt idx="2464">
                  <c:v>-1.876644</c:v>
                </c:pt>
                <c:pt idx="2465">
                  <c:v>-1.8420099999999999</c:v>
                </c:pt>
                <c:pt idx="2466">
                  <c:v>-1.8635649999999999</c:v>
                </c:pt>
                <c:pt idx="2467">
                  <c:v>-1.9055869999999999</c:v>
                </c:pt>
                <c:pt idx="2468">
                  <c:v>-1.7893460000000001</c:v>
                </c:pt>
                <c:pt idx="2469">
                  <c:v>-1.774554</c:v>
                </c:pt>
                <c:pt idx="2470">
                  <c:v>-1.8104009999999999</c:v>
                </c:pt>
                <c:pt idx="2471">
                  <c:v>-1.821944</c:v>
                </c:pt>
                <c:pt idx="2472">
                  <c:v>-1.8132630000000001</c:v>
                </c:pt>
                <c:pt idx="2473">
                  <c:v>-1.804465</c:v>
                </c:pt>
                <c:pt idx="2474">
                  <c:v>-1.806754</c:v>
                </c:pt>
                <c:pt idx="2475">
                  <c:v>-1.825369</c:v>
                </c:pt>
                <c:pt idx="2476">
                  <c:v>-1.8091919999999999</c:v>
                </c:pt>
                <c:pt idx="2477">
                  <c:v>-1.809998</c:v>
                </c:pt>
                <c:pt idx="2478">
                  <c:v>-1.7989740000000001</c:v>
                </c:pt>
                <c:pt idx="2479">
                  <c:v>-1.787552</c:v>
                </c:pt>
                <c:pt idx="2480">
                  <c:v>-1.7607649999999999</c:v>
                </c:pt>
                <c:pt idx="2481">
                  <c:v>-1.751358</c:v>
                </c:pt>
                <c:pt idx="2482">
                  <c:v>-1.7536309999999999</c:v>
                </c:pt>
                <c:pt idx="2483">
                  <c:v>-1.7352609999999999</c:v>
                </c:pt>
                <c:pt idx="2484">
                  <c:v>-1.779148</c:v>
                </c:pt>
                <c:pt idx="2485">
                  <c:v>-1.778634</c:v>
                </c:pt>
                <c:pt idx="2486">
                  <c:v>-1.801849</c:v>
                </c:pt>
                <c:pt idx="2487">
                  <c:v>-1.8794649999999999</c:v>
                </c:pt>
                <c:pt idx="2488">
                  <c:v>-1.958086</c:v>
                </c:pt>
                <c:pt idx="2489">
                  <c:v>-2.0331540000000001</c:v>
                </c:pt>
                <c:pt idx="2490">
                  <c:v>-2.0961129999999999</c:v>
                </c:pt>
                <c:pt idx="2491">
                  <c:v>-2.1507510000000001</c:v>
                </c:pt>
                <c:pt idx="2492">
                  <c:v>-2.2135159999999998</c:v>
                </c:pt>
                <c:pt idx="2493">
                  <c:v>-2.2494740000000002</c:v>
                </c:pt>
                <c:pt idx="2494">
                  <c:v>-2.3163469999999999</c:v>
                </c:pt>
                <c:pt idx="2495">
                  <c:v>-2.357326</c:v>
                </c:pt>
                <c:pt idx="2496">
                  <c:v>-2.4109240000000001</c:v>
                </c:pt>
                <c:pt idx="2497">
                  <c:v>-2.4388969999999999</c:v>
                </c:pt>
                <c:pt idx="2498">
                  <c:v>-2.4625330000000001</c:v>
                </c:pt>
                <c:pt idx="2499">
                  <c:v>-2.5131839999999999</c:v>
                </c:pt>
                <c:pt idx="2500">
                  <c:v>-2.5270220000000001</c:v>
                </c:pt>
                <c:pt idx="2501">
                  <c:v>-2.5965980000000002</c:v>
                </c:pt>
                <c:pt idx="2502">
                  <c:v>-2.6332909999999998</c:v>
                </c:pt>
                <c:pt idx="2503">
                  <c:v>-2.6817419999999998</c:v>
                </c:pt>
                <c:pt idx="2504">
                  <c:v>-2.6965629999999998</c:v>
                </c:pt>
                <c:pt idx="2505">
                  <c:v>-2.7177150000000001</c:v>
                </c:pt>
                <c:pt idx="2506">
                  <c:v>-2.7611599999999998</c:v>
                </c:pt>
                <c:pt idx="2507">
                  <c:v>-2.7644150000000001</c:v>
                </c:pt>
                <c:pt idx="2508">
                  <c:v>-2.7555200000000002</c:v>
                </c:pt>
                <c:pt idx="2509">
                  <c:v>-2.7936839999999998</c:v>
                </c:pt>
                <c:pt idx="2510">
                  <c:v>-2.8309769999999999</c:v>
                </c:pt>
                <c:pt idx="2511">
                  <c:v>-2.8757359999999998</c:v>
                </c:pt>
                <c:pt idx="2512">
                  <c:v>-2.8986489999999998</c:v>
                </c:pt>
                <c:pt idx="2513">
                  <c:v>-2.9146160000000001</c:v>
                </c:pt>
                <c:pt idx="2514">
                  <c:v>-2.8806210000000001</c:v>
                </c:pt>
                <c:pt idx="2515">
                  <c:v>-2.9021780000000001</c:v>
                </c:pt>
                <c:pt idx="2516">
                  <c:v>-2.9142320000000002</c:v>
                </c:pt>
                <c:pt idx="2517">
                  <c:v>-2.9598149999999999</c:v>
                </c:pt>
                <c:pt idx="2518">
                  <c:v>-2.9936219999999998</c:v>
                </c:pt>
                <c:pt idx="2519">
                  <c:v>-3.03837</c:v>
                </c:pt>
                <c:pt idx="2520">
                  <c:v>-3.0379489999999998</c:v>
                </c:pt>
                <c:pt idx="2521">
                  <c:v>-3.0517349999999999</c:v>
                </c:pt>
                <c:pt idx="2522">
                  <c:v>-3.0962749999999999</c:v>
                </c:pt>
                <c:pt idx="2523">
                  <c:v>-3.130233</c:v>
                </c:pt>
                <c:pt idx="2524">
                  <c:v>-3.125947</c:v>
                </c:pt>
                <c:pt idx="2525">
                  <c:v>-3.1664180000000002</c:v>
                </c:pt>
                <c:pt idx="2526">
                  <c:v>-3.1443530000000002</c:v>
                </c:pt>
                <c:pt idx="2527">
                  <c:v>-3.1453660000000001</c:v>
                </c:pt>
                <c:pt idx="2528">
                  <c:v>-3.146963</c:v>
                </c:pt>
                <c:pt idx="2529">
                  <c:v>-3.1825359999999998</c:v>
                </c:pt>
                <c:pt idx="2530">
                  <c:v>-3.1812360000000002</c:v>
                </c:pt>
                <c:pt idx="2531">
                  <c:v>-3.211538</c:v>
                </c:pt>
                <c:pt idx="2532">
                  <c:v>-3.199411</c:v>
                </c:pt>
                <c:pt idx="2533">
                  <c:v>-3.231379</c:v>
                </c:pt>
                <c:pt idx="2534">
                  <c:v>-3.227589</c:v>
                </c:pt>
                <c:pt idx="2535">
                  <c:v>-3.2472400000000001</c:v>
                </c:pt>
                <c:pt idx="2536">
                  <c:v>-3.2358030000000002</c:v>
                </c:pt>
                <c:pt idx="2537">
                  <c:v>-3.1962079999999999</c:v>
                </c:pt>
                <c:pt idx="2538">
                  <c:v>-3.1899459999999999</c:v>
                </c:pt>
                <c:pt idx="2539">
                  <c:v>-3.2420840000000002</c:v>
                </c:pt>
                <c:pt idx="2540">
                  <c:v>-3.2794029999999998</c:v>
                </c:pt>
                <c:pt idx="2541">
                  <c:v>-3.2777620000000001</c:v>
                </c:pt>
                <c:pt idx="2542">
                  <c:v>-3.332767</c:v>
                </c:pt>
                <c:pt idx="2543">
                  <c:v>-3.3914949999999999</c:v>
                </c:pt>
                <c:pt idx="2544">
                  <c:v>-3.3803779999999999</c:v>
                </c:pt>
                <c:pt idx="2545">
                  <c:v>-3.4323199999999998</c:v>
                </c:pt>
                <c:pt idx="2546">
                  <c:v>-3.461268</c:v>
                </c:pt>
                <c:pt idx="2547">
                  <c:v>-3.4747620000000001</c:v>
                </c:pt>
                <c:pt idx="2548">
                  <c:v>-3.4429080000000001</c:v>
                </c:pt>
                <c:pt idx="2549">
                  <c:v>-3.479422</c:v>
                </c:pt>
                <c:pt idx="2550">
                  <c:v>-3.5228299999999999</c:v>
                </c:pt>
                <c:pt idx="2551">
                  <c:v>-3.5085829999999998</c:v>
                </c:pt>
                <c:pt idx="2552">
                  <c:v>-3.4926900000000001</c:v>
                </c:pt>
                <c:pt idx="2553">
                  <c:v>-3.5006940000000002</c:v>
                </c:pt>
                <c:pt idx="2554">
                  <c:v>-3.5716730000000001</c:v>
                </c:pt>
                <c:pt idx="2555">
                  <c:v>-3.601788</c:v>
                </c:pt>
                <c:pt idx="2556">
                  <c:v>-3.6484830000000001</c:v>
                </c:pt>
                <c:pt idx="2557">
                  <c:v>-3.7009349999999999</c:v>
                </c:pt>
                <c:pt idx="2558">
                  <c:v>-3.727026</c:v>
                </c:pt>
                <c:pt idx="2559">
                  <c:v>-3.7917809999999998</c:v>
                </c:pt>
                <c:pt idx="2560">
                  <c:v>-3.8176770000000002</c:v>
                </c:pt>
                <c:pt idx="2561">
                  <c:v>-3.8200180000000001</c:v>
                </c:pt>
                <c:pt idx="2562">
                  <c:v>-3.8672569999999999</c:v>
                </c:pt>
                <c:pt idx="2563">
                  <c:v>-3.9072650000000002</c:v>
                </c:pt>
                <c:pt idx="2564">
                  <c:v>-3.9374020000000001</c:v>
                </c:pt>
                <c:pt idx="2565">
                  <c:v>-3.961392</c:v>
                </c:pt>
                <c:pt idx="2566">
                  <c:v>-3.9366080000000001</c:v>
                </c:pt>
                <c:pt idx="2567">
                  <c:v>-3.962539</c:v>
                </c:pt>
                <c:pt idx="2568">
                  <c:v>-4.0220659999999997</c:v>
                </c:pt>
                <c:pt idx="2569">
                  <c:v>-4.0610270000000002</c:v>
                </c:pt>
                <c:pt idx="2570">
                  <c:v>-4.0908280000000001</c:v>
                </c:pt>
                <c:pt idx="2571">
                  <c:v>-4.133095</c:v>
                </c:pt>
                <c:pt idx="2572">
                  <c:v>-4.1683370000000002</c:v>
                </c:pt>
                <c:pt idx="2573">
                  <c:v>-4.217841</c:v>
                </c:pt>
                <c:pt idx="2574">
                  <c:v>-4.2560659999999997</c:v>
                </c:pt>
                <c:pt idx="2575">
                  <c:v>-4.3009149999999998</c:v>
                </c:pt>
                <c:pt idx="2576">
                  <c:v>-4.346705</c:v>
                </c:pt>
                <c:pt idx="2577">
                  <c:v>-4.3984230000000002</c:v>
                </c:pt>
                <c:pt idx="2578">
                  <c:v>-4.4227290000000004</c:v>
                </c:pt>
                <c:pt idx="2579">
                  <c:v>-4.471133</c:v>
                </c:pt>
                <c:pt idx="2580">
                  <c:v>-4.4930599999999998</c:v>
                </c:pt>
                <c:pt idx="2581">
                  <c:v>-4.5662520000000004</c:v>
                </c:pt>
                <c:pt idx="2582">
                  <c:v>-4.579758</c:v>
                </c:pt>
                <c:pt idx="2583">
                  <c:v>-4.5878690000000004</c:v>
                </c:pt>
                <c:pt idx="2584">
                  <c:v>-4.6036250000000001</c:v>
                </c:pt>
                <c:pt idx="2585">
                  <c:v>-4.6833559999999999</c:v>
                </c:pt>
                <c:pt idx="2586">
                  <c:v>-4.6748099999999999</c:v>
                </c:pt>
                <c:pt idx="2587">
                  <c:v>-4.7544510000000004</c:v>
                </c:pt>
                <c:pt idx="2588">
                  <c:v>-4.804316</c:v>
                </c:pt>
                <c:pt idx="2589">
                  <c:v>-4.9106139999999998</c:v>
                </c:pt>
                <c:pt idx="2590">
                  <c:v>-4.951708</c:v>
                </c:pt>
                <c:pt idx="2591">
                  <c:v>-5.0195309999999997</c:v>
                </c:pt>
                <c:pt idx="2592">
                  <c:v>-5.0639500000000002</c:v>
                </c:pt>
                <c:pt idx="2593">
                  <c:v>-5.1361939999999997</c:v>
                </c:pt>
                <c:pt idx="2594">
                  <c:v>-5.2344569999999999</c:v>
                </c:pt>
                <c:pt idx="2595">
                  <c:v>-5.2962119999999997</c:v>
                </c:pt>
                <c:pt idx="2596">
                  <c:v>-5.4161900000000003</c:v>
                </c:pt>
                <c:pt idx="2597">
                  <c:v>-5.5022190000000002</c:v>
                </c:pt>
                <c:pt idx="2598">
                  <c:v>-5.5754900000000003</c:v>
                </c:pt>
                <c:pt idx="2599">
                  <c:v>-5.6415350000000002</c:v>
                </c:pt>
                <c:pt idx="2600">
                  <c:v>-5.7030079999999996</c:v>
                </c:pt>
                <c:pt idx="2601">
                  <c:v>-5.7460500000000003</c:v>
                </c:pt>
                <c:pt idx="2602">
                  <c:v>-5.8626820000000004</c:v>
                </c:pt>
                <c:pt idx="2603">
                  <c:v>-5.9539590000000002</c:v>
                </c:pt>
                <c:pt idx="2604">
                  <c:v>-6.0150139999999999</c:v>
                </c:pt>
                <c:pt idx="2605">
                  <c:v>-6.0972200000000001</c:v>
                </c:pt>
                <c:pt idx="2606">
                  <c:v>-6.1771659999999997</c:v>
                </c:pt>
                <c:pt idx="2607">
                  <c:v>-6.2698260000000001</c:v>
                </c:pt>
                <c:pt idx="2608">
                  <c:v>-6.3462360000000002</c:v>
                </c:pt>
                <c:pt idx="2609">
                  <c:v>-6.4295150000000003</c:v>
                </c:pt>
                <c:pt idx="2610">
                  <c:v>-6.504937</c:v>
                </c:pt>
                <c:pt idx="2611">
                  <c:v>-6.5860909999999997</c:v>
                </c:pt>
                <c:pt idx="2612">
                  <c:v>-6.711875</c:v>
                </c:pt>
                <c:pt idx="2613">
                  <c:v>-6.7837249999999996</c:v>
                </c:pt>
                <c:pt idx="2614">
                  <c:v>-6.826924</c:v>
                </c:pt>
                <c:pt idx="2615">
                  <c:v>-6.9146130000000001</c:v>
                </c:pt>
                <c:pt idx="2616">
                  <c:v>-7.0139019999999999</c:v>
                </c:pt>
                <c:pt idx="2617">
                  <c:v>-7.1298579999999996</c:v>
                </c:pt>
                <c:pt idx="2618">
                  <c:v>-7.2621349999999998</c:v>
                </c:pt>
                <c:pt idx="2619">
                  <c:v>-7.3252790000000001</c:v>
                </c:pt>
                <c:pt idx="2620">
                  <c:v>-7.4848530000000002</c:v>
                </c:pt>
                <c:pt idx="2621">
                  <c:v>-7.6047140000000004</c:v>
                </c:pt>
                <c:pt idx="2622">
                  <c:v>-7.7328960000000002</c:v>
                </c:pt>
                <c:pt idx="2623">
                  <c:v>-7.8541499999999997</c:v>
                </c:pt>
                <c:pt idx="2624">
                  <c:v>-7.9961589999999996</c:v>
                </c:pt>
                <c:pt idx="2625">
                  <c:v>-8.1273140000000001</c:v>
                </c:pt>
                <c:pt idx="2626">
                  <c:v>-8.2776589999999999</c:v>
                </c:pt>
                <c:pt idx="2627">
                  <c:v>-8.4044699999999999</c:v>
                </c:pt>
                <c:pt idx="2628">
                  <c:v>-8.5068800000000007</c:v>
                </c:pt>
                <c:pt idx="2629">
                  <c:v>-8.6562029999999996</c:v>
                </c:pt>
                <c:pt idx="2630">
                  <c:v>-8.7680430000000005</c:v>
                </c:pt>
                <c:pt idx="2631">
                  <c:v>-8.8993490000000008</c:v>
                </c:pt>
                <c:pt idx="2632">
                  <c:v>-9.0256430000000005</c:v>
                </c:pt>
                <c:pt idx="2633">
                  <c:v>-9.1468550000000004</c:v>
                </c:pt>
                <c:pt idx="2634">
                  <c:v>-9.2064640000000004</c:v>
                </c:pt>
                <c:pt idx="2635">
                  <c:v>-9.4002009999999991</c:v>
                </c:pt>
                <c:pt idx="2636">
                  <c:v>-9.5509269999999997</c:v>
                </c:pt>
                <c:pt idx="2637">
                  <c:v>-9.699738</c:v>
                </c:pt>
                <c:pt idx="2638">
                  <c:v>-9.8079669999999997</c:v>
                </c:pt>
                <c:pt idx="2639">
                  <c:v>-9.9761640000000007</c:v>
                </c:pt>
                <c:pt idx="2640">
                  <c:v>-10.111031000000001</c:v>
                </c:pt>
                <c:pt idx="2641">
                  <c:v>-10.237204</c:v>
                </c:pt>
                <c:pt idx="2642">
                  <c:v>-10.400035000000001</c:v>
                </c:pt>
                <c:pt idx="2643">
                  <c:v>-10.615121</c:v>
                </c:pt>
                <c:pt idx="2644">
                  <c:v>-10.757458</c:v>
                </c:pt>
                <c:pt idx="2645">
                  <c:v>-2.934024</c:v>
                </c:pt>
                <c:pt idx="2646">
                  <c:v>-0.59458</c:v>
                </c:pt>
                <c:pt idx="2647">
                  <c:v>0.16123000000000001</c:v>
                </c:pt>
                <c:pt idx="2648">
                  <c:v>0.21848699999999999</c:v>
                </c:pt>
                <c:pt idx="2649">
                  <c:v>0.21698899999999999</c:v>
                </c:pt>
                <c:pt idx="2650">
                  <c:v>0.221416</c:v>
                </c:pt>
                <c:pt idx="2651">
                  <c:v>0.22635</c:v>
                </c:pt>
                <c:pt idx="2652">
                  <c:v>0.24737500000000001</c:v>
                </c:pt>
                <c:pt idx="2653">
                  <c:v>0.25813199999999997</c:v>
                </c:pt>
                <c:pt idx="2654">
                  <c:v>0.34920400000000001</c:v>
                </c:pt>
                <c:pt idx="2655">
                  <c:v>1.0959270000000001</c:v>
                </c:pt>
                <c:pt idx="2656">
                  <c:v>1.6280749999999999</c:v>
                </c:pt>
                <c:pt idx="2657">
                  <c:v>2.0606040000000001</c:v>
                </c:pt>
                <c:pt idx="2658">
                  <c:v>2.658334</c:v>
                </c:pt>
                <c:pt idx="2659">
                  <c:v>3.6668470000000002</c:v>
                </c:pt>
                <c:pt idx="2660">
                  <c:v>4.6015899999999998</c:v>
                </c:pt>
                <c:pt idx="2661">
                  <c:v>5.4570150000000002</c:v>
                </c:pt>
                <c:pt idx="2662">
                  <c:v>5.7440360000000004</c:v>
                </c:pt>
                <c:pt idx="2663">
                  <c:v>6.4241539999999997</c:v>
                </c:pt>
                <c:pt idx="2664">
                  <c:v>0.66971000000000003</c:v>
                </c:pt>
                <c:pt idx="2665">
                  <c:v>-0.47717500000000002</c:v>
                </c:pt>
                <c:pt idx="2666">
                  <c:v>-1.301247</c:v>
                </c:pt>
                <c:pt idx="2667">
                  <c:v>-1.8451949999999999</c:v>
                </c:pt>
                <c:pt idx="2668">
                  <c:v>-2.243096</c:v>
                </c:pt>
                <c:pt idx="2669">
                  <c:v>-2.4572940000000001</c:v>
                </c:pt>
                <c:pt idx="2670">
                  <c:v>-2.5771039999999998</c:v>
                </c:pt>
                <c:pt idx="2671">
                  <c:v>-1.9363269999999999</c:v>
                </c:pt>
                <c:pt idx="2672">
                  <c:v>-2.0085679999999999</c:v>
                </c:pt>
                <c:pt idx="2673">
                  <c:v>-2.498548</c:v>
                </c:pt>
                <c:pt idx="2674">
                  <c:v>-2.2746940000000002</c:v>
                </c:pt>
                <c:pt idx="2675">
                  <c:v>-2.0980020000000001</c:v>
                </c:pt>
                <c:pt idx="2676">
                  <c:v>-2.2791790000000001</c:v>
                </c:pt>
                <c:pt idx="2677">
                  <c:v>-2.432375</c:v>
                </c:pt>
                <c:pt idx="2678">
                  <c:v>-2.4644180000000002</c:v>
                </c:pt>
                <c:pt idx="2679">
                  <c:v>-2.4042659999999998</c:v>
                </c:pt>
                <c:pt idx="2680">
                  <c:v>-2.3624849999999999</c:v>
                </c:pt>
                <c:pt idx="2681">
                  <c:v>-2.285574</c:v>
                </c:pt>
                <c:pt idx="2682">
                  <c:v>-2.2892579999999998</c:v>
                </c:pt>
                <c:pt idx="2683">
                  <c:v>-2.3225030000000002</c:v>
                </c:pt>
                <c:pt idx="2684">
                  <c:v>-2.4140739999999998</c:v>
                </c:pt>
                <c:pt idx="2685">
                  <c:v>-2.4084500000000002</c:v>
                </c:pt>
                <c:pt idx="2686">
                  <c:v>-2.4702899999999999</c:v>
                </c:pt>
                <c:pt idx="2687">
                  <c:v>-2.439794</c:v>
                </c:pt>
                <c:pt idx="2688">
                  <c:v>-2.3852639999999998</c:v>
                </c:pt>
                <c:pt idx="2689">
                  <c:v>-2.3670599999999999</c:v>
                </c:pt>
                <c:pt idx="2690">
                  <c:v>-2.3710610000000001</c:v>
                </c:pt>
                <c:pt idx="2691">
                  <c:v>-2.3538640000000002</c:v>
                </c:pt>
                <c:pt idx="2692">
                  <c:v>-2.3842479999999999</c:v>
                </c:pt>
                <c:pt idx="2693">
                  <c:v>-2.3828330000000002</c:v>
                </c:pt>
                <c:pt idx="2694">
                  <c:v>-2.3536030000000001</c:v>
                </c:pt>
                <c:pt idx="2695">
                  <c:v>-2.340827</c:v>
                </c:pt>
                <c:pt idx="2696">
                  <c:v>-2.3548640000000001</c:v>
                </c:pt>
                <c:pt idx="2697">
                  <c:v>-2.2964069999999999</c:v>
                </c:pt>
                <c:pt idx="2698">
                  <c:v>-2.2919890000000001</c:v>
                </c:pt>
                <c:pt idx="2699">
                  <c:v>-2.3215560000000002</c:v>
                </c:pt>
                <c:pt idx="2700">
                  <c:v>-2.3066840000000002</c:v>
                </c:pt>
                <c:pt idx="2701">
                  <c:v>-2.298969</c:v>
                </c:pt>
                <c:pt idx="2702">
                  <c:v>-2.2671839999999999</c:v>
                </c:pt>
                <c:pt idx="2703">
                  <c:v>-2.2777180000000001</c:v>
                </c:pt>
                <c:pt idx="2704">
                  <c:v>-2.2339020000000001</c:v>
                </c:pt>
                <c:pt idx="2705">
                  <c:v>-2.2398099999999999</c:v>
                </c:pt>
                <c:pt idx="2706">
                  <c:v>-2.2522410000000002</c:v>
                </c:pt>
                <c:pt idx="2707">
                  <c:v>-2.180993</c:v>
                </c:pt>
                <c:pt idx="2708">
                  <c:v>-2.2013669999999999</c:v>
                </c:pt>
                <c:pt idx="2709">
                  <c:v>-2.1751299999999998</c:v>
                </c:pt>
                <c:pt idx="2710">
                  <c:v>-2.1925439999999998</c:v>
                </c:pt>
                <c:pt idx="2711">
                  <c:v>-2.1608230000000002</c:v>
                </c:pt>
                <c:pt idx="2712">
                  <c:v>-2.1625109999999999</c:v>
                </c:pt>
                <c:pt idx="2713">
                  <c:v>-2.1694420000000001</c:v>
                </c:pt>
                <c:pt idx="2714">
                  <c:v>-2.177667</c:v>
                </c:pt>
                <c:pt idx="2715">
                  <c:v>-2.1640069999999998</c:v>
                </c:pt>
                <c:pt idx="2716">
                  <c:v>-2.148901</c:v>
                </c:pt>
                <c:pt idx="2717">
                  <c:v>-2.096311</c:v>
                </c:pt>
                <c:pt idx="2718">
                  <c:v>-2.1080510000000001</c:v>
                </c:pt>
                <c:pt idx="2719">
                  <c:v>-2.1062080000000001</c:v>
                </c:pt>
                <c:pt idx="2720">
                  <c:v>-2.0929129999999998</c:v>
                </c:pt>
                <c:pt idx="2721">
                  <c:v>-2.1052930000000001</c:v>
                </c:pt>
                <c:pt idx="2722">
                  <c:v>-2.083853</c:v>
                </c:pt>
                <c:pt idx="2723">
                  <c:v>-2.0562900000000002</c:v>
                </c:pt>
                <c:pt idx="2724">
                  <c:v>-2.0608330000000001</c:v>
                </c:pt>
                <c:pt idx="2725">
                  <c:v>-2.0583339999999999</c:v>
                </c:pt>
                <c:pt idx="2726">
                  <c:v>-2.0064039999999999</c:v>
                </c:pt>
                <c:pt idx="2727">
                  <c:v>-1.9849810000000001</c:v>
                </c:pt>
                <c:pt idx="2728">
                  <c:v>-2.0121099999999998</c:v>
                </c:pt>
                <c:pt idx="2729">
                  <c:v>-2.026221</c:v>
                </c:pt>
                <c:pt idx="2730">
                  <c:v>-2.0186510000000002</c:v>
                </c:pt>
                <c:pt idx="2731">
                  <c:v>-2.0286849999999998</c:v>
                </c:pt>
                <c:pt idx="2732">
                  <c:v>-2.0701779999999999</c:v>
                </c:pt>
                <c:pt idx="2733">
                  <c:v>-2.0104449999999998</c:v>
                </c:pt>
                <c:pt idx="2734">
                  <c:v>-2.0667059999999999</c:v>
                </c:pt>
                <c:pt idx="2735">
                  <c:v>-1.9834320000000001</c:v>
                </c:pt>
                <c:pt idx="2736">
                  <c:v>-2.0103149999999999</c:v>
                </c:pt>
                <c:pt idx="2737">
                  <c:v>-1.9752689999999999</c:v>
                </c:pt>
                <c:pt idx="2738">
                  <c:v>-2.0046029999999999</c:v>
                </c:pt>
                <c:pt idx="2739">
                  <c:v>-2.054262</c:v>
                </c:pt>
                <c:pt idx="2740">
                  <c:v>-2.0823390000000002</c:v>
                </c:pt>
                <c:pt idx="2741">
                  <c:v>-2.0874799999999998</c:v>
                </c:pt>
                <c:pt idx="2742">
                  <c:v>-2.090071</c:v>
                </c:pt>
                <c:pt idx="2743">
                  <c:v>-2.1299139999999999</c:v>
                </c:pt>
                <c:pt idx="2744">
                  <c:v>-2.130404</c:v>
                </c:pt>
                <c:pt idx="2745">
                  <c:v>-2.1339109999999999</c:v>
                </c:pt>
                <c:pt idx="2746">
                  <c:v>-2.1092979999999999</c:v>
                </c:pt>
                <c:pt idx="2747">
                  <c:v>-2.1435719999999998</c:v>
                </c:pt>
                <c:pt idx="2748">
                  <c:v>-2.1645279999999998</c:v>
                </c:pt>
                <c:pt idx="2749">
                  <c:v>-2.1729910000000001</c:v>
                </c:pt>
                <c:pt idx="2750">
                  <c:v>-2.1921409999999999</c:v>
                </c:pt>
                <c:pt idx="2751">
                  <c:v>-2.230953</c:v>
                </c:pt>
                <c:pt idx="2752">
                  <c:v>-2.2523460000000002</c:v>
                </c:pt>
                <c:pt idx="2753">
                  <c:v>-2.2751299999999999</c:v>
                </c:pt>
                <c:pt idx="2754">
                  <c:v>-2.2744520000000001</c:v>
                </c:pt>
                <c:pt idx="2755">
                  <c:v>-2.2761809999999998</c:v>
                </c:pt>
                <c:pt idx="2756">
                  <c:v>-2.290098</c:v>
                </c:pt>
                <c:pt idx="2757">
                  <c:v>-2.2913559999999999</c:v>
                </c:pt>
                <c:pt idx="2758">
                  <c:v>-2.296522</c:v>
                </c:pt>
                <c:pt idx="2759">
                  <c:v>-2.3054359999999998</c:v>
                </c:pt>
                <c:pt idx="2760">
                  <c:v>-2.3297659999999998</c:v>
                </c:pt>
                <c:pt idx="2761">
                  <c:v>-2.31969</c:v>
                </c:pt>
                <c:pt idx="2762">
                  <c:v>-2.3052199999999998</c:v>
                </c:pt>
                <c:pt idx="2763">
                  <c:v>-2.3213629999999998</c:v>
                </c:pt>
                <c:pt idx="2764">
                  <c:v>-2.3551859999999998</c:v>
                </c:pt>
                <c:pt idx="2765">
                  <c:v>-2.3554569999999999</c:v>
                </c:pt>
                <c:pt idx="2766">
                  <c:v>-2.4102890000000001</c:v>
                </c:pt>
                <c:pt idx="2767">
                  <c:v>-2.3986399999999999</c:v>
                </c:pt>
                <c:pt idx="2768">
                  <c:v>-2.421888</c:v>
                </c:pt>
                <c:pt idx="2769">
                  <c:v>-2.4470879999999999</c:v>
                </c:pt>
                <c:pt idx="2770">
                  <c:v>-2.4565429999999999</c:v>
                </c:pt>
                <c:pt idx="2771">
                  <c:v>-2.4773360000000002</c:v>
                </c:pt>
                <c:pt idx="2772">
                  <c:v>-2.4878580000000001</c:v>
                </c:pt>
                <c:pt idx="2773">
                  <c:v>-2.505579</c:v>
                </c:pt>
                <c:pt idx="2774">
                  <c:v>-2.5518580000000002</c:v>
                </c:pt>
                <c:pt idx="2775">
                  <c:v>-2.568254</c:v>
                </c:pt>
                <c:pt idx="2776">
                  <c:v>-2.589353</c:v>
                </c:pt>
                <c:pt idx="2777">
                  <c:v>-2.5802800000000001</c:v>
                </c:pt>
                <c:pt idx="2778">
                  <c:v>-2.5752280000000001</c:v>
                </c:pt>
                <c:pt idx="2779">
                  <c:v>-2.596228</c:v>
                </c:pt>
                <c:pt idx="2780">
                  <c:v>-2.6588039999999999</c:v>
                </c:pt>
                <c:pt idx="2781">
                  <c:v>-2.663278</c:v>
                </c:pt>
                <c:pt idx="2782">
                  <c:v>-2.7452269999999999</c:v>
                </c:pt>
                <c:pt idx="2783">
                  <c:v>-2.7051959999999999</c:v>
                </c:pt>
                <c:pt idx="2784">
                  <c:v>-2.7178930000000001</c:v>
                </c:pt>
                <c:pt idx="2785">
                  <c:v>-2.7575509999999999</c:v>
                </c:pt>
                <c:pt idx="2786">
                  <c:v>-2.8059180000000001</c:v>
                </c:pt>
                <c:pt idx="2787">
                  <c:v>-2.840055</c:v>
                </c:pt>
                <c:pt idx="2788">
                  <c:v>-2.9246850000000002</c:v>
                </c:pt>
                <c:pt idx="2789">
                  <c:v>-2.9251670000000001</c:v>
                </c:pt>
                <c:pt idx="2790">
                  <c:v>-2.9576120000000001</c:v>
                </c:pt>
                <c:pt idx="2791">
                  <c:v>-3.0183689999999999</c:v>
                </c:pt>
                <c:pt idx="2792">
                  <c:v>-3.0606589999999998</c:v>
                </c:pt>
                <c:pt idx="2793">
                  <c:v>-3.0870150000000001</c:v>
                </c:pt>
                <c:pt idx="2794">
                  <c:v>-3.1148739999999999</c:v>
                </c:pt>
                <c:pt idx="2795">
                  <c:v>-3.166239</c:v>
                </c:pt>
                <c:pt idx="2796">
                  <c:v>-3.2086960000000002</c:v>
                </c:pt>
                <c:pt idx="2797">
                  <c:v>-3.2353809999999998</c:v>
                </c:pt>
                <c:pt idx="2798">
                  <c:v>-3.2878989999999999</c:v>
                </c:pt>
                <c:pt idx="2799">
                  <c:v>-3.3265479999999998</c:v>
                </c:pt>
                <c:pt idx="2800">
                  <c:v>-3.442828</c:v>
                </c:pt>
                <c:pt idx="2801">
                  <c:v>-3.4721220000000002</c:v>
                </c:pt>
                <c:pt idx="2802">
                  <c:v>-3.481055</c:v>
                </c:pt>
                <c:pt idx="2803">
                  <c:v>-3.5328759999999999</c:v>
                </c:pt>
                <c:pt idx="2804">
                  <c:v>-3.580463</c:v>
                </c:pt>
                <c:pt idx="2805">
                  <c:v>-3.6503410000000001</c:v>
                </c:pt>
                <c:pt idx="2806">
                  <c:v>-3.7070419999999999</c:v>
                </c:pt>
                <c:pt idx="2807">
                  <c:v>-3.7698290000000001</c:v>
                </c:pt>
                <c:pt idx="2808">
                  <c:v>-3.8330600000000001</c:v>
                </c:pt>
                <c:pt idx="2809">
                  <c:v>-3.8752439999999999</c:v>
                </c:pt>
                <c:pt idx="2810">
                  <c:v>-3.9097740000000001</c:v>
                </c:pt>
                <c:pt idx="2811">
                  <c:v>-3.986558</c:v>
                </c:pt>
                <c:pt idx="2812">
                  <c:v>-4.0231810000000001</c:v>
                </c:pt>
                <c:pt idx="2813">
                  <c:v>-4.0779639999999997</c:v>
                </c:pt>
                <c:pt idx="2814">
                  <c:v>-4.1036820000000001</c:v>
                </c:pt>
                <c:pt idx="2815">
                  <c:v>-4.1767300000000001</c:v>
                </c:pt>
                <c:pt idx="2816">
                  <c:v>-4.2515830000000001</c:v>
                </c:pt>
                <c:pt idx="2817">
                  <c:v>-4.3513149999999996</c:v>
                </c:pt>
                <c:pt idx="2818">
                  <c:v>-4.4546250000000001</c:v>
                </c:pt>
                <c:pt idx="2819">
                  <c:v>-4.5167809999999999</c:v>
                </c:pt>
                <c:pt idx="2820">
                  <c:v>-4.6137040000000002</c:v>
                </c:pt>
                <c:pt idx="2821">
                  <c:v>-4.7062169999999997</c:v>
                </c:pt>
                <c:pt idx="2822">
                  <c:v>-4.8364549999999999</c:v>
                </c:pt>
                <c:pt idx="2823">
                  <c:v>-4.8931709999999997</c:v>
                </c:pt>
                <c:pt idx="2824">
                  <c:v>-4.9804930000000001</c:v>
                </c:pt>
                <c:pt idx="2825">
                  <c:v>-5.0806529999999999</c:v>
                </c:pt>
                <c:pt idx="2826">
                  <c:v>-5.1749919999999996</c:v>
                </c:pt>
                <c:pt idx="2827">
                  <c:v>-5.2359730000000004</c:v>
                </c:pt>
                <c:pt idx="2828">
                  <c:v>-5.2983419999999999</c:v>
                </c:pt>
                <c:pt idx="2829">
                  <c:v>-5.3850290000000003</c:v>
                </c:pt>
                <c:pt idx="2830">
                  <c:v>-5.4695410000000004</c:v>
                </c:pt>
                <c:pt idx="2831">
                  <c:v>-5.5220219999999998</c:v>
                </c:pt>
                <c:pt idx="2832">
                  <c:v>-5.5386819999999997</c:v>
                </c:pt>
                <c:pt idx="2833">
                  <c:v>-5.6140660000000002</c:v>
                </c:pt>
                <c:pt idx="2834">
                  <c:v>-5.7028829999999999</c:v>
                </c:pt>
                <c:pt idx="2835">
                  <c:v>-5.7538260000000001</c:v>
                </c:pt>
                <c:pt idx="2836">
                  <c:v>-5.8219010000000004</c:v>
                </c:pt>
                <c:pt idx="2837">
                  <c:v>-5.8768000000000002</c:v>
                </c:pt>
                <c:pt idx="2838">
                  <c:v>-5.9784300000000004</c:v>
                </c:pt>
                <c:pt idx="2839">
                  <c:v>-5.988003</c:v>
                </c:pt>
                <c:pt idx="2840">
                  <c:v>-6.0860649999999996</c:v>
                </c:pt>
                <c:pt idx="2841">
                  <c:v>-6.1669219999999996</c:v>
                </c:pt>
                <c:pt idx="2842">
                  <c:v>-6.2308960000000004</c:v>
                </c:pt>
                <c:pt idx="2843">
                  <c:v>-6.2797960000000002</c:v>
                </c:pt>
                <c:pt idx="2844">
                  <c:v>-6.3587259999999999</c:v>
                </c:pt>
                <c:pt idx="2845">
                  <c:v>-6.3877439999999996</c:v>
                </c:pt>
                <c:pt idx="2846">
                  <c:v>-6.4608549999999996</c:v>
                </c:pt>
                <c:pt idx="2847">
                  <c:v>-6.5392739999999998</c:v>
                </c:pt>
                <c:pt idx="2848">
                  <c:v>-6.5639279999999998</c:v>
                </c:pt>
                <c:pt idx="2849">
                  <c:v>-6.7002790000000001</c:v>
                </c:pt>
                <c:pt idx="2850">
                  <c:v>-6.7423539999999997</c:v>
                </c:pt>
                <c:pt idx="2851">
                  <c:v>-6.8318409999999998</c:v>
                </c:pt>
                <c:pt idx="2852">
                  <c:v>-6.8859310000000002</c:v>
                </c:pt>
                <c:pt idx="2853">
                  <c:v>-6.978224</c:v>
                </c:pt>
                <c:pt idx="2854">
                  <c:v>-7.0650009999999996</c:v>
                </c:pt>
                <c:pt idx="2855">
                  <c:v>-7.1481940000000002</c:v>
                </c:pt>
                <c:pt idx="2856">
                  <c:v>-7.2006040000000002</c:v>
                </c:pt>
                <c:pt idx="2857">
                  <c:v>-7.3127649999999997</c:v>
                </c:pt>
                <c:pt idx="2858">
                  <c:v>-7.3754809999999997</c:v>
                </c:pt>
                <c:pt idx="2859">
                  <c:v>-7.4763590000000004</c:v>
                </c:pt>
                <c:pt idx="2860">
                  <c:v>-7.5575349999999997</c:v>
                </c:pt>
                <c:pt idx="2861">
                  <c:v>-7.6099030000000001</c:v>
                </c:pt>
                <c:pt idx="2862">
                  <c:v>-7.7063649999999999</c:v>
                </c:pt>
                <c:pt idx="2863">
                  <c:v>-7.814451</c:v>
                </c:pt>
                <c:pt idx="2864">
                  <c:v>-7.9865310000000003</c:v>
                </c:pt>
                <c:pt idx="2865">
                  <c:v>-8.1038099999999993</c:v>
                </c:pt>
                <c:pt idx="2866">
                  <c:v>-8.1953800000000001</c:v>
                </c:pt>
                <c:pt idx="2867">
                  <c:v>-8.2589740000000003</c:v>
                </c:pt>
                <c:pt idx="2868">
                  <c:v>-8.3954129999999996</c:v>
                </c:pt>
                <c:pt idx="2869">
                  <c:v>-8.5115549999999995</c:v>
                </c:pt>
                <c:pt idx="2870">
                  <c:v>-8.6472169999999995</c:v>
                </c:pt>
                <c:pt idx="2871">
                  <c:v>-8.7414559999999994</c:v>
                </c:pt>
                <c:pt idx="2872">
                  <c:v>-8.8140710000000002</c:v>
                </c:pt>
                <c:pt idx="2873">
                  <c:v>-8.9665370000000006</c:v>
                </c:pt>
                <c:pt idx="2874">
                  <c:v>-9.1485850000000006</c:v>
                </c:pt>
                <c:pt idx="2875">
                  <c:v>-9.2076630000000002</c:v>
                </c:pt>
                <c:pt idx="2876">
                  <c:v>-9.3611570000000004</c:v>
                </c:pt>
                <c:pt idx="2877">
                  <c:v>-9.5358590000000003</c:v>
                </c:pt>
                <c:pt idx="2878">
                  <c:v>-9.6879109999999997</c:v>
                </c:pt>
                <c:pt idx="2879">
                  <c:v>-9.8917369999999991</c:v>
                </c:pt>
                <c:pt idx="2880">
                  <c:v>-10.038591</c:v>
                </c:pt>
                <c:pt idx="2881">
                  <c:v>-10.270550999999999</c:v>
                </c:pt>
                <c:pt idx="2882">
                  <c:v>-10.456697999999999</c:v>
                </c:pt>
                <c:pt idx="2883">
                  <c:v>-10.562365</c:v>
                </c:pt>
                <c:pt idx="2884">
                  <c:v>-10.708822</c:v>
                </c:pt>
                <c:pt idx="2885">
                  <c:v>-4.9560370000000002</c:v>
                </c:pt>
                <c:pt idx="2886">
                  <c:v>-1.922963</c:v>
                </c:pt>
                <c:pt idx="2887">
                  <c:v>-0.19924700000000001</c:v>
                </c:pt>
                <c:pt idx="2888">
                  <c:v>0.19751299999999999</c:v>
                </c:pt>
                <c:pt idx="2889">
                  <c:v>0.202072</c:v>
                </c:pt>
                <c:pt idx="2890">
                  <c:v>0.21975900000000001</c:v>
                </c:pt>
                <c:pt idx="2891">
                  <c:v>0.21271000000000001</c:v>
                </c:pt>
                <c:pt idx="2892">
                  <c:v>0.23067699999999999</c:v>
                </c:pt>
                <c:pt idx="2893">
                  <c:v>0.23733799999999999</c:v>
                </c:pt>
                <c:pt idx="2894">
                  <c:v>0.268235</c:v>
                </c:pt>
                <c:pt idx="2895">
                  <c:v>0.35098499999999999</c:v>
                </c:pt>
                <c:pt idx="2896">
                  <c:v>0.45388899999999999</c:v>
                </c:pt>
                <c:pt idx="2897">
                  <c:v>0.88179399999999997</c:v>
                </c:pt>
                <c:pt idx="2898">
                  <c:v>1.7895760000000001</c:v>
                </c:pt>
                <c:pt idx="2899">
                  <c:v>3.3112520000000001</c:v>
                </c:pt>
                <c:pt idx="2900">
                  <c:v>4.5695480000000002</c:v>
                </c:pt>
                <c:pt idx="2901">
                  <c:v>5.464099</c:v>
                </c:pt>
                <c:pt idx="2902">
                  <c:v>6.2129859999999999</c:v>
                </c:pt>
                <c:pt idx="2903">
                  <c:v>0.96248100000000003</c:v>
                </c:pt>
                <c:pt idx="2904">
                  <c:v>0.40118799999999999</c:v>
                </c:pt>
                <c:pt idx="2905">
                  <c:v>-0.76255700000000004</c:v>
                </c:pt>
                <c:pt idx="2906">
                  <c:v>-1.431521</c:v>
                </c:pt>
                <c:pt idx="2907">
                  <c:v>-2.1152000000000002</c:v>
                </c:pt>
                <c:pt idx="2908">
                  <c:v>-2.4532500000000002</c:v>
                </c:pt>
                <c:pt idx="2909">
                  <c:v>-1.8709549999999999</c:v>
                </c:pt>
                <c:pt idx="2910">
                  <c:v>-1.5960190000000001</c:v>
                </c:pt>
                <c:pt idx="2911">
                  <c:v>-2.1332010000000001</c:v>
                </c:pt>
                <c:pt idx="2912">
                  <c:v>-1.74543</c:v>
                </c:pt>
                <c:pt idx="2913">
                  <c:v>-2.2021039999999998</c:v>
                </c:pt>
                <c:pt idx="2914">
                  <c:v>-1.7159469999999999</c:v>
                </c:pt>
                <c:pt idx="2915">
                  <c:v>-1.84646</c:v>
                </c:pt>
                <c:pt idx="2916">
                  <c:v>-2.032705</c:v>
                </c:pt>
                <c:pt idx="2917">
                  <c:v>-2.119818</c:v>
                </c:pt>
                <c:pt idx="2918">
                  <c:v>-2.0676709999999998</c:v>
                </c:pt>
                <c:pt idx="2919">
                  <c:v>-1.856406</c:v>
                </c:pt>
                <c:pt idx="2920">
                  <c:v>-1.6937880000000001</c:v>
                </c:pt>
                <c:pt idx="2921">
                  <c:v>-1.8236920000000001</c:v>
                </c:pt>
                <c:pt idx="2922">
                  <c:v>-1.967821</c:v>
                </c:pt>
                <c:pt idx="2923">
                  <c:v>-2.0222380000000002</c:v>
                </c:pt>
                <c:pt idx="2924">
                  <c:v>-2.0128659999999998</c:v>
                </c:pt>
                <c:pt idx="2925">
                  <c:v>-1.9827680000000001</c:v>
                </c:pt>
                <c:pt idx="2926">
                  <c:v>-2.00034</c:v>
                </c:pt>
                <c:pt idx="2927">
                  <c:v>-1.965517</c:v>
                </c:pt>
                <c:pt idx="2928">
                  <c:v>-1.980488</c:v>
                </c:pt>
                <c:pt idx="2929">
                  <c:v>-2.0257369999999999</c:v>
                </c:pt>
                <c:pt idx="2930">
                  <c:v>-2.0560710000000002</c:v>
                </c:pt>
                <c:pt idx="2931">
                  <c:v>-2.0316260000000002</c:v>
                </c:pt>
                <c:pt idx="2932">
                  <c:v>-2.0189889999999999</c:v>
                </c:pt>
                <c:pt idx="2933">
                  <c:v>-1.9993620000000001</c:v>
                </c:pt>
                <c:pt idx="2934">
                  <c:v>-1.997104</c:v>
                </c:pt>
                <c:pt idx="2935">
                  <c:v>-2.0183840000000002</c:v>
                </c:pt>
                <c:pt idx="2936">
                  <c:v>-2.0072299999999998</c:v>
                </c:pt>
                <c:pt idx="2937">
                  <c:v>-1.9780580000000001</c:v>
                </c:pt>
                <c:pt idx="2938">
                  <c:v>-1.98702</c:v>
                </c:pt>
                <c:pt idx="2939">
                  <c:v>-1.991358</c:v>
                </c:pt>
                <c:pt idx="2940">
                  <c:v>-1.9527749999999999</c:v>
                </c:pt>
                <c:pt idx="2941">
                  <c:v>-1.9481869999999999</c:v>
                </c:pt>
                <c:pt idx="2942">
                  <c:v>-1.956615</c:v>
                </c:pt>
                <c:pt idx="2943">
                  <c:v>-1.92303</c:v>
                </c:pt>
                <c:pt idx="2944">
                  <c:v>-1.9558450000000001</c:v>
                </c:pt>
                <c:pt idx="2945">
                  <c:v>-1.9672780000000001</c:v>
                </c:pt>
                <c:pt idx="2946">
                  <c:v>-1.9467319999999999</c:v>
                </c:pt>
                <c:pt idx="2947">
                  <c:v>-1.9568049999999999</c:v>
                </c:pt>
                <c:pt idx="2948">
                  <c:v>-1.9289719999999999</c:v>
                </c:pt>
                <c:pt idx="2949">
                  <c:v>-1.9134930000000001</c:v>
                </c:pt>
                <c:pt idx="2950">
                  <c:v>-1.8943829999999999</c:v>
                </c:pt>
                <c:pt idx="2951">
                  <c:v>-1.9136439999999999</c:v>
                </c:pt>
                <c:pt idx="2952">
                  <c:v>-1.9143760000000001</c:v>
                </c:pt>
                <c:pt idx="2953">
                  <c:v>-1.9111629999999999</c:v>
                </c:pt>
                <c:pt idx="2954">
                  <c:v>-1.863604</c:v>
                </c:pt>
                <c:pt idx="2955">
                  <c:v>-1.87208</c:v>
                </c:pt>
                <c:pt idx="2956">
                  <c:v>-1.8303469999999999</c:v>
                </c:pt>
                <c:pt idx="2957">
                  <c:v>-1.8197859999999999</c:v>
                </c:pt>
                <c:pt idx="2958">
                  <c:v>-1.8372949999999999</c:v>
                </c:pt>
                <c:pt idx="2959">
                  <c:v>-1.829966</c:v>
                </c:pt>
                <c:pt idx="2960">
                  <c:v>-1.814961</c:v>
                </c:pt>
                <c:pt idx="2961">
                  <c:v>-1.822022</c:v>
                </c:pt>
                <c:pt idx="2962">
                  <c:v>-1.820111</c:v>
                </c:pt>
                <c:pt idx="2963">
                  <c:v>-1.2117089999999999</c:v>
                </c:pt>
                <c:pt idx="2964">
                  <c:v>-1.6516390000000001</c:v>
                </c:pt>
                <c:pt idx="2965">
                  <c:v>-1.901842</c:v>
                </c:pt>
                <c:pt idx="2966">
                  <c:v>-1.944153</c:v>
                </c:pt>
                <c:pt idx="2967">
                  <c:v>-1.8880170000000001</c:v>
                </c:pt>
                <c:pt idx="2968">
                  <c:v>-1.7222710000000001</c:v>
                </c:pt>
                <c:pt idx="2969">
                  <c:v>-1.669591</c:v>
                </c:pt>
                <c:pt idx="2970">
                  <c:v>-1.703203</c:v>
                </c:pt>
                <c:pt idx="2971">
                  <c:v>-1.7870569999999999</c:v>
                </c:pt>
                <c:pt idx="2972">
                  <c:v>-1.8239289999999999</c:v>
                </c:pt>
                <c:pt idx="2973">
                  <c:v>-1.816567</c:v>
                </c:pt>
                <c:pt idx="2974">
                  <c:v>-1.8133589999999999</c:v>
                </c:pt>
                <c:pt idx="2975">
                  <c:v>-1.824144</c:v>
                </c:pt>
                <c:pt idx="2976">
                  <c:v>-1.8031489999999999</c:v>
                </c:pt>
                <c:pt idx="2977">
                  <c:v>-1.8559650000000001</c:v>
                </c:pt>
                <c:pt idx="2978">
                  <c:v>-1.836665</c:v>
                </c:pt>
                <c:pt idx="2979">
                  <c:v>-1.863488</c:v>
                </c:pt>
                <c:pt idx="2980">
                  <c:v>-1.8468500000000001</c:v>
                </c:pt>
                <c:pt idx="2981">
                  <c:v>-1.857175</c:v>
                </c:pt>
                <c:pt idx="2982">
                  <c:v>-1.846206</c:v>
                </c:pt>
                <c:pt idx="2983">
                  <c:v>-1.9296120000000001</c:v>
                </c:pt>
                <c:pt idx="2984">
                  <c:v>-1.9830460000000001</c:v>
                </c:pt>
                <c:pt idx="2985">
                  <c:v>-2.0300069999999999</c:v>
                </c:pt>
                <c:pt idx="2986">
                  <c:v>-2.0898590000000001</c:v>
                </c:pt>
                <c:pt idx="2987">
                  <c:v>-2.1841390000000001</c:v>
                </c:pt>
                <c:pt idx="2988">
                  <c:v>-2.1976</c:v>
                </c:pt>
                <c:pt idx="2989">
                  <c:v>-2.245031</c:v>
                </c:pt>
                <c:pt idx="2990">
                  <c:v>-2.317253</c:v>
                </c:pt>
                <c:pt idx="2991">
                  <c:v>-2.3964699999999999</c:v>
                </c:pt>
                <c:pt idx="2992">
                  <c:v>-2.4691529999999999</c:v>
                </c:pt>
                <c:pt idx="2993">
                  <c:v>-2.510078</c:v>
                </c:pt>
                <c:pt idx="2994">
                  <c:v>-2.5720640000000001</c:v>
                </c:pt>
                <c:pt idx="2995">
                  <c:v>-2.6432150000000001</c:v>
                </c:pt>
                <c:pt idx="2996">
                  <c:v>-2.6790449999999999</c:v>
                </c:pt>
                <c:pt idx="2997">
                  <c:v>-2.7346170000000001</c:v>
                </c:pt>
                <c:pt idx="2998">
                  <c:v>-2.780319</c:v>
                </c:pt>
                <c:pt idx="2999">
                  <c:v>-2.8301120000000002</c:v>
                </c:pt>
                <c:pt idx="3000">
                  <c:v>-2.8581780000000001</c:v>
                </c:pt>
                <c:pt idx="3001">
                  <c:v>-2.9034059999999999</c:v>
                </c:pt>
                <c:pt idx="3002">
                  <c:v>-2.9480040000000001</c:v>
                </c:pt>
                <c:pt idx="3003">
                  <c:v>-2.9680270000000002</c:v>
                </c:pt>
                <c:pt idx="3004">
                  <c:v>-3.0246520000000001</c:v>
                </c:pt>
                <c:pt idx="3005">
                  <c:v>-3.032619</c:v>
                </c:pt>
                <c:pt idx="3006">
                  <c:v>-3.0360619999999998</c:v>
                </c:pt>
                <c:pt idx="3007">
                  <c:v>-3.085969</c:v>
                </c:pt>
                <c:pt idx="3008">
                  <c:v>-3.1024050000000001</c:v>
                </c:pt>
                <c:pt idx="3009">
                  <c:v>-3.1172749999999998</c:v>
                </c:pt>
                <c:pt idx="3010">
                  <c:v>-3.1673629999999999</c:v>
                </c:pt>
                <c:pt idx="3011">
                  <c:v>-3.1656460000000002</c:v>
                </c:pt>
                <c:pt idx="3012">
                  <c:v>-3.2149930000000002</c:v>
                </c:pt>
                <c:pt idx="3013">
                  <c:v>-3.2585229999999998</c:v>
                </c:pt>
                <c:pt idx="3014">
                  <c:v>-3.2793060000000001</c:v>
                </c:pt>
                <c:pt idx="3015">
                  <c:v>-3.3177439999999998</c:v>
                </c:pt>
                <c:pt idx="3016">
                  <c:v>-3.343702</c:v>
                </c:pt>
                <c:pt idx="3017">
                  <c:v>-3.3622390000000002</c:v>
                </c:pt>
                <c:pt idx="3018">
                  <c:v>-3.4098310000000001</c:v>
                </c:pt>
                <c:pt idx="3019">
                  <c:v>-3.4467669999999999</c:v>
                </c:pt>
                <c:pt idx="3020">
                  <c:v>-3.4625240000000002</c:v>
                </c:pt>
                <c:pt idx="3021">
                  <c:v>-3.4830179999999999</c:v>
                </c:pt>
                <c:pt idx="3022">
                  <c:v>-3.5436670000000001</c:v>
                </c:pt>
                <c:pt idx="3023">
                  <c:v>-3.5770360000000001</c:v>
                </c:pt>
                <c:pt idx="3024">
                  <c:v>-3.5959460000000001</c:v>
                </c:pt>
                <c:pt idx="3025">
                  <c:v>-3.6209220000000002</c:v>
                </c:pt>
                <c:pt idx="3026">
                  <c:v>-3.6484209999999999</c:v>
                </c:pt>
                <c:pt idx="3027">
                  <c:v>-3.6815669999999998</c:v>
                </c:pt>
                <c:pt idx="3028">
                  <c:v>-3.7166060000000001</c:v>
                </c:pt>
                <c:pt idx="3029">
                  <c:v>-3.7289840000000001</c:v>
                </c:pt>
                <c:pt idx="3030">
                  <c:v>-3.765253</c:v>
                </c:pt>
                <c:pt idx="3031">
                  <c:v>-3.8195000000000001</c:v>
                </c:pt>
                <c:pt idx="3032">
                  <c:v>-3.8397060000000001</c:v>
                </c:pt>
                <c:pt idx="3033">
                  <c:v>-3.8464670000000001</c:v>
                </c:pt>
                <c:pt idx="3034">
                  <c:v>-3.8941650000000001</c:v>
                </c:pt>
                <c:pt idx="3035">
                  <c:v>-3.951654</c:v>
                </c:pt>
                <c:pt idx="3036">
                  <c:v>-3.986602</c:v>
                </c:pt>
                <c:pt idx="3037">
                  <c:v>-4.017023</c:v>
                </c:pt>
                <c:pt idx="3038">
                  <c:v>-4.0046340000000002</c:v>
                </c:pt>
                <c:pt idx="3039">
                  <c:v>-4.0580689999999997</c:v>
                </c:pt>
                <c:pt idx="3040">
                  <c:v>-4.0957559999999997</c:v>
                </c:pt>
                <c:pt idx="3041">
                  <c:v>-4.1197819999999998</c:v>
                </c:pt>
                <c:pt idx="3042">
                  <c:v>-4.1748419999999999</c:v>
                </c:pt>
                <c:pt idx="3043">
                  <c:v>-4.203678</c:v>
                </c:pt>
                <c:pt idx="3044">
                  <c:v>-4.271274</c:v>
                </c:pt>
                <c:pt idx="3045">
                  <c:v>-4.2147129999999997</c:v>
                </c:pt>
                <c:pt idx="3046">
                  <c:v>-4.2170649999999998</c:v>
                </c:pt>
                <c:pt idx="3047">
                  <c:v>-4.2036160000000002</c:v>
                </c:pt>
                <c:pt idx="3048">
                  <c:v>-4.2726670000000002</c:v>
                </c:pt>
                <c:pt idx="3049">
                  <c:v>-4.3417110000000001</c:v>
                </c:pt>
                <c:pt idx="3050">
                  <c:v>-4.3365980000000004</c:v>
                </c:pt>
                <c:pt idx="3051">
                  <c:v>-4.4104400000000004</c:v>
                </c:pt>
                <c:pt idx="3052">
                  <c:v>-4.4416130000000003</c:v>
                </c:pt>
                <c:pt idx="3053">
                  <c:v>-4.4859080000000002</c:v>
                </c:pt>
                <c:pt idx="3054">
                  <c:v>-4.5207290000000002</c:v>
                </c:pt>
                <c:pt idx="3055">
                  <c:v>-4.5855819999999996</c:v>
                </c:pt>
                <c:pt idx="3056">
                  <c:v>-4.6700929999999996</c:v>
                </c:pt>
                <c:pt idx="3057">
                  <c:v>-4.669378</c:v>
                </c:pt>
                <c:pt idx="3058">
                  <c:v>-4.689883</c:v>
                </c:pt>
                <c:pt idx="3059">
                  <c:v>-4.7894930000000002</c:v>
                </c:pt>
                <c:pt idx="3060">
                  <c:v>-4.8039569999999996</c:v>
                </c:pt>
                <c:pt idx="3061">
                  <c:v>-4.8905510000000003</c:v>
                </c:pt>
                <c:pt idx="3062">
                  <c:v>-4.9174470000000001</c:v>
                </c:pt>
                <c:pt idx="3063">
                  <c:v>-4.957732</c:v>
                </c:pt>
                <c:pt idx="3064">
                  <c:v>-5.0409769999999998</c:v>
                </c:pt>
                <c:pt idx="3065">
                  <c:v>-5.0931550000000003</c:v>
                </c:pt>
                <c:pt idx="3066">
                  <c:v>-5.1319939999999997</c:v>
                </c:pt>
                <c:pt idx="3067">
                  <c:v>-5.1846810000000003</c:v>
                </c:pt>
                <c:pt idx="3068">
                  <c:v>-5.2329140000000001</c:v>
                </c:pt>
                <c:pt idx="3069">
                  <c:v>-5.3017830000000004</c:v>
                </c:pt>
                <c:pt idx="3070">
                  <c:v>-5.3572769999999998</c:v>
                </c:pt>
                <c:pt idx="3071">
                  <c:v>-5.4115270000000004</c:v>
                </c:pt>
                <c:pt idx="3072">
                  <c:v>-5.4490879999999997</c:v>
                </c:pt>
                <c:pt idx="3073">
                  <c:v>-5.5054249999999998</c:v>
                </c:pt>
                <c:pt idx="3074">
                  <c:v>-5.5270140000000003</c:v>
                </c:pt>
                <c:pt idx="3075">
                  <c:v>-5.5764279999999999</c:v>
                </c:pt>
                <c:pt idx="3076">
                  <c:v>-5.7050609999999997</c:v>
                </c:pt>
                <c:pt idx="3077">
                  <c:v>-5.7635839999999998</c:v>
                </c:pt>
                <c:pt idx="3078">
                  <c:v>-5.8500490000000003</c:v>
                </c:pt>
                <c:pt idx="3079">
                  <c:v>-5.9214120000000001</c:v>
                </c:pt>
                <c:pt idx="3080">
                  <c:v>-6.0347419999999996</c:v>
                </c:pt>
                <c:pt idx="3081">
                  <c:v>-6.1170099999999996</c:v>
                </c:pt>
                <c:pt idx="3082">
                  <c:v>-6.1574929999999997</c:v>
                </c:pt>
                <c:pt idx="3083">
                  <c:v>-6.2377909999999996</c:v>
                </c:pt>
                <c:pt idx="3084">
                  <c:v>-6.297485</c:v>
                </c:pt>
                <c:pt idx="3085">
                  <c:v>-6.4150489999999998</c:v>
                </c:pt>
                <c:pt idx="3086">
                  <c:v>-6.4786099999999998</c:v>
                </c:pt>
                <c:pt idx="3087">
                  <c:v>-6.5691470000000001</c:v>
                </c:pt>
                <c:pt idx="3088">
                  <c:v>-6.6204799999999997</c:v>
                </c:pt>
                <c:pt idx="3089">
                  <c:v>-6.7457399999999996</c:v>
                </c:pt>
                <c:pt idx="3090">
                  <c:v>-6.8739739999999996</c:v>
                </c:pt>
                <c:pt idx="3091">
                  <c:v>-6.9508140000000003</c:v>
                </c:pt>
                <c:pt idx="3092">
                  <c:v>-7.0469439999999999</c:v>
                </c:pt>
                <c:pt idx="3093">
                  <c:v>-7.1660589999999997</c:v>
                </c:pt>
                <c:pt idx="3094">
                  <c:v>-7.2474179999999997</c:v>
                </c:pt>
                <c:pt idx="3095">
                  <c:v>-7.3852209999999996</c:v>
                </c:pt>
                <c:pt idx="3096">
                  <c:v>-7.463438</c:v>
                </c:pt>
                <c:pt idx="3097">
                  <c:v>-7.5680550000000002</c:v>
                </c:pt>
                <c:pt idx="3098">
                  <c:v>-7.7499450000000003</c:v>
                </c:pt>
                <c:pt idx="3099">
                  <c:v>-7.8123940000000003</c:v>
                </c:pt>
                <c:pt idx="3100">
                  <c:v>-7.995323</c:v>
                </c:pt>
                <c:pt idx="3101">
                  <c:v>-8.0984870000000004</c:v>
                </c:pt>
                <c:pt idx="3102">
                  <c:v>-8.2219660000000001</c:v>
                </c:pt>
                <c:pt idx="3103">
                  <c:v>-8.3218829999999997</c:v>
                </c:pt>
                <c:pt idx="3104">
                  <c:v>-8.4315960000000008</c:v>
                </c:pt>
                <c:pt idx="3105">
                  <c:v>-8.6615359999999999</c:v>
                </c:pt>
                <c:pt idx="3106">
                  <c:v>-8.6810709999999993</c:v>
                </c:pt>
                <c:pt idx="3107">
                  <c:v>-8.8030989999999996</c:v>
                </c:pt>
                <c:pt idx="3108">
                  <c:v>-8.9739430000000002</c:v>
                </c:pt>
                <c:pt idx="3109">
                  <c:v>-9.1018150000000002</c:v>
                </c:pt>
                <c:pt idx="3110">
                  <c:v>-9.242362</c:v>
                </c:pt>
                <c:pt idx="3111">
                  <c:v>-9.3210060000000006</c:v>
                </c:pt>
                <c:pt idx="3112">
                  <c:v>-9.5000119999999999</c:v>
                </c:pt>
                <c:pt idx="3113">
                  <c:v>-9.6681080000000001</c:v>
                </c:pt>
                <c:pt idx="3114">
                  <c:v>-9.8260039999999993</c:v>
                </c:pt>
                <c:pt idx="3115">
                  <c:v>-9.9738209999999992</c:v>
                </c:pt>
                <c:pt idx="3116">
                  <c:v>-10.168657</c:v>
                </c:pt>
                <c:pt idx="3117">
                  <c:v>-10.227929</c:v>
                </c:pt>
                <c:pt idx="3118">
                  <c:v>-10.452641</c:v>
                </c:pt>
                <c:pt idx="3119">
                  <c:v>-10.623685999999999</c:v>
                </c:pt>
                <c:pt idx="3120">
                  <c:v>-10.799566</c:v>
                </c:pt>
                <c:pt idx="3121">
                  <c:v>-10.939556</c:v>
                </c:pt>
                <c:pt idx="3122">
                  <c:v>-11.09801</c:v>
                </c:pt>
                <c:pt idx="3123">
                  <c:v>-11.32438</c:v>
                </c:pt>
                <c:pt idx="3124">
                  <c:v>-11.414215</c:v>
                </c:pt>
                <c:pt idx="3125">
                  <c:v>-3.2868629999999999</c:v>
                </c:pt>
                <c:pt idx="3126">
                  <c:v>-0.81929099999999999</c:v>
                </c:pt>
                <c:pt idx="3127">
                  <c:v>0.139851</c:v>
                </c:pt>
                <c:pt idx="3128">
                  <c:v>0.21614800000000001</c:v>
                </c:pt>
                <c:pt idx="3129">
                  <c:v>0.21141299999999999</c:v>
                </c:pt>
                <c:pt idx="3130">
                  <c:v>0.23208999999999999</c:v>
                </c:pt>
                <c:pt idx="3131">
                  <c:v>0.222995</c:v>
                </c:pt>
                <c:pt idx="3132">
                  <c:v>0.237848</c:v>
                </c:pt>
                <c:pt idx="3133">
                  <c:v>0.24313199999999999</c:v>
                </c:pt>
                <c:pt idx="3134">
                  <c:v>0.27734399999999998</c:v>
                </c:pt>
                <c:pt idx="3135">
                  <c:v>0.81618299999999999</c:v>
                </c:pt>
                <c:pt idx="3136">
                  <c:v>1.3779969999999999</c:v>
                </c:pt>
                <c:pt idx="3137">
                  <c:v>1.9092960000000001</c:v>
                </c:pt>
                <c:pt idx="3138">
                  <c:v>2.6972559999999999</c:v>
                </c:pt>
                <c:pt idx="3139">
                  <c:v>3.7226520000000001</c:v>
                </c:pt>
                <c:pt idx="3140">
                  <c:v>4.6982150000000003</c:v>
                </c:pt>
                <c:pt idx="3141">
                  <c:v>5.552556</c:v>
                </c:pt>
                <c:pt idx="3142">
                  <c:v>6.2238509999999998</c:v>
                </c:pt>
                <c:pt idx="3143">
                  <c:v>5.9907349999999999</c:v>
                </c:pt>
                <c:pt idx="3144">
                  <c:v>0.52015699999999998</c:v>
                </c:pt>
                <c:pt idx="3145">
                  <c:v>-0.755278</c:v>
                </c:pt>
                <c:pt idx="3146">
                  <c:v>-1.510616</c:v>
                </c:pt>
                <c:pt idx="3147">
                  <c:v>-2.1553589999999998</c:v>
                </c:pt>
                <c:pt idx="3148">
                  <c:v>-2.5792600000000001</c:v>
                </c:pt>
                <c:pt idx="3149">
                  <c:v>-2.051625</c:v>
                </c:pt>
                <c:pt idx="3150">
                  <c:v>-1.6221159999999999</c:v>
                </c:pt>
                <c:pt idx="3151">
                  <c:v>-2.211414</c:v>
                </c:pt>
                <c:pt idx="3152">
                  <c:v>-1.9470149999999999</c:v>
                </c:pt>
                <c:pt idx="3153">
                  <c:v>-2.261984</c:v>
                </c:pt>
                <c:pt idx="3154">
                  <c:v>-2.102887</c:v>
                </c:pt>
                <c:pt idx="3155">
                  <c:v>-2.0876899999999998</c:v>
                </c:pt>
                <c:pt idx="3156">
                  <c:v>-2.3867370000000001</c:v>
                </c:pt>
                <c:pt idx="3157">
                  <c:v>-2.4469720000000001</c:v>
                </c:pt>
                <c:pt idx="3158">
                  <c:v>-2.4680849999999999</c:v>
                </c:pt>
                <c:pt idx="3159">
                  <c:v>-2.405589</c:v>
                </c:pt>
                <c:pt idx="3160">
                  <c:v>-2.3072689999999998</c:v>
                </c:pt>
                <c:pt idx="3161">
                  <c:v>-2.3689079999999998</c:v>
                </c:pt>
                <c:pt idx="3162">
                  <c:v>-2.54081</c:v>
                </c:pt>
                <c:pt idx="3163">
                  <c:v>-2.6648420000000002</c:v>
                </c:pt>
                <c:pt idx="3164">
                  <c:v>-2.7043080000000002</c:v>
                </c:pt>
                <c:pt idx="3165">
                  <c:v>-2.6881460000000001</c:v>
                </c:pt>
                <c:pt idx="3166">
                  <c:v>-2.7014040000000001</c:v>
                </c:pt>
                <c:pt idx="3167">
                  <c:v>-2.7222659999999999</c:v>
                </c:pt>
                <c:pt idx="3168">
                  <c:v>-2.7774130000000001</c:v>
                </c:pt>
                <c:pt idx="3169">
                  <c:v>-2.8142320000000001</c:v>
                </c:pt>
                <c:pt idx="3170">
                  <c:v>-2.85493</c:v>
                </c:pt>
                <c:pt idx="3171">
                  <c:v>-2.8066779999999998</c:v>
                </c:pt>
                <c:pt idx="3172">
                  <c:v>-2.7909329999999999</c:v>
                </c:pt>
                <c:pt idx="3173">
                  <c:v>-2.7942529999999999</c:v>
                </c:pt>
                <c:pt idx="3174">
                  <c:v>-2.8299530000000002</c:v>
                </c:pt>
                <c:pt idx="3175">
                  <c:v>-2.8115410000000001</c:v>
                </c:pt>
                <c:pt idx="3176">
                  <c:v>-2.7937069999999999</c:v>
                </c:pt>
                <c:pt idx="3177">
                  <c:v>-2.8298679999999998</c:v>
                </c:pt>
                <c:pt idx="3178">
                  <c:v>-2.8242289999999999</c:v>
                </c:pt>
                <c:pt idx="3179">
                  <c:v>-2.7853590000000001</c:v>
                </c:pt>
                <c:pt idx="3180">
                  <c:v>-2.773717</c:v>
                </c:pt>
                <c:pt idx="3181">
                  <c:v>-2.7131129999999999</c:v>
                </c:pt>
                <c:pt idx="3182">
                  <c:v>-2.7038329999999999</c:v>
                </c:pt>
                <c:pt idx="3183">
                  <c:v>-2.6796790000000001</c:v>
                </c:pt>
                <c:pt idx="3184">
                  <c:v>-2.677222</c:v>
                </c:pt>
                <c:pt idx="3185">
                  <c:v>-2.6579540000000001</c:v>
                </c:pt>
                <c:pt idx="3186">
                  <c:v>-2.6626340000000002</c:v>
                </c:pt>
                <c:pt idx="3187">
                  <c:v>-2.6533069999999999</c:v>
                </c:pt>
                <c:pt idx="3188">
                  <c:v>-2.6332800000000001</c:v>
                </c:pt>
                <c:pt idx="3189">
                  <c:v>-2.6248450000000001</c:v>
                </c:pt>
                <c:pt idx="3190">
                  <c:v>-2.5984880000000001</c:v>
                </c:pt>
                <c:pt idx="3191">
                  <c:v>-2.6089959999999999</c:v>
                </c:pt>
                <c:pt idx="3192">
                  <c:v>-2.6087729999999998</c:v>
                </c:pt>
                <c:pt idx="3193">
                  <c:v>-2.5861670000000001</c:v>
                </c:pt>
                <c:pt idx="3194">
                  <c:v>-2.5867640000000001</c:v>
                </c:pt>
                <c:pt idx="3195">
                  <c:v>-2.5930499999999999</c:v>
                </c:pt>
                <c:pt idx="3196">
                  <c:v>-2.594436</c:v>
                </c:pt>
                <c:pt idx="3197">
                  <c:v>-2.5686559999999998</c:v>
                </c:pt>
                <c:pt idx="3198">
                  <c:v>-2.5735809999999999</c:v>
                </c:pt>
                <c:pt idx="3199">
                  <c:v>-2.556819</c:v>
                </c:pt>
                <c:pt idx="3200">
                  <c:v>-2.5937070000000002</c:v>
                </c:pt>
                <c:pt idx="3201">
                  <c:v>-2.5422069999999999</c:v>
                </c:pt>
                <c:pt idx="3202">
                  <c:v>-2.5303529999999999</c:v>
                </c:pt>
                <c:pt idx="3203">
                  <c:v>-2.5306510000000002</c:v>
                </c:pt>
                <c:pt idx="3204">
                  <c:v>-2.5397699999999999</c:v>
                </c:pt>
                <c:pt idx="3205">
                  <c:v>-2.5104739999999999</c:v>
                </c:pt>
                <c:pt idx="3206">
                  <c:v>-2.513897</c:v>
                </c:pt>
                <c:pt idx="3207">
                  <c:v>-2.495933</c:v>
                </c:pt>
                <c:pt idx="3208">
                  <c:v>-2.5239560000000001</c:v>
                </c:pt>
                <c:pt idx="3209">
                  <c:v>-2.50013</c:v>
                </c:pt>
                <c:pt idx="3210">
                  <c:v>-2.5131800000000002</c:v>
                </c:pt>
                <c:pt idx="3211">
                  <c:v>-2.4516909999999998</c:v>
                </c:pt>
                <c:pt idx="3212">
                  <c:v>-2.467155</c:v>
                </c:pt>
                <c:pt idx="3213">
                  <c:v>-2.4497149999999999</c:v>
                </c:pt>
                <c:pt idx="3214">
                  <c:v>-2.4817670000000001</c:v>
                </c:pt>
                <c:pt idx="3215">
                  <c:v>-2.4965359999999999</c:v>
                </c:pt>
                <c:pt idx="3216">
                  <c:v>-2.5203470000000001</c:v>
                </c:pt>
                <c:pt idx="3217">
                  <c:v>-2.5139070000000001</c:v>
                </c:pt>
                <c:pt idx="3218">
                  <c:v>-2.5436109999999998</c:v>
                </c:pt>
                <c:pt idx="3219">
                  <c:v>-2.5484010000000001</c:v>
                </c:pt>
                <c:pt idx="3220">
                  <c:v>-2.593556</c:v>
                </c:pt>
                <c:pt idx="3221">
                  <c:v>-2.5978219999999999</c:v>
                </c:pt>
                <c:pt idx="3222">
                  <c:v>-2.5776620000000001</c:v>
                </c:pt>
                <c:pt idx="3223">
                  <c:v>-2.5445440000000001</c:v>
                </c:pt>
                <c:pt idx="3224">
                  <c:v>-2.57002</c:v>
                </c:pt>
                <c:pt idx="3225">
                  <c:v>-2.6122939999999999</c:v>
                </c:pt>
                <c:pt idx="3226">
                  <c:v>-2.6204719999999999</c:v>
                </c:pt>
                <c:pt idx="3227">
                  <c:v>-2.597864</c:v>
                </c:pt>
                <c:pt idx="3228">
                  <c:v>-2.6050870000000002</c:v>
                </c:pt>
                <c:pt idx="3229">
                  <c:v>-2.6121970000000001</c:v>
                </c:pt>
                <c:pt idx="3230">
                  <c:v>-2.5739030000000001</c:v>
                </c:pt>
                <c:pt idx="3231">
                  <c:v>-2.5459969999999998</c:v>
                </c:pt>
                <c:pt idx="3232">
                  <c:v>-2.591316</c:v>
                </c:pt>
                <c:pt idx="3233">
                  <c:v>-2.611637</c:v>
                </c:pt>
                <c:pt idx="3234">
                  <c:v>-2.6511459999999998</c:v>
                </c:pt>
                <c:pt idx="3235">
                  <c:v>-2.6772800000000001</c:v>
                </c:pt>
                <c:pt idx="3236">
                  <c:v>-2.683678</c:v>
                </c:pt>
                <c:pt idx="3237">
                  <c:v>-2.695678</c:v>
                </c:pt>
                <c:pt idx="3238">
                  <c:v>-2.7251569999999998</c:v>
                </c:pt>
                <c:pt idx="3239">
                  <c:v>-2.7429399999999999</c:v>
                </c:pt>
                <c:pt idx="3240">
                  <c:v>-2.7642929999999999</c:v>
                </c:pt>
                <c:pt idx="3241">
                  <c:v>-2.7537889999999998</c:v>
                </c:pt>
                <c:pt idx="3242">
                  <c:v>-2.7722349999999998</c:v>
                </c:pt>
                <c:pt idx="3243">
                  <c:v>-2.7828940000000002</c:v>
                </c:pt>
                <c:pt idx="3244">
                  <c:v>-2.8259439999999998</c:v>
                </c:pt>
                <c:pt idx="3245">
                  <c:v>-2.8365710000000002</c:v>
                </c:pt>
                <c:pt idx="3246">
                  <c:v>-2.8247239999999998</c:v>
                </c:pt>
                <c:pt idx="3247">
                  <c:v>-2.8973119999999999</c:v>
                </c:pt>
                <c:pt idx="3248">
                  <c:v>-2.8977719999999998</c:v>
                </c:pt>
                <c:pt idx="3249">
                  <c:v>-2.9258980000000001</c:v>
                </c:pt>
                <c:pt idx="3250">
                  <c:v>-2.949935</c:v>
                </c:pt>
                <c:pt idx="3251">
                  <c:v>-2.9175779999999998</c:v>
                </c:pt>
                <c:pt idx="3252">
                  <c:v>-2.909538</c:v>
                </c:pt>
                <c:pt idx="3253">
                  <c:v>-2.891804</c:v>
                </c:pt>
                <c:pt idx="3254">
                  <c:v>-2.9476840000000002</c:v>
                </c:pt>
                <c:pt idx="3255">
                  <c:v>-2.985439</c:v>
                </c:pt>
                <c:pt idx="3256">
                  <c:v>-2.9839570000000002</c:v>
                </c:pt>
                <c:pt idx="3257">
                  <c:v>-3.0316339999999999</c:v>
                </c:pt>
                <c:pt idx="3258">
                  <c:v>-3.0475750000000001</c:v>
                </c:pt>
                <c:pt idx="3259">
                  <c:v>-3.0882420000000002</c:v>
                </c:pt>
                <c:pt idx="3260">
                  <c:v>-3.1546099999999999</c:v>
                </c:pt>
                <c:pt idx="3261">
                  <c:v>-3.158588</c:v>
                </c:pt>
                <c:pt idx="3262">
                  <c:v>-3.1851950000000002</c:v>
                </c:pt>
                <c:pt idx="3263">
                  <c:v>-3.2045940000000002</c:v>
                </c:pt>
                <c:pt idx="3264">
                  <c:v>-3.2304919999999999</c:v>
                </c:pt>
                <c:pt idx="3265">
                  <c:v>-3.2549809999999999</c:v>
                </c:pt>
                <c:pt idx="3266">
                  <c:v>-3.3314819999999998</c:v>
                </c:pt>
                <c:pt idx="3267">
                  <c:v>-3.2864689999999999</c:v>
                </c:pt>
                <c:pt idx="3268">
                  <c:v>-3.3298909999999999</c:v>
                </c:pt>
                <c:pt idx="3269">
                  <c:v>-3.3745759999999998</c:v>
                </c:pt>
                <c:pt idx="3270">
                  <c:v>-3.3876050000000002</c:v>
                </c:pt>
                <c:pt idx="3271">
                  <c:v>-3.4412020000000001</c:v>
                </c:pt>
                <c:pt idx="3272">
                  <c:v>-3.5127060000000001</c:v>
                </c:pt>
                <c:pt idx="3273">
                  <c:v>-3.5484879999999999</c:v>
                </c:pt>
                <c:pt idx="3274">
                  <c:v>-3.560854</c:v>
                </c:pt>
                <c:pt idx="3275">
                  <c:v>-3.6053730000000002</c:v>
                </c:pt>
                <c:pt idx="3276">
                  <c:v>-3.654309</c:v>
                </c:pt>
                <c:pt idx="3277">
                  <c:v>-3.7109779999999999</c:v>
                </c:pt>
                <c:pt idx="3278">
                  <c:v>-3.8034859999999999</c:v>
                </c:pt>
                <c:pt idx="3279">
                  <c:v>-3.8292660000000001</c:v>
                </c:pt>
                <c:pt idx="3280">
                  <c:v>-3.8418429999999999</c:v>
                </c:pt>
                <c:pt idx="3281">
                  <c:v>-3.8484349999999998</c:v>
                </c:pt>
                <c:pt idx="3282">
                  <c:v>-3.878565</c:v>
                </c:pt>
                <c:pt idx="3283">
                  <c:v>-3.9439250000000001</c:v>
                </c:pt>
                <c:pt idx="3284">
                  <c:v>-3.973884</c:v>
                </c:pt>
                <c:pt idx="3285">
                  <c:v>-4.0134720000000002</c:v>
                </c:pt>
                <c:pt idx="3286">
                  <c:v>-4.0859969999999999</c:v>
                </c:pt>
                <c:pt idx="3287">
                  <c:v>-4.1108310000000001</c:v>
                </c:pt>
                <c:pt idx="3288">
                  <c:v>-4.1395629999999999</c:v>
                </c:pt>
                <c:pt idx="3289">
                  <c:v>-4.2113430000000003</c:v>
                </c:pt>
                <c:pt idx="3290">
                  <c:v>-4.2383170000000003</c:v>
                </c:pt>
                <c:pt idx="3291">
                  <c:v>-4.3484489999999996</c:v>
                </c:pt>
                <c:pt idx="3292">
                  <c:v>-4.3947139999999996</c:v>
                </c:pt>
                <c:pt idx="3293">
                  <c:v>-4.426132</c:v>
                </c:pt>
                <c:pt idx="3294">
                  <c:v>-4.4857329999999997</c:v>
                </c:pt>
                <c:pt idx="3295">
                  <c:v>-4.559609</c:v>
                </c:pt>
                <c:pt idx="3296">
                  <c:v>-4.6032799999999998</c:v>
                </c:pt>
                <c:pt idx="3297">
                  <c:v>-4.6649050000000001</c:v>
                </c:pt>
                <c:pt idx="3298">
                  <c:v>-4.7376170000000002</c:v>
                </c:pt>
                <c:pt idx="3299">
                  <c:v>-4.7683039999999997</c:v>
                </c:pt>
                <c:pt idx="3300">
                  <c:v>-4.8154709999999996</c:v>
                </c:pt>
                <c:pt idx="3301">
                  <c:v>-4.8373939999999997</c:v>
                </c:pt>
                <c:pt idx="3302">
                  <c:v>-4.9158119999999998</c:v>
                </c:pt>
                <c:pt idx="3303">
                  <c:v>-5.0066040000000003</c:v>
                </c:pt>
                <c:pt idx="3304">
                  <c:v>-5.065423</c:v>
                </c:pt>
                <c:pt idx="3305">
                  <c:v>-5.1122339999999999</c:v>
                </c:pt>
                <c:pt idx="3306">
                  <c:v>-5.1925129999999999</c:v>
                </c:pt>
                <c:pt idx="3307">
                  <c:v>-5.2463189999999997</c:v>
                </c:pt>
                <c:pt idx="3308">
                  <c:v>-5.3121799999999997</c:v>
                </c:pt>
                <c:pt idx="3309">
                  <c:v>-5.404941</c:v>
                </c:pt>
                <c:pt idx="3310">
                  <c:v>-5.4653330000000002</c:v>
                </c:pt>
                <c:pt idx="3311">
                  <c:v>-5.5451040000000003</c:v>
                </c:pt>
                <c:pt idx="3312">
                  <c:v>-5.6272880000000001</c:v>
                </c:pt>
                <c:pt idx="3313">
                  <c:v>-5.6966929999999998</c:v>
                </c:pt>
                <c:pt idx="3314">
                  <c:v>-5.8458449999999997</c:v>
                </c:pt>
                <c:pt idx="3315">
                  <c:v>-5.8960689999999998</c:v>
                </c:pt>
                <c:pt idx="3316">
                  <c:v>-5.9718390000000001</c:v>
                </c:pt>
                <c:pt idx="3317">
                  <c:v>-6.0407830000000002</c:v>
                </c:pt>
                <c:pt idx="3318">
                  <c:v>-6.1428060000000002</c:v>
                </c:pt>
                <c:pt idx="3319">
                  <c:v>-6.2388529999999998</c:v>
                </c:pt>
                <c:pt idx="3320">
                  <c:v>-6.2819599999999998</c:v>
                </c:pt>
                <c:pt idx="3321">
                  <c:v>-6.417942</c:v>
                </c:pt>
                <c:pt idx="3322">
                  <c:v>-6.5023330000000001</c:v>
                </c:pt>
                <c:pt idx="3323">
                  <c:v>-6.5621879999999999</c:v>
                </c:pt>
                <c:pt idx="3324">
                  <c:v>-6.6867729999999996</c:v>
                </c:pt>
                <c:pt idx="3325">
                  <c:v>-6.8001370000000003</c:v>
                </c:pt>
                <c:pt idx="3326">
                  <c:v>-6.9156389999999996</c:v>
                </c:pt>
                <c:pt idx="3327">
                  <c:v>-7.1260199999999996</c:v>
                </c:pt>
                <c:pt idx="3328">
                  <c:v>-7.1869189999999996</c:v>
                </c:pt>
                <c:pt idx="3329">
                  <c:v>-7.3965040000000002</c:v>
                </c:pt>
                <c:pt idx="3330">
                  <c:v>-7.5455649999999999</c:v>
                </c:pt>
                <c:pt idx="3331">
                  <c:v>-7.7333559999999997</c:v>
                </c:pt>
                <c:pt idx="3332">
                  <c:v>-7.8908699999999996</c:v>
                </c:pt>
                <c:pt idx="3333">
                  <c:v>-8.0034340000000004</c:v>
                </c:pt>
                <c:pt idx="3334">
                  <c:v>-8.1978550000000006</c:v>
                </c:pt>
                <c:pt idx="3335">
                  <c:v>-8.3284459999999996</c:v>
                </c:pt>
                <c:pt idx="3336">
                  <c:v>-8.4705969999999997</c:v>
                </c:pt>
                <c:pt idx="3337">
                  <c:v>-8.6417099999999998</c:v>
                </c:pt>
                <c:pt idx="3338">
                  <c:v>-8.7562990000000003</c:v>
                </c:pt>
                <c:pt idx="3339">
                  <c:v>-8.9162359999999996</c:v>
                </c:pt>
                <c:pt idx="3340">
                  <c:v>-9.0239370000000001</c:v>
                </c:pt>
                <c:pt idx="3341">
                  <c:v>-9.1358339999999991</c:v>
                </c:pt>
                <c:pt idx="3342">
                  <c:v>-9.2536970000000007</c:v>
                </c:pt>
                <c:pt idx="3343">
                  <c:v>-9.4162710000000001</c:v>
                </c:pt>
                <c:pt idx="3344">
                  <c:v>-9.4470840000000003</c:v>
                </c:pt>
                <c:pt idx="3345">
                  <c:v>-9.6188120000000001</c:v>
                </c:pt>
                <c:pt idx="3346">
                  <c:v>-9.6242909999999995</c:v>
                </c:pt>
                <c:pt idx="3347">
                  <c:v>-9.8896479999999993</c:v>
                </c:pt>
                <c:pt idx="3348">
                  <c:v>-9.9498650000000008</c:v>
                </c:pt>
                <c:pt idx="3349">
                  <c:v>-9.9637100000000007</c:v>
                </c:pt>
                <c:pt idx="3350">
                  <c:v>-10.112631</c:v>
                </c:pt>
                <c:pt idx="3351">
                  <c:v>-10.22714</c:v>
                </c:pt>
                <c:pt idx="3352">
                  <c:v>-10.301917</c:v>
                </c:pt>
                <c:pt idx="3353">
                  <c:v>-10.550838000000001</c:v>
                </c:pt>
                <c:pt idx="3354">
                  <c:v>-10.663458</c:v>
                </c:pt>
                <c:pt idx="3355">
                  <c:v>-10.80016</c:v>
                </c:pt>
                <c:pt idx="3356">
                  <c:v>-10.98395</c:v>
                </c:pt>
                <c:pt idx="3357">
                  <c:v>-11.114663999999999</c:v>
                </c:pt>
                <c:pt idx="3358">
                  <c:v>-11.186844000000001</c:v>
                </c:pt>
                <c:pt idx="3359">
                  <c:v>-11.295404</c:v>
                </c:pt>
                <c:pt idx="3360">
                  <c:v>-11.413128</c:v>
                </c:pt>
                <c:pt idx="3361">
                  <c:v>-11.712044000000001</c:v>
                </c:pt>
                <c:pt idx="3362">
                  <c:v>-11.792266</c:v>
                </c:pt>
                <c:pt idx="3363">
                  <c:v>-12.032943</c:v>
                </c:pt>
                <c:pt idx="3364">
                  <c:v>-12.169606999999999</c:v>
                </c:pt>
                <c:pt idx="3365">
                  <c:v>-6.7209539999999999</c:v>
                </c:pt>
                <c:pt idx="3366">
                  <c:v>-3.3278979999999998</c:v>
                </c:pt>
                <c:pt idx="3367">
                  <c:v>-1.246675</c:v>
                </c:pt>
                <c:pt idx="3368">
                  <c:v>-0.20607900000000001</c:v>
                </c:pt>
                <c:pt idx="3369">
                  <c:v>0.100171</c:v>
                </c:pt>
                <c:pt idx="3370">
                  <c:v>0.14443300000000001</c:v>
                </c:pt>
                <c:pt idx="3371">
                  <c:v>0.16073699999999999</c:v>
                </c:pt>
                <c:pt idx="3372">
                  <c:v>0.181113</c:v>
                </c:pt>
                <c:pt idx="3373">
                  <c:v>0.22132599999999999</c:v>
                </c:pt>
                <c:pt idx="3374">
                  <c:v>0.22015000000000001</c:v>
                </c:pt>
                <c:pt idx="3375">
                  <c:v>0.281362</c:v>
                </c:pt>
                <c:pt idx="3376">
                  <c:v>0.39544299999999999</c:v>
                </c:pt>
                <c:pt idx="3377">
                  <c:v>0.47248200000000001</c:v>
                </c:pt>
                <c:pt idx="3378">
                  <c:v>1.0533520000000001</c:v>
                </c:pt>
                <c:pt idx="3379">
                  <c:v>1.7289410000000001</c:v>
                </c:pt>
                <c:pt idx="3380">
                  <c:v>3.5565609999999999</c:v>
                </c:pt>
                <c:pt idx="3381">
                  <c:v>4.9731909999999999</c:v>
                </c:pt>
                <c:pt idx="3382">
                  <c:v>5.95566</c:v>
                </c:pt>
                <c:pt idx="3383">
                  <c:v>6.5133760000000001</c:v>
                </c:pt>
                <c:pt idx="3384">
                  <c:v>0.64157200000000003</c:v>
                </c:pt>
                <c:pt idx="3385">
                  <c:v>-0.24180099999999999</c:v>
                </c:pt>
                <c:pt idx="3386">
                  <c:v>-1.1267689999999999</c:v>
                </c:pt>
                <c:pt idx="3387">
                  <c:v>-1.837887</c:v>
                </c:pt>
                <c:pt idx="3388">
                  <c:v>-2.4079169999999999</c:v>
                </c:pt>
                <c:pt idx="3389">
                  <c:v>-2.3973019999999998</c:v>
                </c:pt>
                <c:pt idx="3390">
                  <c:v>-1.527609</c:v>
                </c:pt>
                <c:pt idx="3391">
                  <c:v>-1.842365</c:v>
                </c:pt>
                <c:pt idx="3392">
                  <c:v>-2.0156010000000002</c:v>
                </c:pt>
                <c:pt idx="3393">
                  <c:v>-2.1050650000000002</c:v>
                </c:pt>
                <c:pt idx="3394">
                  <c:v>-2.0451649999999999</c:v>
                </c:pt>
                <c:pt idx="3395">
                  <c:v>-1.780141</c:v>
                </c:pt>
                <c:pt idx="3396">
                  <c:v>-2.0903779999999998</c:v>
                </c:pt>
                <c:pt idx="3397">
                  <c:v>-2.2020689999999998</c:v>
                </c:pt>
                <c:pt idx="3398">
                  <c:v>-2.2962729999999998</c:v>
                </c:pt>
                <c:pt idx="3399">
                  <c:v>-2.2448139999999999</c:v>
                </c:pt>
                <c:pt idx="3400">
                  <c:v>-2.0747110000000002</c:v>
                </c:pt>
                <c:pt idx="3401">
                  <c:v>-1.998429</c:v>
                </c:pt>
                <c:pt idx="3402">
                  <c:v>-2.1399020000000002</c:v>
                </c:pt>
                <c:pt idx="3403">
                  <c:v>-2.2159260000000001</c:v>
                </c:pt>
                <c:pt idx="3404">
                  <c:v>-2.2945890000000002</c:v>
                </c:pt>
                <c:pt idx="3405">
                  <c:v>-2.2572739999999998</c:v>
                </c:pt>
                <c:pt idx="3406">
                  <c:v>-2.240958</c:v>
                </c:pt>
                <c:pt idx="3407">
                  <c:v>-2.2196340000000001</c:v>
                </c:pt>
                <c:pt idx="3408">
                  <c:v>-2.214966</c:v>
                </c:pt>
                <c:pt idx="3409">
                  <c:v>-2.2331150000000002</c:v>
                </c:pt>
                <c:pt idx="3410">
                  <c:v>-2.2896139999999998</c:v>
                </c:pt>
                <c:pt idx="3411">
                  <c:v>-2.2710539999999999</c:v>
                </c:pt>
                <c:pt idx="3412">
                  <c:v>-2.2550650000000001</c:v>
                </c:pt>
                <c:pt idx="3413">
                  <c:v>-2.249981</c:v>
                </c:pt>
                <c:pt idx="3414">
                  <c:v>-2.2184789999999999</c:v>
                </c:pt>
                <c:pt idx="3415">
                  <c:v>-2.2512910000000002</c:v>
                </c:pt>
                <c:pt idx="3416">
                  <c:v>-2.2437550000000002</c:v>
                </c:pt>
                <c:pt idx="3417">
                  <c:v>-2.2079960000000001</c:v>
                </c:pt>
                <c:pt idx="3418">
                  <c:v>-2.2060149999999998</c:v>
                </c:pt>
                <c:pt idx="3419">
                  <c:v>-2.2048930000000002</c:v>
                </c:pt>
                <c:pt idx="3420">
                  <c:v>-2.191865</c:v>
                </c:pt>
                <c:pt idx="3421">
                  <c:v>-2.1779160000000002</c:v>
                </c:pt>
                <c:pt idx="3422">
                  <c:v>-2.175332</c:v>
                </c:pt>
                <c:pt idx="3423">
                  <c:v>-2.1822699999999999</c:v>
                </c:pt>
                <c:pt idx="3424">
                  <c:v>-2.1864659999999998</c:v>
                </c:pt>
                <c:pt idx="3425">
                  <c:v>-2.1438480000000002</c:v>
                </c:pt>
                <c:pt idx="3426">
                  <c:v>-2.1474259999999998</c:v>
                </c:pt>
                <c:pt idx="3427">
                  <c:v>-2.1767400000000001</c:v>
                </c:pt>
                <c:pt idx="3428">
                  <c:v>-2.1406429999999999</c:v>
                </c:pt>
                <c:pt idx="3429">
                  <c:v>-2.141235</c:v>
                </c:pt>
                <c:pt idx="3430">
                  <c:v>-2.1364990000000001</c:v>
                </c:pt>
                <c:pt idx="3431">
                  <c:v>-2.1084399999999999</c:v>
                </c:pt>
                <c:pt idx="3432">
                  <c:v>-2.1123020000000001</c:v>
                </c:pt>
                <c:pt idx="3433">
                  <c:v>-2.112587</c:v>
                </c:pt>
                <c:pt idx="3434">
                  <c:v>-2.119386</c:v>
                </c:pt>
                <c:pt idx="3435">
                  <c:v>-2.0880450000000002</c:v>
                </c:pt>
                <c:pt idx="3436">
                  <c:v>-2.072864</c:v>
                </c:pt>
                <c:pt idx="3437">
                  <c:v>-2.0387360000000001</c:v>
                </c:pt>
                <c:pt idx="3438">
                  <c:v>-2.031288</c:v>
                </c:pt>
                <c:pt idx="3439">
                  <c:v>-2.0380919999999998</c:v>
                </c:pt>
                <c:pt idx="3440">
                  <c:v>-1.980137</c:v>
                </c:pt>
                <c:pt idx="3441">
                  <c:v>-1.9804980000000001</c:v>
                </c:pt>
                <c:pt idx="3442">
                  <c:v>-1.9769920000000001</c:v>
                </c:pt>
                <c:pt idx="3443">
                  <c:v>-1.9437180000000001</c:v>
                </c:pt>
                <c:pt idx="3444">
                  <c:v>-1.9818439999999999</c:v>
                </c:pt>
                <c:pt idx="3445">
                  <c:v>-1.962026</c:v>
                </c:pt>
                <c:pt idx="3446">
                  <c:v>-1.986893</c:v>
                </c:pt>
                <c:pt idx="3447">
                  <c:v>-1.984629</c:v>
                </c:pt>
                <c:pt idx="3448">
                  <c:v>-2.0161349999999998</c:v>
                </c:pt>
                <c:pt idx="3449">
                  <c:v>-2.031015</c:v>
                </c:pt>
                <c:pt idx="3450">
                  <c:v>-2.0630850000000001</c:v>
                </c:pt>
                <c:pt idx="3451">
                  <c:v>-2.0346109999999999</c:v>
                </c:pt>
                <c:pt idx="3452">
                  <c:v>-2.027873</c:v>
                </c:pt>
                <c:pt idx="3453">
                  <c:v>-2.0475720000000002</c:v>
                </c:pt>
                <c:pt idx="3454">
                  <c:v>-2.0527980000000001</c:v>
                </c:pt>
                <c:pt idx="3455">
                  <c:v>-2.0786760000000002</c:v>
                </c:pt>
                <c:pt idx="3456">
                  <c:v>-2.0646260000000001</c:v>
                </c:pt>
                <c:pt idx="3457">
                  <c:v>-2.0844659999999999</c:v>
                </c:pt>
                <c:pt idx="3458">
                  <c:v>-2.070948</c:v>
                </c:pt>
                <c:pt idx="3459">
                  <c:v>-2.0869840000000002</c:v>
                </c:pt>
                <c:pt idx="3460">
                  <c:v>-2.065655</c:v>
                </c:pt>
                <c:pt idx="3461">
                  <c:v>-2.0859160000000001</c:v>
                </c:pt>
                <c:pt idx="3462">
                  <c:v>-2.0994999999999999</c:v>
                </c:pt>
                <c:pt idx="3463">
                  <c:v>-2.1112479999999998</c:v>
                </c:pt>
                <c:pt idx="3464">
                  <c:v>-2.100454</c:v>
                </c:pt>
                <c:pt idx="3465">
                  <c:v>-2.0661049999999999</c:v>
                </c:pt>
                <c:pt idx="3466">
                  <c:v>-2.0669569999999999</c:v>
                </c:pt>
                <c:pt idx="3467">
                  <c:v>-2.1129150000000001</c:v>
                </c:pt>
                <c:pt idx="3468">
                  <c:v>-2.1202260000000002</c:v>
                </c:pt>
                <c:pt idx="3469">
                  <c:v>-2.1469550000000002</c:v>
                </c:pt>
                <c:pt idx="3470">
                  <c:v>-2.1639740000000001</c:v>
                </c:pt>
                <c:pt idx="3471">
                  <c:v>-2.2060970000000002</c:v>
                </c:pt>
                <c:pt idx="3472">
                  <c:v>-2.2167080000000001</c:v>
                </c:pt>
                <c:pt idx="3473">
                  <c:v>-2.2095940000000001</c:v>
                </c:pt>
                <c:pt idx="3474">
                  <c:v>-2.247036</c:v>
                </c:pt>
                <c:pt idx="3475">
                  <c:v>-2.2569680000000001</c:v>
                </c:pt>
                <c:pt idx="3476">
                  <c:v>-2.2811409999999999</c:v>
                </c:pt>
                <c:pt idx="3477">
                  <c:v>-2.3112240000000002</c:v>
                </c:pt>
                <c:pt idx="3478">
                  <c:v>-2.2964030000000002</c:v>
                </c:pt>
                <c:pt idx="3479">
                  <c:v>-2.347683</c:v>
                </c:pt>
                <c:pt idx="3480">
                  <c:v>-2.3795899999999999</c:v>
                </c:pt>
                <c:pt idx="3481">
                  <c:v>-2.388274</c:v>
                </c:pt>
                <c:pt idx="3482">
                  <c:v>-2.3751929999999999</c:v>
                </c:pt>
                <c:pt idx="3483">
                  <c:v>-2.44997</c:v>
                </c:pt>
                <c:pt idx="3484">
                  <c:v>-2.4865249999999999</c:v>
                </c:pt>
                <c:pt idx="3485">
                  <c:v>-2.4917859999999998</c:v>
                </c:pt>
                <c:pt idx="3486">
                  <c:v>-2.491314</c:v>
                </c:pt>
                <c:pt idx="3487">
                  <c:v>-2.5368659999999998</c:v>
                </c:pt>
                <c:pt idx="3488">
                  <c:v>-2.5004420000000001</c:v>
                </c:pt>
                <c:pt idx="3489">
                  <c:v>-2.4661840000000002</c:v>
                </c:pt>
                <c:pt idx="3490">
                  <c:v>-2.4949539999999999</c:v>
                </c:pt>
                <c:pt idx="3491">
                  <c:v>-2.5057529999999999</c:v>
                </c:pt>
                <c:pt idx="3492">
                  <c:v>-2.536092</c:v>
                </c:pt>
                <c:pt idx="3493">
                  <c:v>-2.5713560000000002</c:v>
                </c:pt>
                <c:pt idx="3494">
                  <c:v>-2.6426440000000002</c:v>
                </c:pt>
                <c:pt idx="3495">
                  <c:v>-2.709365</c:v>
                </c:pt>
                <c:pt idx="3496">
                  <c:v>-2.7966869999999999</c:v>
                </c:pt>
                <c:pt idx="3497">
                  <c:v>-2.8811469999999999</c:v>
                </c:pt>
                <c:pt idx="3498">
                  <c:v>-2.9036949999999999</c:v>
                </c:pt>
                <c:pt idx="3499">
                  <c:v>-2.9973740000000002</c:v>
                </c:pt>
                <c:pt idx="3500">
                  <c:v>-3.0704099999999999</c:v>
                </c:pt>
                <c:pt idx="3501">
                  <c:v>-3.14507</c:v>
                </c:pt>
                <c:pt idx="3502">
                  <c:v>-3.2131729999999998</c:v>
                </c:pt>
                <c:pt idx="3503">
                  <c:v>-3.2825449999999998</c:v>
                </c:pt>
                <c:pt idx="3504">
                  <c:v>-3.3175180000000002</c:v>
                </c:pt>
                <c:pt idx="3505">
                  <c:v>-3.353869</c:v>
                </c:pt>
                <c:pt idx="3506">
                  <c:v>-3.4714580000000002</c:v>
                </c:pt>
                <c:pt idx="3507">
                  <c:v>-3.5183249999999999</c:v>
                </c:pt>
                <c:pt idx="3508">
                  <c:v>-3.6000040000000002</c:v>
                </c:pt>
                <c:pt idx="3509">
                  <c:v>-3.6848939999999999</c:v>
                </c:pt>
                <c:pt idx="3510">
                  <c:v>-3.725292</c:v>
                </c:pt>
                <c:pt idx="3511">
                  <c:v>-3.776189</c:v>
                </c:pt>
                <c:pt idx="3512">
                  <c:v>-3.8269280000000001</c:v>
                </c:pt>
                <c:pt idx="3513">
                  <c:v>-3.8839160000000001</c:v>
                </c:pt>
                <c:pt idx="3514">
                  <c:v>-3.935082</c:v>
                </c:pt>
                <c:pt idx="3515">
                  <c:v>-3.9781939999999998</c:v>
                </c:pt>
                <c:pt idx="3516">
                  <c:v>-4.0304500000000001</c:v>
                </c:pt>
                <c:pt idx="3517">
                  <c:v>-4.076397</c:v>
                </c:pt>
                <c:pt idx="3518">
                  <c:v>-4.1276890000000002</c:v>
                </c:pt>
                <c:pt idx="3519">
                  <c:v>-4.164059</c:v>
                </c:pt>
                <c:pt idx="3520">
                  <c:v>-4.1923529999999998</c:v>
                </c:pt>
                <c:pt idx="3521">
                  <c:v>-4.2290640000000002</c:v>
                </c:pt>
                <c:pt idx="3522">
                  <c:v>-4.2567599999999999</c:v>
                </c:pt>
                <c:pt idx="3523">
                  <c:v>-4.3189590000000004</c:v>
                </c:pt>
                <c:pt idx="3524">
                  <c:v>-4.3723869999999998</c:v>
                </c:pt>
                <c:pt idx="3525">
                  <c:v>-4.3965550000000002</c:v>
                </c:pt>
                <c:pt idx="3526">
                  <c:v>-4.4616790000000002</c:v>
                </c:pt>
                <c:pt idx="3527">
                  <c:v>-4.4570210000000001</c:v>
                </c:pt>
                <c:pt idx="3528">
                  <c:v>-4.5242230000000001</c:v>
                </c:pt>
                <c:pt idx="3529">
                  <c:v>-4.5412189999999999</c:v>
                </c:pt>
                <c:pt idx="3530">
                  <c:v>-4.626474</c:v>
                </c:pt>
                <c:pt idx="3531">
                  <c:v>-4.6405519999999996</c:v>
                </c:pt>
                <c:pt idx="3532">
                  <c:v>-4.6558310000000001</c:v>
                </c:pt>
                <c:pt idx="3533">
                  <c:v>-4.7178969999999998</c:v>
                </c:pt>
                <c:pt idx="3534">
                  <c:v>-4.8052140000000003</c:v>
                </c:pt>
                <c:pt idx="3535">
                  <c:v>-4.8461610000000004</c:v>
                </c:pt>
                <c:pt idx="3536">
                  <c:v>-4.8601609999999997</c:v>
                </c:pt>
                <c:pt idx="3537">
                  <c:v>-4.8918419999999996</c:v>
                </c:pt>
                <c:pt idx="3538">
                  <c:v>-4.9642229999999996</c:v>
                </c:pt>
                <c:pt idx="3539">
                  <c:v>-4.9950479999999997</c:v>
                </c:pt>
                <c:pt idx="3540">
                  <c:v>-5.048781</c:v>
                </c:pt>
                <c:pt idx="3541">
                  <c:v>-5.067469</c:v>
                </c:pt>
                <c:pt idx="3542">
                  <c:v>-5.1106509999999998</c:v>
                </c:pt>
                <c:pt idx="3543">
                  <c:v>-5.1477880000000003</c:v>
                </c:pt>
                <c:pt idx="3544">
                  <c:v>-5.2233910000000003</c:v>
                </c:pt>
                <c:pt idx="3545">
                  <c:v>-5.2636779999999996</c:v>
                </c:pt>
                <c:pt idx="3546">
                  <c:v>-5.3158380000000003</c:v>
                </c:pt>
                <c:pt idx="3547">
                  <c:v>-5.3389059999999997</c:v>
                </c:pt>
                <c:pt idx="3548">
                  <c:v>-5.4187620000000001</c:v>
                </c:pt>
                <c:pt idx="3549">
                  <c:v>-5.4167670000000001</c:v>
                </c:pt>
                <c:pt idx="3550">
                  <c:v>-5.4771289999999997</c:v>
                </c:pt>
                <c:pt idx="3551">
                  <c:v>-5.5310879999999996</c:v>
                </c:pt>
                <c:pt idx="3552">
                  <c:v>-5.598033</c:v>
                </c:pt>
                <c:pt idx="3553">
                  <c:v>-5.6662330000000001</c:v>
                </c:pt>
                <c:pt idx="3554">
                  <c:v>-5.7709640000000002</c:v>
                </c:pt>
                <c:pt idx="3555">
                  <c:v>-5.789644</c:v>
                </c:pt>
                <c:pt idx="3556">
                  <c:v>-5.9105040000000004</c:v>
                </c:pt>
                <c:pt idx="3557">
                  <c:v>-5.9589670000000003</c:v>
                </c:pt>
                <c:pt idx="3558">
                  <c:v>-6.0156349999999996</c:v>
                </c:pt>
                <c:pt idx="3559">
                  <c:v>-6.1141009999999998</c:v>
                </c:pt>
                <c:pt idx="3560">
                  <c:v>-6.1858610000000001</c:v>
                </c:pt>
                <c:pt idx="3561">
                  <c:v>-6.2636099999999999</c:v>
                </c:pt>
                <c:pt idx="3562">
                  <c:v>-6.3265690000000001</c:v>
                </c:pt>
                <c:pt idx="3563">
                  <c:v>-6.4315579999999999</c:v>
                </c:pt>
                <c:pt idx="3564">
                  <c:v>-6.4837280000000002</c:v>
                </c:pt>
                <c:pt idx="3565">
                  <c:v>-6.5389569999999999</c:v>
                </c:pt>
                <c:pt idx="3566">
                  <c:v>-6.595313</c:v>
                </c:pt>
                <c:pt idx="3567">
                  <c:v>-6.7475149999999999</c:v>
                </c:pt>
                <c:pt idx="3568">
                  <c:v>-6.7919710000000002</c:v>
                </c:pt>
                <c:pt idx="3569">
                  <c:v>-6.8973279999999999</c:v>
                </c:pt>
                <c:pt idx="3570">
                  <c:v>-6.9974189999999998</c:v>
                </c:pt>
                <c:pt idx="3571">
                  <c:v>-7.1711749999999999</c:v>
                </c:pt>
                <c:pt idx="3572">
                  <c:v>-7.3152090000000003</c:v>
                </c:pt>
                <c:pt idx="3573">
                  <c:v>-7.3972249999999997</c:v>
                </c:pt>
                <c:pt idx="3574">
                  <c:v>-7.5328540000000004</c:v>
                </c:pt>
                <c:pt idx="3575">
                  <c:v>-7.6254109999999997</c:v>
                </c:pt>
                <c:pt idx="3576">
                  <c:v>-7.775963</c:v>
                </c:pt>
                <c:pt idx="3577">
                  <c:v>-7.8578739999999998</c:v>
                </c:pt>
                <c:pt idx="3578">
                  <c:v>-8.0128020000000006</c:v>
                </c:pt>
                <c:pt idx="3579">
                  <c:v>-8.1660039999999992</c:v>
                </c:pt>
                <c:pt idx="3580">
                  <c:v>-8.3108559999999994</c:v>
                </c:pt>
                <c:pt idx="3581">
                  <c:v>-8.4275149999999996</c:v>
                </c:pt>
                <c:pt idx="3582">
                  <c:v>-8.5109870000000001</c:v>
                </c:pt>
                <c:pt idx="3583">
                  <c:v>-8.6853639999999999</c:v>
                </c:pt>
                <c:pt idx="3584">
                  <c:v>-8.8157390000000007</c:v>
                </c:pt>
                <c:pt idx="3585">
                  <c:v>-8.9811300000000003</c:v>
                </c:pt>
                <c:pt idx="3586">
                  <c:v>-9.1041699999999999</c:v>
                </c:pt>
                <c:pt idx="3587">
                  <c:v>-9.2732969999999995</c:v>
                </c:pt>
                <c:pt idx="3588">
                  <c:v>-9.3998489999999997</c:v>
                </c:pt>
                <c:pt idx="3589">
                  <c:v>-9.5081959999999999</c:v>
                </c:pt>
                <c:pt idx="3590">
                  <c:v>-9.6854779999999998</c:v>
                </c:pt>
                <c:pt idx="3591">
                  <c:v>-9.8669060000000002</c:v>
                </c:pt>
                <c:pt idx="3592">
                  <c:v>-9.9805299999999999</c:v>
                </c:pt>
                <c:pt idx="3593">
                  <c:v>-10.144209999999999</c:v>
                </c:pt>
                <c:pt idx="3594">
                  <c:v>-10.342808</c:v>
                </c:pt>
                <c:pt idx="3595">
                  <c:v>-10.427479</c:v>
                </c:pt>
                <c:pt idx="3596">
                  <c:v>-10.727071</c:v>
                </c:pt>
                <c:pt idx="3597">
                  <c:v>-10.883825999999999</c:v>
                </c:pt>
                <c:pt idx="3598">
                  <c:v>-10.976153</c:v>
                </c:pt>
                <c:pt idx="3599">
                  <c:v>-11.150413</c:v>
                </c:pt>
                <c:pt idx="3600">
                  <c:v>-11.340861</c:v>
                </c:pt>
                <c:pt idx="3601">
                  <c:v>-11.493539</c:v>
                </c:pt>
                <c:pt idx="3602">
                  <c:v>-11.804608999999999</c:v>
                </c:pt>
                <c:pt idx="3603">
                  <c:v>-11.732991</c:v>
                </c:pt>
                <c:pt idx="3604">
                  <c:v>-12.171522</c:v>
                </c:pt>
                <c:pt idx="3605">
                  <c:v>-6.5543189999999996</c:v>
                </c:pt>
                <c:pt idx="3606">
                  <c:v>-2.9939840000000002</c:v>
                </c:pt>
                <c:pt idx="3607">
                  <c:v>-0.76749999999999996</c:v>
                </c:pt>
                <c:pt idx="3608">
                  <c:v>9.4852000000000006E-2</c:v>
                </c:pt>
                <c:pt idx="3609">
                  <c:v>0.201961</c:v>
                </c:pt>
                <c:pt idx="3610">
                  <c:v>0.197655</c:v>
                </c:pt>
                <c:pt idx="3611">
                  <c:v>0.22037300000000001</c:v>
                </c:pt>
                <c:pt idx="3612">
                  <c:v>0.21740699999999999</c:v>
                </c:pt>
                <c:pt idx="3613">
                  <c:v>0.22684299999999999</c:v>
                </c:pt>
                <c:pt idx="3614">
                  <c:v>0.241316</c:v>
                </c:pt>
                <c:pt idx="3615">
                  <c:v>0.31212499999999999</c:v>
                </c:pt>
                <c:pt idx="3616">
                  <c:v>0.41162399999999999</c:v>
                </c:pt>
                <c:pt idx="3617">
                  <c:v>0.81711800000000001</c:v>
                </c:pt>
                <c:pt idx="3618">
                  <c:v>1.578703</c:v>
                </c:pt>
                <c:pt idx="3619">
                  <c:v>2.420274</c:v>
                </c:pt>
                <c:pt idx="3620">
                  <c:v>4.1351940000000003</c:v>
                </c:pt>
                <c:pt idx="3621">
                  <c:v>5.1878279999999997</c:v>
                </c:pt>
                <c:pt idx="3622">
                  <c:v>5.8903639999999999</c:v>
                </c:pt>
                <c:pt idx="3623">
                  <c:v>6.2712130000000004</c:v>
                </c:pt>
                <c:pt idx="3624">
                  <c:v>8.2437999999999997E-2</c:v>
                </c:pt>
                <c:pt idx="3625">
                  <c:v>-3.9189000000000002E-2</c:v>
                </c:pt>
                <c:pt idx="3626">
                  <c:v>-0.93876000000000004</c:v>
                </c:pt>
                <c:pt idx="3627">
                  <c:v>-1.608114</c:v>
                </c:pt>
                <c:pt idx="3628">
                  <c:v>-2.2729560000000002</c:v>
                </c:pt>
                <c:pt idx="3629">
                  <c:v>-2.733797</c:v>
                </c:pt>
                <c:pt idx="3630">
                  <c:v>-2.0030190000000001</c:v>
                </c:pt>
                <c:pt idx="3631">
                  <c:v>-1.818263</c:v>
                </c:pt>
                <c:pt idx="3632">
                  <c:v>-2.171198</c:v>
                </c:pt>
                <c:pt idx="3633">
                  <c:v>-2.1567409999999998</c:v>
                </c:pt>
                <c:pt idx="3634">
                  <c:v>-2.3026490000000002</c:v>
                </c:pt>
                <c:pt idx="3635">
                  <c:v>-1.976939</c:v>
                </c:pt>
                <c:pt idx="3636">
                  <c:v>-2.2003650000000001</c:v>
                </c:pt>
                <c:pt idx="3637">
                  <c:v>-2.3243469999999999</c:v>
                </c:pt>
                <c:pt idx="3638">
                  <c:v>-2.4077169999999999</c:v>
                </c:pt>
                <c:pt idx="3639">
                  <c:v>-2.3350900000000001</c:v>
                </c:pt>
                <c:pt idx="3640">
                  <c:v>-2.1200899999999998</c:v>
                </c:pt>
                <c:pt idx="3641">
                  <c:v>-2.0543589999999998</c:v>
                </c:pt>
                <c:pt idx="3642">
                  <c:v>-2.1521409999999999</c:v>
                </c:pt>
                <c:pt idx="3643">
                  <c:v>-2.2599629999999999</c:v>
                </c:pt>
                <c:pt idx="3644">
                  <c:v>-2.333548</c:v>
                </c:pt>
                <c:pt idx="3645">
                  <c:v>-2.3578450000000002</c:v>
                </c:pt>
                <c:pt idx="3646">
                  <c:v>-2.3354279999999998</c:v>
                </c:pt>
                <c:pt idx="3647">
                  <c:v>-2.258607</c:v>
                </c:pt>
                <c:pt idx="3648">
                  <c:v>-2.269447</c:v>
                </c:pt>
                <c:pt idx="3649">
                  <c:v>-2.2796310000000002</c:v>
                </c:pt>
                <c:pt idx="3650">
                  <c:v>-2.298448</c:v>
                </c:pt>
                <c:pt idx="3651">
                  <c:v>-2.2981310000000001</c:v>
                </c:pt>
                <c:pt idx="3652">
                  <c:v>-2.2783859999999998</c:v>
                </c:pt>
                <c:pt idx="3653">
                  <c:v>-2.2448839999999999</c:v>
                </c:pt>
                <c:pt idx="3654">
                  <c:v>-2.216008</c:v>
                </c:pt>
                <c:pt idx="3655">
                  <c:v>-2.2683979999999999</c:v>
                </c:pt>
                <c:pt idx="3656">
                  <c:v>-2.2728869999999999</c:v>
                </c:pt>
                <c:pt idx="3657">
                  <c:v>-2.2811569999999999</c:v>
                </c:pt>
                <c:pt idx="3658">
                  <c:v>-2.2647940000000002</c:v>
                </c:pt>
                <c:pt idx="3659">
                  <c:v>-2.2817280000000002</c:v>
                </c:pt>
                <c:pt idx="3660">
                  <c:v>-2.2713269999999999</c:v>
                </c:pt>
                <c:pt idx="3661">
                  <c:v>-2.2440989999999998</c:v>
                </c:pt>
                <c:pt idx="3662">
                  <c:v>-2.2468759999999999</c:v>
                </c:pt>
                <c:pt idx="3663">
                  <c:v>-2.1962760000000001</c:v>
                </c:pt>
                <c:pt idx="3664">
                  <c:v>-2.224402</c:v>
                </c:pt>
                <c:pt idx="3665">
                  <c:v>-2.2155390000000001</c:v>
                </c:pt>
                <c:pt idx="3666">
                  <c:v>-2.2193770000000002</c:v>
                </c:pt>
                <c:pt idx="3667">
                  <c:v>-2.1443669999999999</c:v>
                </c:pt>
                <c:pt idx="3668">
                  <c:v>-2.1432829999999998</c:v>
                </c:pt>
                <c:pt idx="3669">
                  <c:v>-2.190331</c:v>
                </c:pt>
                <c:pt idx="3670">
                  <c:v>-2.218899</c:v>
                </c:pt>
                <c:pt idx="3671">
                  <c:v>-2.220078</c:v>
                </c:pt>
                <c:pt idx="3672">
                  <c:v>-2.2407469999999998</c:v>
                </c:pt>
                <c:pt idx="3673">
                  <c:v>-2.2997740000000002</c:v>
                </c:pt>
                <c:pt idx="3674">
                  <c:v>-2.3638520000000001</c:v>
                </c:pt>
                <c:pt idx="3675">
                  <c:v>-2.3554970000000002</c:v>
                </c:pt>
                <c:pt idx="3676">
                  <c:v>-2.4587560000000002</c:v>
                </c:pt>
                <c:pt idx="3677">
                  <c:v>-2.5245799999999998</c:v>
                </c:pt>
                <c:pt idx="3678">
                  <c:v>-2.5380790000000002</c:v>
                </c:pt>
                <c:pt idx="3679">
                  <c:v>-2.6657920000000002</c:v>
                </c:pt>
                <c:pt idx="3680">
                  <c:v>-2.6626919999999998</c:v>
                </c:pt>
                <c:pt idx="3681">
                  <c:v>-2.7634400000000001</c:v>
                </c:pt>
                <c:pt idx="3682">
                  <c:v>-2.8087270000000002</c:v>
                </c:pt>
                <c:pt idx="3683">
                  <c:v>-2.8250199999999999</c:v>
                </c:pt>
                <c:pt idx="3684">
                  <c:v>-2.8845700000000001</c:v>
                </c:pt>
                <c:pt idx="3685">
                  <c:v>-2.928995</c:v>
                </c:pt>
                <c:pt idx="3686">
                  <c:v>-2.9489730000000001</c:v>
                </c:pt>
                <c:pt idx="3687">
                  <c:v>-2.9972799999999999</c:v>
                </c:pt>
                <c:pt idx="3688">
                  <c:v>-3.0239929999999999</c:v>
                </c:pt>
                <c:pt idx="3689">
                  <c:v>-3.0489999999999999</c:v>
                </c:pt>
                <c:pt idx="3690">
                  <c:v>-3.0962179999999999</c:v>
                </c:pt>
                <c:pt idx="3691">
                  <c:v>-3.1077140000000001</c:v>
                </c:pt>
                <c:pt idx="3692">
                  <c:v>-3.0951240000000002</c:v>
                </c:pt>
                <c:pt idx="3693">
                  <c:v>-3.0659930000000002</c:v>
                </c:pt>
                <c:pt idx="3694">
                  <c:v>-3.0770029999999999</c:v>
                </c:pt>
                <c:pt idx="3695">
                  <c:v>-3.050227</c:v>
                </c:pt>
                <c:pt idx="3696">
                  <c:v>-3.09294</c:v>
                </c:pt>
                <c:pt idx="3697">
                  <c:v>-3.1365150000000002</c:v>
                </c:pt>
                <c:pt idx="3698">
                  <c:v>-3.1267860000000001</c:v>
                </c:pt>
                <c:pt idx="3699">
                  <c:v>-3.146166</c:v>
                </c:pt>
                <c:pt idx="3700">
                  <c:v>-3.133613</c:v>
                </c:pt>
                <c:pt idx="3701">
                  <c:v>-3.130163</c:v>
                </c:pt>
                <c:pt idx="3702">
                  <c:v>-3.1686960000000002</c:v>
                </c:pt>
                <c:pt idx="3703">
                  <c:v>-3.1696810000000002</c:v>
                </c:pt>
                <c:pt idx="3704">
                  <c:v>-3.185619</c:v>
                </c:pt>
                <c:pt idx="3705">
                  <c:v>-3.144666</c:v>
                </c:pt>
                <c:pt idx="3706">
                  <c:v>-3.134045</c:v>
                </c:pt>
                <c:pt idx="3707">
                  <c:v>-3.1394549999999999</c:v>
                </c:pt>
                <c:pt idx="3708">
                  <c:v>-3.1664430000000001</c:v>
                </c:pt>
                <c:pt idx="3709">
                  <c:v>-3.190782</c:v>
                </c:pt>
                <c:pt idx="3710">
                  <c:v>-3.2072759999999998</c:v>
                </c:pt>
                <c:pt idx="3711">
                  <c:v>-3.2173720000000001</c:v>
                </c:pt>
                <c:pt idx="3712">
                  <c:v>-3.20987</c:v>
                </c:pt>
                <c:pt idx="3713">
                  <c:v>-3.228421</c:v>
                </c:pt>
                <c:pt idx="3714">
                  <c:v>-3.2076539999999998</c:v>
                </c:pt>
                <c:pt idx="3715">
                  <c:v>-3.2383299999999999</c:v>
                </c:pt>
                <c:pt idx="3716">
                  <c:v>-3.2498900000000002</c:v>
                </c:pt>
                <c:pt idx="3717">
                  <c:v>-3.2989820000000001</c:v>
                </c:pt>
                <c:pt idx="3718">
                  <c:v>-3.259979</c:v>
                </c:pt>
                <c:pt idx="3719">
                  <c:v>-3.2884370000000001</c:v>
                </c:pt>
                <c:pt idx="3720">
                  <c:v>-3.2710789999999998</c:v>
                </c:pt>
                <c:pt idx="3721">
                  <c:v>-3.2065790000000001</c:v>
                </c:pt>
                <c:pt idx="3722">
                  <c:v>-3.2374510000000001</c:v>
                </c:pt>
                <c:pt idx="3723">
                  <c:v>-3.2268210000000002</c:v>
                </c:pt>
                <c:pt idx="3724">
                  <c:v>-3.3108240000000002</c:v>
                </c:pt>
                <c:pt idx="3725">
                  <c:v>-3.326673</c:v>
                </c:pt>
                <c:pt idx="3726">
                  <c:v>-3.34477</c:v>
                </c:pt>
                <c:pt idx="3727">
                  <c:v>-3.332033</c:v>
                </c:pt>
                <c:pt idx="3728">
                  <c:v>-3.3352550000000001</c:v>
                </c:pt>
                <c:pt idx="3729">
                  <c:v>-3.3486910000000001</c:v>
                </c:pt>
                <c:pt idx="3730">
                  <c:v>-3.394695</c:v>
                </c:pt>
                <c:pt idx="3731">
                  <c:v>-3.4051089999999999</c:v>
                </c:pt>
                <c:pt idx="3732">
                  <c:v>-3.4380139999999999</c:v>
                </c:pt>
                <c:pt idx="3733">
                  <c:v>-3.4619960000000001</c:v>
                </c:pt>
                <c:pt idx="3734">
                  <c:v>-3.4533939999999999</c:v>
                </c:pt>
                <c:pt idx="3735">
                  <c:v>-3.4395359999999999</c:v>
                </c:pt>
                <c:pt idx="3736">
                  <c:v>-3.477147</c:v>
                </c:pt>
                <c:pt idx="3737">
                  <c:v>-3.4824030000000001</c:v>
                </c:pt>
                <c:pt idx="3738">
                  <c:v>-3.4928629999999998</c:v>
                </c:pt>
                <c:pt idx="3739">
                  <c:v>-3.4970340000000002</c:v>
                </c:pt>
                <c:pt idx="3740">
                  <c:v>-3.5732170000000001</c:v>
                </c:pt>
                <c:pt idx="3741">
                  <c:v>-3.5959989999999999</c:v>
                </c:pt>
                <c:pt idx="3742">
                  <c:v>-3.616228</c:v>
                </c:pt>
                <c:pt idx="3743">
                  <c:v>-3.6416490000000001</c:v>
                </c:pt>
                <c:pt idx="3744">
                  <c:v>-3.6975120000000001</c:v>
                </c:pt>
                <c:pt idx="3745">
                  <c:v>-3.716933</c:v>
                </c:pt>
                <c:pt idx="3746">
                  <c:v>-3.7868909999999998</c:v>
                </c:pt>
                <c:pt idx="3747">
                  <c:v>-3.8153250000000001</c:v>
                </c:pt>
                <c:pt idx="3748">
                  <c:v>-3.8158799999999999</c:v>
                </c:pt>
                <c:pt idx="3749">
                  <c:v>-3.8370169999999999</c:v>
                </c:pt>
                <c:pt idx="3750">
                  <c:v>-3.918831</c:v>
                </c:pt>
                <c:pt idx="3751">
                  <c:v>-3.9407130000000001</c:v>
                </c:pt>
                <c:pt idx="3752">
                  <c:v>-3.9850729999999999</c:v>
                </c:pt>
                <c:pt idx="3753">
                  <c:v>-4.0266999999999999</c:v>
                </c:pt>
                <c:pt idx="3754">
                  <c:v>-4.0537770000000002</c:v>
                </c:pt>
                <c:pt idx="3755">
                  <c:v>-4.0416429999999997</c:v>
                </c:pt>
                <c:pt idx="3756">
                  <c:v>-4.0828499999999996</c:v>
                </c:pt>
                <c:pt idx="3757">
                  <c:v>-4.1223270000000003</c:v>
                </c:pt>
                <c:pt idx="3758">
                  <c:v>-4.1762639999999998</c:v>
                </c:pt>
                <c:pt idx="3759">
                  <c:v>-4.2497109999999996</c:v>
                </c:pt>
                <c:pt idx="3760">
                  <c:v>-4.2962069999999999</c:v>
                </c:pt>
                <c:pt idx="3761">
                  <c:v>-4.3443100000000001</c:v>
                </c:pt>
                <c:pt idx="3762">
                  <c:v>-4.3853229999999996</c:v>
                </c:pt>
                <c:pt idx="3763">
                  <c:v>-4.4128290000000003</c:v>
                </c:pt>
                <c:pt idx="3764">
                  <c:v>-4.4315920000000002</c:v>
                </c:pt>
                <c:pt idx="3765">
                  <c:v>-4.4640240000000002</c:v>
                </c:pt>
                <c:pt idx="3766">
                  <c:v>-4.4678370000000003</c:v>
                </c:pt>
                <c:pt idx="3767">
                  <c:v>-4.5158180000000003</c:v>
                </c:pt>
                <c:pt idx="3768">
                  <c:v>-4.5563459999999996</c:v>
                </c:pt>
                <c:pt idx="3769">
                  <c:v>-4.6160920000000001</c:v>
                </c:pt>
                <c:pt idx="3770">
                  <c:v>-4.6769439999999998</c:v>
                </c:pt>
                <c:pt idx="3771">
                  <c:v>-4.7191669999999997</c:v>
                </c:pt>
                <c:pt idx="3772">
                  <c:v>-4.7661740000000004</c:v>
                </c:pt>
                <c:pt idx="3773">
                  <c:v>-4.8313839999999999</c:v>
                </c:pt>
                <c:pt idx="3774">
                  <c:v>-4.9176520000000004</c:v>
                </c:pt>
                <c:pt idx="3775">
                  <c:v>-4.9490999999999996</c:v>
                </c:pt>
                <c:pt idx="3776">
                  <c:v>-5.0338909999999997</c:v>
                </c:pt>
                <c:pt idx="3777">
                  <c:v>-5.0974750000000002</c:v>
                </c:pt>
                <c:pt idx="3778">
                  <c:v>-5.1242770000000002</c:v>
                </c:pt>
                <c:pt idx="3779">
                  <c:v>-5.1784340000000002</c:v>
                </c:pt>
                <c:pt idx="3780">
                  <c:v>-5.2379150000000001</c:v>
                </c:pt>
                <c:pt idx="3781">
                  <c:v>-5.3374300000000003</c:v>
                </c:pt>
                <c:pt idx="3782">
                  <c:v>-5.3981570000000003</c:v>
                </c:pt>
                <c:pt idx="3783">
                  <c:v>-5.4469849999999997</c:v>
                </c:pt>
                <c:pt idx="3784">
                  <c:v>-5.5541119999999999</c:v>
                </c:pt>
                <c:pt idx="3785">
                  <c:v>-5.6247439999999997</c:v>
                </c:pt>
                <c:pt idx="3786">
                  <c:v>-5.7189019999999999</c:v>
                </c:pt>
                <c:pt idx="3787">
                  <c:v>-5.8090840000000004</c:v>
                </c:pt>
                <c:pt idx="3788">
                  <c:v>-5.8844070000000004</c:v>
                </c:pt>
                <c:pt idx="3789">
                  <c:v>-5.9296350000000002</c:v>
                </c:pt>
                <c:pt idx="3790">
                  <c:v>-6.0600560000000003</c:v>
                </c:pt>
                <c:pt idx="3791">
                  <c:v>-6.1459679999999999</c:v>
                </c:pt>
                <c:pt idx="3792">
                  <c:v>-6.2315659999999999</c:v>
                </c:pt>
                <c:pt idx="3793">
                  <c:v>-6.3676950000000003</c:v>
                </c:pt>
                <c:pt idx="3794">
                  <c:v>-6.4058390000000003</c:v>
                </c:pt>
                <c:pt idx="3795">
                  <c:v>-6.4533290000000001</c:v>
                </c:pt>
                <c:pt idx="3796">
                  <c:v>-6.5526780000000002</c:v>
                </c:pt>
                <c:pt idx="3797">
                  <c:v>-6.6428079999999996</c:v>
                </c:pt>
                <c:pt idx="3798">
                  <c:v>-6.749816</c:v>
                </c:pt>
                <c:pt idx="3799">
                  <c:v>-6.7786499999999998</c:v>
                </c:pt>
                <c:pt idx="3800">
                  <c:v>-6.8610749999999996</c:v>
                </c:pt>
                <c:pt idx="3801">
                  <c:v>-6.9886270000000001</c:v>
                </c:pt>
                <c:pt idx="3802">
                  <c:v>-7.1068239999999996</c:v>
                </c:pt>
                <c:pt idx="3803">
                  <c:v>-7.2400710000000004</c:v>
                </c:pt>
                <c:pt idx="3804">
                  <c:v>-7.3413599999999999</c:v>
                </c:pt>
                <c:pt idx="3805">
                  <c:v>-7.4264650000000003</c:v>
                </c:pt>
                <c:pt idx="3806">
                  <c:v>-7.4647259999999998</c:v>
                </c:pt>
                <c:pt idx="3807">
                  <c:v>-7.663424</c:v>
                </c:pt>
                <c:pt idx="3808">
                  <c:v>-7.7602979999999997</c:v>
                </c:pt>
                <c:pt idx="3809">
                  <c:v>-7.9203679999999999</c:v>
                </c:pt>
                <c:pt idx="3810">
                  <c:v>-8.0067409999999999</c:v>
                </c:pt>
                <c:pt idx="3811">
                  <c:v>-8.1794519999999995</c:v>
                </c:pt>
                <c:pt idx="3812">
                  <c:v>-8.2918079999999996</c:v>
                </c:pt>
                <c:pt idx="3813">
                  <c:v>-8.4198260000000005</c:v>
                </c:pt>
                <c:pt idx="3814">
                  <c:v>-8.5298730000000003</c:v>
                </c:pt>
                <c:pt idx="3815">
                  <c:v>-8.6870840000000005</c:v>
                </c:pt>
                <c:pt idx="3816">
                  <c:v>-8.8130389999999998</c:v>
                </c:pt>
                <c:pt idx="3817">
                  <c:v>-8.918393</c:v>
                </c:pt>
                <c:pt idx="3818">
                  <c:v>-9.038691</c:v>
                </c:pt>
                <c:pt idx="3819">
                  <c:v>-9.191516</c:v>
                </c:pt>
                <c:pt idx="3820">
                  <c:v>-9.3379320000000003</c:v>
                </c:pt>
                <c:pt idx="3821">
                  <c:v>-9.4758910000000007</c:v>
                </c:pt>
                <c:pt idx="3822">
                  <c:v>-9.6587259999999997</c:v>
                </c:pt>
                <c:pt idx="3823">
                  <c:v>-9.7858160000000005</c:v>
                </c:pt>
                <c:pt idx="3824">
                  <c:v>-9.9459199999999992</c:v>
                </c:pt>
                <c:pt idx="3825">
                  <c:v>-10.100709999999999</c:v>
                </c:pt>
                <c:pt idx="3826">
                  <c:v>-10.25652</c:v>
                </c:pt>
                <c:pt idx="3827">
                  <c:v>-10.481669999999999</c:v>
                </c:pt>
                <c:pt idx="3828">
                  <c:v>-10.5844</c:v>
                </c:pt>
                <c:pt idx="3829">
                  <c:v>-10.769337999999999</c:v>
                </c:pt>
                <c:pt idx="3830">
                  <c:v>-11.027039</c:v>
                </c:pt>
                <c:pt idx="3831">
                  <c:v>-11.191989</c:v>
                </c:pt>
                <c:pt idx="3832">
                  <c:v>-11.280894999999999</c:v>
                </c:pt>
                <c:pt idx="3833">
                  <c:v>-11.454552</c:v>
                </c:pt>
                <c:pt idx="3834">
                  <c:v>-11.721095999999999</c:v>
                </c:pt>
                <c:pt idx="3835">
                  <c:v>-11.905124000000001</c:v>
                </c:pt>
                <c:pt idx="3836">
                  <c:v>-12.058987</c:v>
                </c:pt>
                <c:pt idx="3837">
                  <c:v>-12.206035</c:v>
                </c:pt>
                <c:pt idx="3838">
                  <c:v>-12.420004</c:v>
                </c:pt>
                <c:pt idx="3839">
                  <c:v>-12.641394999999999</c:v>
                </c:pt>
                <c:pt idx="3840">
                  <c:v>-12.734527</c:v>
                </c:pt>
                <c:pt idx="3841">
                  <c:v>-13.14376</c:v>
                </c:pt>
                <c:pt idx="3842">
                  <c:v>-13.151573000000001</c:v>
                </c:pt>
                <c:pt idx="3843">
                  <c:v>-13.726687999999999</c:v>
                </c:pt>
                <c:pt idx="3844">
                  <c:v>-13.527817000000001</c:v>
                </c:pt>
                <c:pt idx="3845">
                  <c:v>-8.3800059999999998</c:v>
                </c:pt>
                <c:pt idx="3846">
                  <c:v>-4.4443060000000001</c:v>
                </c:pt>
                <c:pt idx="3847">
                  <c:v>-1.648264</c:v>
                </c:pt>
                <c:pt idx="3848">
                  <c:v>-0.44109900000000002</c:v>
                </c:pt>
                <c:pt idx="3849">
                  <c:v>0.16388900000000001</c:v>
                </c:pt>
                <c:pt idx="3850">
                  <c:v>0.206984</c:v>
                </c:pt>
                <c:pt idx="3851">
                  <c:v>0.170793</c:v>
                </c:pt>
                <c:pt idx="3852">
                  <c:v>0.168013</c:v>
                </c:pt>
                <c:pt idx="3853">
                  <c:v>0.17456099999999999</c:v>
                </c:pt>
                <c:pt idx="3854">
                  <c:v>0.200545</c:v>
                </c:pt>
                <c:pt idx="3855">
                  <c:v>0.23291899999999999</c:v>
                </c:pt>
                <c:pt idx="3856">
                  <c:v>0.260324</c:v>
                </c:pt>
                <c:pt idx="3857">
                  <c:v>0.33786500000000003</c:v>
                </c:pt>
                <c:pt idx="3858">
                  <c:v>0.48535</c:v>
                </c:pt>
                <c:pt idx="3859">
                  <c:v>1.1175930000000001</c:v>
                </c:pt>
                <c:pt idx="3860">
                  <c:v>2.3454109999999999</c:v>
                </c:pt>
                <c:pt idx="3861">
                  <c:v>3.8614839999999999</c:v>
                </c:pt>
                <c:pt idx="3862">
                  <c:v>4.8297829999999999</c:v>
                </c:pt>
                <c:pt idx="3863">
                  <c:v>5.5037560000000001</c:v>
                </c:pt>
                <c:pt idx="3864">
                  <c:v>6.0814260000000004</c:v>
                </c:pt>
                <c:pt idx="3865">
                  <c:v>6.2057979999999997</c:v>
                </c:pt>
                <c:pt idx="3866">
                  <c:v>0.67699900000000002</c:v>
                </c:pt>
                <c:pt idx="3867">
                  <c:v>1.033989</c:v>
                </c:pt>
                <c:pt idx="3868">
                  <c:v>-0.45845900000000001</c:v>
                </c:pt>
                <c:pt idx="3869">
                  <c:v>-1.3879509999999999</c:v>
                </c:pt>
                <c:pt idx="3870">
                  <c:v>-2.0597989999999999</c:v>
                </c:pt>
                <c:pt idx="3871">
                  <c:v>-2.6907199999999998</c:v>
                </c:pt>
                <c:pt idx="3872">
                  <c:v>-2.6201430000000001</c:v>
                </c:pt>
                <c:pt idx="3873">
                  <c:v>-1.795614</c:v>
                </c:pt>
                <c:pt idx="3874">
                  <c:v>-1.9598610000000001</c:v>
                </c:pt>
                <c:pt idx="3875">
                  <c:v>-2.1473990000000001</c:v>
                </c:pt>
                <c:pt idx="3876">
                  <c:v>-2.3801220000000001</c:v>
                </c:pt>
                <c:pt idx="3877">
                  <c:v>-1.9005920000000001</c:v>
                </c:pt>
                <c:pt idx="3878">
                  <c:v>-2.1044649999999998</c:v>
                </c:pt>
                <c:pt idx="3879">
                  <c:v>-2.151761</c:v>
                </c:pt>
                <c:pt idx="3880">
                  <c:v>-2.2462010000000001</c:v>
                </c:pt>
                <c:pt idx="3881">
                  <c:v>-2.3859759999999999</c:v>
                </c:pt>
                <c:pt idx="3882">
                  <c:v>-2.272589</c:v>
                </c:pt>
                <c:pt idx="3883">
                  <c:v>-2.1246</c:v>
                </c:pt>
                <c:pt idx="3884">
                  <c:v>-2.055701</c:v>
                </c:pt>
                <c:pt idx="3885">
                  <c:v>-2.1494650000000002</c:v>
                </c:pt>
                <c:pt idx="3886">
                  <c:v>-2.249714</c:v>
                </c:pt>
                <c:pt idx="3887">
                  <c:v>-2.307029</c:v>
                </c:pt>
                <c:pt idx="3888">
                  <c:v>-2.296805</c:v>
                </c:pt>
                <c:pt idx="3889">
                  <c:v>-2.2493560000000001</c:v>
                </c:pt>
                <c:pt idx="3890">
                  <c:v>-2.2129699999999999</c:v>
                </c:pt>
                <c:pt idx="3891">
                  <c:v>-2.2132369999999999</c:v>
                </c:pt>
                <c:pt idx="3892">
                  <c:v>-2.2144240000000002</c:v>
                </c:pt>
                <c:pt idx="3893">
                  <c:v>-2.2291629999999998</c:v>
                </c:pt>
                <c:pt idx="3894">
                  <c:v>-2.2383869999999999</c:v>
                </c:pt>
                <c:pt idx="3895">
                  <c:v>-2.2187920000000001</c:v>
                </c:pt>
                <c:pt idx="3896">
                  <c:v>-2.2040869999999999</c:v>
                </c:pt>
                <c:pt idx="3897">
                  <c:v>-2.240024</c:v>
                </c:pt>
                <c:pt idx="3898">
                  <c:v>-2.20018</c:v>
                </c:pt>
                <c:pt idx="3899">
                  <c:v>-2.188113</c:v>
                </c:pt>
                <c:pt idx="3900">
                  <c:v>-2.1835680000000002</c:v>
                </c:pt>
                <c:pt idx="3901">
                  <c:v>-2.2208610000000002</c:v>
                </c:pt>
                <c:pt idx="3902">
                  <c:v>-2.1673610000000001</c:v>
                </c:pt>
                <c:pt idx="3903">
                  <c:v>-2.1758670000000002</c:v>
                </c:pt>
                <c:pt idx="3904">
                  <c:v>-2.17414</c:v>
                </c:pt>
                <c:pt idx="3905">
                  <c:v>-2.1519240000000002</c:v>
                </c:pt>
                <c:pt idx="3906">
                  <c:v>-2.1440260000000002</c:v>
                </c:pt>
                <c:pt idx="3907">
                  <c:v>-2.1412209999999998</c:v>
                </c:pt>
                <c:pt idx="3908">
                  <c:v>-2.1118809999999999</c:v>
                </c:pt>
                <c:pt idx="3909">
                  <c:v>-2.0961650000000001</c:v>
                </c:pt>
                <c:pt idx="3910">
                  <c:v>-2.1178759999999999</c:v>
                </c:pt>
                <c:pt idx="3911">
                  <c:v>-2.0757590000000001</c:v>
                </c:pt>
                <c:pt idx="3912">
                  <c:v>-2.0792169999999999</c:v>
                </c:pt>
                <c:pt idx="3913">
                  <c:v>-2.0649060000000001</c:v>
                </c:pt>
                <c:pt idx="3914">
                  <c:v>-2.0481750000000001</c:v>
                </c:pt>
                <c:pt idx="3915">
                  <c:v>-2.060934</c:v>
                </c:pt>
                <c:pt idx="3916">
                  <c:v>-2.0651030000000001</c:v>
                </c:pt>
                <c:pt idx="3917">
                  <c:v>-2.0591889999999999</c:v>
                </c:pt>
                <c:pt idx="3918">
                  <c:v>-2.0714489999999999</c:v>
                </c:pt>
                <c:pt idx="3919">
                  <c:v>-2.0606620000000002</c:v>
                </c:pt>
                <c:pt idx="3920">
                  <c:v>-2.0821459999999998</c:v>
                </c:pt>
                <c:pt idx="3921">
                  <c:v>-2.0753879999999998</c:v>
                </c:pt>
                <c:pt idx="3922">
                  <c:v>-2.058751</c:v>
                </c:pt>
                <c:pt idx="3923">
                  <c:v>-2.0397780000000001</c:v>
                </c:pt>
                <c:pt idx="3924">
                  <c:v>-2.0448520000000001</c:v>
                </c:pt>
                <c:pt idx="3925">
                  <c:v>-2.0092989999999999</c:v>
                </c:pt>
                <c:pt idx="3926">
                  <c:v>-1.990982</c:v>
                </c:pt>
                <c:pt idx="3927">
                  <c:v>-1.9940640000000001</c:v>
                </c:pt>
                <c:pt idx="3928">
                  <c:v>-1.9991760000000001</c:v>
                </c:pt>
                <c:pt idx="3929">
                  <c:v>-2.0424159999999998</c:v>
                </c:pt>
                <c:pt idx="3930">
                  <c:v>-2.0635620000000001</c:v>
                </c:pt>
                <c:pt idx="3931">
                  <c:v>-2.0685479999999998</c:v>
                </c:pt>
                <c:pt idx="3932">
                  <c:v>-2.0007609999999998</c:v>
                </c:pt>
                <c:pt idx="3933">
                  <c:v>-1.9981</c:v>
                </c:pt>
                <c:pt idx="3934">
                  <c:v>-2.0064669999999998</c:v>
                </c:pt>
                <c:pt idx="3935">
                  <c:v>-2.0236190000000001</c:v>
                </c:pt>
                <c:pt idx="3936">
                  <c:v>-2.027018</c:v>
                </c:pt>
                <c:pt idx="3937">
                  <c:v>-2.0388359999999999</c:v>
                </c:pt>
                <c:pt idx="3938">
                  <c:v>-1.988448</c:v>
                </c:pt>
                <c:pt idx="3939">
                  <c:v>-1.992205</c:v>
                </c:pt>
                <c:pt idx="3940">
                  <c:v>-2.0317240000000001</c:v>
                </c:pt>
                <c:pt idx="3941">
                  <c:v>-2.0393469999999998</c:v>
                </c:pt>
                <c:pt idx="3942">
                  <c:v>-2.0591620000000002</c:v>
                </c:pt>
                <c:pt idx="3943">
                  <c:v>-2.1009169999999999</c:v>
                </c:pt>
                <c:pt idx="3944">
                  <c:v>-2.1107279999999999</c:v>
                </c:pt>
                <c:pt idx="3945">
                  <c:v>-2.1401119999999998</c:v>
                </c:pt>
                <c:pt idx="3946">
                  <c:v>-2.1568909999999999</c:v>
                </c:pt>
                <c:pt idx="3947">
                  <c:v>-2.1483850000000002</c:v>
                </c:pt>
                <c:pt idx="3948">
                  <c:v>-2.1601330000000001</c:v>
                </c:pt>
                <c:pt idx="3949">
                  <c:v>-2.2022520000000001</c:v>
                </c:pt>
                <c:pt idx="3950">
                  <c:v>-2.2099160000000002</c:v>
                </c:pt>
                <c:pt idx="3951">
                  <c:v>-2.2310629999999998</c:v>
                </c:pt>
                <c:pt idx="3952">
                  <c:v>-2.2412890000000001</c:v>
                </c:pt>
                <c:pt idx="3953">
                  <c:v>-2.230979</c:v>
                </c:pt>
                <c:pt idx="3954">
                  <c:v>-2.2345419999999998</c:v>
                </c:pt>
                <c:pt idx="3955">
                  <c:v>-2.2459639999999998</c:v>
                </c:pt>
                <c:pt idx="3956">
                  <c:v>-2.2308330000000001</c:v>
                </c:pt>
                <c:pt idx="3957">
                  <c:v>-2.204501</c:v>
                </c:pt>
                <c:pt idx="3958">
                  <c:v>-2.238413</c:v>
                </c:pt>
                <c:pt idx="3959">
                  <c:v>-2.2740450000000001</c:v>
                </c:pt>
                <c:pt idx="3960">
                  <c:v>-2.3078419999999999</c:v>
                </c:pt>
                <c:pt idx="3961">
                  <c:v>-2.2952560000000002</c:v>
                </c:pt>
                <c:pt idx="3962">
                  <c:v>-2.346438</c:v>
                </c:pt>
                <c:pt idx="3963">
                  <c:v>-2.3828939999999998</c:v>
                </c:pt>
                <c:pt idx="3964">
                  <c:v>-2.4143129999999999</c:v>
                </c:pt>
                <c:pt idx="3965">
                  <c:v>-2.4388339999999999</c:v>
                </c:pt>
                <c:pt idx="3966">
                  <c:v>-2.4245519999999998</c:v>
                </c:pt>
                <c:pt idx="3967">
                  <c:v>-2.4283039999999998</c:v>
                </c:pt>
                <c:pt idx="3968">
                  <c:v>-2.4715940000000001</c:v>
                </c:pt>
                <c:pt idx="3969">
                  <c:v>-2.4722200000000001</c:v>
                </c:pt>
                <c:pt idx="3970">
                  <c:v>-2.480918</c:v>
                </c:pt>
                <c:pt idx="3971">
                  <c:v>-2.4772949999999998</c:v>
                </c:pt>
                <c:pt idx="3972">
                  <c:v>-2.5296989999999999</c:v>
                </c:pt>
                <c:pt idx="3973">
                  <c:v>-2.5204949999999999</c:v>
                </c:pt>
                <c:pt idx="3974">
                  <c:v>-2.5717150000000002</c:v>
                </c:pt>
                <c:pt idx="3975">
                  <c:v>-2.6223139999999998</c:v>
                </c:pt>
                <c:pt idx="3976">
                  <c:v>-2.6640820000000001</c:v>
                </c:pt>
                <c:pt idx="3977">
                  <c:v>-2.7001089999999999</c:v>
                </c:pt>
                <c:pt idx="3978">
                  <c:v>-2.726531</c:v>
                </c:pt>
                <c:pt idx="3979">
                  <c:v>-2.80017</c:v>
                </c:pt>
                <c:pt idx="3980">
                  <c:v>-2.8091710000000001</c:v>
                </c:pt>
                <c:pt idx="3981">
                  <c:v>-2.8655080000000002</c:v>
                </c:pt>
                <c:pt idx="3982">
                  <c:v>-2.8915679999999999</c:v>
                </c:pt>
                <c:pt idx="3983">
                  <c:v>-2.9483779999999999</c:v>
                </c:pt>
                <c:pt idx="3984">
                  <c:v>-2.9626079999999999</c:v>
                </c:pt>
                <c:pt idx="3985">
                  <c:v>-3.018224</c:v>
                </c:pt>
                <c:pt idx="3986">
                  <c:v>-3.0449959999999998</c:v>
                </c:pt>
                <c:pt idx="3987">
                  <c:v>-3.0292500000000002</c:v>
                </c:pt>
                <c:pt idx="3988">
                  <c:v>-3.0515439999999998</c:v>
                </c:pt>
                <c:pt idx="3989">
                  <c:v>-3.115116</c:v>
                </c:pt>
                <c:pt idx="3990">
                  <c:v>-3.1547710000000002</c:v>
                </c:pt>
                <c:pt idx="3991">
                  <c:v>-3.2089919999999998</c:v>
                </c:pt>
                <c:pt idx="3992">
                  <c:v>-3.25746</c:v>
                </c:pt>
                <c:pt idx="3993">
                  <c:v>-3.2963789999999999</c:v>
                </c:pt>
                <c:pt idx="3994">
                  <c:v>-3.365739</c:v>
                </c:pt>
                <c:pt idx="3995">
                  <c:v>-3.393634</c:v>
                </c:pt>
                <c:pt idx="3996">
                  <c:v>-3.4683380000000001</c:v>
                </c:pt>
                <c:pt idx="3997">
                  <c:v>-3.5026519999999999</c:v>
                </c:pt>
                <c:pt idx="3998">
                  <c:v>-3.5544519999999999</c:v>
                </c:pt>
                <c:pt idx="3999">
                  <c:v>-3.6074489999999999</c:v>
                </c:pt>
                <c:pt idx="4000">
                  <c:v>-3.689098</c:v>
                </c:pt>
                <c:pt idx="4001">
                  <c:v>-3.7021310000000001</c:v>
                </c:pt>
                <c:pt idx="4002">
                  <c:v>-3.7734999999999999</c:v>
                </c:pt>
                <c:pt idx="4003">
                  <c:v>-3.815963</c:v>
                </c:pt>
                <c:pt idx="4004">
                  <c:v>-3.8449810000000002</c:v>
                </c:pt>
                <c:pt idx="4005">
                  <c:v>-3.9465889999999999</c:v>
                </c:pt>
                <c:pt idx="4006">
                  <c:v>-3.97919</c:v>
                </c:pt>
                <c:pt idx="4007">
                  <c:v>-4.0280550000000002</c:v>
                </c:pt>
                <c:pt idx="4008">
                  <c:v>-4.0754679999999999</c:v>
                </c:pt>
                <c:pt idx="4009">
                  <c:v>-4.1606160000000001</c:v>
                </c:pt>
                <c:pt idx="4010">
                  <c:v>-4.1891280000000002</c:v>
                </c:pt>
                <c:pt idx="4011">
                  <c:v>-4.2537430000000001</c:v>
                </c:pt>
                <c:pt idx="4012">
                  <c:v>-4.3451610000000001</c:v>
                </c:pt>
                <c:pt idx="4013">
                  <c:v>-4.4506509999999997</c:v>
                </c:pt>
                <c:pt idx="4014">
                  <c:v>-4.5314100000000002</c:v>
                </c:pt>
                <c:pt idx="4015">
                  <c:v>-4.631488</c:v>
                </c:pt>
                <c:pt idx="4016">
                  <c:v>-4.7396380000000002</c:v>
                </c:pt>
                <c:pt idx="4017">
                  <c:v>-4.860932</c:v>
                </c:pt>
                <c:pt idx="4018">
                  <c:v>-4.9613579999999997</c:v>
                </c:pt>
                <c:pt idx="4019">
                  <c:v>-5.0460630000000002</c:v>
                </c:pt>
                <c:pt idx="4020">
                  <c:v>-5.1313469999999999</c:v>
                </c:pt>
                <c:pt idx="4021">
                  <c:v>-5.2251260000000004</c:v>
                </c:pt>
                <c:pt idx="4022">
                  <c:v>-5.2880250000000002</c:v>
                </c:pt>
                <c:pt idx="4023">
                  <c:v>-5.3723229999999997</c:v>
                </c:pt>
                <c:pt idx="4024">
                  <c:v>-5.4802730000000004</c:v>
                </c:pt>
                <c:pt idx="4025">
                  <c:v>-5.5443350000000002</c:v>
                </c:pt>
                <c:pt idx="4026">
                  <c:v>-5.5727880000000001</c:v>
                </c:pt>
                <c:pt idx="4027">
                  <c:v>-5.6707799999999997</c:v>
                </c:pt>
                <c:pt idx="4028">
                  <c:v>-5.7548599999999999</c:v>
                </c:pt>
                <c:pt idx="4029">
                  <c:v>-5.7950759999999999</c:v>
                </c:pt>
                <c:pt idx="4030">
                  <c:v>-5.8483280000000004</c:v>
                </c:pt>
                <c:pt idx="4031">
                  <c:v>-5.921246</c:v>
                </c:pt>
                <c:pt idx="4032">
                  <c:v>-6.0074719999999999</c:v>
                </c:pt>
                <c:pt idx="4033">
                  <c:v>-6.0507369999999998</c:v>
                </c:pt>
                <c:pt idx="4034">
                  <c:v>-6.0816759999999999</c:v>
                </c:pt>
                <c:pt idx="4035">
                  <c:v>-6.139024</c:v>
                </c:pt>
                <c:pt idx="4036">
                  <c:v>-6.2165039999999996</c:v>
                </c:pt>
                <c:pt idx="4037">
                  <c:v>-6.2787550000000003</c:v>
                </c:pt>
                <c:pt idx="4038">
                  <c:v>-6.3148169999999997</c:v>
                </c:pt>
                <c:pt idx="4039">
                  <c:v>-6.3990309999999999</c:v>
                </c:pt>
                <c:pt idx="4040">
                  <c:v>-6.4227809999999996</c:v>
                </c:pt>
                <c:pt idx="4041">
                  <c:v>-6.5304979999999997</c:v>
                </c:pt>
                <c:pt idx="4042">
                  <c:v>-6.5462369999999996</c:v>
                </c:pt>
                <c:pt idx="4043">
                  <c:v>-6.6393139999999997</c:v>
                </c:pt>
                <c:pt idx="4044">
                  <c:v>-6.6874789999999997</c:v>
                </c:pt>
                <c:pt idx="4045">
                  <c:v>-6.7887409999999999</c:v>
                </c:pt>
                <c:pt idx="4046">
                  <c:v>-6.8326539999999998</c:v>
                </c:pt>
                <c:pt idx="4047">
                  <c:v>-6.9198409999999999</c:v>
                </c:pt>
                <c:pt idx="4048">
                  <c:v>-7.0155180000000001</c:v>
                </c:pt>
                <c:pt idx="4049">
                  <c:v>-7.0809300000000004</c:v>
                </c:pt>
                <c:pt idx="4050">
                  <c:v>-7.1905020000000004</c:v>
                </c:pt>
                <c:pt idx="4051">
                  <c:v>-7.2080739999999999</c:v>
                </c:pt>
                <c:pt idx="4052">
                  <c:v>-7.2484840000000004</c:v>
                </c:pt>
                <c:pt idx="4053">
                  <c:v>-7.3488429999999996</c:v>
                </c:pt>
                <c:pt idx="4054">
                  <c:v>-7.3893589999999998</c:v>
                </c:pt>
                <c:pt idx="4055">
                  <c:v>-7.4999549999999999</c:v>
                </c:pt>
                <c:pt idx="4056">
                  <c:v>-7.5836459999999999</c:v>
                </c:pt>
                <c:pt idx="4057">
                  <c:v>-7.7330139999999998</c:v>
                </c:pt>
                <c:pt idx="4058">
                  <c:v>-7.8080870000000004</c:v>
                </c:pt>
                <c:pt idx="4059">
                  <c:v>-7.9188879999999999</c:v>
                </c:pt>
                <c:pt idx="4060">
                  <c:v>-8.0796569999999992</c:v>
                </c:pt>
                <c:pt idx="4061">
                  <c:v>-8.2016449999999992</c:v>
                </c:pt>
                <c:pt idx="4062">
                  <c:v>-8.2391559999999995</c:v>
                </c:pt>
                <c:pt idx="4063">
                  <c:v>-8.4060550000000003</c:v>
                </c:pt>
                <c:pt idx="4064">
                  <c:v>-8.5406279999999999</c:v>
                </c:pt>
                <c:pt idx="4065">
                  <c:v>-8.6563680000000005</c:v>
                </c:pt>
                <c:pt idx="4066">
                  <c:v>-8.7836800000000004</c:v>
                </c:pt>
                <c:pt idx="4067">
                  <c:v>-8.8725419999999993</c:v>
                </c:pt>
                <c:pt idx="4068">
                  <c:v>-8.9563120000000005</c:v>
                </c:pt>
                <c:pt idx="4069">
                  <c:v>-9.1259289999999993</c:v>
                </c:pt>
                <c:pt idx="4070">
                  <c:v>-9.2502870000000001</c:v>
                </c:pt>
                <c:pt idx="4071">
                  <c:v>-9.3959589999999995</c:v>
                </c:pt>
                <c:pt idx="4072">
                  <c:v>-9.5311760000000003</c:v>
                </c:pt>
                <c:pt idx="4073">
                  <c:v>-9.7626609999999996</c:v>
                </c:pt>
                <c:pt idx="4074">
                  <c:v>-9.8998150000000003</c:v>
                </c:pt>
                <c:pt idx="4075">
                  <c:v>-10.028763</c:v>
                </c:pt>
                <c:pt idx="4076">
                  <c:v>-10.267702</c:v>
                </c:pt>
                <c:pt idx="4077">
                  <c:v>-10.413705999999999</c:v>
                </c:pt>
                <c:pt idx="4078">
                  <c:v>-10.620699</c:v>
                </c:pt>
                <c:pt idx="4079">
                  <c:v>-10.767699</c:v>
                </c:pt>
                <c:pt idx="4080">
                  <c:v>-10.963685</c:v>
                </c:pt>
                <c:pt idx="4081">
                  <c:v>-11.155759</c:v>
                </c:pt>
                <c:pt idx="4082">
                  <c:v>-11.346190999999999</c:v>
                </c:pt>
                <c:pt idx="4083">
                  <c:v>-11.514711999999999</c:v>
                </c:pt>
                <c:pt idx="4084">
                  <c:v>-11.815343</c:v>
                </c:pt>
                <c:pt idx="4085">
                  <c:v>-3.6470189999999998</c:v>
                </c:pt>
                <c:pt idx="4086">
                  <c:v>-1.0255669999999999</c:v>
                </c:pt>
                <c:pt idx="4087">
                  <c:v>2.8265999999999999E-2</c:v>
                </c:pt>
                <c:pt idx="4088">
                  <c:v>0.203898</c:v>
                </c:pt>
                <c:pt idx="4089">
                  <c:v>0.21553900000000001</c:v>
                </c:pt>
                <c:pt idx="4090">
                  <c:v>0.20499200000000001</c:v>
                </c:pt>
                <c:pt idx="4091">
                  <c:v>0.219717</c:v>
                </c:pt>
                <c:pt idx="4092">
                  <c:v>0.223658</c:v>
                </c:pt>
                <c:pt idx="4093">
                  <c:v>0.21887999999999999</c:v>
                </c:pt>
                <c:pt idx="4094">
                  <c:v>0.40560400000000002</c:v>
                </c:pt>
                <c:pt idx="4095">
                  <c:v>1.141311</c:v>
                </c:pt>
                <c:pt idx="4096">
                  <c:v>1.5876509999999999</c:v>
                </c:pt>
                <c:pt idx="4097">
                  <c:v>1.9607589999999999</c:v>
                </c:pt>
                <c:pt idx="4098">
                  <c:v>2.7845420000000001</c:v>
                </c:pt>
                <c:pt idx="4099">
                  <c:v>3.6317819999999998</c:v>
                </c:pt>
                <c:pt idx="4100">
                  <c:v>4.5222730000000002</c:v>
                </c:pt>
                <c:pt idx="4101">
                  <c:v>5.3637589999999999</c:v>
                </c:pt>
                <c:pt idx="4102">
                  <c:v>5.9935919999999996</c:v>
                </c:pt>
                <c:pt idx="4103">
                  <c:v>6.2364050000000004</c:v>
                </c:pt>
                <c:pt idx="4104">
                  <c:v>0.22629299999999999</c:v>
                </c:pt>
                <c:pt idx="4105">
                  <c:v>-0.129193</c:v>
                </c:pt>
                <c:pt idx="4106">
                  <c:v>-1.004445</c:v>
                </c:pt>
                <c:pt idx="4107">
                  <c:v>-1.588757</c:v>
                </c:pt>
                <c:pt idx="4108">
                  <c:v>-2.3184559999999999</c:v>
                </c:pt>
                <c:pt idx="4109">
                  <c:v>-2.6215510000000002</c:v>
                </c:pt>
                <c:pt idx="4110">
                  <c:v>-1.8004640000000001</c:v>
                </c:pt>
                <c:pt idx="4111">
                  <c:v>-1.763207</c:v>
                </c:pt>
                <c:pt idx="4112">
                  <c:v>-2.0507780000000002</c:v>
                </c:pt>
                <c:pt idx="4113">
                  <c:v>-1.9796689999999999</c:v>
                </c:pt>
                <c:pt idx="4114">
                  <c:v>-2.1615160000000002</c:v>
                </c:pt>
                <c:pt idx="4115">
                  <c:v>-1.733903</c:v>
                </c:pt>
                <c:pt idx="4116">
                  <c:v>-1.9951730000000001</c:v>
                </c:pt>
                <c:pt idx="4117">
                  <c:v>-2.0368889999999999</c:v>
                </c:pt>
                <c:pt idx="4118">
                  <c:v>-2.2245330000000001</c:v>
                </c:pt>
                <c:pt idx="4119">
                  <c:v>-2.159208</c:v>
                </c:pt>
                <c:pt idx="4120">
                  <c:v>-2.0364990000000001</c:v>
                </c:pt>
                <c:pt idx="4121">
                  <c:v>-1.928447</c:v>
                </c:pt>
                <c:pt idx="4122">
                  <c:v>-1.9520379999999999</c:v>
                </c:pt>
                <c:pt idx="4123">
                  <c:v>-2.0753629999999998</c:v>
                </c:pt>
                <c:pt idx="4124">
                  <c:v>-2.1530870000000002</c:v>
                </c:pt>
                <c:pt idx="4125">
                  <c:v>-2.1627480000000001</c:v>
                </c:pt>
                <c:pt idx="4126">
                  <c:v>-2.1218170000000001</c:v>
                </c:pt>
                <c:pt idx="4127">
                  <c:v>-2.1073029999999999</c:v>
                </c:pt>
                <c:pt idx="4128">
                  <c:v>-2.0745990000000001</c:v>
                </c:pt>
                <c:pt idx="4129">
                  <c:v>-2.0927560000000001</c:v>
                </c:pt>
                <c:pt idx="4130">
                  <c:v>-2.1397430000000002</c:v>
                </c:pt>
                <c:pt idx="4131">
                  <c:v>-2.1276820000000001</c:v>
                </c:pt>
                <c:pt idx="4132">
                  <c:v>-2.13442</c:v>
                </c:pt>
                <c:pt idx="4133">
                  <c:v>-2.1058370000000002</c:v>
                </c:pt>
                <c:pt idx="4134">
                  <c:v>-2.1171760000000002</c:v>
                </c:pt>
                <c:pt idx="4135">
                  <c:v>-2.0878049999999999</c:v>
                </c:pt>
                <c:pt idx="4136">
                  <c:v>-2.1217160000000002</c:v>
                </c:pt>
                <c:pt idx="4137">
                  <c:v>-2.0830419999999998</c:v>
                </c:pt>
                <c:pt idx="4138">
                  <c:v>-2.0935130000000002</c:v>
                </c:pt>
                <c:pt idx="4139">
                  <c:v>-2.0713349999999999</c:v>
                </c:pt>
                <c:pt idx="4140">
                  <c:v>-2.0855220000000001</c:v>
                </c:pt>
                <c:pt idx="4141">
                  <c:v>-2.037118</c:v>
                </c:pt>
                <c:pt idx="4142">
                  <c:v>-2.001538</c:v>
                </c:pt>
                <c:pt idx="4143">
                  <c:v>-2.0382940000000001</c:v>
                </c:pt>
                <c:pt idx="4144">
                  <c:v>-2.056657</c:v>
                </c:pt>
                <c:pt idx="4145">
                  <c:v>-2.0576270000000001</c:v>
                </c:pt>
                <c:pt idx="4146">
                  <c:v>-2.0451700000000002</c:v>
                </c:pt>
                <c:pt idx="4147">
                  <c:v>-2.014103</c:v>
                </c:pt>
                <c:pt idx="4148">
                  <c:v>-2.046014</c:v>
                </c:pt>
                <c:pt idx="4149">
                  <c:v>-2.0467939999999998</c:v>
                </c:pt>
                <c:pt idx="4150">
                  <c:v>-1.9998549999999999</c:v>
                </c:pt>
                <c:pt idx="4151">
                  <c:v>-1.986108</c:v>
                </c:pt>
                <c:pt idx="4152">
                  <c:v>-1.9775940000000001</c:v>
                </c:pt>
                <c:pt idx="4153">
                  <c:v>-1.9991449999999999</c:v>
                </c:pt>
                <c:pt idx="4154">
                  <c:v>-2.0039609999999999</c:v>
                </c:pt>
                <c:pt idx="4155">
                  <c:v>-1.9690240000000001</c:v>
                </c:pt>
                <c:pt idx="4156">
                  <c:v>-1.9908239999999999</c:v>
                </c:pt>
                <c:pt idx="4157">
                  <c:v>-1.9647589999999999</c:v>
                </c:pt>
                <c:pt idx="4158">
                  <c:v>-1.956531</c:v>
                </c:pt>
                <c:pt idx="4159">
                  <c:v>-1.938588</c:v>
                </c:pt>
                <c:pt idx="4160">
                  <c:v>-1.9417770000000001</c:v>
                </c:pt>
                <c:pt idx="4161">
                  <c:v>-1.907864</c:v>
                </c:pt>
                <c:pt idx="4162">
                  <c:v>-1.9014009999999999</c:v>
                </c:pt>
                <c:pt idx="4163">
                  <c:v>-1.949506</c:v>
                </c:pt>
                <c:pt idx="4164">
                  <c:v>-1.9534279999999999</c:v>
                </c:pt>
                <c:pt idx="4165">
                  <c:v>-1.964761</c:v>
                </c:pt>
                <c:pt idx="4166">
                  <c:v>-1.9681919999999999</c:v>
                </c:pt>
                <c:pt idx="4167">
                  <c:v>-1.9692000000000001</c:v>
                </c:pt>
                <c:pt idx="4168">
                  <c:v>-1.9457660000000001</c:v>
                </c:pt>
                <c:pt idx="4169">
                  <c:v>-1.90463</c:v>
                </c:pt>
                <c:pt idx="4170">
                  <c:v>-1.9010940000000001</c:v>
                </c:pt>
                <c:pt idx="4171">
                  <c:v>-1.9383509999999999</c:v>
                </c:pt>
                <c:pt idx="4172">
                  <c:v>-1.940704</c:v>
                </c:pt>
                <c:pt idx="4173">
                  <c:v>-1.995144</c:v>
                </c:pt>
                <c:pt idx="4174">
                  <c:v>-2.0218319999999999</c:v>
                </c:pt>
                <c:pt idx="4175">
                  <c:v>-2.0112429999999999</c:v>
                </c:pt>
                <c:pt idx="4176">
                  <c:v>-2.0203190000000002</c:v>
                </c:pt>
                <c:pt idx="4177">
                  <c:v>-1.9944930000000001</c:v>
                </c:pt>
                <c:pt idx="4178">
                  <c:v>-2.0185010000000001</c:v>
                </c:pt>
                <c:pt idx="4179">
                  <c:v>-2.0524209999999998</c:v>
                </c:pt>
                <c:pt idx="4180">
                  <c:v>-2.0636220000000001</c:v>
                </c:pt>
                <c:pt idx="4181">
                  <c:v>-2.0713859999999999</c:v>
                </c:pt>
                <c:pt idx="4182">
                  <c:v>-2.0932719999999998</c:v>
                </c:pt>
                <c:pt idx="4183">
                  <c:v>-2.1207889999999998</c:v>
                </c:pt>
                <c:pt idx="4184">
                  <c:v>-2.1182050000000001</c:v>
                </c:pt>
                <c:pt idx="4185">
                  <c:v>-2.1848019999999999</c:v>
                </c:pt>
                <c:pt idx="4186">
                  <c:v>-2.2565909999999998</c:v>
                </c:pt>
                <c:pt idx="4187">
                  <c:v>-2.3121520000000002</c:v>
                </c:pt>
                <c:pt idx="4188">
                  <c:v>-2.3908520000000002</c:v>
                </c:pt>
                <c:pt idx="4189">
                  <c:v>-2.424582</c:v>
                </c:pt>
                <c:pt idx="4190">
                  <c:v>-2.4465789999999998</c:v>
                </c:pt>
                <c:pt idx="4191">
                  <c:v>-2.508559</c:v>
                </c:pt>
                <c:pt idx="4192">
                  <c:v>-2.5717880000000002</c:v>
                </c:pt>
                <c:pt idx="4193">
                  <c:v>-2.6505830000000001</c:v>
                </c:pt>
                <c:pt idx="4194">
                  <c:v>-2.7243360000000001</c:v>
                </c:pt>
                <c:pt idx="4195">
                  <c:v>-2.7852519999999998</c:v>
                </c:pt>
                <c:pt idx="4196">
                  <c:v>-2.8327499999999999</c:v>
                </c:pt>
                <c:pt idx="4197">
                  <c:v>-2.8832610000000001</c:v>
                </c:pt>
                <c:pt idx="4198">
                  <c:v>-2.971095</c:v>
                </c:pt>
                <c:pt idx="4199">
                  <c:v>-3.0041159999999998</c:v>
                </c:pt>
                <c:pt idx="4200">
                  <c:v>-3.078865</c:v>
                </c:pt>
                <c:pt idx="4201">
                  <c:v>-3.085442</c:v>
                </c:pt>
                <c:pt idx="4202">
                  <c:v>-3.1650179999999999</c:v>
                </c:pt>
                <c:pt idx="4203">
                  <c:v>-3.1776170000000001</c:v>
                </c:pt>
                <c:pt idx="4204">
                  <c:v>-3.220675</c:v>
                </c:pt>
                <c:pt idx="4205">
                  <c:v>-3.2852929999999998</c:v>
                </c:pt>
                <c:pt idx="4206">
                  <c:v>-3.317212</c:v>
                </c:pt>
                <c:pt idx="4207">
                  <c:v>-3.331073</c:v>
                </c:pt>
                <c:pt idx="4208">
                  <c:v>-3.3630080000000002</c:v>
                </c:pt>
                <c:pt idx="4209">
                  <c:v>-3.381167</c:v>
                </c:pt>
                <c:pt idx="4210">
                  <c:v>-3.3611230000000001</c:v>
                </c:pt>
                <c:pt idx="4211">
                  <c:v>-3.382695</c:v>
                </c:pt>
                <c:pt idx="4212">
                  <c:v>-3.4560399999999998</c:v>
                </c:pt>
                <c:pt idx="4213">
                  <c:v>-3.542897</c:v>
                </c:pt>
                <c:pt idx="4214">
                  <c:v>-3.5683189999999998</c:v>
                </c:pt>
                <c:pt idx="4215">
                  <c:v>-3.5653600000000001</c:v>
                </c:pt>
                <c:pt idx="4216">
                  <c:v>-3.6123409999999998</c:v>
                </c:pt>
                <c:pt idx="4217">
                  <c:v>-3.6402070000000002</c:v>
                </c:pt>
                <c:pt idx="4218">
                  <c:v>-3.6702880000000002</c:v>
                </c:pt>
                <c:pt idx="4219">
                  <c:v>-3.66493</c:v>
                </c:pt>
                <c:pt idx="4220">
                  <c:v>-3.697066</c:v>
                </c:pt>
                <c:pt idx="4221">
                  <c:v>-3.765441</c:v>
                </c:pt>
                <c:pt idx="4222">
                  <c:v>-3.7838609999999999</c:v>
                </c:pt>
                <c:pt idx="4223">
                  <c:v>-3.8104529999999999</c:v>
                </c:pt>
                <c:pt idx="4224">
                  <c:v>-3.8532419999999998</c:v>
                </c:pt>
                <c:pt idx="4225">
                  <c:v>-3.878282</c:v>
                </c:pt>
                <c:pt idx="4226">
                  <c:v>-3.9060920000000001</c:v>
                </c:pt>
                <c:pt idx="4227">
                  <c:v>-3.967705</c:v>
                </c:pt>
                <c:pt idx="4228">
                  <c:v>-4.0112959999999998</c:v>
                </c:pt>
                <c:pt idx="4229">
                  <c:v>-4.0319560000000001</c:v>
                </c:pt>
                <c:pt idx="4230">
                  <c:v>-4.0656420000000004</c:v>
                </c:pt>
                <c:pt idx="4231">
                  <c:v>-4.0987330000000002</c:v>
                </c:pt>
                <c:pt idx="4232">
                  <c:v>-4.1324069999999997</c:v>
                </c:pt>
                <c:pt idx="4233">
                  <c:v>-4.2048690000000004</c:v>
                </c:pt>
                <c:pt idx="4234">
                  <c:v>-4.2257259999999999</c:v>
                </c:pt>
                <c:pt idx="4235">
                  <c:v>-4.2647139999999997</c:v>
                </c:pt>
                <c:pt idx="4236">
                  <c:v>-4.2909639999999998</c:v>
                </c:pt>
                <c:pt idx="4237">
                  <c:v>-4.2653379999999999</c:v>
                </c:pt>
                <c:pt idx="4238">
                  <c:v>-4.2656960000000002</c:v>
                </c:pt>
                <c:pt idx="4239">
                  <c:v>-4.3205850000000003</c:v>
                </c:pt>
                <c:pt idx="4240">
                  <c:v>-4.3311929999999998</c:v>
                </c:pt>
                <c:pt idx="4241">
                  <c:v>-4.3848700000000003</c:v>
                </c:pt>
                <c:pt idx="4242">
                  <c:v>-4.4280429999999997</c:v>
                </c:pt>
                <c:pt idx="4243">
                  <c:v>-4.4869760000000003</c:v>
                </c:pt>
                <c:pt idx="4244">
                  <c:v>-4.5094719999999997</c:v>
                </c:pt>
                <c:pt idx="4245">
                  <c:v>-4.5708589999999996</c:v>
                </c:pt>
                <c:pt idx="4246">
                  <c:v>-4.5856430000000001</c:v>
                </c:pt>
                <c:pt idx="4247">
                  <c:v>-4.6433080000000002</c:v>
                </c:pt>
                <c:pt idx="4248">
                  <c:v>-4.6951109999999998</c:v>
                </c:pt>
                <c:pt idx="4249">
                  <c:v>-4.7369219999999999</c:v>
                </c:pt>
                <c:pt idx="4250">
                  <c:v>-4.7761709999999997</c:v>
                </c:pt>
                <c:pt idx="4251">
                  <c:v>-4.8128019999999996</c:v>
                </c:pt>
                <c:pt idx="4252">
                  <c:v>-4.8674340000000003</c:v>
                </c:pt>
                <c:pt idx="4253">
                  <c:v>-4.9383470000000003</c:v>
                </c:pt>
                <c:pt idx="4254">
                  <c:v>-4.9550609999999997</c:v>
                </c:pt>
                <c:pt idx="4255">
                  <c:v>-4.9805760000000001</c:v>
                </c:pt>
                <c:pt idx="4256">
                  <c:v>-5.0282049999999998</c:v>
                </c:pt>
                <c:pt idx="4257">
                  <c:v>-5.1013029999999997</c:v>
                </c:pt>
                <c:pt idx="4258">
                  <c:v>-5.1363409999999998</c:v>
                </c:pt>
                <c:pt idx="4259">
                  <c:v>-5.1495069999999998</c:v>
                </c:pt>
                <c:pt idx="4260">
                  <c:v>-5.169289</c:v>
                </c:pt>
                <c:pt idx="4261">
                  <c:v>-5.1678309999999996</c:v>
                </c:pt>
                <c:pt idx="4262">
                  <c:v>-5.2470439999999998</c:v>
                </c:pt>
                <c:pt idx="4263">
                  <c:v>-5.2914130000000004</c:v>
                </c:pt>
                <c:pt idx="4264">
                  <c:v>-5.397259</c:v>
                </c:pt>
                <c:pt idx="4265">
                  <c:v>-5.4759180000000001</c:v>
                </c:pt>
                <c:pt idx="4266">
                  <c:v>-5.5339169999999998</c:v>
                </c:pt>
                <c:pt idx="4267">
                  <c:v>-5.6095269999999999</c:v>
                </c:pt>
                <c:pt idx="4268">
                  <c:v>-5.6723739999999996</c:v>
                </c:pt>
                <c:pt idx="4269">
                  <c:v>-5.7487779999999997</c:v>
                </c:pt>
                <c:pt idx="4270">
                  <c:v>-5.8363149999999999</c:v>
                </c:pt>
                <c:pt idx="4271">
                  <c:v>-5.9294979999999997</c:v>
                </c:pt>
                <c:pt idx="4272">
                  <c:v>-5.9857839999999998</c:v>
                </c:pt>
                <c:pt idx="4273">
                  <c:v>-6.0841070000000004</c:v>
                </c:pt>
                <c:pt idx="4274">
                  <c:v>-6.1526860000000001</c:v>
                </c:pt>
                <c:pt idx="4275">
                  <c:v>-6.2188189999999999</c:v>
                </c:pt>
                <c:pt idx="4276">
                  <c:v>-6.2791769999999998</c:v>
                </c:pt>
                <c:pt idx="4277">
                  <c:v>-6.3560150000000002</c:v>
                </c:pt>
                <c:pt idx="4278">
                  <c:v>-6.4641690000000001</c:v>
                </c:pt>
                <c:pt idx="4279">
                  <c:v>-6.5327109999999999</c:v>
                </c:pt>
                <c:pt idx="4280">
                  <c:v>-6.6635960000000001</c:v>
                </c:pt>
                <c:pt idx="4281">
                  <c:v>-6.7523600000000004</c:v>
                </c:pt>
                <c:pt idx="4282">
                  <c:v>-6.8573240000000002</c:v>
                </c:pt>
                <c:pt idx="4283">
                  <c:v>-6.9107060000000002</c:v>
                </c:pt>
                <c:pt idx="4284">
                  <c:v>-6.9856800000000003</c:v>
                </c:pt>
                <c:pt idx="4285">
                  <c:v>-7.1265260000000001</c:v>
                </c:pt>
                <c:pt idx="4286">
                  <c:v>-7.2255909999999997</c:v>
                </c:pt>
                <c:pt idx="4287">
                  <c:v>-7.35398</c:v>
                </c:pt>
                <c:pt idx="4288">
                  <c:v>-7.4557770000000003</c:v>
                </c:pt>
                <c:pt idx="4289">
                  <c:v>-7.5995049999999997</c:v>
                </c:pt>
                <c:pt idx="4290">
                  <c:v>-7.7672790000000003</c:v>
                </c:pt>
                <c:pt idx="4291">
                  <c:v>-7.8422799999999997</c:v>
                </c:pt>
                <c:pt idx="4292">
                  <c:v>-7.9605740000000003</c:v>
                </c:pt>
                <c:pt idx="4293">
                  <c:v>-8.1198739999999994</c:v>
                </c:pt>
                <c:pt idx="4294">
                  <c:v>-8.3078459999999996</c:v>
                </c:pt>
                <c:pt idx="4295">
                  <c:v>-8.4057080000000006</c:v>
                </c:pt>
                <c:pt idx="4296">
                  <c:v>-8.5298049999999996</c:v>
                </c:pt>
                <c:pt idx="4297">
                  <c:v>-8.5966439999999995</c:v>
                </c:pt>
                <c:pt idx="4298">
                  <c:v>-8.8328749999999996</c:v>
                </c:pt>
                <c:pt idx="4299">
                  <c:v>-8.9804949999999995</c:v>
                </c:pt>
                <c:pt idx="4300">
                  <c:v>-9.0452089999999998</c:v>
                </c:pt>
                <c:pt idx="4301">
                  <c:v>-9.1999770000000005</c:v>
                </c:pt>
                <c:pt idx="4302">
                  <c:v>-9.3176799999999993</c:v>
                </c:pt>
                <c:pt idx="4303">
                  <c:v>-9.4394189999999991</c:v>
                </c:pt>
                <c:pt idx="4304">
                  <c:v>-9.5782410000000002</c:v>
                </c:pt>
                <c:pt idx="4305">
                  <c:v>-9.8078500000000002</c:v>
                </c:pt>
                <c:pt idx="4306">
                  <c:v>-9.8397220000000001</c:v>
                </c:pt>
                <c:pt idx="4307">
                  <c:v>-10.007066</c:v>
                </c:pt>
                <c:pt idx="4308">
                  <c:v>-10.09094</c:v>
                </c:pt>
                <c:pt idx="4309">
                  <c:v>-10.274386</c:v>
                </c:pt>
                <c:pt idx="4310">
                  <c:v>-10.452546999999999</c:v>
                </c:pt>
                <c:pt idx="4311">
                  <c:v>-10.574789000000001</c:v>
                </c:pt>
                <c:pt idx="4312">
                  <c:v>-10.77318</c:v>
                </c:pt>
                <c:pt idx="4313">
                  <c:v>-10.955772</c:v>
                </c:pt>
                <c:pt idx="4314">
                  <c:v>-11.112470999999999</c:v>
                </c:pt>
                <c:pt idx="4315">
                  <c:v>-11.233065</c:v>
                </c:pt>
                <c:pt idx="4316">
                  <c:v>-11.358498000000001</c:v>
                </c:pt>
                <c:pt idx="4317">
                  <c:v>-11.609795</c:v>
                </c:pt>
                <c:pt idx="4318">
                  <c:v>-11.75052</c:v>
                </c:pt>
                <c:pt idx="4319">
                  <c:v>-11.976804</c:v>
                </c:pt>
                <c:pt idx="4320">
                  <c:v>-12.253867</c:v>
                </c:pt>
                <c:pt idx="4321">
                  <c:v>-12.397617</c:v>
                </c:pt>
                <c:pt idx="4322">
                  <c:v>-12.525073000000001</c:v>
                </c:pt>
                <c:pt idx="4323">
                  <c:v>-12.698245</c:v>
                </c:pt>
                <c:pt idx="4324">
                  <c:v>-12.961501999999999</c:v>
                </c:pt>
                <c:pt idx="4325">
                  <c:v>-8.1684490000000007</c:v>
                </c:pt>
                <c:pt idx="4326">
                  <c:v>-4.5113269999999996</c:v>
                </c:pt>
                <c:pt idx="4327">
                  <c:v>-2.0059909999999999</c:v>
                </c:pt>
                <c:pt idx="4328">
                  <c:v>-0.64379900000000001</c:v>
                </c:pt>
                <c:pt idx="4329">
                  <c:v>-2.3063E-2</c:v>
                </c:pt>
                <c:pt idx="4330">
                  <c:v>0.122352</c:v>
                </c:pt>
                <c:pt idx="4331">
                  <c:v>0.164135</c:v>
                </c:pt>
                <c:pt idx="4332">
                  <c:v>0.18898100000000001</c:v>
                </c:pt>
                <c:pt idx="4333">
                  <c:v>0.21460499999999999</c:v>
                </c:pt>
                <c:pt idx="4334">
                  <c:v>0.24344199999999999</c:v>
                </c:pt>
                <c:pt idx="4335">
                  <c:v>0.26507700000000001</c:v>
                </c:pt>
                <c:pt idx="4336">
                  <c:v>0.31060100000000002</c:v>
                </c:pt>
                <c:pt idx="4337">
                  <c:v>0.438608</c:v>
                </c:pt>
                <c:pt idx="4338">
                  <c:v>0.68451499999999998</c:v>
                </c:pt>
                <c:pt idx="4339">
                  <c:v>1.4113830000000001</c:v>
                </c:pt>
                <c:pt idx="4340">
                  <c:v>2.3911470000000001</c:v>
                </c:pt>
                <c:pt idx="4341">
                  <c:v>4.2586830000000004</c:v>
                </c:pt>
                <c:pt idx="4342">
                  <c:v>5.3100209999999999</c:v>
                </c:pt>
                <c:pt idx="4343">
                  <c:v>6.0358989999999997</c:v>
                </c:pt>
                <c:pt idx="4344">
                  <c:v>6.4811050000000003</c:v>
                </c:pt>
                <c:pt idx="4345">
                  <c:v>0.71548599999999996</c:v>
                </c:pt>
                <c:pt idx="4346">
                  <c:v>-5.7466000000000003E-2</c:v>
                </c:pt>
                <c:pt idx="4347">
                  <c:v>-1.15825</c:v>
                </c:pt>
                <c:pt idx="4348">
                  <c:v>-1.8095600000000001</c:v>
                </c:pt>
                <c:pt idx="4349">
                  <c:v>-2.468988</c:v>
                </c:pt>
                <c:pt idx="4350">
                  <c:v>-2.800224</c:v>
                </c:pt>
                <c:pt idx="4351">
                  <c:v>-1.964583</c:v>
                </c:pt>
                <c:pt idx="4352">
                  <c:v>-1.8419989999999999</c:v>
                </c:pt>
                <c:pt idx="4353">
                  <c:v>-1.9952019999999999</c:v>
                </c:pt>
                <c:pt idx="4354">
                  <c:v>-2.2332139999999998</c:v>
                </c:pt>
                <c:pt idx="4355">
                  <c:v>-2.0139689999999999</c:v>
                </c:pt>
                <c:pt idx="4356">
                  <c:v>-1.910928</c:v>
                </c:pt>
                <c:pt idx="4357">
                  <c:v>-1.9904980000000001</c:v>
                </c:pt>
                <c:pt idx="4358">
                  <c:v>-2.2149299999999998</c:v>
                </c:pt>
                <c:pt idx="4359">
                  <c:v>-2.2712150000000002</c:v>
                </c:pt>
                <c:pt idx="4360">
                  <c:v>-2.2331859999999999</c:v>
                </c:pt>
                <c:pt idx="4361">
                  <c:v>-2.0988709999999999</c:v>
                </c:pt>
                <c:pt idx="4362">
                  <c:v>-2.0189469999999998</c:v>
                </c:pt>
                <c:pt idx="4363">
                  <c:v>-2.10128</c:v>
                </c:pt>
                <c:pt idx="4364">
                  <c:v>-2.2610890000000001</c:v>
                </c:pt>
                <c:pt idx="4365">
                  <c:v>-2.3243499999999999</c:v>
                </c:pt>
                <c:pt idx="4366">
                  <c:v>-2.4040780000000002</c:v>
                </c:pt>
                <c:pt idx="4367">
                  <c:v>-2.4338199999999999</c:v>
                </c:pt>
                <c:pt idx="4368">
                  <c:v>-2.4466209999999999</c:v>
                </c:pt>
                <c:pt idx="4369">
                  <c:v>-2.4596100000000001</c:v>
                </c:pt>
                <c:pt idx="4370">
                  <c:v>-2.5391379999999999</c:v>
                </c:pt>
                <c:pt idx="4371">
                  <c:v>-2.5901480000000001</c:v>
                </c:pt>
                <c:pt idx="4372">
                  <c:v>-2.624279</c:v>
                </c:pt>
                <c:pt idx="4373">
                  <c:v>-2.6526350000000001</c:v>
                </c:pt>
                <c:pt idx="4374">
                  <c:v>-2.680218</c:v>
                </c:pt>
                <c:pt idx="4375">
                  <c:v>-2.667923</c:v>
                </c:pt>
                <c:pt idx="4376">
                  <c:v>-2.7126389999999998</c:v>
                </c:pt>
                <c:pt idx="4377">
                  <c:v>-2.715052</c:v>
                </c:pt>
                <c:pt idx="4378">
                  <c:v>-2.7071640000000001</c:v>
                </c:pt>
                <c:pt idx="4379">
                  <c:v>-2.724202</c:v>
                </c:pt>
                <c:pt idx="4380">
                  <c:v>-2.7733509999999999</c:v>
                </c:pt>
                <c:pt idx="4381">
                  <c:v>-2.801075</c:v>
                </c:pt>
                <c:pt idx="4382">
                  <c:v>-2.7756349999999999</c:v>
                </c:pt>
                <c:pt idx="4383">
                  <c:v>-2.783229</c:v>
                </c:pt>
                <c:pt idx="4384">
                  <c:v>-2.800071</c:v>
                </c:pt>
                <c:pt idx="4385">
                  <c:v>-2.8363239999999998</c:v>
                </c:pt>
                <c:pt idx="4386">
                  <c:v>-2.875597</c:v>
                </c:pt>
                <c:pt idx="4387">
                  <c:v>-2.84253</c:v>
                </c:pt>
                <c:pt idx="4388">
                  <c:v>-2.8588330000000002</c:v>
                </c:pt>
                <c:pt idx="4389">
                  <c:v>-2.7966310000000001</c:v>
                </c:pt>
                <c:pt idx="4390">
                  <c:v>-2.803528</c:v>
                </c:pt>
                <c:pt idx="4391">
                  <c:v>-2.7956430000000001</c:v>
                </c:pt>
                <c:pt idx="4392">
                  <c:v>-2.8225440000000002</c:v>
                </c:pt>
                <c:pt idx="4393">
                  <c:v>-2.7970449999999998</c:v>
                </c:pt>
                <c:pt idx="4394">
                  <c:v>-2.672364</c:v>
                </c:pt>
                <c:pt idx="4395">
                  <c:v>-2.6766960000000002</c:v>
                </c:pt>
                <c:pt idx="4396">
                  <c:v>-2.7117059999999999</c:v>
                </c:pt>
                <c:pt idx="4397">
                  <c:v>-2.6827160000000001</c:v>
                </c:pt>
                <c:pt idx="4398">
                  <c:v>-2.6870620000000001</c:v>
                </c:pt>
                <c:pt idx="4399">
                  <c:v>-2.7114799999999999</c:v>
                </c:pt>
                <c:pt idx="4400">
                  <c:v>-2.7151930000000002</c:v>
                </c:pt>
                <c:pt idx="4401">
                  <c:v>-2.7446769999999998</c:v>
                </c:pt>
                <c:pt idx="4402">
                  <c:v>-2.73793</c:v>
                </c:pt>
                <c:pt idx="4403">
                  <c:v>-2.7118139999999999</c:v>
                </c:pt>
                <c:pt idx="4404">
                  <c:v>-2.7257180000000001</c:v>
                </c:pt>
                <c:pt idx="4405">
                  <c:v>-2.6857199999999999</c:v>
                </c:pt>
                <c:pt idx="4406">
                  <c:v>-2.6948639999999999</c:v>
                </c:pt>
                <c:pt idx="4407">
                  <c:v>-2.7062810000000002</c:v>
                </c:pt>
                <c:pt idx="4408">
                  <c:v>-2.725727</c:v>
                </c:pt>
                <c:pt idx="4409">
                  <c:v>-2.748745</c:v>
                </c:pt>
                <c:pt idx="4410">
                  <c:v>-2.7348599999999998</c:v>
                </c:pt>
                <c:pt idx="4411">
                  <c:v>-2.7235230000000001</c:v>
                </c:pt>
                <c:pt idx="4412">
                  <c:v>-2.6701199999999998</c:v>
                </c:pt>
                <c:pt idx="4413">
                  <c:v>-2.7129340000000002</c:v>
                </c:pt>
                <c:pt idx="4414">
                  <c:v>-2.7125249999999999</c:v>
                </c:pt>
                <c:pt idx="4415">
                  <c:v>-2.7534589999999999</c:v>
                </c:pt>
                <c:pt idx="4416">
                  <c:v>-2.6945350000000001</c:v>
                </c:pt>
                <c:pt idx="4417">
                  <c:v>-2.7206079999999999</c:v>
                </c:pt>
                <c:pt idx="4418">
                  <c:v>-2.7177920000000002</c:v>
                </c:pt>
                <c:pt idx="4419">
                  <c:v>-2.7056110000000002</c:v>
                </c:pt>
                <c:pt idx="4420">
                  <c:v>-2.7283300000000001</c:v>
                </c:pt>
                <c:pt idx="4421">
                  <c:v>-2.7616580000000002</c:v>
                </c:pt>
                <c:pt idx="4422">
                  <c:v>-2.743433</c:v>
                </c:pt>
                <c:pt idx="4423">
                  <c:v>-2.7590870000000001</c:v>
                </c:pt>
                <c:pt idx="4424">
                  <c:v>-2.7298260000000001</c:v>
                </c:pt>
                <c:pt idx="4425">
                  <c:v>-2.701346</c:v>
                </c:pt>
                <c:pt idx="4426">
                  <c:v>-2.6705160000000001</c:v>
                </c:pt>
                <c:pt idx="4427">
                  <c:v>-2.7133449999999999</c:v>
                </c:pt>
                <c:pt idx="4428">
                  <c:v>-2.7298740000000001</c:v>
                </c:pt>
                <c:pt idx="4429">
                  <c:v>-2.7477710000000002</c:v>
                </c:pt>
                <c:pt idx="4430">
                  <c:v>-2.8240789999999998</c:v>
                </c:pt>
                <c:pt idx="4431">
                  <c:v>-2.8227030000000002</c:v>
                </c:pt>
                <c:pt idx="4432">
                  <c:v>-2.8443480000000001</c:v>
                </c:pt>
                <c:pt idx="4433">
                  <c:v>-2.8367840000000002</c:v>
                </c:pt>
                <c:pt idx="4434">
                  <c:v>-2.8679459999999999</c:v>
                </c:pt>
                <c:pt idx="4435">
                  <c:v>-2.8548179999999999</c:v>
                </c:pt>
                <c:pt idx="4436">
                  <c:v>-2.855086</c:v>
                </c:pt>
                <c:pt idx="4437">
                  <c:v>-2.8987349999999998</c:v>
                </c:pt>
                <c:pt idx="4438">
                  <c:v>-2.902021</c:v>
                </c:pt>
                <c:pt idx="4439">
                  <c:v>-2.8711190000000002</c:v>
                </c:pt>
                <c:pt idx="4440">
                  <c:v>-2.893939</c:v>
                </c:pt>
                <c:pt idx="4441">
                  <c:v>-2.9267460000000001</c:v>
                </c:pt>
                <c:pt idx="4442">
                  <c:v>-2.9794139999999998</c:v>
                </c:pt>
                <c:pt idx="4443">
                  <c:v>-2.9541119999999998</c:v>
                </c:pt>
                <c:pt idx="4444">
                  <c:v>-2.9807959999999998</c:v>
                </c:pt>
                <c:pt idx="4445">
                  <c:v>-2.8873549999999999</c:v>
                </c:pt>
                <c:pt idx="4446">
                  <c:v>-2.9075060000000001</c:v>
                </c:pt>
                <c:pt idx="4447">
                  <c:v>-2.9527359999999998</c:v>
                </c:pt>
                <c:pt idx="4448">
                  <c:v>-2.9481169999999999</c:v>
                </c:pt>
                <c:pt idx="4449">
                  <c:v>-2.9938669999999998</c:v>
                </c:pt>
                <c:pt idx="4450">
                  <c:v>-3.0416050000000001</c:v>
                </c:pt>
                <c:pt idx="4451">
                  <c:v>-3.0716670000000001</c:v>
                </c:pt>
                <c:pt idx="4452">
                  <c:v>-3.0813799999999998</c:v>
                </c:pt>
                <c:pt idx="4453">
                  <c:v>-3.136234</c:v>
                </c:pt>
                <c:pt idx="4454">
                  <c:v>-3.1844779999999999</c:v>
                </c:pt>
                <c:pt idx="4455">
                  <c:v>-3.2223809999999999</c:v>
                </c:pt>
                <c:pt idx="4456">
                  <c:v>-3.2573279999999998</c:v>
                </c:pt>
                <c:pt idx="4457">
                  <c:v>-3.2435960000000001</c:v>
                </c:pt>
                <c:pt idx="4458">
                  <c:v>-3.251674</c:v>
                </c:pt>
                <c:pt idx="4459">
                  <c:v>-3.274864</c:v>
                </c:pt>
                <c:pt idx="4460">
                  <c:v>-3.3277540000000001</c:v>
                </c:pt>
                <c:pt idx="4461">
                  <c:v>-3.3687779999999998</c:v>
                </c:pt>
                <c:pt idx="4462">
                  <c:v>-3.3795999999999999</c:v>
                </c:pt>
                <c:pt idx="4463">
                  <c:v>-3.4204319999999999</c:v>
                </c:pt>
                <c:pt idx="4464">
                  <c:v>-3.436315</c:v>
                </c:pt>
                <c:pt idx="4465">
                  <c:v>-3.480982</c:v>
                </c:pt>
                <c:pt idx="4466">
                  <c:v>-3.5480480000000001</c:v>
                </c:pt>
                <c:pt idx="4467">
                  <c:v>-3.5590809999999999</c:v>
                </c:pt>
                <c:pt idx="4468">
                  <c:v>-3.605194</c:v>
                </c:pt>
                <c:pt idx="4469">
                  <c:v>-3.6202350000000001</c:v>
                </c:pt>
                <c:pt idx="4470">
                  <c:v>-3.69807</c:v>
                </c:pt>
                <c:pt idx="4471">
                  <c:v>-3.7389160000000001</c:v>
                </c:pt>
                <c:pt idx="4472">
                  <c:v>-3.749044</c:v>
                </c:pt>
                <c:pt idx="4473">
                  <c:v>-3.7545730000000002</c:v>
                </c:pt>
                <c:pt idx="4474">
                  <c:v>-3.736891</c:v>
                </c:pt>
                <c:pt idx="4475">
                  <c:v>-3.7632889999999999</c:v>
                </c:pt>
                <c:pt idx="4476">
                  <c:v>-3.854905</c:v>
                </c:pt>
                <c:pt idx="4477">
                  <c:v>-3.907019</c:v>
                </c:pt>
                <c:pt idx="4478">
                  <c:v>-3.9332090000000002</c:v>
                </c:pt>
                <c:pt idx="4479">
                  <c:v>-4.0048760000000003</c:v>
                </c:pt>
                <c:pt idx="4480">
                  <c:v>-4.0769200000000003</c:v>
                </c:pt>
                <c:pt idx="4481">
                  <c:v>-4.0873039999999996</c:v>
                </c:pt>
                <c:pt idx="4482">
                  <c:v>-4.1723710000000001</c:v>
                </c:pt>
                <c:pt idx="4483">
                  <c:v>-4.2201510000000004</c:v>
                </c:pt>
                <c:pt idx="4484">
                  <c:v>-4.3102410000000004</c:v>
                </c:pt>
                <c:pt idx="4485">
                  <c:v>-4.3568119999999997</c:v>
                </c:pt>
                <c:pt idx="4486">
                  <c:v>-4.4405710000000003</c:v>
                </c:pt>
                <c:pt idx="4487">
                  <c:v>-4.4818420000000003</c:v>
                </c:pt>
                <c:pt idx="4488">
                  <c:v>-4.5419489999999998</c:v>
                </c:pt>
                <c:pt idx="4489">
                  <c:v>-4.5843259999999999</c:v>
                </c:pt>
                <c:pt idx="4490">
                  <c:v>-4.6317110000000001</c:v>
                </c:pt>
                <c:pt idx="4491">
                  <c:v>-4.6985729999999997</c:v>
                </c:pt>
                <c:pt idx="4492">
                  <c:v>-4.7765389999999996</c:v>
                </c:pt>
                <c:pt idx="4493">
                  <c:v>-4.8178919999999996</c:v>
                </c:pt>
                <c:pt idx="4494">
                  <c:v>-4.9243819999999996</c:v>
                </c:pt>
                <c:pt idx="4495">
                  <c:v>-4.9617420000000001</c:v>
                </c:pt>
                <c:pt idx="4496">
                  <c:v>-5.0171109999999999</c:v>
                </c:pt>
                <c:pt idx="4497">
                  <c:v>-5.0592709999999999</c:v>
                </c:pt>
                <c:pt idx="4498">
                  <c:v>-5.1156709999999999</c:v>
                </c:pt>
                <c:pt idx="4499">
                  <c:v>-5.2288940000000004</c:v>
                </c:pt>
                <c:pt idx="4500">
                  <c:v>-5.2620019999999998</c:v>
                </c:pt>
                <c:pt idx="4501">
                  <c:v>-5.3239799999999997</c:v>
                </c:pt>
                <c:pt idx="4502">
                  <c:v>-5.3974989999999998</c:v>
                </c:pt>
                <c:pt idx="4503">
                  <c:v>-5.4595580000000004</c:v>
                </c:pt>
                <c:pt idx="4504">
                  <c:v>-5.5352139999999999</c:v>
                </c:pt>
                <c:pt idx="4505">
                  <c:v>-5.5852120000000003</c:v>
                </c:pt>
                <c:pt idx="4506">
                  <c:v>-5.6532270000000002</c:v>
                </c:pt>
                <c:pt idx="4507">
                  <c:v>-5.721959</c:v>
                </c:pt>
                <c:pt idx="4508">
                  <c:v>-5.8239939999999999</c:v>
                </c:pt>
                <c:pt idx="4509">
                  <c:v>-5.8632160000000004</c:v>
                </c:pt>
                <c:pt idx="4510">
                  <c:v>-5.9955920000000003</c:v>
                </c:pt>
                <c:pt idx="4511">
                  <c:v>-6.0550100000000002</c:v>
                </c:pt>
                <c:pt idx="4512">
                  <c:v>-6.1854019999999998</c:v>
                </c:pt>
                <c:pt idx="4513">
                  <c:v>-6.2258810000000002</c:v>
                </c:pt>
                <c:pt idx="4514">
                  <c:v>-6.3008389999999999</c:v>
                </c:pt>
                <c:pt idx="4515">
                  <c:v>-6.4121110000000003</c:v>
                </c:pt>
                <c:pt idx="4516">
                  <c:v>-6.5462290000000003</c:v>
                </c:pt>
                <c:pt idx="4517">
                  <c:v>-6.5884910000000003</c:v>
                </c:pt>
                <c:pt idx="4518">
                  <c:v>-6.6863429999999999</c:v>
                </c:pt>
                <c:pt idx="4519">
                  <c:v>-6.836373</c:v>
                </c:pt>
                <c:pt idx="4520">
                  <c:v>-6.891019</c:v>
                </c:pt>
                <c:pt idx="4521">
                  <c:v>-7.0550100000000002</c:v>
                </c:pt>
                <c:pt idx="4522">
                  <c:v>-7.1192799999999998</c:v>
                </c:pt>
                <c:pt idx="4523">
                  <c:v>-7.2387079999999999</c:v>
                </c:pt>
                <c:pt idx="4524">
                  <c:v>-7.4068959999999997</c:v>
                </c:pt>
                <c:pt idx="4525">
                  <c:v>-7.4799100000000003</c:v>
                </c:pt>
                <c:pt idx="4526">
                  <c:v>-7.6147850000000004</c:v>
                </c:pt>
                <c:pt idx="4527">
                  <c:v>-7.699675</c:v>
                </c:pt>
                <c:pt idx="4528">
                  <c:v>-7.8214100000000002</c:v>
                </c:pt>
                <c:pt idx="4529">
                  <c:v>-7.9629979999999998</c:v>
                </c:pt>
                <c:pt idx="4530">
                  <c:v>-8.1117699999999999</c:v>
                </c:pt>
                <c:pt idx="4531">
                  <c:v>-8.2194660000000006</c:v>
                </c:pt>
                <c:pt idx="4532">
                  <c:v>-8.3535660000000007</c:v>
                </c:pt>
                <c:pt idx="4533">
                  <c:v>-8.47316</c:v>
                </c:pt>
                <c:pt idx="4534">
                  <c:v>-8.592428</c:v>
                </c:pt>
                <c:pt idx="4535">
                  <c:v>-8.6930739999999993</c:v>
                </c:pt>
                <c:pt idx="4536">
                  <c:v>-8.8642070000000004</c:v>
                </c:pt>
                <c:pt idx="4537">
                  <c:v>-9.0065310000000007</c:v>
                </c:pt>
                <c:pt idx="4538">
                  <c:v>-9.1839589999999998</c:v>
                </c:pt>
                <c:pt idx="4539">
                  <c:v>-9.2697430000000001</c:v>
                </c:pt>
                <c:pt idx="4540">
                  <c:v>-9.4380030000000001</c:v>
                </c:pt>
                <c:pt idx="4541">
                  <c:v>-9.5982939999999992</c:v>
                </c:pt>
                <c:pt idx="4542">
                  <c:v>-9.7436150000000001</c:v>
                </c:pt>
                <c:pt idx="4543">
                  <c:v>-9.936553</c:v>
                </c:pt>
                <c:pt idx="4544">
                  <c:v>-10.220262999999999</c:v>
                </c:pt>
                <c:pt idx="4545">
                  <c:v>-10.324754</c:v>
                </c:pt>
                <c:pt idx="4546">
                  <c:v>-10.556887</c:v>
                </c:pt>
                <c:pt idx="4547">
                  <c:v>-10.749487999999999</c:v>
                </c:pt>
                <c:pt idx="4548">
                  <c:v>-10.982842</c:v>
                </c:pt>
                <c:pt idx="4549">
                  <c:v>-11.158289999999999</c:v>
                </c:pt>
                <c:pt idx="4550">
                  <c:v>-11.267970999999999</c:v>
                </c:pt>
                <c:pt idx="4551">
                  <c:v>-11.483309999999999</c:v>
                </c:pt>
                <c:pt idx="4552">
                  <c:v>-11.72331</c:v>
                </c:pt>
                <c:pt idx="4553">
                  <c:v>-11.794798</c:v>
                </c:pt>
                <c:pt idx="4554">
                  <c:v>-12.04837</c:v>
                </c:pt>
                <c:pt idx="4555">
                  <c:v>-12.165009</c:v>
                </c:pt>
                <c:pt idx="4556">
                  <c:v>-12.428143</c:v>
                </c:pt>
                <c:pt idx="4557">
                  <c:v>-12.515326</c:v>
                </c:pt>
                <c:pt idx="4558">
                  <c:v>-12.683111</c:v>
                </c:pt>
                <c:pt idx="4559">
                  <c:v>-12.85562</c:v>
                </c:pt>
                <c:pt idx="4560">
                  <c:v>-12.884212</c:v>
                </c:pt>
                <c:pt idx="4561">
                  <c:v>-13.281487</c:v>
                </c:pt>
                <c:pt idx="4562">
                  <c:v>-13.218591999999999</c:v>
                </c:pt>
                <c:pt idx="4563">
                  <c:v>-13.766541999999999</c:v>
                </c:pt>
                <c:pt idx="4564">
                  <c:v>-13.561795</c:v>
                </c:pt>
                <c:pt idx="4565">
                  <c:v>-4.8236990000000004</c:v>
                </c:pt>
                <c:pt idx="4566">
                  <c:v>-1.8083910000000001</c:v>
                </c:pt>
                <c:pt idx="4567">
                  <c:v>-0.30037900000000001</c:v>
                </c:pt>
                <c:pt idx="4568">
                  <c:v>0.17085600000000001</c:v>
                </c:pt>
                <c:pt idx="4569">
                  <c:v>0.216173</c:v>
                </c:pt>
                <c:pt idx="4570">
                  <c:v>0.23271900000000001</c:v>
                </c:pt>
                <c:pt idx="4571">
                  <c:v>0.23754</c:v>
                </c:pt>
                <c:pt idx="4572">
                  <c:v>0.236536</c:v>
                </c:pt>
                <c:pt idx="4573">
                  <c:v>0.22059999999999999</c:v>
                </c:pt>
                <c:pt idx="4574">
                  <c:v>0.30811699999999997</c:v>
                </c:pt>
                <c:pt idx="4575">
                  <c:v>1.052182</c:v>
                </c:pt>
                <c:pt idx="4576">
                  <c:v>1.456431</c:v>
                </c:pt>
                <c:pt idx="4577">
                  <c:v>1.9089130000000001</c:v>
                </c:pt>
                <c:pt idx="4578">
                  <c:v>2.5416609999999999</c:v>
                </c:pt>
                <c:pt idx="4579">
                  <c:v>3.2163719999999998</c:v>
                </c:pt>
                <c:pt idx="4580">
                  <c:v>3.9629189999999999</c:v>
                </c:pt>
                <c:pt idx="4581">
                  <c:v>4.76912</c:v>
                </c:pt>
                <c:pt idx="4582">
                  <c:v>5.5613190000000001</c:v>
                </c:pt>
                <c:pt idx="4583">
                  <c:v>6.1336399999999998</c:v>
                </c:pt>
                <c:pt idx="4584">
                  <c:v>6.8597080000000004</c:v>
                </c:pt>
                <c:pt idx="4585">
                  <c:v>7.1197790000000003</c:v>
                </c:pt>
                <c:pt idx="4586">
                  <c:v>1.444984</c:v>
                </c:pt>
                <c:pt idx="4587">
                  <c:v>0.373589</c:v>
                </c:pt>
                <c:pt idx="4588">
                  <c:v>-0.83538100000000004</c:v>
                </c:pt>
                <c:pt idx="4589">
                  <c:v>-1.5405979999999999</c:v>
                </c:pt>
                <c:pt idx="4590">
                  <c:v>-2.1470009999999999</c:v>
                </c:pt>
                <c:pt idx="4591">
                  <c:v>-2.5329030000000001</c:v>
                </c:pt>
                <c:pt idx="4592">
                  <c:v>-1.7659929999999999</c:v>
                </c:pt>
                <c:pt idx="4593">
                  <c:v>-1.6004339999999999</c:v>
                </c:pt>
                <c:pt idx="4594">
                  <c:v>-1.7521100000000001</c:v>
                </c:pt>
                <c:pt idx="4595">
                  <c:v>-2.0650309999999998</c:v>
                </c:pt>
                <c:pt idx="4596">
                  <c:v>-1.9014549999999999</c:v>
                </c:pt>
                <c:pt idx="4597">
                  <c:v>-1.6415139999999999</c:v>
                </c:pt>
                <c:pt idx="4598">
                  <c:v>-1.830166</c:v>
                </c:pt>
                <c:pt idx="4599">
                  <c:v>-2.0249250000000001</c:v>
                </c:pt>
                <c:pt idx="4600">
                  <c:v>-2.1615630000000001</c:v>
                </c:pt>
                <c:pt idx="4601">
                  <c:v>-2.1689440000000002</c:v>
                </c:pt>
                <c:pt idx="4602">
                  <c:v>-2.035539</c:v>
                </c:pt>
                <c:pt idx="4603">
                  <c:v>-1.9760899999999999</c:v>
                </c:pt>
                <c:pt idx="4604">
                  <c:v>-2.0204080000000002</c:v>
                </c:pt>
                <c:pt idx="4605">
                  <c:v>-2.1080990000000002</c:v>
                </c:pt>
                <c:pt idx="4606">
                  <c:v>-2.1978219999999999</c:v>
                </c:pt>
                <c:pt idx="4607">
                  <c:v>-2.2048410000000001</c:v>
                </c:pt>
                <c:pt idx="4608">
                  <c:v>-2.1665839999999998</c:v>
                </c:pt>
                <c:pt idx="4609">
                  <c:v>-2.1587839999999998</c:v>
                </c:pt>
                <c:pt idx="4610">
                  <c:v>-2.1739000000000002</c:v>
                </c:pt>
                <c:pt idx="4611">
                  <c:v>-2.167262</c:v>
                </c:pt>
                <c:pt idx="4612">
                  <c:v>-2.208866</c:v>
                </c:pt>
                <c:pt idx="4613">
                  <c:v>-2.154811</c:v>
                </c:pt>
                <c:pt idx="4614">
                  <c:v>-2.2090049999999999</c:v>
                </c:pt>
                <c:pt idx="4615">
                  <c:v>-2.2013400000000001</c:v>
                </c:pt>
                <c:pt idx="4616">
                  <c:v>-2.228726</c:v>
                </c:pt>
                <c:pt idx="4617">
                  <c:v>-2.2078500000000001</c:v>
                </c:pt>
                <c:pt idx="4618">
                  <c:v>-2.2245710000000001</c:v>
                </c:pt>
                <c:pt idx="4619">
                  <c:v>-2.2020689999999998</c:v>
                </c:pt>
                <c:pt idx="4620">
                  <c:v>-2.1693030000000002</c:v>
                </c:pt>
                <c:pt idx="4621">
                  <c:v>-2.1621890000000001</c:v>
                </c:pt>
                <c:pt idx="4622">
                  <c:v>-2.1460919999999999</c:v>
                </c:pt>
                <c:pt idx="4623">
                  <c:v>-2.1623169999999998</c:v>
                </c:pt>
                <c:pt idx="4624">
                  <c:v>-2.1522030000000001</c:v>
                </c:pt>
                <c:pt idx="4625">
                  <c:v>-2.160936</c:v>
                </c:pt>
                <c:pt idx="4626">
                  <c:v>-2.1776439999999999</c:v>
                </c:pt>
                <c:pt idx="4627">
                  <c:v>-2.156326</c:v>
                </c:pt>
                <c:pt idx="4628">
                  <c:v>-2.1312989999999998</c:v>
                </c:pt>
                <c:pt idx="4629">
                  <c:v>-2.163246</c:v>
                </c:pt>
                <c:pt idx="4630">
                  <c:v>-2.1443029999999998</c:v>
                </c:pt>
                <c:pt idx="4631">
                  <c:v>-2.1685080000000001</c:v>
                </c:pt>
                <c:pt idx="4632">
                  <c:v>-2.1450969999999998</c:v>
                </c:pt>
                <c:pt idx="4633">
                  <c:v>-2.0928260000000001</c:v>
                </c:pt>
                <c:pt idx="4634">
                  <c:v>-2.127027</c:v>
                </c:pt>
                <c:pt idx="4635">
                  <c:v>-2.102398</c:v>
                </c:pt>
                <c:pt idx="4636">
                  <c:v>-2.0730979999999999</c:v>
                </c:pt>
                <c:pt idx="4637">
                  <c:v>-2.0727989999999998</c:v>
                </c:pt>
                <c:pt idx="4638">
                  <c:v>-2.0858240000000001</c:v>
                </c:pt>
                <c:pt idx="4639">
                  <c:v>-2.0999500000000002</c:v>
                </c:pt>
                <c:pt idx="4640">
                  <c:v>-2.1176840000000001</c:v>
                </c:pt>
                <c:pt idx="4641">
                  <c:v>-2.1313800000000001</c:v>
                </c:pt>
                <c:pt idx="4642">
                  <c:v>-2.0834890000000001</c:v>
                </c:pt>
                <c:pt idx="4643">
                  <c:v>-2.1313719999999998</c:v>
                </c:pt>
                <c:pt idx="4644">
                  <c:v>-2.1431309999999999</c:v>
                </c:pt>
                <c:pt idx="4645">
                  <c:v>-2.1520540000000001</c:v>
                </c:pt>
                <c:pt idx="4646">
                  <c:v>-2.1860439999999999</c:v>
                </c:pt>
                <c:pt idx="4647">
                  <c:v>-2.1609099999999999</c:v>
                </c:pt>
                <c:pt idx="4648">
                  <c:v>-2.1432600000000002</c:v>
                </c:pt>
                <c:pt idx="4649">
                  <c:v>-2.1260620000000001</c:v>
                </c:pt>
                <c:pt idx="4650">
                  <c:v>-2.1019369999999999</c:v>
                </c:pt>
                <c:pt idx="4651">
                  <c:v>-2.111828</c:v>
                </c:pt>
                <c:pt idx="4652">
                  <c:v>-2.1475960000000001</c:v>
                </c:pt>
                <c:pt idx="4653">
                  <c:v>-2.1674289999999998</c:v>
                </c:pt>
                <c:pt idx="4654">
                  <c:v>-2.1865619999999999</c:v>
                </c:pt>
                <c:pt idx="4655">
                  <c:v>-2.1993429999999998</c:v>
                </c:pt>
                <c:pt idx="4656">
                  <c:v>-2.2239200000000001</c:v>
                </c:pt>
                <c:pt idx="4657">
                  <c:v>-2.2554979999999998</c:v>
                </c:pt>
                <c:pt idx="4658">
                  <c:v>-2.2376179999999999</c:v>
                </c:pt>
                <c:pt idx="4659">
                  <c:v>-2.2811560000000002</c:v>
                </c:pt>
                <c:pt idx="4660">
                  <c:v>-2.2949470000000001</c:v>
                </c:pt>
                <c:pt idx="4661">
                  <c:v>-2.249466</c:v>
                </c:pt>
                <c:pt idx="4662">
                  <c:v>-2.3364419999999999</c:v>
                </c:pt>
                <c:pt idx="4663">
                  <c:v>-2.3325140000000002</c:v>
                </c:pt>
                <c:pt idx="4664">
                  <c:v>-2.3109839999999999</c:v>
                </c:pt>
                <c:pt idx="4665">
                  <c:v>-2.3323999999999998</c:v>
                </c:pt>
                <c:pt idx="4666">
                  <c:v>-2.3844599999999998</c:v>
                </c:pt>
                <c:pt idx="4667">
                  <c:v>-2.390158</c:v>
                </c:pt>
                <c:pt idx="4668">
                  <c:v>-2.393176</c:v>
                </c:pt>
                <c:pt idx="4669">
                  <c:v>-2.3958499999999998</c:v>
                </c:pt>
                <c:pt idx="4670">
                  <c:v>-2.380773</c:v>
                </c:pt>
                <c:pt idx="4671">
                  <c:v>-2.3722810000000001</c:v>
                </c:pt>
                <c:pt idx="4672">
                  <c:v>-2.3794629999999999</c:v>
                </c:pt>
                <c:pt idx="4673">
                  <c:v>-2.3988109999999998</c:v>
                </c:pt>
                <c:pt idx="4674">
                  <c:v>-2.4357090000000001</c:v>
                </c:pt>
                <c:pt idx="4675">
                  <c:v>-2.459543</c:v>
                </c:pt>
                <c:pt idx="4676">
                  <c:v>-2.4988959999999998</c:v>
                </c:pt>
                <c:pt idx="4677">
                  <c:v>-2.5316480000000001</c:v>
                </c:pt>
                <c:pt idx="4678">
                  <c:v>-2.524718</c:v>
                </c:pt>
                <c:pt idx="4679">
                  <c:v>-2.5538599999999998</c:v>
                </c:pt>
                <c:pt idx="4680">
                  <c:v>-2.5764930000000001</c:v>
                </c:pt>
                <c:pt idx="4681">
                  <c:v>-2.5754869999999999</c:v>
                </c:pt>
                <c:pt idx="4682">
                  <c:v>-2.6200749999999999</c:v>
                </c:pt>
                <c:pt idx="4683">
                  <c:v>-2.6584989999999999</c:v>
                </c:pt>
                <c:pt idx="4684">
                  <c:v>-2.6342650000000001</c:v>
                </c:pt>
                <c:pt idx="4685">
                  <c:v>-2.6102270000000001</c:v>
                </c:pt>
                <c:pt idx="4686">
                  <c:v>-2.639491</c:v>
                </c:pt>
                <c:pt idx="4687">
                  <c:v>-2.627707</c:v>
                </c:pt>
                <c:pt idx="4688">
                  <c:v>-2.6581920000000001</c:v>
                </c:pt>
                <c:pt idx="4689">
                  <c:v>-2.6750379999999998</c:v>
                </c:pt>
                <c:pt idx="4690">
                  <c:v>-2.7352669999999999</c:v>
                </c:pt>
                <c:pt idx="4691">
                  <c:v>-2.7763620000000002</c:v>
                </c:pt>
                <c:pt idx="4692">
                  <c:v>-2.7922729999999998</c:v>
                </c:pt>
                <c:pt idx="4693">
                  <c:v>-2.820767</c:v>
                </c:pt>
                <c:pt idx="4694">
                  <c:v>-2.8715600000000001</c:v>
                </c:pt>
                <c:pt idx="4695">
                  <c:v>-2.9211749999999999</c:v>
                </c:pt>
                <c:pt idx="4696">
                  <c:v>-2.9412720000000001</c:v>
                </c:pt>
                <c:pt idx="4697">
                  <c:v>-2.9846210000000002</c:v>
                </c:pt>
                <c:pt idx="4698">
                  <c:v>-3.0388630000000001</c:v>
                </c:pt>
                <c:pt idx="4699">
                  <c:v>-3.0654590000000002</c:v>
                </c:pt>
                <c:pt idx="4700">
                  <c:v>-3.075987</c:v>
                </c:pt>
                <c:pt idx="4701">
                  <c:v>-3.1207180000000001</c:v>
                </c:pt>
                <c:pt idx="4702">
                  <c:v>-3.1640419999999998</c:v>
                </c:pt>
                <c:pt idx="4703">
                  <c:v>-3.1830430000000001</c:v>
                </c:pt>
                <c:pt idx="4704">
                  <c:v>-3.2171409999999998</c:v>
                </c:pt>
                <c:pt idx="4705">
                  <c:v>-3.288697</c:v>
                </c:pt>
                <c:pt idx="4706">
                  <c:v>-3.3276650000000001</c:v>
                </c:pt>
                <c:pt idx="4707">
                  <c:v>-3.358552</c:v>
                </c:pt>
                <c:pt idx="4708">
                  <c:v>-3.3773939999999998</c:v>
                </c:pt>
                <c:pt idx="4709">
                  <c:v>-3.4135849999999999</c:v>
                </c:pt>
                <c:pt idx="4710">
                  <c:v>-3.480969</c:v>
                </c:pt>
                <c:pt idx="4711">
                  <c:v>-3.508238</c:v>
                </c:pt>
                <c:pt idx="4712">
                  <c:v>-3.6028180000000001</c:v>
                </c:pt>
                <c:pt idx="4713">
                  <c:v>-3.6624219999999998</c:v>
                </c:pt>
                <c:pt idx="4714">
                  <c:v>-3.75712</c:v>
                </c:pt>
                <c:pt idx="4715">
                  <c:v>-3.8514560000000002</c:v>
                </c:pt>
                <c:pt idx="4716">
                  <c:v>-3.9132799999999999</c:v>
                </c:pt>
                <c:pt idx="4717">
                  <c:v>-4.0216380000000003</c:v>
                </c:pt>
                <c:pt idx="4718">
                  <c:v>-4.1059419999999998</c:v>
                </c:pt>
                <c:pt idx="4719">
                  <c:v>-4.1593879999999999</c:v>
                </c:pt>
                <c:pt idx="4720">
                  <c:v>-4.2697589999999996</c:v>
                </c:pt>
                <c:pt idx="4721">
                  <c:v>-4.2995950000000001</c:v>
                </c:pt>
                <c:pt idx="4722">
                  <c:v>-4.3779110000000001</c:v>
                </c:pt>
                <c:pt idx="4723">
                  <c:v>-4.4287890000000001</c:v>
                </c:pt>
                <c:pt idx="4724">
                  <c:v>-4.5331349999999997</c:v>
                </c:pt>
                <c:pt idx="4725">
                  <c:v>-4.643103</c:v>
                </c:pt>
                <c:pt idx="4726">
                  <c:v>-4.6993980000000004</c:v>
                </c:pt>
                <c:pt idx="4727">
                  <c:v>-4.7685959999999996</c:v>
                </c:pt>
                <c:pt idx="4728">
                  <c:v>-4.8448209999999996</c:v>
                </c:pt>
                <c:pt idx="4729">
                  <c:v>-4.9425749999999997</c:v>
                </c:pt>
                <c:pt idx="4730">
                  <c:v>-4.993906</c:v>
                </c:pt>
                <c:pt idx="4731">
                  <c:v>-5.0687300000000004</c:v>
                </c:pt>
                <c:pt idx="4732">
                  <c:v>-5.1047820000000002</c:v>
                </c:pt>
                <c:pt idx="4733">
                  <c:v>-5.1840929999999998</c:v>
                </c:pt>
                <c:pt idx="4734">
                  <c:v>-5.2339500000000001</c:v>
                </c:pt>
                <c:pt idx="4735">
                  <c:v>-5.3079559999999999</c:v>
                </c:pt>
                <c:pt idx="4736">
                  <c:v>-5.342136</c:v>
                </c:pt>
                <c:pt idx="4737">
                  <c:v>-5.3950820000000004</c:v>
                </c:pt>
                <c:pt idx="4738">
                  <c:v>-5.4385620000000001</c:v>
                </c:pt>
                <c:pt idx="4739">
                  <c:v>-5.4670329999999998</c:v>
                </c:pt>
                <c:pt idx="4740">
                  <c:v>-5.516159</c:v>
                </c:pt>
                <c:pt idx="4741">
                  <c:v>-5.5456880000000002</c:v>
                </c:pt>
                <c:pt idx="4742">
                  <c:v>-5.5807169999999999</c:v>
                </c:pt>
                <c:pt idx="4743">
                  <c:v>-5.6225129999999996</c:v>
                </c:pt>
                <c:pt idx="4744">
                  <c:v>-5.7198840000000004</c:v>
                </c:pt>
                <c:pt idx="4745">
                  <c:v>-5.7628389999999996</c:v>
                </c:pt>
                <c:pt idx="4746">
                  <c:v>-5.8151979999999996</c:v>
                </c:pt>
                <c:pt idx="4747">
                  <c:v>-5.883292</c:v>
                </c:pt>
                <c:pt idx="4748">
                  <c:v>-5.9590259999999997</c:v>
                </c:pt>
                <c:pt idx="4749">
                  <c:v>-5.9711930000000004</c:v>
                </c:pt>
                <c:pt idx="4750">
                  <c:v>-6.0402009999999997</c:v>
                </c:pt>
                <c:pt idx="4751">
                  <c:v>-6.1113590000000002</c:v>
                </c:pt>
                <c:pt idx="4752">
                  <c:v>-6.16052</c:v>
                </c:pt>
                <c:pt idx="4753">
                  <c:v>-6.2175940000000001</c:v>
                </c:pt>
                <c:pt idx="4754">
                  <c:v>-6.2981030000000002</c:v>
                </c:pt>
                <c:pt idx="4755">
                  <c:v>-6.3519930000000002</c:v>
                </c:pt>
                <c:pt idx="4756">
                  <c:v>-6.4008500000000002</c:v>
                </c:pt>
                <c:pt idx="4757">
                  <c:v>-6.4924749999999998</c:v>
                </c:pt>
                <c:pt idx="4758">
                  <c:v>-6.5424319999999998</c:v>
                </c:pt>
                <c:pt idx="4759">
                  <c:v>-6.6193350000000004</c:v>
                </c:pt>
                <c:pt idx="4760">
                  <c:v>-6.670706</c:v>
                </c:pt>
                <c:pt idx="4761">
                  <c:v>-6.744567</c:v>
                </c:pt>
                <c:pt idx="4762">
                  <c:v>-6.8020969999999998</c:v>
                </c:pt>
                <c:pt idx="4763">
                  <c:v>-6.8638409999999999</c:v>
                </c:pt>
                <c:pt idx="4764">
                  <c:v>-6.9208410000000002</c:v>
                </c:pt>
                <c:pt idx="4765">
                  <c:v>-6.9521559999999996</c:v>
                </c:pt>
                <c:pt idx="4766">
                  <c:v>-7.1262939999999997</c:v>
                </c:pt>
                <c:pt idx="4767">
                  <c:v>-7.20031</c:v>
                </c:pt>
                <c:pt idx="4768">
                  <c:v>-7.3124640000000003</c:v>
                </c:pt>
                <c:pt idx="4769">
                  <c:v>-7.4211549999999997</c:v>
                </c:pt>
                <c:pt idx="4770">
                  <c:v>-7.5347879999999998</c:v>
                </c:pt>
                <c:pt idx="4771">
                  <c:v>-7.6055999999999999</c:v>
                </c:pt>
                <c:pt idx="4772">
                  <c:v>-7.6841470000000003</c:v>
                </c:pt>
                <c:pt idx="4773">
                  <c:v>-7.8551250000000001</c:v>
                </c:pt>
                <c:pt idx="4774">
                  <c:v>-7.9852259999999999</c:v>
                </c:pt>
                <c:pt idx="4775">
                  <c:v>-8.1065539999999991</c:v>
                </c:pt>
                <c:pt idx="4776">
                  <c:v>-8.2720079999999996</c:v>
                </c:pt>
                <c:pt idx="4777">
                  <c:v>-8.3651140000000002</c:v>
                </c:pt>
                <c:pt idx="4778">
                  <c:v>-8.5315410000000007</c:v>
                </c:pt>
                <c:pt idx="4779">
                  <c:v>-8.6369299999999996</c:v>
                </c:pt>
                <c:pt idx="4780">
                  <c:v>-8.7505539999999993</c:v>
                </c:pt>
                <c:pt idx="4781">
                  <c:v>-8.9703649999999993</c:v>
                </c:pt>
                <c:pt idx="4782">
                  <c:v>-8.9953880000000002</c:v>
                </c:pt>
                <c:pt idx="4783">
                  <c:v>-9.1615669999999998</c:v>
                </c:pt>
                <c:pt idx="4784">
                  <c:v>-9.3123889999999996</c:v>
                </c:pt>
                <c:pt idx="4785">
                  <c:v>-9.5118089999999995</c:v>
                </c:pt>
                <c:pt idx="4786">
                  <c:v>-9.6328019999999999</c:v>
                </c:pt>
                <c:pt idx="4787">
                  <c:v>-9.7610690000000009</c:v>
                </c:pt>
                <c:pt idx="4788">
                  <c:v>-9.9293929999999992</c:v>
                </c:pt>
                <c:pt idx="4789">
                  <c:v>-10.163451999999999</c:v>
                </c:pt>
                <c:pt idx="4790">
                  <c:v>-10.326853</c:v>
                </c:pt>
                <c:pt idx="4791">
                  <c:v>-10.566226</c:v>
                </c:pt>
                <c:pt idx="4792">
                  <c:v>-10.774296</c:v>
                </c:pt>
                <c:pt idx="4793">
                  <c:v>-10.880144</c:v>
                </c:pt>
                <c:pt idx="4794">
                  <c:v>-11.057442</c:v>
                </c:pt>
                <c:pt idx="4795">
                  <c:v>-11.163626000000001</c:v>
                </c:pt>
                <c:pt idx="4796">
                  <c:v>-11.472889</c:v>
                </c:pt>
                <c:pt idx="4797">
                  <c:v>-11.621740000000001</c:v>
                </c:pt>
                <c:pt idx="4798">
                  <c:v>-11.773083</c:v>
                </c:pt>
                <c:pt idx="4799">
                  <c:v>-12.032112</c:v>
                </c:pt>
                <c:pt idx="4800">
                  <c:v>-12.224322000000001</c:v>
                </c:pt>
                <c:pt idx="4801">
                  <c:v>-12.441503000000001</c:v>
                </c:pt>
                <c:pt idx="4802">
                  <c:v>-12.503552000000001</c:v>
                </c:pt>
                <c:pt idx="4803">
                  <c:v>-12.801629999999999</c:v>
                </c:pt>
                <c:pt idx="4804">
                  <c:v>-13.028703999999999</c:v>
                </c:pt>
                <c:pt idx="4805">
                  <c:v>-8.4499250000000004</c:v>
                </c:pt>
                <c:pt idx="4806">
                  <c:v>-4.2275140000000002</c:v>
                </c:pt>
                <c:pt idx="4807">
                  <c:v>-2.046827</c:v>
                </c:pt>
                <c:pt idx="4808">
                  <c:v>-0.74909999999999999</c:v>
                </c:pt>
                <c:pt idx="4809">
                  <c:v>-8.3281999999999995E-2</c:v>
                </c:pt>
                <c:pt idx="4810">
                  <c:v>0.11490599999999999</c:v>
                </c:pt>
                <c:pt idx="4811">
                  <c:v>0.15130299999999999</c:v>
                </c:pt>
                <c:pt idx="4812">
                  <c:v>0.156559</c:v>
                </c:pt>
                <c:pt idx="4813">
                  <c:v>0.16222</c:v>
                </c:pt>
                <c:pt idx="4814">
                  <c:v>0.22591800000000001</c:v>
                </c:pt>
                <c:pt idx="4815">
                  <c:v>0.239644</c:v>
                </c:pt>
                <c:pt idx="4816">
                  <c:v>0.26392700000000002</c:v>
                </c:pt>
                <c:pt idx="4817">
                  <c:v>0.41161199999999998</c:v>
                </c:pt>
                <c:pt idx="4818">
                  <c:v>0.59060000000000001</c:v>
                </c:pt>
                <c:pt idx="4819">
                  <c:v>1.126808</c:v>
                </c:pt>
                <c:pt idx="4820">
                  <c:v>2.1458910000000002</c:v>
                </c:pt>
                <c:pt idx="4821">
                  <c:v>4.0181560000000003</c:v>
                </c:pt>
                <c:pt idx="4822">
                  <c:v>5.2912210000000002</c:v>
                </c:pt>
                <c:pt idx="4823">
                  <c:v>6.136031</c:v>
                </c:pt>
                <c:pt idx="4824">
                  <c:v>6.6812579999999997</c:v>
                </c:pt>
                <c:pt idx="4825">
                  <c:v>0.73832900000000001</c:v>
                </c:pt>
                <c:pt idx="4826">
                  <c:v>-2.5984E-2</c:v>
                </c:pt>
                <c:pt idx="4827">
                  <c:v>-1.070454</c:v>
                </c:pt>
                <c:pt idx="4828">
                  <c:v>-1.7792730000000001</c:v>
                </c:pt>
                <c:pt idx="4829">
                  <c:v>-2.5450849999999998</c:v>
                </c:pt>
                <c:pt idx="4830">
                  <c:v>-2.7874050000000001</c:v>
                </c:pt>
                <c:pt idx="4831">
                  <c:v>-1.9110450000000001</c:v>
                </c:pt>
                <c:pt idx="4832">
                  <c:v>-1.7925059999999999</c:v>
                </c:pt>
                <c:pt idx="4833">
                  <c:v>-1.9472</c:v>
                </c:pt>
                <c:pt idx="4834">
                  <c:v>-2.422879</c:v>
                </c:pt>
                <c:pt idx="4835">
                  <c:v>-2.0060630000000002</c:v>
                </c:pt>
                <c:pt idx="4836">
                  <c:v>-2.0369320000000002</c:v>
                </c:pt>
                <c:pt idx="4837">
                  <c:v>-2.1821510000000002</c:v>
                </c:pt>
                <c:pt idx="4838">
                  <c:v>-2.4130319999999998</c:v>
                </c:pt>
                <c:pt idx="4839">
                  <c:v>-2.593264</c:v>
                </c:pt>
                <c:pt idx="4840">
                  <c:v>-2.6703730000000001</c:v>
                </c:pt>
                <c:pt idx="4841">
                  <c:v>-2.6483479999999999</c:v>
                </c:pt>
                <c:pt idx="4842">
                  <c:v>-2.5536560000000001</c:v>
                </c:pt>
                <c:pt idx="4843">
                  <c:v>-2.6196609999999998</c:v>
                </c:pt>
                <c:pt idx="4844">
                  <c:v>-2.7970419999999998</c:v>
                </c:pt>
                <c:pt idx="4845">
                  <c:v>-2.8668969999999998</c:v>
                </c:pt>
                <c:pt idx="4846">
                  <c:v>-2.9320970000000002</c:v>
                </c:pt>
                <c:pt idx="4847">
                  <c:v>-2.8288530000000001</c:v>
                </c:pt>
                <c:pt idx="4848">
                  <c:v>-2.968029</c:v>
                </c:pt>
                <c:pt idx="4849">
                  <c:v>-2.9762710000000001</c:v>
                </c:pt>
                <c:pt idx="4850">
                  <c:v>-2.9557549999999999</c:v>
                </c:pt>
                <c:pt idx="4851">
                  <c:v>-2.9983930000000001</c:v>
                </c:pt>
                <c:pt idx="4852">
                  <c:v>-2.9847869999999999</c:v>
                </c:pt>
                <c:pt idx="4853">
                  <c:v>-2.9725730000000001</c:v>
                </c:pt>
                <c:pt idx="4854">
                  <c:v>-2.946199</c:v>
                </c:pt>
                <c:pt idx="4855">
                  <c:v>-2.86721</c:v>
                </c:pt>
                <c:pt idx="4856">
                  <c:v>-2.8758949999999999</c:v>
                </c:pt>
                <c:pt idx="4857">
                  <c:v>-2.8576160000000002</c:v>
                </c:pt>
                <c:pt idx="4858">
                  <c:v>-2.8577400000000002</c:v>
                </c:pt>
                <c:pt idx="4859">
                  <c:v>-2.8172290000000002</c:v>
                </c:pt>
                <c:pt idx="4860">
                  <c:v>-2.8141720000000001</c:v>
                </c:pt>
                <c:pt idx="4861">
                  <c:v>-2.803274</c:v>
                </c:pt>
                <c:pt idx="4862">
                  <c:v>-2.780745</c:v>
                </c:pt>
                <c:pt idx="4863">
                  <c:v>-2.760507</c:v>
                </c:pt>
                <c:pt idx="4864">
                  <c:v>-2.7572559999999999</c:v>
                </c:pt>
                <c:pt idx="4865">
                  <c:v>-2.7782840000000002</c:v>
                </c:pt>
                <c:pt idx="4866">
                  <c:v>-2.7742589999999998</c:v>
                </c:pt>
                <c:pt idx="4867">
                  <c:v>-2.7339549999999999</c:v>
                </c:pt>
                <c:pt idx="4868">
                  <c:v>-2.7750490000000001</c:v>
                </c:pt>
                <c:pt idx="4869">
                  <c:v>-2.7654019999999999</c:v>
                </c:pt>
                <c:pt idx="4870">
                  <c:v>-2.6419739999999998</c:v>
                </c:pt>
                <c:pt idx="4871">
                  <c:v>-2.6743070000000002</c:v>
                </c:pt>
                <c:pt idx="4872">
                  <c:v>-2.6316000000000002</c:v>
                </c:pt>
                <c:pt idx="4873">
                  <c:v>-2.6399210000000002</c:v>
                </c:pt>
                <c:pt idx="4874">
                  <c:v>-2.6503760000000001</c:v>
                </c:pt>
                <c:pt idx="4875">
                  <c:v>-2.6726640000000002</c:v>
                </c:pt>
                <c:pt idx="4876">
                  <c:v>-2.6912859999999998</c:v>
                </c:pt>
                <c:pt idx="4877">
                  <c:v>-2.6779869999999999</c:v>
                </c:pt>
                <c:pt idx="4878">
                  <c:v>-2.6697510000000002</c:v>
                </c:pt>
                <c:pt idx="4879">
                  <c:v>-2.7157529999999999</c:v>
                </c:pt>
                <c:pt idx="4880">
                  <c:v>-2.7002160000000002</c:v>
                </c:pt>
                <c:pt idx="4881">
                  <c:v>-2.6222620000000001</c:v>
                </c:pt>
                <c:pt idx="4882">
                  <c:v>-2.622865</c:v>
                </c:pt>
                <c:pt idx="4883">
                  <c:v>-2.6470099999999999</c:v>
                </c:pt>
                <c:pt idx="4884">
                  <c:v>-2.6035720000000002</c:v>
                </c:pt>
                <c:pt idx="4885">
                  <c:v>-2.659627</c:v>
                </c:pt>
                <c:pt idx="4886">
                  <c:v>-2.655338</c:v>
                </c:pt>
                <c:pt idx="4887">
                  <c:v>-2.6660940000000002</c:v>
                </c:pt>
                <c:pt idx="4888">
                  <c:v>-2.6829689999999999</c:v>
                </c:pt>
                <c:pt idx="4889">
                  <c:v>-2.692005</c:v>
                </c:pt>
                <c:pt idx="4890">
                  <c:v>-2.7055039999999999</c:v>
                </c:pt>
                <c:pt idx="4891">
                  <c:v>-2.6947030000000001</c:v>
                </c:pt>
                <c:pt idx="4892">
                  <c:v>-2.7167599999999998</c:v>
                </c:pt>
                <c:pt idx="4893">
                  <c:v>-2.7482069999999998</c:v>
                </c:pt>
                <c:pt idx="4894">
                  <c:v>-2.7367319999999999</c:v>
                </c:pt>
                <c:pt idx="4895">
                  <c:v>-2.7476600000000002</c:v>
                </c:pt>
                <c:pt idx="4896">
                  <c:v>-2.7218179999999998</c:v>
                </c:pt>
                <c:pt idx="4897">
                  <c:v>-2.7123520000000001</c:v>
                </c:pt>
                <c:pt idx="4898">
                  <c:v>-2.7410549999999998</c:v>
                </c:pt>
                <c:pt idx="4899">
                  <c:v>-2.7691789999999998</c:v>
                </c:pt>
                <c:pt idx="4900">
                  <c:v>-2.7654040000000002</c:v>
                </c:pt>
                <c:pt idx="4901">
                  <c:v>-2.7845080000000002</c:v>
                </c:pt>
                <c:pt idx="4902">
                  <c:v>-2.8200919999999998</c:v>
                </c:pt>
                <c:pt idx="4903">
                  <c:v>-2.8157839999999998</c:v>
                </c:pt>
                <c:pt idx="4904">
                  <c:v>-2.798562</c:v>
                </c:pt>
                <c:pt idx="4905">
                  <c:v>-2.814689</c:v>
                </c:pt>
                <c:pt idx="4906">
                  <c:v>-2.8275640000000002</c:v>
                </c:pt>
                <c:pt idx="4907">
                  <c:v>-2.8529</c:v>
                </c:pt>
                <c:pt idx="4908">
                  <c:v>-2.8368410000000002</c:v>
                </c:pt>
                <c:pt idx="4909">
                  <c:v>-2.9211119999999999</c:v>
                </c:pt>
                <c:pt idx="4910">
                  <c:v>-2.8806669999999999</c:v>
                </c:pt>
                <c:pt idx="4911">
                  <c:v>-2.8591669999999998</c:v>
                </c:pt>
                <c:pt idx="4912">
                  <c:v>-2.8518330000000001</c:v>
                </c:pt>
                <c:pt idx="4913">
                  <c:v>-2.8304659999999999</c:v>
                </c:pt>
                <c:pt idx="4914">
                  <c:v>-2.8440690000000002</c:v>
                </c:pt>
                <c:pt idx="4915">
                  <c:v>-2.9007869999999998</c:v>
                </c:pt>
                <c:pt idx="4916">
                  <c:v>-2.9426709999999998</c:v>
                </c:pt>
                <c:pt idx="4917">
                  <c:v>-2.9601220000000001</c:v>
                </c:pt>
                <c:pt idx="4918">
                  <c:v>-2.9671349999999999</c:v>
                </c:pt>
                <c:pt idx="4919">
                  <c:v>-2.997935</c:v>
                </c:pt>
                <c:pt idx="4920">
                  <c:v>-2.9871439999999998</c:v>
                </c:pt>
                <c:pt idx="4921">
                  <c:v>-3.0216409999999998</c:v>
                </c:pt>
                <c:pt idx="4922">
                  <c:v>-3.0714869999999999</c:v>
                </c:pt>
                <c:pt idx="4923">
                  <c:v>-3.0790899999999999</c:v>
                </c:pt>
                <c:pt idx="4924">
                  <c:v>-3.1268880000000001</c:v>
                </c:pt>
                <c:pt idx="4925">
                  <c:v>-3.1107779999999998</c:v>
                </c:pt>
                <c:pt idx="4926">
                  <c:v>-3.1166659999999999</c:v>
                </c:pt>
                <c:pt idx="4927">
                  <c:v>-3.1602290000000002</c:v>
                </c:pt>
                <c:pt idx="4928">
                  <c:v>-3.168282</c:v>
                </c:pt>
                <c:pt idx="4929">
                  <c:v>-3.2014209999999999</c:v>
                </c:pt>
                <c:pt idx="4930">
                  <c:v>-3.2851889999999999</c:v>
                </c:pt>
                <c:pt idx="4931">
                  <c:v>-3.2776399999999999</c:v>
                </c:pt>
                <c:pt idx="4932">
                  <c:v>-3.2820200000000002</c:v>
                </c:pt>
                <c:pt idx="4933">
                  <c:v>-3.322676</c:v>
                </c:pt>
                <c:pt idx="4934">
                  <c:v>-3.3427220000000002</c:v>
                </c:pt>
                <c:pt idx="4935">
                  <c:v>-3.382409</c:v>
                </c:pt>
                <c:pt idx="4936">
                  <c:v>-3.3872230000000001</c:v>
                </c:pt>
                <c:pt idx="4937">
                  <c:v>-3.4154309999999999</c:v>
                </c:pt>
                <c:pt idx="4938">
                  <c:v>-3.430574</c:v>
                </c:pt>
                <c:pt idx="4939">
                  <c:v>-3.4402050000000002</c:v>
                </c:pt>
                <c:pt idx="4940">
                  <c:v>-3.4085209999999999</c:v>
                </c:pt>
                <c:pt idx="4941">
                  <c:v>-3.4289350000000001</c:v>
                </c:pt>
                <c:pt idx="4942">
                  <c:v>-3.4924110000000002</c:v>
                </c:pt>
                <c:pt idx="4943">
                  <c:v>-3.5506359999999999</c:v>
                </c:pt>
                <c:pt idx="4944">
                  <c:v>-3.5677840000000001</c:v>
                </c:pt>
                <c:pt idx="4945">
                  <c:v>-3.6434510000000002</c:v>
                </c:pt>
                <c:pt idx="4946">
                  <c:v>-3.7024789999999999</c:v>
                </c:pt>
                <c:pt idx="4947">
                  <c:v>-3.6950729999999998</c:v>
                </c:pt>
                <c:pt idx="4948">
                  <c:v>-3.7589600000000001</c:v>
                </c:pt>
                <c:pt idx="4949">
                  <c:v>-3.7970769999999998</c:v>
                </c:pt>
                <c:pt idx="4950">
                  <c:v>-3.8584299999999998</c:v>
                </c:pt>
                <c:pt idx="4951">
                  <c:v>-3.9062139999999999</c:v>
                </c:pt>
                <c:pt idx="4952">
                  <c:v>-3.9733200000000002</c:v>
                </c:pt>
                <c:pt idx="4953">
                  <c:v>-4.0151060000000003</c:v>
                </c:pt>
                <c:pt idx="4954">
                  <c:v>-4.0530410000000003</c:v>
                </c:pt>
                <c:pt idx="4955">
                  <c:v>-4.0917870000000001</c:v>
                </c:pt>
                <c:pt idx="4956">
                  <c:v>-4.0136960000000004</c:v>
                </c:pt>
                <c:pt idx="4957">
                  <c:v>-4.0813470000000001</c:v>
                </c:pt>
                <c:pt idx="4958">
                  <c:v>-4.0988100000000003</c:v>
                </c:pt>
                <c:pt idx="4959">
                  <c:v>-4.1912190000000002</c:v>
                </c:pt>
                <c:pt idx="4960">
                  <c:v>-4.2766479999999998</c:v>
                </c:pt>
                <c:pt idx="4961">
                  <c:v>-4.2703309999999997</c:v>
                </c:pt>
                <c:pt idx="4962">
                  <c:v>-4.3362569999999998</c:v>
                </c:pt>
                <c:pt idx="4963">
                  <c:v>-4.3810419999999999</c:v>
                </c:pt>
                <c:pt idx="4964">
                  <c:v>-4.4387840000000001</c:v>
                </c:pt>
                <c:pt idx="4965">
                  <c:v>-4.4796709999999997</c:v>
                </c:pt>
                <c:pt idx="4966">
                  <c:v>-4.5801999999999996</c:v>
                </c:pt>
                <c:pt idx="4967">
                  <c:v>-4.607437</c:v>
                </c:pt>
                <c:pt idx="4968">
                  <c:v>-4.6703679999999999</c:v>
                </c:pt>
                <c:pt idx="4969">
                  <c:v>-4.7414500000000004</c:v>
                </c:pt>
                <c:pt idx="4970">
                  <c:v>-4.7929310000000003</c:v>
                </c:pt>
                <c:pt idx="4971">
                  <c:v>-4.8065309999999997</c:v>
                </c:pt>
                <c:pt idx="4972">
                  <c:v>-4.8854369999999996</c:v>
                </c:pt>
                <c:pt idx="4973">
                  <c:v>-4.9657</c:v>
                </c:pt>
                <c:pt idx="4974">
                  <c:v>-5.025709</c:v>
                </c:pt>
                <c:pt idx="4975">
                  <c:v>-5.0827689999999999</c:v>
                </c:pt>
                <c:pt idx="4976">
                  <c:v>-5.1839399999999998</c:v>
                </c:pt>
                <c:pt idx="4977">
                  <c:v>-5.2273129999999997</c:v>
                </c:pt>
                <c:pt idx="4978">
                  <c:v>-5.2828359999999996</c:v>
                </c:pt>
                <c:pt idx="4979">
                  <c:v>-5.3651400000000002</c:v>
                </c:pt>
                <c:pt idx="4980">
                  <c:v>-5.4307299999999996</c:v>
                </c:pt>
                <c:pt idx="4981">
                  <c:v>-5.4942359999999999</c:v>
                </c:pt>
                <c:pt idx="4982">
                  <c:v>-5.6075609999999996</c:v>
                </c:pt>
                <c:pt idx="4983">
                  <c:v>-5.69217</c:v>
                </c:pt>
                <c:pt idx="4984">
                  <c:v>-5.7717869999999998</c:v>
                </c:pt>
                <c:pt idx="4985">
                  <c:v>-5.8634639999999996</c:v>
                </c:pt>
                <c:pt idx="4986">
                  <c:v>-5.9729029999999996</c:v>
                </c:pt>
                <c:pt idx="4987">
                  <c:v>-6.0959570000000003</c:v>
                </c:pt>
                <c:pt idx="4988">
                  <c:v>-6.1429029999999996</c:v>
                </c:pt>
                <c:pt idx="4989">
                  <c:v>-6.1683130000000004</c:v>
                </c:pt>
                <c:pt idx="4990">
                  <c:v>-6.2617130000000003</c:v>
                </c:pt>
                <c:pt idx="4991">
                  <c:v>-6.3121790000000004</c:v>
                </c:pt>
                <c:pt idx="4992">
                  <c:v>-6.4256070000000003</c:v>
                </c:pt>
                <c:pt idx="4993">
                  <c:v>-6.5499660000000004</c:v>
                </c:pt>
                <c:pt idx="4994">
                  <c:v>-6.602976</c:v>
                </c:pt>
                <c:pt idx="4995">
                  <c:v>-6.7695749999999997</c:v>
                </c:pt>
                <c:pt idx="4996">
                  <c:v>-6.8134819999999996</c:v>
                </c:pt>
                <c:pt idx="4997">
                  <c:v>-6.9515770000000003</c:v>
                </c:pt>
                <c:pt idx="4998">
                  <c:v>-7.0153470000000002</c:v>
                </c:pt>
                <c:pt idx="4999">
                  <c:v>-7.1568649999999998</c:v>
                </c:pt>
                <c:pt idx="5000">
                  <c:v>-7.1960959999999998</c:v>
                </c:pt>
                <c:pt idx="5001">
                  <c:v>-7.3350759999999999</c:v>
                </c:pt>
                <c:pt idx="5002">
                  <c:v>-7.4409669999999997</c:v>
                </c:pt>
                <c:pt idx="5003">
                  <c:v>-7.5853580000000003</c:v>
                </c:pt>
                <c:pt idx="5004">
                  <c:v>-7.742483</c:v>
                </c:pt>
                <c:pt idx="5005">
                  <c:v>-7.8253849999999998</c:v>
                </c:pt>
                <c:pt idx="5006">
                  <c:v>-8.0330519999999996</c:v>
                </c:pt>
                <c:pt idx="5007">
                  <c:v>-8.1534479999999991</c:v>
                </c:pt>
                <c:pt idx="5008">
                  <c:v>-8.2944800000000001</c:v>
                </c:pt>
                <c:pt idx="5009">
                  <c:v>-8.3354280000000003</c:v>
                </c:pt>
                <c:pt idx="5010">
                  <c:v>-8.4945640000000004</c:v>
                </c:pt>
                <c:pt idx="5011">
                  <c:v>-8.573283</c:v>
                </c:pt>
                <c:pt idx="5012">
                  <c:v>-8.7849210000000006</c:v>
                </c:pt>
                <c:pt idx="5013">
                  <c:v>-8.8852499999999992</c:v>
                </c:pt>
                <c:pt idx="5014">
                  <c:v>-9.0179679999999998</c:v>
                </c:pt>
                <c:pt idx="5015">
                  <c:v>-9.1504969999999997</c:v>
                </c:pt>
                <c:pt idx="5016">
                  <c:v>-9.2707379999999997</c:v>
                </c:pt>
                <c:pt idx="5017">
                  <c:v>-9.4350380000000005</c:v>
                </c:pt>
                <c:pt idx="5018">
                  <c:v>-9.5653819999999996</c:v>
                </c:pt>
                <c:pt idx="5019">
                  <c:v>-9.7351910000000004</c:v>
                </c:pt>
                <c:pt idx="5020">
                  <c:v>-9.8651669999999996</c:v>
                </c:pt>
                <c:pt idx="5021">
                  <c:v>-10.027649</c:v>
                </c:pt>
                <c:pt idx="5022">
                  <c:v>-10.243373999999999</c:v>
                </c:pt>
                <c:pt idx="5023">
                  <c:v>-10.349087000000001</c:v>
                </c:pt>
                <c:pt idx="5024">
                  <c:v>-10.522828000000001</c:v>
                </c:pt>
                <c:pt idx="5025">
                  <c:v>-10.715605</c:v>
                </c:pt>
                <c:pt idx="5026">
                  <c:v>-10.792793</c:v>
                </c:pt>
                <c:pt idx="5027">
                  <c:v>-11.048969</c:v>
                </c:pt>
                <c:pt idx="5028">
                  <c:v>-11.158424999999999</c:v>
                </c:pt>
                <c:pt idx="5029">
                  <c:v>-11.413701</c:v>
                </c:pt>
                <c:pt idx="5030">
                  <c:v>-11.501408</c:v>
                </c:pt>
                <c:pt idx="5031">
                  <c:v>-11.706861999999999</c:v>
                </c:pt>
                <c:pt idx="5032">
                  <c:v>-11.986053</c:v>
                </c:pt>
                <c:pt idx="5033">
                  <c:v>-12.03459</c:v>
                </c:pt>
                <c:pt idx="5034">
                  <c:v>-12.325367</c:v>
                </c:pt>
                <c:pt idx="5035">
                  <c:v>-12.471455000000001</c:v>
                </c:pt>
                <c:pt idx="5036">
                  <c:v>-12.76928</c:v>
                </c:pt>
                <c:pt idx="5037">
                  <c:v>-13.009862</c:v>
                </c:pt>
                <c:pt idx="5038">
                  <c:v>-13.150214</c:v>
                </c:pt>
                <c:pt idx="5039">
                  <c:v>-13.289755</c:v>
                </c:pt>
                <c:pt idx="5040">
                  <c:v>-14.152195000000001</c:v>
                </c:pt>
                <c:pt idx="5041">
                  <c:v>-13.663803</c:v>
                </c:pt>
                <c:pt idx="5042">
                  <c:v>-14.612163000000001</c:v>
                </c:pt>
                <c:pt idx="5043">
                  <c:v>-14.517784000000001</c:v>
                </c:pt>
                <c:pt idx="5044">
                  <c:v>-14.108946</c:v>
                </c:pt>
                <c:pt idx="5045">
                  <c:v>-6.4704480000000002</c:v>
                </c:pt>
                <c:pt idx="5046">
                  <c:v>-2.731163</c:v>
                </c:pt>
                <c:pt idx="5047">
                  <c:v>-0.711202</c:v>
                </c:pt>
                <c:pt idx="5048">
                  <c:v>8.8846999999999995E-2</c:v>
                </c:pt>
                <c:pt idx="5049">
                  <c:v>0.220413</c:v>
                </c:pt>
                <c:pt idx="5050">
                  <c:v>0.21364</c:v>
                </c:pt>
                <c:pt idx="5051">
                  <c:v>0.23956</c:v>
                </c:pt>
                <c:pt idx="5052">
                  <c:v>0.23477400000000001</c:v>
                </c:pt>
                <c:pt idx="5053">
                  <c:v>0.23141300000000001</c:v>
                </c:pt>
                <c:pt idx="5054">
                  <c:v>0.28892299999999999</c:v>
                </c:pt>
                <c:pt idx="5055">
                  <c:v>1.042878</c:v>
                </c:pt>
                <c:pt idx="5056">
                  <c:v>1.5041150000000001</c:v>
                </c:pt>
                <c:pt idx="5057">
                  <c:v>1.9745440000000001</c:v>
                </c:pt>
                <c:pt idx="5058">
                  <c:v>2.6732830000000001</c:v>
                </c:pt>
                <c:pt idx="5059">
                  <c:v>3.144088</c:v>
                </c:pt>
                <c:pt idx="5060">
                  <c:v>3.7061449999999998</c:v>
                </c:pt>
                <c:pt idx="5061">
                  <c:v>4.4948930000000002</c:v>
                </c:pt>
                <c:pt idx="5062">
                  <c:v>5.2708680000000001</c:v>
                </c:pt>
                <c:pt idx="5063">
                  <c:v>5.9444249999999998</c:v>
                </c:pt>
                <c:pt idx="5064">
                  <c:v>6.4459949999999999</c:v>
                </c:pt>
                <c:pt idx="5065">
                  <c:v>7.0810890000000004</c:v>
                </c:pt>
                <c:pt idx="5066">
                  <c:v>7.142989</c:v>
                </c:pt>
                <c:pt idx="5067">
                  <c:v>1.5630630000000001</c:v>
                </c:pt>
                <c:pt idx="5068">
                  <c:v>5.4072000000000002E-2</c:v>
                </c:pt>
                <c:pt idx="5069">
                  <c:v>-1.087358</c:v>
                </c:pt>
                <c:pt idx="5070">
                  <c:v>-1.842597</c:v>
                </c:pt>
                <c:pt idx="5071">
                  <c:v>-2.4146879999999999</c:v>
                </c:pt>
                <c:pt idx="5072">
                  <c:v>-2.712507</c:v>
                </c:pt>
                <c:pt idx="5073">
                  <c:v>-1.856322</c:v>
                </c:pt>
                <c:pt idx="5074">
                  <c:v>-1.9302140000000001</c:v>
                </c:pt>
                <c:pt idx="5075">
                  <c:v>-2.2168350000000001</c:v>
                </c:pt>
                <c:pt idx="5076">
                  <c:v>-2.48143</c:v>
                </c:pt>
                <c:pt idx="5077">
                  <c:v>-2.2257859999999998</c:v>
                </c:pt>
                <c:pt idx="5078">
                  <c:v>-2.247544</c:v>
                </c:pt>
                <c:pt idx="5079">
                  <c:v>-2.4219249999999999</c:v>
                </c:pt>
                <c:pt idx="5080">
                  <c:v>-2.6460020000000002</c:v>
                </c:pt>
                <c:pt idx="5081">
                  <c:v>-2.8048649999999999</c:v>
                </c:pt>
                <c:pt idx="5082">
                  <c:v>-2.818997</c:v>
                </c:pt>
                <c:pt idx="5083">
                  <c:v>-2.730553</c:v>
                </c:pt>
                <c:pt idx="5084">
                  <c:v>-2.6366320000000001</c:v>
                </c:pt>
                <c:pt idx="5085">
                  <c:v>-2.7312660000000002</c:v>
                </c:pt>
                <c:pt idx="5086">
                  <c:v>-2.825402</c:v>
                </c:pt>
                <c:pt idx="5087">
                  <c:v>-2.90977</c:v>
                </c:pt>
                <c:pt idx="5088">
                  <c:v>-2.9213119999999999</c:v>
                </c:pt>
                <c:pt idx="5089">
                  <c:v>-2.924731</c:v>
                </c:pt>
                <c:pt idx="5090">
                  <c:v>-2.8408910000000001</c:v>
                </c:pt>
                <c:pt idx="5091">
                  <c:v>-2.8925540000000001</c:v>
                </c:pt>
                <c:pt idx="5092">
                  <c:v>-2.9178630000000001</c:v>
                </c:pt>
                <c:pt idx="5093">
                  <c:v>-2.897278</c:v>
                </c:pt>
                <c:pt idx="5094">
                  <c:v>-2.9009779999999998</c:v>
                </c:pt>
                <c:pt idx="5095">
                  <c:v>-2.8977650000000001</c:v>
                </c:pt>
                <c:pt idx="5096">
                  <c:v>-2.8338860000000001</c:v>
                </c:pt>
                <c:pt idx="5097">
                  <c:v>-2.8715220000000001</c:v>
                </c:pt>
                <c:pt idx="5098">
                  <c:v>-2.8859949999999999</c:v>
                </c:pt>
                <c:pt idx="5099">
                  <c:v>-2.862441</c:v>
                </c:pt>
                <c:pt idx="5100">
                  <c:v>-2.8677510000000002</c:v>
                </c:pt>
                <c:pt idx="5101">
                  <c:v>-2.8715440000000001</c:v>
                </c:pt>
                <c:pt idx="5102">
                  <c:v>-2.827226</c:v>
                </c:pt>
                <c:pt idx="5103">
                  <c:v>-2.7956460000000001</c:v>
                </c:pt>
                <c:pt idx="5104">
                  <c:v>-2.7826309999999999</c:v>
                </c:pt>
                <c:pt idx="5105">
                  <c:v>-2.7745099999999998</c:v>
                </c:pt>
                <c:pt idx="5106">
                  <c:v>-2.8062010000000002</c:v>
                </c:pt>
                <c:pt idx="5107">
                  <c:v>-2.7446419999999998</c:v>
                </c:pt>
                <c:pt idx="5108">
                  <c:v>-2.7207309999999998</c:v>
                </c:pt>
                <c:pt idx="5109">
                  <c:v>-2.7678099999999999</c:v>
                </c:pt>
                <c:pt idx="5110">
                  <c:v>-2.7361900000000001</c:v>
                </c:pt>
                <c:pt idx="5111">
                  <c:v>-2.744637</c:v>
                </c:pt>
                <c:pt idx="5112">
                  <c:v>-2.7017150000000001</c:v>
                </c:pt>
                <c:pt idx="5113">
                  <c:v>-2.6755740000000001</c:v>
                </c:pt>
                <c:pt idx="5114">
                  <c:v>-2.658172</c:v>
                </c:pt>
                <c:pt idx="5115">
                  <c:v>-2.6832189999999998</c:v>
                </c:pt>
                <c:pt idx="5116">
                  <c:v>-2.6613690000000001</c:v>
                </c:pt>
                <c:pt idx="5117">
                  <c:v>-2.6515780000000002</c:v>
                </c:pt>
                <c:pt idx="5118">
                  <c:v>-2.6789990000000001</c:v>
                </c:pt>
                <c:pt idx="5119">
                  <c:v>-2.659805</c:v>
                </c:pt>
                <c:pt idx="5120">
                  <c:v>-2.6820360000000001</c:v>
                </c:pt>
                <c:pt idx="5121">
                  <c:v>-2.6993420000000001</c:v>
                </c:pt>
                <c:pt idx="5122">
                  <c:v>-2.7000709999999999</c:v>
                </c:pt>
                <c:pt idx="5123">
                  <c:v>-2.702995</c:v>
                </c:pt>
                <c:pt idx="5124">
                  <c:v>-2.6980949999999999</c:v>
                </c:pt>
                <c:pt idx="5125">
                  <c:v>-2.727649</c:v>
                </c:pt>
                <c:pt idx="5126">
                  <c:v>-2.7225459999999999</c:v>
                </c:pt>
                <c:pt idx="5127">
                  <c:v>-2.6996669999999998</c:v>
                </c:pt>
                <c:pt idx="5128">
                  <c:v>-2.6600090000000001</c:v>
                </c:pt>
                <c:pt idx="5129">
                  <c:v>-2.7007850000000002</c:v>
                </c:pt>
                <c:pt idx="5130">
                  <c:v>-2.7132290000000001</c:v>
                </c:pt>
                <c:pt idx="5131">
                  <c:v>-2.739109</c:v>
                </c:pt>
                <c:pt idx="5132">
                  <c:v>-2.7251789999999998</c:v>
                </c:pt>
                <c:pt idx="5133">
                  <c:v>-2.6845249999999998</c:v>
                </c:pt>
                <c:pt idx="5134">
                  <c:v>-2.666328</c:v>
                </c:pt>
                <c:pt idx="5135">
                  <c:v>-2.6824439999999998</c:v>
                </c:pt>
                <c:pt idx="5136">
                  <c:v>-2.7276280000000002</c:v>
                </c:pt>
                <c:pt idx="5137">
                  <c:v>-2.693587</c:v>
                </c:pt>
                <c:pt idx="5138">
                  <c:v>-2.7457600000000002</c:v>
                </c:pt>
                <c:pt idx="5139">
                  <c:v>-2.7382849999999999</c:v>
                </c:pt>
                <c:pt idx="5140">
                  <c:v>-2.7510560000000002</c:v>
                </c:pt>
                <c:pt idx="5141">
                  <c:v>-2.7829640000000002</c:v>
                </c:pt>
                <c:pt idx="5142">
                  <c:v>-2.806397</c:v>
                </c:pt>
                <c:pt idx="5143">
                  <c:v>-2.8337490000000001</c:v>
                </c:pt>
                <c:pt idx="5144">
                  <c:v>-2.7585760000000001</c:v>
                </c:pt>
                <c:pt idx="5145">
                  <c:v>-2.7324039999999998</c:v>
                </c:pt>
                <c:pt idx="5146">
                  <c:v>-2.7860559999999999</c:v>
                </c:pt>
                <c:pt idx="5147">
                  <c:v>-2.8258369999999999</c:v>
                </c:pt>
                <c:pt idx="5148">
                  <c:v>-2.8298839999999998</c:v>
                </c:pt>
                <c:pt idx="5149">
                  <c:v>-2.8595660000000001</c:v>
                </c:pt>
                <c:pt idx="5150">
                  <c:v>-2.8794369999999998</c:v>
                </c:pt>
                <c:pt idx="5151">
                  <c:v>-2.8822420000000002</c:v>
                </c:pt>
                <c:pt idx="5152">
                  <c:v>-2.9310350000000001</c:v>
                </c:pt>
                <c:pt idx="5153">
                  <c:v>-2.9840529999999998</c:v>
                </c:pt>
                <c:pt idx="5154">
                  <c:v>-2.970485</c:v>
                </c:pt>
                <c:pt idx="5155">
                  <c:v>-2.9743849999999998</c:v>
                </c:pt>
                <c:pt idx="5156">
                  <c:v>-3.0170379999999999</c:v>
                </c:pt>
                <c:pt idx="5157">
                  <c:v>-3.026967</c:v>
                </c:pt>
                <c:pt idx="5158">
                  <c:v>-3.086468</c:v>
                </c:pt>
                <c:pt idx="5159">
                  <c:v>-3.0919400000000001</c:v>
                </c:pt>
                <c:pt idx="5160">
                  <c:v>-3.1152440000000001</c:v>
                </c:pt>
                <c:pt idx="5161">
                  <c:v>-3.158725</c:v>
                </c:pt>
                <c:pt idx="5162">
                  <c:v>-3.1905649999999999</c:v>
                </c:pt>
                <c:pt idx="5163">
                  <c:v>-3.1921590000000002</c:v>
                </c:pt>
                <c:pt idx="5164">
                  <c:v>-3.2109999999999999</c:v>
                </c:pt>
                <c:pt idx="5165">
                  <c:v>-3.2303660000000001</c:v>
                </c:pt>
                <c:pt idx="5166">
                  <c:v>-3.2065570000000001</c:v>
                </c:pt>
                <c:pt idx="5167">
                  <c:v>-3.213902</c:v>
                </c:pt>
                <c:pt idx="5168">
                  <c:v>-3.2064210000000002</c:v>
                </c:pt>
                <c:pt idx="5169">
                  <c:v>-3.216675</c:v>
                </c:pt>
                <c:pt idx="5170">
                  <c:v>-3.2443520000000001</c:v>
                </c:pt>
                <c:pt idx="5171">
                  <c:v>-3.2893140000000001</c:v>
                </c:pt>
                <c:pt idx="5172">
                  <c:v>-3.3536290000000002</c:v>
                </c:pt>
                <c:pt idx="5173">
                  <c:v>-3.3818600000000001</c:v>
                </c:pt>
                <c:pt idx="5174">
                  <c:v>-3.3877290000000002</c:v>
                </c:pt>
                <c:pt idx="5175">
                  <c:v>-3.4437880000000001</c:v>
                </c:pt>
                <c:pt idx="5176">
                  <c:v>-3.4702250000000001</c:v>
                </c:pt>
                <c:pt idx="5177">
                  <c:v>-3.5359769999999999</c:v>
                </c:pt>
                <c:pt idx="5178">
                  <c:v>-3.548978</c:v>
                </c:pt>
                <c:pt idx="5179">
                  <c:v>-3.5237799999999999</c:v>
                </c:pt>
                <c:pt idx="5180">
                  <c:v>-3.5101439999999999</c:v>
                </c:pt>
                <c:pt idx="5181">
                  <c:v>-3.578144</c:v>
                </c:pt>
                <c:pt idx="5182">
                  <c:v>-3.5915599999999999</c:v>
                </c:pt>
                <c:pt idx="5183">
                  <c:v>-3.6319249999999998</c:v>
                </c:pt>
                <c:pt idx="5184">
                  <c:v>-3.6870769999999999</c:v>
                </c:pt>
                <c:pt idx="5185">
                  <c:v>-3.739738</c:v>
                </c:pt>
                <c:pt idx="5186">
                  <c:v>-3.815232</c:v>
                </c:pt>
                <c:pt idx="5187">
                  <c:v>-3.8300109999999998</c:v>
                </c:pt>
                <c:pt idx="5188">
                  <c:v>-3.906695</c:v>
                </c:pt>
                <c:pt idx="5189">
                  <c:v>-3.9290479999999999</c:v>
                </c:pt>
                <c:pt idx="5190">
                  <c:v>-3.9704769999999998</c:v>
                </c:pt>
                <c:pt idx="5191">
                  <c:v>-4.0509940000000002</c:v>
                </c:pt>
                <c:pt idx="5192">
                  <c:v>-4.0580049999999996</c:v>
                </c:pt>
                <c:pt idx="5193">
                  <c:v>-4.1750670000000003</c:v>
                </c:pt>
                <c:pt idx="5194">
                  <c:v>-4.1824969999999997</c:v>
                </c:pt>
                <c:pt idx="5195">
                  <c:v>-4.2156539999999998</c:v>
                </c:pt>
                <c:pt idx="5196">
                  <c:v>-4.2557390000000002</c:v>
                </c:pt>
                <c:pt idx="5197">
                  <c:v>-4.2948529999999998</c:v>
                </c:pt>
                <c:pt idx="5198">
                  <c:v>-4.3367719999999998</c:v>
                </c:pt>
                <c:pt idx="5199">
                  <c:v>-4.4209569999999996</c:v>
                </c:pt>
                <c:pt idx="5200">
                  <c:v>-4.4931830000000001</c:v>
                </c:pt>
                <c:pt idx="5201">
                  <c:v>-4.5150269999999999</c:v>
                </c:pt>
                <c:pt idx="5202">
                  <c:v>-4.5401749999999996</c:v>
                </c:pt>
                <c:pt idx="5203">
                  <c:v>-4.63971</c:v>
                </c:pt>
                <c:pt idx="5204">
                  <c:v>-4.6561969999999997</c:v>
                </c:pt>
                <c:pt idx="5205">
                  <c:v>-4.7000960000000003</c:v>
                </c:pt>
                <c:pt idx="5206">
                  <c:v>-4.7642490000000004</c:v>
                </c:pt>
                <c:pt idx="5207">
                  <c:v>-4.8050870000000003</c:v>
                </c:pt>
                <c:pt idx="5208">
                  <c:v>-4.8629160000000002</c:v>
                </c:pt>
                <c:pt idx="5209">
                  <c:v>-4.9426589999999999</c:v>
                </c:pt>
                <c:pt idx="5210">
                  <c:v>-4.9740419999999999</c:v>
                </c:pt>
                <c:pt idx="5211">
                  <c:v>-5.0378629999999998</c:v>
                </c:pt>
                <c:pt idx="5212">
                  <c:v>-5.0979780000000003</c:v>
                </c:pt>
                <c:pt idx="5213">
                  <c:v>-5.140765</c:v>
                </c:pt>
                <c:pt idx="5214">
                  <c:v>-5.225619</c:v>
                </c:pt>
                <c:pt idx="5215">
                  <c:v>-5.276313</c:v>
                </c:pt>
                <c:pt idx="5216">
                  <c:v>-5.3728939999999996</c:v>
                </c:pt>
                <c:pt idx="5217">
                  <c:v>-5.4208730000000003</c:v>
                </c:pt>
                <c:pt idx="5218">
                  <c:v>-5.4611359999999998</c:v>
                </c:pt>
                <c:pt idx="5219">
                  <c:v>-5.518097</c:v>
                </c:pt>
                <c:pt idx="5220">
                  <c:v>-5.6088279999999999</c:v>
                </c:pt>
                <c:pt idx="5221">
                  <c:v>-5.698455</c:v>
                </c:pt>
                <c:pt idx="5222">
                  <c:v>-5.8294079999999999</c:v>
                </c:pt>
                <c:pt idx="5223">
                  <c:v>-5.8570970000000004</c:v>
                </c:pt>
                <c:pt idx="5224">
                  <c:v>-5.9202300000000001</c:v>
                </c:pt>
                <c:pt idx="5225">
                  <c:v>-6.0263720000000003</c:v>
                </c:pt>
                <c:pt idx="5226">
                  <c:v>-6.1094189999999999</c:v>
                </c:pt>
                <c:pt idx="5227">
                  <c:v>-6.1538839999999997</c:v>
                </c:pt>
                <c:pt idx="5228">
                  <c:v>-6.2930039999999998</c:v>
                </c:pt>
                <c:pt idx="5229">
                  <c:v>-6.3803989999999997</c:v>
                </c:pt>
                <c:pt idx="5230">
                  <c:v>-6.4447770000000002</c:v>
                </c:pt>
                <c:pt idx="5231">
                  <c:v>-6.5108560000000004</c:v>
                </c:pt>
                <c:pt idx="5232">
                  <c:v>-6.6234029999999997</c:v>
                </c:pt>
                <c:pt idx="5233">
                  <c:v>-6.7110789999999998</c:v>
                </c:pt>
                <c:pt idx="5234">
                  <c:v>-6.7792500000000002</c:v>
                </c:pt>
                <c:pt idx="5235">
                  <c:v>-6.8680890000000003</c:v>
                </c:pt>
                <c:pt idx="5236">
                  <c:v>-6.9838019999999998</c:v>
                </c:pt>
                <c:pt idx="5237">
                  <c:v>-7.0716140000000003</c:v>
                </c:pt>
                <c:pt idx="5238">
                  <c:v>-7.2040860000000002</c:v>
                </c:pt>
                <c:pt idx="5239">
                  <c:v>-7.3434330000000001</c:v>
                </c:pt>
                <c:pt idx="5240">
                  <c:v>-7.3915540000000002</c:v>
                </c:pt>
                <c:pt idx="5241">
                  <c:v>-7.5220089999999997</c:v>
                </c:pt>
                <c:pt idx="5242">
                  <c:v>-7.6424450000000004</c:v>
                </c:pt>
                <c:pt idx="5243">
                  <c:v>-7.7368040000000002</c:v>
                </c:pt>
                <c:pt idx="5244">
                  <c:v>-7.9021160000000004</c:v>
                </c:pt>
                <c:pt idx="5245">
                  <c:v>-8.108708</c:v>
                </c:pt>
                <c:pt idx="5246">
                  <c:v>-8.2903120000000001</c:v>
                </c:pt>
                <c:pt idx="5247">
                  <c:v>-8.4444119999999998</c:v>
                </c:pt>
                <c:pt idx="5248">
                  <c:v>-8.6199460000000006</c:v>
                </c:pt>
                <c:pt idx="5249">
                  <c:v>-8.8182349999999996</c:v>
                </c:pt>
                <c:pt idx="5250">
                  <c:v>-8.9438370000000003</c:v>
                </c:pt>
                <c:pt idx="5251">
                  <c:v>-9.0657490000000003</c:v>
                </c:pt>
                <c:pt idx="5252">
                  <c:v>-9.2334200000000006</c:v>
                </c:pt>
                <c:pt idx="5253">
                  <c:v>-9.4083880000000004</c:v>
                </c:pt>
                <c:pt idx="5254">
                  <c:v>-9.5474820000000005</c:v>
                </c:pt>
                <c:pt idx="5255">
                  <c:v>-9.6979959999999998</c:v>
                </c:pt>
                <c:pt idx="5256">
                  <c:v>-9.9240759999999995</c:v>
                </c:pt>
                <c:pt idx="5257">
                  <c:v>-10.094267</c:v>
                </c:pt>
                <c:pt idx="5258">
                  <c:v>-10.18763</c:v>
                </c:pt>
                <c:pt idx="5259">
                  <c:v>-10.247714</c:v>
                </c:pt>
                <c:pt idx="5260">
                  <c:v>-10.536875999999999</c:v>
                </c:pt>
                <c:pt idx="5261">
                  <c:v>-10.614887</c:v>
                </c:pt>
                <c:pt idx="5262">
                  <c:v>-10.787051</c:v>
                </c:pt>
                <c:pt idx="5263">
                  <c:v>-10.875102</c:v>
                </c:pt>
                <c:pt idx="5264">
                  <c:v>-10.898960000000001</c:v>
                </c:pt>
                <c:pt idx="5265">
                  <c:v>-11.129395000000001</c:v>
                </c:pt>
                <c:pt idx="5266">
                  <c:v>-11.241903000000001</c:v>
                </c:pt>
                <c:pt idx="5267">
                  <c:v>-11.407755</c:v>
                </c:pt>
                <c:pt idx="5268">
                  <c:v>-11.556908</c:v>
                </c:pt>
                <c:pt idx="5269">
                  <c:v>-11.682542</c:v>
                </c:pt>
                <c:pt idx="5270">
                  <c:v>-11.864483999999999</c:v>
                </c:pt>
                <c:pt idx="5271">
                  <c:v>-11.973039</c:v>
                </c:pt>
                <c:pt idx="5272">
                  <c:v>-12.221111000000001</c:v>
                </c:pt>
                <c:pt idx="5273">
                  <c:v>-12.295306</c:v>
                </c:pt>
                <c:pt idx="5274">
                  <c:v>-12.586641999999999</c:v>
                </c:pt>
                <c:pt idx="5275">
                  <c:v>-12.64761</c:v>
                </c:pt>
                <c:pt idx="5276">
                  <c:v>-12.918184999999999</c:v>
                </c:pt>
                <c:pt idx="5277">
                  <c:v>-13.178732999999999</c:v>
                </c:pt>
                <c:pt idx="5278">
                  <c:v>-13.253031</c:v>
                </c:pt>
                <c:pt idx="5279">
                  <c:v>-13.901864</c:v>
                </c:pt>
                <c:pt idx="5280">
                  <c:v>-13.518751</c:v>
                </c:pt>
                <c:pt idx="5281">
                  <c:v>-14.339691</c:v>
                </c:pt>
                <c:pt idx="5282">
                  <c:v>-14.396766</c:v>
                </c:pt>
                <c:pt idx="5283">
                  <c:v>-14.15578</c:v>
                </c:pt>
                <c:pt idx="5284">
                  <c:v>-15.552441999999999</c:v>
                </c:pt>
                <c:pt idx="5285">
                  <c:v>-9.2912400000000002</c:v>
                </c:pt>
                <c:pt idx="5286">
                  <c:v>-3.8030300000000001</c:v>
                </c:pt>
                <c:pt idx="5287">
                  <c:v>-1.6906429999999999</c:v>
                </c:pt>
                <c:pt idx="5288">
                  <c:v>4.1809999999999998E-3</c:v>
                </c:pt>
                <c:pt idx="5289">
                  <c:v>0.205233</c:v>
                </c:pt>
                <c:pt idx="5290">
                  <c:v>0.214255</c:v>
                </c:pt>
                <c:pt idx="5291">
                  <c:v>0.22270200000000001</c:v>
                </c:pt>
                <c:pt idx="5292">
                  <c:v>0.216059</c:v>
                </c:pt>
                <c:pt idx="5293">
                  <c:v>0.23349</c:v>
                </c:pt>
                <c:pt idx="5294">
                  <c:v>0.24424799999999999</c:v>
                </c:pt>
                <c:pt idx="5295">
                  <c:v>0.73955199999999999</c:v>
                </c:pt>
                <c:pt idx="5296">
                  <c:v>1.4000109999999999</c:v>
                </c:pt>
                <c:pt idx="5297">
                  <c:v>1.9145719999999999</c:v>
                </c:pt>
                <c:pt idx="5298">
                  <c:v>2.2664270000000002</c:v>
                </c:pt>
                <c:pt idx="5299">
                  <c:v>3.0935510000000002</c:v>
                </c:pt>
                <c:pt idx="5300">
                  <c:v>3.8745669999999999</c:v>
                </c:pt>
                <c:pt idx="5301">
                  <c:v>4.6512919999999998</c:v>
                </c:pt>
                <c:pt idx="5302">
                  <c:v>5.4621360000000001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76C-4C4C-8D74-655D1D5363F8}"/>
            </c:ext>
          </c:extLst>
        </c:ser>
        <c:ser>
          <c:idx val="8"/>
          <c:order val="1"/>
          <c:tx>
            <c:v>C2_2</c:v>
          </c:tx>
          <c:marker>
            <c:symbol val="none"/>
          </c:marker>
          <c:xVal>
            <c:numRef>
              <c:f>'Consolidated data'!$A$2:$A$56113</c:f>
              <c:numCache>
                <c:formatCode>0.00</c:formatCode>
                <c:ptCount val="56112"/>
                <c:pt idx="0">
                  <c:v>0</c:v>
                </c:pt>
                <c:pt idx="1">
                  <c:v>1.6666666666666666E-2</c:v>
                </c:pt>
                <c:pt idx="2">
                  <c:v>3.3333333333333333E-2</c:v>
                </c:pt>
                <c:pt idx="3">
                  <c:v>0.05</c:v>
                </c:pt>
                <c:pt idx="4">
                  <c:v>6.6666666666666666E-2</c:v>
                </c:pt>
                <c:pt idx="5">
                  <c:v>8.3333333333333329E-2</c:v>
                </c:pt>
                <c:pt idx="6">
                  <c:v>9.9999999999999992E-2</c:v>
                </c:pt>
                <c:pt idx="7">
                  <c:v>0.11666666666666665</c:v>
                </c:pt>
                <c:pt idx="8">
                  <c:v>0.13333333333333333</c:v>
                </c:pt>
                <c:pt idx="9">
                  <c:v>0.15</c:v>
                </c:pt>
                <c:pt idx="10">
                  <c:v>0.16666666666666666</c:v>
                </c:pt>
                <c:pt idx="11">
                  <c:v>0.18333333333333332</c:v>
                </c:pt>
                <c:pt idx="12">
                  <c:v>0.19999999999999998</c:v>
                </c:pt>
                <c:pt idx="13">
                  <c:v>0.21666666666666665</c:v>
                </c:pt>
                <c:pt idx="14">
                  <c:v>0.23333333333333331</c:v>
                </c:pt>
                <c:pt idx="15">
                  <c:v>0.24999999999999997</c:v>
                </c:pt>
                <c:pt idx="16">
                  <c:v>0.26666666666666666</c:v>
                </c:pt>
                <c:pt idx="17">
                  <c:v>0.28333333333333333</c:v>
                </c:pt>
                <c:pt idx="18">
                  <c:v>0.3</c:v>
                </c:pt>
                <c:pt idx="19">
                  <c:v>0.31666666666666665</c:v>
                </c:pt>
                <c:pt idx="20">
                  <c:v>0.33333333333333331</c:v>
                </c:pt>
                <c:pt idx="21">
                  <c:v>0.35</c:v>
                </c:pt>
                <c:pt idx="22">
                  <c:v>0.36666666666666664</c:v>
                </c:pt>
                <c:pt idx="23">
                  <c:v>0.3833333333333333</c:v>
                </c:pt>
                <c:pt idx="24">
                  <c:v>0.39999999999999997</c:v>
                </c:pt>
                <c:pt idx="25">
                  <c:v>0.41666666666666663</c:v>
                </c:pt>
                <c:pt idx="26">
                  <c:v>0.43333333333333329</c:v>
                </c:pt>
                <c:pt idx="27">
                  <c:v>0.44999999999999996</c:v>
                </c:pt>
                <c:pt idx="28">
                  <c:v>0.46666666666666662</c:v>
                </c:pt>
                <c:pt idx="29">
                  <c:v>0.48333333333333328</c:v>
                </c:pt>
                <c:pt idx="30">
                  <c:v>0.49999999999999994</c:v>
                </c:pt>
                <c:pt idx="31">
                  <c:v>0.51666666666666661</c:v>
                </c:pt>
                <c:pt idx="32">
                  <c:v>0.53333333333333333</c:v>
                </c:pt>
                <c:pt idx="33">
                  <c:v>0.55000000000000004</c:v>
                </c:pt>
                <c:pt idx="34">
                  <c:v>0.56666666666666676</c:v>
                </c:pt>
                <c:pt idx="35">
                  <c:v>0.58333333333333348</c:v>
                </c:pt>
                <c:pt idx="36">
                  <c:v>0.6000000000000002</c:v>
                </c:pt>
                <c:pt idx="37">
                  <c:v>0.61666666666666692</c:v>
                </c:pt>
                <c:pt idx="38">
                  <c:v>0.63333333333333364</c:v>
                </c:pt>
                <c:pt idx="39">
                  <c:v>0.65000000000000036</c:v>
                </c:pt>
                <c:pt idx="40">
                  <c:v>0.66666666666666707</c:v>
                </c:pt>
                <c:pt idx="41">
                  <c:v>0.68333333333333379</c:v>
                </c:pt>
                <c:pt idx="42">
                  <c:v>0.70000000000000051</c:v>
                </c:pt>
                <c:pt idx="43">
                  <c:v>0.71666666666666723</c:v>
                </c:pt>
                <c:pt idx="44">
                  <c:v>0.73333333333333395</c:v>
                </c:pt>
                <c:pt idx="45">
                  <c:v>0.75000000000000067</c:v>
                </c:pt>
                <c:pt idx="46">
                  <c:v>0.76666666666666738</c:v>
                </c:pt>
                <c:pt idx="47">
                  <c:v>0.7833333333333341</c:v>
                </c:pt>
                <c:pt idx="48">
                  <c:v>0.80000000000000082</c:v>
                </c:pt>
                <c:pt idx="49">
                  <c:v>0.81666666666666754</c:v>
                </c:pt>
                <c:pt idx="50">
                  <c:v>0.83333333333333426</c:v>
                </c:pt>
                <c:pt idx="51">
                  <c:v>0.85000000000000098</c:v>
                </c:pt>
                <c:pt idx="52">
                  <c:v>0.8666666666666677</c:v>
                </c:pt>
                <c:pt idx="53">
                  <c:v>0.88333333333333441</c:v>
                </c:pt>
                <c:pt idx="54">
                  <c:v>0.90000000000000113</c:v>
                </c:pt>
                <c:pt idx="55">
                  <c:v>0.91666666666666785</c:v>
                </c:pt>
                <c:pt idx="56">
                  <c:v>0.93333333333333457</c:v>
                </c:pt>
                <c:pt idx="57">
                  <c:v>0.95000000000000129</c:v>
                </c:pt>
                <c:pt idx="58">
                  <c:v>0.96666666666666801</c:v>
                </c:pt>
                <c:pt idx="59">
                  <c:v>0.98333333333333472</c:v>
                </c:pt>
                <c:pt idx="60">
                  <c:v>1.0000000000000013</c:v>
                </c:pt>
                <c:pt idx="61">
                  <c:v>1.0166666666666679</c:v>
                </c:pt>
                <c:pt idx="62">
                  <c:v>1.0333333333333345</c:v>
                </c:pt>
                <c:pt idx="63">
                  <c:v>1.0500000000000012</c:v>
                </c:pt>
                <c:pt idx="64">
                  <c:v>1.0666666666666678</c:v>
                </c:pt>
                <c:pt idx="65">
                  <c:v>1.0833333333333344</c:v>
                </c:pt>
                <c:pt idx="66">
                  <c:v>1.100000000000001</c:v>
                </c:pt>
                <c:pt idx="67">
                  <c:v>1.1166666666666676</c:v>
                </c:pt>
                <c:pt idx="68">
                  <c:v>1.1333333333333342</c:v>
                </c:pt>
                <c:pt idx="69">
                  <c:v>1.1500000000000008</c:v>
                </c:pt>
                <c:pt idx="70">
                  <c:v>1.1666666666666674</c:v>
                </c:pt>
                <c:pt idx="71">
                  <c:v>1.183333333333334</c:v>
                </c:pt>
                <c:pt idx="72">
                  <c:v>1.2000000000000006</c:v>
                </c:pt>
                <c:pt idx="73">
                  <c:v>1.2166666666666672</c:v>
                </c:pt>
                <c:pt idx="74">
                  <c:v>1.2333333333333338</c:v>
                </c:pt>
                <c:pt idx="75">
                  <c:v>1.2500000000000004</c:v>
                </c:pt>
                <c:pt idx="76">
                  <c:v>1.2666666666666671</c:v>
                </c:pt>
                <c:pt idx="77">
                  <c:v>1.2833333333333337</c:v>
                </c:pt>
                <c:pt idx="78">
                  <c:v>1.3000000000000003</c:v>
                </c:pt>
                <c:pt idx="79">
                  <c:v>1.3166666666666669</c:v>
                </c:pt>
                <c:pt idx="80">
                  <c:v>1.3333333333333335</c:v>
                </c:pt>
                <c:pt idx="81">
                  <c:v>1.35</c:v>
                </c:pt>
                <c:pt idx="82">
                  <c:v>1.3666666666666667</c:v>
                </c:pt>
                <c:pt idx="83">
                  <c:v>1.3833333333333333</c:v>
                </c:pt>
                <c:pt idx="84">
                  <c:v>1.4</c:v>
                </c:pt>
                <c:pt idx="85">
                  <c:v>1.4166666666666665</c:v>
                </c:pt>
                <c:pt idx="86">
                  <c:v>1.4333333333333331</c:v>
                </c:pt>
                <c:pt idx="87">
                  <c:v>1.4499999999999997</c:v>
                </c:pt>
                <c:pt idx="88">
                  <c:v>1.4666666666666663</c:v>
                </c:pt>
                <c:pt idx="89">
                  <c:v>1.4833333333333329</c:v>
                </c:pt>
                <c:pt idx="90">
                  <c:v>1.4999999999999996</c:v>
                </c:pt>
                <c:pt idx="91">
                  <c:v>1.5166666666666662</c:v>
                </c:pt>
                <c:pt idx="92">
                  <c:v>1.5333333333333328</c:v>
                </c:pt>
                <c:pt idx="93">
                  <c:v>1.5499999999999994</c:v>
                </c:pt>
                <c:pt idx="94">
                  <c:v>1.566666666666666</c:v>
                </c:pt>
                <c:pt idx="95">
                  <c:v>1.5833333333333326</c:v>
                </c:pt>
                <c:pt idx="96">
                  <c:v>1.5999999999999992</c:v>
                </c:pt>
                <c:pt idx="97">
                  <c:v>1.6166666666666658</c:v>
                </c:pt>
                <c:pt idx="98">
                  <c:v>1.6333333333333324</c:v>
                </c:pt>
                <c:pt idx="99">
                  <c:v>1.649999999999999</c:v>
                </c:pt>
                <c:pt idx="100">
                  <c:v>1.6666666666666656</c:v>
                </c:pt>
                <c:pt idx="101">
                  <c:v>1.6833333333333322</c:v>
                </c:pt>
                <c:pt idx="102">
                  <c:v>1.6999999999999988</c:v>
                </c:pt>
                <c:pt idx="103">
                  <c:v>1.7166666666666655</c:v>
                </c:pt>
                <c:pt idx="104">
                  <c:v>1.7333333333333321</c:v>
                </c:pt>
                <c:pt idx="105">
                  <c:v>1.7499999999999987</c:v>
                </c:pt>
                <c:pt idx="106">
                  <c:v>1.7666666666666653</c:v>
                </c:pt>
                <c:pt idx="107">
                  <c:v>1.7833333333333319</c:v>
                </c:pt>
                <c:pt idx="108">
                  <c:v>1.7999999999999985</c:v>
                </c:pt>
                <c:pt idx="109">
                  <c:v>1.8166666666666651</c:v>
                </c:pt>
                <c:pt idx="110">
                  <c:v>1.8333333333333317</c:v>
                </c:pt>
                <c:pt idx="111">
                  <c:v>1.8499999999999983</c:v>
                </c:pt>
                <c:pt idx="112">
                  <c:v>1.8666666666666649</c:v>
                </c:pt>
                <c:pt idx="113">
                  <c:v>1.8833333333333315</c:v>
                </c:pt>
                <c:pt idx="114">
                  <c:v>1.8999999999999981</c:v>
                </c:pt>
                <c:pt idx="115">
                  <c:v>1.9166666666666647</c:v>
                </c:pt>
                <c:pt idx="116">
                  <c:v>1.9333333333333313</c:v>
                </c:pt>
                <c:pt idx="117">
                  <c:v>1.949999999999998</c:v>
                </c:pt>
                <c:pt idx="118">
                  <c:v>1.9666666666666646</c:v>
                </c:pt>
                <c:pt idx="119">
                  <c:v>1.9833333333333312</c:v>
                </c:pt>
                <c:pt idx="120">
                  <c:v>1.9999999999999978</c:v>
                </c:pt>
                <c:pt idx="121">
                  <c:v>2.0166666666666644</c:v>
                </c:pt>
                <c:pt idx="122">
                  <c:v>2.033333333333331</c:v>
                </c:pt>
                <c:pt idx="123">
                  <c:v>2.0499999999999976</c:v>
                </c:pt>
                <c:pt idx="124">
                  <c:v>2.0666666666666642</c:v>
                </c:pt>
                <c:pt idx="125">
                  <c:v>2.0833333333333308</c:v>
                </c:pt>
                <c:pt idx="126">
                  <c:v>2.0999999999999974</c:v>
                </c:pt>
                <c:pt idx="127">
                  <c:v>2.116666666666664</c:v>
                </c:pt>
                <c:pt idx="128">
                  <c:v>2.1333333333333306</c:v>
                </c:pt>
                <c:pt idx="129">
                  <c:v>2.1499999999999972</c:v>
                </c:pt>
                <c:pt idx="130">
                  <c:v>2.1666666666666639</c:v>
                </c:pt>
                <c:pt idx="131">
                  <c:v>2.1833333333333305</c:v>
                </c:pt>
                <c:pt idx="132">
                  <c:v>2.1999999999999971</c:v>
                </c:pt>
                <c:pt idx="133">
                  <c:v>2.2166666666666637</c:v>
                </c:pt>
                <c:pt idx="134">
                  <c:v>2.2333333333333303</c:v>
                </c:pt>
                <c:pt idx="135">
                  <c:v>2.2499999999999969</c:v>
                </c:pt>
                <c:pt idx="136">
                  <c:v>2.2666666666666635</c:v>
                </c:pt>
                <c:pt idx="137">
                  <c:v>2.2833333333333301</c:v>
                </c:pt>
                <c:pt idx="138">
                  <c:v>2.2999999999999967</c:v>
                </c:pt>
                <c:pt idx="139">
                  <c:v>2.3166666666666633</c:v>
                </c:pt>
                <c:pt idx="140">
                  <c:v>2.3333333333333299</c:v>
                </c:pt>
                <c:pt idx="141">
                  <c:v>2.3499999999999965</c:v>
                </c:pt>
                <c:pt idx="142">
                  <c:v>2.3666666666666631</c:v>
                </c:pt>
                <c:pt idx="143">
                  <c:v>2.3833333333333298</c:v>
                </c:pt>
                <c:pt idx="144">
                  <c:v>2.3999999999999964</c:v>
                </c:pt>
                <c:pt idx="145">
                  <c:v>2.416666666666663</c:v>
                </c:pt>
                <c:pt idx="146">
                  <c:v>2.4333333333333296</c:v>
                </c:pt>
                <c:pt idx="147">
                  <c:v>2.4499999999999962</c:v>
                </c:pt>
                <c:pt idx="148">
                  <c:v>2.4666666666666628</c:v>
                </c:pt>
                <c:pt idx="149">
                  <c:v>2.4833333333333294</c:v>
                </c:pt>
                <c:pt idx="150">
                  <c:v>2.499999999999996</c:v>
                </c:pt>
                <c:pt idx="151">
                  <c:v>2.5166666666666626</c:v>
                </c:pt>
                <c:pt idx="152">
                  <c:v>2.5333333333333292</c:v>
                </c:pt>
                <c:pt idx="153">
                  <c:v>2.5499999999999958</c:v>
                </c:pt>
                <c:pt idx="154">
                  <c:v>2.5666666666666624</c:v>
                </c:pt>
                <c:pt idx="155">
                  <c:v>2.583333333333329</c:v>
                </c:pt>
                <c:pt idx="156">
                  <c:v>2.5999999999999956</c:v>
                </c:pt>
                <c:pt idx="157">
                  <c:v>2.6166666666666623</c:v>
                </c:pt>
                <c:pt idx="158">
                  <c:v>2.6333333333333289</c:v>
                </c:pt>
                <c:pt idx="159">
                  <c:v>2.6499999999999955</c:v>
                </c:pt>
                <c:pt idx="160">
                  <c:v>2.6666666666666621</c:v>
                </c:pt>
                <c:pt idx="161">
                  <c:v>2.6833333333333287</c:v>
                </c:pt>
                <c:pt idx="162">
                  <c:v>2.6999999999999953</c:v>
                </c:pt>
                <c:pt idx="163">
                  <c:v>2.7166666666666619</c:v>
                </c:pt>
                <c:pt idx="164">
                  <c:v>2.7333333333333285</c:v>
                </c:pt>
                <c:pt idx="165">
                  <c:v>2.7499999999999951</c:v>
                </c:pt>
                <c:pt idx="166">
                  <c:v>2.7666666666666617</c:v>
                </c:pt>
                <c:pt idx="167">
                  <c:v>2.7833333333333283</c:v>
                </c:pt>
                <c:pt idx="168">
                  <c:v>2.7999999999999949</c:v>
                </c:pt>
                <c:pt idx="169">
                  <c:v>2.8166666666666615</c:v>
                </c:pt>
                <c:pt idx="170">
                  <c:v>2.8333333333333282</c:v>
                </c:pt>
                <c:pt idx="171">
                  <c:v>2.8499999999999948</c:v>
                </c:pt>
                <c:pt idx="172">
                  <c:v>2.8666666666666614</c:v>
                </c:pt>
                <c:pt idx="173">
                  <c:v>2.883333333333328</c:v>
                </c:pt>
                <c:pt idx="174">
                  <c:v>2.8999999999999946</c:v>
                </c:pt>
                <c:pt idx="175">
                  <c:v>2.9166666666666612</c:v>
                </c:pt>
                <c:pt idx="176">
                  <c:v>2.9333333333333278</c:v>
                </c:pt>
                <c:pt idx="177">
                  <c:v>2.9499999999999944</c:v>
                </c:pt>
                <c:pt idx="178">
                  <c:v>2.966666666666661</c:v>
                </c:pt>
                <c:pt idx="179">
                  <c:v>2.9833333333333276</c:v>
                </c:pt>
                <c:pt idx="180">
                  <c:v>2.9999999999999942</c:v>
                </c:pt>
                <c:pt idx="181">
                  <c:v>3.0166666666666608</c:v>
                </c:pt>
                <c:pt idx="182">
                  <c:v>3.0333333333333274</c:v>
                </c:pt>
                <c:pt idx="183">
                  <c:v>3.049999999999994</c:v>
                </c:pt>
                <c:pt idx="184">
                  <c:v>3.0666666666666607</c:v>
                </c:pt>
                <c:pt idx="185">
                  <c:v>3.0833333333333273</c:v>
                </c:pt>
                <c:pt idx="186">
                  <c:v>3.0999999999999939</c:v>
                </c:pt>
                <c:pt idx="187">
                  <c:v>3.1166666666666605</c:v>
                </c:pt>
                <c:pt idx="188">
                  <c:v>3.1333333333333271</c:v>
                </c:pt>
                <c:pt idx="189">
                  <c:v>3.1499999999999937</c:v>
                </c:pt>
                <c:pt idx="190">
                  <c:v>3.1666666666666603</c:v>
                </c:pt>
                <c:pt idx="191">
                  <c:v>3.1833333333333269</c:v>
                </c:pt>
                <c:pt idx="192">
                  <c:v>3.1999999999999935</c:v>
                </c:pt>
                <c:pt idx="193">
                  <c:v>3.2166666666666601</c:v>
                </c:pt>
                <c:pt idx="194">
                  <c:v>3.2333333333333267</c:v>
                </c:pt>
                <c:pt idx="195">
                  <c:v>3.2499999999999933</c:v>
                </c:pt>
                <c:pt idx="196">
                  <c:v>3.2666666666666599</c:v>
                </c:pt>
                <c:pt idx="197">
                  <c:v>3.2833333333333266</c:v>
                </c:pt>
                <c:pt idx="198">
                  <c:v>3.2999999999999932</c:v>
                </c:pt>
                <c:pt idx="199">
                  <c:v>3.3166666666666598</c:v>
                </c:pt>
                <c:pt idx="200">
                  <c:v>3.3333333333333264</c:v>
                </c:pt>
                <c:pt idx="201">
                  <c:v>3.349999999999993</c:v>
                </c:pt>
                <c:pt idx="202">
                  <c:v>3.3666666666666596</c:v>
                </c:pt>
                <c:pt idx="203">
                  <c:v>3.3833333333333262</c:v>
                </c:pt>
                <c:pt idx="204">
                  <c:v>3.3999999999999928</c:v>
                </c:pt>
                <c:pt idx="205">
                  <c:v>3.4166666666666594</c:v>
                </c:pt>
                <c:pt idx="206">
                  <c:v>3.433333333333326</c:v>
                </c:pt>
                <c:pt idx="207">
                  <c:v>3.4499999999999926</c:v>
                </c:pt>
                <c:pt idx="208">
                  <c:v>3.4666666666666592</c:v>
                </c:pt>
                <c:pt idx="209">
                  <c:v>3.4833333333333258</c:v>
                </c:pt>
                <c:pt idx="210">
                  <c:v>3.4999999999999925</c:v>
                </c:pt>
                <c:pt idx="211">
                  <c:v>3.5166666666666591</c:v>
                </c:pt>
                <c:pt idx="212">
                  <c:v>3.5333333333333257</c:v>
                </c:pt>
                <c:pt idx="213">
                  <c:v>3.5499999999999923</c:v>
                </c:pt>
                <c:pt idx="214">
                  <c:v>3.5666666666666589</c:v>
                </c:pt>
                <c:pt idx="215">
                  <c:v>3.5833333333333255</c:v>
                </c:pt>
                <c:pt idx="216">
                  <c:v>3.5999999999999921</c:v>
                </c:pt>
                <c:pt idx="217">
                  <c:v>3.6166666666666587</c:v>
                </c:pt>
                <c:pt idx="218">
                  <c:v>3.6333333333333253</c:v>
                </c:pt>
                <c:pt idx="219">
                  <c:v>3.6499999999999919</c:v>
                </c:pt>
                <c:pt idx="220">
                  <c:v>3.6666666666666585</c:v>
                </c:pt>
                <c:pt idx="221">
                  <c:v>3.6833333333333251</c:v>
                </c:pt>
                <c:pt idx="222">
                  <c:v>3.6999999999999917</c:v>
                </c:pt>
                <c:pt idx="223">
                  <c:v>3.7166666666666583</c:v>
                </c:pt>
                <c:pt idx="224">
                  <c:v>3.733333333333325</c:v>
                </c:pt>
                <c:pt idx="225">
                  <c:v>3.7499999999999916</c:v>
                </c:pt>
                <c:pt idx="226">
                  <c:v>3.7666666666666582</c:v>
                </c:pt>
                <c:pt idx="227">
                  <c:v>3.7833333333333248</c:v>
                </c:pt>
                <c:pt idx="228">
                  <c:v>3.7999999999999914</c:v>
                </c:pt>
                <c:pt idx="229">
                  <c:v>3.816666666666658</c:v>
                </c:pt>
                <c:pt idx="230">
                  <c:v>3.8333333333333246</c:v>
                </c:pt>
                <c:pt idx="231">
                  <c:v>3.8499999999999912</c:v>
                </c:pt>
                <c:pt idx="232">
                  <c:v>3.8666666666666578</c:v>
                </c:pt>
                <c:pt idx="233">
                  <c:v>3.8833333333333244</c:v>
                </c:pt>
                <c:pt idx="234">
                  <c:v>3.899999999999991</c:v>
                </c:pt>
                <c:pt idx="235">
                  <c:v>3.9166666666666576</c:v>
                </c:pt>
                <c:pt idx="236">
                  <c:v>3.9333333333333242</c:v>
                </c:pt>
                <c:pt idx="237">
                  <c:v>3.9499999999999909</c:v>
                </c:pt>
                <c:pt idx="238">
                  <c:v>3.9666666666666575</c:v>
                </c:pt>
                <c:pt idx="239">
                  <c:v>3.9833333333333241</c:v>
                </c:pt>
                <c:pt idx="240">
                  <c:v>3.9999999999999907</c:v>
                </c:pt>
                <c:pt idx="241">
                  <c:v>4.0166666666666577</c:v>
                </c:pt>
                <c:pt idx="242">
                  <c:v>4.0333333333333243</c:v>
                </c:pt>
                <c:pt idx="243">
                  <c:v>4.0499999999999909</c:v>
                </c:pt>
                <c:pt idx="244">
                  <c:v>4.0666666666666575</c:v>
                </c:pt>
                <c:pt idx="245">
                  <c:v>4.0833333333333242</c:v>
                </c:pt>
                <c:pt idx="246">
                  <c:v>4.0999999999999908</c:v>
                </c:pt>
                <c:pt idx="247">
                  <c:v>4.1166666666666574</c:v>
                </c:pt>
                <c:pt idx="248">
                  <c:v>4.133333333333324</c:v>
                </c:pt>
                <c:pt idx="249">
                  <c:v>4.1499999999999906</c:v>
                </c:pt>
                <c:pt idx="250">
                  <c:v>4.1666666666666572</c:v>
                </c:pt>
                <c:pt idx="251">
                  <c:v>4.1833333333333238</c:v>
                </c:pt>
                <c:pt idx="252">
                  <c:v>4.1999999999999904</c:v>
                </c:pt>
                <c:pt idx="253">
                  <c:v>4.216666666666657</c:v>
                </c:pt>
                <c:pt idx="254">
                  <c:v>4.2333333333333236</c:v>
                </c:pt>
                <c:pt idx="255">
                  <c:v>4.2499999999999902</c:v>
                </c:pt>
                <c:pt idx="256">
                  <c:v>4.2666666666666568</c:v>
                </c:pt>
                <c:pt idx="257">
                  <c:v>4.2833333333333234</c:v>
                </c:pt>
                <c:pt idx="258">
                  <c:v>4.2999999999999901</c:v>
                </c:pt>
                <c:pt idx="259">
                  <c:v>4.3166666666666567</c:v>
                </c:pt>
                <c:pt idx="260">
                  <c:v>4.3333333333333233</c:v>
                </c:pt>
                <c:pt idx="261">
                  <c:v>4.3499999999999899</c:v>
                </c:pt>
                <c:pt idx="262">
                  <c:v>4.3666666666666565</c:v>
                </c:pt>
                <c:pt idx="263">
                  <c:v>4.3833333333333231</c:v>
                </c:pt>
                <c:pt idx="264">
                  <c:v>4.3999999999999897</c:v>
                </c:pt>
                <c:pt idx="265">
                  <c:v>4.4166666666666563</c:v>
                </c:pt>
                <c:pt idx="266">
                  <c:v>4.4333333333333229</c:v>
                </c:pt>
                <c:pt idx="267">
                  <c:v>4.4499999999999895</c:v>
                </c:pt>
                <c:pt idx="268">
                  <c:v>4.4666666666666561</c:v>
                </c:pt>
                <c:pt idx="269">
                  <c:v>4.4833333333333227</c:v>
                </c:pt>
                <c:pt idx="270">
                  <c:v>4.4999999999999893</c:v>
                </c:pt>
                <c:pt idx="271">
                  <c:v>4.5166666666666559</c:v>
                </c:pt>
                <c:pt idx="272">
                  <c:v>4.5333333333333226</c:v>
                </c:pt>
                <c:pt idx="273">
                  <c:v>4.5499999999999892</c:v>
                </c:pt>
                <c:pt idx="274">
                  <c:v>4.5666666666666558</c:v>
                </c:pt>
                <c:pt idx="275">
                  <c:v>4.5833333333333224</c:v>
                </c:pt>
                <c:pt idx="276">
                  <c:v>4.599999999999989</c:v>
                </c:pt>
                <c:pt idx="277">
                  <c:v>4.6166666666666556</c:v>
                </c:pt>
                <c:pt idx="278">
                  <c:v>4.6333333333333222</c:v>
                </c:pt>
                <c:pt idx="279">
                  <c:v>4.6499999999999888</c:v>
                </c:pt>
                <c:pt idx="280">
                  <c:v>4.6666666666666554</c:v>
                </c:pt>
                <c:pt idx="281">
                  <c:v>4.683333333333322</c:v>
                </c:pt>
                <c:pt idx="282">
                  <c:v>4.6999999999999886</c:v>
                </c:pt>
                <c:pt idx="283">
                  <c:v>4.7166666666666552</c:v>
                </c:pt>
                <c:pt idx="284">
                  <c:v>4.7333333333333218</c:v>
                </c:pt>
                <c:pt idx="285">
                  <c:v>4.7499999999999885</c:v>
                </c:pt>
                <c:pt idx="286">
                  <c:v>4.7666666666666551</c:v>
                </c:pt>
                <c:pt idx="287">
                  <c:v>4.7833333333333217</c:v>
                </c:pt>
                <c:pt idx="288">
                  <c:v>4.7999999999999883</c:v>
                </c:pt>
                <c:pt idx="289">
                  <c:v>4.8166666666666549</c:v>
                </c:pt>
                <c:pt idx="290">
                  <c:v>4.8333333333333215</c:v>
                </c:pt>
                <c:pt idx="291">
                  <c:v>4.8499999999999881</c:v>
                </c:pt>
                <c:pt idx="292">
                  <c:v>4.8666666666666547</c:v>
                </c:pt>
                <c:pt idx="293">
                  <c:v>4.8833333333333213</c:v>
                </c:pt>
                <c:pt idx="294">
                  <c:v>4.8999999999999879</c:v>
                </c:pt>
                <c:pt idx="295">
                  <c:v>4.9166666666666545</c:v>
                </c:pt>
                <c:pt idx="296">
                  <c:v>4.9333333333333211</c:v>
                </c:pt>
                <c:pt idx="297">
                  <c:v>4.9499999999999877</c:v>
                </c:pt>
                <c:pt idx="298">
                  <c:v>4.9666666666666544</c:v>
                </c:pt>
                <c:pt idx="299">
                  <c:v>4.983333333333321</c:v>
                </c:pt>
                <c:pt idx="300">
                  <c:v>4.9999999999999876</c:v>
                </c:pt>
                <c:pt idx="301">
                  <c:v>5.0166666666666542</c:v>
                </c:pt>
                <c:pt idx="302">
                  <c:v>5.0333333333333208</c:v>
                </c:pt>
                <c:pt idx="303">
                  <c:v>5.0499999999999874</c:v>
                </c:pt>
                <c:pt idx="304">
                  <c:v>5.066666666666654</c:v>
                </c:pt>
                <c:pt idx="305">
                  <c:v>5.0833333333333206</c:v>
                </c:pt>
                <c:pt idx="306">
                  <c:v>5.0999999999999872</c:v>
                </c:pt>
                <c:pt idx="307">
                  <c:v>5.1166666666666538</c:v>
                </c:pt>
                <c:pt idx="308">
                  <c:v>5.1333333333333204</c:v>
                </c:pt>
                <c:pt idx="309">
                  <c:v>5.149999999999987</c:v>
                </c:pt>
                <c:pt idx="310">
                  <c:v>5.1666666666666536</c:v>
                </c:pt>
                <c:pt idx="311">
                  <c:v>5.1833333333333202</c:v>
                </c:pt>
                <c:pt idx="312">
                  <c:v>5.1999999999999869</c:v>
                </c:pt>
                <c:pt idx="313">
                  <c:v>5.2166666666666535</c:v>
                </c:pt>
                <c:pt idx="314">
                  <c:v>5.2333333333333201</c:v>
                </c:pt>
                <c:pt idx="315">
                  <c:v>5.2499999999999867</c:v>
                </c:pt>
                <c:pt idx="316">
                  <c:v>5.2666666666666533</c:v>
                </c:pt>
                <c:pt idx="317">
                  <c:v>5.2833333333333199</c:v>
                </c:pt>
                <c:pt idx="318">
                  <c:v>5.2999999999999865</c:v>
                </c:pt>
                <c:pt idx="319">
                  <c:v>5.3166666666666531</c:v>
                </c:pt>
                <c:pt idx="320">
                  <c:v>5.3333333333333197</c:v>
                </c:pt>
                <c:pt idx="321">
                  <c:v>5.3499999999999863</c:v>
                </c:pt>
                <c:pt idx="322">
                  <c:v>5.3666666666666529</c:v>
                </c:pt>
                <c:pt idx="323">
                  <c:v>5.3833333333333195</c:v>
                </c:pt>
                <c:pt idx="324">
                  <c:v>5.3999999999999861</c:v>
                </c:pt>
                <c:pt idx="325">
                  <c:v>5.4166666666666528</c:v>
                </c:pt>
                <c:pt idx="326">
                  <c:v>5.4333333333333194</c:v>
                </c:pt>
                <c:pt idx="327">
                  <c:v>5.449999999999986</c:v>
                </c:pt>
                <c:pt idx="328">
                  <c:v>5.4666666666666526</c:v>
                </c:pt>
                <c:pt idx="329">
                  <c:v>5.4833333333333192</c:v>
                </c:pt>
                <c:pt idx="330">
                  <c:v>5.4999999999999858</c:v>
                </c:pt>
                <c:pt idx="331">
                  <c:v>5.5166666666666524</c:v>
                </c:pt>
                <c:pt idx="332">
                  <c:v>5.533333333333319</c:v>
                </c:pt>
                <c:pt idx="333">
                  <c:v>5.5499999999999856</c:v>
                </c:pt>
                <c:pt idx="334">
                  <c:v>5.5666666666666522</c:v>
                </c:pt>
                <c:pt idx="335">
                  <c:v>5.5833333333333188</c:v>
                </c:pt>
                <c:pt idx="336">
                  <c:v>5.5999999999999854</c:v>
                </c:pt>
                <c:pt idx="337">
                  <c:v>5.616666666666652</c:v>
                </c:pt>
                <c:pt idx="338">
                  <c:v>5.6333333333333186</c:v>
                </c:pt>
                <c:pt idx="339">
                  <c:v>5.6499999999999853</c:v>
                </c:pt>
                <c:pt idx="340">
                  <c:v>5.6666666666666519</c:v>
                </c:pt>
                <c:pt idx="341">
                  <c:v>5.6833333333333185</c:v>
                </c:pt>
                <c:pt idx="342">
                  <c:v>5.6999999999999851</c:v>
                </c:pt>
                <c:pt idx="343">
                  <c:v>5.7166666666666517</c:v>
                </c:pt>
                <c:pt idx="344">
                  <c:v>5.7333333333333183</c:v>
                </c:pt>
                <c:pt idx="345">
                  <c:v>5.7499999999999849</c:v>
                </c:pt>
                <c:pt idx="346">
                  <c:v>5.7666666666666515</c:v>
                </c:pt>
                <c:pt idx="347">
                  <c:v>5.7833333333333181</c:v>
                </c:pt>
                <c:pt idx="348">
                  <c:v>5.7999999999999847</c:v>
                </c:pt>
                <c:pt idx="349">
                  <c:v>5.8166666666666513</c:v>
                </c:pt>
                <c:pt idx="350">
                  <c:v>5.8333333333333179</c:v>
                </c:pt>
                <c:pt idx="351">
                  <c:v>5.8499999999999845</c:v>
                </c:pt>
                <c:pt idx="352">
                  <c:v>5.8666666666666512</c:v>
                </c:pt>
                <c:pt idx="353">
                  <c:v>5.8833333333333178</c:v>
                </c:pt>
                <c:pt idx="354">
                  <c:v>5.8999999999999844</c:v>
                </c:pt>
                <c:pt idx="355">
                  <c:v>5.916666666666651</c:v>
                </c:pt>
                <c:pt idx="356">
                  <c:v>5.9333333333333176</c:v>
                </c:pt>
                <c:pt idx="357">
                  <c:v>5.9499999999999842</c:v>
                </c:pt>
                <c:pt idx="358">
                  <c:v>5.9666666666666508</c:v>
                </c:pt>
                <c:pt idx="359">
                  <c:v>5.9833333333333174</c:v>
                </c:pt>
                <c:pt idx="360">
                  <c:v>5.999999999999984</c:v>
                </c:pt>
                <c:pt idx="361">
                  <c:v>6.0166666666666506</c:v>
                </c:pt>
                <c:pt idx="362">
                  <c:v>6.0333333333333172</c:v>
                </c:pt>
                <c:pt idx="363">
                  <c:v>6.0499999999999838</c:v>
                </c:pt>
                <c:pt idx="364">
                  <c:v>6.0666666666666504</c:v>
                </c:pt>
                <c:pt idx="365">
                  <c:v>6.0833333333333171</c:v>
                </c:pt>
                <c:pt idx="366">
                  <c:v>6.0999999999999837</c:v>
                </c:pt>
                <c:pt idx="367">
                  <c:v>6.1166666666666503</c:v>
                </c:pt>
                <c:pt idx="368">
                  <c:v>6.1333333333333169</c:v>
                </c:pt>
                <c:pt idx="369">
                  <c:v>6.1499999999999835</c:v>
                </c:pt>
                <c:pt idx="370">
                  <c:v>6.1666666666666501</c:v>
                </c:pt>
                <c:pt idx="371">
                  <c:v>6.1833333333333167</c:v>
                </c:pt>
                <c:pt idx="372">
                  <c:v>6.1999999999999833</c:v>
                </c:pt>
                <c:pt idx="373">
                  <c:v>6.2166666666666499</c:v>
                </c:pt>
                <c:pt idx="374">
                  <c:v>6.2333333333333165</c:v>
                </c:pt>
                <c:pt idx="375">
                  <c:v>6.2499999999999831</c:v>
                </c:pt>
                <c:pt idx="376">
                  <c:v>6.2666666666666497</c:v>
                </c:pt>
                <c:pt idx="377">
                  <c:v>6.2833333333333163</c:v>
                </c:pt>
                <c:pt idx="378">
                  <c:v>6.2999999999999829</c:v>
                </c:pt>
                <c:pt idx="379">
                  <c:v>6.3166666666666496</c:v>
                </c:pt>
                <c:pt idx="380">
                  <c:v>6.3333333333333162</c:v>
                </c:pt>
                <c:pt idx="381">
                  <c:v>6.3499999999999828</c:v>
                </c:pt>
                <c:pt idx="382">
                  <c:v>6.3666666666666494</c:v>
                </c:pt>
                <c:pt idx="383">
                  <c:v>6.383333333333316</c:v>
                </c:pt>
                <c:pt idx="384">
                  <c:v>6.3999999999999826</c:v>
                </c:pt>
                <c:pt idx="385">
                  <c:v>6.4166666666666492</c:v>
                </c:pt>
                <c:pt idx="386">
                  <c:v>6.4333333333333158</c:v>
                </c:pt>
                <c:pt idx="387">
                  <c:v>6.4499999999999824</c:v>
                </c:pt>
                <c:pt idx="388">
                  <c:v>6.466666666666649</c:v>
                </c:pt>
                <c:pt idx="389">
                  <c:v>6.4833333333333156</c:v>
                </c:pt>
                <c:pt idx="390">
                  <c:v>6.4999999999999822</c:v>
                </c:pt>
                <c:pt idx="391">
                  <c:v>6.5166666666666488</c:v>
                </c:pt>
                <c:pt idx="392">
                  <c:v>6.5333333333333155</c:v>
                </c:pt>
                <c:pt idx="393">
                  <c:v>6.5499999999999821</c:v>
                </c:pt>
                <c:pt idx="394">
                  <c:v>6.5666666666666487</c:v>
                </c:pt>
                <c:pt idx="395">
                  <c:v>6.5833333333333153</c:v>
                </c:pt>
                <c:pt idx="396">
                  <c:v>6.5999999999999819</c:v>
                </c:pt>
                <c:pt idx="397">
                  <c:v>6.6166666666666485</c:v>
                </c:pt>
                <c:pt idx="398">
                  <c:v>6.6333333333333151</c:v>
                </c:pt>
                <c:pt idx="399">
                  <c:v>6.6499999999999817</c:v>
                </c:pt>
                <c:pt idx="400">
                  <c:v>6.6666666666666483</c:v>
                </c:pt>
                <c:pt idx="401">
                  <c:v>6.6833333333333149</c:v>
                </c:pt>
                <c:pt idx="402">
                  <c:v>6.6999999999999815</c:v>
                </c:pt>
                <c:pt idx="403">
                  <c:v>6.7166666666666481</c:v>
                </c:pt>
                <c:pt idx="404">
                  <c:v>6.7333333333333147</c:v>
                </c:pt>
                <c:pt idx="405">
                  <c:v>6.7499999999999813</c:v>
                </c:pt>
                <c:pt idx="406">
                  <c:v>6.766666666666648</c:v>
                </c:pt>
                <c:pt idx="407">
                  <c:v>6.7833333333333146</c:v>
                </c:pt>
                <c:pt idx="408">
                  <c:v>6.7999999999999812</c:v>
                </c:pt>
                <c:pt idx="409">
                  <c:v>6.8166666666666478</c:v>
                </c:pt>
                <c:pt idx="410">
                  <c:v>6.8333333333333144</c:v>
                </c:pt>
                <c:pt idx="411">
                  <c:v>6.849999999999981</c:v>
                </c:pt>
                <c:pt idx="412">
                  <c:v>6.8666666666666476</c:v>
                </c:pt>
                <c:pt idx="413">
                  <c:v>6.8833333333333142</c:v>
                </c:pt>
                <c:pt idx="414">
                  <c:v>6.8999999999999808</c:v>
                </c:pt>
                <c:pt idx="415">
                  <c:v>6.9166666666666474</c:v>
                </c:pt>
                <c:pt idx="416">
                  <c:v>6.933333333333314</c:v>
                </c:pt>
                <c:pt idx="417">
                  <c:v>6.9499999999999806</c:v>
                </c:pt>
                <c:pt idx="418">
                  <c:v>6.9666666666666472</c:v>
                </c:pt>
                <c:pt idx="419">
                  <c:v>6.9833333333333139</c:v>
                </c:pt>
                <c:pt idx="420">
                  <c:v>6.9999999999999805</c:v>
                </c:pt>
                <c:pt idx="421">
                  <c:v>7.0166666666666471</c:v>
                </c:pt>
                <c:pt idx="422">
                  <c:v>7.0333333333333137</c:v>
                </c:pt>
                <c:pt idx="423">
                  <c:v>7.0499999999999803</c:v>
                </c:pt>
                <c:pt idx="424">
                  <c:v>7.0666666666666469</c:v>
                </c:pt>
                <c:pt idx="425">
                  <c:v>7.0833333333333135</c:v>
                </c:pt>
                <c:pt idx="426">
                  <c:v>7.0999999999999801</c:v>
                </c:pt>
                <c:pt idx="427">
                  <c:v>7.1166666666666467</c:v>
                </c:pt>
                <c:pt idx="428">
                  <c:v>7.1333333333333133</c:v>
                </c:pt>
                <c:pt idx="429">
                  <c:v>7.1499999999999799</c:v>
                </c:pt>
                <c:pt idx="430">
                  <c:v>7.1666666666666465</c:v>
                </c:pt>
                <c:pt idx="431">
                  <c:v>7.1833333333333131</c:v>
                </c:pt>
                <c:pt idx="432">
                  <c:v>7.1999999999999797</c:v>
                </c:pt>
                <c:pt idx="433">
                  <c:v>7.2166666666666464</c:v>
                </c:pt>
                <c:pt idx="434">
                  <c:v>7.233333333333313</c:v>
                </c:pt>
                <c:pt idx="435">
                  <c:v>7.2499999999999796</c:v>
                </c:pt>
                <c:pt idx="436">
                  <c:v>7.2666666666666462</c:v>
                </c:pt>
                <c:pt idx="437">
                  <c:v>7.2833333333333128</c:v>
                </c:pt>
                <c:pt idx="438">
                  <c:v>7.2999999999999794</c:v>
                </c:pt>
                <c:pt idx="439">
                  <c:v>7.316666666666646</c:v>
                </c:pt>
                <c:pt idx="440">
                  <c:v>7.3333333333333126</c:v>
                </c:pt>
                <c:pt idx="441">
                  <c:v>7.3499999999999792</c:v>
                </c:pt>
                <c:pt idx="442">
                  <c:v>7.3666666666666458</c:v>
                </c:pt>
                <c:pt idx="443">
                  <c:v>7.3833333333333124</c:v>
                </c:pt>
                <c:pt idx="444">
                  <c:v>7.399999999999979</c:v>
                </c:pt>
                <c:pt idx="445">
                  <c:v>7.4166666666666456</c:v>
                </c:pt>
                <c:pt idx="446">
                  <c:v>7.4333333333333123</c:v>
                </c:pt>
                <c:pt idx="447">
                  <c:v>7.4499999999999789</c:v>
                </c:pt>
                <c:pt idx="448">
                  <c:v>7.4666666666666455</c:v>
                </c:pt>
                <c:pt idx="449">
                  <c:v>7.4833333333333121</c:v>
                </c:pt>
                <c:pt idx="450">
                  <c:v>7.4999999999999787</c:v>
                </c:pt>
                <c:pt idx="451">
                  <c:v>7.5166666666666453</c:v>
                </c:pt>
                <c:pt idx="452">
                  <c:v>7.5333333333333119</c:v>
                </c:pt>
                <c:pt idx="453">
                  <c:v>7.5499999999999785</c:v>
                </c:pt>
                <c:pt idx="454">
                  <c:v>7.5666666666666451</c:v>
                </c:pt>
                <c:pt idx="455">
                  <c:v>7.5833333333333117</c:v>
                </c:pt>
                <c:pt idx="456">
                  <c:v>7.5999999999999783</c:v>
                </c:pt>
                <c:pt idx="457">
                  <c:v>7.6166666666666449</c:v>
                </c:pt>
                <c:pt idx="458">
                  <c:v>7.6333333333333115</c:v>
                </c:pt>
                <c:pt idx="459">
                  <c:v>7.6499999999999782</c:v>
                </c:pt>
                <c:pt idx="460">
                  <c:v>7.6666666666666448</c:v>
                </c:pt>
                <c:pt idx="461">
                  <c:v>7.6833333333333114</c:v>
                </c:pt>
                <c:pt idx="462">
                  <c:v>7.699999999999978</c:v>
                </c:pt>
                <c:pt idx="463">
                  <c:v>7.7166666666666446</c:v>
                </c:pt>
                <c:pt idx="464">
                  <c:v>7.7333333333333112</c:v>
                </c:pt>
                <c:pt idx="465">
                  <c:v>7.7499999999999778</c:v>
                </c:pt>
                <c:pt idx="466">
                  <c:v>7.7666666666666444</c:v>
                </c:pt>
                <c:pt idx="467">
                  <c:v>7.783333333333311</c:v>
                </c:pt>
                <c:pt idx="468">
                  <c:v>7.7999999999999776</c:v>
                </c:pt>
                <c:pt idx="469">
                  <c:v>7.8166666666666442</c:v>
                </c:pt>
                <c:pt idx="470">
                  <c:v>7.8333333333333108</c:v>
                </c:pt>
                <c:pt idx="471">
                  <c:v>7.8499999999999774</c:v>
                </c:pt>
                <c:pt idx="472">
                  <c:v>7.866666666666644</c:v>
                </c:pt>
                <c:pt idx="473">
                  <c:v>7.8833333333333107</c:v>
                </c:pt>
                <c:pt idx="474">
                  <c:v>7.8999999999999773</c:v>
                </c:pt>
                <c:pt idx="475">
                  <c:v>7.9166666666666439</c:v>
                </c:pt>
                <c:pt idx="476">
                  <c:v>7.9333333333333105</c:v>
                </c:pt>
                <c:pt idx="477">
                  <c:v>7.9499999999999771</c:v>
                </c:pt>
                <c:pt idx="478">
                  <c:v>7.9666666666666437</c:v>
                </c:pt>
                <c:pt idx="479">
                  <c:v>7.9833333333333103</c:v>
                </c:pt>
                <c:pt idx="480">
                  <c:v>7.9999999999999769</c:v>
                </c:pt>
                <c:pt idx="481">
                  <c:v>8.0166666666666444</c:v>
                </c:pt>
                <c:pt idx="482">
                  <c:v>8.0333333333333119</c:v>
                </c:pt>
                <c:pt idx="483">
                  <c:v>8.0499999999999794</c:v>
                </c:pt>
                <c:pt idx="484">
                  <c:v>8.0666666666666469</c:v>
                </c:pt>
                <c:pt idx="485">
                  <c:v>8.0833333333333144</c:v>
                </c:pt>
                <c:pt idx="486">
                  <c:v>8.0999999999999819</c:v>
                </c:pt>
                <c:pt idx="487">
                  <c:v>8.1166666666666494</c:v>
                </c:pt>
                <c:pt idx="488">
                  <c:v>8.1333333333333169</c:v>
                </c:pt>
                <c:pt idx="489">
                  <c:v>8.1499999999999844</c:v>
                </c:pt>
                <c:pt idx="490">
                  <c:v>8.1666666666666519</c:v>
                </c:pt>
                <c:pt idx="491">
                  <c:v>8.1833333333333194</c:v>
                </c:pt>
                <c:pt idx="492">
                  <c:v>8.1999999999999869</c:v>
                </c:pt>
                <c:pt idx="493">
                  <c:v>8.2166666666666544</c:v>
                </c:pt>
                <c:pt idx="494">
                  <c:v>8.2333333333333218</c:v>
                </c:pt>
                <c:pt idx="495">
                  <c:v>8.2499999999999893</c:v>
                </c:pt>
                <c:pt idx="496">
                  <c:v>8.2666666666666568</c:v>
                </c:pt>
                <c:pt idx="497">
                  <c:v>8.2833333333333243</c:v>
                </c:pt>
                <c:pt idx="498">
                  <c:v>8.2999999999999918</c:v>
                </c:pt>
                <c:pt idx="499">
                  <c:v>8.3166666666666593</c:v>
                </c:pt>
                <c:pt idx="500">
                  <c:v>8.3333333333333268</c:v>
                </c:pt>
                <c:pt idx="501">
                  <c:v>8.3499999999999943</c:v>
                </c:pt>
                <c:pt idx="502">
                  <c:v>8.3666666666666618</c:v>
                </c:pt>
                <c:pt idx="503">
                  <c:v>8.3833333333333293</c:v>
                </c:pt>
                <c:pt idx="504">
                  <c:v>8.3999999999999968</c:v>
                </c:pt>
                <c:pt idx="505">
                  <c:v>8.4166666666666643</c:v>
                </c:pt>
                <c:pt idx="506">
                  <c:v>8.4333333333333318</c:v>
                </c:pt>
                <c:pt idx="507">
                  <c:v>8.4499999999999993</c:v>
                </c:pt>
                <c:pt idx="508">
                  <c:v>8.4666666666666668</c:v>
                </c:pt>
                <c:pt idx="509">
                  <c:v>8.4833333333333343</c:v>
                </c:pt>
                <c:pt idx="510">
                  <c:v>8.5000000000000018</c:v>
                </c:pt>
                <c:pt idx="511">
                  <c:v>8.5166666666666693</c:v>
                </c:pt>
                <c:pt idx="512">
                  <c:v>8.5333333333333368</c:v>
                </c:pt>
                <c:pt idx="513">
                  <c:v>8.5500000000000043</c:v>
                </c:pt>
                <c:pt idx="514">
                  <c:v>8.5666666666666718</c:v>
                </c:pt>
                <c:pt idx="515">
                  <c:v>8.5833333333333393</c:v>
                </c:pt>
                <c:pt idx="516">
                  <c:v>8.6000000000000068</c:v>
                </c:pt>
                <c:pt idx="517">
                  <c:v>8.6166666666666742</c:v>
                </c:pt>
                <c:pt idx="518">
                  <c:v>8.6333333333333417</c:v>
                </c:pt>
                <c:pt idx="519">
                  <c:v>8.6500000000000092</c:v>
                </c:pt>
                <c:pt idx="520">
                  <c:v>8.6666666666666767</c:v>
                </c:pt>
                <c:pt idx="521">
                  <c:v>8.6833333333333442</c:v>
                </c:pt>
                <c:pt idx="522">
                  <c:v>8.7000000000000117</c:v>
                </c:pt>
                <c:pt idx="523">
                  <c:v>8.7166666666666792</c:v>
                </c:pt>
                <c:pt idx="524">
                  <c:v>8.7333333333333467</c:v>
                </c:pt>
                <c:pt idx="525">
                  <c:v>8.7500000000000142</c:v>
                </c:pt>
                <c:pt idx="526">
                  <c:v>8.7666666666666817</c:v>
                </c:pt>
                <c:pt idx="527">
                  <c:v>8.7833333333333492</c:v>
                </c:pt>
                <c:pt idx="528">
                  <c:v>8.8000000000000167</c:v>
                </c:pt>
                <c:pt idx="529">
                  <c:v>8.8166666666666842</c:v>
                </c:pt>
                <c:pt idx="530">
                  <c:v>8.8333333333333517</c:v>
                </c:pt>
                <c:pt idx="531">
                  <c:v>8.8500000000000192</c:v>
                </c:pt>
                <c:pt idx="532">
                  <c:v>8.8666666666666867</c:v>
                </c:pt>
                <c:pt idx="533">
                  <c:v>8.8833333333333542</c:v>
                </c:pt>
                <c:pt idx="534">
                  <c:v>8.9000000000000217</c:v>
                </c:pt>
                <c:pt idx="535">
                  <c:v>8.9166666666666892</c:v>
                </c:pt>
                <c:pt idx="536">
                  <c:v>8.9333333333333567</c:v>
                </c:pt>
                <c:pt idx="537">
                  <c:v>8.9500000000000242</c:v>
                </c:pt>
                <c:pt idx="538">
                  <c:v>8.9666666666666917</c:v>
                </c:pt>
                <c:pt idx="539">
                  <c:v>8.9833333333333591</c:v>
                </c:pt>
                <c:pt idx="540">
                  <c:v>9.0000000000000266</c:v>
                </c:pt>
                <c:pt idx="541">
                  <c:v>9.0166666666666941</c:v>
                </c:pt>
                <c:pt idx="542">
                  <c:v>9.0333333333333616</c:v>
                </c:pt>
                <c:pt idx="543">
                  <c:v>9.0500000000000291</c:v>
                </c:pt>
                <c:pt idx="544">
                  <c:v>9.0666666666666966</c:v>
                </c:pt>
                <c:pt idx="545">
                  <c:v>9.0833333333333641</c:v>
                </c:pt>
                <c:pt idx="546">
                  <c:v>9.1000000000000316</c:v>
                </c:pt>
                <c:pt idx="547">
                  <c:v>9.1166666666666991</c:v>
                </c:pt>
                <c:pt idx="548">
                  <c:v>9.1333333333333666</c:v>
                </c:pt>
                <c:pt idx="549">
                  <c:v>9.1500000000000341</c:v>
                </c:pt>
                <c:pt idx="550">
                  <c:v>9.1666666666667016</c:v>
                </c:pt>
                <c:pt idx="551">
                  <c:v>9.1833333333333691</c:v>
                </c:pt>
                <c:pt idx="552">
                  <c:v>9.2000000000000366</c:v>
                </c:pt>
                <c:pt idx="553">
                  <c:v>9.2166666666667041</c:v>
                </c:pt>
                <c:pt idx="554">
                  <c:v>9.2333333333333716</c:v>
                </c:pt>
                <c:pt idx="555">
                  <c:v>9.2500000000000391</c:v>
                </c:pt>
                <c:pt idx="556">
                  <c:v>9.2666666666667066</c:v>
                </c:pt>
                <c:pt idx="557">
                  <c:v>9.2833333333333741</c:v>
                </c:pt>
                <c:pt idx="558">
                  <c:v>9.3000000000000416</c:v>
                </c:pt>
                <c:pt idx="559">
                  <c:v>9.3166666666667091</c:v>
                </c:pt>
                <c:pt idx="560">
                  <c:v>9.3333333333333766</c:v>
                </c:pt>
                <c:pt idx="561">
                  <c:v>9.3500000000000441</c:v>
                </c:pt>
                <c:pt idx="562">
                  <c:v>9.3666666666667115</c:v>
                </c:pt>
                <c:pt idx="563">
                  <c:v>9.383333333333379</c:v>
                </c:pt>
                <c:pt idx="564">
                  <c:v>9.4000000000000465</c:v>
                </c:pt>
                <c:pt idx="565">
                  <c:v>9.416666666666714</c:v>
                </c:pt>
                <c:pt idx="566">
                  <c:v>9.4333333333333815</c:v>
                </c:pt>
                <c:pt idx="567">
                  <c:v>9.450000000000049</c:v>
                </c:pt>
                <c:pt idx="568">
                  <c:v>9.4666666666667165</c:v>
                </c:pt>
                <c:pt idx="569">
                  <c:v>9.483333333333384</c:v>
                </c:pt>
                <c:pt idx="570">
                  <c:v>9.5000000000000515</c:v>
                </c:pt>
                <c:pt idx="571">
                  <c:v>9.516666666666719</c:v>
                </c:pt>
                <c:pt idx="572">
                  <c:v>9.5333333333333865</c:v>
                </c:pt>
                <c:pt idx="573">
                  <c:v>9.550000000000054</c:v>
                </c:pt>
                <c:pt idx="574">
                  <c:v>9.5666666666667215</c:v>
                </c:pt>
                <c:pt idx="575">
                  <c:v>9.583333333333389</c:v>
                </c:pt>
                <c:pt idx="576">
                  <c:v>9.6000000000000565</c:v>
                </c:pt>
                <c:pt idx="577">
                  <c:v>9.616666666666724</c:v>
                </c:pt>
                <c:pt idx="578">
                  <c:v>9.6333333333333915</c:v>
                </c:pt>
                <c:pt idx="579">
                  <c:v>9.650000000000059</c:v>
                </c:pt>
                <c:pt idx="580">
                  <c:v>9.6666666666667265</c:v>
                </c:pt>
                <c:pt idx="581">
                  <c:v>9.683333333333394</c:v>
                </c:pt>
                <c:pt idx="582">
                  <c:v>9.7000000000000615</c:v>
                </c:pt>
                <c:pt idx="583">
                  <c:v>9.716666666666729</c:v>
                </c:pt>
                <c:pt idx="584">
                  <c:v>9.7333333333333965</c:v>
                </c:pt>
                <c:pt idx="585">
                  <c:v>9.7500000000000639</c:v>
                </c:pt>
                <c:pt idx="586">
                  <c:v>9.7666666666667314</c:v>
                </c:pt>
                <c:pt idx="587">
                  <c:v>9.7833333333333989</c:v>
                </c:pt>
                <c:pt idx="588">
                  <c:v>9.8000000000000664</c:v>
                </c:pt>
                <c:pt idx="589">
                  <c:v>9.8166666666667339</c:v>
                </c:pt>
                <c:pt idx="590">
                  <c:v>9.8333333333334014</c:v>
                </c:pt>
                <c:pt idx="591">
                  <c:v>9.8500000000000689</c:v>
                </c:pt>
                <c:pt idx="592">
                  <c:v>9.8666666666667364</c:v>
                </c:pt>
                <c:pt idx="593">
                  <c:v>9.8833333333334039</c:v>
                </c:pt>
                <c:pt idx="594">
                  <c:v>9.9000000000000714</c:v>
                </c:pt>
                <c:pt idx="595">
                  <c:v>9.9166666666667389</c:v>
                </c:pt>
                <c:pt idx="596">
                  <c:v>9.9333333333334064</c:v>
                </c:pt>
                <c:pt idx="597">
                  <c:v>9.9500000000000739</c:v>
                </c:pt>
                <c:pt idx="598">
                  <c:v>9.9666666666667414</c:v>
                </c:pt>
                <c:pt idx="599">
                  <c:v>9.9833333333334089</c:v>
                </c:pt>
                <c:pt idx="600">
                  <c:v>10.000000000000076</c:v>
                </c:pt>
                <c:pt idx="601">
                  <c:v>10.016666666666744</c:v>
                </c:pt>
                <c:pt idx="602">
                  <c:v>10.033333333333411</c:v>
                </c:pt>
                <c:pt idx="603">
                  <c:v>10.050000000000079</c:v>
                </c:pt>
                <c:pt idx="604">
                  <c:v>10.066666666666746</c:v>
                </c:pt>
                <c:pt idx="605">
                  <c:v>10.083333333333414</c:v>
                </c:pt>
                <c:pt idx="606">
                  <c:v>10.100000000000081</c:v>
                </c:pt>
                <c:pt idx="607">
                  <c:v>10.116666666666749</c:v>
                </c:pt>
                <c:pt idx="608">
                  <c:v>10.133333333333416</c:v>
                </c:pt>
                <c:pt idx="609">
                  <c:v>10.150000000000084</c:v>
                </c:pt>
                <c:pt idx="610">
                  <c:v>10.166666666666751</c:v>
                </c:pt>
                <c:pt idx="611">
                  <c:v>10.183333333333419</c:v>
                </c:pt>
                <c:pt idx="612">
                  <c:v>10.200000000000086</c:v>
                </c:pt>
                <c:pt idx="613">
                  <c:v>10.216666666666754</c:v>
                </c:pt>
                <c:pt idx="614">
                  <c:v>10.233333333333421</c:v>
                </c:pt>
                <c:pt idx="615">
                  <c:v>10.250000000000089</c:v>
                </c:pt>
                <c:pt idx="616">
                  <c:v>10.266666666666756</c:v>
                </c:pt>
                <c:pt idx="617">
                  <c:v>10.283333333333424</c:v>
                </c:pt>
                <c:pt idx="618">
                  <c:v>10.300000000000091</c:v>
                </c:pt>
                <c:pt idx="619">
                  <c:v>10.316666666666759</c:v>
                </c:pt>
                <c:pt idx="620">
                  <c:v>10.333333333333426</c:v>
                </c:pt>
                <c:pt idx="621">
                  <c:v>10.350000000000094</c:v>
                </c:pt>
                <c:pt idx="622">
                  <c:v>10.366666666666761</c:v>
                </c:pt>
                <c:pt idx="623">
                  <c:v>10.383333333333429</c:v>
                </c:pt>
                <c:pt idx="624">
                  <c:v>10.400000000000096</c:v>
                </c:pt>
                <c:pt idx="625">
                  <c:v>10.416666666666764</c:v>
                </c:pt>
                <c:pt idx="626">
                  <c:v>10.433333333333431</c:v>
                </c:pt>
                <c:pt idx="627">
                  <c:v>10.450000000000099</c:v>
                </c:pt>
                <c:pt idx="628">
                  <c:v>10.466666666666766</c:v>
                </c:pt>
                <c:pt idx="629">
                  <c:v>10.483333333333434</c:v>
                </c:pt>
                <c:pt idx="630">
                  <c:v>10.500000000000101</c:v>
                </c:pt>
                <c:pt idx="631">
                  <c:v>10.516666666666769</c:v>
                </c:pt>
                <c:pt idx="632">
                  <c:v>10.533333333333436</c:v>
                </c:pt>
                <c:pt idx="633">
                  <c:v>10.550000000000104</c:v>
                </c:pt>
                <c:pt idx="634">
                  <c:v>10.566666666666771</c:v>
                </c:pt>
                <c:pt idx="635">
                  <c:v>10.583333333333439</c:v>
                </c:pt>
                <c:pt idx="636">
                  <c:v>10.600000000000106</c:v>
                </c:pt>
                <c:pt idx="637">
                  <c:v>10.616666666666774</c:v>
                </c:pt>
                <c:pt idx="638">
                  <c:v>10.633333333333441</c:v>
                </c:pt>
                <c:pt idx="639">
                  <c:v>10.650000000000109</c:v>
                </c:pt>
                <c:pt idx="640">
                  <c:v>10.666666666666776</c:v>
                </c:pt>
                <c:pt idx="641">
                  <c:v>10.683333333333444</c:v>
                </c:pt>
                <c:pt idx="642">
                  <c:v>10.700000000000111</c:v>
                </c:pt>
                <c:pt idx="643">
                  <c:v>10.716666666666779</c:v>
                </c:pt>
                <c:pt idx="644">
                  <c:v>10.733333333333446</c:v>
                </c:pt>
                <c:pt idx="645">
                  <c:v>10.750000000000114</c:v>
                </c:pt>
                <c:pt idx="646">
                  <c:v>10.766666666666781</c:v>
                </c:pt>
                <c:pt idx="647">
                  <c:v>10.783333333333449</c:v>
                </c:pt>
                <c:pt idx="648">
                  <c:v>10.800000000000116</c:v>
                </c:pt>
                <c:pt idx="649">
                  <c:v>10.816666666666784</c:v>
                </c:pt>
                <c:pt idx="650">
                  <c:v>10.833333333333451</c:v>
                </c:pt>
                <c:pt idx="651">
                  <c:v>10.850000000000119</c:v>
                </c:pt>
                <c:pt idx="652">
                  <c:v>10.866666666666786</c:v>
                </c:pt>
                <c:pt idx="653">
                  <c:v>10.883333333333454</c:v>
                </c:pt>
                <c:pt idx="654">
                  <c:v>10.900000000000121</c:v>
                </c:pt>
                <c:pt idx="655">
                  <c:v>10.916666666666789</c:v>
                </c:pt>
                <c:pt idx="656">
                  <c:v>10.933333333333456</c:v>
                </c:pt>
                <c:pt idx="657">
                  <c:v>10.950000000000124</c:v>
                </c:pt>
                <c:pt idx="658">
                  <c:v>10.966666666666791</c:v>
                </c:pt>
                <c:pt idx="659">
                  <c:v>10.983333333333459</c:v>
                </c:pt>
                <c:pt idx="660">
                  <c:v>11.000000000000126</c:v>
                </c:pt>
                <c:pt idx="661">
                  <c:v>11.016666666666794</c:v>
                </c:pt>
                <c:pt idx="662">
                  <c:v>11.033333333333461</c:v>
                </c:pt>
                <c:pt idx="663">
                  <c:v>11.050000000000129</c:v>
                </c:pt>
                <c:pt idx="664">
                  <c:v>11.066666666666796</c:v>
                </c:pt>
                <c:pt idx="665">
                  <c:v>11.083333333333464</c:v>
                </c:pt>
                <c:pt idx="666">
                  <c:v>11.100000000000131</c:v>
                </c:pt>
                <c:pt idx="667">
                  <c:v>11.116666666666799</c:v>
                </c:pt>
                <c:pt idx="668">
                  <c:v>11.133333333333466</c:v>
                </c:pt>
                <c:pt idx="669">
                  <c:v>11.150000000000134</c:v>
                </c:pt>
                <c:pt idx="670">
                  <c:v>11.166666666666801</c:v>
                </c:pt>
                <c:pt idx="671">
                  <c:v>11.183333333333469</c:v>
                </c:pt>
                <c:pt idx="672">
                  <c:v>11.200000000000136</c:v>
                </c:pt>
                <c:pt idx="673">
                  <c:v>11.216666666666804</c:v>
                </c:pt>
                <c:pt idx="674">
                  <c:v>11.233333333333471</c:v>
                </c:pt>
                <c:pt idx="675">
                  <c:v>11.250000000000139</c:v>
                </c:pt>
                <c:pt idx="676">
                  <c:v>11.266666666666806</c:v>
                </c:pt>
                <c:pt idx="677">
                  <c:v>11.283333333333474</c:v>
                </c:pt>
                <c:pt idx="678">
                  <c:v>11.300000000000141</c:v>
                </c:pt>
                <c:pt idx="679">
                  <c:v>11.316666666666809</c:v>
                </c:pt>
                <c:pt idx="680">
                  <c:v>11.333333333333476</c:v>
                </c:pt>
                <c:pt idx="681">
                  <c:v>11.350000000000144</c:v>
                </c:pt>
                <c:pt idx="682">
                  <c:v>11.366666666666811</c:v>
                </c:pt>
                <c:pt idx="683">
                  <c:v>11.383333333333479</c:v>
                </c:pt>
                <c:pt idx="684">
                  <c:v>11.400000000000146</c:v>
                </c:pt>
                <c:pt idx="685">
                  <c:v>11.416666666666814</c:v>
                </c:pt>
                <c:pt idx="686">
                  <c:v>11.433333333333481</c:v>
                </c:pt>
                <c:pt idx="687">
                  <c:v>11.450000000000149</c:v>
                </c:pt>
                <c:pt idx="688">
                  <c:v>11.466666666666816</c:v>
                </c:pt>
                <c:pt idx="689">
                  <c:v>11.483333333333483</c:v>
                </c:pt>
                <c:pt idx="690">
                  <c:v>11.500000000000151</c:v>
                </c:pt>
                <c:pt idx="691">
                  <c:v>11.516666666666818</c:v>
                </c:pt>
                <c:pt idx="692">
                  <c:v>11.533333333333486</c:v>
                </c:pt>
                <c:pt idx="693">
                  <c:v>11.550000000000153</c:v>
                </c:pt>
                <c:pt idx="694">
                  <c:v>11.566666666666821</c:v>
                </c:pt>
                <c:pt idx="695">
                  <c:v>11.583333333333488</c:v>
                </c:pt>
                <c:pt idx="696">
                  <c:v>11.600000000000156</c:v>
                </c:pt>
                <c:pt idx="697">
                  <c:v>11.616666666666823</c:v>
                </c:pt>
                <c:pt idx="698">
                  <c:v>11.633333333333491</c:v>
                </c:pt>
                <c:pt idx="699">
                  <c:v>11.650000000000158</c:v>
                </c:pt>
                <c:pt idx="700">
                  <c:v>11.666666666666826</c:v>
                </c:pt>
                <c:pt idx="701">
                  <c:v>11.683333333333493</c:v>
                </c:pt>
                <c:pt idx="702">
                  <c:v>11.700000000000161</c:v>
                </c:pt>
                <c:pt idx="703">
                  <c:v>11.716666666666828</c:v>
                </c:pt>
                <c:pt idx="704">
                  <c:v>11.733333333333496</c:v>
                </c:pt>
                <c:pt idx="705">
                  <c:v>11.750000000000163</c:v>
                </c:pt>
                <c:pt idx="706">
                  <c:v>11.766666666666831</c:v>
                </c:pt>
                <c:pt idx="707">
                  <c:v>11.783333333333498</c:v>
                </c:pt>
                <c:pt idx="708">
                  <c:v>11.800000000000166</c:v>
                </c:pt>
                <c:pt idx="709">
                  <c:v>11.816666666666833</c:v>
                </c:pt>
                <c:pt idx="710">
                  <c:v>11.833333333333501</c:v>
                </c:pt>
                <c:pt idx="711">
                  <c:v>11.850000000000168</c:v>
                </c:pt>
                <c:pt idx="712">
                  <c:v>11.866666666666836</c:v>
                </c:pt>
                <c:pt idx="713">
                  <c:v>11.883333333333503</c:v>
                </c:pt>
                <c:pt idx="714">
                  <c:v>11.900000000000171</c:v>
                </c:pt>
                <c:pt idx="715">
                  <c:v>11.916666666666838</c:v>
                </c:pt>
                <c:pt idx="716">
                  <c:v>11.933333333333506</c:v>
                </c:pt>
                <c:pt idx="717">
                  <c:v>11.950000000000173</c:v>
                </c:pt>
                <c:pt idx="718">
                  <c:v>11.966666666666841</c:v>
                </c:pt>
                <c:pt idx="719">
                  <c:v>11.983333333333508</c:v>
                </c:pt>
                <c:pt idx="720">
                  <c:v>12.000000000000176</c:v>
                </c:pt>
                <c:pt idx="721">
                  <c:v>12.016666666666843</c:v>
                </c:pt>
                <c:pt idx="722">
                  <c:v>12.033333333333511</c:v>
                </c:pt>
                <c:pt idx="723">
                  <c:v>12.050000000000178</c:v>
                </c:pt>
                <c:pt idx="724">
                  <c:v>12.066666666666846</c:v>
                </c:pt>
                <c:pt idx="725">
                  <c:v>12.083333333333513</c:v>
                </c:pt>
                <c:pt idx="726">
                  <c:v>12.100000000000181</c:v>
                </c:pt>
                <c:pt idx="727">
                  <c:v>12.116666666666848</c:v>
                </c:pt>
                <c:pt idx="728">
                  <c:v>12.133333333333516</c:v>
                </c:pt>
                <c:pt idx="729">
                  <c:v>12.150000000000183</c:v>
                </c:pt>
                <c:pt idx="730">
                  <c:v>12.166666666666851</c:v>
                </c:pt>
                <c:pt idx="731">
                  <c:v>12.183333333333518</c:v>
                </c:pt>
                <c:pt idx="732">
                  <c:v>12.200000000000186</c:v>
                </c:pt>
                <c:pt idx="733">
                  <c:v>12.216666666666853</c:v>
                </c:pt>
                <c:pt idx="734">
                  <c:v>12.233333333333521</c:v>
                </c:pt>
                <c:pt idx="735">
                  <c:v>12.250000000000188</c:v>
                </c:pt>
                <c:pt idx="736">
                  <c:v>12.266666666666856</c:v>
                </c:pt>
                <c:pt idx="737">
                  <c:v>12.283333333333523</c:v>
                </c:pt>
                <c:pt idx="738">
                  <c:v>12.300000000000191</c:v>
                </c:pt>
                <c:pt idx="739">
                  <c:v>12.316666666666858</c:v>
                </c:pt>
                <c:pt idx="740">
                  <c:v>12.333333333333526</c:v>
                </c:pt>
                <c:pt idx="741">
                  <c:v>12.350000000000193</c:v>
                </c:pt>
                <c:pt idx="742">
                  <c:v>12.366666666666861</c:v>
                </c:pt>
                <c:pt idx="743">
                  <c:v>12.383333333333528</c:v>
                </c:pt>
                <c:pt idx="744">
                  <c:v>12.400000000000196</c:v>
                </c:pt>
                <c:pt idx="745">
                  <c:v>12.416666666666863</c:v>
                </c:pt>
                <c:pt idx="746">
                  <c:v>12.433333333333531</c:v>
                </c:pt>
                <c:pt idx="747">
                  <c:v>12.450000000000198</c:v>
                </c:pt>
                <c:pt idx="748">
                  <c:v>12.466666666666866</c:v>
                </c:pt>
                <c:pt idx="749">
                  <c:v>12.483333333333533</c:v>
                </c:pt>
                <c:pt idx="750">
                  <c:v>12.500000000000201</c:v>
                </c:pt>
                <c:pt idx="751">
                  <c:v>12.516666666666868</c:v>
                </c:pt>
                <c:pt idx="752">
                  <c:v>12.533333333333536</c:v>
                </c:pt>
                <c:pt idx="753">
                  <c:v>12.550000000000203</c:v>
                </c:pt>
                <c:pt idx="754">
                  <c:v>12.566666666666871</c:v>
                </c:pt>
                <c:pt idx="755">
                  <c:v>12.583333333333538</c:v>
                </c:pt>
                <c:pt idx="756">
                  <c:v>12.600000000000206</c:v>
                </c:pt>
                <c:pt idx="757">
                  <c:v>12.616666666666873</c:v>
                </c:pt>
                <c:pt idx="758">
                  <c:v>12.633333333333541</c:v>
                </c:pt>
                <c:pt idx="759">
                  <c:v>12.650000000000208</c:v>
                </c:pt>
                <c:pt idx="760">
                  <c:v>12.666666666666876</c:v>
                </c:pt>
                <c:pt idx="761">
                  <c:v>12.683333333333543</c:v>
                </c:pt>
                <c:pt idx="762">
                  <c:v>12.700000000000211</c:v>
                </c:pt>
                <c:pt idx="763">
                  <c:v>12.716666666666878</c:v>
                </c:pt>
                <c:pt idx="764">
                  <c:v>12.733333333333546</c:v>
                </c:pt>
                <c:pt idx="765">
                  <c:v>12.750000000000213</c:v>
                </c:pt>
                <c:pt idx="766">
                  <c:v>12.766666666666881</c:v>
                </c:pt>
                <c:pt idx="767">
                  <c:v>12.783333333333548</c:v>
                </c:pt>
                <c:pt idx="768">
                  <c:v>12.800000000000216</c:v>
                </c:pt>
                <c:pt idx="769">
                  <c:v>12.816666666666883</c:v>
                </c:pt>
                <c:pt idx="770">
                  <c:v>12.833333333333551</c:v>
                </c:pt>
                <c:pt idx="771">
                  <c:v>12.850000000000218</c:v>
                </c:pt>
                <c:pt idx="772">
                  <c:v>12.866666666666886</c:v>
                </c:pt>
                <c:pt idx="773">
                  <c:v>12.883333333333553</c:v>
                </c:pt>
                <c:pt idx="774">
                  <c:v>12.900000000000221</c:v>
                </c:pt>
                <c:pt idx="775">
                  <c:v>12.916666666666888</c:v>
                </c:pt>
                <c:pt idx="776">
                  <c:v>12.933333333333556</c:v>
                </c:pt>
                <c:pt idx="777">
                  <c:v>12.950000000000223</c:v>
                </c:pt>
                <c:pt idx="778">
                  <c:v>12.966666666666891</c:v>
                </c:pt>
                <c:pt idx="779">
                  <c:v>12.983333333333558</c:v>
                </c:pt>
                <c:pt idx="780">
                  <c:v>13.000000000000226</c:v>
                </c:pt>
                <c:pt idx="781">
                  <c:v>13.016666666666893</c:v>
                </c:pt>
                <c:pt idx="782">
                  <c:v>13.033333333333561</c:v>
                </c:pt>
                <c:pt idx="783">
                  <c:v>13.050000000000228</c:v>
                </c:pt>
                <c:pt idx="784">
                  <c:v>13.066666666666896</c:v>
                </c:pt>
                <c:pt idx="785">
                  <c:v>13.083333333333563</c:v>
                </c:pt>
                <c:pt idx="786">
                  <c:v>13.100000000000231</c:v>
                </c:pt>
                <c:pt idx="787">
                  <c:v>13.116666666666898</c:v>
                </c:pt>
                <c:pt idx="788">
                  <c:v>13.133333333333566</c:v>
                </c:pt>
                <c:pt idx="789">
                  <c:v>13.150000000000233</c:v>
                </c:pt>
                <c:pt idx="790">
                  <c:v>13.166666666666901</c:v>
                </c:pt>
                <c:pt idx="791">
                  <c:v>13.183333333333568</c:v>
                </c:pt>
                <c:pt idx="792">
                  <c:v>13.200000000000236</c:v>
                </c:pt>
                <c:pt idx="793">
                  <c:v>13.216666666666903</c:v>
                </c:pt>
                <c:pt idx="794">
                  <c:v>13.233333333333571</c:v>
                </c:pt>
                <c:pt idx="795">
                  <c:v>13.250000000000238</c:v>
                </c:pt>
                <c:pt idx="796">
                  <c:v>13.266666666666906</c:v>
                </c:pt>
                <c:pt idx="797">
                  <c:v>13.283333333333573</c:v>
                </c:pt>
                <c:pt idx="798">
                  <c:v>13.300000000000241</c:v>
                </c:pt>
                <c:pt idx="799">
                  <c:v>13.316666666666908</c:v>
                </c:pt>
                <c:pt idx="800">
                  <c:v>13.333333333333576</c:v>
                </c:pt>
                <c:pt idx="801">
                  <c:v>13.350000000000243</c:v>
                </c:pt>
                <c:pt idx="802">
                  <c:v>13.366666666666911</c:v>
                </c:pt>
                <c:pt idx="803">
                  <c:v>13.383333333333578</c:v>
                </c:pt>
                <c:pt idx="804">
                  <c:v>13.400000000000245</c:v>
                </c:pt>
                <c:pt idx="805">
                  <c:v>13.416666666666913</c:v>
                </c:pt>
                <c:pt idx="806">
                  <c:v>13.43333333333358</c:v>
                </c:pt>
                <c:pt idx="807">
                  <c:v>13.450000000000248</c:v>
                </c:pt>
                <c:pt idx="808">
                  <c:v>13.466666666666915</c:v>
                </c:pt>
                <c:pt idx="809">
                  <c:v>13.483333333333583</c:v>
                </c:pt>
                <c:pt idx="810">
                  <c:v>13.50000000000025</c:v>
                </c:pt>
                <c:pt idx="811">
                  <c:v>13.516666666666918</c:v>
                </c:pt>
                <c:pt idx="812">
                  <c:v>13.533333333333585</c:v>
                </c:pt>
                <c:pt idx="813">
                  <c:v>13.550000000000253</c:v>
                </c:pt>
                <c:pt idx="814">
                  <c:v>13.56666666666692</c:v>
                </c:pt>
                <c:pt idx="815">
                  <c:v>13.583333333333588</c:v>
                </c:pt>
                <c:pt idx="816">
                  <c:v>13.600000000000255</c:v>
                </c:pt>
                <c:pt idx="817">
                  <c:v>13.616666666666923</c:v>
                </c:pt>
                <c:pt idx="818">
                  <c:v>13.63333333333359</c:v>
                </c:pt>
                <c:pt idx="819">
                  <c:v>13.650000000000258</c:v>
                </c:pt>
                <c:pt idx="820">
                  <c:v>13.666666666666925</c:v>
                </c:pt>
                <c:pt idx="821">
                  <c:v>13.683333333333593</c:v>
                </c:pt>
                <c:pt idx="822">
                  <c:v>13.70000000000026</c:v>
                </c:pt>
                <c:pt idx="823">
                  <c:v>13.716666666666928</c:v>
                </c:pt>
                <c:pt idx="824">
                  <c:v>13.733333333333595</c:v>
                </c:pt>
                <c:pt idx="825">
                  <c:v>13.750000000000263</c:v>
                </c:pt>
                <c:pt idx="826">
                  <c:v>13.76666666666693</c:v>
                </c:pt>
                <c:pt idx="827">
                  <c:v>13.783333333333598</c:v>
                </c:pt>
                <c:pt idx="828">
                  <c:v>13.800000000000265</c:v>
                </c:pt>
                <c:pt idx="829">
                  <c:v>13.816666666666933</c:v>
                </c:pt>
                <c:pt idx="830">
                  <c:v>13.8333333333336</c:v>
                </c:pt>
                <c:pt idx="831">
                  <c:v>13.850000000000268</c:v>
                </c:pt>
                <c:pt idx="832">
                  <c:v>13.866666666666935</c:v>
                </c:pt>
                <c:pt idx="833">
                  <c:v>13.883333333333603</c:v>
                </c:pt>
                <c:pt idx="834">
                  <c:v>13.90000000000027</c:v>
                </c:pt>
                <c:pt idx="835">
                  <c:v>13.916666666666938</c:v>
                </c:pt>
                <c:pt idx="836">
                  <c:v>13.933333333333605</c:v>
                </c:pt>
                <c:pt idx="837">
                  <c:v>13.950000000000273</c:v>
                </c:pt>
                <c:pt idx="838">
                  <c:v>13.96666666666694</c:v>
                </c:pt>
                <c:pt idx="839">
                  <c:v>13.983333333333608</c:v>
                </c:pt>
                <c:pt idx="840">
                  <c:v>14.000000000000275</c:v>
                </c:pt>
                <c:pt idx="841">
                  <c:v>14.016666666666943</c:v>
                </c:pt>
                <c:pt idx="842">
                  <c:v>14.03333333333361</c:v>
                </c:pt>
                <c:pt idx="843">
                  <c:v>14.050000000000278</c:v>
                </c:pt>
                <c:pt idx="844">
                  <c:v>14.066666666666945</c:v>
                </c:pt>
                <c:pt idx="845">
                  <c:v>14.083333333333613</c:v>
                </c:pt>
                <c:pt idx="846">
                  <c:v>14.10000000000028</c:v>
                </c:pt>
                <c:pt idx="847">
                  <c:v>14.116666666666948</c:v>
                </c:pt>
                <c:pt idx="848">
                  <c:v>14.133333333333615</c:v>
                </c:pt>
                <c:pt idx="849">
                  <c:v>14.150000000000283</c:v>
                </c:pt>
                <c:pt idx="850">
                  <c:v>14.16666666666695</c:v>
                </c:pt>
                <c:pt idx="851">
                  <c:v>14.183333333333618</c:v>
                </c:pt>
                <c:pt idx="852">
                  <c:v>14.200000000000285</c:v>
                </c:pt>
                <c:pt idx="853">
                  <c:v>14.216666666666953</c:v>
                </c:pt>
                <c:pt idx="854">
                  <c:v>14.23333333333362</c:v>
                </c:pt>
                <c:pt idx="855">
                  <c:v>14.250000000000288</c:v>
                </c:pt>
                <c:pt idx="856">
                  <c:v>14.266666666666955</c:v>
                </c:pt>
                <c:pt idx="857">
                  <c:v>14.283333333333623</c:v>
                </c:pt>
                <c:pt idx="858">
                  <c:v>14.30000000000029</c:v>
                </c:pt>
                <c:pt idx="859">
                  <c:v>14.316666666666958</c:v>
                </c:pt>
                <c:pt idx="860">
                  <c:v>14.333333333333625</c:v>
                </c:pt>
                <c:pt idx="861">
                  <c:v>14.350000000000293</c:v>
                </c:pt>
                <c:pt idx="862">
                  <c:v>14.36666666666696</c:v>
                </c:pt>
                <c:pt idx="863">
                  <c:v>14.383333333333628</c:v>
                </c:pt>
                <c:pt idx="864">
                  <c:v>14.400000000000295</c:v>
                </c:pt>
                <c:pt idx="865">
                  <c:v>14.416666666666963</c:v>
                </c:pt>
                <c:pt idx="866">
                  <c:v>14.43333333333363</c:v>
                </c:pt>
                <c:pt idx="867">
                  <c:v>14.450000000000298</c:v>
                </c:pt>
                <c:pt idx="868">
                  <c:v>14.466666666666965</c:v>
                </c:pt>
                <c:pt idx="869">
                  <c:v>14.483333333333633</c:v>
                </c:pt>
                <c:pt idx="870">
                  <c:v>14.5000000000003</c:v>
                </c:pt>
                <c:pt idx="871">
                  <c:v>14.516666666666968</c:v>
                </c:pt>
                <c:pt idx="872">
                  <c:v>14.533333333333635</c:v>
                </c:pt>
                <c:pt idx="873">
                  <c:v>14.550000000000303</c:v>
                </c:pt>
                <c:pt idx="874">
                  <c:v>14.56666666666697</c:v>
                </c:pt>
                <c:pt idx="875">
                  <c:v>14.583333333333638</c:v>
                </c:pt>
                <c:pt idx="876">
                  <c:v>14.600000000000305</c:v>
                </c:pt>
                <c:pt idx="877">
                  <c:v>14.616666666666973</c:v>
                </c:pt>
                <c:pt idx="878">
                  <c:v>14.63333333333364</c:v>
                </c:pt>
                <c:pt idx="879">
                  <c:v>14.650000000000308</c:v>
                </c:pt>
                <c:pt idx="880">
                  <c:v>14.666666666666975</c:v>
                </c:pt>
                <c:pt idx="881">
                  <c:v>14.683333333333643</c:v>
                </c:pt>
                <c:pt idx="882">
                  <c:v>14.70000000000031</c:v>
                </c:pt>
                <c:pt idx="883">
                  <c:v>14.716666666666978</c:v>
                </c:pt>
                <c:pt idx="884">
                  <c:v>14.733333333333645</c:v>
                </c:pt>
                <c:pt idx="885">
                  <c:v>14.750000000000313</c:v>
                </c:pt>
                <c:pt idx="886">
                  <c:v>14.76666666666698</c:v>
                </c:pt>
                <c:pt idx="887">
                  <c:v>14.783333333333648</c:v>
                </c:pt>
                <c:pt idx="888">
                  <c:v>14.800000000000315</c:v>
                </c:pt>
                <c:pt idx="889">
                  <c:v>14.816666666666983</c:v>
                </c:pt>
                <c:pt idx="890">
                  <c:v>14.83333333333365</c:v>
                </c:pt>
                <c:pt idx="891">
                  <c:v>14.850000000000318</c:v>
                </c:pt>
                <c:pt idx="892">
                  <c:v>14.866666666666985</c:v>
                </c:pt>
                <c:pt idx="893">
                  <c:v>14.883333333333653</c:v>
                </c:pt>
                <c:pt idx="894">
                  <c:v>14.90000000000032</c:v>
                </c:pt>
                <c:pt idx="895">
                  <c:v>14.916666666666988</c:v>
                </c:pt>
                <c:pt idx="896">
                  <c:v>14.933333333333655</c:v>
                </c:pt>
                <c:pt idx="897">
                  <c:v>14.950000000000323</c:v>
                </c:pt>
                <c:pt idx="898">
                  <c:v>14.96666666666699</c:v>
                </c:pt>
                <c:pt idx="899">
                  <c:v>14.983333333333658</c:v>
                </c:pt>
                <c:pt idx="900">
                  <c:v>15.000000000000325</c:v>
                </c:pt>
                <c:pt idx="901">
                  <c:v>15.016666666666993</c:v>
                </c:pt>
                <c:pt idx="902">
                  <c:v>15.03333333333366</c:v>
                </c:pt>
                <c:pt idx="903">
                  <c:v>15.050000000000328</c:v>
                </c:pt>
                <c:pt idx="904">
                  <c:v>15.066666666666995</c:v>
                </c:pt>
                <c:pt idx="905">
                  <c:v>15.083333333333663</c:v>
                </c:pt>
                <c:pt idx="906">
                  <c:v>15.10000000000033</c:v>
                </c:pt>
                <c:pt idx="907">
                  <c:v>15.116666666666998</c:v>
                </c:pt>
                <c:pt idx="908">
                  <c:v>15.133333333333665</c:v>
                </c:pt>
                <c:pt idx="909">
                  <c:v>15.150000000000333</c:v>
                </c:pt>
                <c:pt idx="910">
                  <c:v>15.166666666667</c:v>
                </c:pt>
                <c:pt idx="911">
                  <c:v>15.183333333333668</c:v>
                </c:pt>
                <c:pt idx="912">
                  <c:v>15.200000000000335</c:v>
                </c:pt>
                <c:pt idx="913">
                  <c:v>15.216666666667003</c:v>
                </c:pt>
                <c:pt idx="914">
                  <c:v>15.23333333333367</c:v>
                </c:pt>
                <c:pt idx="915">
                  <c:v>15.250000000000338</c:v>
                </c:pt>
                <c:pt idx="916">
                  <c:v>15.266666666667005</c:v>
                </c:pt>
                <c:pt idx="917">
                  <c:v>15.283333333333672</c:v>
                </c:pt>
                <c:pt idx="918">
                  <c:v>15.30000000000034</c:v>
                </c:pt>
                <c:pt idx="919">
                  <c:v>15.316666666667007</c:v>
                </c:pt>
                <c:pt idx="920">
                  <c:v>15.333333333333675</c:v>
                </c:pt>
                <c:pt idx="921">
                  <c:v>15.350000000000342</c:v>
                </c:pt>
                <c:pt idx="922">
                  <c:v>15.36666666666701</c:v>
                </c:pt>
                <c:pt idx="923">
                  <c:v>15.383333333333677</c:v>
                </c:pt>
                <c:pt idx="924">
                  <c:v>15.400000000000345</c:v>
                </c:pt>
                <c:pt idx="925">
                  <c:v>15.416666666667012</c:v>
                </c:pt>
                <c:pt idx="926">
                  <c:v>15.43333333333368</c:v>
                </c:pt>
                <c:pt idx="927">
                  <c:v>15.450000000000347</c:v>
                </c:pt>
                <c:pt idx="928">
                  <c:v>15.466666666667015</c:v>
                </c:pt>
                <c:pt idx="929">
                  <c:v>15.483333333333682</c:v>
                </c:pt>
                <c:pt idx="930">
                  <c:v>15.50000000000035</c:v>
                </c:pt>
                <c:pt idx="931">
                  <c:v>15.516666666667017</c:v>
                </c:pt>
                <c:pt idx="932">
                  <c:v>15.533333333333685</c:v>
                </c:pt>
                <c:pt idx="933">
                  <c:v>15.550000000000352</c:v>
                </c:pt>
                <c:pt idx="934">
                  <c:v>15.56666666666702</c:v>
                </c:pt>
                <c:pt idx="935">
                  <c:v>15.583333333333687</c:v>
                </c:pt>
                <c:pt idx="936">
                  <c:v>15.600000000000355</c:v>
                </c:pt>
                <c:pt idx="937">
                  <c:v>15.616666666667022</c:v>
                </c:pt>
                <c:pt idx="938">
                  <c:v>15.63333333333369</c:v>
                </c:pt>
                <c:pt idx="939">
                  <c:v>15.650000000000357</c:v>
                </c:pt>
                <c:pt idx="940">
                  <c:v>15.666666666667025</c:v>
                </c:pt>
                <c:pt idx="941">
                  <c:v>15.683333333333692</c:v>
                </c:pt>
                <c:pt idx="942">
                  <c:v>15.70000000000036</c:v>
                </c:pt>
                <c:pt idx="943">
                  <c:v>15.716666666667027</c:v>
                </c:pt>
                <c:pt idx="944">
                  <c:v>15.733333333333695</c:v>
                </c:pt>
                <c:pt idx="945">
                  <c:v>15.750000000000362</c:v>
                </c:pt>
                <c:pt idx="946">
                  <c:v>15.76666666666703</c:v>
                </c:pt>
                <c:pt idx="947">
                  <c:v>15.783333333333697</c:v>
                </c:pt>
                <c:pt idx="948">
                  <c:v>15.800000000000365</c:v>
                </c:pt>
                <c:pt idx="949">
                  <c:v>15.816666666667032</c:v>
                </c:pt>
                <c:pt idx="950">
                  <c:v>15.8333333333337</c:v>
                </c:pt>
                <c:pt idx="951">
                  <c:v>15.850000000000367</c:v>
                </c:pt>
                <c:pt idx="952">
                  <c:v>15.866666666667035</c:v>
                </c:pt>
                <c:pt idx="953">
                  <c:v>15.883333333333702</c:v>
                </c:pt>
                <c:pt idx="954">
                  <c:v>15.90000000000037</c:v>
                </c:pt>
                <c:pt idx="955">
                  <c:v>15.916666666667037</c:v>
                </c:pt>
                <c:pt idx="956">
                  <c:v>15.933333333333705</c:v>
                </c:pt>
                <c:pt idx="957">
                  <c:v>15.950000000000372</c:v>
                </c:pt>
                <c:pt idx="958">
                  <c:v>15.96666666666704</c:v>
                </c:pt>
                <c:pt idx="959">
                  <c:v>15.983333333333707</c:v>
                </c:pt>
                <c:pt idx="960">
                  <c:v>16.000000000000373</c:v>
                </c:pt>
                <c:pt idx="961">
                  <c:v>16.016666666667039</c:v>
                </c:pt>
                <c:pt idx="962">
                  <c:v>16.033333333333704</c:v>
                </c:pt>
                <c:pt idx="963">
                  <c:v>16.05000000000037</c:v>
                </c:pt>
                <c:pt idx="964">
                  <c:v>16.066666666667036</c:v>
                </c:pt>
                <c:pt idx="965">
                  <c:v>16.083333333333702</c:v>
                </c:pt>
                <c:pt idx="966">
                  <c:v>16.100000000000367</c:v>
                </c:pt>
                <c:pt idx="967">
                  <c:v>16.116666666667033</c:v>
                </c:pt>
                <c:pt idx="968">
                  <c:v>16.133333333333699</c:v>
                </c:pt>
                <c:pt idx="969">
                  <c:v>16.150000000000365</c:v>
                </c:pt>
                <c:pt idx="970">
                  <c:v>16.16666666666703</c:v>
                </c:pt>
                <c:pt idx="971">
                  <c:v>16.183333333333696</c:v>
                </c:pt>
                <c:pt idx="972">
                  <c:v>16.200000000000362</c:v>
                </c:pt>
                <c:pt idx="973">
                  <c:v>16.216666666667027</c:v>
                </c:pt>
                <c:pt idx="974">
                  <c:v>16.233333333333693</c:v>
                </c:pt>
                <c:pt idx="975">
                  <c:v>16.250000000000359</c:v>
                </c:pt>
                <c:pt idx="976">
                  <c:v>16.266666666667025</c:v>
                </c:pt>
                <c:pt idx="977">
                  <c:v>16.28333333333369</c:v>
                </c:pt>
                <c:pt idx="978">
                  <c:v>16.300000000000356</c:v>
                </c:pt>
                <c:pt idx="979">
                  <c:v>16.316666666667022</c:v>
                </c:pt>
                <c:pt idx="980">
                  <c:v>16.333333333333687</c:v>
                </c:pt>
                <c:pt idx="981">
                  <c:v>16.350000000000353</c:v>
                </c:pt>
                <c:pt idx="982">
                  <c:v>16.366666666667019</c:v>
                </c:pt>
                <c:pt idx="983">
                  <c:v>16.383333333333685</c:v>
                </c:pt>
                <c:pt idx="984">
                  <c:v>16.40000000000035</c:v>
                </c:pt>
                <c:pt idx="985">
                  <c:v>16.416666666667016</c:v>
                </c:pt>
                <c:pt idx="986">
                  <c:v>16.433333333333682</c:v>
                </c:pt>
                <c:pt idx="987">
                  <c:v>16.450000000000347</c:v>
                </c:pt>
                <c:pt idx="988">
                  <c:v>16.466666666667013</c:v>
                </c:pt>
                <c:pt idx="989">
                  <c:v>16.483333333333679</c:v>
                </c:pt>
                <c:pt idx="990">
                  <c:v>16.500000000000345</c:v>
                </c:pt>
                <c:pt idx="991">
                  <c:v>16.51666666666701</c:v>
                </c:pt>
                <c:pt idx="992">
                  <c:v>16.533333333333676</c:v>
                </c:pt>
                <c:pt idx="993">
                  <c:v>16.550000000000342</c:v>
                </c:pt>
                <c:pt idx="994">
                  <c:v>16.566666666667007</c:v>
                </c:pt>
                <c:pt idx="995">
                  <c:v>16.583333333333673</c:v>
                </c:pt>
                <c:pt idx="996">
                  <c:v>16.600000000000339</c:v>
                </c:pt>
                <c:pt idx="997">
                  <c:v>16.616666666667005</c:v>
                </c:pt>
                <c:pt idx="998">
                  <c:v>16.63333333333367</c:v>
                </c:pt>
                <c:pt idx="999">
                  <c:v>16.650000000000336</c:v>
                </c:pt>
                <c:pt idx="1000">
                  <c:v>16.666666666667002</c:v>
                </c:pt>
                <c:pt idx="1001">
                  <c:v>16.683333333333668</c:v>
                </c:pt>
                <c:pt idx="1002">
                  <c:v>16.700000000000333</c:v>
                </c:pt>
                <c:pt idx="1003">
                  <c:v>16.716666666666999</c:v>
                </c:pt>
                <c:pt idx="1004">
                  <c:v>16.733333333333665</c:v>
                </c:pt>
                <c:pt idx="1005">
                  <c:v>16.75000000000033</c:v>
                </c:pt>
                <c:pt idx="1006">
                  <c:v>16.766666666666996</c:v>
                </c:pt>
                <c:pt idx="1007">
                  <c:v>16.783333333333662</c:v>
                </c:pt>
                <c:pt idx="1008">
                  <c:v>16.800000000000328</c:v>
                </c:pt>
                <c:pt idx="1009">
                  <c:v>16.816666666666993</c:v>
                </c:pt>
                <c:pt idx="1010">
                  <c:v>16.833333333333659</c:v>
                </c:pt>
                <c:pt idx="1011">
                  <c:v>16.850000000000325</c:v>
                </c:pt>
                <c:pt idx="1012">
                  <c:v>16.86666666666699</c:v>
                </c:pt>
                <c:pt idx="1013">
                  <c:v>16.883333333333656</c:v>
                </c:pt>
                <c:pt idx="1014">
                  <c:v>16.900000000000322</c:v>
                </c:pt>
                <c:pt idx="1015">
                  <c:v>16.916666666666988</c:v>
                </c:pt>
                <c:pt idx="1016">
                  <c:v>16.933333333333653</c:v>
                </c:pt>
                <c:pt idx="1017">
                  <c:v>16.950000000000319</c:v>
                </c:pt>
                <c:pt idx="1018">
                  <c:v>16.966666666666985</c:v>
                </c:pt>
                <c:pt idx="1019">
                  <c:v>16.98333333333365</c:v>
                </c:pt>
                <c:pt idx="1020">
                  <c:v>17.000000000000316</c:v>
                </c:pt>
                <c:pt idx="1021">
                  <c:v>17.016666666666982</c:v>
                </c:pt>
                <c:pt idx="1022">
                  <c:v>17.033333333333648</c:v>
                </c:pt>
                <c:pt idx="1023">
                  <c:v>17.050000000000313</c:v>
                </c:pt>
                <c:pt idx="1024">
                  <c:v>17.066666666666979</c:v>
                </c:pt>
                <c:pt idx="1025">
                  <c:v>17.083333333333645</c:v>
                </c:pt>
                <c:pt idx="1026">
                  <c:v>17.100000000000311</c:v>
                </c:pt>
                <c:pt idx="1027">
                  <c:v>17.116666666666976</c:v>
                </c:pt>
                <c:pt idx="1028">
                  <c:v>17.133333333333642</c:v>
                </c:pt>
                <c:pt idx="1029">
                  <c:v>17.150000000000308</c:v>
                </c:pt>
                <c:pt idx="1030">
                  <c:v>17.166666666666973</c:v>
                </c:pt>
                <c:pt idx="1031">
                  <c:v>17.183333333333639</c:v>
                </c:pt>
                <c:pt idx="1032">
                  <c:v>17.200000000000305</c:v>
                </c:pt>
                <c:pt idx="1033">
                  <c:v>17.216666666666971</c:v>
                </c:pt>
                <c:pt idx="1034">
                  <c:v>17.233333333333636</c:v>
                </c:pt>
                <c:pt idx="1035">
                  <c:v>17.250000000000302</c:v>
                </c:pt>
                <c:pt idx="1036">
                  <c:v>17.266666666666968</c:v>
                </c:pt>
                <c:pt idx="1037">
                  <c:v>17.283333333333633</c:v>
                </c:pt>
                <c:pt idx="1038">
                  <c:v>17.300000000000299</c:v>
                </c:pt>
                <c:pt idx="1039">
                  <c:v>17.316666666666965</c:v>
                </c:pt>
                <c:pt idx="1040">
                  <c:v>17.333333333333631</c:v>
                </c:pt>
                <c:pt idx="1041">
                  <c:v>17.350000000000296</c:v>
                </c:pt>
                <c:pt idx="1042">
                  <c:v>17.366666666666962</c:v>
                </c:pt>
                <c:pt idx="1043">
                  <c:v>17.383333333333628</c:v>
                </c:pt>
                <c:pt idx="1044">
                  <c:v>17.400000000000293</c:v>
                </c:pt>
                <c:pt idx="1045">
                  <c:v>17.416666666666959</c:v>
                </c:pt>
                <c:pt idx="1046">
                  <c:v>17.433333333333625</c:v>
                </c:pt>
                <c:pt idx="1047">
                  <c:v>17.450000000000291</c:v>
                </c:pt>
                <c:pt idx="1048">
                  <c:v>17.466666666666956</c:v>
                </c:pt>
                <c:pt idx="1049">
                  <c:v>17.483333333333622</c:v>
                </c:pt>
                <c:pt idx="1050">
                  <c:v>17.500000000000288</c:v>
                </c:pt>
                <c:pt idx="1051">
                  <c:v>17.516666666666953</c:v>
                </c:pt>
                <c:pt idx="1052">
                  <c:v>17.533333333333619</c:v>
                </c:pt>
                <c:pt idx="1053">
                  <c:v>17.550000000000285</c:v>
                </c:pt>
                <c:pt idx="1054">
                  <c:v>17.566666666666951</c:v>
                </c:pt>
                <c:pt idx="1055">
                  <c:v>17.583333333333616</c:v>
                </c:pt>
                <c:pt idx="1056">
                  <c:v>17.600000000000282</c:v>
                </c:pt>
                <c:pt idx="1057">
                  <c:v>17.616666666666948</c:v>
                </c:pt>
                <c:pt idx="1058">
                  <c:v>17.633333333333614</c:v>
                </c:pt>
                <c:pt idx="1059">
                  <c:v>17.650000000000279</c:v>
                </c:pt>
                <c:pt idx="1060">
                  <c:v>17.666666666666945</c:v>
                </c:pt>
                <c:pt idx="1061">
                  <c:v>17.683333333333611</c:v>
                </c:pt>
                <c:pt idx="1062">
                  <c:v>17.700000000000276</c:v>
                </c:pt>
                <c:pt idx="1063">
                  <c:v>17.716666666666942</c:v>
                </c:pt>
                <c:pt idx="1064">
                  <c:v>17.733333333333608</c:v>
                </c:pt>
                <c:pt idx="1065">
                  <c:v>17.750000000000274</c:v>
                </c:pt>
                <c:pt idx="1066">
                  <c:v>17.766666666666939</c:v>
                </c:pt>
                <c:pt idx="1067">
                  <c:v>17.783333333333605</c:v>
                </c:pt>
                <c:pt idx="1068">
                  <c:v>17.800000000000271</c:v>
                </c:pt>
                <c:pt idx="1069">
                  <c:v>17.816666666666936</c:v>
                </c:pt>
                <c:pt idx="1070">
                  <c:v>17.833333333333602</c:v>
                </c:pt>
                <c:pt idx="1071">
                  <c:v>17.850000000000268</c:v>
                </c:pt>
                <c:pt idx="1072">
                  <c:v>17.866666666666934</c:v>
                </c:pt>
                <c:pt idx="1073">
                  <c:v>17.883333333333599</c:v>
                </c:pt>
                <c:pt idx="1074">
                  <c:v>17.900000000000265</c:v>
                </c:pt>
                <c:pt idx="1075">
                  <c:v>17.916666666666931</c:v>
                </c:pt>
                <c:pt idx="1076">
                  <c:v>17.933333333333596</c:v>
                </c:pt>
                <c:pt idx="1077">
                  <c:v>17.950000000000262</c:v>
                </c:pt>
                <c:pt idx="1078">
                  <c:v>17.966666666666928</c:v>
                </c:pt>
                <c:pt idx="1079">
                  <c:v>17.983333333333594</c:v>
                </c:pt>
                <c:pt idx="1080">
                  <c:v>18.000000000000259</c:v>
                </c:pt>
                <c:pt idx="1081">
                  <c:v>18.016666666666925</c:v>
                </c:pt>
                <c:pt idx="1082">
                  <c:v>18.033333333333591</c:v>
                </c:pt>
                <c:pt idx="1083">
                  <c:v>18.050000000000257</c:v>
                </c:pt>
                <c:pt idx="1084">
                  <c:v>18.066666666666922</c:v>
                </c:pt>
                <c:pt idx="1085">
                  <c:v>18.083333333333588</c:v>
                </c:pt>
                <c:pt idx="1086">
                  <c:v>18.100000000000254</c:v>
                </c:pt>
                <c:pt idx="1087">
                  <c:v>18.116666666666919</c:v>
                </c:pt>
                <c:pt idx="1088">
                  <c:v>18.133333333333585</c:v>
                </c:pt>
                <c:pt idx="1089">
                  <c:v>18.150000000000251</c:v>
                </c:pt>
                <c:pt idx="1090">
                  <c:v>18.166666666666917</c:v>
                </c:pt>
                <c:pt idx="1091">
                  <c:v>18.183333333333582</c:v>
                </c:pt>
                <c:pt idx="1092">
                  <c:v>18.200000000000248</c:v>
                </c:pt>
                <c:pt idx="1093">
                  <c:v>18.216666666666914</c:v>
                </c:pt>
                <c:pt idx="1094">
                  <c:v>18.233333333333579</c:v>
                </c:pt>
                <c:pt idx="1095">
                  <c:v>18.250000000000245</c:v>
                </c:pt>
                <c:pt idx="1096">
                  <c:v>18.266666666666911</c:v>
                </c:pt>
                <c:pt idx="1097">
                  <c:v>18.283333333333577</c:v>
                </c:pt>
                <c:pt idx="1098">
                  <c:v>18.300000000000242</c:v>
                </c:pt>
                <c:pt idx="1099">
                  <c:v>18.316666666666908</c:v>
                </c:pt>
                <c:pt idx="1100">
                  <c:v>18.333333333333574</c:v>
                </c:pt>
                <c:pt idx="1101">
                  <c:v>18.350000000000239</c:v>
                </c:pt>
                <c:pt idx="1102">
                  <c:v>18.366666666666905</c:v>
                </c:pt>
                <c:pt idx="1103">
                  <c:v>18.383333333333571</c:v>
                </c:pt>
                <c:pt idx="1104">
                  <c:v>18.400000000000237</c:v>
                </c:pt>
                <c:pt idx="1105">
                  <c:v>18.416666666666902</c:v>
                </c:pt>
                <c:pt idx="1106">
                  <c:v>18.433333333333568</c:v>
                </c:pt>
                <c:pt idx="1107">
                  <c:v>18.450000000000234</c:v>
                </c:pt>
                <c:pt idx="1108">
                  <c:v>18.466666666666899</c:v>
                </c:pt>
                <c:pt idx="1109">
                  <c:v>18.483333333333565</c:v>
                </c:pt>
                <c:pt idx="1110">
                  <c:v>18.500000000000231</c:v>
                </c:pt>
                <c:pt idx="1111">
                  <c:v>18.516666666666897</c:v>
                </c:pt>
                <c:pt idx="1112">
                  <c:v>18.533333333333562</c:v>
                </c:pt>
                <c:pt idx="1113">
                  <c:v>18.550000000000228</c:v>
                </c:pt>
                <c:pt idx="1114">
                  <c:v>18.566666666666894</c:v>
                </c:pt>
                <c:pt idx="1115">
                  <c:v>18.58333333333356</c:v>
                </c:pt>
                <c:pt idx="1116">
                  <c:v>18.600000000000225</c:v>
                </c:pt>
                <c:pt idx="1117">
                  <c:v>18.616666666666891</c:v>
                </c:pt>
                <c:pt idx="1118">
                  <c:v>18.633333333333557</c:v>
                </c:pt>
                <c:pt idx="1119">
                  <c:v>18.650000000000222</c:v>
                </c:pt>
                <c:pt idx="1120">
                  <c:v>18.666666666666888</c:v>
                </c:pt>
                <c:pt idx="1121">
                  <c:v>18.683333333333554</c:v>
                </c:pt>
                <c:pt idx="1122">
                  <c:v>18.70000000000022</c:v>
                </c:pt>
                <c:pt idx="1123">
                  <c:v>18.716666666666885</c:v>
                </c:pt>
                <c:pt idx="1124">
                  <c:v>18.733333333333551</c:v>
                </c:pt>
                <c:pt idx="1125">
                  <c:v>18.750000000000217</c:v>
                </c:pt>
                <c:pt idx="1126">
                  <c:v>18.766666666666882</c:v>
                </c:pt>
                <c:pt idx="1127">
                  <c:v>18.783333333333548</c:v>
                </c:pt>
                <c:pt idx="1128">
                  <c:v>18.800000000000214</c:v>
                </c:pt>
                <c:pt idx="1129">
                  <c:v>18.81666666666688</c:v>
                </c:pt>
                <c:pt idx="1130">
                  <c:v>18.833333333333545</c:v>
                </c:pt>
                <c:pt idx="1131">
                  <c:v>18.850000000000211</c:v>
                </c:pt>
                <c:pt idx="1132">
                  <c:v>18.866666666666877</c:v>
                </c:pt>
                <c:pt idx="1133">
                  <c:v>18.883333333333542</c:v>
                </c:pt>
                <c:pt idx="1134">
                  <c:v>18.900000000000208</c:v>
                </c:pt>
                <c:pt idx="1135">
                  <c:v>18.916666666666874</c:v>
                </c:pt>
                <c:pt idx="1136">
                  <c:v>18.93333333333354</c:v>
                </c:pt>
                <c:pt idx="1137">
                  <c:v>18.950000000000205</c:v>
                </c:pt>
                <c:pt idx="1138">
                  <c:v>18.966666666666871</c:v>
                </c:pt>
                <c:pt idx="1139">
                  <c:v>18.983333333333537</c:v>
                </c:pt>
                <c:pt idx="1140">
                  <c:v>19.000000000000203</c:v>
                </c:pt>
                <c:pt idx="1141">
                  <c:v>19.016666666666868</c:v>
                </c:pt>
                <c:pt idx="1142">
                  <c:v>19.033333333333534</c:v>
                </c:pt>
                <c:pt idx="1143">
                  <c:v>19.0500000000002</c:v>
                </c:pt>
                <c:pt idx="1144">
                  <c:v>19.066666666666865</c:v>
                </c:pt>
                <c:pt idx="1145">
                  <c:v>19.083333333333531</c:v>
                </c:pt>
                <c:pt idx="1146">
                  <c:v>19.100000000000197</c:v>
                </c:pt>
                <c:pt idx="1147">
                  <c:v>19.116666666666863</c:v>
                </c:pt>
                <c:pt idx="1148">
                  <c:v>19.133333333333528</c:v>
                </c:pt>
                <c:pt idx="1149">
                  <c:v>19.150000000000194</c:v>
                </c:pt>
                <c:pt idx="1150">
                  <c:v>19.16666666666686</c:v>
                </c:pt>
                <c:pt idx="1151">
                  <c:v>19.183333333333525</c:v>
                </c:pt>
                <c:pt idx="1152">
                  <c:v>19.200000000000191</c:v>
                </c:pt>
                <c:pt idx="1153">
                  <c:v>19.216666666666857</c:v>
                </c:pt>
                <c:pt idx="1154">
                  <c:v>19.233333333333523</c:v>
                </c:pt>
                <c:pt idx="1155">
                  <c:v>19.250000000000188</c:v>
                </c:pt>
                <c:pt idx="1156">
                  <c:v>19.266666666666854</c:v>
                </c:pt>
                <c:pt idx="1157">
                  <c:v>19.28333333333352</c:v>
                </c:pt>
                <c:pt idx="1158">
                  <c:v>19.300000000000185</c:v>
                </c:pt>
                <c:pt idx="1159">
                  <c:v>19.316666666666851</c:v>
                </c:pt>
                <c:pt idx="1160">
                  <c:v>19.333333333333517</c:v>
                </c:pt>
                <c:pt idx="1161">
                  <c:v>19.350000000000183</c:v>
                </c:pt>
                <c:pt idx="1162">
                  <c:v>19.366666666666848</c:v>
                </c:pt>
                <c:pt idx="1163">
                  <c:v>19.383333333333514</c:v>
                </c:pt>
                <c:pt idx="1164">
                  <c:v>19.40000000000018</c:v>
                </c:pt>
                <c:pt idx="1165">
                  <c:v>19.416666666666845</c:v>
                </c:pt>
                <c:pt idx="1166">
                  <c:v>19.433333333333511</c:v>
                </c:pt>
                <c:pt idx="1167">
                  <c:v>19.450000000000177</c:v>
                </c:pt>
                <c:pt idx="1168">
                  <c:v>19.466666666666843</c:v>
                </c:pt>
                <c:pt idx="1169">
                  <c:v>19.483333333333508</c:v>
                </c:pt>
                <c:pt idx="1170">
                  <c:v>19.500000000000174</c:v>
                </c:pt>
                <c:pt idx="1171">
                  <c:v>19.51666666666684</c:v>
                </c:pt>
                <c:pt idx="1172">
                  <c:v>19.533333333333506</c:v>
                </c:pt>
                <c:pt idx="1173">
                  <c:v>19.550000000000171</c:v>
                </c:pt>
                <c:pt idx="1174">
                  <c:v>19.566666666666837</c:v>
                </c:pt>
                <c:pt idx="1175">
                  <c:v>19.583333333333503</c:v>
                </c:pt>
                <c:pt idx="1176">
                  <c:v>19.600000000000168</c:v>
                </c:pt>
                <c:pt idx="1177">
                  <c:v>19.616666666666834</c:v>
                </c:pt>
                <c:pt idx="1178">
                  <c:v>19.6333333333335</c:v>
                </c:pt>
                <c:pt idx="1179">
                  <c:v>19.650000000000166</c:v>
                </c:pt>
                <c:pt idx="1180">
                  <c:v>19.666666666666831</c:v>
                </c:pt>
                <c:pt idx="1181">
                  <c:v>19.683333333333497</c:v>
                </c:pt>
                <c:pt idx="1182">
                  <c:v>19.700000000000163</c:v>
                </c:pt>
                <c:pt idx="1183">
                  <c:v>19.716666666666828</c:v>
                </c:pt>
                <c:pt idx="1184">
                  <c:v>19.733333333333494</c:v>
                </c:pt>
                <c:pt idx="1185">
                  <c:v>19.75000000000016</c:v>
                </c:pt>
                <c:pt idx="1186">
                  <c:v>19.766666666666826</c:v>
                </c:pt>
                <c:pt idx="1187">
                  <c:v>19.783333333333491</c:v>
                </c:pt>
                <c:pt idx="1188">
                  <c:v>19.800000000000157</c:v>
                </c:pt>
                <c:pt idx="1189">
                  <c:v>19.816666666666823</c:v>
                </c:pt>
                <c:pt idx="1190">
                  <c:v>19.833333333333488</c:v>
                </c:pt>
                <c:pt idx="1191">
                  <c:v>19.850000000000154</c:v>
                </c:pt>
                <c:pt idx="1192">
                  <c:v>19.86666666666682</c:v>
                </c:pt>
                <c:pt idx="1193">
                  <c:v>19.883333333333486</c:v>
                </c:pt>
                <c:pt idx="1194">
                  <c:v>19.900000000000151</c:v>
                </c:pt>
                <c:pt idx="1195">
                  <c:v>19.916666666666817</c:v>
                </c:pt>
                <c:pt idx="1196">
                  <c:v>19.933333333333483</c:v>
                </c:pt>
                <c:pt idx="1197">
                  <c:v>19.950000000000149</c:v>
                </c:pt>
                <c:pt idx="1198">
                  <c:v>19.966666666666814</c:v>
                </c:pt>
                <c:pt idx="1199">
                  <c:v>19.98333333333348</c:v>
                </c:pt>
                <c:pt idx="1200">
                  <c:v>20.000000000000146</c:v>
                </c:pt>
                <c:pt idx="1201">
                  <c:v>20.016666666666811</c:v>
                </c:pt>
                <c:pt idx="1202">
                  <c:v>20.033333333333477</c:v>
                </c:pt>
                <c:pt idx="1203">
                  <c:v>20.050000000000143</c:v>
                </c:pt>
                <c:pt idx="1204">
                  <c:v>20.066666666666809</c:v>
                </c:pt>
                <c:pt idx="1205">
                  <c:v>20.083333333333474</c:v>
                </c:pt>
                <c:pt idx="1206">
                  <c:v>20.10000000000014</c:v>
                </c:pt>
                <c:pt idx="1207">
                  <c:v>20.116666666666806</c:v>
                </c:pt>
                <c:pt idx="1208">
                  <c:v>20.133333333333471</c:v>
                </c:pt>
                <c:pt idx="1209">
                  <c:v>20.150000000000137</c:v>
                </c:pt>
                <c:pt idx="1210">
                  <c:v>20.166666666666803</c:v>
                </c:pt>
                <c:pt idx="1211">
                  <c:v>20.183333333333469</c:v>
                </c:pt>
                <c:pt idx="1212">
                  <c:v>20.200000000000134</c:v>
                </c:pt>
                <c:pt idx="1213">
                  <c:v>20.2166666666668</c:v>
                </c:pt>
                <c:pt idx="1214">
                  <c:v>20.233333333333466</c:v>
                </c:pt>
                <c:pt idx="1215">
                  <c:v>20.250000000000131</c:v>
                </c:pt>
                <c:pt idx="1216">
                  <c:v>20.266666666666797</c:v>
                </c:pt>
                <c:pt idx="1217">
                  <c:v>20.283333333333463</c:v>
                </c:pt>
                <c:pt idx="1218">
                  <c:v>20.300000000000129</c:v>
                </c:pt>
                <c:pt idx="1219">
                  <c:v>20.316666666666794</c:v>
                </c:pt>
                <c:pt idx="1220">
                  <c:v>20.33333333333346</c:v>
                </c:pt>
                <c:pt idx="1221">
                  <c:v>20.350000000000126</c:v>
                </c:pt>
                <c:pt idx="1222">
                  <c:v>20.366666666666791</c:v>
                </c:pt>
                <c:pt idx="1223">
                  <c:v>20.383333333333457</c:v>
                </c:pt>
                <c:pt idx="1224">
                  <c:v>20.400000000000123</c:v>
                </c:pt>
                <c:pt idx="1225">
                  <c:v>20.416666666666789</c:v>
                </c:pt>
                <c:pt idx="1226">
                  <c:v>20.433333333333454</c:v>
                </c:pt>
                <c:pt idx="1227">
                  <c:v>20.45000000000012</c:v>
                </c:pt>
                <c:pt idx="1228">
                  <c:v>20.466666666666786</c:v>
                </c:pt>
                <c:pt idx="1229">
                  <c:v>20.483333333333452</c:v>
                </c:pt>
                <c:pt idx="1230">
                  <c:v>20.500000000000117</c:v>
                </c:pt>
                <c:pt idx="1231">
                  <c:v>20.516666666666783</c:v>
                </c:pt>
                <c:pt idx="1232">
                  <c:v>20.533333333333449</c:v>
                </c:pt>
                <c:pt idx="1233">
                  <c:v>20.550000000000114</c:v>
                </c:pt>
                <c:pt idx="1234">
                  <c:v>20.56666666666678</c:v>
                </c:pt>
                <c:pt idx="1235">
                  <c:v>20.583333333333446</c:v>
                </c:pt>
                <c:pt idx="1236">
                  <c:v>20.600000000000112</c:v>
                </c:pt>
                <c:pt idx="1237">
                  <c:v>20.616666666666777</c:v>
                </c:pt>
                <c:pt idx="1238">
                  <c:v>20.633333333333443</c:v>
                </c:pt>
                <c:pt idx="1239">
                  <c:v>20.650000000000109</c:v>
                </c:pt>
                <c:pt idx="1240">
                  <c:v>20.666666666666774</c:v>
                </c:pt>
                <c:pt idx="1241">
                  <c:v>20.68333333333344</c:v>
                </c:pt>
                <c:pt idx="1242">
                  <c:v>20.700000000000106</c:v>
                </c:pt>
                <c:pt idx="1243">
                  <c:v>20.716666666666772</c:v>
                </c:pt>
                <c:pt idx="1244">
                  <c:v>20.733333333333437</c:v>
                </c:pt>
                <c:pt idx="1245">
                  <c:v>20.750000000000103</c:v>
                </c:pt>
                <c:pt idx="1246">
                  <c:v>20.766666666666769</c:v>
                </c:pt>
                <c:pt idx="1247">
                  <c:v>20.783333333333434</c:v>
                </c:pt>
                <c:pt idx="1248">
                  <c:v>20.8000000000001</c:v>
                </c:pt>
                <c:pt idx="1249">
                  <c:v>20.816666666666766</c:v>
                </c:pt>
                <c:pt idx="1250">
                  <c:v>20.833333333333432</c:v>
                </c:pt>
                <c:pt idx="1251">
                  <c:v>20.850000000000097</c:v>
                </c:pt>
                <c:pt idx="1252">
                  <c:v>20.866666666666763</c:v>
                </c:pt>
                <c:pt idx="1253">
                  <c:v>20.883333333333429</c:v>
                </c:pt>
                <c:pt idx="1254">
                  <c:v>20.900000000000095</c:v>
                </c:pt>
                <c:pt idx="1255">
                  <c:v>20.91666666666676</c:v>
                </c:pt>
                <c:pt idx="1256">
                  <c:v>20.933333333333426</c:v>
                </c:pt>
                <c:pt idx="1257">
                  <c:v>20.950000000000092</c:v>
                </c:pt>
                <c:pt idx="1258">
                  <c:v>20.966666666666757</c:v>
                </c:pt>
                <c:pt idx="1259">
                  <c:v>20.983333333333423</c:v>
                </c:pt>
                <c:pt idx="1260">
                  <c:v>21.000000000000089</c:v>
                </c:pt>
                <c:pt idx="1261">
                  <c:v>21.016666666666755</c:v>
                </c:pt>
                <c:pt idx="1262">
                  <c:v>21.03333333333342</c:v>
                </c:pt>
                <c:pt idx="1263">
                  <c:v>21.050000000000086</c:v>
                </c:pt>
                <c:pt idx="1264">
                  <c:v>21.066666666666752</c:v>
                </c:pt>
                <c:pt idx="1265">
                  <c:v>21.083333333333417</c:v>
                </c:pt>
                <c:pt idx="1266">
                  <c:v>21.100000000000083</c:v>
                </c:pt>
                <c:pt idx="1267">
                  <c:v>21.116666666666749</c:v>
                </c:pt>
                <c:pt idx="1268">
                  <c:v>21.133333333333415</c:v>
                </c:pt>
                <c:pt idx="1269">
                  <c:v>21.15000000000008</c:v>
                </c:pt>
                <c:pt idx="1270">
                  <c:v>21.166666666666746</c:v>
                </c:pt>
                <c:pt idx="1271">
                  <c:v>21.183333333333412</c:v>
                </c:pt>
                <c:pt idx="1272">
                  <c:v>21.200000000000077</c:v>
                </c:pt>
                <c:pt idx="1273">
                  <c:v>21.216666666666743</c:v>
                </c:pt>
                <c:pt idx="1274">
                  <c:v>21.233333333333409</c:v>
                </c:pt>
                <c:pt idx="1275">
                  <c:v>21.250000000000075</c:v>
                </c:pt>
                <c:pt idx="1276">
                  <c:v>21.26666666666674</c:v>
                </c:pt>
                <c:pt idx="1277">
                  <c:v>21.283333333333406</c:v>
                </c:pt>
                <c:pt idx="1278">
                  <c:v>21.300000000000072</c:v>
                </c:pt>
                <c:pt idx="1279">
                  <c:v>21.316666666666737</c:v>
                </c:pt>
                <c:pt idx="1280">
                  <c:v>21.333333333333403</c:v>
                </c:pt>
                <c:pt idx="1281">
                  <c:v>21.350000000000069</c:v>
                </c:pt>
                <c:pt idx="1282">
                  <c:v>21.366666666666735</c:v>
                </c:pt>
                <c:pt idx="1283">
                  <c:v>21.3833333333334</c:v>
                </c:pt>
                <c:pt idx="1284">
                  <c:v>21.400000000000066</c:v>
                </c:pt>
                <c:pt idx="1285">
                  <c:v>21.416666666666732</c:v>
                </c:pt>
                <c:pt idx="1286">
                  <c:v>21.433333333333398</c:v>
                </c:pt>
                <c:pt idx="1287">
                  <c:v>21.450000000000063</c:v>
                </c:pt>
                <c:pt idx="1288">
                  <c:v>21.466666666666729</c:v>
                </c:pt>
                <c:pt idx="1289">
                  <c:v>21.483333333333395</c:v>
                </c:pt>
                <c:pt idx="1290">
                  <c:v>21.50000000000006</c:v>
                </c:pt>
                <c:pt idx="1291">
                  <c:v>21.516666666666726</c:v>
                </c:pt>
                <c:pt idx="1292">
                  <c:v>21.533333333333392</c:v>
                </c:pt>
                <c:pt idx="1293">
                  <c:v>21.550000000000058</c:v>
                </c:pt>
                <c:pt idx="1294">
                  <c:v>21.566666666666723</c:v>
                </c:pt>
                <c:pt idx="1295">
                  <c:v>21.583333333333389</c:v>
                </c:pt>
                <c:pt idx="1296">
                  <c:v>21.600000000000055</c:v>
                </c:pt>
                <c:pt idx="1297">
                  <c:v>21.61666666666672</c:v>
                </c:pt>
                <c:pt idx="1298">
                  <c:v>21.633333333333386</c:v>
                </c:pt>
                <c:pt idx="1299">
                  <c:v>21.650000000000052</c:v>
                </c:pt>
                <c:pt idx="1300">
                  <c:v>21.666666666666718</c:v>
                </c:pt>
                <c:pt idx="1301">
                  <c:v>21.683333333333383</c:v>
                </c:pt>
                <c:pt idx="1302">
                  <c:v>21.700000000000049</c:v>
                </c:pt>
                <c:pt idx="1303">
                  <c:v>21.716666666666715</c:v>
                </c:pt>
                <c:pt idx="1304">
                  <c:v>21.73333333333338</c:v>
                </c:pt>
                <c:pt idx="1305">
                  <c:v>21.750000000000046</c:v>
                </c:pt>
                <c:pt idx="1306">
                  <c:v>21.766666666666712</c:v>
                </c:pt>
                <c:pt idx="1307">
                  <c:v>21.783333333333378</c:v>
                </c:pt>
                <c:pt idx="1308">
                  <c:v>21.800000000000043</c:v>
                </c:pt>
                <c:pt idx="1309">
                  <c:v>21.816666666666709</c:v>
                </c:pt>
                <c:pt idx="1310">
                  <c:v>21.833333333333375</c:v>
                </c:pt>
                <c:pt idx="1311">
                  <c:v>21.850000000000041</c:v>
                </c:pt>
                <c:pt idx="1312">
                  <c:v>21.866666666666706</c:v>
                </c:pt>
                <c:pt idx="1313">
                  <c:v>21.883333333333372</c:v>
                </c:pt>
                <c:pt idx="1314">
                  <c:v>21.900000000000038</c:v>
                </c:pt>
                <c:pt idx="1315">
                  <c:v>21.916666666666703</c:v>
                </c:pt>
                <c:pt idx="1316">
                  <c:v>21.933333333333369</c:v>
                </c:pt>
                <c:pt idx="1317">
                  <c:v>21.950000000000035</c:v>
                </c:pt>
                <c:pt idx="1318">
                  <c:v>21.966666666666701</c:v>
                </c:pt>
                <c:pt idx="1319">
                  <c:v>21.983333333333366</c:v>
                </c:pt>
                <c:pt idx="1320">
                  <c:v>22.000000000000032</c:v>
                </c:pt>
                <c:pt idx="1321">
                  <c:v>22.016666666666698</c:v>
                </c:pt>
                <c:pt idx="1322">
                  <c:v>22.033333333333363</c:v>
                </c:pt>
                <c:pt idx="1323">
                  <c:v>22.050000000000029</c:v>
                </c:pt>
                <c:pt idx="1324">
                  <c:v>22.066666666666695</c:v>
                </c:pt>
                <c:pt idx="1325">
                  <c:v>22.083333333333361</c:v>
                </c:pt>
                <c:pt idx="1326">
                  <c:v>22.100000000000026</c:v>
                </c:pt>
                <c:pt idx="1327">
                  <c:v>22.116666666666692</c:v>
                </c:pt>
                <c:pt idx="1328">
                  <c:v>22.133333333333358</c:v>
                </c:pt>
                <c:pt idx="1329">
                  <c:v>22.150000000000023</c:v>
                </c:pt>
                <c:pt idx="1330">
                  <c:v>22.166666666666689</c:v>
                </c:pt>
                <c:pt idx="1331">
                  <c:v>22.183333333333355</c:v>
                </c:pt>
                <c:pt idx="1332">
                  <c:v>22.200000000000021</c:v>
                </c:pt>
                <c:pt idx="1333">
                  <c:v>22.216666666666686</c:v>
                </c:pt>
                <c:pt idx="1334">
                  <c:v>22.233333333333352</c:v>
                </c:pt>
                <c:pt idx="1335">
                  <c:v>22.250000000000018</c:v>
                </c:pt>
                <c:pt idx="1336">
                  <c:v>22.266666666666683</c:v>
                </c:pt>
                <c:pt idx="1337">
                  <c:v>22.283333333333349</c:v>
                </c:pt>
                <c:pt idx="1338">
                  <c:v>22.300000000000015</c:v>
                </c:pt>
                <c:pt idx="1339">
                  <c:v>22.316666666666681</c:v>
                </c:pt>
                <c:pt idx="1340">
                  <c:v>22.333333333333346</c:v>
                </c:pt>
                <c:pt idx="1341">
                  <c:v>22.350000000000012</c:v>
                </c:pt>
                <c:pt idx="1342">
                  <c:v>22.366666666666678</c:v>
                </c:pt>
                <c:pt idx="1343">
                  <c:v>22.383333333333344</c:v>
                </c:pt>
                <c:pt idx="1344">
                  <c:v>22.400000000000009</c:v>
                </c:pt>
                <c:pt idx="1345">
                  <c:v>22.416666666666675</c:v>
                </c:pt>
                <c:pt idx="1346">
                  <c:v>22.433333333333341</c:v>
                </c:pt>
                <c:pt idx="1347">
                  <c:v>22.450000000000006</c:v>
                </c:pt>
                <c:pt idx="1348">
                  <c:v>22.466666666666672</c:v>
                </c:pt>
                <c:pt idx="1349">
                  <c:v>22.483333333333338</c:v>
                </c:pt>
                <c:pt idx="1350">
                  <c:v>22.500000000000004</c:v>
                </c:pt>
                <c:pt idx="1351">
                  <c:v>22.516666666666669</c:v>
                </c:pt>
                <c:pt idx="1352">
                  <c:v>22.533333333333335</c:v>
                </c:pt>
                <c:pt idx="1353">
                  <c:v>22.55</c:v>
                </c:pt>
                <c:pt idx="1354">
                  <c:v>22.566666666666666</c:v>
                </c:pt>
                <c:pt idx="1355">
                  <c:v>22.583333333333332</c:v>
                </c:pt>
                <c:pt idx="1356">
                  <c:v>22.599999999999998</c:v>
                </c:pt>
                <c:pt idx="1357">
                  <c:v>22.616666666666664</c:v>
                </c:pt>
                <c:pt idx="1358">
                  <c:v>22.633333333333329</c:v>
                </c:pt>
                <c:pt idx="1359">
                  <c:v>22.649999999999995</c:v>
                </c:pt>
                <c:pt idx="1360">
                  <c:v>22.666666666666661</c:v>
                </c:pt>
                <c:pt idx="1361">
                  <c:v>22.683333333333326</c:v>
                </c:pt>
                <c:pt idx="1362">
                  <c:v>22.699999999999992</c:v>
                </c:pt>
                <c:pt idx="1363">
                  <c:v>22.716666666666658</c:v>
                </c:pt>
                <c:pt idx="1364">
                  <c:v>22.733333333333324</c:v>
                </c:pt>
                <c:pt idx="1365">
                  <c:v>22.749999999999989</c:v>
                </c:pt>
                <c:pt idx="1366">
                  <c:v>22.766666666666655</c:v>
                </c:pt>
                <c:pt idx="1367">
                  <c:v>22.783333333333321</c:v>
                </c:pt>
                <c:pt idx="1368">
                  <c:v>22.799999999999986</c:v>
                </c:pt>
                <c:pt idx="1369">
                  <c:v>22.816666666666652</c:v>
                </c:pt>
                <c:pt idx="1370">
                  <c:v>22.833333333333318</c:v>
                </c:pt>
                <c:pt idx="1371">
                  <c:v>22.849999999999984</c:v>
                </c:pt>
                <c:pt idx="1372">
                  <c:v>22.866666666666649</c:v>
                </c:pt>
                <c:pt idx="1373">
                  <c:v>22.883333333333315</c:v>
                </c:pt>
                <c:pt idx="1374">
                  <c:v>22.899999999999981</c:v>
                </c:pt>
                <c:pt idx="1375">
                  <c:v>22.916666666666647</c:v>
                </c:pt>
                <c:pt idx="1376">
                  <c:v>22.933333333333312</c:v>
                </c:pt>
                <c:pt idx="1377">
                  <c:v>22.949999999999978</c:v>
                </c:pt>
                <c:pt idx="1378">
                  <c:v>22.966666666666644</c:v>
                </c:pt>
                <c:pt idx="1379">
                  <c:v>22.983333333333309</c:v>
                </c:pt>
                <c:pt idx="1380">
                  <c:v>22.999999999999975</c:v>
                </c:pt>
                <c:pt idx="1381">
                  <c:v>23.016666666666641</c:v>
                </c:pt>
                <c:pt idx="1382">
                  <c:v>23.033333333333307</c:v>
                </c:pt>
                <c:pt idx="1383">
                  <c:v>23.049999999999972</c:v>
                </c:pt>
                <c:pt idx="1384">
                  <c:v>23.066666666666638</c:v>
                </c:pt>
                <c:pt idx="1385">
                  <c:v>23.083333333333304</c:v>
                </c:pt>
                <c:pt idx="1386">
                  <c:v>23.099999999999969</c:v>
                </c:pt>
                <c:pt idx="1387">
                  <c:v>23.116666666666635</c:v>
                </c:pt>
                <c:pt idx="1388">
                  <c:v>23.133333333333301</c:v>
                </c:pt>
                <c:pt idx="1389">
                  <c:v>23.149999999999967</c:v>
                </c:pt>
                <c:pt idx="1390">
                  <c:v>23.166666666666632</c:v>
                </c:pt>
                <c:pt idx="1391">
                  <c:v>23.183333333333298</c:v>
                </c:pt>
                <c:pt idx="1392">
                  <c:v>23.199999999999964</c:v>
                </c:pt>
                <c:pt idx="1393">
                  <c:v>23.216666666666629</c:v>
                </c:pt>
                <c:pt idx="1394">
                  <c:v>23.233333333333295</c:v>
                </c:pt>
                <c:pt idx="1395">
                  <c:v>23.249999999999961</c:v>
                </c:pt>
                <c:pt idx="1396">
                  <c:v>23.266666666666627</c:v>
                </c:pt>
                <c:pt idx="1397">
                  <c:v>23.283333333333292</c:v>
                </c:pt>
                <c:pt idx="1398">
                  <c:v>23.299999999999958</c:v>
                </c:pt>
                <c:pt idx="1399">
                  <c:v>23.316666666666624</c:v>
                </c:pt>
                <c:pt idx="1400">
                  <c:v>23.33333333333329</c:v>
                </c:pt>
                <c:pt idx="1401">
                  <c:v>23.349999999999955</c:v>
                </c:pt>
                <c:pt idx="1402">
                  <c:v>23.366666666666621</c:v>
                </c:pt>
                <c:pt idx="1403">
                  <c:v>23.383333333333287</c:v>
                </c:pt>
                <c:pt idx="1404">
                  <c:v>23.399999999999952</c:v>
                </c:pt>
                <c:pt idx="1405">
                  <c:v>23.416666666666618</c:v>
                </c:pt>
                <c:pt idx="1406">
                  <c:v>23.433333333333284</c:v>
                </c:pt>
                <c:pt idx="1407">
                  <c:v>23.44999999999995</c:v>
                </c:pt>
                <c:pt idx="1408">
                  <c:v>23.466666666666615</c:v>
                </c:pt>
                <c:pt idx="1409">
                  <c:v>23.483333333333281</c:v>
                </c:pt>
                <c:pt idx="1410">
                  <c:v>23.499999999999947</c:v>
                </c:pt>
                <c:pt idx="1411">
                  <c:v>23.516666666666612</c:v>
                </c:pt>
                <c:pt idx="1412">
                  <c:v>23.533333333333278</c:v>
                </c:pt>
                <c:pt idx="1413">
                  <c:v>23.549999999999944</c:v>
                </c:pt>
                <c:pt idx="1414">
                  <c:v>23.56666666666661</c:v>
                </c:pt>
                <c:pt idx="1415">
                  <c:v>23.583333333333275</c:v>
                </c:pt>
                <c:pt idx="1416">
                  <c:v>23.599999999999941</c:v>
                </c:pt>
                <c:pt idx="1417">
                  <c:v>23.616666666666607</c:v>
                </c:pt>
                <c:pt idx="1418">
                  <c:v>23.633333333333272</c:v>
                </c:pt>
                <c:pt idx="1419">
                  <c:v>23.649999999999938</c:v>
                </c:pt>
                <c:pt idx="1420">
                  <c:v>23.666666666666604</c:v>
                </c:pt>
                <c:pt idx="1421">
                  <c:v>23.68333333333327</c:v>
                </c:pt>
                <c:pt idx="1422">
                  <c:v>23.699999999999935</c:v>
                </c:pt>
                <c:pt idx="1423">
                  <c:v>23.716666666666601</c:v>
                </c:pt>
                <c:pt idx="1424">
                  <c:v>23.733333333333267</c:v>
                </c:pt>
                <c:pt idx="1425">
                  <c:v>23.749999999999932</c:v>
                </c:pt>
                <c:pt idx="1426">
                  <c:v>23.766666666666598</c:v>
                </c:pt>
                <c:pt idx="1427">
                  <c:v>23.783333333333264</c:v>
                </c:pt>
                <c:pt idx="1428">
                  <c:v>23.79999999999993</c:v>
                </c:pt>
                <c:pt idx="1429">
                  <c:v>23.816666666666595</c:v>
                </c:pt>
                <c:pt idx="1430">
                  <c:v>23.833333333333261</c:v>
                </c:pt>
                <c:pt idx="1431">
                  <c:v>23.849999999999927</c:v>
                </c:pt>
                <c:pt idx="1432">
                  <c:v>23.866666666666593</c:v>
                </c:pt>
                <c:pt idx="1433">
                  <c:v>23.883333333333258</c:v>
                </c:pt>
                <c:pt idx="1434">
                  <c:v>23.899999999999924</c:v>
                </c:pt>
                <c:pt idx="1435">
                  <c:v>23.91666666666659</c:v>
                </c:pt>
                <c:pt idx="1436">
                  <c:v>23.933333333333255</c:v>
                </c:pt>
                <c:pt idx="1437">
                  <c:v>23.949999999999921</c:v>
                </c:pt>
                <c:pt idx="1438">
                  <c:v>23.966666666666587</c:v>
                </c:pt>
                <c:pt idx="1439">
                  <c:v>23.983333333333253</c:v>
                </c:pt>
                <c:pt idx="1440">
                  <c:v>23.999999999999918</c:v>
                </c:pt>
                <c:pt idx="1441">
                  <c:v>24.016666666666584</c:v>
                </c:pt>
                <c:pt idx="1442">
                  <c:v>24.03333333333325</c:v>
                </c:pt>
                <c:pt idx="1443">
                  <c:v>24.049999999999915</c:v>
                </c:pt>
                <c:pt idx="1444">
                  <c:v>24.066666666666581</c:v>
                </c:pt>
                <c:pt idx="1445">
                  <c:v>24.083333333333247</c:v>
                </c:pt>
                <c:pt idx="1446">
                  <c:v>24.099999999999913</c:v>
                </c:pt>
                <c:pt idx="1447">
                  <c:v>24.116666666666578</c:v>
                </c:pt>
                <c:pt idx="1448">
                  <c:v>24.133333333333244</c:v>
                </c:pt>
                <c:pt idx="1449">
                  <c:v>24.14999999999991</c:v>
                </c:pt>
                <c:pt idx="1450">
                  <c:v>24.166666666666575</c:v>
                </c:pt>
                <c:pt idx="1451">
                  <c:v>24.183333333333241</c:v>
                </c:pt>
                <c:pt idx="1452">
                  <c:v>24.199999999999907</c:v>
                </c:pt>
                <c:pt idx="1453">
                  <c:v>24.216666666666573</c:v>
                </c:pt>
                <c:pt idx="1454">
                  <c:v>24.233333333333238</c:v>
                </c:pt>
                <c:pt idx="1455">
                  <c:v>24.249999999999904</c:v>
                </c:pt>
                <c:pt idx="1456">
                  <c:v>24.26666666666657</c:v>
                </c:pt>
                <c:pt idx="1457">
                  <c:v>24.283333333333236</c:v>
                </c:pt>
                <c:pt idx="1458">
                  <c:v>24.299999999999901</c:v>
                </c:pt>
                <c:pt idx="1459">
                  <c:v>24.316666666666567</c:v>
                </c:pt>
                <c:pt idx="1460">
                  <c:v>24.333333333333233</c:v>
                </c:pt>
                <c:pt idx="1461">
                  <c:v>24.349999999999898</c:v>
                </c:pt>
                <c:pt idx="1462">
                  <c:v>24.366666666666564</c:v>
                </c:pt>
                <c:pt idx="1463">
                  <c:v>24.38333333333323</c:v>
                </c:pt>
                <c:pt idx="1464">
                  <c:v>24.399999999999896</c:v>
                </c:pt>
                <c:pt idx="1465">
                  <c:v>24.416666666666561</c:v>
                </c:pt>
                <c:pt idx="1466">
                  <c:v>24.433333333333227</c:v>
                </c:pt>
                <c:pt idx="1467">
                  <c:v>24.449999999999893</c:v>
                </c:pt>
                <c:pt idx="1468">
                  <c:v>24.466666666666558</c:v>
                </c:pt>
                <c:pt idx="1469">
                  <c:v>24.483333333333224</c:v>
                </c:pt>
                <c:pt idx="1470">
                  <c:v>24.49999999999989</c:v>
                </c:pt>
                <c:pt idx="1471">
                  <c:v>24.516666666666556</c:v>
                </c:pt>
                <c:pt idx="1472">
                  <c:v>24.533333333333221</c:v>
                </c:pt>
                <c:pt idx="1473">
                  <c:v>24.549999999999887</c:v>
                </c:pt>
                <c:pt idx="1474">
                  <c:v>24.566666666666553</c:v>
                </c:pt>
                <c:pt idx="1475">
                  <c:v>24.583333333333218</c:v>
                </c:pt>
                <c:pt idx="1476">
                  <c:v>24.599999999999884</c:v>
                </c:pt>
                <c:pt idx="1477">
                  <c:v>24.61666666666655</c:v>
                </c:pt>
                <c:pt idx="1478">
                  <c:v>24.633333333333216</c:v>
                </c:pt>
                <c:pt idx="1479">
                  <c:v>24.649999999999881</c:v>
                </c:pt>
                <c:pt idx="1480">
                  <c:v>24.666666666666547</c:v>
                </c:pt>
                <c:pt idx="1481">
                  <c:v>24.683333333333213</c:v>
                </c:pt>
                <c:pt idx="1482">
                  <c:v>24.699999999999878</c:v>
                </c:pt>
                <c:pt idx="1483">
                  <c:v>24.716666666666544</c:v>
                </c:pt>
                <c:pt idx="1484">
                  <c:v>24.73333333333321</c:v>
                </c:pt>
                <c:pt idx="1485">
                  <c:v>24.749999999999876</c:v>
                </c:pt>
                <c:pt idx="1486">
                  <c:v>24.766666666666541</c:v>
                </c:pt>
                <c:pt idx="1487">
                  <c:v>24.783333333333207</c:v>
                </c:pt>
                <c:pt idx="1488">
                  <c:v>24.799999999999873</c:v>
                </c:pt>
                <c:pt idx="1489">
                  <c:v>24.816666666666539</c:v>
                </c:pt>
                <c:pt idx="1490">
                  <c:v>24.833333333333204</c:v>
                </c:pt>
                <c:pt idx="1491">
                  <c:v>24.84999999999987</c:v>
                </c:pt>
                <c:pt idx="1492">
                  <c:v>24.866666666666536</c:v>
                </c:pt>
                <c:pt idx="1493">
                  <c:v>24.883333333333201</c:v>
                </c:pt>
                <c:pt idx="1494">
                  <c:v>24.899999999999867</c:v>
                </c:pt>
                <c:pt idx="1495">
                  <c:v>24.916666666666533</c:v>
                </c:pt>
                <c:pt idx="1496">
                  <c:v>24.933333333333199</c:v>
                </c:pt>
                <c:pt idx="1497">
                  <c:v>24.949999999999864</c:v>
                </c:pt>
                <c:pt idx="1498">
                  <c:v>24.96666666666653</c:v>
                </c:pt>
                <c:pt idx="1499">
                  <c:v>24.983333333333196</c:v>
                </c:pt>
                <c:pt idx="1500">
                  <c:v>24.999999999999861</c:v>
                </c:pt>
                <c:pt idx="1501">
                  <c:v>25.016666666666527</c:v>
                </c:pt>
                <c:pt idx="1502">
                  <c:v>25.033333333333193</c:v>
                </c:pt>
                <c:pt idx="1503">
                  <c:v>25.049999999999859</c:v>
                </c:pt>
                <c:pt idx="1504">
                  <c:v>25.066666666666524</c:v>
                </c:pt>
                <c:pt idx="1505">
                  <c:v>25.08333333333319</c:v>
                </c:pt>
                <c:pt idx="1506">
                  <c:v>25.099999999999856</c:v>
                </c:pt>
                <c:pt idx="1507">
                  <c:v>25.116666666666521</c:v>
                </c:pt>
                <c:pt idx="1508">
                  <c:v>25.133333333333187</c:v>
                </c:pt>
                <c:pt idx="1509">
                  <c:v>25.149999999999853</c:v>
                </c:pt>
                <c:pt idx="1510">
                  <c:v>25.166666666666519</c:v>
                </c:pt>
                <c:pt idx="1511">
                  <c:v>25.183333333333184</c:v>
                </c:pt>
                <c:pt idx="1512">
                  <c:v>25.19999999999985</c:v>
                </c:pt>
                <c:pt idx="1513">
                  <c:v>25.216666666666516</c:v>
                </c:pt>
                <c:pt idx="1514">
                  <c:v>25.233333333333182</c:v>
                </c:pt>
                <c:pt idx="1515">
                  <c:v>25.249999999999847</c:v>
                </c:pt>
                <c:pt idx="1516">
                  <c:v>25.266666666666513</c:v>
                </c:pt>
                <c:pt idx="1517">
                  <c:v>25.283333333333179</c:v>
                </c:pt>
                <c:pt idx="1518">
                  <c:v>25.299999999999844</c:v>
                </c:pt>
                <c:pt idx="1519">
                  <c:v>25.31666666666651</c:v>
                </c:pt>
                <c:pt idx="1520">
                  <c:v>25.333333333333176</c:v>
                </c:pt>
                <c:pt idx="1521">
                  <c:v>25.349999999999842</c:v>
                </c:pt>
                <c:pt idx="1522">
                  <c:v>25.366666666666507</c:v>
                </c:pt>
                <c:pt idx="1523">
                  <c:v>25.383333333333173</c:v>
                </c:pt>
                <c:pt idx="1524">
                  <c:v>25.399999999999839</c:v>
                </c:pt>
                <c:pt idx="1525">
                  <c:v>25.416666666666504</c:v>
                </c:pt>
                <c:pt idx="1526">
                  <c:v>25.43333333333317</c:v>
                </c:pt>
                <c:pt idx="1527">
                  <c:v>25.449999999999836</c:v>
                </c:pt>
                <c:pt idx="1528">
                  <c:v>25.466666666666502</c:v>
                </c:pt>
                <c:pt idx="1529">
                  <c:v>25.483333333333167</c:v>
                </c:pt>
                <c:pt idx="1530">
                  <c:v>25.499999999999833</c:v>
                </c:pt>
                <c:pt idx="1531">
                  <c:v>25.516666666666499</c:v>
                </c:pt>
                <c:pt idx="1532">
                  <c:v>25.533333333333164</c:v>
                </c:pt>
                <c:pt idx="1533">
                  <c:v>25.54999999999983</c:v>
                </c:pt>
                <c:pt idx="1534">
                  <c:v>25.566666666666496</c:v>
                </c:pt>
                <c:pt idx="1535">
                  <c:v>25.583333333333162</c:v>
                </c:pt>
                <c:pt idx="1536">
                  <c:v>25.599999999999827</c:v>
                </c:pt>
                <c:pt idx="1537">
                  <c:v>25.616666666666493</c:v>
                </c:pt>
                <c:pt idx="1538">
                  <c:v>25.633333333333159</c:v>
                </c:pt>
                <c:pt idx="1539">
                  <c:v>25.649999999999824</c:v>
                </c:pt>
                <c:pt idx="1540">
                  <c:v>25.66666666666649</c:v>
                </c:pt>
                <c:pt idx="1541">
                  <c:v>25.683333333333156</c:v>
                </c:pt>
                <c:pt idx="1542">
                  <c:v>25.699999999999822</c:v>
                </c:pt>
                <c:pt idx="1543">
                  <c:v>25.716666666666487</c:v>
                </c:pt>
                <c:pt idx="1544">
                  <c:v>25.733333333333153</c:v>
                </c:pt>
                <c:pt idx="1545">
                  <c:v>25.749999999999819</c:v>
                </c:pt>
                <c:pt idx="1546">
                  <c:v>25.766666666666485</c:v>
                </c:pt>
                <c:pt idx="1547">
                  <c:v>25.78333333333315</c:v>
                </c:pt>
                <c:pt idx="1548">
                  <c:v>25.799999999999816</c:v>
                </c:pt>
                <c:pt idx="1549">
                  <c:v>25.816666666666482</c:v>
                </c:pt>
                <c:pt idx="1550">
                  <c:v>25.833333333333147</c:v>
                </c:pt>
                <c:pt idx="1551">
                  <c:v>25.849999999999813</c:v>
                </c:pt>
                <c:pt idx="1552">
                  <c:v>25.866666666666479</c:v>
                </c:pt>
                <c:pt idx="1553">
                  <c:v>25.883333333333145</c:v>
                </c:pt>
                <c:pt idx="1554">
                  <c:v>25.89999999999981</c:v>
                </c:pt>
                <c:pt idx="1555">
                  <c:v>25.916666666666476</c:v>
                </c:pt>
                <c:pt idx="1556">
                  <c:v>25.933333333333142</c:v>
                </c:pt>
                <c:pt idx="1557">
                  <c:v>25.949999999999807</c:v>
                </c:pt>
                <c:pt idx="1558">
                  <c:v>25.966666666666473</c:v>
                </c:pt>
                <c:pt idx="1559">
                  <c:v>25.983333333333139</c:v>
                </c:pt>
                <c:pt idx="1560">
                  <c:v>25.999999999999805</c:v>
                </c:pt>
                <c:pt idx="1561">
                  <c:v>26.01666666666647</c:v>
                </c:pt>
                <c:pt idx="1562">
                  <c:v>26.033333333333136</c:v>
                </c:pt>
                <c:pt idx="1563">
                  <c:v>26.049999999999802</c:v>
                </c:pt>
                <c:pt idx="1564">
                  <c:v>26.066666666666467</c:v>
                </c:pt>
                <c:pt idx="1565">
                  <c:v>26.083333333333133</c:v>
                </c:pt>
                <c:pt idx="1566">
                  <c:v>26.099999999999799</c:v>
                </c:pt>
                <c:pt idx="1567">
                  <c:v>26.116666666666465</c:v>
                </c:pt>
                <c:pt idx="1568">
                  <c:v>26.13333333333313</c:v>
                </c:pt>
                <c:pt idx="1569">
                  <c:v>26.149999999999796</c:v>
                </c:pt>
                <c:pt idx="1570">
                  <c:v>26.166666666666462</c:v>
                </c:pt>
                <c:pt idx="1571">
                  <c:v>26.183333333333128</c:v>
                </c:pt>
                <c:pt idx="1572">
                  <c:v>26.199999999999793</c:v>
                </c:pt>
                <c:pt idx="1573">
                  <c:v>26.216666666666459</c:v>
                </c:pt>
                <c:pt idx="1574">
                  <c:v>26.233333333333125</c:v>
                </c:pt>
                <c:pt idx="1575">
                  <c:v>26.24999999999979</c:v>
                </c:pt>
                <c:pt idx="1576">
                  <c:v>26.266666666666456</c:v>
                </c:pt>
                <c:pt idx="1577">
                  <c:v>26.283333333333122</c:v>
                </c:pt>
                <c:pt idx="1578">
                  <c:v>26.299999999999788</c:v>
                </c:pt>
                <c:pt idx="1579">
                  <c:v>26.316666666666453</c:v>
                </c:pt>
                <c:pt idx="1580">
                  <c:v>26.333333333333119</c:v>
                </c:pt>
                <c:pt idx="1581">
                  <c:v>26.349999999999785</c:v>
                </c:pt>
                <c:pt idx="1582">
                  <c:v>26.36666666666645</c:v>
                </c:pt>
                <c:pt idx="1583">
                  <c:v>26.383333333333116</c:v>
                </c:pt>
                <c:pt idx="1584">
                  <c:v>26.399999999999782</c:v>
                </c:pt>
                <c:pt idx="1585">
                  <c:v>26.416666666666448</c:v>
                </c:pt>
                <c:pt idx="1586">
                  <c:v>26.433333333333113</c:v>
                </c:pt>
                <c:pt idx="1587">
                  <c:v>26.449999999999779</c:v>
                </c:pt>
                <c:pt idx="1588">
                  <c:v>26.466666666666445</c:v>
                </c:pt>
                <c:pt idx="1589">
                  <c:v>26.48333333333311</c:v>
                </c:pt>
                <c:pt idx="1590">
                  <c:v>26.499999999999776</c:v>
                </c:pt>
                <c:pt idx="1591">
                  <c:v>26.516666666666442</c:v>
                </c:pt>
                <c:pt idx="1592">
                  <c:v>26.533333333333108</c:v>
                </c:pt>
                <c:pt idx="1593">
                  <c:v>26.549999999999773</c:v>
                </c:pt>
                <c:pt idx="1594">
                  <c:v>26.566666666666439</c:v>
                </c:pt>
                <c:pt idx="1595">
                  <c:v>26.583333333333105</c:v>
                </c:pt>
                <c:pt idx="1596">
                  <c:v>26.59999999999977</c:v>
                </c:pt>
                <c:pt idx="1597">
                  <c:v>26.616666666666436</c:v>
                </c:pt>
                <c:pt idx="1598">
                  <c:v>26.633333333333102</c:v>
                </c:pt>
                <c:pt idx="1599">
                  <c:v>26.649999999999768</c:v>
                </c:pt>
                <c:pt idx="1600">
                  <c:v>26.666666666666433</c:v>
                </c:pt>
                <c:pt idx="1601">
                  <c:v>26.683333333333099</c:v>
                </c:pt>
                <c:pt idx="1602">
                  <c:v>26.699999999999765</c:v>
                </c:pt>
                <c:pt idx="1603">
                  <c:v>26.716666666666431</c:v>
                </c:pt>
                <c:pt idx="1604">
                  <c:v>26.733333333333096</c:v>
                </c:pt>
                <c:pt idx="1605">
                  <c:v>26.749999999999762</c:v>
                </c:pt>
                <c:pt idx="1606">
                  <c:v>26.766666666666428</c:v>
                </c:pt>
                <c:pt idx="1607">
                  <c:v>26.783333333333093</c:v>
                </c:pt>
                <c:pt idx="1608">
                  <c:v>26.799999999999759</c:v>
                </c:pt>
                <c:pt idx="1609">
                  <c:v>26.816666666666425</c:v>
                </c:pt>
                <c:pt idx="1610">
                  <c:v>26.833333333333091</c:v>
                </c:pt>
                <c:pt idx="1611">
                  <c:v>26.849999999999756</c:v>
                </c:pt>
                <c:pt idx="1612">
                  <c:v>26.866666666666422</c:v>
                </c:pt>
                <c:pt idx="1613">
                  <c:v>26.883333333333088</c:v>
                </c:pt>
                <c:pt idx="1614">
                  <c:v>26.899999999999753</c:v>
                </c:pt>
                <c:pt idx="1615">
                  <c:v>26.916666666666419</c:v>
                </c:pt>
                <c:pt idx="1616">
                  <c:v>26.933333333333085</c:v>
                </c:pt>
                <c:pt idx="1617">
                  <c:v>26.949999999999751</c:v>
                </c:pt>
                <c:pt idx="1618">
                  <c:v>26.966666666666416</c:v>
                </c:pt>
                <c:pt idx="1619">
                  <c:v>26.983333333333082</c:v>
                </c:pt>
                <c:pt idx="1620">
                  <c:v>26.999999999999748</c:v>
                </c:pt>
                <c:pt idx="1621">
                  <c:v>27.016666666666413</c:v>
                </c:pt>
                <c:pt idx="1622">
                  <c:v>27.033333333333079</c:v>
                </c:pt>
                <c:pt idx="1623">
                  <c:v>27.049999999999745</c:v>
                </c:pt>
                <c:pt idx="1624">
                  <c:v>27.066666666666411</c:v>
                </c:pt>
                <c:pt idx="1625">
                  <c:v>27.083333333333076</c:v>
                </c:pt>
                <c:pt idx="1626">
                  <c:v>27.099999999999742</c:v>
                </c:pt>
                <c:pt idx="1627">
                  <c:v>27.116666666666408</c:v>
                </c:pt>
                <c:pt idx="1628">
                  <c:v>27.133333333333074</c:v>
                </c:pt>
                <c:pt idx="1629">
                  <c:v>27.149999999999739</c:v>
                </c:pt>
                <c:pt idx="1630">
                  <c:v>27.166666666666405</c:v>
                </c:pt>
                <c:pt idx="1631">
                  <c:v>27.183333333333071</c:v>
                </c:pt>
                <c:pt idx="1632">
                  <c:v>27.199999999999736</c:v>
                </c:pt>
                <c:pt idx="1633">
                  <c:v>27.216666666666402</c:v>
                </c:pt>
                <c:pt idx="1634">
                  <c:v>27.233333333333068</c:v>
                </c:pt>
                <c:pt idx="1635">
                  <c:v>27.249999999999734</c:v>
                </c:pt>
                <c:pt idx="1636">
                  <c:v>27.266666666666399</c:v>
                </c:pt>
                <c:pt idx="1637">
                  <c:v>27.283333333333065</c:v>
                </c:pt>
                <c:pt idx="1638">
                  <c:v>27.299999999999731</c:v>
                </c:pt>
                <c:pt idx="1639">
                  <c:v>27.316666666666396</c:v>
                </c:pt>
                <c:pt idx="1640">
                  <c:v>27.333333333333062</c:v>
                </c:pt>
                <c:pt idx="1641">
                  <c:v>27.349999999999728</c:v>
                </c:pt>
                <c:pt idx="1642">
                  <c:v>27.366666666666394</c:v>
                </c:pt>
                <c:pt idx="1643">
                  <c:v>27.383333333333059</c:v>
                </c:pt>
                <c:pt idx="1644">
                  <c:v>27.399999999999725</c:v>
                </c:pt>
                <c:pt idx="1645">
                  <c:v>27.416666666666391</c:v>
                </c:pt>
                <c:pt idx="1646">
                  <c:v>27.433333333333056</c:v>
                </c:pt>
                <c:pt idx="1647">
                  <c:v>27.449999999999722</c:v>
                </c:pt>
                <c:pt idx="1648">
                  <c:v>27.466666666666388</c:v>
                </c:pt>
                <c:pt idx="1649">
                  <c:v>27.483333333333054</c:v>
                </c:pt>
                <c:pt idx="1650">
                  <c:v>27.499999999999719</c:v>
                </c:pt>
                <c:pt idx="1651">
                  <c:v>27.516666666666385</c:v>
                </c:pt>
                <c:pt idx="1652">
                  <c:v>27.533333333333051</c:v>
                </c:pt>
                <c:pt idx="1653">
                  <c:v>27.549999999999716</c:v>
                </c:pt>
                <c:pt idx="1654">
                  <c:v>27.566666666666382</c:v>
                </c:pt>
                <c:pt idx="1655">
                  <c:v>27.583333333333048</c:v>
                </c:pt>
                <c:pt idx="1656">
                  <c:v>27.599999999999714</c:v>
                </c:pt>
                <c:pt idx="1657">
                  <c:v>27.616666666666379</c:v>
                </c:pt>
                <c:pt idx="1658">
                  <c:v>27.633333333333045</c:v>
                </c:pt>
                <c:pt idx="1659">
                  <c:v>27.649999999999711</c:v>
                </c:pt>
                <c:pt idx="1660">
                  <c:v>27.666666666666377</c:v>
                </c:pt>
                <c:pt idx="1661">
                  <c:v>27.683333333333042</c:v>
                </c:pt>
                <c:pt idx="1662">
                  <c:v>27.699999999999708</c:v>
                </c:pt>
                <c:pt idx="1663">
                  <c:v>27.716666666666374</c:v>
                </c:pt>
                <c:pt idx="1664">
                  <c:v>27.733333333333039</c:v>
                </c:pt>
                <c:pt idx="1665">
                  <c:v>27.749999999999705</c:v>
                </c:pt>
                <c:pt idx="1666">
                  <c:v>27.766666666666371</c:v>
                </c:pt>
                <c:pt idx="1667">
                  <c:v>27.783333333333037</c:v>
                </c:pt>
                <c:pt idx="1668">
                  <c:v>27.799999999999702</c:v>
                </c:pt>
                <c:pt idx="1669">
                  <c:v>27.816666666666368</c:v>
                </c:pt>
                <c:pt idx="1670">
                  <c:v>27.833333333333034</c:v>
                </c:pt>
                <c:pt idx="1671">
                  <c:v>27.849999999999699</c:v>
                </c:pt>
                <c:pt idx="1672">
                  <c:v>27.866666666666365</c:v>
                </c:pt>
                <c:pt idx="1673">
                  <c:v>27.883333333333031</c:v>
                </c:pt>
                <c:pt idx="1674">
                  <c:v>27.899999999999697</c:v>
                </c:pt>
                <c:pt idx="1675">
                  <c:v>27.916666666666362</c:v>
                </c:pt>
                <c:pt idx="1676">
                  <c:v>27.933333333333028</c:v>
                </c:pt>
                <c:pt idx="1677">
                  <c:v>27.949999999999694</c:v>
                </c:pt>
                <c:pt idx="1678">
                  <c:v>27.966666666666359</c:v>
                </c:pt>
                <c:pt idx="1679">
                  <c:v>27.983333333333025</c:v>
                </c:pt>
                <c:pt idx="1680">
                  <c:v>27.999999999999691</c:v>
                </c:pt>
                <c:pt idx="1681">
                  <c:v>28.016666666666357</c:v>
                </c:pt>
                <c:pt idx="1682">
                  <c:v>28.033333333333022</c:v>
                </c:pt>
                <c:pt idx="1683">
                  <c:v>28.049999999999688</c:v>
                </c:pt>
                <c:pt idx="1684">
                  <c:v>28.066666666666354</c:v>
                </c:pt>
                <c:pt idx="1685">
                  <c:v>28.08333333333302</c:v>
                </c:pt>
                <c:pt idx="1686">
                  <c:v>28.099999999999685</c:v>
                </c:pt>
                <c:pt idx="1687">
                  <c:v>28.116666666666351</c:v>
                </c:pt>
                <c:pt idx="1688">
                  <c:v>28.133333333333017</c:v>
                </c:pt>
                <c:pt idx="1689">
                  <c:v>28.149999999999682</c:v>
                </c:pt>
                <c:pt idx="1690">
                  <c:v>28.166666666666348</c:v>
                </c:pt>
                <c:pt idx="1691">
                  <c:v>28.183333333333014</c:v>
                </c:pt>
                <c:pt idx="1692">
                  <c:v>28.19999999999968</c:v>
                </c:pt>
                <c:pt idx="1693">
                  <c:v>28.216666666666345</c:v>
                </c:pt>
                <c:pt idx="1694">
                  <c:v>28.233333333333011</c:v>
                </c:pt>
                <c:pt idx="1695">
                  <c:v>28.249999999999677</c:v>
                </c:pt>
                <c:pt idx="1696">
                  <c:v>28.266666666666342</c:v>
                </c:pt>
                <c:pt idx="1697">
                  <c:v>28.283333333333008</c:v>
                </c:pt>
                <c:pt idx="1698">
                  <c:v>28.299999999999674</c:v>
                </c:pt>
                <c:pt idx="1699">
                  <c:v>28.31666666666634</c:v>
                </c:pt>
                <c:pt idx="1700">
                  <c:v>28.333333333333005</c:v>
                </c:pt>
                <c:pt idx="1701">
                  <c:v>28.349999999999671</c:v>
                </c:pt>
                <c:pt idx="1702">
                  <c:v>28.366666666666337</c:v>
                </c:pt>
                <c:pt idx="1703">
                  <c:v>28.383333333333002</c:v>
                </c:pt>
                <c:pt idx="1704">
                  <c:v>28.399999999999668</c:v>
                </c:pt>
                <c:pt idx="1705">
                  <c:v>28.416666666666334</c:v>
                </c:pt>
                <c:pt idx="1706">
                  <c:v>28.433333333333</c:v>
                </c:pt>
                <c:pt idx="1707">
                  <c:v>28.449999999999665</c:v>
                </c:pt>
                <c:pt idx="1708">
                  <c:v>28.466666666666331</c:v>
                </c:pt>
                <c:pt idx="1709">
                  <c:v>28.483333333332997</c:v>
                </c:pt>
                <c:pt idx="1710">
                  <c:v>28.499999999999662</c:v>
                </c:pt>
                <c:pt idx="1711">
                  <c:v>28.516666666666328</c:v>
                </c:pt>
                <c:pt idx="1712">
                  <c:v>28.533333333332994</c:v>
                </c:pt>
                <c:pt idx="1713">
                  <c:v>28.54999999999966</c:v>
                </c:pt>
                <c:pt idx="1714">
                  <c:v>28.566666666666325</c:v>
                </c:pt>
                <c:pt idx="1715">
                  <c:v>28.583333333332991</c:v>
                </c:pt>
                <c:pt idx="1716">
                  <c:v>28.599999999999657</c:v>
                </c:pt>
                <c:pt idx="1717">
                  <c:v>28.616666666666323</c:v>
                </c:pt>
                <c:pt idx="1718">
                  <c:v>28.633333333332988</c:v>
                </c:pt>
                <c:pt idx="1719">
                  <c:v>28.649999999999654</c:v>
                </c:pt>
                <c:pt idx="1720">
                  <c:v>28.66666666666632</c:v>
                </c:pt>
                <c:pt idx="1721">
                  <c:v>28.683333333332985</c:v>
                </c:pt>
                <c:pt idx="1722">
                  <c:v>28.699999999999651</c:v>
                </c:pt>
                <c:pt idx="1723">
                  <c:v>28.716666666666317</c:v>
                </c:pt>
                <c:pt idx="1724">
                  <c:v>28.733333333332983</c:v>
                </c:pt>
                <c:pt idx="1725">
                  <c:v>28.749999999999648</c:v>
                </c:pt>
                <c:pt idx="1726">
                  <c:v>28.766666666666314</c:v>
                </c:pt>
                <c:pt idx="1727">
                  <c:v>28.78333333333298</c:v>
                </c:pt>
                <c:pt idx="1728">
                  <c:v>28.799999999999645</c:v>
                </c:pt>
                <c:pt idx="1729">
                  <c:v>28.816666666666311</c:v>
                </c:pt>
                <c:pt idx="1730">
                  <c:v>28.833333333332977</c:v>
                </c:pt>
                <c:pt idx="1731">
                  <c:v>28.849999999999643</c:v>
                </c:pt>
                <c:pt idx="1732">
                  <c:v>28.866666666666308</c:v>
                </c:pt>
                <c:pt idx="1733">
                  <c:v>28.883333333332974</c:v>
                </c:pt>
                <c:pt idx="1734">
                  <c:v>28.89999999999964</c:v>
                </c:pt>
                <c:pt idx="1735">
                  <c:v>28.916666666666305</c:v>
                </c:pt>
                <c:pt idx="1736">
                  <c:v>28.933333333332971</c:v>
                </c:pt>
                <c:pt idx="1737">
                  <c:v>28.949999999999637</c:v>
                </c:pt>
                <c:pt idx="1738">
                  <c:v>28.966666666666303</c:v>
                </c:pt>
                <c:pt idx="1739">
                  <c:v>28.983333333332968</c:v>
                </c:pt>
                <c:pt idx="1740">
                  <c:v>28.999999999999634</c:v>
                </c:pt>
                <c:pt idx="1741">
                  <c:v>29.0166666666663</c:v>
                </c:pt>
                <c:pt idx="1742">
                  <c:v>29.033333333332966</c:v>
                </c:pt>
                <c:pt idx="1743">
                  <c:v>29.049999999999631</c:v>
                </c:pt>
                <c:pt idx="1744">
                  <c:v>29.066666666666297</c:v>
                </c:pt>
                <c:pt idx="1745">
                  <c:v>29.083333333332963</c:v>
                </c:pt>
                <c:pt idx="1746">
                  <c:v>29.099999999999628</c:v>
                </c:pt>
                <c:pt idx="1747">
                  <c:v>29.116666666666294</c:v>
                </c:pt>
                <c:pt idx="1748">
                  <c:v>29.13333333333296</c:v>
                </c:pt>
                <c:pt idx="1749">
                  <c:v>29.149999999999626</c:v>
                </c:pt>
                <c:pt idx="1750">
                  <c:v>29.166666666666291</c:v>
                </c:pt>
                <c:pt idx="1751">
                  <c:v>29.183333333332957</c:v>
                </c:pt>
                <c:pt idx="1752">
                  <c:v>29.199999999999623</c:v>
                </c:pt>
                <c:pt idx="1753">
                  <c:v>29.216666666666288</c:v>
                </c:pt>
                <c:pt idx="1754">
                  <c:v>29.233333333332954</c:v>
                </c:pt>
                <c:pt idx="1755">
                  <c:v>29.24999999999962</c:v>
                </c:pt>
                <c:pt idx="1756">
                  <c:v>29.266666666666286</c:v>
                </c:pt>
                <c:pt idx="1757">
                  <c:v>29.283333333332951</c:v>
                </c:pt>
                <c:pt idx="1758">
                  <c:v>29.299999999999617</c:v>
                </c:pt>
                <c:pt idx="1759">
                  <c:v>29.316666666666283</c:v>
                </c:pt>
                <c:pt idx="1760">
                  <c:v>29.333333333332948</c:v>
                </c:pt>
                <c:pt idx="1761">
                  <c:v>29.349999999999614</c:v>
                </c:pt>
                <c:pt idx="1762">
                  <c:v>29.36666666666628</c:v>
                </c:pt>
                <c:pt idx="1763">
                  <c:v>29.383333333332946</c:v>
                </c:pt>
                <c:pt idx="1764">
                  <c:v>29.399999999999611</c:v>
                </c:pt>
                <c:pt idx="1765">
                  <c:v>29.416666666666277</c:v>
                </c:pt>
                <c:pt idx="1766">
                  <c:v>29.433333333332943</c:v>
                </c:pt>
                <c:pt idx="1767">
                  <c:v>29.449999999999608</c:v>
                </c:pt>
                <c:pt idx="1768">
                  <c:v>29.466666666666274</c:v>
                </c:pt>
                <c:pt idx="1769">
                  <c:v>29.48333333333294</c:v>
                </c:pt>
                <c:pt idx="1770">
                  <c:v>29.499999999999606</c:v>
                </c:pt>
                <c:pt idx="1771">
                  <c:v>29.516666666666271</c:v>
                </c:pt>
                <c:pt idx="1772">
                  <c:v>29.533333333332937</c:v>
                </c:pt>
                <c:pt idx="1773">
                  <c:v>29.549999999999603</c:v>
                </c:pt>
                <c:pt idx="1774">
                  <c:v>29.566666666666269</c:v>
                </c:pt>
                <c:pt idx="1775">
                  <c:v>29.583333333332934</c:v>
                </c:pt>
                <c:pt idx="1776">
                  <c:v>29.5999999999996</c:v>
                </c:pt>
                <c:pt idx="1777">
                  <c:v>29.616666666666266</c:v>
                </c:pt>
                <c:pt idx="1778">
                  <c:v>29.633333333332931</c:v>
                </c:pt>
                <c:pt idx="1779">
                  <c:v>29.649999999999597</c:v>
                </c:pt>
                <c:pt idx="1780">
                  <c:v>29.666666666666263</c:v>
                </c:pt>
                <c:pt idx="1781">
                  <c:v>29.683333333332929</c:v>
                </c:pt>
                <c:pt idx="1782">
                  <c:v>29.699999999999594</c:v>
                </c:pt>
                <c:pt idx="1783">
                  <c:v>29.71666666666626</c:v>
                </c:pt>
                <c:pt idx="1784">
                  <c:v>29.733333333332926</c:v>
                </c:pt>
                <c:pt idx="1785">
                  <c:v>29.749999999999591</c:v>
                </c:pt>
                <c:pt idx="1786">
                  <c:v>29.766666666666257</c:v>
                </c:pt>
                <c:pt idx="1787">
                  <c:v>29.783333333332923</c:v>
                </c:pt>
                <c:pt idx="1788">
                  <c:v>29.799999999999589</c:v>
                </c:pt>
                <c:pt idx="1789">
                  <c:v>29.816666666666254</c:v>
                </c:pt>
                <c:pt idx="1790">
                  <c:v>29.83333333333292</c:v>
                </c:pt>
                <c:pt idx="1791">
                  <c:v>29.849999999999586</c:v>
                </c:pt>
                <c:pt idx="1792">
                  <c:v>29.866666666666251</c:v>
                </c:pt>
                <c:pt idx="1793">
                  <c:v>29.883333333332917</c:v>
                </c:pt>
                <c:pt idx="1794">
                  <c:v>29.899999999999583</c:v>
                </c:pt>
                <c:pt idx="1795">
                  <c:v>29.916666666666249</c:v>
                </c:pt>
                <c:pt idx="1796">
                  <c:v>29.933333333332914</c:v>
                </c:pt>
                <c:pt idx="1797">
                  <c:v>29.94999999999958</c:v>
                </c:pt>
                <c:pt idx="1798">
                  <c:v>29.966666666666246</c:v>
                </c:pt>
                <c:pt idx="1799">
                  <c:v>29.983333333332912</c:v>
                </c:pt>
                <c:pt idx="1800">
                  <c:v>29.999999999999577</c:v>
                </c:pt>
                <c:pt idx="1801">
                  <c:v>30.016666666666243</c:v>
                </c:pt>
                <c:pt idx="1802">
                  <c:v>30.033333333332909</c:v>
                </c:pt>
                <c:pt idx="1803">
                  <c:v>30.049999999999574</c:v>
                </c:pt>
                <c:pt idx="1804">
                  <c:v>30.06666666666624</c:v>
                </c:pt>
                <c:pt idx="1805">
                  <c:v>30.083333333332906</c:v>
                </c:pt>
                <c:pt idx="1806">
                  <c:v>30.099999999999572</c:v>
                </c:pt>
                <c:pt idx="1807">
                  <c:v>30.116666666666237</c:v>
                </c:pt>
                <c:pt idx="1808">
                  <c:v>30.133333333332903</c:v>
                </c:pt>
                <c:pt idx="1809">
                  <c:v>30.149999999999569</c:v>
                </c:pt>
                <c:pt idx="1810">
                  <c:v>30.166666666666234</c:v>
                </c:pt>
                <c:pt idx="1811">
                  <c:v>30.1833333333329</c:v>
                </c:pt>
                <c:pt idx="1812">
                  <c:v>30.199999999999566</c:v>
                </c:pt>
                <c:pt idx="1813">
                  <c:v>30.216666666666232</c:v>
                </c:pt>
                <c:pt idx="1814">
                  <c:v>30.233333333332897</c:v>
                </c:pt>
                <c:pt idx="1815">
                  <c:v>30.249999999999563</c:v>
                </c:pt>
                <c:pt idx="1816">
                  <c:v>30.266666666666229</c:v>
                </c:pt>
                <c:pt idx="1817">
                  <c:v>30.283333333332894</c:v>
                </c:pt>
                <c:pt idx="1818">
                  <c:v>30.29999999999956</c:v>
                </c:pt>
                <c:pt idx="1819">
                  <c:v>30.316666666666226</c:v>
                </c:pt>
                <c:pt idx="1820">
                  <c:v>30.333333333332892</c:v>
                </c:pt>
                <c:pt idx="1821">
                  <c:v>30.349999999999557</c:v>
                </c:pt>
                <c:pt idx="1822">
                  <c:v>30.366666666666223</c:v>
                </c:pt>
                <c:pt idx="1823">
                  <c:v>30.383333333332889</c:v>
                </c:pt>
                <c:pt idx="1824">
                  <c:v>30.399999999999554</c:v>
                </c:pt>
                <c:pt idx="1825">
                  <c:v>30.41666666666622</c:v>
                </c:pt>
                <c:pt idx="1826">
                  <c:v>30.433333333332886</c:v>
                </c:pt>
                <c:pt idx="1827">
                  <c:v>30.449999999999552</c:v>
                </c:pt>
                <c:pt idx="1828">
                  <c:v>30.466666666666217</c:v>
                </c:pt>
                <c:pt idx="1829">
                  <c:v>30.483333333332883</c:v>
                </c:pt>
                <c:pt idx="1830">
                  <c:v>30.499999999999549</c:v>
                </c:pt>
                <c:pt idx="1831">
                  <c:v>30.516666666666215</c:v>
                </c:pt>
                <c:pt idx="1832">
                  <c:v>30.53333333333288</c:v>
                </c:pt>
                <c:pt idx="1833">
                  <c:v>30.549999999999546</c:v>
                </c:pt>
                <c:pt idx="1834">
                  <c:v>30.566666666666212</c:v>
                </c:pt>
                <c:pt idx="1835">
                  <c:v>30.583333333332877</c:v>
                </c:pt>
                <c:pt idx="1836">
                  <c:v>30.599999999999543</c:v>
                </c:pt>
                <c:pt idx="1837">
                  <c:v>30.616666666666209</c:v>
                </c:pt>
                <c:pt idx="1838">
                  <c:v>30.633333333332875</c:v>
                </c:pt>
                <c:pt idx="1839">
                  <c:v>30.64999999999954</c:v>
                </c:pt>
                <c:pt idx="1840">
                  <c:v>30.666666666666206</c:v>
                </c:pt>
                <c:pt idx="1841">
                  <c:v>30.683333333332872</c:v>
                </c:pt>
                <c:pt idx="1842">
                  <c:v>30.699999999999537</c:v>
                </c:pt>
                <c:pt idx="1843">
                  <c:v>30.716666666666203</c:v>
                </c:pt>
                <c:pt idx="1844">
                  <c:v>30.733333333332869</c:v>
                </c:pt>
                <c:pt idx="1845">
                  <c:v>30.749999999999535</c:v>
                </c:pt>
                <c:pt idx="1846">
                  <c:v>30.7666666666662</c:v>
                </c:pt>
                <c:pt idx="1847">
                  <c:v>30.783333333332866</c:v>
                </c:pt>
                <c:pt idx="1848">
                  <c:v>30.799999999999532</c:v>
                </c:pt>
                <c:pt idx="1849">
                  <c:v>30.816666666666197</c:v>
                </c:pt>
                <c:pt idx="1850">
                  <c:v>30.833333333332863</c:v>
                </c:pt>
                <c:pt idx="1851">
                  <c:v>30.849999999999529</c:v>
                </c:pt>
                <c:pt idx="1852">
                  <c:v>30.866666666666195</c:v>
                </c:pt>
                <c:pt idx="1853">
                  <c:v>30.88333333333286</c:v>
                </c:pt>
                <c:pt idx="1854">
                  <c:v>30.899999999999526</c:v>
                </c:pt>
                <c:pt idx="1855">
                  <c:v>30.916666666666192</c:v>
                </c:pt>
                <c:pt idx="1856">
                  <c:v>30.933333333332858</c:v>
                </c:pt>
                <c:pt idx="1857">
                  <c:v>30.949999999999523</c:v>
                </c:pt>
                <c:pt idx="1858">
                  <c:v>30.966666666666189</c:v>
                </c:pt>
                <c:pt idx="1859">
                  <c:v>30.983333333332855</c:v>
                </c:pt>
                <c:pt idx="1860">
                  <c:v>30.99999999999952</c:v>
                </c:pt>
                <c:pt idx="1861">
                  <c:v>31.016666666666186</c:v>
                </c:pt>
                <c:pt idx="1862">
                  <c:v>31.033333333332852</c:v>
                </c:pt>
                <c:pt idx="1863">
                  <c:v>31.049999999999518</c:v>
                </c:pt>
                <c:pt idx="1864">
                  <c:v>31.066666666666183</c:v>
                </c:pt>
                <c:pt idx="1865">
                  <c:v>31.083333333332849</c:v>
                </c:pt>
                <c:pt idx="1866">
                  <c:v>31.099999999999515</c:v>
                </c:pt>
                <c:pt idx="1867">
                  <c:v>31.11666666666618</c:v>
                </c:pt>
                <c:pt idx="1868">
                  <c:v>31.133333333332846</c:v>
                </c:pt>
                <c:pt idx="1869">
                  <c:v>31.149999999999512</c:v>
                </c:pt>
                <c:pt idx="1870">
                  <c:v>31.166666666666178</c:v>
                </c:pt>
                <c:pt idx="1871">
                  <c:v>31.183333333332843</c:v>
                </c:pt>
                <c:pt idx="1872">
                  <c:v>31.199999999999509</c:v>
                </c:pt>
                <c:pt idx="1873">
                  <c:v>31.216666666666175</c:v>
                </c:pt>
                <c:pt idx="1874">
                  <c:v>31.23333333333284</c:v>
                </c:pt>
                <c:pt idx="1875">
                  <c:v>31.249999999999506</c:v>
                </c:pt>
                <c:pt idx="1876">
                  <c:v>31.266666666666172</c:v>
                </c:pt>
                <c:pt idx="1877">
                  <c:v>31.283333333332838</c:v>
                </c:pt>
                <c:pt idx="1878">
                  <c:v>31.299999999999503</c:v>
                </c:pt>
                <c:pt idx="1879">
                  <c:v>31.316666666666169</c:v>
                </c:pt>
                <c:pt idx="1880">
                  <c:v>31.333333333332835</c:v>
                </c:pt>
                <c:pt idx="1881">
                  <c:v>31.3499999999995</c:v>
                </c:pt>
                <c:pt idx="1882">
                  <c:v>31.366666666666166</c:v>
                </c:pt>
                <c:pt idx="1883">
                  <c:v>31.383333333332832</c:v>
                </c:pt>
                <c:pt idx="1884">
                  <c:v>31.399999999999498</c:v>
                </c:pt>
                <c:pt idx="1885">
                  <c:v>31.416666666666163</c:v>
                </c:pt>
                <c:pt idx="1886">
                  <c:v>31.433333333332829</c:v>
                </c:pt>
                <c:pt idx="1887">
                  <c:v>31.449999999999495</c:v>
                </c:pt>
                <c:pt idx="1888">
                  <c:v>31.466666666666161</c:v>
                </c:pt>
                <c:pt idx="1889">
                  <c:v>31.483333333332826</c:v>
                </c:pt>
                <c:pt idx="1890">
                  <c:v>31.499999999999492</c:v>
                </c:pt>
                <c:pt idx="1891">
                  <c:v>31.516666666666158</c:v>
                </c:pt>
                <c:pt idx="1892">
                  <c:v>31.533333333332823</c:v>
                </c:pt>
                <c:pt idx="1893">
                  <c:v>31.549999999999489</c:v>
                </c:pt>
                <c:pt idx="1894">
                  <c:v>31.566666666666155</c:v>
                </c:pt>
                <c:pt idx="1895">
                  <c:v>31.583333333332821</c:v>
                </c:pt>
                <c:pt idx="1896">
                  <c:v>31.599999999999486</c:v>
                </c:pt>
                <c:pt idx="1897">
                  <c:v>31.616666666666152</c:v>
                </c:pt>
                <c:pt idx="1898">
                  <c:v>31.633333333332818</c:v>
                </c:pt>
                <c:pt idx="1899">
                  <c:v>31.649999999999483</c:v>
                </c:pt>
                <c:pt idx="1900">
                  <c:v>31.666666666666149</c:v>
                </c:pt>
                <c:pt idx="1901">
                  <c:v>31.683333333332815</c:v>
                </c:pt>
                <c:pt idx="1902">
                  <c:v>31.699999999999481</c:v>
                </c:pt>
                <c:pt idx="1903">
                  <c:v>31.716666666666146</c:v>
                </c:pt>
                <c:pt idx="1904">
                  <c:v>31.733333333332812</c:v>
                </c:pt>
                <c:pt idx="1905">
                  <c:v>31.749999999999478</c:v>
                </c:pt>
                <c:pt idx="1906">
                  <c:v>31.766666666666143</c:v>
                </c:pt>
                <c:pt idx="1907">
                  <c:v>31.783333333332809</c:v>
                </c:pt>
                <c:pt idx="1908">
                  <c:v>31.799999999999475</c:v>
                </c:pt>
                <c:pt idx="1909">
                  <c:v>31.816666666666141</c:v>
                </c:pt>
                <c:pt idx="1910">
                  <c:v>31.833333333332806</c:v>
                </c:pt>
                <c:pt idx="1911">
                  <c:v>31.849999999999472</c:v>
                </c:pt>
                <c:pt idx="1912">
                  <c:v>31.866666666666138</c:v>
                </c:pt>
                <c:pt idx="1913">
                  <c:v>31.883333333332804</c:v>
                </c:pt>
                <c:pt idx="1914">
                  <c:v>31.899999999999469</c:v>
                </c:pt>
                <c:pt idx="1915">
                  <c:v>31.916666666666135</c:v>
                </c:pt>
                <c:pt idx="1916">
                  <c:v>31.933333333332801</c:v>
                </c:pt>
                <c:pt idx="1917">
                  <c:v>31.949999999999466</c:v>
                </c:pt>
                <c:pt idx="1918">
                  <c:v>31.966666666666132</c:v>
                </c:pt>
                <c:pt idx="1919">
                  <c:v>31.983333333332798</c:v>
                </c:pt>
                <c:pt idx="1920">
                  <c:v>31.999999999999464</c:v>
                </c:pt>
                <c:pt idx="1921">
                  <c:v>32.016666666666133</c:v>
                </c:pt>
                <c:pt idx="1922">
                  <c:v>32.033333333332799</c:v>
                </c:pt>
                <c:pt idx="1923">
                  <c:v>32.049999999999464</c:v>
                </c:pt>
                <c:pt idx="1924">
                  <c:v>32.06666666666613</c:v>
                </c:pt>
                <c:pt idx="1925">
                  <c:v>32.083333333332796</c:v>
                </c:pt>
                <c:pt idx="1926">
                  <c:v>32.099999999999461</c:v>
                </c:pt>
                <c:pt idx="1927">
                  <c:v>32.116666666666127</c:v>
                </c:pt>
                <c:pt idx="1928">
                  <c:v>32.133333333332793</c:v>
                </c:pt>
                <c:pt idx="1929">
                  <c:v>32.149999999999459</c:v>
                </c:pt>
                <c:pt idx="1930">
                  <c:v>32.166666666666124</c:v>
                </c:pt>
                <c:pt idx="1931">
                  <c:v>32.18333333333279</c:v>
                </c:pt>
                <c:pt idx="1932">
                  <c:v>32.199999999999456</c:v>
                </c:pt>
                <c:pt idx="1933">
                  <c:v>32.216666666666121</c:v>
                </c:pt>
                <c:pt idx="1934">
                  <c:v>32.233333333332787</c:v>
                </c:pt>
                <c:pt idx="1935">
                  <c:v>32.249999999999453</c:v>
                </c:pt>
                <c:pt idx="1936">
                  <c:v>32.266666666666119</c:v>
                </c:pt>
                <c:pt idx="1937">
                  <c:v>32.283333333332784</c:v>
                </c:pt>
                <c:pt idx="1938">
                  <c:v>32.29999999999945</c:v>
                </c:pt>
                <c:pt idx="1939">
                  <c:v>32.316666666666116</c:v>
                </c:pt>
                <c:pt idx="1940">
                  <c:v>32.333333333332781</c:v>
                </c:pt>
                <c:pt idx="1941">
                  <c:v>32.349999999999447</c:v>
                </c:pt>
                <c:pt idx="1942">
                  <c:v>32.366666666666113</c:v>
                </c:pt>
                <c:pt idx="1943">
                  <c:v>32.383333333332779</c:v>
                </c:pt>
                <c:pt idx="1944">
                  <c:v>32.399999999999444</c:v>
                </c:pt>
                <c:pt idx="1945">
                  <c:v>32.41666666666611</c:v>
                </c:pt>
                <c:pt idx="1946">
                  <c:v>32.433333333332776</c:v>
                </c:pt>
                <c:pt idx="1947">
                  <c:v>32.449999999999442</c:v>
                </c:pt>
                <c:pt idx="1948">
                  <c:v>32.466666666666107</c:v>
                </c:pt>
                <c:pt idx="1949">
                  <c:v>32.483333333332773</c:v>
                </c:pt>
                <c:pt idx="1950">
                  <c:v>32.499999999999439</c:v>
                </c:pt>
                <c:pt idx="1951">
                  <c:v>32.516666666666104</c:v>
                </c:pt>
                <c:pt idx="1952">
                  <c:v>32.53333333333277</c:v>
                </c:pt>
                <c:pt idx="1953">
                  <c:v>32.549999999999436</c:v>
                </c:pt>
                <c:pt idx="1954">
                  <c:v>32.566666666666102</c:v>
                </c:pt>
                <c:pt idx="1955">
                  <c:v>32.583333333332767</c:v>
                </c:pt>
                <c:pt idx="1956">
                  <c:v>32.599999999999433</c:v>
                </c:pt>
                <c:pt idx="1957">
                  <c:v>32.616666666666099</c:v>
                </c:pt>
                <c:pt idx="1958">
                  <c:v>32.633333333332764</c:v>
                </c:pt>
                <c:pt idx="1959">
                  <c:v>32.64999999999943</c:v>
                </c:pt>
                <c:pt idx="1960">
                  <c:v>32.666666666666096</c:v>
                </c:pt>
                <c:pt idx="1961">
                  <c:v>32.683333333332762</c:v>
                </c:pt>
                <c:pt idx="1962">
                  <c:v>32.699999999999427</c:v>
                </c:pt>
                <c:pt idx="1963">
                  <c:v>32.716666666666093</c:v>
                </c:pt>
                <c:pt idx="1964">
                  <c:v>32.733333333332759</c:v>
                </c:pt>
                <c:pt idx="1965">
                  <c:v>32.749999999999424</c:v>
                </c:pt>
                <c:pt idx="1966">
                  <c:v>32.76666666666609</c:v>
                </c:pt>
                <c:pt idx="1967">
                  <c:v>32.783333333332756</c:v>
                </c:pt>
                <c:pt idx="1968">
                  <c:v>32.799999999999422</c:v>
                </c:pt>
                <c:pt idx="1969">
                  <c:v>32.816666666666087</c:v>
                </c:pt>
                <c:pt idx="1970">
                  <c:v>32.833333333332753</c:v>
                </c:pt>
                <c:pt idx="1971">
                  <c:v>32.849999999999419</c:v>
                </c:pt>
                <c:pt idx="1972">
                  <c:v>32.866666666666084</c:v>
                </c:pt>
                <c:pt idx="1973">
                  <c:v>32.88333333333275</c:v>
                </c:pt>
                <c:pt idx="1974">
                  <c:v>32.899999999999416</c:v>
                </c:pt>
                <c:pt idx="1975">
                  <c:v>32.916666666666082</c:v>
                </c:pt>
                <c:pt idx="1976">
                  <c:v>32.933333333332747</c:v>
                </c:pt>
                <c:pt idx="1977">
                  <c:v>32.949999999999413</c:v>
                </c:pt>
                <c:pt idx="1978">
                  <c:v>32.966666666666079</c:v>
                </c:pt>
                <c:pt idx="1979">
                  <c:v>32.983333333332745</c:v>
                </c:pt>
                <c:pt idx="1980">
                  <c:v>32.99999999999941</c:v>
                </c:pt>
                <c:pt idx="1981">
                  <c:v>33.016666666666076</c:v>
                </c:pt>
                <c:pt idx="1982">
                  <c:v>33.033333333332742</c:v>
                </c:pt>
                <c:pt idx="1983">
                  <c:v>33.049999999999407</c:v>
                </c:pt>
                <c:pt idx="1984">
                  <c:v>33.066666666666073</c:v>
                </c:pt>
                <c:pt idx="1985">
                  <c:v>33.083333333332739</c:v>
                </c:pt>
                <c:pt idx="1986">
                  <c:v>33.099999999999405</c:v>
                </c:pt>
                <c:pt idx="1987">
                  <c:v>33.11666666666607</c:v>
                </c:pt>
                <c:pt idx="1988">
                  <c:v>33.133333333332736</c:v>
                </c:pt>
                <c:pt idx="1989">
                  <c:v>33.149999999999402</c:v>
                </c:pt>
                <c:pt idx="1990">
                  <c:v>33.166666666666067</c:v>
                </c:pt>
                <c:pt idx="1991">
                  <c:v>33.183333333332733</c:v>
                </c:pt>
                <c:pt idx="1992">
                  <c:v>33.199999999999399</c:v>
                </c:pt>
                <c:pt idx="1993">
                  <c:v>33.216666666666065</c:v>
                </c:pt>
                <c:pt idx="1994">
                  <c:v>33.23333333333273</c:v>
                </c:pt>
                <c:pt idx="1995">
                  <c:v>33.249999999999396</c:v>
                </c:pt>
                <c:pt idx="1996">
                  <c:v>33.266666666666062</c:v>
                </c:pt>
                <c:pt idx="1997">
                  <c:v>33.283333333332727</c:v>
                </c:pt>
                <c:pt idx="1998">
                  <c:v>33.299999999999393</c:v>
                </c:pt>
                <c:pt idx="1999">
                  <c:v>33.316666666666059</c:v>
                </c:pt>
                <c:pt idx="2000">
                  <c:v>33.333333333332725</c:v>
                </c:pt>
                <c:pt idx="2001">
                  <c:v>33.34999999999939</c:v>
                </c:pt>
                <c:pt idx="2002">
                  <c:v>33.366666666666056</c:v>
                </c:pt>
                <c:pt idx="2003">
                  <c:v>33.383333333332722</c:v>
                </c:pt>
                <c:pt idx="2004">
                  <c:v>33.399999999999388</c:v>
                </c:pt>
                <c:pt idx="2005">
                  <c:v>33.416666666666053</c:v>
                </c:pt>
                <c:pt idx="2006">
                  <c:v>33.433333333332719</c:v>
                </c:pt>
                <c:pt idx="2007">
                  <c:v>33.449999999999385</c:v>
                </c:pt>
                <c:pt idx="2008">
                  <c:v>33.46666666666605</c:v>
                </c:pt>
                <c:pt idx="2009">
                  <c:v>33.483333333332716</c:v>
                </c:pt>
                <c:pt idx="2010">
                  <c:v>33.499999999999382</c:v>
                </c:pt>
                <c:pt idx="2011">
                  <c:v>33.516666666666048</c:v>
                </c:pt>
                <c:pt idx="2012">
                  <c:v>33.533333333332713</c:v>
                </c:pt>
                <c:pt idx="2013">
                  <c:v>33.549999999999379</c:v>
                </c:pt>
                <c:pt idx="2014">
                  <c:v>33.566666666666045</c:v>
                </c:pt>
                <c:pt idx="2015">
                  <c:v>33.58333333333271</c:v>
                </c:pt>
                <c:pt idx="2016">
                  <c:v>33.599999999999376</c:v>
                </c:pt>
                <c:pt idx="2017">
                  <c:v>33.616666666666042</c:v>
                </c:pt>
                <c:pt idx="2018">
                  <c:v>33.633333333332708</c:v>
                </c:pt>
                <c:pt idx="2019">
                  <c:v>33.649999999999373</c:v>
                </c:pt>
                <c:pt idx="2020">
                  <c:v>33.666666666666039</c:v>
                </c:pt>
                <c:pt idx="2021">
                  <c:v>33.683333333332705</c:v>
                </c:pt>
                <c:pt idx="2022">
                  <c:v>33.69999999999937</c:v>
                </c:pt>
                <c:pt idx="2023">
                  <c:v>33.716666666666036</c:v>
                </c:pt>
                <c:pt idx="2024">
                  <c:v>33.733333333332702</c:v>
                </c:pt>
                <c:pt idx="2025">
                  <c:v>33.749999999999368</c:v>
                </c:pt>
                <c:pt idx="2026">
                  <c:v>33.766666666666033</c:v>
                </c:pt>
                <c:pt idx="2027">
                  <c:v>33.783333333332699</c:v>
                </c:pt>
                <c:pt idx="2028">
                  <c:v>33.799999999999365</c:v>
                </c:pt>
                <c:pt idx="2029">
                  <c:v>33.81666666666603</c:v>
                </c:pt>
                <c:pt idx="2030">
                  <c:v>33.833333333332696</c:v>
                </c:pt>
                <c:pt idx="2031">
                  <c:v>33.849999999999362</c:v>
                </c:pt>
                <c:pt idx="2032">
                  <c:v>33.866666666666028</c:v>
                </c:pt>
                <c:pt idx="2033">
                  <c:v>33.883333333332693</c:v>
                </c:pt>
                <c:pt idx="2034">
                  <c:v>33.899999999999359</c:v>
                </c:pt>
                <c:pt idx="2035">
                  <c:v>33.916666666666025</c:v>
                </c:pt>
                <c:pt idx="2036">
                  <c:v>33.933333333332691</c:v>
                </c:pt>
                <c:pt idx="2037">
                  <c:v>33.949999999999356</c:v>
                </c:pt>
                <c:pt idx="2038">
                  <c:v>33.966666666666022</c:v>
                </c:pt>
                <c:pt idx="2039">
                  <c:v>33.983333333332688</c:v>
                </c:pt>
                <c:pt idx="2040">
                  <c:v>33.999999999999353</c:v>
                </c:pt>
                <c:pt idx="2041">
                  <c:v>34.016666666666019</c:v>
                </c:pt>
                <c:pt idx="2042">
                  <c:v>34.033333333332685</c:v>
                </c:pt>
                <c:pt idx="2043">
                  <c:v>34.049999999999351</c:v>
                </c:pt>
                <c:pt idx="2044">
                  <c:v>34.066666666666016</c:v>
                </c:pt>
                <c:pt idx="2045">
                  <c:v>34.083333333332682</c:v>
                </c:pt>
                <c:pt idx="2046">
                  <c:v>34.099999999999348</c:v>
                </c:pt>
                <c:pt idx="2047">
                  <c:v>34.116666666666013</c:v>
                </c:pt>
                <c:pt idx="2048">
                  <c:v>34.133333333332679</c:v>
                </c:pt>
                <c:pt idx="2049">
                  <c:v>34.149999999999345</c:v>
                </c:pt>
                <c:pt idx="2050">
                  <c:v>34.166666666666011</c:v>
                </c:pt>
                <c:pt idx="2051">
                  <c:v>34.183333333332676</c:v>
                </c:pt>
                <c:pt idx="2052">
                  <c:v>34.199999999999342</c:v>
                </c:pt>
                <c:pt idx="2053">
                  <c:v>34.216666666666008</c:v>
                </c:pt>
                <c:pt idx="2054">
                  <c:v>34.233333333332673</c:v>
                </c:pt>
                <c:pt idx="2055">
                  <c:v>34.249999999999339</c:v>
                </c:pt>
                <c:pt idx="2056">
                  <c:v>34.266666666666005</c:v>
                </c:pt>
                <c:pt idx="2057">
                  <c:v>34.283333333332671</c:v>
                </c:pt>
                <c:pt idx="2058">
                  <c:v>34.299999999999336</c:v>
                </c:pt>
                <c:pt idx="2059">
                  <c:v>34.316666666666002</c:v>
                </c:pt>
                <c:pt idx="2060">
                  <c:v>34.333333333332668</c:v>
                </c:pt>
                <c:pt idx="2061">
                  <c:v>34.349999999999334</c:v>
                </c:pt>
                <c:pt idx="2062">
                  <c:v>34.366666666665999</c:v>
                </c:pt>
                <c:pt idx="2063">
                  <c:v>34.383333333332665</c:v>
                </c:pt>
                <c:pt idx="2064">
                  <c:v>34.399999999999331</c:v>
                </c:pt>
                <c:pt idx="2065">
                  <c:v>34.416666666665996</c:v>
                </c:pt>
                <c:pt idx="2066">
                  <c:v>34.433333333332662</c:v>
                </c:pt>
                <c:pt idx="2067">
                  <c:v>34.449999999999328</c:v>
                </c:pt>
                <c:pt idx="2068">
                  <c:v>34.466666666665994</c:v>
                </c:pt>
                <c:pt idx="2069">
                  <c:v>34.483333333332659</c:v>
                </c:pt>
                <c:pt idx="2070">
                  <c:v>34.499999999999325</c:v>
                </c:pt>
                <c:pt idx="2071">
                  <c:v>34.516666666665991</c:v>
                </c:pt>
                <c:pt idx="2072">
                  <c:v>34.533333333332656</c:v>
                </c:pt>
                <c:pt idx="2073">
                  <c:v>34.549999999999322</c:v>
                </c:pt>
                <c:pt idx="2074">
                  <c:v>34.566666666665988</c:v>
                </c:pt>
                <c:pt idx="2075">
                  <c:v>34.583333333332654</c:v>
                </c:pt>
                <c:pt idx="2076">
                  <c:v>34.599999999999319</c:v>
                </c:pt>
                <c:pt idx="2077">
                  <c:v>34.616666666665985</c:v>
                </c:pt>
                <c:pt idx="2078">
                  <c:v>34.633333333332651</c:v>
                </c:pt>
                <c:pt idx="2079">
                  <c:v>34.649999999999316</c:v>
                </c:pt>
                <c:pt idx="2080">
                  <c:v>34.666666666665982</c:v>
                </c:pt>
                <c:pt idx="2081">
                  <c:v>34.683333333332648</c:v>
                </c:pt>
                <c:pt idx="2082">
                  <c:v>34.699999999999314</c:v>
                </c:pt>
                <c:pt idx="2083">
                  <c:v>34.716666666665979</c:v>
                </c:pt>
                <c:pt idx="2084">
                  <c:v>34.733333333332645</c:v>
                </c:pt>
                <c:pt idx="2085">
                  <c:v>34.749999999999311</c:v>
                </c:pt>
                <c:pt idx="2086">
                  <c:v>34.766666666665976</c:v>
                </c:pt>
                <c:pt idx="2087">
                  <c:v>34.783333333332642</c:v>
                </c:pt>
                <c:pt idx="2088">
                  <c:v>34.799999999999308</c:v>
                </c:pt>
                <c:pt idx="2089">
                  <c:v>34.816666666665974</c:v>
                </c:pt>
                <c:pt idx="2090">
                  <c:v>34.833333333332639</c:v>
                </c:pt>
                <c:pt idx="2091">
                  <c:v>34.849999999999305</c:v>
                </c:pt>
                <c:pt idx="2092">
                  <c:v>34.866666666665971</c:v>
                </c:pt>
                <c:pt idx="2093">
                  <c:v>34.883333333332637</c:v>
                </c:pt>
                <c:pt idx="2094">
                  <c:v>34.899999999999302</c:v>
                </c:pt>
                <c:pt idx="2095">
                  <c:v>34.916666666665968</c:v>
                </c:pt>
                <c:pt idx="2096">
                  <c:v>34.933333333332634</c:v>
                </c:pt>
                <c:pt idx="2097">
                  <c:v>34.949999999999299</c:v>
                </c:pt>
                <c:pt idx="2098">
                  <c:v>34.966666666665965</c:v>
                </c:pt>
                <c:pt idx="2099">
                  <c:v>34.983333333332631</c:v>
                </c:pt>
                <c:pt idx="2100">
                  <c:v>34.999999999999297</c:v>
                </c:pt>
                <c:pt idx="2101">
                  <c:v>35.016666666665962</c:v>
                </c:pt>
                <c:pt idx="2102">
                  <c:v>35.033333333332628</c:v>
                </c:pt>
                <c:pt idx="2103">
                  <c:v>35.049999999999294</c:v>
                </c:pt>
                <c:pt idx="2104">
                  <c:v>35.066666666665959</c:v>
                </c:pt>
                <c:pt idx="2105">
                  <c:v>35.083333333332625</c:v>
                </c:pt>
                <c:pt idx="2106">
                  <c:v>35.099999999999291</c:v>
                </c:pt>
                <c:pt idx="2107">
                  <c:v>35.116666666665957</c:v>
                </c:pt>
                <c:pt idx="2108">
                  <c:v>35.133333333332622</c:v>
                </c:pt>
                <c:pt idx="2109">
                  <c:v>35.149999999999288</c:v>
                </c:pt>
                <c:pt idx="2110">
                  <c:v>35.166666666665954</c:v>
                </c:pt>
                <c:pt idx="2111">
                  <c:v>35.183333333332619</c:v>
                </c:pt>
                <c:pt idx="2112">
                  <c:v>35.199999999999285</c:v>
                </c:pt>
                <c:pt idx="2113">
                  <c:v>35.216666666665951</c:v>
                </c:pt>
                <c:pt idx="2114">
                  <c:v>35.233333333332617</c:v>
                </c:pt>
                <c:pt idx="2115">
                  <c:v>35.249999999999282</c:v>
                </c:pt>
                <c:pt idx="2116">
                  <c:v>35.266666666665948</c:v>
                </c:pt>
                <c:pt idx="2117">
                  <c:v>35.283333333332614</c:v>
                </c:pt>
                <c:pt idx="2118">
                  <c:v>35.29999999999928</c:v>
                </c:pt>
                <c:pt idx="2119">
                  <c:v>35.316666666665945</c:v>
                </c:pt>
                <c:pt idx="2120">
                  <c:v>35.333333333332611</c:v>
                </c:pt>
                <c:pt idx="2121">
                  <c:v>35.349999999999277</c:v>
                </c:pt>
                <c:pt idx="2122">
                  <c:v>35.366666666665942</c:v>
                </c:pt>
                <c:pt idx="2123">
                  <c:v>35.383333333332608</c:v>
                </c:pt>
                <c:pt idx="2124">
                  <c:v>35.399999999999274</c:v>
                </c:pt>
                <c:pt idx="2125">
                  <c:v>35.41666666666594</c:v>
                </c:pt>
                <c:pt idx="2126">
                  <c:v>35.433333333332605</c:v>
                </c:pt>
                <c:pt idx="2127">
                  <c:v>35.449999999999271</c:v>
                </c:pt>
                <c:pt idx="2128">
                  <c:v>35.466666666665937</c:v>
                </c:pt>
                <c:pt idx="2129">
                  <c:v>35.483333333332602</c:v>
                </c:pt>
                <c:pt idx="2130">
                  <c:v>35.499999999999268</c:v>
                </c:pt>
                <c:pt idx="2131">
                  <c:v>35.516666666665934</c:v>
                </c:pt>
                <c:pt idx="2132">
                  <c:v>35.5333333333326</c:v>
                </c:pt>
                <c:pt idx="2133">
                  <c:v>35.549999999999265</c:v>
                </c:pt>
                <c:pt idx="2134">
                  <c:v>35.566666666665931</c:v>
                </c:pt>
                <c:pt idx="2135">
                  <c:v>35.583333333332597</c:v>
                </c:pt>
                <c:pt idx="2136">
                  <c:v>35.599999999999262</c:v>
                </c:pt>
                <c:pt idx="2137">
                  <c:v>35.616666666665928</c:v>
                </c:pt>
                <c:pt idx="2138">
                  <c:v>35.633333333332594</c:v>
                </c:pt>
                <c:pt idx="2139">
                  <c:v>35.64999999999926</c:v>
                </c:pt>
                <c:pt idx="2140">
                  <c:v>35.666666666665925</c:v>
                </c:pt>
                <c:pt idx="2141">
                  <c:v>35.683333333332591</c:v>
                </c:pt>
                <c:pt idx="2142">
                  <c:v>35.699999999999257</c:v>
                </c:pt>
                <c:pt idx="2143">
                  <c:v>35.716666666665922</c:v>
                </c:pt>
                <c:pt idx="2144">
                  <c:v>35.733333333332588</c:v>
                </c:pt>
                <c:pt idx="2145">
                  <c:v>35.749999999999254</c:v>
                </c:pt>
                <c:pt idx="2146">
                  <c:v>35.76666666666592</c:v>
                </c:pt>
                <c:pt idx="2147">
                  <c:v>35.783333333332585</c:v>
                </c:pt>
                <c:pt idx="2148">
                  <c:v>35.799999999999251</c:v>
                </c:pt>
                <c:pt idx="2149">
                  <c:v>35.816666666665917</c:v>
                </c:pt>
                <c:pt idx="2150">
                  <c:v>35.833333333332583</c:v>
                </c:pt>
                <c:pt idx="2151">
                  <c:v>35.849999999999248</c:v>
                </c:pt>
                <c:pt idx="2152">
                  <c:v>35.866666666665914</c:v>
                </c:pt>
                <c:pt idx="2153">
                  <c:v>35.88333333333258</c:v>
                </c:pt>
                <c:pt idx="2154">
                  <c:v>35.899999999999245</c:v>
                </c:pt>
                <c:pt idx="2155">
                  <c:v>35.916666666665911</c:v>
                </c:pt>
                <c:pt idx="2156">
                  <c:v>35.933333333332577</c:v>
                </c:pt>
                <c:pt idx="2157">
                  <c:v>35.949999999999243</c:v>
                </c:pt>
                <c:pt idx="2158">
                  <c:v>35.966666666665908</c:v>
                </c:pt>
                <c:pt idx="2159">
                  <c:v>35.983333333332574</c:v>
                </c:pt>
                <c:pt idx="2160">
                  <c:v>35.99999999999924</c:v>
                </c:pt>
                <c:pt idx="2161">
                  <c:v>36.016666666665905</c:v>
                </c:pt>
                <c:pt idx="2162">
                  <c:v>36.033333333332571</c:v>
                </c:pt>
                <c:pt idx="2163">
                  <c:v>36.049999999999237</c:v>
                </c:pt>
                <c:pt idx="2164">
                  <c:v>36.066666666665903</c:v>
                </c:pt>
                <c:pt idx="2165">
                  <c:v>36.083333333332568</c:v>
                </c:pt>
                <c:pt idx="2166">
                  <c:v>36.099999999999234</c:v>
                </c:pt>
                <c:pt idx="2167">
                  <c:v>36.1166666666659</c:v>
                </c:pt>
                <c:pt idx="2168">
                  <c:v>36.133333333332565</c:v>
                </c:pt>
                <c:pt idx="2169">
                  <c:v>36.149999999999231</c:v>
                </c:pt>
                <c:pt idx="2170">
                  <c:v>36.166666666665897</c:v>
                </c:pt>
                <c:pt idx="2171">
                  <c:v>36.183333333332563</c:v>
                </c:pt>
                <c:pt idx="2172">
                  <c:v>36.199999999999228</c:v>
                </c:pt>
                <c:pt idx="2173">
                  <c:v>36.216666666665894</c:v>
                </c:pt>
                <c:pt idx="2174">
                  <c:v>36.23333333333256</c:v>
                </c:pt>
                <c:pt idx="2175">
                  <c:v>36.249999999999226</c:v>
                </c:pt>
                <c:pt idx="2176">
                  <c:v>36.266666666665891</c:v>
                </c:pt>
                <c:pt idx="2177">
                  <c:v>36.283333333332557</c:v>
                </c:pt>
                <c:pt idx="2178">
                  <c:v>36.299999999999223</c:v>
                </c:pt>
                <c:pt idx="2179">
                  <c:v>36.316666666665888</c:v>
                </c:pt>
                <c:pt idx="2180">
                  <c:v>36.333333333332554</c:v>
                </c:pt>
                <c:pt idx="2181">
                  <c:v>36.34999999999922</c:v>
                </c:pt>
                <c:pt idx="2182">
                  <c:v>36.366666666665886</c:v>
                </c:pt>
                <c:pt idx="2183">
                  <c:v>36.383333333332551</c:v>
                </c:pt>
                <c:pt idx="2184">
                  <c:v>36.399999999999217</c:v>
                </c:pt>
                <c:pt idx="2185">
                  <c:v>36.416666666665883</c:v>
                </c:pt>
                <c:pt idx="2186">
                  <c:v>36.433333333332548</c:v>
                </c:pt>
                <c:pt idx="2187">
                  <c:v>36.449999999999214</c:v>
                </c:pt>
                <c:pt idx="2188">
                  <c:v>36.46666666666588</c:v>
                </c:pt>
                <c:pt idx="2189">
                  <c:v>36.483333333332546</c:v>
                </c:pt>
                <c:pt idx="2190">
                  <c:v>36.499999999999211</c:v>
                </c:pt>
                <c:pt idx="2191">
                  <c:v>36.516666666665877</c:v>
                </c:pt>
                <c:pt idx="2192">
                  <c:v>36.533333333332543</c:v>
                </c:pt>
                <c:pt idx="2193">
                  <c:v>36.549999999999208</c:v>
                </c:pt>
                <c:pt idx="2194">
                  <c:v>36.566666666665874</c:v>
                </c:pt>
                <c:pt idx="2195">
                  <c:v>36.58333333333254</c:v>
                </c:pt>
                <c:pt idx="2196">
                  <c:v>36.599999999999206</c:v>
                </c:pt>
                <c:pt idx="2197">
                  <c:v>36.616666666665871</c:v>
                </c:pt>
                <c:pt idx="2198">
                  <c:v>36.633333333332537</c:v>
                </c:pt>
                <c:pt idx="2199">
                  <c:v>36.649999999999203</c:v>
                </c:pt>
                <c:pt idx="2200">
                  <c:v>36.666666666665868</c:v>
                </c:pt>
                <c:pt idx="2201">
                  <c:v>36.683333333332534</c:v>
                </c:pt>
                <c:pt idx="2202">
                  <c:v>36.6999999999992</c:v>
                </c:pt>
                <c:pt idx="2203">
                  <c:v>36.716666666665866</c:v>
                </c:pt>
                <c:pt idx="2204">
                  <c:v>36.733333333332531</c:v>
                </c:pt>
                <c:pt idx="2205">
                  <c:v>36.749999999999197</c:v>
                </c:pt>
                <c:pt idx="2206">
                  <c:v>36.766666666665863</c:v>
                </c:pt>
                <c:pt idx="2207">
                  <c:v>36.783333333332529</c:v>
                </c:pt>
                <c:pt idx="2208">
                  <c:v>36.799999999999194</c:v>
                </c:pt>
                <c:pt idx="2209">
                  <c:v>36.81666666666586</c:v>
                </c:pt>
                <c:pt idx="2210">
                  <c:v>36.833333333332526</c:v>
                </c:pt>
                <c:pt idx="2211">
                  <c:v>36.849999999999191</c:v>
                </c:pt>
                <c:pt idx="2212">
                  <c:v>36.866666666665857</c:v>
                </c:pt>
                <c:pt idx="2213">
                  <c:v>36.883333333332523</c:v>
                </c:pt>
                <c:pt idx="2214">
                  <c:v>36.899999999999189</c:v>
                </c:pt>
                <c:pt idx="2215">
                  <c:v>36.916666666665854</c:v>
                </c:pt>
                <c:pt idx="2216">
                  <c:v>36.93333333333252</c:v>
                </c:pt>
                <c:pt idx="2217">
                  <c:v>36.949999999999186</c:v>
                </c:pt>
                <c:pt idx="2218">
                  <c:v>36.966666666665851</c:v>
                </c:pt>
                <c:pt idx="2219">
                  <c:v>36.983333333332517</c:v>
                </c:pt>
                <c:pt idx="2220">
                  <c:v>36.999999999999183</c:v>
                </c:pt>
                <c:pt idx="2221">
                  <c:v>37.016666666665849</c:v>
                </c:pt>
                <c:pt idx="2222">
                  <c:v>37.033333333332514</c:v>
                </c:pt>
                <c:pt idx="2223">
                  <c:v>37.04999999999918</c:v>
                </c:pt>
                <c:pt idx="2224">
                  <c:v>37.066666666665846</c:v>
                </c:pt>
                <c:pt idx="2225">
                  <c:v>37.083333333332511</c:v>
                </c:pt>
                <c:pt idx="2226">
                  <c:v>37.099999999999177</c:v>
                </c:pt>
                <c:pt idx="2227">
                  <c:v>37.116666666665843</c:v>
                </c:pt>
                <c:pt idx="2228">
                  <c:v>37.133333333332509</c:v>
                </c:pt>
                <c:pt idx="2229">
                  <c:v>37.149999999999174</c:v>
                </c:pt>
                <c:pt idx="2230">
                  <c:v>37.16666666666584</c:v>
                </c:pt>
                <c:pt idx="2231">
                  <c:v>37.183333333332506</c:v>
                </c:pt>
                <c:pt idx="2232">
                  <c:v>37.199999999999172</c:v>
                </c:pt>
                <c:pt idx="2233">
                  <c:v>37.216666666665837</c:v>
                </c:pt>
                <c:pt idx="2234">
                  <c:v>37.233333333332503</c:v>
                </c:pt>
                <c:pt idx="2235">
                  <c:v>37.249999999999169</c:v>
                </c:pt>
                <c:pt idx="2236">
                  <c:v>37.266666666665834</c:v>
                </c:pt>
                <c:pt idx="2237">
                  <c:v>37.2833333333325</c:v>
                </c:pt>
                <c:pt idx="2238">
                  <c:v>37.299999999999166</c:v>
                </c:pt>
                <c:pt idx="2239">
                  <c:v>37.316666666665832</c:v>
                </c:pt>
                <c:pt idx="2240">
                  <c:v>37.333333333332497</c:v>
                </c:pt>
                <c:pt idx="2241">
                  <c:v>37.349999999999163</c:v>
                </c:pt>
                <c:pt idx="2242">
                  <c:v>37.366666666665829</c:v>
                </c:pt>
                <c:pt idx="2243">
                  <c:v>37.383333333332494</c:v>
                </c:pt>
                <c:pt idx="2244">
                  <c:v>37.39999999999916</c:v>
                </c:pt>
                <c:pt idx="2245">
                  <c:v>37.416666666665826</c:v>
                </c:pt>
                <c:pt idx="2246">
                  <c:v>37.433333333332492</c:v>
                </c:pt>
                <c:pt idx="2247">
                  <c:v>37.449999999999157</c:v>
                </c:pt>
                <c:pt idx="2248">
                  <c:v>37.466666666665823</c:v>
                </c:pt>
                <c:pt idx="2249">
                  <c:v>37.483333333332489</c:v>
                </c:pt>
                <c:pt idx="2250">
                  <c:v>37.499999999999154</c:v>
                </c:pt>
                <c:pt idx="2251">
                  <c:v>37.51666666666582</c:v>
                </c:pt>
                <c:pt idx="2252">
                  <c:v>37.533333333332486</c:v>
                </c:pt>
                <c:pt idx="2253">
                  <c:v>37.549999999999152</c:v>
                </c:pt>
                <c:pt idx="2254">
                  <c:v>37.566666666665817</c:v>
                </c:pt>
                <c:pt idx="2255">
                  <c:v>37.583333333332483</c:v>
                </c:pt>
                <c:pt idx="2256">
                  <c:v>37.599999999999149</c:v>
                </c:pt>
                <c:pt idx="2257">
                  <c:v>37.616666666665814</c:v>
                </c:pt>
                <c:pt idx="2258">
                  <c:v>37.63333333333248</c:v>
                </c:pt>
                <c:pt idx="2259">
                  <c:v>37.649999999999146</c:v>
                </c:pt>
                <c:pt idx="2260">
                  <c:v>37.666666666665812</c:v>
                </c:pt>
                <c:pt idx="2261">
                  <c:v>37.683333333332477</c:v>
                </c:pt>
                <c:pt idx="2262">
                  <c:v>37.699999999999143</c:v>
                </c:pt>
                <c:pt idx="2263">
                  <c:v>37.716666666665809</c:v>
                </c:pt>
                <c:pt idx="2264">
                  <c:v>37.733333333332475</c:v>
                </c:pt>
                <c:pt idx="2265">
                  <c:v>37.74999999999914</c:v>
                </c:pt>
                <c:pt idx="2266">
                  <c:v>37.766666666665806</c:v>
                </c:pt>
                <c:pt idx="2267">
                  <c:v>37.783333333332472</c:v>
                </c:pt>
                <c:pt idx="2268">
                  <c:v>37.799999999999137</c:v>
                </c:pt>
                <c:pt idx="2269">
                  <c:v>37.816666666665803</c:v>
                </c:pt>
                <c:pt idx="2270">
                  <c:v>37.833333333332469</c:v>
                </c:pt>
                <c:pt idx="2271">
                  <c:v>37.849999999999135</c:v>
                </c:pt>
                <c:pt idx="2272">
                  <c:v>37.8666666666658</c:v>
                </c:pt>
                <c:pt idx="2273">
                  <c:v>37.883333333332466</c:v>
                </c:pt>
                <c:pt idx="2274">
                  <c:v>37.899999999999132</c:v>
                </c:pt>
                <c:pt idx="2275">
                  <c:v>37.916666666665797</c:v>
                </c:pt>
                <c:pt idx="2276">
                  <c:v>37.933333333332463</c:v>
                </c:pt>
                <c:pt idx="2277">
                  <c:v>37.949999999999129</c:v>
                </c:pt>
                <c:pt idx="2278">
                  <c:v>37.966666666665795</c:v>
                </c:pt>
                <c:pt idx="2279">
                  <c:v>37.98333333333246</c:v>
                </c:pt>
                <c:pt idx="2280">
                  <c:v>37.999999999999126</c:v>
                </c:pt>
                <c:pt idx="2281">
                  <c:v>38.016666666665792</c:v>
                </c:pt>
                <c:pt idx="2282">
                  <c:v>38.033333333332457</c:v>
                </c:pt>
                <c:pt idx="2283">
                  <c:v>38.049999999999123</c:v>
                </c:pt>
                <c:pt idx="2284">
                  <c:v>38.066666666665789</c:v>
                </c:pt>
                <c:pt idx="2285">
                  <c:v>38.083333333332455</c:v>
                </c:pt>
                <c:pt idx="2286">
                  <c:v>38.09999999999912</c:v>
                </c:pt>
                <c:pt idx="2287">
                  <c:v>38.116666666665786</c:v>
                </c:pt>
                <c:pt idx="2288">
                  <c:v>38.133333333332452</c:v>
                </c:pt>
                <c:pt idx="2289">
                  <c:v>38.149999999999118</c:v>
                </c:pt>
                <c:pt idx="2290">
                  <c:v>38.166666666665783</c:v>
                </c:pt>
                <c:pt idx="2291">
                  <c:v>38.183333333332449</c:v>
                </c:pt>
                <c:pt idx="2292">
                  <c:v>38.199999999999115</c:v>
                </c:pt>
                <c:pt idx="2293">
                  <c:v>38.21666666666578</c:v>
                </c:pt>
                <c:pt idx="2294">
                  <c:v>38.233333333332446</c:v>
                </c:pt>
                <c:pt idx="2295">
                  <c:v>38.249999999999112</c:v>
                </c:pt>
                <c:pt idx="2296">
                  <c:v>38.266666666665778</c:v>
                </c:pt>
                <c:pt idx="2297">
                  <c:v>38.283333333332443</c:v>
                </c:pt>
                <c:pt idx="2298">
                  <c:v>38.299999999999109</c:v>
                </c:pt>
                <c:pt idx="2299">
                  <c:v>38.316666666665775</c:v>
                </c:pt>
                <c:pt idx="2300">
                  <c:v>38.33333333333244</c:v>
                </c:pt>
                <c:pt idx="2301">
                  <c:v>38.349999999999106</c:v>
                </c:pt>
                <c:pt idx="2302">
                  <c:v>38.366666666665772</c:v>
                </c:pt>
                <c:pt idx="2303">
                  <c:v>38.383333333332438</c:v>
                </c:pt>
                <c:pt idx="2304">
                  <c:v>38.399999999999103</c:v>
                </c:pt>
                <c:pt idx="2305">
                  <c:v>38.416666666665769</c:v>
                </c:pt>
                <c:pt idx="2306">
                  <c:v>38.433333333332435</c:v>
                </c:pt>
                <c:pt idx="2307">
                  <c:v>38.4499999999991</c:v>
                </c:pt>
                <c:pt idx="2308">
                  <c:v>38.466666666665766</c:v>
                </c:pt>
                <c:pt idx="2309">
                  <c:v>38.483333333332432</c:v>
                </c:pt>
                <c:pt idx="2310">
                  <c:v>38.499999999999098</c:v>
                </c:pt>
                <c:pt idx="2311">
                  <c:v>38.516666666665763</c:v>
                </c:pt>
                <c:pt idx="2312">
                  <c:v>38.533333333332429</c:v>
                </c:pt>
                <c:pt idx="2313">
                  <c:v>38.549999999999095</c:v>
                </c:pt>
                <c:pt idx="2314">
                  <c:v>38.56666666666576</c:v>
                </c:pt>
                <c:pt idx="2315">
                  <c:v>38.583333333332426</c:v>
                </c:pt>
                <c:pt idx="2316">
                  <c:v>38.599999999999092</c:v>
                </c:pt>
                <c:pt idx="2317">
                  <c:v>38.616666666665758</c:v>
                </c:pt>
                <c:pt idx="2318">
                  <c:v>38.633333333332423</c:v>
                </c:pt>
                <c:pt idx="2319">
                  <c:v>38.649999999999089</c:v>
                </c:pt>
                <c:pt idx="2320">
                  <c:v>38.666666666665755</c:v>
                </c:pt>
                <c:pt idx="2321">
                  <c:v>38.683333333332421</c:v>
                </c:pt>
                <c:pt idx="2322">
                  <c:v>38.699999999999086</c:v>
                </c:pt>
                <c:pt idx="2323">
                  <c:v>38.716666666665752</c:v>
                </c:pt>
                <c:pt idx="2324">
                  <c:v>38.733333333332418</c:v>
                </c:pt>
                <c:pt idx="2325">
                  <c:v>38.749999999999083</c:v>
                </c:pt>
                <c:pt idx="2326">
                  <c:v>38.766666666665749</c:v>
                </c:pt>
                <c:pt idx="2327">
                  <c:v>38.783333333332415</c:v>
                </c:pt>
                <c:pt idx="2328">
                  <c:v>38.799999999999081</c:v>
                </c:pt>
                <c:pt idx="2329">
                  <c:v>38.816666666665746</c:v>
                </c:pt>
                <c:pt idx="2330">
                  <c:v>38.833333333332412</c:v>
                </c:pt>
                <c:pt idx="2331">
                  <c:v>38.849999999999078</c:v>
                </c:pt>
                <c:pt idx="2332">
                  <c:v>38.866666666665743</c:v>
                </c:pt>
                <c:pt idx="2333">
                  <c:v>38.883333333332409</c:v>
                </c:pt>
                <c:pt idx="2334">
                  <c:v>38.899999999999075</c:v>
                </c:pt>
                <c:pt idx="2335">
                  <c:v>38.916666666665741</c:v>
                </c:pt>
                <c:pt idx="2336">
                  <c:v>38.933333333332406</c:v>
                </c:pt>
                <c:pt idx="2337">
                  <c:v>38.949999999999072</c:v>
                </c:pt>
                <c:pt idx="2338">
                  <c:v>38.966666666665738</c:v>
                </c:pt>
                <c:pt idx="2339">
                  <c:v>38.983333333332403</c:v>
                </c:pt>
                <c:pt idx="2340">
                  <c:v>38.999999999999069</c:v>
                </c:pt>
                <c:pt idx="2341">
                  <c:v>39.016666666665735</c:v>
                </c:pt>
                <c:pt idx="2342">
                  <c:v>39.033333333332401</c:v>
                </c:pt>
                <c:pt idx="2343">
                  <c:v>39.049999999999066</c:v>
                </c:pt>
                <c:pt idx="2344">
                  <c:v>39.066666666665732</c:v>
                </c:pt>
                <c:pt idx="2345">
                  <c:v>39.083333333332398</c:v>
                </c:pt>
                <c:pt idx="2346">
                  <c:v>39.099999999999064</c:v>
                </c:pt>
                <c:pt idx="2347">
                  <c:v>39.116666666665729</c:v>
                </c:pt>
                <c:pt idx="2348">
                  <c:v>39.133333333332395</c:v>
                </c:pt>
                <c:pt idx="2349">
                  <c:v>39.149999999999061</c:v>
                </c:pt>
                <c:pt idx="2350">
                  <c:v>39.166666666665726</c:v>
                </c:pt>
                <c:pt idx="2351">
                  <c:v>39.183333333332392</c:v>
                </c:pt>
                <c:pt idx="2352">
                  <c:v>39.199999999999058</c:v>
                </c:pt>
                <c:pt idx="2353">
                  <c:v>39.216666666665724</c:v>
                </c:pt>
                <c:pt idx="2354">
                  <c:v>39.233333333332389</c:v>
                </c:pt>
                <c:pt idx="2355">
                  <c:v>39.249999999999055</c:v>
                </c:pt>
                <c:pt idx="2356">
                  <c:v>39.266666666665721</c:v>
                </c:pt>
                <c:pt idx="2357">
                  <c:v>39.283333333332386</c:v>
                </c:pt>
                <c:pt idx="2358">
                  <c:v>39.299999999999052</c:v>
                </c:pt>
                <c:pt idx="2359">
                  <c:v>39.316666666665718</c:v>
                </c:pt>
                <c:pt idx="2360">
                  <c:v>39.333333333332384</c:v>
                </c:pt>
                <c:pt idx="2361">
                  <c:v>39.349999999999049</c:v>
                </c:pt>
                <c:pt idx="2362">
                  <c:v>39.366666666665715</c:v>
                </c:pt>
                <c:pt idx="2363">
                  <c:v>39.383333333332381</c:v>
                </c:pt>
                <c:pt idx="2364">
                  <c:v>39.399999999999046</c:v>
                </c:pt>
                <c:pt idx="2365">
                  <c:v>39.416666666665712</c:v>
                </c:pt>
                <c:pt idx="2366">
                  <c:v>39.433333333332378</c:v>
                </c:pt>
                <c:pt idx="2367">
                  <c:v>39.449999999999044</c:v>
                </c:pt>
                <c:pt idx="2368">
                  <c:v>39.466666666665709</c:v>
                </c:pt>
                <c:pt idx="2369">
                  <c:v>39.483333333332375</c:v>
                </c:pt>
                <c:pt idx="2370">
                  <c:v>39.499999999999041</c:v>
                </c:pt>
                <c:pt idx="2371">
                  <c:v>39.516666666665706</c:v>
                </c:pt>
                <c:pt idx="2372">
                  <c:v>39.533333333332372</c:v>
                </c:pt>
                <c:pt idx="2373">
                  <c:v>39.549999999999038</c:v>
                </c:pt>
                <c:pt idx="2374">
                  <c:v>39.566666666665704</c:v>
                </c:pt>
                <c:pt idx="2375">
                  <c:v>39.583333333332369</c:v>
                </c:pt>
                <c:pt idx="2376">
                  <c:v>39.599999999999035</c:v>
                </c:pt>
                <c:pt idx="2377">
                  <c:v>39.616666666665701</c:v>
                </c:pt>
                <c:pt idx="2378">
                  <c:v>39.633333333332367</c:v>
                </c:pt>
                <c:pt idx="2379">
                  <c:v>39.649999999999032</c:v>
                </c:pt>
                <c:pt idx="2380">
                  <c:v>39.666666666665698</c:v>
                </c:pt>
                <c:pt idx="2381">
                  <c:v>39.683333333332364</c:v>
                </c:pt>
                <c:pt idx="2382">
                  <c:v>39.699999999999029</c:v>
                </c:pt>
                <c:pt idx="2383">
                  <c:v>39.716666666665695</c:v>
                </c:pt>
                <c:pt idx="2384">
                  <c:v>39.733333333332361</c:v>
                </c:pt>
                <c:pt idx="2385">
                  <c:v>39.749999999999027</c:v>
                </c:pt>
                <c:pt idx="2386">
                  <c:v>39.766666666665692</c:v>
                </c:pt>
                <c:pt idx="2387">
                  <c:v>39.783333333332358</c:v>
                </c:pt>
                <c:pt idx="2388">
                  <c:v>39.799999999999024</c:v>
                </c:pt>
                <c:pt idx="2389">
                  <c:v>39.816666666665689</c:v>
                </c:pt>
                <c:pt idx="2390">
                  <c:v>39.833333333332355</c:v>
                </c:pt>
                <c:pt idx="2391">
                  <c:v>39.849999999999021</c:v>
                </c:pt>
                <c:pt idx="2392">
                  <c:v>39.866666666665687</c:v>
                </c:pt>
                <c:pt idx="2393">
                  <c:v>39.883333333332352</c:v>
                </c:pt>
                <c:pt idx="2394">
                  <c:v>39.899999999999018</c:v>
                </c:pt>
                <c:pt idx="2395">
                  <c:v>39.916666666665684</c:v>
                </c:pt>
                <c:pt idx="2396">
                  <c:v>39.933333333332349</c:v>
                </c:pt>
                <c:pt idx="2397">
                  <c:v>39.949999999999015</c:v>
                </c:pt>
                <c:pt idx="2398">
                  <c:v>39.966666666665681</c:v>
                </c:pt>
                <c:pt idx="2399">
                  <c:v>39.983333333332347</c:v>
                </c:pt>
                <c:pt idx="2400">
                  <c:v>39.999999999999012</c:v>
                </c:pt>
                <c:pt idx="2401">
                  <c:v>40.016666666665678</c:v>
                </c:pt>
                <c:pt idx="2402">
                  <c:v>40.033333333332344</c:v>
                </c:pt>
                <c:pt idx="2403">
                  <c:v>40.04999999999901</c:v>
                </c:pt>
                <c:pt idx="2404">
                  <c:v>40.066666666665675</c:v>
                </c:pt>
                <c:pt idx="2405">
                  <c:v>40.083333333332341</c:v>
                </c:pt>
                <c:pt idx="2406">
                  <c:v>40.099999999999007</c:v>
                </c:pt>
                <c:pt idx="2407">
                  <c:v>40.116666666665672</c:v>
                </c:pt>
                <c:pt idx="2408">
                  <c:v>40.133333333332338</c:v>
                </c:pt>
                <c:pt idx="2409">
                  <c:v>40.149999999999004</c:v>
                </c:pt>
                <c:pt idx="2410">
                  <c:v>40.16666666666567</c:v>
                </c:pt>
                <c:pt idx="2411">
                  <c:v>40.183333333332335</c:v>
                </c:pt>
                <c:pt idx="2412">
                  <c:v>40.199999999999001</c:v>
                </c:pt>
                <c:pt idx="2413">
                  <c:v>40.216666666665667</c:v>
                </c:pt>
                <c:pt idx="2414">
                  <c:v>40.233333333332332</c:v>
                </c:pt>
                <c:pt idx="2415">
                  <c:v>40.249999999998998</c:v>
                </c:pt>
                <c:pt idx="2416">
                  <c:v>40.266666666665664</c:v>
                </c:pt>
                <c:pt idx="2417">
                  <c:v>40.28333333333233</c:v>
                </c:pt>
                <c:pt idx="2418">
                  <c:v>40.299999999998995</c:v>
                </c:pt>
                <c:pt idx="2419">
                  <c:v>40.316666666665661</c:v>
                </c:pt>
                <c:pt idx="2420">
                  <c:v>40.333333333332327</c:v>
                </c:pt>
                <c:pt idx="2421">
                  <c:v>40.349999999998992</c:v>
                </c:pt>
                <c:pt idx="2422">
                  <c:v>40.366666666665658</c:v>
                </c:pt>
                <c:pt idx="2423">
                  <c:v>40.383333333332324</c:v>
                </c:pt>
                <c:pt idx="2424">
                  <c:v>40.39999999999899</c:v>
                </c:pt>
                <c:pt idx="2425">
                  <c:v>40.416666666665655</c:v>
                </c:pt>
                <c:pt idx="2426">
                  <c:v>40.433333333332321</c:v>
                </c:pt>
                <c:pt idx="2427">
                  <c:v>40.449999999998987</c:v>
                </c:pt>
                <c:pt idx="2428">
                  <c:v>40.466666666665652</c:v>
                </c:pt>
                <c:pt idx="2429">
                  <c:v>40.483333333332318</c:v>
                </c:pt>
                <c:pt idx="2430">
                  <c:v>40.499999999998984</c:v>
                </c:pt>
                <c:pt idx="2431">
                  <c:v>40.51666666666565</c:v>
                </c:pt>
                <c:pt idx="2432">
                  <c:v>40.533333333332315</c:v>
                </c:pt>
                <c:pt idx="2433">
                  <c:v>40.549999999998981</c:v>
                </c:pt>
                <c:pt idx="2434">
                  <c:v>40.566666666665647</c:v>
                </c:pt>
                <c:pt idx="2435">
                  <c:v>40.583333333332313</c:v>
                </c:pt>
                <c:pt idx="2436">
                  <c:v>40.599999999998978</c:v>
                </c:pt>
                <c:pt idx="2437">
                  <c:v>40.616666666665644</c:v>
                </c:pt>
                <c:pt idx="2438">
                  <c:v>40.63333333333231</c:v>
                </c:pt>
                <c:pt idx="2439">
                  <c:v>40.649999999998975</c:v>
                </c:pt>
                <c:pt idx="2440">
                  <c:v>40.666666666665641</c:v>
                </c:pt>
                <c:pt idx="2441">
                  <c:v>40.683333333332307</c:v>
                </c:pt>
                <c:pt idx="2442">
                  <c:v>40.699999999998973</c:v>
                </c:pt>
                <c:pt idx="2443">
                  <c:v>40.716666666665638</c:v>
                </c:pt>
                <c:pt idx="2444">
                  <c:v>40.733333333332304</c:v>
                </c:pt>
                <c:pt idx="2445">
                  <c:v>40.74999999999897</c:v>
                </c:pt>
                <c:pt idx="2446">
                  <c:v>40.766666666665635</c:v>
                </c:pt>
                <c:pt idx="2447">
                  <c:v>40.783333333332301</c:v>
                </c:pt>
                <c:pt idx="2448">
                  <c:v>40.799999999998967</c:v>
                </c:pt>
                <c:pt idx="2449">
                  <c:v>40.816666666665633</c:v>
                </c:pt>
                <c:pt idx="2450">
                  <c:v>40.833333333332298</c:v>
                </c:pt>
                <c:pt idx="2451">
                  <c:v>40.849999999998964</c:v>
                </c:pt>
                <c:pt idx="2452">
                  <c:v>40.86666666666563</c:v>
                </c:pt>
                <c:pt idx="2453">
                  <c:v>40.883333333332295</c:v>
                </c:pt>
                <c:pt idx="2454">
                  <c:v>40.899999999998961</c:v>
                </c:pt>
                <c:pt idx="2455">
                  <c:v>40.916666666665627</c:v>
                </c:pt>
                <c:pt idx="2456">
                  <c:v>40.933333333332293</c:v>
                </c:pt>
                <c:pt idx="2457">
                  <c:v>40.949999999998958</c:v>
                </c:pt>
                <c:pt idx="2458">
                  <c:v>40.966666666665624</c:v>
                </c:pt>
                <c:pt idx="2459">
                  <c:v>40.98333333333229</c:v>
                </c:pt>
                <c:pt idx="2460">
                  <c:v>40.999999999998956</c:v>
                </c:pt>
                <c:pt idx="2461">
                  <c:v>41.016666666665621</c:v>
                </c:pt>
                <c:pt idx="2462">
                  <c:v>41.033333333332287</c:v>
                </c:pt>
                <c:pt idx="2463">
                  <c:v>41.049999999998953</c:v>
                </c:pt>
                <c:pt idx="2464">
                  <c:v>41.066666666665618</c:v>
                </c:pt>
                <c:pt idx="2465">
                  <c:v>41.083333333332284</c:v>
                </c:pt>
                <c:pt idx="2466">
                  <c:v>41.09999999999895</c:v>
                </c:pt>
                <c:pt idx="2467">
                  <c:v>41.116666666665616</c:v>
                </c:pt>
                <c:pt idx="2468">
                  <c:v>41.133333333332281</c:v>
                </c:pt>
                <c:pt idx="2469">
                  <c:v>41.149999999998947</c:v>
                </c:pt>
                <c:pt idx="2470">
                  <c:v>41.166666666665613</c:v>
                </c:pt>
                <c:pt idx="2471">
                  <c:v>41.183333333332278</c:v>
                </c:pt>
                <c:pt idx="2472">
                  <c:v>41.199999999998944</c:v>
                </c:pt>
                <c:pt idx="2473">
                  <c:v>41.21666666666561</c:v>
                </c:pt>
                <c:pt idx="2474">
                  <c:v>41.233333333332276</c:v>
                </c:pt>
                <c:pt idx="2475">
                  <c:v>41.249999999998941</c:v>
                </c:pt>
                <c:pt idx="2476">
                  <c:v>41.266666666665607</c:v>
                </c:pt>
                <c:pt idx="2477">
                  <c:v>41.283333333332273</c:v>
                </c:pt>
                <c:pt idx="2478">
                  <c:v>41.299999999998938</c:v>
                </c:pt>
                <c:pt idx="2479">
                  <c:v>41.316666666665604</c:v>
                </c:pt>
                <c:pt idx="2480">
                  <c:v>41.33333333333227</c:v>
                </c:pt>
                <c:pt idx="2481">
                  <c:v>41.349999999998936</c:v>
                </c:pt>
                <c:pt idx="2482">
                  <c:v>41.366666666665601</c:v>
                </c:pt>
                <c:pt idx="2483">
                  <c:v>41.383333333332267</c:v>
                </c:pt>
                <c:pt idx="2484">
                  <c:v>41.399999999998933</c:v>
                </c:pt>
                <c:pt idx="2485">
                  <c:v>41.416666666665598</c:v>
                </c:pt>
                <c:pt idx="2486">
                  <c:v>41.433333333332264</c:v>
                </c:pt>
                <c:pt idx="2487">
                  <c:v>41.44999999999893</c:v>
                </c:pt>
                <c:pt idx="2488">
                  <c:v>41.466666666665596</c:v>
                </c:pt>
                <c:pt idx="2489">
                  <c:v>41.483333333332261</c:v>
                </c:pt>
                <c:pt idx="2490">
                  <c:v>41.499999999998927</c:v>
                </c:pt>
                <c:pt idx="2491">
                  <c:v>41.516666666665593</c:v>
                </c:pt>
                <c:pt idx="2492">
                  <c:v>41.533333333332259</c:v>
                </c:pt>
                <c:pt idx="2493">
                  <c:v>41.549999999998924</c:v>
                </c:pt>
                <c:pt idx="2494">
                  <c:v>41.56666666666559</c:v>
                </c:pt>
                <c:pt idx="2495">
                  <c:v>41.583333333332256</c:v>
                </c:pt>
                <c:pt idx="2496">
                  <c:v>41.599999999998921</c:v>
                </c:pt>
                <c:pt idx="2497">
                  <c:v>41.616666666665587</c:v>
                </c:pt>
                <c:pt idx="2498">
                  <c:v>41.633333333332253</c:v>
                </c:pt>
                <c:pt idx="2499">
                  <c:v>41.649999999998919</c:v>
                </c:pt>
                <c:pt idx="2500">
                  <c:v>41.666666666665584</c:v>
                </c:pt>
                <c:pt idx="2501">
                  <c:v>41.68333333333225</c:v>
                </c:pt>
                <c:pt idx="2502">
                  <c:v>41.699999999998916</c:v>
                </c:pt>
                <c:pt idx="2503">
                  <c:v>41.716666666665581</c:v>
                </c:pt>
                <c:pt idx="2504">
                  <c:v>41.733333333332247</c:v>
                </c:pt>
                <c:pt idx="2505">
                  <c:v>41.749999999998913</c:v>
                </c:pt>
                <c:pt idx="2506">
                  <c:v>41.766666666665579</c:v>
                </c:pt>
                <c:pt idx="2507">
                  <c:v>41.783333333332244</c:v>
                </c:pt>
                <c:pt idx="2508">
                  <c:v>41.79999999999891</c:v>
                </c:pt>
                <c:pt idx="2509">
                  <c:v>41.816666666665576</c:v>
                </c:pt>
                <c:pt idx="2510">
                  <c:v>41.833333333332241</c:v>
                </c:pt>
                <c:pt idx="2511">
                  <c:v>41.849999999998907</c:v>
                </c:pt>
                <c:pt idx="2512">
                  <c:v>41.866666666665573</c:v>
                </c:pt>
                <c:pt idx="2513">
                  <c:v>41.883333333332239</c:v>
                </c:pt>
                <c:pt idx="2514">
                  <c:v>41.899999999998904</c:v>
                </c:pt>
                <c:pt idx="2515">
                  <c:v>41.91666666666557</c:v>
                </c:pt>
                <c:pt idx="2516">
                  <c:v>41.933333333332236</c:v>
                </c:pt>
                <c:pt idx="2517">
                  <c:v>41.949999999998902</c:v>
                </c:pt>
                <c:pt idx="2518">
                  <c:v>41.966666666665567</c:v>
                </c:pt>
                <c:pt idx="2519">
                  <c:v>41.983333333332233</c:v>
                </c:pt>
                <c:pt idx="2520">
                  <c:v>41.999999999998899</c:v>
                </c:pt>
                <c:pt idx="2521">
                  <c:v>42.016666666665564</c:v>
                </c:pt>
                <c:pt idx="2522">
                  <c:v>42.03333333333223</c:v>
                </c:pt>
                <c:pt idx="2523">
                  <c:v>42.049999999998896</c:v>
                </c:pt>
                <c:pt idx="2524">
                  <c:v>42.066666666665562</c:v>
                </c:pt>
                <c:pt idx="2525">
                  <c:v>42.083333333332227</c:v>
                </c:pt>
                <c:pt idx="2526">
                  <c:v>42.099999999998893</c:v>
                </c:pt>
                <c:pt idx="2527">
                  <c:v>42.116666666665559</c:v>
                </c:pt>
                <c:pt idx="2528">
                  <c:v>42.133333333332224</c:v>
                </c:pt>
                <c:pt idx="2529">
                  <c:v>42.14999999999889</c:v>
                </c:pt>
                <c:pt idx="2530">
                  <c:v>42.166666666665556</c:v>
                </c:pt>
                <c:pt idx="2531">
                  <c:v>42.183333333332222</c:v>
                </c:pt>
                <c:pt idx="2532">
                  <c:v>42.199999999998887</c:v>
                </c:pt>
                <c:pt idx="2533">
                  <c:v>42.216666666665553</c:v>
                </c:pt>
                <c:pt idx="2534">
                  <c:v>42.233333333332219</c:v>
                </c:pt>
                <c:pt idx="2535">
                  <c:v>42.249999999998884</c:v>
                </c:pt>
                <c:pt idx="2536">
                  <c:v>42.26666666666555</c:v>
                </c:pt>
                <c:pt idx="2537">
                  <c:v>42.283333333332216</c:v>
                </c:pt>
                <c:pt idx="2538">
                  <c:v>42.299999999998882</c:v>
                </c:pt>
                <c:pt idx="2539">
                  <c:v>42.316666666665547</c:v>
                </c:pt>
                <c:pt idx="2540">
                  <c:v>42.333333333332213</c:v>
                </c:pt>
                <c:pt idx="2541">
                  <c:v>42.349999999998879</c:v>
                </c:pt>
                <c:pt idx="2542">
                  <c:v>42.366666666665544</c:v>
                </c:pt>
                <c:pt idx="2543">
                  <c:v>42.38333333333221</c:v>
                </c:pt>
                <c:pt idx="2544">
                  <c:v>42.399999999998876</c:v>
                </c:pt>
                <c:pt idx="2545">
                  <c:v>42.416666666665542</c:v>
                </c:pt>
                <c:pt idx="2546">
                  <c:v>42.433333333332207</c:v>
                </c:pt>
                <c:pt idx="2547">
                  <c:v>42.449999999998873</c:v>
                </c:pt>
                <c:pt idx="2548">
                  <c:v>42.466666666665539</c:v>
                </c:pt>
                <c:pt idx="2549">
                  <c:v>42.483333333332205</c:v>
                </c:pt>
                <c:pt idx="2550">
                  <c:v>42.49999999999887</c:v>
                </c:pt>
                <c:pt idx="2551">
                  <c:v>42.516666666665536</c:v>
                </c:pt>
                <c:pt idx="2552">
                  <c:v>42.533333333332202</c:v>
                </c:pt>
                <c:pt idx="2553">
                  <c:v>42.549999999998867</c:v>
                </c:pt>
                <c:pt idx="2554">
                  <c:v>42.566666666665533</c:v>
                </c:pt>
                <c:pt idx="2555">
                  <c:v>42.583333333332199</c:v>
                </c:pt>
                <c:pt idx="2556">
                  <c:v>42.599999999998865</c:v>
                </c:pt>
                <c:pt idx="2557">
                  <c:v>42.61666666666553</c:v>
                </c:pt>
                <c:pt idx="2558">
                  <c:v>42.633333333332196</c:v>
                </c:pt>
                <c:pt idx="2559">
                  <c:v>42.649999999998862</c:v>
                </c:pt>
                <c:pt idx="2560">
                  <c:v>42.666666666665527</c:v>
                </c:pt>
                <c:pt idx="2561">
                  <c:v>42.683333333332193</c:v>
                </c:pt>
                <c:pt idx="2562">
                  <c:v>42.699999999998859</c:v>
                </c:pt>
                <c:pt idx="2563">
                  <c:v>42.716666666665525</c:v>
                </c:pt>
                <c:pt idx="2564">
                  <c:v>42.73333333333219</c:v>
                </c:pt>
                <c:pt idx="2565">
                  <c:v>42.749999999998856</c:v>
                </c:pt>
                <c:pt idx="2566">
                  <c:v>42.766666666665522</c:v>
                </c:pt>
                <c:pt idx="2567">
                  <c:v>42.783333333332187</c:v>
                </c:pt>
                <c:pt idx="2568">
                  <c:v>42.799999999998853</c:v>
                </c:pt>
                <c:pt idx="2569">
                  <c:v>42.816666666665519</c:v>
                </c:pt>
                <c:pt idx="2570">
                  <c:v>42.833333333332185</c:v>
                </c:pt>
                <c:pt idx="2571">
                  <c:v>42.84999999999885</c:v>
                </c:pt>
                <c:pt idx="2572">
                  <c:v>42.866666666665516</c:v>
                </c:pt>
                <c:pt idx="2573">
                  <c:v>42.883333333332182</c:v>
                </c:pt>
                <c:pt idx="2574">
                  <c:v>42.899999999998847</c:v>
                </c:pt>
                <c:pt idx="2575">
                  <c:v>42.916666666665513</c:v>
                </c:pt>
                <c:pt idx="2576">
                  <c:v>42.933333333332179</c:v>
                </c:pt>
                <c:pt idx="2577">
                  <c:v>42.949999999998845</c:v>
                </c:pt>
                <c:pt idx="2578">
                  <c:v>42.96666666666551</c:v>
                </c:pt>
                <c:pt idx="2579">
                  <c:v>42.983333333332176</c:v>
                </c:pt>
                <c:pt idx="2580">
                  <c:v>42.999999999998842</c:v>
                </c:pt>
                <c:pt idx="2581">
                  <c:v>43.016666666665508</c:v>
                </c:pt>
                <c:pt idx="2582">
                  <c:v>43.033333333332173</c:v>
                </c:pt>
                <c:pt idx="2583">
                  <c:v>43.049999999998839</c:v>
                </c:pt>
                <c:pt idx="2584">
                  <c:v>43.066666666665505</c:v>
                </c:pt>
                <c:pt idx="2585">
                  <c:v>43.08333333333217</c:v>
                </c:pt>
                <c:pt idx="2586">
                  <c:v>43.099999999998836</c:v>
                </c:pt>
                <c:pt idx="2587">
                  <c:v>43.116666666665502</c:v>
                </c:pt>
                <c:pt idx="2588">
                  <c:v>43.133333333332168</c:v>
                </c:pt>
                <c:pt idx="2589">
                  <c:v>43.149999999998833</c:v>
                </c:pt>
                <c:pt idx="2590">
                  <c:v>43.166666666665499</c:v>
                </c:pt>
                <c:pt idx="2591">
                  <c:v>43.183333333332165</c:v>
                </c:pt>
                <c:pt idx="2592">
                  <c:v>43.19999999999883</c:v>
                </c:pt>
                <c:pt idx="2593">
                  <c:v>43.216666666665496</c:v>
                </c:pt>
                <c:pt idx="2594">
                  <c:v>43.233333333332162</c:v>
                </c:pt>
                <c:pt idx="2595">
                  <c:v>43.249999999998828</c:v>
                </c:pt>
                <c:pt idx="2596">
                  <c:v>43.266666666665493</c:v>
                </c:pt>
                <c:pt idx="2597">
                  <c:v>43.283333333332159</c:v>
                </c:pt>
                <c:pt idx="2598">
                  <c:v>43.299999999998825</c:v>
                </c:pt>
                <c:pt idx="2599">
                  <c:v>43.31666666666549</c:v>
                </c:pt>
                <c:pt idx="2600">
                  <c:v>43.333333333332156</c:v>
                </c:pt>
                <c:pt idx="2601">
                  <c:v>43.349999999998822</c:v>
                </c:pt>
                <c:pt idx="2602">
                  <c:v>43.366666666665488</c:v>
                </c:pt>
                <c:pt idx="2603">
                  <c:v>43.383333333332153</c:v>
                </c:pt>
                <c:pt idx="2604">
                  <c:v>43.399999999998819</c:v>
                </c:pt>
                <c:pt idx="2605">
                  <c:v>43.416666666665485</c:v>
                </c:pt>
                <c:pt idx="2606">
                  <c:v>43.433333333332151</c:v>
                </c:pt>
                <c:pt idx="2607">
                  <c:v>43.449999999998816</c:v>
                </c:pt>
                <c:pt idx="2608">
                  <c:v>43.466666666665482</c:v>
                </c:pt>
                <c:pt idx="2609">
                  <c:v>43.483333333332148</c:v>
                </c:pt>
                <c:pt idx="2610">
                  <c:v>43.499999999998813</c:v>
                </c:pt>
                <c:pt idx="2611">
                  <c:v>43.516666666665479</c:v>
                </c:pt>
                <c:pt idx="2612">
                  <c:v>43.533333333332145</c:v>
                </c:pt>
                <c:pt idx="2613">
                  <c:v>43.549999999998811</c:v>
                </c:pt>
                <c:pt idx="2614">
                  <c:v>43.566666666665476</c:v>
                </c:pt>
                <c:pt idx="2615">
                  <c:v>43.583333333332142</c:v>
                </c:pt>
                <c:pt idx="2616">
                  <c:v>43.599999999998808</c:v>
                </c:pt>
                <c:pt idx="2617">
                  <c:v>43.616666666665473</c:v>
                </c:pt>
                <c:pt idx="2618">
                  <c:v>43.633333333332139</c:v>
                </c:pt>
                <c:pt idx="2619">
                  <c:v>43.649999999998805</c:v>
                </c:pt>
                <c:pt idx="2620">
                  <c:v>43.666666666665471</c:v>
                </c:pt>
                <c:pt idx="2621">
                  <c:v>43.683333333332136</c:v>
                </c:pt>
                <c:pt idx="2622">
                  <c:v>43.699999999998802</c:v>
                </c:pt>
                <c:pt idx="2623">
                  <c:v>43.716666666665468</c:v>
                </c:pt>
                <c:pt idx="2624">
                  <c:v>43.733333333332133</c:v>
                </c:pt>
                <c:pt idx="2625">
                  <c:v>43.749999999998799</c:v>
                </c:pt>
                <c:pt idx="2626">
                  <c:v>43.766666666665465</c:v>
                </c:pt>
                <c:pt idx="2627">
                  <c:v>43.783333333332131</c:v>
                </c:pt>
                <c:pt idx="2628">
                  <c:v>43.799999999998796</c:v>
                </c:pt>
                <c:pt idx="2629">
                  <c:v>43.816666666665462</c:v>
                </c:pt>
                <c:pt idx="2630">
                  <c:v>43.833333333332128</c:v>
                </c:pt>
                <c:pt idx="2631">
                  <c:v>43.849999999998793</c:v>
                </c:pt>
                <c:pt idx="2632">
                  <c:v>43.866666666665459</c:v>
                </c:pt>
                <c:pt idx="2633">
                  <c:v>43.883333333332125</c:v>
                </c:pt>
                <c:pt idx="2634">
                  <c:v>43.899999999998791</c:v>
                </c:pt>
                <c:pt idx="2635">
                  <c:v>43.916666666665456</c:v>
                </c:pt>
                <c:pt idx="2636">
                  <c:v>43.933333333332122</c:v>
                </c:pt>
                <c:pt idx="2637">
                  <c:v>43.949999999998788</c:v>
                </c:pt>
                <c:pt idx="2638">
                  <c:v>43.966666666665454</c:v>
                </c:pt>
                <c:pt idx="2639">
                  <c:v>43.983333333332119</c:v>
                </c:pt>
                <c:pt idx="2640">
                  <c:v>43.999999999998785</c:v>
                </c:pt>
                <c:pt idx="2641">
                  <c:v>44.016666666665451</c:v>
                </c:pt>
                <c:pt idx="2642">
                  <c:v>44.033333333332116</c:v>
                </c:pt>
                <c:pt idx="2643">
                  <c:v>44.049999999998782</c:v>
                </c:pt>
                <c:pt idx="2644">
                  <c:v>44.066666666665448</c:v>
                </c:pt>
                <c:pt idx="2645">
                  <c:v>44.083333333332114</c:v>
                </c:pt>
                <c:pt idx="2646">
                  <c:v>44.099999999998779</c:v>
                </c:pt>
                <c:pt idx="2647">
                  <c:v>44.116666666665445</c:v>
                </c:pt>
                <c:pt idx="2648">
                  <c:v>44.133333333332111</c:v>
                </c:pt>
                <c:pt idx="2649">
                  <c:v>44.149999999998776</c:v>
                </c:pt>
                <c:pt idx="2650">
                  <c:v>44.166666666665442</c:v>
                </c:pt>
                <c:pt idx="2651">
                  <c:v>44.183333333332108</c:v>
                </c:pt>
                <c:pt idx="2652">
                  <c:v>44.199999999998774</c:v>
                </c:pt>
                <c:pt idx="2653">
                  <c:v>44.216666666665439</c:v>
                </c:pt>
                <c:pt idx="2654">
                  <c:v>44.233333333332105</c:v>
                </c:pt>
                <c:pt idx="2655">
                  <c:v>44.249999999998771</c:v>
                </c:pt>
                <c:pt idx="2656">
                  <c:v>44.266666666665436</c:v>
                </c:pt>
                <c:pt idx="2657">
                  <c:v>44.283333333332102</c:v>
                </c:pt>
                <c:pt idx="2658">
                  <c:v>44.299999999998768</c:v>
                </c:pt>
                <c:pt idx="2659">
                  <c:v>44.316666666665434</c:v>
                </c:pt>
                <c:pt idx="2660">
                  <c:v>44.333333333332099</c:v>
                </c:pt>
                <c:pt idx="2661">
                  <c:v>44.349999999998765</c:v>
                </c:pt>
                <c:pt idx="2662">
                  <c:v>44.366666666665431</c:v>
                </c:pt>
                <c:pt idx="2663">
                  <c:v>44.383333333332097</c:v>
                </c:pt>
                <c:pt idx="2664">
                  <c:v>44.399999999998762</c:v>
                </c:pt>
                <c:pt idx="2665">
                  <c:v>44.416666666665428</c:v>
                </c:pt>
                <c:pt idx="2666">
                  <c:v>44.433333333332094</c:v>
                </c:pt>
                <c:pt idx="2667">
                  <c:v>44.449999999998759</c:v>
                </c:pt>
                <c:pt idx="2668">
                  <c:v>44.466666666665425</c:v>
                </c:pt>
                <c:pt idx="2669">
                  <c:v>44.483333333332091</c:v>
                </c:pt>
                <c:pt idx="2670">
                  <c:v>44.499999999998757</c:v>
                </c:pt>
                <c:pt idx="2671">
                  <c:v>44.516666666665422</c:v>
                </c:pt>
                <c:pt idx="2672">
                  <c:v>44.533333333332088</c:v>
                </c:pt>
                <c:pt idx="2673">
                  <c:v>44.549999999998754</c:v>
                </c:pt>
                <c:pt idx="2674">
                  <c:v>44.566666666665419</c:v>
                </c:pt>
                <c:pt idx="2675">
                  <c:v>44.583333333332085</c:v>
                </c:pt>
                <c:pt idx="2676">
                  <c:v>44.599999999998751</c:v>
                </c:pt>
                <c:pt idx="2677">
                  <c:v>44.616666666665417</c:v>
                </c:pt>
                <c:pt idx="2678">
                  <c:v>44.633333333332082</c:v>
                </c:pt>
                <c:pt idx="2679">
                  <c:v>44.649999999998748</c:v>
                </c:pt>
                <c:pt idx="2680">
                  <c:v>44.666666666665414</c:v>
                </c:pt>
                <c:pt idx="2681">
                  <c:v>44.683333333332079</c:v>
                </c:pt>
                <c:pt idx="2682">
                  <c:v>44.699999999998745</c:v>
                </c:pt>
                <c:pt idx="2683">
                  <c:v>44.716666666665411</c:v>
                </c:pt>
                <c:pt idx="2684">
                  <c:v>44.733333333332077</c:v>
                </c:pt>
                <c:pt idx="2685">
                  <c:v>44.749999999998742</c:v>
                </c:pt>
                <c:pt idx="2686">
                  <c:v>44.766666666665408</c:v>
                </c:pt>
                <c:pt idx="2687">
                  <c:v>44.783333333332074</c:v>
                </c:pt>
                <c:pt idx="2688">
                  <c:v>44.799999999998739</c:v>
                </c:pt>
                <c:pt idx="2689">
                  <c:v>44.816666666665405</c:v>
                </c:pt>
                <c:pt idx="2690">
                  <c:v>44.833333333332071</c:v>
                </c:pt>
                <c:pt idx="2691">
                  <c:v>44.849999999998737</c:v>
                </c:pt>
                <c:pt idx="2692">
                  <c:v>44.866666666665402</c:v>
                </c:pt>
                <c:pt idx="2693">
                  <c:v>44.883333333332068</c:v>
                </c:pt>
                <c:pt idx="2694">
                  <c:v>44.899999999998734</c:v>
                </c:pt>
                <c:pt idx="2695">
                  <c:v>44.9166666666654</c:v>
                </c:pt>
                <c:pt idx="2696">
                  <c:v>44.933333333332065</c:v>
                </c:pt>
                <c:pt idx="2697">
                  <c:v>44.949999999998731</c:v>
                </c:pt>
                <c:pt idx="2698">
                  <c:v>44.966666666665397</c:v>
                </c:pt>
                <c:pt idx="2699">
                  <c:v>44.983333333332062</c:v>
                </c:pt>
                <c:pt idx="2700">
                  <c:v>44.999999999998728</c:v>
                </c:pt>
                <c:pt idx="2701">
                  <c:v>45.016666666665394</c:v>
                </c:pt>
                <c:pt idx="2702">
                  <c:v>45.03333333333206</c:v>
                </c:pt>
                <c:pt idx="2703">
                  <c:v>45.049999999998725</c:v>
                </c:pt>
                <c:pt idx="2704">
                  <c:v>45.066666666665391</c:v>
                </c:pt>
                <c:pt idx="2705">
                  <c:v>45.083333333332057</c:v>
                </c:pt>
                <c:pt idx="2706">
                  <c:v>45.099999999998722</c:v>
                </c:pt>
                <c:pt idx="2707">
                  <c:v>45.116666666665388</c:v>
                </c:pt>
                <c:pt idx="2708">
                  <c:v>45.133333333332054</c:v>
                </c:pt>
                <c:pt idx="2709">
                  <c:v>45.14999999999872</c:v>
                </c:pt>
                <c:pt idx="2710">
                  <c:v>45.166666666665385</c:v>
                </c:pt>
                <c:pt idx="2711">
                  <c:v>45.183333333332051</c:v>
                </c:pt>
                <c:pt idx="2712">
                  <c:v>45.199999999998717</c:v>
                </c:pt>
                <c:pt idx="2713">
                  <c:v>45.216666666665382</c:v>
                </c:pt>
                <c:pt idx="2714">
                  <c:v>45.233333333332048</c:v>
                </c:pt>
                <c:pt idx="2715">
                  <c:v>45.249999999998714</c:v>
                </c:pt>
                <c:pt idx="2716">
                  <c:v>45.26666666666538</c:v>
                </c:pt>
                <c:pt idx="2717">
                  <c:v>45.283333333332045</c:v>
                </c:pt>
                <c:pt idx="2718">
                  <c:v>45.299999999998711</c:v>
                </c:pt>
                <c:pt idx="2719">
                  <c:v>45.316666666665377</c:v>
                </c:pt>
                <c:pt idx="2720">
                  <c:v>45.333333333332043</c:v>
                </c:pt>
                <c:pt idx="2721">
                  <c:v>45.349999999998708</c:v>
                </c:pt>
                <c:pt idx="2722">
                  <c:v>45.366666666665374</c:v>
                </c:pt>
                <c:pt idx="2723">
                  <c:v>45.38333333333204</c:v>
                </c:pt>
                <c:pt idx="2724">
                  <c:v>45.399999999998705</c:v>
                </c:pt>
                <c:pt idx="2725">
                  <c:v>45.416666666665371</c:v>
                </c:pt>
                <c:pt idx="2726">
                  <c:v>45.433333333332037</c:v>
                </c:pt>
                <c:pt idx="2727">
                  <c:v>45.449999999998703</c:v>
                </c:pt>
                <c:pt idx="2728">
                  <c:v>45.466666666665368</c:v>
                </c:pt>
                <c:pt idx="2729">
                  <c:v>45.483333333332034</c:v>
                </c:pt>
                <c:pt idx="2730">
                  <c:v>45.4999999999987</c:v>
                </c:pt>
                <c:pt idx="2731">
                  <c:v>45.516666666665365</c:v>
                </c:pt>
                <c:pt idx="2732">
                  <c:v>45.533333333332031</c:v>
                </c:pt>
                <c:pt idx="2733">
                  <c:v>45.549999999998697</c:v>
                </c:pt>
                <c:pt idx="2734">
                  <c:v>45.566666666665363</c:v>
                </c:pt>
                <c:pt idx="2735">
                  <c:v>45.583333333332028</c:v>
                </c:pt>
                <c:pt idx="2736">
                  <c:v>45.599999999998694</c:v>
                </c:pt>
                <c:pt idx="2737">
                  <c:v>45.61666666666536</c:v>
                </c:pt>
                <c:pt idx="2738">
                  <c:v>45.633333333332025</c:v>
                </c:pt>
                <c:pt idx="2739">
                  <c:v>45.649999999998691</c:v>
                </c:pt>
                <c:pt idx="2740">
                  <c:v>45.666666666665357</c:v>
                </c:pt>
                <c:pt idx="2741">
                  <c:v>45.683333333332023</c:v>
                </c:pt>
                <c:pt idx="2742">
                  <c:v>45.699999999998688</c:v>
                </c:pt>
                <c:pt idx="2743">
                  <c:v>45.716666666665354</c:v>
                </c:pt>
                <c:pt idx="2744">
                  <c:v>45.73333333333202</c:v>
                </c:pt>
                <c:pt idx="2745">
                  <c:v>45.749999999998685</c:v>
                </c:pt>
                <c:pt idx="2746">
                  <c:v>45.766666666665351</c:v>
                </c:pt>
                <c:pt idx="2747">
                  <c:v>45.783333333332017</c:v>
                </c:pt>
                <c:pt idx="2748">
                  <c:v>45.799999999998683</c:v>
                </c:pt>
                <c:pt idx="2749">
                  <c:v>45.816666666665348</c:v>
                </c:pt>
                <c:pt idx="2750">
                  <c:v>45.833333333332014</c:v>
                </c:pt>
                <c:pt idx="2751">
                  <c:v>45.84999999999868</c:v>
                </c:pt>
                <c:pt idx="2752">
                  <c:v>45.866666666665346</c:v>
                </c:pt>
                <c:pt idx="2753">
                  <c:v>45.883333333332011</c:v>
                </c:pt>
                <c:pt idx="2754">
                  <c:v>45.899999999998677</c:v>
                </c:pt>
                <c:pt idx="2755">
                  <c:v>45.916666666665343</c:v>
                </c:pt>
                <c:pt idx="2756">
                  <c:v>45.933333333332008</c:v>
                </c:pt>
                <c:pt idx="2757">
                  <c:v>45.949999999998674</c:v>
                </c:pt>
                <c:pt idx="2758">
                  <c:v>45.96666666666534</c:v>
                </c:pt>
                <c:pt idx="2759">
                  <c:v>45.983333333332006</c:v>
                </c:pt>
                <c:pt idx="2760">
                  <c:v>45.999999999998671</c:v>
                </c:pt>
                <c:pt idx="2761">
                  <c:v>46.016666666665337</c:v>
                </c:pt>
                <c:pt idx="2762">
                  <c:v>46.033333333332003</c:v>
                </c:pt>
                <c:pt idx="2763">
                  <c:v>46.049999999998668</c:v>
                </c:pt>
                <c:pt idx="2764">
                  <c:v>46.066666666665334</c:v>
                </c:pt>
                <c:pt idx="2765">
                  <c:v>46.083333333332</c:v>
                </c:pt>
                <c:pt idx="2766">
                  <c:v>46.099999999998666</c:v>
                </c:pt>
                <c:pt idx="2767">
                  <c:v>46.116666666665331</c:v>
                </c:pt>
                <c:pt idx="2768">
                  <c:v>46.133333333331997</c:v>
                </c:pt>
                <c:pt idx="2769">
                  <c:v>46.149999999998663</c:v>
                </c:pt>
                <c:pt idx="2770">
                  <c:v>46.166666666665328</c:v>
                </c:pt>
                <c:pt idx="2771">
                  <c:v>46.183333333331994</c:v>
                </c:pt>
                <c:pt idx="2772">
                  <c:v>46.19999999999866</c:v>
                </c:pt>
                <c:pt idx="2773">
                  <c:v>46.216666666665326</c:v>
                </c:pt>
                <c:pt idx="2774">
                  <c:v>46.233333333331991</c:v>
                </c:pt>
                <c:pt idx="2775">
                  <c:v>46.249999999998657</c:v>
                </c:pt>
                <c:pt idx="2776">
                  <c:v>46.266666666665323</c:v>
                </c:pt>
                <c:pt idx="2777">
                  <c:v>46.283333333331989</c:v>
                </c:pt>
                <c:pt idx="2778">
                  <c:v>46.299999999998654</c:v>
                </c:pt>
                <c:pt idx="2779">
                  <c:v>46.31666666666532</c:v>
                </c:pt>
                <c:pt idx="2780">
                  <c:v>46.333333333331986</c:v>
                </c:pt>
                <c:pt idx="2781">
                  <c:v>46.349999999998651</c:v>
                </c:pt>
                <c:pt idx="2782">
                  <c:v>46.366666666665317</c:v>
                </c:pt>
                <c:pt idx="2783">
                  <c:v>46.383333333331983</c:v>
                </c:pt>
                <c:pt idx="2784">
                  <c:v>46.399999999998649</c:v>
                </c:pt>
                <c:pt idx="2785">
                  <c:v>46.416666666665314</c:v>
                </c:pt>
                <c:pt idx="2786">
                  <c:v>46.43333333333198</c:v>
                </c:pt>
                <c:pt idx="2787">
                  <c:v>46.449999999998646</c:v>
                </c:pt>
                <c:pt idx="2788">
                  <c:v>46.466666666665311</c:v>
                </c:pt>
                <c:pt idx="2789">
                  <c:v>46.483333333331977</c:v>
                </c:pt>
                <c:pt idx="2790">
                  <c:v>46.499999999998643</c:v>
                </c:pt>
                <c:pt idx="2791">
                  <c:v>46.516666666665309</c:v>
                </c:pt>
                <c:pt idx="2792">
                  <c:v>46.533333333331974</c:v>
                </c:pt>
                <c:pt idx="2793">
                  <c:v>46.54999999999864</c:v>
                </c:pt>
                <c:pt idx="2794">
                  <c:v>46.566666666665306</c:v>
                </c:pt>
                <c:pt idx="2795">
                  <c:v>46.583333333331971</c:v>
                </c:pt>
                <c:pt idx="2796">
                  <c:v>46.599999999998637</c:v>
                </c:pt>
                <c:pt idx="2797">
                  <c:v>46.616666666665303</c:v>
                </c:pt>
                <c:pt idx="2798">
                  <c:v>46.633333333331969</c:v>
                </c:pt>
                <c:pt idx="2799">
                  <c:v>46.649999999998634</c:v>
                </c:pt>
                <c:pt idx="2800">
                  <c:v>46.6666666666653</c:v>
                </c:pt>
                <c:pt idx="2801">
                  <c:v>46.683333333331966</c:v>
                </c:pt>
                <c:pt idx="2802">
                  <c:v>46.699999999998631</c:v>
                </c:pt>
                <c:pt idx="2803">
                  <c:v>46.716666666665297</c:v>
                </c:pt>
                <c:pt idx="2804">
                  <c:v>46.733333333331963</c:v>
                </c:pt>
                <c:pt idx="2805">
                  <c:v>46.749999999998629</c:v>
                </c:pt>
                <c:pt idx="2806">
                  <c:v>46.766666666665294</c:v>
                </c:pt>
                <c:pt idx="2807">
                  <c:v>46.78333333333196</c:v>
                </c:pt>
                <c:pt idx="2808">
                  <c:v>46.799999999998626</c:v>
                </c:pt>
                <c:pt idx="2809">
                  <c:v>46.816666666665292</c:v>
                </c:pt>
                <c:pt idx="2810">
                  <c:v>46.833333333331957</c:v>
                </c:pt>
                <c:pt idx="2811">
                  <c:v>46.849999999998623</c:v>
                </c:pt>
                <c:pt idx="2812">
                  <c:v>46.866666666665289</c:v>
                </c:pt>
                <c:pt idx="2813">
                  <c:v>46.883333333331954</c:v>
                </c:pt>
                <c:pt idx="2814">
                  <c:v>46.89999999999862</c:v>
                </c:pt>
                <c:pt idx="2815">
                  <c:v>46.916666666665286</c:v>
                </c:pt>
                <c:pt idx="2816">
                  <c:v>46.933333333331952</c:v>
                </c:pt>
                <c:pt idx="2817">
                  <c:v>46.949999999998617</c:v>
                </c:pt>
                <c:pt idx="2818">
                  <c:v>46.966666666665283</c:v>
                </c:pt>
                <c:pt idx="2819">
                  <c:v>46.983333333331949</c:v>
                </c:pt>
                <c:pt idx="2820">
                  <c:v>46.999999999998614</c:v>
                </c:pt>
                <c:pt idx="2821">
                  <c:v>47.01666666666528</c:v>
                </c:pt>
                <c:pt idx="2822">
                  <c:v>47.033333333331946</c:v>
                </c:pt>
                <c:pt idx="2823">
                  <c:v>47.049999999998612</c:v>
                </c:pt>
                <c:pt idx="2824">
                  <c:v>47.066666666665277</c:v>
                </c:pt>
                <c:pt idx="2825">
                  <c:v>47.083333333331943</c:v>
                </c:pt>
                <c:pt idx="2826">
                  <c:v>47.099999999998609</c:v>
                </c:pt>
                <c:pt idx="2827">
                  <c:v>47.116666666665274</c:v>
                </c:pt>
                <c:pt idx="2828">
                  <c:v>47.13333333333194</c:v>
                </c:pt>
                <c:pt idx="2829">
                  <c:v>47.149999999998606</c:v>
                </c:pt>
                <c:pt idx="2830">
                  <c:v>47.166666666665272</c:v>
                </c:pt>
                <c:pt idx="2831">
                  <c:v>47.183333333331937</c:v>
                </c:pt>
                <c:pt idx="2832">
                  <c:v>47.199999999998603</c:v>
                </c:pt>
                <c:pt idx="2833">
                  <c:v>47.216666666665269</c:v>
                </c:pt>
                <c:pt idx="2834">
                  <c:v>47.233333333331935</c:v>
                </c:pt>
                <c:pt idx="2835">
                  <c:v>47.2499999999986</c:v>
                </c:pt>
                <c:pt idx="2836">
                  <c:v>47.266666666665266</c:v>
                </c:pt>
                <c:pt idx="2837">
                  <c:v>47.283333333331932</c:v>
                </c:pt>
                <c:pt idx="2838">
                  <c:v>47.299999999998597</c:v>
                </c:pt>
                <c:pt idx="2839">
                  <c:v>47.316666666665263</c:v>
                </c:pt>
                <c:pt idx="2840">
                  <c:v>47.333333333331929</c:v>
                </c:pt>
                <c:pt idx="2841">
                  <c:v>47.349999999998595</c:v>
                </c:pt>
                <c:pt idx="2842">
                  <c:v>47.36666666666526</c:v>
                </c:pt>
                <c:pt idx="2843">
                  <c:v>47.383333333331926</c:v>
                </c:pt>
                <c:pt idx="2844">
                  <c:v>47.399999999998592</c:v>
                </c:pt>
                <c:pt idx="2845">
                  <c:v>47.416666666665257</c:v>
                </c:pt>
                <c:pt idx="2846">
                  <c:v>47.433333333331923</c:v>
                </c:pt>
                <c:pt idx="2847">
                  <c:v>47.449999999998589</c:v>
                </c:pt>
                <c:pt idx="2848">
                  <c:v>47.466666666665255</c:v>
                </c:pt>
                <c:pt idx="2849">
                  <c:v>47.48333333333192</c:v>
                </c:pt>
                <c:pt idx="2850">
                  <c:v>47.499999999998586</c:v>
                </c:pt>
                <c:pt idx="2851">
                  <c:v>47.516666666665252</c:v>
                </c:pt>
                <c:pt idx="2852">
                  <c:v>47.533333333331917</c:v>
                </c:pt>
                <c:pt idx="2853">
                  <c:v>47.549999999998583</c:v>
                </c:pt>
                <c:pt idx="2854">
                  <c:v>47.566666666665249</c:v>
                </c:pt>
                <c:pt idx="2855">
                  <c:v>47.583333333331915</c:v>
                </c:pt>
                <c:pt idx="2856">
                  <c:v>47.59999999999858</c:v>
                </c:pt>
                <c:pt idx="2857">
                  <c:v>47.616666666665246</c:v>
                </c:pt>
                <c:pt idx="2858">
                  <c:v>47.633333333331912</c:v>
                </c:pt>
                <c:pt idx="2859">
                  <c:v>47.649999999998577</c:v>
                </c:pt>
                <c:pt idx="2860">
                  <c:v>47.666666666665243</c:v>
                </c:pt>
                <c:pt idx="2861">
                  <c:v>47.683333333331909</c:v>
                </c:pt>
                <c:pt idx="2862">
                  <c:v>47.699999999998575</c:v>
                </c:pt>
                <c:pt idx="2863">
                  <c:v>47.71666666666524</c:v>
                </c:pt>
                <c:pt idx="2864">
                  <c:v>47.733333333331906</c:v>
                </c:pt>
                <c:pt idx="2865">
                  <c:v>47.749999999998572</c:v>
                </c:pt>
                <c:pt idx="2866">
                  <c:v>47.766666666665238</c:v>
                </c:pt>
                <c:pt idx="2867">
                  <c:v>47.783333333331903</c:v>
                </c:pt>
                <c:pt idx="2868">
                  <c:v>47.799999999998569</c:v>
                </c:pt>
                <c:pt idx="2869">
                  <c:v>47.816666666665235</c:v>
                </c:pt>
                <c:pt idx="2870">
                  <c:v>47.8333333333319</c:v>
                </c:pt>
                <c:pt idx="2871">
                  <c:v>47.849999999998566</c:v>
                </c:pt>
                <c:pt idx="2872">
                  <c:v>47.866666666665232</c:v>
                </c:pt>
                <c:pt idx="2873">
                  <c:v>47.883333333331898</c:v>
                </c:pt>
                <c:pt idx="2874">
                  <c:v>47.899999999998563</c:v>
                </c:pt>
                <c:pt idx="2875">
                  <c:v>47.916666666665229</c:v>
                </c:pt>
                <c:pt idx="2876">
                  <c:v>47.933333333331895</c:v>
                </c:pt>
                <c:pt idx="2877">
                  <c:v>47.94999999999856</c:v>
                </c:pt>
                <c:pt idx="2878">
                  <c:v>47.966666666665226</c:v>
                </c:pt>
                <c:pt idx="2879">
                  <c:v>47.983333333331892</c:v>
                </c:pt>
                <c:pt idx="2880">
                  <c:v>47.999999999998558</c:v>
                </c:pt>
                <c:pt idx="2881">
                  <c:v>48.016666666665223</c:v>
                </c:pt>
                <c:pt idx="2882">
                  <c:v>48.033333333331889</c:v>
                </c:pt>
                <c:pt idx="2883">
                  <c:v>48.049999999998555</c:v>
                </c:pt>
                <c:pt idx="2884">
                  <c:v>48.06666666666522</c:v>
                </c:pt>
                <c:pt idx="2885">
                  <c:v>48.083333333331886</c:v>
                </c:pt>
                <c:pt idx="2886">
                  <c:v>48.099999999998552</c:v>
                </c:pt>
                <c:pt idx="2887">
                  <c:v>48.116666666665218</c:v>
                </c:pt>
                <c:pt idx="2888">
                  <c:v>48.133333333331883</c:v>
                </c:pt>
                <c:pt idx="2889">
                  <c:v>48.149999999998549</c:v>
                </c:pt>
                <c:pt idx="2890">
                  <c:v>48.166666666665215</c:v>
                </c:pt>
                <c:pt idx="2891">
                  <c:v>48.183333333331881</c:v>
                </c:pt>
                <c:pt idx="2892">
                  <c:v>48.199999999998546</c:v>
                </c:pt>
                <c:pt idx="2893">
                  <c:v>48.216666666665212</c:v>
                </c:pt>
                <c:pt idx="2894">
                  <c:v>48.233333333331878</c:v>
                </c:pt>
                <c:pt idx="2895">
                  <c:v>48.249999999998543</c:v>
                </c:pt>
                <c:pt idx="2896">
                  <c:v>48.266666666665209</c:v>
                </c:pt>
                <c:pt idx="2897">
                  <c:v>48.283333333331875</c:v>
                </c:pt>
                <c:pt idx="2898">
                  <c:v>48.299999999998541</c:v>
                </c:pt>
                <c:pt idx="2899">
                  <c:v>48.316666666665206</c:v>
                </c:pt>
                <c:pt idx="2900">
                  <c:v>48.333333333331872</c:v>
                </c:pt>
                <c:pt idx="2901">
                  <c:v>48.349999999998538</c:v>
                </c:pt>
                <c:pt idx="2902">
                  <c:v>48.366666666665203</c:v>
                </c:pt>
                <c:pt idx="2903">
                  <c:v>48.383333333331869</c:v>
                </c:pt>
                <c:pt idx="2904">
                  <c:v>48.399999999998535</c:v>
                </c:pt>
                <c:pt idx="2905">
                  <c:v>48.416666666665201</c:v>
                </c:pt>
                <c:pt idx="2906">
                  <c:v>48.433333333331866</c:v>
                </c:pt>
                <c:pt idx="2907">
                  <c:v>48.449999999998532</c:v>
                </c:pt>
                <c:pt idx="2908">
                  <c:v>48.466666666665198</c:v>
                </c:pt>
                <c:pt idx="2909">
                  <c:v>48.483333333331863</c:v>
                </c:pt>
                <c:pt idx="2910">
                  <c:v>48.499999999998529</c:v>
                </c:pt>
                <c:pt idx="2911">
                  <c:v>48.516666666665195</c:v>
                </c:pt>
                <c:pt idx="2912">
                  <c:v>48.533333333331861</c:v>
                </c:pt>
                <c:pt idx="2913">
                  <c:v>48.549999999998526</c:v>
                </c:pt>
                <c:pt idx="2914">
                  <c:v>48.566666666665192</c:v>
                </c:pt>
                <c:pt idx="2915">
                  <c:v>48.583333333331858</c:v>
                </c:pt>
                <c:pt idx="2916">
                  <c:v>48.599999999998523</c:v>
                </c:pt>
                <c:pt idx="2917">
                  <c:v>48.616666666665189</c:v>
                </c:pt>
                <c:pt idx="2918">
                  <c:v>48.633333333331855</c:v>
                </c:pt>
                <c:pt idx="2919">
                  <c:v>48.649999999998521</c:v>
                </c:pt>
                <c:pt idx="2920">
                  <c:v>48.666666666665186</c:v>
                </c:pt>
                <c:pt idx="2921">
                  <c:v>48.683333333331852</c:v>
                </c:pt>
                <c:pt idx="2922">
                  <c:v>48.699999999998518</c:v>
                </c:pt>
                <c:pt idx="2923">
                  <c:v>48.716666666665184</c:v>
                </c:pt>
                <c:pt idx="2924">
                  <c:v>48.733333333331849</c:v>
                </c:pt>
                <c:pt idx="2925">
                  <c:v>48.749999999998515</c:v>
                </c:pt>
                <c:pt idx="2926">
                  <c:v>48.766666666665181</c:v>
                </c:pt>
                <c:pt idx="2927">
                  <c:v>48.783333333331846</c:v>
                </c:pt>
                <c:pt idx="2928">
                  <c:v>48.799999999998512</c:v>
                </c:pt>
                <c:pt idx="2929">
                  <c:v>48.816666666665178</c:v>
                </c:pt>
                <c:pt idx="2930">
                  <c:v>48.833333333331844</c:v>
                </c:pt>
                <c:pt idx="2931">
                  <c:v>48.849999999998509</c:v>
                </c:pt>
                <c:pt idx="2932">
                  <c:v>48.866666666665175</c:v>
                </c:pt>
                <c:pt idx="2933">
                  <c:v>48.883333333331841</c:v>
                </c:pt>
                <c:pt idx="2934">
                  <c:v>48.899999999998506</c:v>
                </c:pt>
                <c:pt idx="2935">
                  <c:v>48.916666666665172</c:v>
                </c:pt>
                <c:pt idx="2936">
                  <c:v>48.933333333331838</c:v>
                </c:pt>
                <c:pt idx="2937">
                  <c:v>48.949999999998504</c:v>
                </c:pt>
                <c:pt idx="2938">
                  <c:v>48.966666666665169</c:v>
                </c:pt>
                <c:pt idx="2939">
                  <c:v>48.983333333331835</c:v>
                </c:pt>
                <c:pt idx="2940">
                  <c:v>48.999999999998501</c:v>
                </c:pt>
                <c:pt idx="2941">
                  <c:v>49.016666666665166</c:v>
                </c:pt>
                <c:pt idx="2942">
                  <c:v>49.033333333331832</c:v>
                </c:pt>
                <c:pt idx="2943">
                  <c:v>49.049999999998498</c:v>
                </c:pt>
                <c:pt idx="2944">
                  <c:v>49.066666666665164</c:v>
                </c:pt>
                <c:pt idx="2945">
                  <c:v>49.083333333331829</c:v>
                </c:pt>
                <c:pt idx="2946">
                  <c:v>49.099999999998495</c:v>
                </c:pt>
                <c:pt idx="2947">
                  <c:v>49.116666666665161</c:v>
                </c:pt>
                <c:pt idx="2948">
                  <c:v>49.133333333331827</c:v>
                </c:pt>
                <c:pt idx="2949">
                  <c:v>49.149999999998492</c:v>
                </c:pt>
                <c:pt idx="2950">
                  <c:v>49.166666666665158</c:v>
                </c:pt>
                <c:pt idx="2951">
                  <c:v>49.183333333331824</c:v>
                </c:pt>
                <c:pt idx="2952">
                  <c:v>49.199999999998489</c:v>
                </c:pt>
                <c:pt idx="2953">
                  <c:v>49.216666666665155</c:v>
                </c:pt>
                <c:pt idx="2954">
                  <c:v>49.233333333331821</c:v>
                </c:pt>
                <c:pt idx="2955">
                  <c:v>49.249999999998487</c:v>
                </c:pt>
                <c:pt idx="2956">
                  <c:v>49.266666666665152</c:v>
                </c:pt>
                <c:pt idx="2957">
                  <c:v>49.283333333331818</c:v>
                </c:pt>
                <c:pt idx="2958">
                  <c:v>49.299999999998484</c:v>
                </c:pt>
                <c:pt idx="2959">
                  <c:v>49.316666666665149</c:v>
                </c:pt>
                <c:pt idx="2960">
                  <c:v>49.333333333331815</c:v>
                </c:pt>
                <c:pt idx="2961">
                  <c:v>49.349999999998481</c:v>
                </c:pt>
                <c:pt idx="2962">
                  <c:v>49.366666666665147</c:v>
                </c:pt>
                <c:pt idx="2963">
                  <c:v>49.383333333331812</c:v>
                </c:pt>
                <c:pt idx="2964">
                  <c:v>49.399999999998478</c:v>
                </c:pt>
                <c:pt idx="2965">
                  <c:v>49.416666666665144</c:v>
                </c:pt>
                <c:pt idx="2966">
                  <c:v>49.433333333331809</c:v>
                </c:pt>
                <c:pt idx="2967">
                  <c:v>49.449999999998475</c:v>
                </c:pt>
                <c:pt idx="2968">
                  <c:v>49.466666666665141</c:v>
                </c:pt>
                <c:pt idx="2969">
                  <c:v>49.483333333331807</c:v>
                </c:pt>
                <c:pt idx="2970">
                  <c:v>49.499999999998472</c:v>
                </c:pt>
                <c:pt idx="2971">
                  <c:v>49.516666666665138</c:v>
                </c:pt>
                <c:pt idx="2972">
                  <c:v>49.533333333331804</c:v>
                </c:pt>
                <c:pt idx="2973">
                  <c:v>49.549999999998469</c:v>
                </c:pt>
                <c:pt idx="2974">
                  <c:v>49.566666666665135</c:v>
                </c:pt>
                <c:pt idx="2975">
                  <c:v>49.583333333331801</c:v>
                </c:pt>
                <c:pt idx="2976">
                  <c:v>49.599999999998467</c:v>
                </c:pt>
                <c:pt idx="2977">
                  <c:v>49.616666666665132</c:v>
                </c:pt>
                <c:pt idx="2978">
                  <c:v>49.633333333331798</c:v>
                </c:pt>
                <c:pt idx="2979">
                  <c:v>49.649999999998464</c:v>
                </c:pt>
                <c:pt idx="2980">
                  <c:v>49.66666666666513</c:v>
                </c:pt>
                <c:pt idx="2981">
                  <c:v>49.683333333331795</c:v>
                </c:pt>
                <c:pt idx="2982">
                  <c:v>49.699999999998461</c:v>
                </c:pt>
                <c:pt idx="2983">
                  <c:v>49.716666666665127</c:v>
                </c:pt>
                <c:pt idx="2984">
                  <c:v>49.733333333331792</c:v>
                </c:pt>
                <c:pt idx="2985">
                  <c:v>49.749999999998458</c:v>
                </c:pt>
                <c:pt idx="2986">
                  <c:v>49.766666666665124</c:v>
                </c:pt>
                <c:pt idx="2987">
                  <c:v>49.78333333333179</c:v>
                </c:pt>
                <c:pt idx="2988">
                  <c:v>49.799999999998455</c:v>
                </c:pt>
                <c:pt idx="2989">
                  <c:v>49.816666666665121</c:v>
                </c:pt>
                <c:pt idx="2990">
                  <c:v>49.833333333331787</c:v>
                </c:pt>
                <c:pt idx="2991">
                  <c:v>49.849999999998452</c:v>
                </c:pt>
                <c:pt idx="2992">
                  <c:v>49.866666666665118</c:v>
                </c:pt>
                <c:pt idx="2993">
                  <c:v>49.883333333331784</c:v>
                </c:pt>
                <c:pt idx="2994">
                  <c:v>49.89999999999845</c:v>
                </c:pt>
                <c:pt idx="2995">
                  <c:v>49.916666666665115</c:v>
                </c:pt>
                <c:pt idx="2996">
                  <c:v>49.933333333331781</c:v>
                </c:pt>
                <c:pt idx="2997">
                  <c:v>49.949999999998447</c:v>
                </c:pt>
                <c:pt idx="2998">
                  <c:v>49.966666666665112</c:v>
                </c:pt>
                <c:pt idx="2999">
                  <c:v>49.983333333331778</c:v>
                </c:pt>
                <c:pt idx="3000">
                  <c:v>49.999999999998444</c:v>
                </c:pt>
                <c:pt idx="3001">
                  <c:v>50.01666666666511</c:v>
                </c:pt>
                <c:pt idx="3002">
                  <c:v>50.033333333331775</c:v>
                </c:pt>
                <c:pt idx="3003">
                  <c:v>50.049999999998441</c:v>
                </c:pt>
                <c:pt idx="3004">
                  <c:v>50.066666666665107</c:v>
                </c:pt>
                <c:pt idx="3005">
                  <c:v>50.083333333331773</c:v>
                </c:pt>
                <c:pt idx="3006">
                  <c:v>50.099999999998438</c:v>
                </c:pt>
                <c:pt idx="3007">
                  <c:v>50.116666666665104</c:v>
                </c:pt>
                <c:pt idx="3008">
                  <c:v>50.13333333333177</c:v>
                </c:pt>
                <c:pt idx="3009">
                  <c:v>50.149999999998435</c:v>
                </c:pt>
                <c:pt idx="3010">
                  <c:v>50.166666666665101</c:v>
                </c:pt>
                <c:pt idx="3011">
                  <c:v>50.183333333331767</c:v>
                </c:pt>
                <c:pt idx="3012">
                  <c:v>50.199999999998433</c:v>
                </c:pt>
                <c:pt idx="3013">
                  <c:v>50.216666666665098</c:v>
                </c:pt>
                <c:pt idx="3014">
                  <c:v>50.233333333331764</c:v>
                </c:pt>
                <c:pt idx="3015">
                  <c:v>50.24999999999843</c:v>
                </c:pt>
                <c:pt idx="3016">
                  <c:v>50.266666666665095</c:v>
                </c:pt>
                <c:pt idx="3017">
                  <c:v>50.283333333331761</c:v>
                </c:pt>
                <c:pt idx="3018">
                  <c:v>50.299999999998427</c:v>
                </c:pt>
                <c:pt idx="3019">
                  <c:v>50.316666666665093</c:v>
                </c:pt>
                <c:pt idx="3020">
                  <c:v>50.333333333331758</c:v>
                </c:pt>
                <c:pt idx="3021">
                  <c:v>50.349999999998424</c:v>
                </c:pt>
                <c:pt idx="3022">
                  <c:v>50.36666666666509</c:v>
                </c:pt>
                <c:pt idx="3023">
                  <c:v>50.383333333331755</c:v>
                </c:pt>
                <c:pt idx="3024">
                  <c:v>50.399999999998421</c:v>
                </c:pt>
                <c:pt idx="3025">
                  <c:v>50.416666666665087</c:v>
                </c:pt>
                <c:pt idx="3026">
                  <c:v>50.433333333331753</c:v>
                </c:pt>
                <c:pt idx="3027">
                  <c:v>50.449999999998418</c:v>
                </c:pt>
                <c:pt idx="3028">
                  <c:v>50.466666666665084</c:v>
                </c:pt>
                <c:pt idx="3029">
                  <c:v>50.48333333333175</c:v>
                </c:pt>
                <c:pt idx="3030">
                  <c:v>50.499999999998415</c:v>
                </c:pt>
                <c:pt idx="3031">
                  <c:v>50.516666666665081</c:v>
                </c:pt>
                <c:pt idx="3032">
                  <c:v>50.533333333331747</c:v>
                </c:pt>
                <c:pt idx="3033">
                  <c:v>50.549999999998413</c:v>
                </c:pt>
                <c:pt idx="3034">
                  <c:v>50.566666666665078</c:v>
                </c:pt>
                <c:pt idx="3035">
                  <c:v>50.583333333331744</c:v>
                </c:pt>
                <c:pt idx="3036">
                  <c:v>50.59999999999841</c:v>
                </c:pt>
                <c:pt idx="3037">
                  <c:v>50.616666666665076</c:v>
                </c:pt>
                <c:pt idx="3038">
                  <c:v>50.633333333331741</c:v>
                </c:pt>
                <c:pt idx="3039">
                  <c:v>50.649999999998407</c:v>
                </c:pt>
                <c:pt idx="3040">
                  <c:v>50.666666666665073</c:v>
                </c:pt>
                <c:pt idx="3041">
                  <c:v>50.683333333331738</c:v>
                </c:pt>
                <c:pt idx="3042">
                  <c:v>50.699999999998404</c:v>
                </c:pt>
                <c:pt idx="3043">
                  <c:v>50.71666666666507</c:v>
                </c:pt>
                <c:pt idx="3044">
                  <c:v>50.733333333331736</c:v>
                </c:pt>
                <c:pt idx="3045">
                  <c:v>50.749999999998401</c:v>
                </c:pt>
                <c:pt idx="3046">
                  <c:v>50.766666666665067</c:v>
                </c:pt>
                <c:pt idx="3047">
                  <c:v>50.783333333331733</c:v>
                </c:pt>
                <c:pt idx="3048">
                  <c:v>50.799999999998398</c:v>
                </c:pt>
                <c:pt idx="3049">
                  <c:v>50.816666666665064</c:v>
                </c:pt>
                <c:pt idx="3050">
                  <c:v>50.83333333333173</c:v>
                </c:pt>
                <c:pt idx="3051">
                  <c:v>50.849999999998396</c:v>
                </c:pt>
                <c:pt idx="3052">
                  <c:v>50.866666666665061</c:v>
                </c:pt>
                <c:pt idx="3053">
                  <c:v>50.883333333331727</c:v>
                </c:pt>
                <c:pt idx="3054">
                  <c:v>50.899999999998393</c:v>
                </c:pt>
                <c:pt idx="3055">
                  <c:v>50.916666666665058</c:v>
                </c:pt>
                <c:pt idx="3056">
                  <c:v>50.933333333331724</c:v>
                </c:pt>
                <c:pt idx="3057">
                  <c:v>50.94999999999839</c:v>
                </c:pt>
                <c:pt idx="3058">
                  <c:v>50.966666666665056</c:v>
                </c:pt>
                <c:pt idx="3059">
                  <c:v>50.983333333331721</c:v>
                </c:pt>
                <c:pt idx="3060">
                  <c:v>50.999999999998387</c:v>
                </c:pt>
                <c:pt idx="3061">
                  <c:v>51.016666666665053</c:v>
                </c:pt>
                <c:pt idx="3062">
                  <c:v>51.033333333331719</c:v>
                </c:pt>
                <c:pt idx="3063">
                  <c:v>51.049999999998384</c:v>
                </c:pt>
                <c:pt idx="3064">
                  <c:v>51.06666666666505</c:v>
                </c:pt>
                <c:pt idx="3065">
                  <c:v>51.083333333331716</c:v>
                </c:pt>
                <c:pt idx="3066">
                  <c:v>51.099999999998381</c:v>
                </c:pt>
                <c:pt idx="3067">
                  <c:v>51.116666666665047</c:v>
                </c:pt>
                <c:pt idx="3068">
                  <c:v>51.133333333331713</c:v>
                </c:pt>
                <c:pt idx="3069">
                  <c:v>51.149999999998379</c:v>
                </c:pt>
                <c:pt idx="3070">
                  <c:v>51.166666666665044</c:v>
                </c:pt>
                <c:pt idx="3071">
                  <c:v>51.18333333333171</c:v>
                </c:pt>
                <c:pt idx="3072">
                  <c:v>51.199999999998376</c:v>
                </c:pt>
                <c:pt idx="3073">
                  <c:v>51.216666666665041</c:v>
                </c:pt>
                <c:pt idx="3074">
                  <c:v>51.233333333331707</c:v>
                </c:pt>
                <c:pt idx="3075">
                  <c:v>51.249999999998373</c:v>
                </c:pt>
                <c:pt idx="3076">
                  <c:v>51.266666666665039</c:v>
                </c:pt>
                <c:pt idx="3077">
                  <c:v>51.283333333331704</c:v>
                </c:pt>
                <c:pt idx="3078">
                  <c:v>51.29999999999837</c:v>
                </c:pt>
                <c:pt idx="3079">
                  <c:v>51.316666666665036</c:v>
                </c:pt>
                <c:pt idx="3080">
                  <c:v>51.333333333331701</c:v>
                </c:pt>
                <c:pt idx="3081">
                  <c:v>51.349999999998367</c:v>
                </c:pt>
                <c:pt idx="3082">
                  <c:v>51.366666666665033</c:v>
                </c:pt>
                <c:pt idx="3083">
                  <c:v>51.383333333331699</c:v>
                </c:pt>
                <c:pt idx="3084">
                  <c:v>51.399999999998364</c:v>
                </c:pt>
                <c:pt idx="3085">
                  <c:v>51.41666666666503</c:v>
                </c:pt>
                <c:pt idx="3086">
                  <c:v>51.433333333331696</c:v>
                </c:pt>
                <c:pt idx="3087">
                  <c:v>51.449999999998361</c:v>
                </c:pt>
                <c:pt idx="3088">
                  <c:v>51.466666666665027</c:v>
                </c:pt>
                <c:pt idx="3089">
                  <c:v>51.483333333331693</c:v>
                </c:pt>
                <c:pt idx="3090">
                  <c:v>51.499999999998359</c:v>
                </c:pt>
                <c:pt idx="3091">
                  <c:v>51.516666666665024</c:v>
                </c:pt>
                <c:pt idx="3092">
                  <c:v>51.53333333333169</c:v>
                </c:pt>
                <c:pt idx="3093">
                  <c:v>51.549999999998356</c:v>
                </c:pt>
                <c:pt idx="3094">
                  <c:v>51.566666666665022</c:v>
                </c:pt>
                <c:pt idx="3095">
                  <c:v>51.583333333331687</c:v>
                </c:pt>
                <c:pt idx="3096">
                  <c:v>51.599999999998353</c:v>
                </c:pt>
                <c:pt idx="3097">
                  <c:v>51.616666666665019</c:v>
                </c:pt>
                <c:pt idx="3098">
                  <c:v>51.633333333331684</c:v>
                </c:pt>
                <c:pt idx="3099">
                  <c:v>51.64999999999835</c:v>
                </c:pt>
                <c:pt idx="3100">
                  <c:v>51.666666666665016</c:v>
                </c:pt>
                <c:pt idx="3101">
                  <c:v>51.683333333331682</c:v>
                </c:pt>
                <c:pt idx="3102">
                  <c:v>51.699999999998347</c:v>
                </c:pt>
                <c:pt idx="3103">
                  <c:v>51.716666666665013</c:v>
                </c:pt>
                <c:pt idx="3104">
                  <c:v>51.733333333331679</c:v>
                </c:pt>
                <c:pt idx="3105">
                  <c:v>51.749999999998344</c:v>
                </c:pt>
                <c:pt idx="3106">
                  <c:v>51.76666666666501</c:v>
                </c:pt>
                <c:pt idx="3107">
                  <c:v>51.783333333331676</c:v>
                </c:pt>
                <c:pt idx="3108">
                  <c:v>51.799999999998342</c:v>
                </c:pt>
                <c:pt idx="3109">
                  <c:v>51.816666666665007</c:v>
                </c:pt>
                <c:pt idx="3110">
                  <c:v>51.833333333331673</c:v>
                </c:pt>
                <c:pt idx="3111">
                  <c:v>51.849999999998339</c:v>
                </c:pt>
                <c:pt idx="3112">
                  <c:v>51.866666666665004</c:v>
                </c:pt>
                <c:pt idx="3113">
                  <c:v>51.88333333333167</c:v>
                </c:pt>
                <c:pt idx="3114">
                  <c:v>51.899999999998336</c:v>
                </c:pt>
                <c:pt idx="3115">
                  <c:v>51.916666666665002</c:v>
                </c:pt>
                <c:pt idx="3116">
                  <c:v>51.933333333331667</c:v>
                </c:pt>
                <c:pt idx="3117">
                  <c:v>51.949999999998333</c:v>
                </c:pt>
                <c:pt idx="3118">
                  <c:v>51.966666666664999</c:v>
                </c:pt>
                <c:pt idx="3119">
                  <c:v>51.983333333331665</c:v>
                </c:pt>
                <c:pt idx="3120">
                  <c:v>51.99999999999833</c:v>
                </c:pt>
                <c:pt idx="3121">
                  <c:v>52.016666666664996</c:v>
                </c:pt>
                <c:pt idx="3122">
                  <c:v>52.033333333331662</c:v>
                </c:pt>
                <c:pt idx="3123">
                  <c:v>52.049999999998327</c:v>
                </c:pt>
                <c:pt idx="3124">
                  <c:v>52.066666666664993</c:v>
                </c:pt>
                <c:pt idx="3125">
                  <c:v>52.083333333331659</c:v>
                </c:pt>
                <c:pt idx="3126">
                  <c:v>52.099999999998325</c:v>
                </c:pt>
                <c:pt idx="3127">
                  <c:v>52.11666666666499</c:v>
                </c:pt>
                <c:pt idx="3128">
                  <c:v>52.133333333331656</c:v>
                </c:pt>
                <c:pt idx="3129">
                  <c:v>52.149999999998322</c:v>
                </c:pt>
                <c:pt idx="3130">
                  <c:v>52.166666666664987</c:v>
                </c:pt>
                <c:pt idx="3131">
                  <c:v>52.183333333331653</c:v>
                </c:pt>
                <c:pt idx="3132">
                  <c:v>52.199999999998319</c:v>
                </c:pt>
                <c:pt idx="3133">
                  <c:v>52.216666666664985</c:v>
                </c:pt>
                <c:pt idx="3134">
                  <c:v>52.23333333333165</c:v>
                </c:pt>
                <c:pt idx="3135">
                  <c:v>52.249999999998316</c:v>
                </c:pt>
                <c:pt idx="3136">
                  <c:v>52.266666666664982</c:v>
                </c:pt>
                <c:pt idx="3137">
                  <c:v>52.283333333331647</c:v>
                </c:pt>
                <c:pt idx="3138">
                  <c:v>52.299999999998313</c:v>
                </c:pt>
                <c:pt idx="3139">
                  <c:v>52.316666666664979</c:v>
                </c:pt>
                <c:pt idx="3140">
                  <c:v>52.333333333331645</c:v>
                </c:pt>
                <c:pt idx="3141">
                  <c:v>52.34999999999831</c:v>
                </c:pt>
                <c:pt idx="3142">
                  <c:v>52.366666666664976</c:v>
                </c:pt>
                <c:pt idx="3143">
                  <c:v>52.383333333331642</c:v>
                </c:pt>
                <c:pt idx="3144">
                  <c:v>52.399999999998307</c:v>
                </c:pt>
                <c:pt idx="3145">
                  <c:v>52.416666666664973</c:v>
                </c:pt>
                <c:pt idx="3146">
                  <c:v>52.433333333331639</c:v>
                </c:pt>
                <c:pt idx="3147">
                  <c:v>52.449999999998305</c:v>
                </c:pt>
                <c:pt idx="3148">
                  <c:v>52.46666666666497</c:v>
                </c:pt>
                <c:pt idx="3149">
                  <c:v>52.483333333331636</c:v>
                </c:pt>
                <c:pt idx="3150">
                  <c:v>52.499999999998302</c:v>
                </c:pt>
                <c:pt idx="3151">
                  <c:v>52.516666666664968</c:v>
                </c:pt>
                <c:pt idx="3152">
                  <c:v>52.533333333331633</c:v>
                </c:pt>
                <c:pt idx="3153">
                  <c:v>52.549999999998299</c:v>
                </c:pt>
                <c:pt idx="3154">
                  <c:v>52.566666666664965</c:v>
                </c:pt>
                <c:pt idx="3155">
                  <c:v>52.58333333333163</c:v>
                </c:pt>
                <c:pt idx="3156">
                  <c:v>52.599999999998296</c:v>
                </c:pt>
                <c:pt idx="3157">
                  <c:v>52.616666666664962</c:v>
                </c:pt>
                <c:pt idx="3158">
                  <c:v>52.633333333331628</c:v>
                </c:pt>
                <c:pt idx="3159">
                  <c:v>52.649999999998293</c:v>
                </c:pt>
                <c:pt idx="3160">
                  <c:v>52.666666666664959</c:v>
                </c:pt>
                <c:pt idx="3161">
                  <c:v>52.683333333331625</c:v>
                </c:pt>
                <c:pt idx="3162">
                  <c:v>52.69999999999829</c:v>
                </c:pt>
                <c:pt idx="3163">
                  <c:v>52.716666666664956</c:v>
                </c:pt>
                <c:pt idx="3164">
                  <c:v>52.733333333331622</c:v>
                </c:pt>
                <c:pt idx="3165">
                  <c:v>52.749999999998288</c:v>
                </c:pt>
                <c:pt idx="3166">
                  <c:v>52.766666666664953</c:v>
                </c:pt>
                <c:pt idx="3167">
                  <c:v>52.783333333331619</c:v>
                </c:pt>
                <c:pt idx="3168">
                  <c:v>52.799999999998285</c:v>
                </c:pt>
                <c:pt idx="3169">
                  <c:v>52.81666666666495</c:v>
                </c:pt>
                <c:pt idx="3170">
                  <c:v>52.833333333331616</c:v>
                </c:pt>
                <c:pt idx="3171">
                  <c:v>52.849999999998282</c:v>
                </c:pt>
                <c:pt idx="3172">
                  <c:v>52.866666666664948</c:v>
                </c:pt>
                <c:pt idx="3173">
                  <c:v>52.883333333331613</c:v>
                </c:pt>
                <c:pt idx="3174">
                  <c:v>52.899999999998279</c:v>
                </c:pt>
                <c:pt idx="3175">
                  <c:v>52.916666666664945</c:v>
                </c:pt>
                <c:pt idx="3176">
                  <c:v>52.933333333331611</c:v>
                </c:pt>
                <c:pt idx="3177">
                  <c:v>52.949999999998276</c:v>
                </c:pt>
                <c:pt idx="3178">
                  <c:v>52.966666666664942</c:v>
                </c:pt>
                <c:pt idx="3179">
                  <c:v>52.983333333331608</c:v>
                </c:pt>
                <c:pt idx="3180">
                  <c:v>52.999999999998273</c:v>
                </c:pt>
                <c:pt idx="3181">
                  <c:v>53.016666666664939</c:v>
                </c:pt>
                <c:pt idx="3182">
                  <c:v>53.033333333331605</c:v>
                </c:pt>
                <c:pt idx="3183">
                  <c:v>53.049999999998271</c:v>
                </c:pt>
                <c:pt idx="3184">
                  <c:v>53.066666666664936</c:v>
                </c:pt>
                <c:pt idx="3185">
                  <c:v>53.083333333331602</c:v>
                </c:pt>
                <c:pt idx="3186">
                  <c:v>53.099999999998268</c:v>
                </c:pt>
                <c:pt idx="3187">
                  <c:v>53.116666666664933</c:v>
                </c:pt>
                <c:pt idx="3188">
                  <c:v>53.133333333331599</c:v>
                </c:pt>
                <c:pt idx="3189">
                  <c:v>53.149999999998265</c:v>
                </c:pt>
                <c:pt idx="3190">
                  <c:v>53.166666666664931</c:v>
                </c:pt>
                <c:pt idx="3191">
                  <c:v>53.183333333331596</c:v>
                </c:pt>
                <c:pt idx="3192">
                  <c:v>53.199999999998262</c:v>
                </c:pt>
                <c:pt idx="3193">
                  <c:v>53.216666666664928</c:v>
                </c:pt>
                <c:pt idx="3194">
                  <c:v>53.233333333331593</c:v>
                </c:pt>
                <c:pt idx="3195">
                  <c:v>53.249999999998259</c:v>
                </c:pt>
                <c:pt idx="3196">
                  <c:v>53.266666666664925</c:v>
                </c:pt>
                <c:pt idx="3197">
                  <c:v>53.283333333331591</c:v>
                </c:pt>
                <c:pt idx="3198">
                  <c:v>53.299999999998256</c:v>
                </c:pt>
                <c:pt idx="3199">
                  <c:v>53.316666666664922</c:v>
                </c:pt>
                <c:pt idx="3200">
                  <c:v>53.333333333331588</c:v>
                </c:pt>
                <c:pt idx="3201">
                  <c:v>53.349999999998253</c:v>
                </c:pt>
                <c:pt idx="3202">
                  <c:v>53.366666666664919</c:v>
                </c:pt>
                <c:pt idx="3203">
                  <c:v>53.383333333331585</c:v>
                </c:pt>
                <c:pt idx="3204">
                  <c:v>53.399999999998251</c:v>
                </c:pt>
                <c:pt idx="3205">
                  <c:v>53.416666666664916</c:v>
                </c:pt>
                <c:pt idx="3206">
                  <c:v>53.433333333331582</c:v>
                </c:pt>
                <c:pt idx="3207">
                  <c:v>53.449999999998248</c:v>
                </c:pt>
                <c:pt idx="3208">
                  <c:v>53.466666666664914</c:v>
                </c:pt>
                <c:pt idx="3209">
                  <c:v>53.483333333331579</c:v>
                </c:pt>
                <c:pt idx="3210">
                  <c:v>53.499999999998245</c:v>
                </c:pt>
                <c:pt idx="3211">
                  <c:v>53.516666666664911</c:v>
                </c:pt>
                <c:pt idx="3212">
                  <c:v>53.533333333331576</c:v>
                </c:pt>
                <c:pt idx="3213">
                  <c:v>53.549999999998242</c:v>
                </c:pt>
                <c:pt idx="3214">
                  <c:v>53.566666666664908</c:v>
                </c:pt>
                <c:pt idx="3215">
                  <c:v>53.583333333331574</c:v>
                </c:pt>
                <c:pt idx="3216">
                  <c:v>53.599999999998239</c:v>
                </c:pt>
                <c:pt idx="3217">
                  <c:v>53.616666666664905</c:v>
                </c:pt>
                <c:pt idx="3218">
                  <c:v>53.633333333331571</c:v>
                </c:pt>
                <c:pt idx="3219">
                  <c:v>53.649999999998236</c:v>
                </c:pt>
                <c:pt idx="3220">
                  <c:v>53.666666666664902</c:v>
                </c:pt>
                <c:pt idx="3221">
                  <c:v>53.683333333331568</c:v>
                </c:pt>
                <c:pt idx="3222">
                  <c:v>53.699999999998234</c:v>
                </c:pt>
                <c:pt idx="3223">
                  <c:v>53.716666666664899</c:v>
                </c:pt>
                <c:pt idx="3224">
                  <c:v>53.733333333331565</c:v>
                </c:pt>
                <c:pt idx="3225">
                  <c:v>53.749999999998231</c:v>
                </c:pt>
                <c:pt idx="3226">
                  <c:v>53.766666666664896</c:v>
                </c:pt>
                <c:pt idx="3227">
                  <c:v>53.783333333331562</c:v>
                </c:pt>
                <c:pt idx="3228">
                  <c:v>53.799999999998228</c:v>
                </c:pt>
                <c:pt idx="3229">
                  <c:v>53.816666666664894</c:v>
                </c:pt>
                <c:pt idx="3230">
                  <c:v>53.833333333331559</c:v>
                </c:pt>
                <c:pt idx="3231">
                  <c:v>53.849999999998225</c:v>
                </c:pt>
                <c:pt idx="3232">
                  <c:v>53.866666666664891</c:v>
                </c:pt>
                <c:pt idx="3233">
                  <c:v>53.883333333331557</c:v>
                </c:pt>
                <c:pt idx="3234">
                  <c:v>53.899999999998222</c:v>
                </c:pt>
                <c:pt idx="3235">
                  <c:v>53.916666666664888</c:v>
                </c:pt>
                <c:pt idx="3236">
                  <c:v>53.933333333331554</c:v>
                </c:pt>
                <c:pt idx="3237">
                  <c:v>53.949999999998219</c:v>
                </c:pt>
                <c:pt idx="3238">
                  <c:v>53.966666666664885</c:v>
                </c:pt>
                <c:pt idx="3239">
                  <c:v>53.983333333331551</c:v>
                </c:pt>
                <c:pt idx="3240">
                  <c:v>53.999999999998217</c:v>
                </c:pt>
                <c:pt idx="3241">
                  <c:v>54.016666666664882</c:v>
                </c:pt>
                <c:pt idx="3242">
                  <c:v>54.033333333331548</c:v>
                </c:pt>
                <c:pt idx="3243">
                  <c:v>54.049999999998214</c:v>
                </c:pt>
                <c:pt idx="3244">
                  <c:v>54.066666666664879</c:v>
                </c:pt>
                <c:pt idx="3245">
                  <c:v>54.083333333331545</c:v>
                </c:pt>
                <c:pt idx="3246">
                  <c:v>54.099999999998211</c:v>
                </c:pt>
                <c:pt idx="3247">
                  <c:v>54.116666666664877</c:v>
                </c:pt>
                <c:pt idx="3248">
                  <c:v>54.133333333331542</c:v>
                </c:pt>
                <c:pt idx="3249">
                  <c:v>54.149999999998208</c:v>
                </c:pt>
                <c:pt idx="3250">
                  <c:v>54.166666666664874</c:v>
                </c:pt>
                <c:pt idx="3251">
                  <c:v>54.183333333331539</c:v>
                </c:pt>
                <c:pt idx="3252">
                  <c:v>54.199999999998205</c:v>
                </c:pt>
                <c:pt idx="3253">
                  <c:v>54.216666666664871</c:v>
                </c:pt>
                <c:pt idx="3254">
                  <c:v>54.233333333331537</c:v>
                </c:pt>
                <c:pt idx="3255">
                  <c:v>54.249999999998202</c:v>
                </c:pt>
                <c:pt idx="3256">
                  <c:v>54.266666666664868</c:v>
                </c:pt>
                <c:pt idx="3257">
                  <c:v>54.283333333331534</c:v>
                </c:pt>
                <c:pt idx="3258">
                  <c:v>54.299999999998199</c:v>
                </c:pt>
                <c:pt idx="3259">
                  <c:v>54.316666666664865</c:v>
                </c:pt>
                <c:pt idx="3260">
                  <c:v>54.333333333331531</c:v>
                </c:pt>
                <c:pt idx="3261">
                  <c:v>54.349999999998197</c:v>
                </c:pt>
                <c:pt idx="3262">
                  <c:v>54.366666666664862</c:v>
                </c:pt>
                <c:pt idx="3263">
                  <c:v>54.383333333331528</c:v>
                </c:pt>
                <c:pt idx="3264">
                  <c:v>54.399999999998194</c:v>
                </c:pt>
                <c:pt idx="3265">
                  <c:v>54.41666666666486</c:v>
                </c:pt>
                <c:pt idx="3266">
                  <c:v>54.433333333331525</c:v>
                </c:pt>
                <c:pt idx="3267">
                  <c:v>54.449999999998191</c:v>
                </c:pt>
                <c:pt idx="3268">
                  <c:v>54.466666666664857</c:v>
                </c:pt>
                <c:pt idx="3269">
                  <c:v>54.483333333331522</c:v>
                </c:pt>
                <c:pt idx="3270">
                  <c:v>54.499999999998188</c:v>
                </c:pt>
                <c:pt idx="3271">
                  <c:v>54.516666666664854</c:v>
                </c:pt>
                <c:pt idx="3272">
                  <c:v>54.53333333333152</c:v>
                </c:pt>
                <c:pt idx="3273">
                  <c:v>54.549999999998185</c:v>
                </c:pt>
                <c:pt idx="3274">
                  <c:v>54.566666666664851</c:v>
                </c:pt>
                <c:pt idx="3275">
                  <c:v>54.583333333331517</c:v>
                </c:pt>
                <c:pt idx="3276">
                  <c:v>54.599999999998182</c:v>
                </c:pt>
                <c:pt idx="3277">
                  <c:v>54.616666666664848</c:v>
                </c:pt>
                <c:pt idx="3278">
                  <c:v>54.633333333331514</c:v>
                </c:pt>
                <c:pt idx="3279">
                  <c:v>54.64999999999818</c:v>
                </c:pt>
                <c:pt idx="3280">
                  <c:v>54.666666666664845</c:v>
                </c:pt>
                <c:pt idx="3281">
                  <c:v>54.683333333331511</c:v>
                </c:pt>
                <c:pt idx="3282">
                  <c:v>54.699999999998177</c:v>
                </c:pt>
                <c:pt idx="3283">
                  <c:v>54.716666666664842</c:v>
                </c:pt>
                <c:pt idx="3284">
                  <c:v>54.733333333331508</c:v>
                </c:pt>
                <c:pt idx="3285">
                  <c:v>54.749999999998174</c:v>
                </c:pt>
                <c:pt idx="3286">
                  <c:v>54.76666666666484</c:v>
                </c:pt>
                <c:pt idx="3287">
                  <c:v>54.783333333331505</c:v>
                </c:pt>
                <c:pt idx="3288">
                  <c:v>54.799999999998171</c:v>
                </c:pt>
                <c:pt idx="3289">
                  <c:v>54.816666666664837</c:v>
                </c:pt>
                <c:pt idx="3290">
                  <c:v>54.833333333331503</c:v>
                </c:pt>
                <c:pt idx="3291">
                  <c:v>54.849999999998168</c:v>
                </c:pt>
                <c:pt idx="3292">
                  <c:v>54.866666666664834</c:v>
                </c:pt>
                <c:pt idx="3293">
                  <c:v>54.8833333333315</c:v>
                </c:pt>
                <c:pt idx="3294">
                  <c:v>54.899999999998165</c:v>
                </c:pt>
                <c:pt idx="3295">
                  <c:v>54.916666666664831</c:v>
                </c:pt>
                <c:pt idx="3296">
                  <c:v>54.933333333331497</c:v>
                </c:pt>
                <c:pt idx="3297">
                  <c:v>54.949999999998163</c:v>
                </c:pt>
                <c:pt idx="3298">
                  <c:v>54.966666666664828</c:v>
                </c:pt>
                <c:pt idx="3299">
                  <c:v>54.983333333331494</c:v>
                </c:pt>
                <c:pt idx="3300">
                  <c:v>54.99999999999816</c:v>
                </c:pt>
                <c:pt idx="3301">
                  <c:v>55.016666666664825</c:v>
                </c:pt>
                <c:pt idx="3302">
                  <c:v>55.033333333331491</c:v>
                </c:pt>
                <c:pt idx="3303">
                  <c:v>55.049999999998157</c:v>
                </c:pt>
                <c:pt idx="3304">
                  <c:v>55.066666666664823</c:v>
                </c:pt>
                <c:pt idx="3305">
                  <c:v>55.083333333331488</c:v>
                </c:pt>
                <c:pt idx="3306">
                  <c:v>55.099999999998154</c:v>
                </c:pt>
                <c:pt idx="3307">
                  <c:v>55.11666666666482</c:v>
                </c:pt>
                <c:pt idx="3308">
                  <c:v>55.133333333331485</c:v>
                </c:pt>
                <c:pt idx="3309">
                  <c:v>55.149999999998151</c:v>
                </c:pt>
                <c:pt idx="3310">
                  <c:v>55.166666666664817</c:v>
                </c:pt>
                <c:pt idx="3311">
                  <c:v>55.183333333331483</c:v>
                </c:pt>
                <c:pt idx="3312">
                  <c:v>55.199999999998148</c:v>
                </c:pt>
                <c:pt idx="3313">
                  <c:v>55.216666666664814</c:v>
                </c:pt>
                <c:pt idx="3314">
                  <c:v>55.23333333333148</c:v>
                </c:pt>
                <c:pt idx="3315">
                  <c:v>55.249999999998145</c:v>
                </c:pt>
                <c:pt idx="3316">
                  <c:v>55.266666666664811</c:v>
                </c:pt>
                <c:pt idx="3317">
                  <c:v>55.283333333331477</c:v>
                </c:pt>
                <c:pt idx="3318">
                  <c:v>55.299999999998143</c:v>
                </c:pt>
                <c:pt idx="3319">
                  <c:v>55.316666666664808</c:v>
                </c:pt>
                <c:pt idx="3320">
                  <c:v>55.333333333331474</c:v>
                </c:pt>
                <c:pt idx="3321">
                  <c:v>55.34999999999814</c:v>
                </c:pt>
                <c:pt idx="3322">
                  <c:v>55.366666666664806</c:v>
                </c:pt>
                <c:pt idx="3323">
                  <c:v>55.383333333331471</c:v>
                </c:pt>
                <c:pt idx="3324">
                  <c:v>55.399999999998137</c:v>
                </c:pt>
                <c:pt idx="3325">
                  <c:v>55.416666666664803</c:v>
                </c:pt>
                <c:pt idx="3326">
                  <c:v>55.433333333331468</c:v>
                </c:pt>
                <c:pt idx="3327">
                  <c:v>55.449999999998134</c:v>
                </c:pt>
                <c:pt idx="3328">
                  <c:v>55.4666666666648</c:v>
                </c:pt>
                <c:pt idx="3329">
                  <c:v>55.483333333331466</c:v>
                </c:pt>
                <c:pt idx="3330">
                  <c:v>55.499999999998131</c:v>
                </c:pt>
                <c:pt idx="3331">
                  <c:v>55.516666666664797</c:v>
                </c:pt>
                <c:pt idx="3332">
                  <c:v>55.533333333331463</c:v>
                </c:pt>
                <c:pt idx="3333">
                  <c:v>55.549999999998128</c:v>
                </c:pt>
                <c:pt idx="3334">
                  <c:v>55.566666666664794</c:v>
                </c:pt>
                <c:pt idx="3335">
                  <c:v>55.58333333333146</c:v>
                </c:pt>
                <c:pt idx="3336">
                  <c:v>55.599999999998126</c:v>
                </c:pt>
                <c:pt idx="3337">
                  <c:v>55.616666666664791</c:v>
                </c:pt>
                <c:pt idx="3338">
                  <c:v>55.633333333331457</c:v>
                </c:pt>
                <c:pt idx="3339">
                  <c:v>55.649999999998123</c:v>
                </c:pt>
                <c:pt idx="3340">
                  <c:v>55.666666666664788</c:v>
                </c:pt>
                <c:pt idx="3341">
                  <c:v>55.683333333331454</c:v>
                </c:pt>
                <c:pt idx="3342">
                  <c:v>55.69999999999812</c:v>
                </c:pt>
                <c:pt idx="3343">
                  <c:v>55.716666666664786</c:v>
                </c:pt>
                <c:pt idx="3344">
                  <c:v>55.733333333331451</c:v>
                </c:pt>
                <c:pt idx="3345">
                  <c:v>55.749999999998117</c:v>
                </c:pt>
                <c:pt idx="3346">
                  <c:v>55.766666666664783</c:v>
                </c:pt>
                <c:pt idx="3347">
                  <c:v>55.783333333331449</c:v>
                </c:pt>
                <c:pt idx="3348">
                  <c:v>55.799999999998114</c:v>
                </c:pt>
                <c:pt idx="3349">
                  <c:v>55.81666666666478</c:v>
                </c:pt>
                <c:pt idx="3350">
                  <c:v>55.833333333331446</c:v>
                </c:pt>
                <c:pt idx="3351">
                  <c:v>55.849999999998111</c:v>
                </c:pt>
                <c:pt idx="3352">
                  <c:v>55.866666666664777</c:v>
                </c:pt>
                <c:pt idx="3353">
                  <c:v>55.883333333331443</c:v>
                </c:pt>
                <c:pt idx="3354">
                  <c:v>55.899999999998109</c:v>
                </c:pt>
                <c:pt idx="3355">
                  <c:v>55.916666666664774</c:v>
                </c:pt>
                <c:pt idx="3356">
                  <c:v>55.93333333333144</c:v>
                </c:pt>
                <c:pt idx="3357">
                  <c:v>55.949999999998106</c:v>
                </c:pt>
                <c:pt idx="3358">
                  <c:v>55.966666666664771</c:v>
                </c:pt>
                <c:pt idx="3359">
                  <c:v>55.983333333331437</c:v>
                </c:pt>
                <c:pt idx="3360">
                  <c:v>55.999999999998103</c:v>
                </c:pt>
                <c:pt idx="3361">
                  <c:v>56.016666666664769</c:v>
                </c:pt>
                <c:pt idx="3362">
                  <c:v>56.033333333331434</c:v>
                </c:pt>
                <c:pt idx="3363">
                  <c:v>56.0499999999981</c:v>
                </c:pt>
                <c:pt idx="3364">
                  <c:v>56.066666666664766</c:v>
                </c:pt>
                <c:pt idx="3365">
                  <c:v>56.083333333331431</c:v>
                </c:pt>
                <c:pt idx="3366">
                  <c:v>56.099999999998097</c:v>
                </c:pt>
                <c:pt idx="3367">
                  <c:v>56.116666666664763</c:v>
                </c:pt>
                <c:pt idx="3368">
                  <c:v>56.133333333331429</c:v>
                </c:pt>
                <c:pt idx="3369">
                  <c:v>56.149999999998094</c:v>
                </c:pt>
                <c:pt idx="3370">
                  <c:v>56.16666666666476</c:v>
                </c:pt>
                <c:pt idx="3371">
                  <c:v>56.183333333331426</c:v>
                </c:pt>
                <c:pt idx="3372">
                  <c:v>56.199999999998091</c:v>
                </c:pt>
                <c:pt idx="3373">
                  <c:v>56.216666666664757</c:v>
                </c:pt>
                <c:pt idx="3374">
                  <c:v>56.233333333331423</c:v>
                </c:pt>
                <c:pt idx="3375">
                  <c:v>56.249999999998089</c:v>
                </c:pt>
                <c:pt idx="3376">
                  <c:v>56.266666666664754</c:v>
                </c:pt>
                <c:pt idx="3377">
                  <c:v>56.28333333333142</c:v>
                </c:pt>
                <c:pt idx="3378">
                  <c:v>56.299999999998086</c:v>
                </c:pt>
                <c:pt idx="3379">
                  <c:v>56.316666666664752</c:v>
                </c:pt>
                <c:pt idx="3380">
                  <c:v>56.333333333331417</c:v>
                </c:pt>
                <c:pt idx="3381">
                  <c:v>56.349999999998083</c:v>
                </c:pt>
                <c:pt idx="3382">
                  <c:v>56.366666666664749</c:v>
                </c:pt>
                <c:pt idx="3383">
                  <c:v>56.383333333331414</c:v>
                </c:pt>
                <c:pt idx="3384">
                  <c:v>56.39999999999808</c:v>
                </c:pt>
                <c:pt idx="3385">
                  <c:v>56.416666666664746</c:v>
                </c:pt>
                <c:pt idx="3386">
                  <c:v>56.433333333331412</c:v>
                </c:pt>
                <c:pt idx="3387">
                  <c:v>56.449999999998077</c:v>
                </c:pt>
                <c:pt idx="3388">
                  <c:v>56.466666666664743</c:v>
                </c:pt>
                <c:pt idx="3389">
                  <c:v>56.483333333331409</c:v>
                </c:pt>
                <c:pt idx="3390">
                  <c:v>56.499999999998074</c:v>
                </c:pt>
                <c:pt idx="3391">
                  <c:v>56.51666666666474</c:v>
                </c:pt>
                <c:pt idx="3392">
                  <c:v>56.533333333331406</c:v>
                </c:pt>
                <c:pt idx="3393">
                  <c:v>56.549999999998072</c:v>
                </c:pt>
                <c:pt idx="3394">
                  <c:v>56.566666666664737</c:v>
                </c:pt>
                <c:pt idx="3395">
                  <c:v>56.583333333331403</c:v>
                </c:pt>
                <c:pt idx="3396">
                  <c:v>56.599999999998069</c:v>
                </c:pt>
                <c:pt idx="3397">
                  <c:v>56.616666666664734</c:v>
                </c:pt>
                <c:pt idx="3398">
                  <c:v>56.6333333333314</c:v>
                </c:pt>
                <c:pt idx="3399">
                  <c:v>56.649999999998066</c:v>
                </c:pt>
                <c:pt idx="3400">
                  <c:v>56.666666666664732</c:v>
                </c:pt>
                <c:pt idx="3401">
                  <c:v>56.683333333331397</c:v>
                </c:pt>
                <c:pt idx="3402">
                  <c:v>56.699999999998063</c:v>
                </c:pt>
                <c:pt idx="3403">
                  <c:v>56.716666666664729</c:v>
                </c:pt>
                <c:pt idx="3404">
                  <c:v>56.733333333331394</c:v>
                </c:pt>
                <c:pt idx="3405">
                  <c:v>56.74999999999806</c:v>
                </c:pt>
                <c:pt idx="3406">
                  <c:v>56.766666666664726</c:v>
                </c:pt>
                <c:pt idx="3407">
                  <c:v>56.783333333331392</c:v>
                </c:pt>
                <c:pt idx="3408">
                  <c:v>56.799999999998057</c:v>
                </c:pt>
                <c:pt idx="3409">
                  <c:v>56.816666666664723</c:v>
                </c:pt>
                <c:pt idx="3410">
                  <c:v>56.833333333331389</c:v>
                </c:pt>
                <c:pt idx="3411">
                  <c:v>56.849999999998055</c:v>
                </c:pt>
                <c:pt idx="3412">
                  <c:v>56.86666666666472</c:v>
                </c:pt>
                <c:pt idx="3413">
                  <c:v>56.883333333331386</c:v>
                </c:pt>
                <c:pt idx="3414">
                  <c:v>56.899999999998052</c:v>
                </c:pt>
                <c:pt idx="3415">
                  <c:v>56.916666666664717</c:v>
                </c:pt>
                <c:pt idx="3416">
                  <c:v>56.933333333331383</c:v>
                </c:pt>
                <c:pt idx="3417">
                  <c:v>56.949999999998049</c:v>
                </c:pt>
                <c:pt idx="3418">
                  <c:v>56.966666666664715</c:v>
                </c:pt>
                <c:pt idx="3419">
                  <c:v>56.98333333333138</c:v>
                </c:pt>
                <c:pt idx="3420">
                  <c:v>56.999999999998046</c:v>
                </c:pt>
                <c:pt idx="3421">
                  <c:v>57.016666666664712</c:v>
                </c:pt>
                <c:pt idx="3422">
                  <c:v>57.033333333331377</c:v>
                </c:pt>
                <c:pt idx="3423">
                  <c:v>57.049999999998043</c:v>
                </c:pt>
                <c:pt idx="3424">
                  <c:v>57.066666666664709</c:v>
                </c:pt>
                <c:pt idx="3425">
                  <c:v>57.083333333331375</c:v>
                </c:pt>
                <c:pt idx="3426">
                  <c:v>57.09999999999804</c:v>
                </c:pt>
                <c:pt idx="3427">
                  <c:v>57.116666666664706</c:v>
                </c:pt>
                <c:pt idx="3428">
                  <c:v>57.133333333331372</c:v>
                </c:pt>
                <c:pt idx="3429">
                  <c:v>57.149999999998037</c:v>
                </c:pt>
                <c:pt idx="3430">
                  <c:v>57.166666666664703</c:v>
                </c:pt>
                <c:pt idx="3431">
                  <c:v>57.183333333331369</c:v>
                </c:pt>
                <c:pt idx="3432">
                  <c:v>57.199999999998035</c:v>
                </c:pt>
                <c:pt idx="3433">
                  <c:v>57.2166666666647</c:v>
                </c:pt>
                <c:pt idx="3434">
                  <c:v>57.233333333331366</c:v>
                </c:pt>
                <c:pt idx="3435">
                  <c:v>57.249999999998032</c:v>
                </c:pt>
                <c:pt idx="3436">
                  <c:v>57.266666666664698</c:v>
                </c:pt>
                <c:pt idx="3437">
                  <c:v>57.283333333331363</c:v>
                </c:pt>
                <c:pt idx="3438">
                  <c:v>57.299999999998029</c:v>
                </c:pt>
                <c:pt idx="3439">
                  <c:v>57.316666666664695</c:v>
                </c:pt>
                <c:pt idx="3440">
                  <c:v>57.33333333333136</c:v>
                </c:pt>
                <c:pt idx="3441">
                  <c:v>57.349999999998026</c:v>
                </c:pt>
                <c:pt idx="3442">
                  <c:v>57.366666666664692</c:v>
                </c:pt>
                <c:pt idx="3443">
                  <c:v>57.383333333331358</c:v>
                </c:pt>
                <c:pt idx="3444">
                  <c:v>57.399999999998023</c:v>
                </c:pt>
                <c:pt idx="3445">
                  <c:v>57.416666666664689</c:v>
                </c:pt>
                <c:pt idx="3446">
                  <c:v>57.433333333331355</c:v>
                </c:pt>
                <c:pt idx="3447">
                  <c:v>57.44999999999802</c:v>
                </c:pt>
                <c:pt idx="3448">
                  <c:v>57.466666666664686</c:v>
                </c:pt>
                <c:pt idx="3449">
                  <c:v>57.483333333331352</c:v>
                </c:pt>
                <c:pt idx="3450">
                  <c:v>57.499999999998018</c:v>
                </c:pt>
                <c:pt idx="3451">
                  <c:v>57.516666666664683</c:v>
                </c:pt>
                <c:pt idx="3452">
                  <c:v>57.533333333331349</c:v>
                </c:pt>
                <c:pt idx="3453">
                  <c:v>57.549999999998015</c:v>
                </c:pt>
                <c:pt idx="3454">
                  <c:v>57.56666666666468</c:v>
                </c:pt>
                <c:pt idx="3455">
                  <c:v>57.583333333331346</c:v>
                </c:pt>
                <c:pt idx="3456">
                  <c:v>57.599999999998012</c:v>
                </c:pt>
                <c:pt idx="3457">
                  <c:v>57.616666666664678</c:v>
                </c:pt>
                <c:pt idx="3458">
                  <c:v>57.633333333331343</c:v>
                </c:pt>
                <c:pt idx="3459">
                  <c:v>57.649999999998009</c:v>
                </c:pt>
                <c:pt idx="3460">
                  <c:v>57.666666666664675</c:v>
                </c:pt>
                <c:pt idx="3461">
                  <c:v>57.68333333333134</c:v>
                </c:pt>
                <c:pt idx="3462">
                  <c:v>57.699999999998006</c:v>
                </c:pt>
                <c:pt idx="3463">
                  <c:v>57.716666666664672</c:v>
                </c:pt>
                <c:pt idx="3464">
                  <c:v>57.733333333331338</c:v>
                </c:pt>
                <c:pt idx="3465">
                  <c:v>57.749999999998003</c:v>
                </c:pt>
                <c:pt idx="3466">
                  <c:v>57.766666666664669</c:v>
                </c:pt>
                <c:pt idx="3467">
                  <c:v>57.783333333331335</c:v>
                </c:pt>
                <c:pt idx="3468">
                  <c:v>57.799999999998001</c:v>
                </c:pt>
                <c:pt idx="3469">
                  <c:v>57.816666666664666</c:v>
                </c:pt>
                <c:pt idx="3470">
                  <c:v>57.833333333331332</c:v>
                </c:pt>
                <c:pt idx="3471">
                  <c:v>57.849999999997998</c:v>
                </c:pt>
                <c:pt idx="3472">
                  <c:v>57.866666666664663</c:v>
                </c:pt>
                <c:pt idx="3473">
                  <c:v>57.883333333331329</c:v>
                </c:pt>
                <c:pt idx="3474">
                  <c:v>57.899999999997995</c:v>
                </c:pt>
                <c:pt idx="3475">
                  <c:v>57.916666666664661</c:v>
                </c:pt>
                <c:pt idx="3476">
                  <c:v>57.933333333331326</c:v>
                </c:pt>
                <c:pt idx="3477">
                  <c:v>57.949999999997992</c:v>
                </c:pt>
                <c:pt idx="3478">
                  <c:v>57.966666666664658</c:v>
                </c:pt>
                <c:pt idx="3479">
                  <c:v>57.983333333331323</c:v>
                </c:pt>
                <c:pt idx="3480">
                  <c:v>57.999999999997989</c:v>
                </c:pt>
                <c:pt idx="3481">
                  <c:v>58.016666666664655</c:v>
                </c:pt>
                <c:pt idx="3482">
                  <c:v>58.033333333331321</c:v>
                </c:pt>
                <c:pt idx="3483">
                  <c:v>58.049999999997986</c:v>
                </c:pt>
                <c:pt idx="3484">
                  <c:v>58.066666666664652</c:v>
                </c:pt>
                <c:pt idx="3485">
                  <c:v>58.083333333331318</c:v>
                </c:pt>
                <c:pt idx="3486">
                  <c:v>58.099999999997983</c:v>
                </c:pt>
                <c:pt idx="3487">
                  <c:v>58.116666666664649</c:v>
                </c:pt>
                <c:pt idx="3488">
                  <c:v>58.133333333331315</c:v>
                </c:pt>
                <c:pt idx="3489">
                  <c:v>58.149999999997981</c:v>
                </c:pt>
                <c:pt idx="3490">
                  <c:v>58.166666666664646</c:v>
                </c:pt>
                <c:pt idx="3491">
                  <c:v>58.183333333331312</c:v>
                </c:pt>
                <c:pt idx="3492">
                  <c:v>58.199999999997978</c:v>
                </c:pt>
                <c:pt idx="3493">
                  <c:v>58.216666666664644</c:v>
                </c:pt>
                <c:pt idx="3494">
                  <c:v>58.233333333331309</c:v>
                </c:pt>
                <c:pt idx="3495">
                  <c:v>58.249999999997975</c:v>
                </c:pt>
                <c:pt idx="3496">
                  <c:v>58.266666666664641</c:v>
                </c:pt>
                <c:pt idx="3497">
                  <c:v>58.283333333331306</c:v>
                </c:pt>
                <c:pt idx="3498">
                  <c:v>58.299999999997972</c:v>
                </c:pt>
                <c:pt idx="3499">
                  <c:v>58.316666666664638</c:v>
                </c:pt>
                <c:pt idx="3500">
                  <c:v>58.333333333331304</c:v>
                </c:pt>
                <c:pt idx="3501">
                  <c:v>58.349999999997969</c:v>
                </c:pt>
                <c:pt idx="3502">
                  <c:v>58.366666666664635</c:v>
                </c:pt>
                <c:pt idx="3503">
                  <c:v>58.383333333331301</c:v>
                </c:pt>
                <c:pt idx="3504">
                  <c:v>58.399999999997966</c:v>
                </c:pt>
                <c:pt idx="3505">
                  <c:v>58.416666666664632</c:v>
                </c:pt>
                <c:pt idx="3506">
                  <c:v>58.433333333331298</c:v>
                </c:pt>
                <c:pt idx="3507">
                  <c:v>58.449999999997964</c:v>
                </c:pt>
                <c:pt idx="3508">
                  <c:v>58.466666666664629</c:v>
                </c:pt>
                <c:pt idx="3509">
                  <c:v>58.483333333331295</c:v>
                </c:pt>
                <c:pt idx="3510">
                  <c:v>58.499999999997961</c:v>
                </c:pt>
                <c:pt idx="3511">
                  <c:v>58.516666666664626</c:v>
                </c:pt>
                <c:pt idx="3512">
                  <c:v>58.533333333331292</c:v>
                </c:pt>
                <c:pt idx="3513">
                  <c:v>58.549999999997958</c:v>
                </c:pt>
                <c:pt idx="3514">
                  <c:v>58.566666666664624</c:v>
                </c:pt>
                <c:pt idx="3515">
                  <c:v>58.583333333331289</c:v>
                </c:pt>
                <c:pt idx="3516">
                  <c:v>58.599999999997955</c:v>
                </c:pt>
                <c:pt idx="3517">
                  <c:v>58.616666666664621</c:v>
                </c:pt>
                <c:pt idx="3518">
                  <c:v>58.633333333331286</c:v>
                </c:pt>
                <c:pt idx="3519">
                  <c:v>58.649999999997952</c:v>
                </c:pt>
                <c:pt idx="3520">
                  <c:v>58.666666666664618</c:v>
                </c:pt>
                <c:pt idx="3521">
                  <c:v>58.683333333331284</c:v>
                </c:pt>
                <c:pt idx="3522">
                  <c:v>58.699999999997949</c:v>
                </c:pt>
                <c:pt idx="3523">
                  <c:v>58.716666666664615</c:v>
                </c:pt>
                <c:pt idx="3524">
                  <c:v>58.733333333331281</c:v>
                </c:pt>
                <c:pt idx="3525">
                  <c:v>58.749999999997947</c:v>
                </c:pt>
                <c:pt idx="3526">
                  <c:v>58.766666666664612</c:v>
                </c:pt>
                <c:pt idx="3527">
                  <c:v>58.783333333331278</c:v>
                </c:pt>
                <c:pt idx="3528">
                  <c:v>58.799999999997944</c:v>
                </c:pt>
                <c:pt idx="3529">
                  <c:v>58.816666666664609</c:v>
                </c:pt>
                <c:pt idx="3530">
                  <c:v>58.833333333331275</c:v>
                </c:pt>
                <c:pt idx="3531">
                  <c:v>58.849999999997941</c:v>
                </c:pt>
                <c:pt idx="3532">
                  <c:v>58.866666666664607</c:v>
                </c:pt>
                <c:pt idx="3533">
                  <c:v>58.883333333331272</c:v>
                </c:pt>
                <c:pt idx="3534">
                  <c:v>58.899999999997938</c:v>
                </c:pt>
                <c:pt idx="3535">
                  <c:v>58.916666666664604</c:v>
                </c:pt>
                <c:pt idx="3536">
                  <c:v>58.933333333331269</c:v>
                </c:pt>
                <c:pt idx="3537">
                  <c:v>58.949999999997935</c:v>
                </c:pt>
                <c:pt idx="3538">
                  <c:v>58.966666666664601</c:v>
                </c:pt>
                <c:pt idx="3539">
                  <c:v>58.983333333331267</c:v>
                </c:pt>
                <c:pt idx="3540">
                  <c:v>58.999999999997932</c:v>
                </c:pt>
                <c:pt idx="3541">
                  <c:v>59.016666666664598</c:v>
                </c:pt>
                <c:pt idx="3542">
                  <c:v>59.033333333331264</c:v>
                </c:pt>
                <c:pt idx="3543">
                  <c:v>59.049999999997929</c:v>
                </c:pt>
                <c:pt idx="3544">
                  <c:v>59.066666666664595</c:v>
                </c:pt>
                <c:pt idx="3545">
                  <c:v>59.083333333331261</c:v>
                </c:pt>
                <c:pt idx="3546">
                  <c:v>59.099999999997927</c:v>
                </c:pt>
                <c:pt idx="3547">
                  <c:v>59.116666666664592</c:v>
                </c:pt>
                <c:pt idx="3548">
                  <c:v>59.133333333331258</c:v>
                </c:pt>
                <c:pt idx="3549">
                  <c:v>59.149999999997924</c:v>
                </c:pt>
                <c:pt idx="3550">
                  <c:v>59.16666666666459</c:v>
                </c:pt>
                <c:pt idx="3551">
                  <c:v>59.183333333331255</c:v>
                </c:pt>
                <c:pt idx="3552">
                  <c:v>59.199999999997921</c:v>
                </c:pt>
                <c:pt idx="3553">
                  <c:v>59.216666666664587</c:v>
                </c:pt>
                <c:pt idx="3554">
                  <c:v>59.233333333331252</c:v>
                </c:pt>
                <c:pt idx="3555">
                  <c:v>59.249999999997918</c:v>
                </c:pt>
                <c:pt idx="3556">
                  <c:v>59.266666666664584</c:v>
                </c:pt>
                <c:pt idx="3557">
                  <c:v>59.28333333333125</c:v>
                </c:pt>
                <c:pt idx="3558">
                  <c:v>59.299999999997915</c:v>
                </c:pt>
                <c:pt idx="3559">
                  <c:v>59.316666666664581</c:v>
                </c:pt>
                <c:pt idx="3560">
                  <c:v>59.333333333331247</c:v>
                </c:pt>
                <c:pt idx="3561">
                  <c:v>59.349999999997912</c:v>
                </c:pt>
                <c:pt idx="3562">
                  <c:v>59.366666666664578</c:v>
                </c:pt>
                <c:pt idx="3563">
                  <c:v>59.383333333331244</c:v>
                </c:pt>
                <c:pt idx="3564">
                  <c:v>59.39999999999791</c:v>
                </c:pt>
                <c:pt idx="3565">
                  <c:v>59.416666666664575</c:v>
                </c:pt>
                <c:pt idx="3566">
                  <c:v>59.433333333331241</c:v>
                </c:pt>
                <c:pt idx="3567">
                  <c:v>59.449999999997907</c:v>
                </c:pt>
                <c:pt idx="3568">
                  <c:v>59.466666666664572</c:v>
                </c:pt>
                <c:pt idx="3569">
                  <c:v>59.483333333331238</c:v>
                </c:pt>
                <c:pt idx="3570">
                  <c:v>59.499999999997904</c:v>
                </c:pt>
                <c:pt idx="3571">
                  <c:v>59.51666666666457</c:v>
                </c:pt>
                <c:pt idx="3572">
                  <c:v>59.533333333331235</c:v>
                </c:pt>
                <c:pt idx="3573">
                  <c:v>59.549999999997901</c:v>
                </c:pt>
                <c:pt idx="3574">
                  <c:v>59.566666666664567</c:v>
                </c:pt>
                <c:pt idx="3575">
                  <c:v>59.583333333331232</c:v>
                </c:pt>
                <c:pt idx="3576">
                  <c:v>59.599999999997898</c:v>
                </c:pt>
                <c:pt idx="3577">
                  <c:v>59.616666666664564</c:v>
                </c:pt>
                <c:pt idx="3578">
                  <c:v>59.63333333333123</c:v>
                </c:pt>
                <c:pt idx="3579">
                  <c:v>59.649999999997895</c:v>
                </c:pt>
                <c:pt idx="3580">
                  <c:v>59.666666666664561</c:v>
                </c:pt>
                <c:pt idx="3581">
                  <c:v>59.683333333331227</c:v>
                </c:pt>
                <c:pt idx="3582">
                  <c:v>59.699999999997893</c:v>
                </c:pt>
                <c:pt idx="3583">
                  <c:v>59.716666666664558</c:v>
                </c:pt>
                <c:pt idx="3584">
                  <c:v>59.733333333331224</c:v>
                </c:pt>
                <c:pt idx="3585">
                  <c:v>59.74999999999789</c:v>
                </c:pt>
                <c:pt idx="3586">
                  <c:v>59.766666666664555</c:v>
                </c:pt>
                <c:pt idx="3587">
                  <c:v>59.783333333331221</c:v>
                </c:pt>
                <c:pt idx="3588">
                  <c:v>59.799999999997887</c:v>
                </c:pt>
                <c:pt idx="3589">
                  <c:v>59.816666666664553</c:v>
                </c:pt>
                <c:pt idx="3590">
                  <c:v>59.833333333331218</c:v>
                </c:pt>
                <c:pt idx="3591">
                  <c:v>59.849999999997884</c:v>
                </c:pt>
                <c:pt idx="3592">
                  <c:v>59.86666666666455</c:v>
                </c:pt>
                <c:pt idx="3593">
                  <c:v>59.883333333331215</c:v>
                </c:pt>
                <c:pt idx="3594">
                  <c:v>59.899999999997881</c:v>
                </c:pt>
                <c:pt idx="3595">
                  <c:v>59.916666666664547</c:v>
                </c:pt>
                <c:pt idx="3596">
                  <c:v>59.933333333331213</c:v>
                </c:pt>
                <c:pt idx="3597">
                  <c:v>59.949999999997878</c:v>
                </c:pt>
                <c:pt idx="3598">
                  <c:v>59.966666666664544</c:v>
                </c:pt>
                <c:pt idx="3599">
                  <c:v>59.98333333333121</c:v>
                </c:pt>
                <c:pt idx="3600">
                  <c:v>59.999999999997875</c:v>
                </c:pt>
                <c:pt idx="3601">
                  <c:v>60.016666666664541</c:v>
                </c:pt>
                <c:pt idx="3602">
                  <c:v>60.033333333331207</c:v>
                </c:pt>
                <c:pt idx="3603">
                  <c:v>60.049999999997873</c:v>
                </c:pt>
                <c:pt idx="3604">
                  <c:v>60.066666666664538</c:v>
                </c:pt>
                <c:pt idx="3605">
                  <c:v>60.083333333331204</c:v>
                </c:pt>
                <c:pt idx="3606">
                  <c:v>60.09999999999787</c:v>
                </c:pt>
                <c:pt idx="3607">
                  <c:v>60.116666666664536</c:v>
                </c:pt>
                <c:pt idx="3608">
                  <c:v>60.133333333331201</c:v>
                </c:pt>
                <c:pt idx="3609">
                  <c:v>60.149999999997867</c:v>
                </c:pt>
                <c:pt idx="3610">
                  <c:v>60.166666666664533</c:v>
                </c:pt>
                <c:pt idx="3611">
                  <c:v>60.183333333331198</c:v>
                </c:pt>
                <c:pt idx="3612">
                  <c:v>60.199999999997864</c:v>
                </c:pt>
                <c:pt idx="3613">
                  <c:v>60.21666666666453</c:v>
                </c:pt>
                <c:pt idx="3614">
                  <c:v>60.233333333331196</c:v>
                </c:pt>
                <c:pt idx="3615">
                  <c:v>60.249999999997861</c:v>
                </c:pt>
                <c:pt idx="3616">
                  <c:v>60.266666666664527</c:v>
                </c:pt>
                <c:pt idx="3617">
                  <c:v>60.283333333331193</c:v>
                </c:pt>
                <c:pt idx="3618">
                  <c:v>60.299999999997858</c:v>
                </c:pt>
                <c:pt idx="3619">
                  <c:v>60.316666666664524</c:v>
                </c:pt>
                <c:pt idx="3620">
                  <c:v>60.33333333333119</c:v>
                </c:pt>
                <c:pt idx="3621">
                  <c:v>60.349999999997856</c:v>
                </c:pt>
                <c:pt idx="3622">
                  <c:v>60.366666666664521</c:v>
                </c:pt>
                <c:pt idx="3623">
                  <c:v>60.383333333331187</c:v>
                </c:pt>
                <c:pt idx="3624">
                  <c:v>60.399999999997853</c:v>
                </c:pt>
                <c:pt idx="3625">
                  <c:v>60.416666666664518</c:v>
                </c:pt>
                <c:pt idx="3626">
                  <c:v>60.433333333331184</c:v>
                </c:pt>
                <c:pt idx="3627">
                  <c:v>60.44999999999785</c:v>
                </c:pt>
                <c:pt idx="3628">
                  <c:v>60.466666666664516</c:v>
                </c:pt>
                <c:pt idx="3629">
                  <c:v>60.483333333331181</c:v>
                </c:pt>
                <c:pt idx="3630">
                  <c:v>60.499999999997847</c:v>
                </c:pt>
                <c:pt idx="3631">
                  <c:v>60.516666666664513</c:v>
                </c:pt>
                <c:pt idx="3632">
                  <c:v>60.533333333331178</c:v>
                </c:pt>
                <c:pt idx="3633">
                  <c:v>60.549999999997844</c:v>
                </c:pt>
                <c:pt idx="3634">
                  <c:v>60.56666666666451</c:v>
                </c:pt>
                <c:pt idx="3635">
                  <c:v>60.583333333331176</c:v>
                </c:pt>
                <c:pt idx="3636">
                  <c:v>60.599999999997841</c:v>
                </c:pt>
                <c:pt idx="3637">
                  <c:v>60.616666666664507</c:v>
                </c:pt>
                <c:pt idx="3638">
                  <c:v>60.633333333331173</c:v>
                </c:pt>
                <c:pt idx="3639">
                  <c:v>60.649999999997839</c:v>
                </c:pt>
                <c:pt idx="3640">
                  <c:v>60.666666666664504</c:v>
                </c:pt>
                <c:pt idx="3641">
                  <c:v>60.68333333333117</c:v>
                </c:pt>
                <c:pt idx="3642">
                  <c:v>60.699999999997836</c:v>
                </c:pt>
                <c:pt idx="3643">
                  <c:v>60.716666666664501</c:v>
                </c:pt>
                <c:pt idx="3644">
                  <c:v>60.733333333331167</c:v>
                </c:pt>
                <c:pt idx="3645">
                  <c:v>60.749999999997833</c:v>
                </c:pt>
                <c:pt idx="3646">
                  <c:v>60.766666666664499</c:v>
                </c:pt>
                <c:pt idx="3647">
                  <c:v>60.783333333331164</c:v>
                </c:pt>
                <c:pt idx="3648">
                  <c:v>60.79999999999783</c:v>
                </c:pt>
                <c:pt idx="3649">
                  <c:v>60.816666666664496</c:v>
                </c:pt>
                <c:pt idx="3650">
                  <c:v>60.833333333331161</c:v>
                </c:pt>
                <c:pt idx="3651">
                  <c:v>60.849999999997827</c:v>
                </c:pt>
                <c:pt idx="3652">
                  <c:v>60.866666666664493</c:v>
                </c:pt>
                <c:pt idx="3653">
                  <c:v>60.883333333331159</c:v>
                </c:pt>
                <c:pt idx="3654">
                  <c:v>60.899999999997824</c:v>
                </c:pt>
                <c:pt idx="3655">
                  <c:v>60.91666666666449</c:v>
                </c:pt>
                <c:pt idx="3656">
                  <c:v>60.933333333331156</c:v>
                </c:pt>
                <c:pt idx="3657">
                  <c:v>60.949999999997821</c:v>
                </c:pt>
                <c:pt idx="3658">
                  <c:v>60.966666666664487</c:v>
                </c:pt>
                <c:pt idx="3659">
                  <c:v>60.983333333331153</c:v>
                </c:pt>
                <c:pt idx="3660">
                  <c:v>60.999999999997819</c:v>
                </c:pt>
                <c:pt idx="3661">
                  <c:v>61.016666666664484</c:v>
                </c:pt>
                <c:pt idx="3662">
                  <c:v>61.03333333333115</c:v>
                </c:pt>
                <c:pt idx="3663">
                  <c:v>61.049999999997816</c:v>
                </c:pt>
                <c:pt idx="3664">
                  <c:v>61.066666666664482</c:v>
                </c:pt>
                <c:pt idx="3665">
                  <c:v>61.083333333331147</c:v>
                </c:pt>
                <c:pt idx="3666">
                  <c:v>61.099999999997813</c:v>
                </c:pt>
                <c:pt idx="3667">
                  <c:v>61.116666666664479</c:v>
                </c:pt>
                <c:pt idx="3668">
                  <c:v>61.133333333331144</c:v>
                </c:pt>
                <c:pt idx="3669">
                  <c:v>61.14999999999781</c:v>
                </c:pt>
                <c:pt idx="3670">
                  <c:v>61.166666666664476</c:v>
                </c:pt>
                <c:pt idx="3671">
                  <c:v>61.183333333331142</c:v>
                </c:pt>
                <c:pt idx="3672">
                  <c:v>61.199999999997807</c:v>
                </c:pt>
                <c:pt idx="3673">
                  <c:v>61.216666666664473</c:v>
                </c:pt>
                <c:pt idx="3674">
                  <c:v>61.233333333331139</c:v>
                </c:pt>
                <c:pt idx="3675">
                  <c:v>61.249999999997804</c:v>
                </c:pt>
                <c:pt idx="3676">
                  <c:v>61.26666666666447</c:v>
                </c:pt>
                <c:pt idx="3677">
                  <c:v>61.283333333331136</c:v>
                </c:pt>
                <c:pt idx="3678">
                  <c:v>61.299999999997802</c:v>
                </c:pt>
                <c:pt idx="3679">
                  <c:v>61.316666666664467</c:v>
                </c:pt>
                <c:pt idx="3680">
                  <c:v>61.333333333331133</c:v>
                </c:pt>
                <c:pt idx="3681">
                  <c:v>61.349999999997799</c:v>
                </c:pt>
                <c:pt idx="3682">
                  <c:v>61.366666666664464</c:v>
                </c:pt>
                <c:pt idx="3683">
                  <c:v>61.38333333333113</c:v>
                </c:pt>
                <c:pt idx="3684">
                  <c:v>61.399999999997796</c:v>
                </c:pt>
                <c:pt idx="3685">
                  <c:v>61.416666666664462</c:v>
                </c:pt>
                <c:pt idx="3686">
                  <c:v>61.433333333331127</c:v>
                </c:pt>
                <c:pt idx="3687">
                  <c:v>61.449999999997793</c:v>
                </c:pt>
                <c:pt idx="3688">
                  <c:v>61.466666666664459</c:v>
                </c:pt>
                <c:pt idx="3689">
                  <c:v>61.483333333331124</c:v>
                </c:pt>
                <c:pt idx="3690">
                  <c:v>61.49999999999779</c:v>
                </c:pt>
                <c:pt idx="3691">
                  <c:v>61.516666666664456</c:v>
                </c:pt>
                <c:pt idx="3692">
                  <c:v>61.533333333331122</c:v>
                </c:pt>
                <c:pt idx="3693">
                  <c:v>61.549999999997787</c:v>
                </c:pt>
                <c:pt idx="3694">
                  <c:v>61.566666666664453</c:v>
                </c:pt>
                <c:pt idx="3695">
                  <c:v>61.583333333331119</c:v>
                </c:pt>
                <c:pt idx="3696">
                  <c:v>61.599999999997785</c:v>
                </c:pt>
                <c:pt idx="3697">
                  <c:v>61.61666666666445</c:v>
                </c:pt>
                <c:pt idx="3698">
                  <c:v>61.633333333331116</c:v>
                </c:pt>
                <c:pt idx="3699">
                  <c:v>61.649999999997782</c:v>
                </c:pt>
                <c:pt idx="3700">
                  <c:v>61.666666666664447</c:v>
                </c:pt>
                <c:pt idx="3701">
                  <c:v>61.683333333331113</c:v>
                </c:pt>
                <c:pt idx="3702">
                  <c:v>61.699999999997779</c:v>
                </c:pt>
                <c:pt idx="3703">
                  <c:v>61.716666666664445</c:v>
                </c:pt>
                <c:pt idx="3704">
                  <c:v>61.73333333333111</c:v>
                </c:pt>
                <c:pt idx="3705">
                  <c:v>61.749999999997776</c:v>
                </c:pt>
                <c:pt idx="3706">
                  <c:v>61.766666666664442</c:v>
                </c:pt>
                <c:pt idx="3707">
                  <c:v>61.783333333331107</c:v>
                </c:pt>
                <c:pt idx="3708">
                  <c:v>61.799999999997773</c:v>
                </c:pt>
                <c:pt idx="3709">
                  <c:v>61.816666666664439</c:v>
                </c:pt>
                <c:pt idx="3710">
                  <c:v>61.833333333331105</c:v>
                </c:pt>
                <c:pt idx="3711">
                  <c:v>61.84999999999777</c:v>
                </c:pt>
                <c:pt idx="3712">
                  <c:v>61.866666666664436</c:v>
                </c:pt>
                <c:pt idx="3713">
                  <c:v>61.883333333331102</c:v>
                </c:pt>
                <c:pt idx="3714">
                  <c:v>61.899999999997767</c:v>
                </c:pt>
                <c:pt idx="3715">
                  <c:v>61.916666666664433</c:v>
                </c:pt>
                <c:pt idx="3716">
                  <c:v>61.933333333331099</c:v>
                </c:pt>
                <c:pt idx="3717">
                  <c:v>61.949999999997765</c:v>
                </c:pt>
                <c:pt idx="3718">
                  <c:v>61.96666666666443</c:v>
                </c:pt>
                <c:pt idx="3719">
                  <c:v>61.983333333331096</c:v>
                </c:pt>
                <c:pt idx="3720">
                  <c:v>61.999999999997762</c:v>
                </c:pt>
                <c:pt idx="3721">
                  <c:v>62.016666666664428</c:v>
                </c:pt>
                <c:pt idx="3722">
                  <c:v>62.033333333331093</c:v>
                </c:pt>
                <c:pt idx="3723">
                  <c:v>62.049999999997759</c:v>
                </c:pt>
                <c:pt idx="3724">
                  <c:v>62.066666666664425</c:v>
                </c:pt>
                <c:pt idx="3725">
                  <c:v>62.08333333333109</c:v>
                </c:pt>
                <c:pt idx="3726">
                  <c:v>62.099999999997756</c:v>
                </c:pt>
                <c:pt idx="3727">
                  <c:v>62.116666666664422</c:v>
                </c:pt>
                <c:pt idx="3728">
                  <c:v>62.133333333331088</c:v>
                </c:pt>
                <c:pt idx="3729">
                  <c:v>62.149999999997753</c:v>
                </c:pt>
                <c:pt idx="3730">
                  <c:v>62.166666666664419</c:v>
                </c:pt>
                <c:pt idx="3731">
                  <c:v>62.183333333331085</c:v>
                </c:pt>
                <c:pt idx="3732">
                  <c:v>62.19999999999775</c:v>
                </c:pt>
                <c:pt idx="3733">
                  <c:v>62.216666666664416</c:v>
                </c:pt>
                <c:pt idx="3734">
                  <c:v>62.233333333331082</c:v>
                </c:pt>
                <c:pt idx="3735">
                  <c:v>62.249999999997748</c:v>
                </c:pt>
                <c:pt idx="3736">
                  <c:v>62.266666666664413</c:v>
                </c:pt>
                <c:pt idx="3737">
                  <c:v>62.283333333331079</c:v>
                </c:pt>
                <c:pt idx="3738">
                  <c:v>62.299999999997745</c:v>
                </c:pt>
                <c:pt idx="3739">
                  <c:v>62.31666666666441</c:v>
                </c:pt>
                <c:pt idx="3740">
                  <c:v>62.333333333331076</c:v>
                </c:pt>
                <c:pt idx="3741">
                  <c:v>62.349999999997742</c:v>
                </c:pt>
                <c:pt idx="3742">
                  <c:v>62.366666666664408</c:v>
                </c:pt>
                <c:pt idx="3743">
                  <c:v>62.383333333331073</c:v>
                </c:pt>
                <c:pt idx="3744">
                  <c:v>62.399999999997739</c:v>
                </c:pt>
                <c:pt idx="3745">
                  <c:v>62.416666666664405</c:v>
                </c:pt>
                <c:pt idx="3746">
                  <c:v>62.43333333333107</c:v>
                </c:pt>
                <c:pt idx="3747">
                  <c:v>62.449999999997736</c:v>
                </c:pt>
                <c:pt idx="3748">
                  <c:v>62.466666666664402</c:v>
                </c:pt>
                <c:pt idx="3749">
                  <c:v>62.483333333331068</c:v>
                </c:pt>
                <c:pt idx="3750">
                  <c:v>62.499999999997733</c:v>
                </c:pt>
                <c:pt idx="3751">
                  <c:v>62.516666666664399</c:v>
                </c:pt>
                <c:pt idx="3752">
                  <c:v>62.533333333331065</c:v>
                </c:pt>
                <c:pt idx="3753">
                  <c:v>62.549999999997731</c:v>
                </c:pt>
                <c:pt idx="3754">
                  <c:v>62.566666666664396</c:v>
                </c:pt>
                <c:pt idx="3755">
                  <c:v>62.583333333331062</c:v>
                </c:pt>
                <c:pt idx="3756">
                  <c:v>62.599999999997728</c:v>
                </c:pt>
                <c:pt idx="3757">
                  <c:v>62.616666666664393</c:v>
                </c:pt>
                <c:pt idx="3758">
                  <c:v>62.633333333331059</c:v>
                </c:pt>
                <c:pt idx="3759">
                  <c:v>62.649999999997725</c:v>
                </c:pt>
                <c:pt idx="3760">
                  <c:v>62.666666666664391</c:v>
                </c:pt>
                <c:pt idx="3761">
                  <c:v>62.683333333331056</c:v>
                </c:pt>
                <c:pt idx="3762">
                  <c:v>62.699999999997722</c:v>
                </c:pt>
                <c:pt idx="3763">
                  <c:v>62.716666666664388</c:v>
                </c:pt>
                <c:pt idx="3764">
                  <c:v>62.733333333331053</c:v>
                </c:pt>
                <c:pt idx="3765">
                  <c:v>62.749999999997719</c:v>
                </c:pt>
                <c:pt idx="3766">
                  <c:v>62.766666666664385</c:v>
                </c:pt>
                <c:pt idx="3767">
                  <c:v>62.783333333331051</c:v>
                </c:pt>
                <c:pt idx="3768">
                  <c:v>62.799999999997716</c:v>
                </c:pt>
                <c:pt idx="3769">
                  <c:v>62.816666666664382</c:v>
                </c:pt>
                <c:pt idx="3770">
                  <c:v>62.833333333331048</c:v>
                </c:pt>
                <c:pt idx="3771">
                  <c:v>62.849999999997713</c:v>
                </c:pt>
                <c:pt idx="3772">
                  <c:v>62.866666666664379</c:v>
                </c:pt>
                <c:pt idx="3773">
                  <c:v>62.883333333331045</c:v>
                </c:pt>
                <c:pt idx="3774">
                  <c:v>62.899999999997711</c:v>
                </c:pt>
                <c:pt idx="3775">
                  <c:v>62.916666666664376</c:v>
                </c:pt>
                <c:pt idx="3776">
                  <c:v>62.933333333331042</c:v>
                </c:pt>
                <c:pt idx="3777">
                  <c:v>62.949999999997708</c:v>
                </c:pt>
                <c:pt idx="3778">
                  <c:v>62.966666666664374</c:v>
                </c:pt>
                <c:pt idx="3779">
                  <c:v>62.983333333331039</c:v>
                </c:pt>
                <c:pt idx="3780">
                  <c:v>62.999999999997705</c:v>
                </c:pt>
                <c:pt idx="3781">
                  <c:v>63.016666666664371</c:v>
                </c:pt>
                <c:pt idx="3782">
                  <c:v>63.033333333331036</c:v>
                </c:pt>
                <c:pt idx="3783">
                  <c:v>63.049999999997702</c:v>
                </c:pt>
                <c:pt idx="3784">
                  <c:v>63.066666666664368</c:v>
                </c:pt>
                <c:pt idx="3785">
                  <c:v>63.083333333331034</c:v>
                </c:pt>
                <c:pt idx="3786">
                  <c:v>63.099999999997699</c:v>
                </c:pt>
                <c:pt idx="3787">
                  <c:v>63.116666666664365</c:v>
                </c:pt>
                <c:pt idx="3788">
                  <c:v>63.133333333331031</c:v>
                </c:pt>
                <c:pt idx="3789">
                  <c:v>63.149999999997696</c:v>
                </c:pt>
                <c:pt idx="3790">
                  <c:v>63.166666666664362</c:v>
                </c:pt>
                <c:pt idx="3791">
                  <c:v>63.183333333331028</c:v>
                </c:pt>
                <c:pt idx="3792">
                  <c:v>63.199999999997694</c:v>
                </c:pt>
                <c:pt idx="3793">
                  <c:v>63.216666666664359</c:v>
                </c:pt>
                <c:pt idx="3794">
                  <c:v>63.233333333331025</c:v>
                </c:pt>
                <c:pt idx="3795">
                  <c:v>63.249999999997691</c:v>
                </c:pt>
                <c:pt idx="3796">
                  <c:v>63.266666666664356</c:v>
                </c:pt>
                <c:pt idx="3797">
                  <c:v>63.283333333331022</c:v>
                </c:pt>
                <c:pt idx="3798">
                  <c:v>63.299999999997688</c:v>
                </c:pt>
                <c:pt idx="3799">
                  <c:v>63.316666666664354</c:v>
                </c:pt>
                <c:pt idx="3800">
                  <c:v>63.333333333331019</c:v>
                </c:pt>
                <c:pt idx="3801">
                  <c:v>63.349999999997685</c:v>
                </c:pt>
                <c:pt idx="3802">
                  <c:v>63.366666666664351</c:v>
                </c:pt>
                <c:pt idx="3803">
                  <c:v>63.383333333331016</c:v>
                </c:pt>
                <c:pt idx="3804">
                  <c:v>63.399999999997682</c:v>
                </c:pt>
                <c:pt idx="3805">
                  <c:v>63.416666666664348</c:v>
                </c:pt>
                <c:pt idx="3806">
                  <c:v>63.433333333331014</c:v>
                </c:pt>
                <c:pt idx="3807">
                  <c:v>63.449999999997679</c:v>
                </c:pt>
                <c:pt idx="3808">
                  <c:v>63.466666666664345</c:v>
                </c:pt>
                <c:pt idx="3809">
                  <c:v>63.483333333331011</c:v>
                </c:pt>
                <c:pt idx="3810">
                  <c:v>63.499999999997677</c:v>
                </c:pt>
                <c:pt idx="3811">
                  <c:v>63.516666666664342</c:v>
                </c:pt>
                <c:pt idx="3812">
                  <c:v>63.533333333331008</c:v>
                </c:pt>
                <c:pt idx="3813">
                  <c:v>63.549999999997674</c:v>
                </c:pt>
                <c:pt idx="3814">
                  <c:v>63.566666666664339</c:v>
                </c:pt>
                <c:pt idx="3815">
                  <c:v>63.583333333331005</c:v>
                </c:pt>
                <c:pt idx="3816">
                  <c:v>63.599999999997671</c:v>
                </c:pt>
                <c:pt idx="3817">
                  <c:v>63.616666666664337</c:v>
                </c:pt>
                <c:pt idx="3818">
                  <c:v>63.633333333331002</c:v>
                </c:pt>
                <c:pt idx="3819">
                  <c:v>63.649999999997668</c:v>
                </c:pt>
                <c:pt idx="3820">
                  <c:v>63.666666666664334</c:v>
                </c:pt>
                <c:pt idx="3821">
                  <c:v>63.683333333330999</c:v>
                </c:pt>
                <c:pt idx="3822">
                  <c:v>63.699999999997665</c:v>
                </c:pt>
                <c:pt idx="3823">
                  <c:v>63.716666666664331</c:v>
                </c:pt>
                <c:pt idx="3824">
                  <c:v>63.733333333330997</c:v>
                </c:pt>
                <c:pt idx="3825">
                  <c:v>63.749999999997662</c:v>
                </c:pt>
                <c:pt idx="3826">
                  <c:v>63.766666666664328</c:v>
                </c:pt>
                <c:pt idx="3827">
                  <c:v>63.783333333330994</c:v>
                </c:pt>
                <c:pt idx="3828">
                  <c:v>63.799999999997659</c:v>
                </c:pt>
                <c:pt idx="3829">
                  <c:v>63.816666666664325</c:v>
                </c:pt>
                <c:pt idx="3830">
                  <c:v>63.833333333330991</c:v>
                </c:pt>
                <c:pt idx="3831">
                  <c:v>63.849999999997657</c:v>
                </c:pt>
                <c:pt idx="3832">
                  <c:v>63.866666666664322</c:v>
                </c:pt>
                <c:pt idx="3833">
                  <c:v>63.883333333330988</c:v>
                </c:pt>
                <c:pt idx="3834">
                  <c:v>63.899999999997654</c:v>
                </c:pt>
                <c:pt idx="3835">
                  <c:v>63.91666666666432</c:v>
                </c:pt>
                <c:pt idx="3836">
                  <c:v>63.933333333330985</c:v>
                </c:pt>
                <c:pt idx="3837">
                  <c:v>63.949999999997651</c:v>
                </c:pt>
                <c:pt idx="3838">
                  <c:v>63.966666666664317</c:v>
                </c:pt>
                <c:pt idx="3839">
                  <c:v>63.983333333330982</c:v>
                </c:pt>
                <c:pt idx="3840">
                  <c:v>63.999999999997648</c:v>
                </c:pt>
                <c:pt idx="3841">
                  <c:v>64.016666666664321</c:v>
                </c:pt>
                <c:pt idx="3842">
                  <c:v>64.033333333330987</c:v>
                </c:pt>
                <c:pt idx="3843">
                  <c:v>64.049999999997652</c:v>
                </c:pt>
                <c:pt idx="3844">
                  <c:v>64.066666666664318</c:v>
                </c:pt>
                <c:pt idx="3845">
                  <c:v>64.083333333330984</c:v>
                </c:pt>
                <c:pt idx="3846">
                  <c:v>64.09999999999765</c:v>
                </c:pt>
                <c:pt idx="3847">
                  <c:v>64.116666666664315</c:v>
                </c:pt>
                <c:pt idx="3848">
                  <c:v>64.133333333330981</c:v>
                </c:pt>
                <c:pt idx="3849">
                  <c:v>64.149999999997647</c:v>
                </c:pt>
                <c:pt idx="3850">
                  <c:v>64.166666666664312</c:v>
                </c:pt>
                <c:pt idx="3851">
                  <c:v>64.183333333330978</c:v>
                </c:pt>
                <c:pt idx="3852">
                  <c:v>64.199999999997644</c:v>
                </c:pt>
                <c:pt idx="3853">
                  <c:v>64.21666666666431</c:v>
                </c:pt>
                <c:pt idx="3854">
                  <c:v>64.233333333330975</c:v>
                </c:pt>
                <c:pt idx="3855">
                  <c:v>64.249999999997641</c:v>
                </c:pt>
                <c:pt idx="3856">
                  <c:v>64.266666666664307</c:v>
                </c:pt>
                <c:pt idx="3857">
                  <c:v>64.283333333330972</c:v>
                </c:pt>
                <c:pt idx="3858">
                  <c:v>64.299999999997638</c:v>
                </c:pt>
                <c:pt idx="3859">
                  <c:v>64.316666666664304</c:v>
                </c:pt>
                <c:pt idx="3860">
                  <c:v>64.33333333333097</c:v>
                </c:pt>
                <c:pt idx="3861">
                  <c:v>64.349999999997635</c:v>
                </c:pt>
                <c:pt idx="3862">
                  <c:v>64.366666666664301</c:v>
                </c:pt>
                <c:pt idx="3863">
                  <c:v>64.383333333330967</c:v>
                </c:pt>
                <c:pt idx="3864">
                  <c:v>64.399999999997632</c:v>
                </c:pt>
                <c:pt idx="3865">
                  <c:v>64.416666666664298</c:v>
                </c:pt>
                <c:pt idx="3866">
                  <c:v>64.433333333330964</c:v>
                </c:pt>
                <c:pt idx="3867">
                  <c:v>64.44999999999763</c:v>
                </c:pt>
                <c:pt idx="3868">
                  <c:v>64.466666666664295</c:v>
                </c:pt>
                <c:pt idx="3869">
                  <c:v>64.483333333330961</c:v>
                </c:pt>
                <c:pt idx="3870">
                  <c:v>64.499999999997627</c:v>
                </c:pt>
                <c:pt idx="3871">
                  <c:v>64.516666666664293</c:v>
                </c:pt>
                <c:pt idx="3872">
                  <c:v>64.533333333330958</c:v>
                </c:pt>
                <c:pt idx="3873">
                  <c:v>64.549999999997624</c:v>
                </c:pt>
                <c:pt idx="3874">
                  <c:v>64.56666666666429</c:v>
                </c:pt>
                <c:pt idx="3875">
                  <c:v>64.583333333330955</c:v>
                </c:pt>
                <c:pt idx="3876">
                  <c:v>64.599999999997621</c:v>
                </c:pt>
                <c:pt idx="3877">
                  <c:v>64.616666666664287</c:v>
                </c:pt>
                <c:pt idx="3878">
                  <c:v>64.633333333330953</c:v>
                </c:pt>
                <c:pt idx="3879">
                  <c:v>64.649999999997618</c:v>
                </c:pt>
                <c:pt idx="3880">
                  <c:v>64.666666666664284</c:v>
                </c:pt>
                <c:pt idx="3881">
                  <c:v>64.68333333333095</c:v>
                </c:pt>
                <c:pt idx="3882">
                  <c:v>64.699999999997615</c:v>
                </c:pt>
                <c:pt idx="3883">
                  <c:v>64.716666666664281</c:v>
                </c:pt>
                <c:pt idx="3884">
                  <c:v>64.733333333330947</c:v>
                </c:pt>
                <c:pt idx="3885">
                  <c:v>64.749999999997613</c:v>
                </c:pt>
                <c:pt idx="3886">
                  <c:v>64.766666666664278</c:v>
                </c:pt>
                <c:pt idx="3887">
                  <c:v>64.783333333330944</c:v>
                </c:pt>
                <c:pt idx="3888">
                  <c:v>64.79999999999761</c:v>
                </c:pt>
                <c:pt idx="3889">
                  <c:v>64.816666666664275</c:v>
                </c:pt>
                <c:pt idx="3890">
                  <c:v>64.833333333330941</c:v>
                </c:pt>
                <c:pt idx="3891">
                  <c:v>64.849999999997607</c:v>
                </c:pt>
                <c:pt idx="3892">
                  <c:v>64.866666666664273</c:v>
                </c:pt>
                <c:pt idx="3893">
                  <c:v>64.883333333330938</c:v>
                </c:pt>
                <c:pt idx="3894">
                  <c:v>64.899999999997604</c:v>
                </c:pt>
                <c:pt idx="3895">
                  <c:v>64.91666666666427</c:v>
                </c:pt>
                <c:pt idx="3896">
                  <c:v>64.933333333330935</c:v>
                </c:pt>
                <c:pt idx="3897">
                  <c:v>64.949999999997601</c:v>
                </c:pt>
                <c:pt idx="3898">
                  <c:v>64.966666666664267</c:v>
                </c:pt>
                <c:pt idx="3899">
                  <c:v>64.983333333330933</c:v>
                </c:pt>
                <c:pt idx="3900">
                  <c:v>64.999999999997598</c:v>
                </c:pt>
                <c:pt idx="3901">
                  <c:v>65.016666666664264</c:v>
                </c:pt>
                <c:pt idx="3902">
                  <c:v>65.03333333333093</c:v>
                </c:pt>
                <c:pt idx="3903">
                  <c:v>65.049999999997596</c:v>
                </c:pt>
                <c:pt idx="3904">
                  <c:v>65.066666666664261</c:v>
                </c:pt>
                <c:pt idx="3905">
                  <c:v>65.083333333330927</c:v>
                </c:pt>
                <c:pt idx="3906">
                  <c:v>65.099999999997593</c:v>
                </c:pt>
                <c:pt idx="3907">
                  <c:v>65.116666666664258</c:v>
                </c:pt>
                <c:pt idx="3908">
                  <c:v>65.133333333330924</c:v>
                </c:pt>
                <c:pt idx="3909">
                  <c:v>65.14999999999759</c:v>
                </c:pt>
                <c:pt idx="3910">
                  <c:v>65.166666666664256</c:v>
                </c:pt>
                <c:pt idx="3911">
                  <c:v>65.183333333330921</c:v>
                </c:pt>
                <c:pt idx="3912">
                  <c:v>65.199999999997587</c:v>
                </c:pt>
                <c:pt idx="3913">
                  <c:v>65.216666666664253</c:v>
                </c:pt>
                <c:pt idx="3914">
                  <c:v>65.233333333330918</c:v>
                </c:pt>
                <c:pt idx="3915">
                  <c:v>65.249999999997584</c:v>
                </c:pt>
                <c:pt idx="3916">
                  <c:v>65.26666666666425</c:v>
                </c:pt>
                <c:pt idx="3917">
                  <c:v>65.283333333330916</c:v>
                </c:pt>
                <c:pt idx="3918">
                  <c:v>65.299999999997581</c:v>
                </c:pt>
                <c:pt idx="3919">
                  <c:v>65.316666666664247</c:v>
                </c:pt>
                <c:pt idx="3920">
                  <c:v>65.333333333330913</c:v>
                </c:pt>
                <c:pt idx="3921">
                  <c:v>65.349999999997578</c:v>
                </c:pt>
                <c:pt idx="3922">
                  <c:v>65.366666666664244</c:v>
                </c:pt>
                <c:pt idx="3923">
                  <c:v>65.38333333333091</c:v>
                </c:pt>
                <c:pt idx="3924">
                  <c:v>65.399999999997576</c:v>
                </c:pt>
                <c:pt idx="3925">
                  <c:v>65.416666666664241</c:v>
                </c:pt>
                <c:pt idx="3926">
                  <c:v>65.433333333330907</c:v>
                </c:pt>
                <c:pt idx="3927">
                  <c:v>65.449999999997573</c:v>
                </c:pt>
                <c:pt idx="3928">
                  <c:v>65.466666666664239</c:v>
                </c:pt>
                <c:pt idx="3929">
                  <c:v>65.483333333330904</c:v>
                </c:pt>
                <c:pt idx="3930">
                  <c:v>65.49999999999757</c:v>
                </c:pt>
                <c:pt idx="3931">
                  <c:v>65.516666666664236</c:v>
                </c:pt>
                <c:pt idx="3932">
                  <c:v>65.533333333330901</c:v>
                </c:pt>
                <c:pt idx="3933">
                  <c:v>65.549999999997567</c:v>
                </c:pt>
                <c:pt idx="3934">
                  <c:v>65.566666666664233</c:v>
                </c:pt>
                <c:pt idx="3935">
                  <c:v>65.583333333330899</c:v>
                </c:pt>
                <c:pt idx="3936">
                  <c:v>65.599999999997564</c:v>
                </c:pt>
                <c:pt idx="3937">
                  <c:v>65.61666666666423</c:v>
                </c:pt>
                <c:pt idx="3938">
                  <c:v>65.633333333330896</c:v>
                </c:pt>
                <c:pt idx="3939">
                  <c:v>65.649999999997561</c:v>
                </c:pt>
                <c:pt idx="3940">
                  <c:v>65.666666666664227</c:v>
                </c:pt>
                <c:pt idx="3941">
                  <c:v>65.683333333330893</c:v>
                </c:pt>
                <c:pt idx="3942">
                  <c:v>65.699999999997559</c:v>
                </c:pt>
                <c:pt idx="3943">
                  <c:v>65.716666666664224</c:v>
                </c:pt>
                <c:pt idx="3944">
                  <c:v>65.73333333333089</c:v>
                </c:pt>
                <c:pt idx="3945">
                  <c:v>65.749999999997556</c:v>
                </c:pt>
                <c:pt idx="3946">
                  <c:v>65.766666666664221</c:v>
                </c:pt>
                <c:pt idx="3947">
                  <c:v>65.783333333330887</c:v>
                </c:pt>
                <c:pt idx="3948">
                  <c:v>65.799999999997553</c:v>
                </c:pt>
                <c:pt idx="3949">
                  <c:v>65.816666666664219</c:v>
                </c:pt>
                <c:pt idx="3950">
                  <c:v>65.833333333330884</c:v>
                </c:pt>
                <c:pt idx="3951">
                  <c:v>65.84999999999755</c:v>
                </c:pt>
                <c:pt idx="3952">
                  <c:v>65.866666666664216</c:v>
                </c:pt>
                <c:pt idx="3953">
                  <c:v>65.883333333330881</c:v>
                </c:pt>
                <c:pt idx="3954">
                  <c:v>65.899999999997547</c:v>
                </c:pt>
                <c:pt idx="3955">
                  <c:v>65.916666666664213</c:v>
                </c:pt>
                <c:pt idx="3956">
                  <c:v>65.933333333330879</c:v>
                </c:pt>
                <c:pt idx="3957">
                  <c:v>65.949999999997544</c:v>
                </c:pt>
                <c:pt idx="3958">
                  <c:v>65.96666666666421</c:v>
                </c:pt>
                <c:pt idx="3959">
                  <c:v>65.983333333330876</c:v>
                </c:pt>
                <c:pt idx="3960">
                  <c:v>65.999999999997542</c:v>
                </c:pt>
                <c:pt idx="3961">
                  <c:v>66.016666666664207</c:v>
                </c:pt>
                <c:pt idx="3962">
                  <c:v>66.033333333330873</c:v>
                </c:pt>
                <c:pt idx="3963">
                  <c:v>66.049999999997539</c:v>
                </c:pt>
                <c:pt idx="3964">
                  <c:v>66.066666666664204</c:v>
                </c:pt>
                <c:pt idx="3965">
                  <c:v>66.08333333333087</c:v>
                </c:pt>
                <c:pt idx="3966">
                  <c:v>66.099999999997536</c:v>
                </c:pt>
                <c:pt idx="3967">
                  <c:v>66.116666666664202</c:v>
                </c:pt>
                <c:pt idx="3968">
                  <c:v>66.133333333330867</c:v>
                </c:pt>
                <c:pt idx="3969">
                  <c:v>66.149999999997533</c:v>
                </c:pt>
                <c:pt idx="3970">
                  <c:v>66.166666666664199</c:v>
                </c:pt>
                <c:pt idx="3971">
                  <c:v>66.183333333330864</c:v>
                </c:pt>
                <c:pt idx="3972">
                  <c:v>66.19999999999753</c:v>
                </c:pt>
                <c:pt idx="3973">
                  <c:v>66.216666666664196</c:v>
                </c:pt>
                <c:pt idx="3974">
                  <c:v>66.233333333330862</c:v>
                </c:pt>
                <c:pt idx="3975">
                  <c:v>66.249999999997527</c:v>
                </c:pt>
                <c:pt idx="3976">
                  <c:v>66.266666666664193</c:v>
                </c:pt>
                <c:pt idx="3977">
                  <c:v>66.283333333330859</c:v>
                </c:pt>
                <c:pt idx="3978">
                  <c:v>66.299999999997524</c:v>
                </c:pt>
                <c:pt idx="3979">
                  <c:v>66.31666666666419</c:v>
                </c:pt>
                <c:pt idx="3980">
                  <c:v>66.333333333330856</c:v>
                </c:pt>
                <c:pt idx="3981">
                  <c:v>66.349999999997522</c:v>
                </c:pt>
                <c:pt idx="3982">
                  <c:v>66.366666666664187</c:v>
                </c:pt>
                <c:pt idx="3983">
                  <c:v>66.383333333330853</c:v>
                </c:pt>
                <c:pt idx="3984">
                  <c:v>66.399999999997519</c:v>
                </c:pt>
                <c:pt idx="3985">
                  <c:v>66.416666666664185</c:v>
                </c:pt>
                <c:pt idx="3986">
                  <c:v>66.43333333333085</c:v>
                </c:pt>
                <c:pt idx="3987">
                  <c:v>66.449999999997516</c:v>
                </c:pt>
                <c:pt idx="3988">
                  <c:v>66.466666666664182</c:v>
                </c:pt>
                <c:pt idx="3989">
                  <c:v>66.483333333330847</c:v>
                </c:pt>
                <c:pt idx="3990">
                  <c:v>66.499999999997513</c:v>
                </c:pt>
                <c:pt idx="3991">
                  <c:v>66.516666666664179</c:v>
                </c:pt>
                <c:pt idx="3992">
                  <c:v>66.533333333330845</c:v>
                </c:pt>
                <c:pt idx="3993">
                  <c:v>66.54999999999751</c:v>
                </c:pt>
                <c:pt idx="3994">
                  <c:v>66.566666666664176</c:v>
                </c:pt>
                <c:pt idx="3995">
                  <c:v>66.583333333330842</c:v>
                </c:pt>
                <c:pt idx="3996">
                  <c:v>66.599999999997507</c:v>
                </c:pt>
                <c:pt idx="3997">
                  <c:v>66.616666666664173</c:v>
                </c:pt>
                <c:pt idx="3998">
                  <c:v>66.633333333330839</c:v>
                </c:pt>
                <c:pt idx="3999">
                  <c:v>66.649999999997505</c:v>
                </c:pt>
                <c:pt idx="4000">
                  <c:v>66.66666666666417</c:v>
                </c:pt>
                <c:pt idx="4001">
                  <c:v>66.683333333330836</c:v>
                </c:pt>
                <c:pt idx="4002">
                  <c:v>66.699999999997502</c:v>
                </c:pt>
                <c:pt idx="4003">
                  <c:v>66.716666666664167</c:v>
                </c:pt>
                <c:pt idx="4004">
                  <c:v>66.733333333330833</c:v>
                </c:pt>
                <c:pt idx="4005">
                  <c:v>66.749999999997499</c:v>
                </c:pt>
                <c:pt idx="4006">
                  <c:v>66.766666666664165</c:v>
                </c:pt>
                <c:pt idx="4007">
                  <c:v>66.78333333333083</c:v>
                </c:pt>
                <c:pt idx="4008">
                  <c:v>66.799999999997496</c:v>
                </c:pt>
                <c:pt idx="4009">
                  <c:v>66.816666666664162</c:v>
                </c:pt>
                <c:pt idx="4010">
                  <c:v>66.833333333330827</c:v>
                </c:pt>
                <c:pt idx="4011">
                  <c:v>66.849999999997493</c:v>
                </c:pt>
                <c:pt idx="4012">
                  <c:v>66.866666666664159</c:v>
                </c:pt>
                <c:pt idx="4013">
                  <c:v>66.883333333330825</c:v>
                </c:pt>
                <c:pt idx="4014">
                  <c:v>66.89999999999749</c:v>
                </c:pt>
                <c:pt idx="4015">
                  <c:v>66.916666666664156</c:v>
                </c:pt>
                <c:pt idx="4016">
                  <c:v>66.933333333330822</c:v>
                </c:pt>
                <c:pt idx="4017">
                  <c:v>66.949999999997488</c:v>
                </c:pt>
                <c:pt idx="4018">
                  <c:v>66.966666666664153</c:v>
                </c:pt>
                <c:pt idx="4019">
                  <c:v>66.983333333330819</c:v>
                </c:pt>
                <c:pt idx="4020">
                  <c:v>66.999999999997485</c:v>
                </c:pt>
                <c:pt idx="4021">
                  <c:v>67.01666666666415</c:v>
                </c:pt>
                <c:pt idx="4022">
                  <c:v>67.033333333330816</c:v>
                </c:pt>
                <c:pt idx="4023">
                  <c:v>67.049999999997482</c:v>
                </c:pt>
                <c:pt idx="4024">
                  <c:v>67.066666666664148</c:v>
                </c:pt>
                <c:pt idx="4025">
                  <c:v>67.083333333330813</c:v>
                </c:pt>
                <c:pt idx="4026">
                  <c:v>67.099999999997479</c:v>
                </c:pt>
                <c:pt idx="4027">
                  <c:v>67.116666666664145</c:v>
                </c:pt>
                <c:pt idx="4028">
                  <c:v>67.13333333333081</c:v>
                </c:pt>
                <c:pt idx="4029">
                  <c:v>67.149999999997476</c:v>
                </c:pt>
                <c:pt idx="4030">
                  <c:v>67.166666666664142</c:v>
                </c:pt>
                <c:pt idx="4031">
                  <c:v>67.183333333330808</c:v>
                </c:pt>
                <c:pt idx="4032">
                  <c:v>67.199999999997473</c:v>
                </c:pt>
                <c:pt idx="4033">
                  <c:v>67.216666666664139</c:v>
                </c:pt>
                <c:pt idx="4034">
                  <c:v>67.233333333330805</c:v>
                </c:pt>
                <c:pt idx="4035">
                  <c:v>67.24999999999747</c:v>
                </c:pt>
                <c:pt idx="4036">
                  <c:v>67.266666666664136</c:v>
                </c:pt>
                <c:pt idx="4037">
                  <c:v>67.283333333330802</c:v>
                </c:pt>
                <c:pt idx="4038">
                  <c:v>67.299999999997468</c:v>
                </c:pt>
                <c:pt idx="4039">
                  <c:v>67.316666666664133</c:v>
                </c:pt>
                <c:pt idx="4040">
                  <c:v>67.333333333330799</c:v>
                </c:pt>
                <c:pt idx="4041">
                  <c:v>67.349999999997465</c:v>
                </c:pt>
                <c:pt idx="4042">
                  <c:v>67.366666666664131</c:v>
                </c:pt>
                <c:pt idx="4043">
                  <c:v>67.383333333330796</c:v>
                </c:pt>
                <c:pt idx="4044">
                  <c:v>67.399999999997462</c:v>
                </c:pt>
                <c:pt idx="4045">
                  <c:v>67.416666666664128</c:v>
                </c:pt>
                <c:pt idx="4046">
                  <c:v>67.433333333330793</c:v>
                </c:pt>
                <c:pt idx="4047">
                  <c:v>67.449999999997459</c:v>
                </c:pt>
                <c:pt idx="4048">
                  <c:v>67.466666666664125</c:v>
                </c:pt>
                <c:pt idx="4049">
                  <c:v>67.483333333330791</c:v>
                </c:pt>
                <c:pt idx="4050">
                  <c:v>67.499999999997456</c:v>
                </c:pt>
                <c:pt idx="4051">
                  <c:v>67.516666666664122</c:v>
                </c:pt>
                <c:pt idx="4052">
                  <c:v>67.533333333330788</c:v>
                </c:pt>
                <c:pt idx="4053">
                  <c:v>67.549999999997453</c:v>
                </c:pt>
                <c:pt idx="4054">
                  <c:v>67.566666666664119</c:v>
                </c:pt>
                <c:pt idx="4055">
                  <c:v>67.583333333330785</c:v>
                </c:pt>
                <c:pt idx="4056">
                  <c:v>67.599999999997451</c:v>
                </c:pt>
                <c:pt idx="4057">
                  <c:v>67.616666666664116</c:v>
                </c:pt>
                <c:pt idx="4058">
                  <c:v>67.633333333330782</c:v>
                </c:pt>
                <c:pt idx="4059">
                  <c:v>67.649999999997448</c:v>
                </c:pt>
                <c:pt idx="4060">
                  <c:v>67.666666666664113</c:v>
                </c:pt>
                <c:pt idx="4061">
                  <c:v>67.683333333330779</c:v>
                </c:pt>
                <c:pt idx="4062">
                  <c:v>67.699999999997445</c:v>
                </c:pt>
                <c:pt idx="4063">
                  <c:v>67.716666666664111</c:v>
                </c:pt>
                <c:pt idx="4064">
                  <c:v>67.733333333330776</c:v>
                </c:pt>
                <c:pt idx="4065">
                  <c:v>67.749999999997442</c:v>
                </c:pt>
                <c:pt idx="4066">
                  <c:v>67.766666666664108</c:v>
                </c:pt>
                <c:pt idx="4067">
                  <c:v>67.783333333330773</c:v>
                </c:pt>
                <c:pt idx="4068">
                  <c:v>67.799999999997439</c:v>
                </c:pt>
                <c:pt idx="4069">
                  <c:v>67.816666666664105</c:v>
                </c:pt>
                <c:pt idx="4070">
                  <c:v>67.833333333330771</c:v>
                </c:pt>
                <c:pt idx="4071">
                  <c:v>67.849999999997436</c:v>
                </c:pt>
                <c:pt idx="4072">
                  <c:v>67.866666666664102</c:v>
                </c:pt>
                <c:pt idx="4073">
                  <c:v>67.883333333330768</c:v>
                </c:pt>
                <c:pt idx="4074">
                  <c:v>67.899999999997434</c:v>
                </c:pt>
                <c:pt idx="4075">
                  <c:v>67.916666666664099</c:v>
                </c:pt>
                <c:pt idx="4076">
                  <c:v>67.933333333330765</c:v>
                </c:pt>
                <c:pt idx="4077">
                  <c:v>67.949999999997431</c:v>
                </c:pt>
                <c:pt idx="4078">
                  <c:v>67.966666666664096</c:v>
                </c:pt>
                <c:pt idx="4079">
                  <c:v>67.983333333330762</c:v>
                </c:pt>
                <c:pt idx="4080">
                  <c:v>67.999999999997428</c:v>
                </c:pt>
                <c:pt idx="4081">
                  <c:v>68.016666666664094</c:v>
                </c:pt>
                <c:pt idx="4082">
                  <c:v>68.033333333330759</c:v>
                </c:pt>
                <c:pt idx="4083">
                  <c:v>68.049999999997425</c:v>
                </c:pt>
                <c:pt idx="4084">
                  <c:v>68.066666666664091</c:v>
                </c:pt>
                <c:pt idx="4085">
                  <c:v>68.083333333330756</c:v>
                </c:pt>
                <c:pt idx="4086">
                  <c:v>68.099999999997422</c:v>
                </c:pt>
                <c:pt idx="4087">
                  <c:v>68.116666666664088</c:v>
                </c:pt>
                <c:pt idx="4088">
                  <c:v>68.133333333330754</c:v>
                </c:pt>
                <c:pt idx="4089">
                  <c:v>68.149999999997419</c:v>
                </c:pt>
                <c:pt idx="4090">
                  <c:v>68.166666666664085</c:v>
                </c:pt>
                <c:pt idx="4091">
                  <c:v>68.183333333330751</c:v>
                </c:pt>
                <c:pt idx="4092">
                  <c:v>68.199999999997416</c:v>
                </c:pt>
                <c:pt idx="4093">
                  <c:v>68.216666666664082</c:v>
                </c:pt>
                <c:pt idx="4094">
                  <c:v>68.233333333330748</c:v>
                </c:pt>
                <c:pt idx="4095">
                  <c:v>68.249999999997414</c:v>
                </c:pt>
                <c:pt idx="4096">
                  <c:v>68.266666666664079</c:v>
                </c:pt>
                <c:pt idx="4097">
                  <c:v>68.283333333330745</c:v>
                </c:pt>
                <c:pt idx="4098">
                  <c:v>68.299999999997411</c:v>
                </c:pt>
                <c:pt idx="4099">
                  <c:v>68.316666666664077</c:v>
                </c:pt>
                <c:pt idx="4100">
                  <c:v>68.333333333330742</c:v>
                </c:pt>
                <c:pt idx="4101">
                  <c:v>68.349999999997408</c:v>
                </c:pt>
                <c:pt idx="4102">
                  <c:v>68.366666666664074</c:v>
                </c:pt>
                <c:pt idx="4103">
                  <c:v>68.383333333330739</c:v>
                </c:pt>
                <c:pt idx="4104">
                  <c:v>68.399999999997405</c:v>
                </c:pt>
                <c:pt idx="4105">
                  <c:v>68.416666666664071</c:v>
                </c:pt>
                <c:pt idx="4106">
                  <c:v>68.433333333330737</c:v>
                </c:pt>
                <c:pt idx="4107">
                  <c:v>68.449999999997402</c:v>
                </c:pt>
                <c:pt idx="4108">
                  <c:v>68.466666666664068</c:v>
                </c:pt>
                <c:pt idx="4109">
                  <c:v>68.483333333330734</c:v>
                </c:pt>
                <c:pt idx="4110">
                  <c:v>68.499999999997399</c:v>
                </c:pt>
                <c:pt idx="4111">
                  <c:v>68.516666666664065</c:v>
                </c:pt>
                <c:pt idx="4112">
                  <c:v>68.533333333330731</c:v>
                </c:pt>
                <c:pt idx="4113">
                  <c:v>68.549999999997397</c:v>
                </c:pt>
                <c:pt idx="4114">
                  <c:v>68.566666666664062</c:v>
                </c:pt>
                <c:pt idx="4115">
                  <c:v>68.583333333330728</c:v>
                </c:pt>
                <c:pt idx="4116">
                  <c:v>68.599999999997394</c:v>
                </c:pt>
                <c:pt idx="4117">
                  <c:v>68.616666666664059</c:v>
                </c:pt>
                <c:pt idx="4118">
                  <c:v>68.633333333330725</c:v>
                </c:pt>
                <c:pt idx="4119">
                  <c:v>68.649999999997391</c:v>
                </c:pt>
                <c:pt idx="4120">
                  <c:v>68.666666666664057</c:v>
                </c:pt>
                <c:pt idx="4121">
                  <c:v>68.683333333330722</c:v>
                </c:pt>
                <c:pt idx="4122">
                  <c:v>68.699999999997388</c:v>
                </c:pt>
                <c:pt idx="4123">
                  <c:v>68.716666666664054</c:v>
                </c:pt>
                <c:pt idx="4124">
                  <c:v>68.733333333330719</c:v>
                </c:pt>
                <c:pt idx="4125">
                  <c:v>68.749999999997385</c:v>
                </c:pt>
                <c:pt idx="4126">
                  <c:v>68.766666666664051</c:v>
                </c:pt>
                <c:pt idx="4127">
                  <c:v>68.783333333330717</c:v>
                </c:pt>
                <c:pt idx="4128">
                  <c:v>68.799999999997382</c:v>
                </c:pt>
                <c:pt idx="4129">
                  <c:v>68.816666666664048</c:v>
                </c:pt>
                <c:pt idx="4130">
                  <c:v>68.833333333330714</c:v>
                </c:pt>
                <c:pt idx="4131">
                  <c:v>68.84999999999738</c:v>
                </c:pt>
                <c:pt idx="4132">
                  <c:v>68.866666666664045</c:v>
                </c:pt>
                <c:pt idx="4133">
                  <c:v>68.883333333330711</c:v>
                </c:pt>
                <c:pt idx="4134">
                  <c:v>68.899999999997377</c:v>
                </c:pt>
                <c:pt idx="4135">
                  <c:v>68.916666666664042</c:v>
                </c:pt>
                <c:pt idx="4136">
                  <c:v>68.933333333330708</c:v>
                </c:pt>
                <c:pt idx="4137">
                  <c:v>68.949999999997374</c:v>
                </c:pt>
                <c:pt idx="4138">
                  <c:v>68.96666666666404</c:v>
                </c:pt>
                <c:pt idx="4139">
                  <c:v>68.983333333330705</c:v>
                </c:pt>
                <c:pt idx="4140">
                  <c:v>68.999999999997371</c:v>
                </c:pt>
                <c:pt idx="4141">
                  <c:v>69.016666666664037</c:v>
                </c:pt>
                <c:pt idx="4142">
                  <c:v>69.033333333330702</c:v>
                </c:pt>
                <c:pt idx="4143">
                  <c:v>69.049999999997368</c:v>
                </c:pt>
                <c:pt idx="4144">
                  <c:v>69.066666666664034</c:v>
                </c:pt>
                <c:pt idx="4145">
                  <c:v>69.0833333333307</c:v>
                </c:pt>
                <c:pt idx="4146">
                  <c:v>69.099999999997365</c:v>
                </c:pt>
                <c:pt idx="4147">
                  <c:v>69.116666666664031</c:v>
                </c:pt>
                <c:pt idx="4148">
                  <c:v>69.133333333330697</c:v>
                </c:pt>
                <c:pt idx="4149">
                  <c:v>69.149999999997362</c:v>
                </c:pt>
                <c:pt idx="4150">
                  <c:v>69.166666666664028</c:v>
                </c:pt>
                <c:pt idx="4151">
                  <c:v>69.183333333330694</c:v>
                </c:pt>
                <c:pt idx="4152">
                  <c:v>69.19999999999736</c:v>
                </c:pt>
                <c:pt idx="4153">
                  <c:v>69.216666666664025</c:v>
                </c:pt>
                <c:pt idx="4154">
                  <c:v>69.233333333330691</c:v>
                </c:pt>
                <c:pt idx="4155">
                  <c:v>69.249999999997357</c:v>
                </c:pt>
                <c:pt idx="4156">
                  <c:v>69.266666666664023</c:v>
                </c:pt>
                <c:pt idx="4157">
                  <c:v>69.283333333330688</c:v>
                </c:pt>
                <c:pt idx="4158">
                  <c:v>69.299999999997354</c:v>
                </c:pt>
                <c:pt idx="4159">
                  <c:v>69.31666666666402</c:v>
                </c:pt>
                <c:pt idx="4160">
                  <c:v>69.333333333330685</c:v>
                </c:pt>
                <c:pt idx="4161">
                  <c:v>69.349999999997351</c:v>
                </c:pt>
                <c:pt idx="4162">
                  <c:v>69.366666666664017</c:v>
                </c:pt>
                <c:pt idx="4163">
                  <c:v>69.383333333330683</c:v>
                </c:pt>
                <c:pt idx="4164">
                  <c:v>69.399999999997348</c:v>
                </c:pt>
                <c:pt idx="4165">
                  <c:v>69.416666666664014</c:v>
                </c:pt>
                <c:pt idx="4166">
                  <c:v>69.43333333333068</c:v>
                </c:pt>
                <c:pt idx="4167">
                  <c:v>69.449999999997345</c:v>
                </c:pt>
                <c:pt idx="4168">
                  <c:v>69.466666666664011</c:v>
                </c:pt>
                <c:pt idx="4169">
                  <c:v>69.483333333330677</c:v>
                </c:pt>
                <c:pt idx="4170">
                  <c:v>69.499999999997343</c:v>
                </c:pt>
                <c:pt idx="4171">
                  <c:v>69.516666666664008</c:v>
                </c:pt>
                <c:pt idx="4172">
                  <c:v>69.533333333330674</c:v>
                </c:pt>
                <c:pt idx="4173">
                  <c:v>69.54999999999734</c:v>
                </c:pt>
                <c:pt idx="4174">
                  <c:v>69.566666666664005</c:v>
                </c:pt>
                <c:pt idx="4175">
                  <c:v>69.583333333330671</c:v>
                </c:pt>
                <c:pt idx="4176">
                  <c:v>69.599999999997337</c:v>
                </c:pt>
                <c:pt idx="4177">
                  <c:v>69.616666666664003</c:v>
                </c:pt>
                <c:pt idx="4178">
                  <c:v>69.633333333330668</c:v>
                </c:pt>
                <c:pt idx="4179">
                  <c:v>69.649999999997334</c:v>
                </c:pt>
                <c:pt idx="4180">
                  <c:v>69.666666666664</c:v>
                </c:pt>
                <c:pt idx="4181">
                  <c:v>69.683333333330665</c:v>
                </c:pt>
                <c:pt idx="4182">
                  <c:v>69.699999999997331</c:v>
                </c:pt>
                <c:pt idx="4183">
                  <c:v>69.716666666663997</c:v>
                </c:pt>
                <c:pt idx="4184">
                  <c:v>69.733333333330663</c:v>
                </c:pt>
                <c:pt idx="4185">
                  <c:v>69.749999999997328</c:v>
                </c:pt>
                <c:pt idx="4186">
                  <c:v>69.766666666663994</c:v>
                </c:pt>
                <c:pt idx="4187">
                  <c:v>69.78333333333066</c:v>
                </c:pt>
                <c:pt idx="4188">
                  <c:v>69.799999999997326</c:v>
                </c:pt>
                <c:pt idx="4189">
                  <c:v>69.816666666663991</c:v>
                </c:pt>
                <c:pt idx="4190">
                  <c:v>69.833333333330657</c:v>
                </c:pt>
                <c:pt idx="4191">
                  <c:v>69.849999999997323</c:v>
                </c:pt>
                <c:pt idx="4192">
                  <c:v>69.866666666663988</c:v>
                </c:pt>
                <c:pt idx="4193">
                  <c:v>69.883333333330654</c:v>
                </c:pt>
                <c:pt idx="4194">
                  <c:v>69.89999999999732</c:v>
                </c:pt>
                <c:pt idx="4195">
                  <c:v>69.916666666663986</c:v>
                </c:pt>
                <c:pt idx="4196">
                  <c:v>69.933333333330651</c:v>
                </c:pt>
                <c:pt idx="4197">
                  <c:v>69.949999999997317</c:v>
                </c:pt>
                <c:pt idx="4198">
                  <c:v>69.966666666663983</c:v>
                </c:pt>
                <c:pt idx="4199">
                  <c:v>69.983333333330648</c:v>
                </c:pt>
                <c:pt idx="4200">
                  <c:v>69.999999999997314</c:v>
                </c:pt>
                <c:pt idx="4201">
                  <c:v>70.01666666666398</c:v>
                </c:pt>
                <c:pt idx="4202">
                  <c:v>70.033333333330646</c:v>
                </c:pt>
                <c:pt idx="4203">
                  <c:v>70.049999999997311</c:v>
                </c:pt>
                <c:pt idx="4204">
                  <c:v>70.066666666663977</c:v>
                </c:pt>
                <c:pt idx="4205">
                  <c:v>70.083333333330643</c:v>
                </c:pt>
                <c:pt idx="4206">
                  <c:v>70.099999999997308</c:v>
                </c:pt>
                <c:pt idx="4207">
                  <c:v>70.116666666663974</c:v>
                </c:pt>
                <c:pt idx="4208">
                  <c:v>70.13333333333064</c:v>
                </c:pt>
                <c:pt idx="4209">
                  <c:v>70.149999999997306</c:v>
                </c:pt>
                <c:pt idx="4210">
                  <c:v>70.166666666663971</c:v>
                </c:pt>
                <c:pt idx="4211">
                  <c:v>70.183333333330637</c:v>
                </c:pt>
                <c:pt idx="4212">
                  <c:v>70.199999999997303</c:v>
                </c:pt>
                <c:pt idx="4213">
                  <c:v>70.216666666663968</c:v>
                </c:pt>
                <c:pt idx="4214">
                  <c:v>70.233333333330634</c:v>
                </c:pt>
                <c:pt idx="4215">
                  <c:v>70.2499999999973</c:v>
                </c:pt>
                <c:pt idx="4216">
                  <c:v>70.266666666663966</c:v>
                </c:pt>
                <c:pt idx="4217">
                  <c:v>70.283333333330631</c:v>
                </c:pt>
                <c:pt idx="4218">
                  <c:v>70.299999999997297</c:v>
                </c:pt>
                <c:pt idx="4219">
                  <c:v>70.316666666663963</c:v>
                </c:pt>
                <c:pt idx="4220">
                  <c:v>70.333333333330629</c:v>
                </c:pt>
                <c:pt idx="4221">
                  <c:v>70.349999999997294</c:v>
                </c:pt>
                <c:pt idx="4222">
                  <c:v>70.36666666666396</c:v>
                </c:pt>
                <c:pt idx="4223">
                  <c:v>70.383333333330626</c:v>
                </c:pt>
                <c:pt idx="4224">
                  <c:v>70.399999999997291</c:v>
                </c:pt>
                <c:pt idx="4225">
                  <c:v>70.416666666663957</c:v>
                </c:pt>
                <c:pt idx="4226">
                  <c:v>70.433333333330623</c:v>
                </c:pt>
                <c:pt idx="4227">
                  <c:v>70.449999999997289</c:v>
                </c:pt>
                <c:pt idx="4228">
                  <c:v>70.466666666663954</c:v>
                </c:pt>
                <c:pt idx="4229">
                  <c:v>70.48333333333062</c:v>
                </c:pt>
                <c:pt idx="4230">
                  <c:v>70.499999999997286</c:v>
                </c:pt>
                <c:pt idx="4231">
                  <c:v>70.516666666663951</c:v>
                </c:pt>
                <c:pt idx="4232">
                  <c:v>70.533333333330617</c:v>
                </c:pt>
                <c:pt idx="4233">
                  <c:v>70.549999999997283</c:v>
                </c:pt>
                <c:pt idx="4234">
                  <c:v>70.566666666663949</c:v>
                </c:pt>
                <c:pt idx="4235">
                  <c:v>70.583333333330614</c:v>
                </c:pt>
                <c:pt idx="4236">
                  <c:v>70.59999999999728</c:v>
                </c:pt>
                <c:pt idx="4237">
                  <c:v>70.616666666663946</c:v>
                </c:pt>
                <c:pt idx="4238">
                  <c:v>70.633333333330611</c:v>
                </c:pt>
                <c:pt idx="4239">
                  <c:v>70.649999999997277</c:v>
                </c:pt>
                <c:pt idx="4240">
                  <c:v>70.666666666663943</c:v>
                </c:pt>
                <c:pt idx="4241">
                  <c:v>70.683333333330609</c:v>
                </c:pt>
                <c:pt idx="4242">
                  <c:v>70.699999999997274</c:v>
                </c:pt>
                <c:pt idx="4243">
                  <c:v>70.71666666666394</c:v>
                </c:pt>
                <c:pt idx="4244">
                  <c:v>70.733333333330606</c:v>
                </c:pt>
                <c:pt idx="4245">
                  <c:v>70.749999999997272</c:v>
                </c:pt>
                <c:pt idx="4246">
                  <c:v>70.766666666663937</c:v>
                </c:pt>
                <c:pt idx="4247">
                  <c:v>70.783333333330603</c:v>
                </c:pt>
                <c:pt idx="4248">
                  <c:v>70.799999999997269</c:v>
                </c:pt>
                <c:pt idx="4249">
                  <c:v>70.816666666663934</c:v>
                </c:pt>
                <c:pt idx="4250">
                  <c:v>70.8333333333306</c:v>
                </c:pt>
                <c:pt idx="4251">
                  <c:v>70.849999999997266</c:v>
                </c:pt>
                <c:pt idx="4252">
                  <c:v>70.866666666663932</c:v>
                </c:pt>
                <c:pt idx="4253">
                  <c:v>70.883333333330597</c:v>
                </c:pt>
                <c:pt idx="4254">
                  <c:v>70.899999999997263</c:v>
                </c:pt>
                <c:pt idx="4255">
                  <c:v>70.916666666663929</c:v>
                </c:pt>
                <c:pt idx="4256">
                  <c:v>70.933333333330594</c:v>
                </c:pt>
                <c:pt idx="4257">
                  <c:v>70.94999999999726</c:v>
                </c:pt>
                <c:pt idx="4258">
                  <c:v>70.966666666663926</c:v>
                </c:pt>
                <c:pt idx="4259">
                  <c:v>70.983333333330592</c:v>
                </c:pt>
                <c:pt idx="4260">
                  <c:v>70.999999999997257</c:v>
                </c:pt>
                <c:pt idx="4261">
                  <c:v>71.016666666663923</c:v>
                </c:pt>
                <c:pt idx="4262">
                  <c:v>71.033333333330589</c:v>
                </c:pt>
                <c:pt idx="4263">
                  <c:v>71.049999999997254</c:v>
                </c:pt>
                <c:pt idx="4264">
                  <c:v>71.06666666666392</c:v>
                </c:pt>
                <c:pt idx="4265">
                  <c:v>71.083333333330586</c:v>
                </c:pt>
                <c:pt idx="4266">
                  <c:v>71.099999999997252</c:v>
                </c:pt>
                <c:pt idx="4267">
                  <c:v>71.116666666663917</c:v>
                </c:pt>
                <c:pt idx="4268">
                  <c:v>71.133333333330583</c:v>
                </c:pt>
                <c:pt idx="4269">
                  <c:v>71.149999999997249</c:v>
                </c:pt>
                <c:pt idx="4270">
                  <c:v>71.166666666663914</c:v>
                </c:pt>
                <c:pt idx="4271">
                  <c:v>71.18333333333058</c:v>
                </c:pt>
                <c:pt idx="4272">
                  <c:v>71.199999999997246</c:v>
                </c:pt>
                <c:pt idx="4273">
                  <c:v>71.216666666663912</c:v>
                </c:pt>
                <c:pt idx="4274">
                  <c:v>71.233333333330577</c:v>
                </c:pt>
                <c:pt idx="4275">
                  <c:v>71.249999999997243</c:v>
                </c:pt>
                <c:pt idx="4276">
                  <c:v>71.266666666663909</c:v>
                </c:pt>
                <c:pt idx="4277">
                  <c:v>71.283333333330575</c:v>
                </c:pt>
                <c:pt idx="4278">
                  <c:v>71.29999999999724</c:v>
                </c:pt>
                <c:pt idx="4279">
                  <c:v>71.316666666663906</c:v>
                </c:pt>
                <c:pt idx="4280">
                  <c:v>71.333333333330572</c:v>
                </c:pt>
                <c:pt idx="4281">
                  <c:v>71.349999999997237</c:v>
                </c:pt>
                <c:pt idx="4282">
                  <c:v>71.366666666663903</c:v>
                </c:pt>
                <c:pt idx="4283">
                  <c:v>71.383333333330569</c:v>
                </c:pt>
                <c:pt idx="4284">
                  <c:v>71.399999999997235</c:v>
                </c:pt>
                <c:pt idx="4285">
                  <c:v>71.4166666666639</c:v>
                </c:pt>
                <c:pt idx="4286">
                  <c:v>71.433333333330566</c:v>
                </c:pt>
                <c:pt idx="4287">
                  <c:v>71.449999999997232</c:v>
                </c:pt>
                <c:pt idx="4288">
                  <c:v>71.466666666663897</c:v>
                </c:pt>
                <c:pt idx="4289">
                  <c:v>71.483333333330563</c:v>
                </c:pt>
                <c:pt idx="4290">
                  <c:v>71.499999999997229</c:v>
                </c:pt>
                <c:pt idx="4291">
                  <c:v>71.516666666663895</c:v>
                </c:pt>
                <c:pt idx="4292">
                  <c:v>71.53333333333056</c:v>
                </c:pt>
                <c:pt idx="4293">
                  <c:v>71.549999999997226</c:v>
                </c:pt>
                <c:pt idx="4294">
                  <c:v>71.566666666663892</c:v>
                </c:pt>
                <c:pt idx="4295">
                  <c:v>71.583333333330557</c:v>
                </c:pt>
                <c:pt idx="4296">
                  <c:v>71.599999999997223</c:v>
                </c:pt>
                <c:pt idx="4297">
                  <c:v>71.616666666663889</c:v>
                </c:pt>
                <c:pt idx="4298">
                  <c:v>71.633333333330555</c:v>
                </c:pt>
                <c:pt idx="4299">
                  <c:v>71.64999999999722</c:v>
                </c:pt>
                <c:pt idx="4300">
                  <c:v>71.666666666663886</c:v>
                </c:pt>
                <c:pt idx="4301">
                  <c:v>71.683333333330552</c:v>
                </c:pt>
                <c:pt idx="4302">
                  <c:v>71.699999999997218</c:v>
                </c:pt>
                <c:pt idx="4303">
                  <c:v>71.716666666663883</c:v>
                </c:pt>
                <c:pt idx="4304">
                  <c:v>71.733333333330549</c:v>
                </c:pt>
                <c:pt idx="4305">
                  <c:v>71.749999999997215</c:v>
                </c:pt>
                <c:pt idx="4306">
                  <c:v>71.76666666666388</c:v>
                </c:pt>
                <c:pt idx="4307">
                  <c:v>71.783333333330546</c:v>
                </c:pt>
                <c:pt idx="4308">
                  <c:v>71.799999999997212</c:v>
                </c:pt>
                <c:pt idx="4309">
                  <c:v>71.816666666663878</c:v>
                </c:pt>
                <c:pt idx="4310">
                  <c:v>71.833333333330543</c:v>
                </c:pt>
                <c:pt idx="4311">
                  <c:v>71.849999999997209</c:v>
                </c:pt>
                <c:pt idx="4312">
                  <c:v>71.866666666663875</c:v>
                </c:pt>
                <c:pt idx="4313">
                  <c:v>71.88333333333054</c:v>
                </c:pt>
                <c:pt idx="4314">
                  <c:v>71.899999999997206</c:v>
                </c:pt>
                <c:pt idx="4315">
                  <c:v>71.916666666663872</c:v>
                </c:pt>
                <c:pt idx="4316">
                  <c:v>71.933333333330538</c:v>
                </c:pt>
                <c:pt idx="4317">
                  <c:v>71.949999999997203</c:v>
                </c:pt>
                <c:pt idx="4318">
                  <c:v>71.966666666663869</c:v>
                </c:pt>
                <c:pt idx="4319">
                  <c:v>71.983333333330535</c:v>
                </c:pt>
                <c:pt idx="4320">
                  <c:v>71.9999999999972</c:v>
                </c:pt>
                <c:pt idx="4321">
                  <c:v>72.016666666663866</c:v>
                </c:pt>
                <c:pt idx="4322">
                  <c:v>72.033333333330532</c:v>
                </c:pt>
                <c:pt idx="4323">
                  <c:v>72.049999999997198</c:v>
                </c:pt>
                <c:pt idx="4324">
                  <c:v>72.066666666663863</c:v>
                </c:pt>
                <c:pt idx="4325">
                  <c:v>72.083333333330529</c:v>
                </c:pt>
                <c:pt idx="4326">
                  <c:v>72.099999999997195</c:v>
                </c:pt>
                <c:pt idx="4327">
                  <c:v>72.11666666666386</c:v>
                </c:pt>
                <c:pt idx="4328">
                  <c:v>72.133333333330526</c:v>
                </c:pt>
                <c:pt idx="4329">
                  <c:v>72.149999999997192</c:v>
                </c:pt>
                <c:pt idx="4330">
                  <c:v>72.166666666663858</c:v>
                </c:pt>
                <c:pt idx="4331">
                  <c:v>72.183333333330523</c:v>
                </c:pt>
                <c:pt idx="4332">
                  <c:v>72.199999999997189</c:v>
                </c:pt>
                <c:pt idx="4333">
                  <c:v>72.216666666663855</c:v>
                </c:pt>
                <c:pt idx="4334">
                  <c:v>72.233333333330521</c:v>
                </c:pt>
                <c:pt idx="4335">
                  <c:v>72.249999999997186</c:v>
                </c:pt>
                <c:pt idx="4336">
                  <c:v>72.266666666663852</c:v>
                </c:pt>
                <c:pt idx="4337">
                  <c:v>72.283333333330518</c:v>
                </c:pt>
                <c:pt idx="4338">
                  <c:v>72.299999999997183</c:v>
                </c:pt>
                <c:pt idx="4339">
                  <c:v>72.316666666663849</c:v>
                </c:pt>
                <c:pt idx="4340">
                  <c:v>72.333333333330515</c:v>
                </c:pt>
                <c:pt idx="4341">
                  <c:v>72.349999999997181</c:v>
                </c:pt>
                <c:pt idx="4342">
                  <c:v>72.366666666663846</c:v>
                </c:pt>
                <c:pt idx="4343">
                  <c:v>72.383333333330512</c:v>
                </c:pt>
                <c:pt idx="4344">
                  <c:v>72.399999999997178</c:v>
                </c:pt>
                <c:pt idx="4345">
                  <c:v>72.416666666663843</c:v>
                </c:pt>
                <c:pt idx="4346">
                  <c:v>72.433333333330509</c:v>
                </c:pt>
                <c:pt idx="4347">
                  <c:v>72.449999999997175</c:v>
                </c:pt>
                <c:pt idx="4348">
                  <c:v>72.466666666663841</c:v>
                </c:pt>
                <c:pt idx="4349">
                  <c:v>72.483333333330506</c:v>
                </c:pt>
                <c:pt idx="4350">
                  <c:v>72.499999999997172</c:v>
                </c:pt>
                <c:pt idx="4351">
                  <c:v>72.516666666663838</c:v>
                </c:pt>
                <c:pt idx="4352">
                  <c:v>72.533333333330503</c:v>
                </c:pt>
                <c:pt idx="4353">
                  <c:v>72.549999999997169</c:v>
                </c:pt>
                <c:pt idx="4354">
                  <c:v>72.566666666663835</c:v>
                </c:pt>
                <c:pt idx="4355">
                  <c:v>72.583333333330501</c:v>
                </c:pt>
                <c:pt idx="4356">
                  <c:v>72.599999999997166</c:v>
                </c:pt>
                <c:pt idx="4357">
                  <c:v>72.616666666663832</c:v>
                </c:pt>
                <c:pt idx="4358">
                  <c:v>72.633333333330498</c:v>
                </c:pt>
                <c:pt idx="4359">
                  <c:v>72.649999999997164</c:v>
                </c:pt>
                <c:pt idx="4360">
                  <c:v>72.666666666663829</c:v>
                </c:pt>
                <c:pt idx="4361">
                  <c:v>72.683333333330495</c:v>
                </c:pt>
                <c:pt idx="4362">
                  <c:v>72.699999999997161</c:v>
                </c:pt>
                <c:pt idx="4363">
                  <c:v>72.716666666663826</c:v>
                </c:pt>
                <c:pt idx="4364">
                  <c:v>72.733333333330492</c:v>
                </c:pt>
                <c:pt idx="4365">
                  <c:v>72.749999999997158</c:v>
                </c:pt>
                <c:pt idx="4366">
                  <c:v>72.766666666663824</c:v>
                </c:pt>
                <c:pt idx="4367">
                  <c:v>72.783333333330489</c:v>
                </c:pt>
                <c:pt idx="4368">
                  <c:v>72.799999999997155</c:v>
                </c:pt>
                <c:pt idx="4369">
                  <c:v>72.816666666663821</c:v>
                </c:pt>
                <c:pt idx="4370">
                  <c:v>72.833333333330486</c:v>
                </c:pt>
                <c:pt idx="4371">
                  <c:v>72.849999999997152</c:v>
                </c:pt>
                <c:pt idx="4372">
                  <c:v>72.866666666663818</c:v>
                </c:pt>
                <c:pt idx="4373">
                  <c:v>72.883333333330484</c:v>
                </c:pt>
                <c:pt idx="4374">
                  <c:v>72.899999999997149</c:v>
                </c:pt>
                <c:pt idx="4375">
                  <c:v>72.916666666663815</c:v>
                </c:pt>
                <c:pt idx="4376">
                  <c:v>72.933333333330481</c:v>
                </c:pt>
                <c:pt idx="4377">
                  <c:v>72.949999999997146</c:v>
                </c:pt>
                <c:pt idx="4378">
                  <c:v>72.966666666663812</c:v>
                </c:pt>
                <c:pt idx="4379">
                  <c:v>72.983333333330478</c:v>
                </c:pt>
                <c:pt idx="4380">
                  <c:v>72.999999999997144</c:v>
                </c:pt>
                <c:pt idx="4381">
                  <c:v>73.016666666663809</c:v>
                </c:pt>
                <c:pt idx="4382">
                  <c:v>73.033333333330475</c:v>
                </c:pt>
                <c:pt idx="4383">
                  <c:v>73.049999999997141</c:v>
                </c:pt>
                <c:pt idx="4384">
                  <c:v>73.066666666663806</c:v>
                </c:pt>
                <c:pt idx="4385">
                  <c:v>73.083333333330472</c:v>
                </c:pt>
                <c:pt idx="4386">
                  <c:v>73.099999999997138</c:v>
                </c:pt>
                <c:pt idx="4387">
                  <c:v>73.116666666663804</c:v>
                </c:pt>
                <c:pt idx="4388">
                  <c:v>73.133333333330469</c:v>
                </c:pt>
                <c:pt idx="4389">
                  <c:v>73.149999999997135</c:v>
                </c:pt>
                <c:pt idx="4390">
                  <c:v>73.166666666663801</c:v>
                </c:pt>
                <c:pt idx="4391">
                  <c:v>73.183333333330467</c:v>
                </c:pt>
                <c:pt idx="4392">
                  <c:v>73.199999999997132</c:v>
                </c:pt>
                <c:pt idx="4393">
                  <c:v>73.216666666663798</c:v>
                </c:pt>
                <c:pt idx="4394">
                  <c:v>73.233333333330464</c:v>
                </c:pt>
                <c:pt idx="4395">
                  <c:v>73.249999999997129</c:v>
                </c:pt>
                <c:pt idx="4396">
                  <c:v>73.266666666663795</c:v>
                </c:pt>
                <c:pt idx="4397">
                  <c:v>73.283333333330461</c:v>
                </c:pt>
                <c:pt idx="4398">
                  <c:v>73.299999999997127</c:v>
                </c:pt>
                <c:pt idx="4399">
                  <c:v>73.316666666663792</c:v>
                </c:pt>
                <c:pt idx="4400">
                  <c:v>73.333333333330458</c:v>
                </c:pt>
                <c:pt idx="4401">
                  <c:v>73.349999999997124</c:v>
                </c:pt>
                <c:pt idx="4402">
                  <c:v>73.366666666663789</c:v>
                </c:pt>
                <c:pt idx="4403">
                  <c:v>73.383333333330455</c:v>
                </c:pt>
                <c:pt idx="4404">
                  <c:v>73.399999999997121</c:v>
                </c:pt>
                <c:pt idx="4405">
                  <c:v>73.416666666663787</c:v>
                </c:pt>
                <c:pt idx="4406">
                  <c:v>73.433333333330452</c:v>
                </c:pt>
                <c:pt idx="4407">
                  <c:v>73.449999999997118</c:v>
                </c:pt>
                <c:pt idx="4408">
                  <c:v>73.466666666663784</c:v>
                </c:pt>
                <c:pt idx="4409">
                  <c:v>73.483333333330449</c:v>
                </c:pt>
                <c:pt idx="4410">
                  <c:v>73.499999999997115</c:v>
                </c:pt>
                <c:pt idx="4411">
                  <c:v>73.516666666663781</c:v>
                </c:pt>
                <c:pt idx="4412">
                  <c:v>73.533333333330447</c:v>
                </c:pt>
                <c:pt idx="4413">
                  <c:v>73.549999999997112</c:v>
                </c:pt>
                <c:pt idx="4414">
                  <c:v>73.566666666663778</c:v>
                </c:pt>
                <c:pt idx="4415">
                  <c:v>73.583333333330444</c:v>
                </c:pt>
                <c:pt idx="4416">
                  <c:v>73.59999999999711</c:v>
                </c:pt>
                <c:pt idx="4417">
                  <c:v>73.616666666663775</c:v>
                </c:pt>
                <c:pt idx="4418">
                  <c:v>73.633333333330441</c:v>
                </c:pt>
                <c:pt idx="4419">
                  <c:v>73.649999999997107</c:v>
                </c:pt>
                <c:pt idx="4420">
                  <c:v>73.666666666663772</c:v>
                </c:pt>
                <c:pt idx="4421">
                  <c:v>73.683333333330438</c:v>
                </c:pt>
                <c:pt idx="4422">
                  <c:v>73.699999999997104</c:v>
                </c:pt>
                <c:pt idx="4423">
                  <c:v>73.71666666666377</c:v>
                </c:pt>
                <c:pt idx="4424">
                  <c:v>73.733333333330435</c:v>
                </c:pt>
                <c:pt idx="4425">
                  <c:v>73.749999999997101</c:v>
                </c:pt>
                <c:pt idx="4426">
                  <c:v>73.766666666663767</c:v>
                </c:pt>
                <c:pt idx="4427">
                  <c:v>73.783333333330432</c:v>
                </c:pt>
                <c:pt idx="4428">
                  <c:v>73.799999999997098</c:v>
                </c:pt>
                <c:pt idx="4429">
                  <c:v>73.816666666663764</c:v>
                </c:pt>
                <c:pt idx="4430">
                  <c:v>73.83333333333043</c:v>
                </c:pt>
                <c:pt idx="4431">
                  <c:v>73.849999999997095</c:v>
                </c:pt>
                <c:pt idx="4432">
                  <c:v>73.866666666663761</c:v>
                </c:pt>
                <c:pt idx="4433">
                  <c:v>73.883333333330427</c:v>
                </c:pt>
                <c:pt idx="4434">
                  <c:v>73.899999999997092</c:v>
                </c:pt>
                <c:pt idx="4435">
                  <c:v>73.916666666663758</c:v>
                </c:pt>
                <c:pt idx="4436">
                  <c:v>73.933333333330424</c:v>
                </c:pt>
                <c:pt idx="4437">
                  <c:v>73.94999999999709</c:v>
                </c:pt>
                <c:pt idx="4438">
                  <c:v>73.966666666663755</c:v>
                </c:pt>
                <c:pt idx="4439">
                  <c:v>73.983333333330421</c:v>
                </c:pt>
                <c:pt idx="4440">
                  <c:v>73.999999999997087</c:v>
                </c:pt>
                <c:pt idx="4441">
                  <c:v>74.016666666663752</c:v>
                </c:pt>
                <c:pt idx="4442">
                  <c:v>74.033333333330418</c:v>
                </c:pt>
                <c:pt idx="4443">
                  <c:v>74.049999999997084</c:v>
                </c:pt>
                <c:pt idx="4444">
                  <c:v>74.06666666666375</c:v>
                </c:pt>
                <c:pt idx="4445">
                  <c:v>74.083333333330415</c:v>
                </c:pt>
                <c:pt idx="4446">
                  <c:v>74.099999999997081</c:v>
                </c:pt>
                <c:pt idx="4447">
                  <c:v>74.116666666663747</c:v>
                </c:pt>
                <c:pt idx="4448">
                  <c:v>74.133333333330413</c:v>
                </c:pt>
                <c:pt idx="4449">
                  <c:v>74.149999999997078</c:v>
                </c:pt>
                <c:pt idx="4450">
                  <c:v>74.166666666663744</c:v>
                </c:pt>
                <c:pt idx="4451">
                  <c:v>74.18333333333041</c:v>
                </c:pt>
                <c:pt idx="4452">
                  <c:v>74.199999999997075</c:v>
                </c:pt>
                <c:pt idx="4453">
                  <c:v>74.216666666663741</c:v>
                </c:pt>
                <c:pt idx="4454">
                  <c:v>74.233333333330407</c:v>
                </c:pt>
                <c:pt idx="4455">
                  <c:v>74.249999999997073</c:v>
                </c:pt>
                <c:pt idx="4456">
                  <c:v>74.266666666663738</c:v>
                </c:pt>
                <c:pt idx="4457">
                  <c:v>74.283333333330404</c:v>
                </c:pt>
                <c:pt idx="4458">
                  <c:v>74.29999999999707</c:v>
                </c:pt>
                <c:pt idx="4459">
                  <c:v>74.316666666663735</c:v>
                </c:pt>
                <c:pt idx="4460">
                  <c:v>74.333333333330401</c:v>
                </c:pt>
                <c:pt idx="4461">
                  <c:v>74.349999999997067</c:v>
                </c:pt>
                <c:pt idx="4462">
                  <c:v>74.366666666663733</c:v>
                </c:pt>
                <c:pt idx="4463">
                  <c:v>74.383333333330398</c:v>
                </c:pt>
                <c:pt idx="4464">
                  <c:v>74.399999999997064</c:v>
                </c:pt>
                <c:pt idx="4465">
                  <c:v>74.41666666666373</c:v>
                </c:pt>
                <c:pt idx="4466">
                  <c:v>74.433333333330395</c:v>
                </c:pt>
                <c:pt idx="4467">
                  <c:v>74.449999999997061</c:v>
                </c:pt>
                <c:pt idx="4468">
                  <c:v>74.466666666663727</c:v>
                </c:pt>
                <c:pt idx="4469">
                  <c:v>74.483333333330393</c:v>
                </c:pt>
                <c:pt idx="4470">
                  <c:v>74.499999999997058</c:v>
                </c:pt>
                <c:pt idx="4471">
                  <c:v>74.516666666663724</c:v>
                </c:pt>
                <c:pt idx="4472">
                  <c:v>74.53333333333039</c:v>
                </c:pt>
                <c:pt idx="4473">
                  <c:v>74.549999999997056</c:v>
                </c:pt>
                <c:pt idx="4474">
                  <c:v>74.566666666663721</c:v>
                </c:pt>
                <c:pt idx="4475">
                  <c:v>74.583333333330387</c:v>
                </c:pt>
                <c:pt idx="4476">
                  <c:v>74.599999999997053</c:v>
                </c:pt>
                <c:pt idx="4477">
                  <c:v>74.616666666663718</c:v>
                </c:pt>
                <c:pt idx="4478">
                  <c:v>74.633333333330384</c:v>
                </c:pt>
                <c:pt idx="4479">
                  <c:v>74.64999999999705</c:v>
                </c:pt>
                <c:pt idx="4480">
                  <c:v>74.666666666663716</c:v>
                </c:pt>
                <c:pt idx="4481">
                  <c:v>74.683333333330381</c:v>
                </c:pt>
                <c:pt idx="4482">
                  <c:v>74.699999999997047</c:v>
                </c:pt>
                <c:pt idx="4483">
                  <c:v>74.716666666663713</c:v>
                </c:pt>
                <c:pt idx="4484">
                  <c:v>74.733333333330378</c:v>
                </c:pt>
                <c:pt idx="4485">
                  <c:v>74.749999999997044</c:v>
                </c:pt>
                <c:pt idx="4486">
                  <c:v>74.76666666666371</c:v>
                </c:pt>
                <c:pt idx="4487">
                  <c:v>74.783333333330376</c:v>
                </c:pt>
                <c:pt idx="4488">
                  <c:v>74.799999999997041</c:v>
                </c:pt>
                <c:pt idx="4489">
                  <c:v>74.816666666663707</c:v>
                </c:pt>
                <c:pt idx="4490">
                  <c:v>74.833333333330373</c:v>
                </c:pt>
                <c:pt idx="4491">
                  <c:v>74.849999999997038</c:v>
                </c:pt>
                <c:pt idx="4492">
                  <c:v>74.866666666663704</c:v>
                </c:pt>
                <c:pt idx="4493">
                  <c:v>74.88333333333037</c:v>
                </c:pt>
                <c:pt idx="4494">
                  <c:v>74.899999999997036</c:v>
                </c:pt>
                <c:pt idx="4495">
                  <c:v>74.916666666663701</c:v>
                </c:pt>
                <c:pt idx="4496">
                  <c:v>74.933333333330367</c:v>
                </c:pt>
                <c:pt idx="4497">
                  <c:v>74.949999999997033</c:v>
                </c:pt>
                <c:pt idx="4498">
                  <c:v>74.966666666663698</c:v>
                </c:pt>
                <c:pt idx="4499">
                  <c:v>74.983333333330364</c:v>
                </c:pt>
                <c:pt idx="4500">
                  <c:v>74.99999999999703</c:v>
                </c:pt>
                <c:pt idx="4501">
                  <c:v>75.016666666663696</c:v>
                </c:pt>
                <c:pt idx="4502">
                  <c:v>75.033333333330361</c:v>
                </c:pt>
                <c:pt idx="4503">
                  <c:v>75.049999999997027</c:v>
                </c:pt>
                <c:pt idx="4504">
                  <c:v>75.066666666663693</c:v>
                </c:pt>
                <c:pt idx="4505">
                  <c:v>75.083333333330359</c:v>
                </c:pt>
                <c:pt idx="4506">
                  <c:v>75.099999999997024</c:v>
                </c:pt>
                <c:pt idx="4507">
                  <c:v>75.11666666666369</c:v>
                </c:pt>
                <c:pt idx="4508">
                  <c:v>75.133333333330356</c:v>
                </c:pt>
                <c:pt idx="4509">
                  <c:v>75.149999999997021</c:v>
                </c:pt>
                <c:pt idx="4510">
                  <c:v>75.166666666663687</c:v>
                </c:pt>
                <c:pt idx="4511">
                  <c:v>75.183333333330353</c:v>
                </c:pt>
                <c:pt idx="4512">
                  <c:v>75.199999999997019</c:v>
                </c:pt>
                <c:pt idx="4513">
                  <c:v>75.216666666663684</c:v>
                </c:pt>
                <c:pt idx="4514">
                  <c:v>75.23333333333035</c:v>
                </c:pt>
                <c:pt idx="4515">
                  <c:v>75.249999999997016</c:v>
                </c:pt>
                <c:pt idx="4516">
                  <c:v>75.266666666663681</c:v>
                </c:pt>
                <c:pt idx="4517">
                  <c:v>75.283333333330347</c:v>
                </c:pt>
                <c:pt idx="4518">
                  <c:v>75.299999999997013</c:v>
                </c:pt>
                <c:pt idx="4519">
                  <c:v>75.316666666663679</c:v>
                </c:pt>
                <c:pt idx="4520">
                  <c:v>75.333333333330344</c:v>
                </c:pt>
                <c:pt idx="4521">
                  <c:v>75.34999999999701</c:v>
                </c:pt>
                <c:pt idx="4522">
                  <c:v>75.366666666663676</c:v>
                </c:pt>
                <c:pt idx="4523">
                  <c:v>75.383333333330341</c:v>
                </c:pt>
                <c:pt idx="4524">
                  <c:v>75.399999999997007</c:v>
                </c:pt>
                <c:pt idx="4525">
                  <c:v>75.416666666663673</c:v>
                </c:pt>
                <c:pt idx="4526">
                  <c:v>75.433333333330339</c:v>
                </c:pt>
                <c:pt idx="4527">
                  <c:v>75.449999999997004</c:v>
                </c:pt>
                <c:pt idx="4528">
                  <c:v>75.46666666666367</c:v>
                </c:pt>
                <c:pt idx="4529">
                  <c:v>75.483333333330336</c:v>
                </c:pt>
                <c:pt idx="4530">
                  <c:v>75.499999999997002</c:v>
                </c:pt>
                <c:pt idx="4531">
                  <c:v>75.516666666663667</c:v>
                </c:pt>
                <c:pt idx="4532">
                  <c:v>75.533333333330333</c:v>
                </c:pt>
                <c:pt idx="4533">
                  <c:v>75.549999999996999</c:v>
                </c:pt>
                <c:pt idx="4534">
                  <c:v>75.566666666663664</c:v>
                </c:pt>
                <c:pt idx="4535">
                  <c:v>75.58333333333033</c:v>
                </c:pt>
                <c:pt idx="4536">
                  <c:v>75.599999999996996</c:v>
                </c:pt>
                <c:pt idx="4537">
                  <c:v>75.616666666663662</c:v>
                </c:pt>
                <c:pt idx="4538">
                  <c:v>75.633333333330327</c:v>
                </c:pt>
                <c:pt idx="4539">
                  <c:v>75.649999999996993</c:v>
                </c:pt>
                <c:pt idx="4540">
                  <c:v>75.666666666663659</c:v>
                </c:pt>
                <c:pt idx="4541">
                  <c:v>75.683333333330324</c:v>
                </c:pt>
                <c:pt idx="4542">
                  <c:v>75.69999999999699</c:v>
                </c:pt>
                <c:pt idx="4543">
                  <c:v>75.716666666663656</c:v>
                </c:pt>
                <c:pt idx="4544">
                  <c:v>75.733333333330322</c:v>
                </c:pt>
                <c:pt idx="4545">
                  <c:v>75.749999999996987</c:v>
                </c:pt>
                <c:pt idx="4546">
                  <c:v>75.766666666663653</c:v>
                </c:pt>
                <c:pt idx="4547">
                  <c:v>75.783333333330319</c:v>
                </c:pt>
                <c:pt idx="4548">
                  <c:v>75.799999999996984</c:v>
                </c:pt>
                <c:pt idx="4549">
                  <c:v>75.81666666666365</c:v>
                </c:pt>
                <c:pt idx="4550">
                  <c:v>75.833333333330316</c:v>
                </c:pt>
                <c:pt idx="4551">
                  <c:v>75.849999999996982</c:v>
                </c:pt>
                <c:pt idx="4552">
                  <c:v>75.866666666663647</c:v>
                </c:pt>
                <c:pt idx="4553">
                  <c:v>75.883333333330313</c:v>
                </c:pt>
                <c:pt idx="4554">
                  <c:v>75.899999999996979</c:v>
                </c:pt>
                <c:pt idx="4555">
                  <c:v>75.916666666663644</c:v>
                </c:pt>
                <c:pt idx="4556">
                  <c:v>75.93333333333031</c:v>
                </c:pt>
                <c:pt idx="4557">
                  <c:v>75.949999999996976</c:v>
                </c:pt>
                <c:pt idx="4558">
                  <c:v>75.966666666663642</c:v>
                </c:pt>
                <c:pt idx="4559">
                  <c:v>75.983333333330307</c:v>
                </c:pt>
                <c:pt idx="4560">
                  <c:v>75.999999999996973</c:v>
                </c:pt>
                <c:pt idx="4561">
                  <c:v>76.016666666663639</c:v>
                </c:pt>
                <c:pt idx="4562">
                  <c:v>76.033333333330305</c:v>
                </c:pt>
                <c:pt idx="4563">
                  <c:v>76.04999999999697</c:v>
                </c:pt>
                <c:pt idx="4564">
                  <c:v>76.066666666663636</c:v>
                </c:pt>
                <c:pt idx="4565">
                  <c:v>76.083333333330302</c:v>
                </c:pt>
                <c:pt idx="4566">
                  <c:v>76.099999999996967</c:v>
                </c:pt>
                <c:pt idx="4567">
                  <c:v>76.116666666663633</c:v>
                </c:pt>
                <c:pt idx="4568">
                  <c:v>76.133333333330299</c:v>
                </c:pt>
                <c:pt idx="4569">
                  <c:v>76.149999999996965</c:v>
                </c:pt>
                <c:pt idx="4570">
                  <c:v>76.16666666666363</c:v>
                </c:pt>
                <c:pt idx="4571">
                  <c:v>76.183333333330296</c:v>
                </c:pt>
                <c:pt idx="4572">
                  <c:v>76.199999999996962</c:v>
                </c:pt>
                <c:pt idx="4573">
                  <c:v>76.216666666663627</c:v>
                </c:pt>
                <c:pt idx="4574">
                  <c:v>76.233333333330293</c:v>
                </c:pt>
                <c:pt idx="4575">
                  <c:v>76.249999999996959</c:v>
                </c:pt>
                <c:pt idx="4576">
                  <c:v>76.266666666663625</c:v>
                </c:pt>
                <c:pt idx="4577">
                  <c:v>76.28333333333029</c:v>
                </c:pt>
                <c:pt idx="4578">
                  <c:v>76.299999999996956</c:v>
                </c:pt>
                <c:pt idx="4579">
                  <c:v>76.316666666663622</c:v>
                </c:pt>
                <c:pt idx="4580">
                  <c:v>76.333333333330287</c:v>
                </c:pt>
                <c:pt idx="4581">
                  <c:v>76.349999999996953</c:v>
                </c:pt>
                <c:pt idx="4582">
                  <c:v>76.366666666663619</c:v>
                </c:pt>
                <c:pt idx="4583">
                  <c:v>76.383333333330285</c:v>
                </c:pt>
                <c:pt idx="4584">
                  <c:v>76.39999999999695</c:v>
                </c:pt>
                <c:pt idx="4585">
                  <c:v>76.416666666663616</c:v>
                </c:pt>
                <c:pt idx="4586">
                  <c:v>76.433333333330282</c:v>
                </c:pt>
                <c:pt idx="4587">
                  <c:v>76.449999999996948</c:v>
                </c:pt>
                <c:pt idx="4588">
                  <c:v>76.466666666663613</c:v>
                </c:pt>
                <c:pt idx="4589">
                  <c:v>76.483333333330279</c:v>
                </c:pt>
                <c:pt idx="4590">
                  <c:v>76.499999999996945</c:v>
                </c:pt>
                <c:pt idx="4591">
                  <c:v>76.51666666666361</c:v>
                </c:pt>
                <c:pt idx="4592">
                  <c:v>76.533333333330276</c:v>
                </c:pt>
                <c:pt idx="4593">
                  <c:v>76.549999999996942</c:v>
                </c:pt>
                <c:pt idx="4594">
                  <c:v>76.566666666663608</c:v>
                </c:pt>
                <c:pt idx="4595">
                  <c:v>76.583333333330273</c:v>
                </c:pt>
                <c:pt idx="4596">
                  <c:v>76.599999999996939</c:v>
                </c:pt>
                <c:pt idx="4597">
                  <c:v>76.616666666663605</c:v>
                </c:pt>
                <c:pt idx="4598">
                  <c:v>76.63333333333027</c:v>
                </c:pt>
                <c:pt idx="4599">
                  <c:v>76.649999999996936</c:v>
                </c:pt>
                <c:pt idx="4600">
                  <c:v>76.666666666663602</c:v>
                </c:pt>
                <c:pt idx="4601">
                  <c:v>76.683333333330268</c:v>
                </c:pt>
                <c:pt idx="4602">
                  <c:v>76.699999999996933</c:v>
                </c:pt>
                <c:pt idx="4603">
                  <c:v>76.716666666663599</c:v>
                </c:pt>
                <c:pt idx="4604">
                  <c:v>76.733333333330265</c:v>
                </c:pt>
                <c:pt idx="4605">
                  <c:v>76.74999999999693</c:v>
                </c:pt>
                <c:pt idx="4606">
                  <c:v>76.766666666663596</c:v>
                </c:pt>
                <c:pt idx="4607">
                  <c:v>76.783333333330262</c:v>
                </c:pt>
                <c:pt idx="4608">
                  <c:v>76.799999999996928</c:v>
                </c:pt>
                <c:pt idx="4609">
                  <c:v>76.816666666663593</c:v>
                </c:pt>
                <c:pt idx="4610">
                  <c:v>76.833333333330259</c:v>
                </c:pt>
                <c:pt idx="4611">
                  <c:v>76.849999999996925</c:v>
                </c:pt>
                <c:pt idx="4612">
                  <c:v>76.86666666666359</c:v>
                </c:pt>
                <c:pt idx="4613">
                  <c:v>76.883333333330256</c:v>
                </c:pt>
                <c:pt idx="4614">
                  <c:v>76.899999999996922</c:v>
                </c:pt>
                <c:pt idx="4615">
                  <c:v>76.916666666663588</c:v>
                </c:pt>
                <c:pt idx="4616">
                  <c:v>76.933333333330253</c:v>
                </c:pt>
                <c:pt idx="4617">
                  <c:v>76.949999999996919</c:v>
                </c:pt>
                <c:pt idx="4618">
                  <c:v>76.966666666663585</c:v>
                </c:pt>
                <c:pt idx="4619">
                  <c:v>76.983333333330251</c:v>
                </c:pt>
                <c:pt idx="4620">
                  <c:v>76.999999999996916</c:v>
                </c:pt>
                <c:pt idx="4621">
                  <c:v>77.016666666663582</c:v>
                </c:pt>
                <c:pt idx="4622">
                  <c:v>77.033333333330248</c:v>
                </c:pt>
                <c:pt idx="4623">
                  <c:v>77.049999999996913</c:v>
                </c:pt>
                <c:pt idx="4624">
                  <c:v>77.066666666663579</c:v>
                </c:pt>
                <c:pt idx="4625">
                  <c:v>77.083333333330245</c:v>
                </c:pt>
                <c:pt idx="4626">
                  <c:v>77.099999999996911</c:v>
                </c:pt>
                <c:pt idx="4627">
                  <c:v>77.116666666663576</c:v>
                </c:pt>
                <c:pt idx="4628">
                  <c:v>77.133333333330242</c:v>
                </c:pt>
                <c:pt idx="4629">
                  <c:v>77.149999999996908</c:v>
                </c:pt>
                <c:pt idx="4630">
                  <c:v>77.166666666663573</c:v>
                </c:pt>
                <c:pt idx="4631">
                  <c:v>77.183333333330239</c:v>
                </c:pt>
                <c:pt idx="4632">
                  <c:v>77.199999999996905</c:v>
                </c:pt>
                <c:pt idx="4633">
                  <c:v>77.216666666663571</c:v>
                </c:pt>
                <c:pt idx="4634">
                  <c:v>77.233333333330236</c:v>
                </c:pt>
                <c:pt idx="4635">
                  <c:v>77.249999999996902</c:v>
                </c:pt>
                <c:pt idx="4636">
                  <c:v>77.266666666663568</c:v>
                </c:pt>
                <c:pt idx="4637">
                  <c:v>77.283333333330233</c:v>
                </c:pt>
                <c:pt idx="4638">
                  <c:v>77.299999999996899</c:v>
                </c:pt>
                <c:pt idx="4639">
                  <c:v>77.316666666663565</c:v>
                </c:pt>
                <c:pt idx="4640">
                  <c:v>77.333333333330231</c:v>
                </c:pt>
                <c:pt idx="4641">
                  <c:v>77.349999999996896</c:v>
                </c:pt>
                <c:pt idx="4642">
                  <c:v>77.366666666663562</c:v>
                </c:pt>
                <c:pt idx="4643">
                  <c:v>77.383333333330228</c:v>
                </c:pt>
                <c:pt idx="4644">
                  <c:v>77.399999999996894</c:v>
                </c:pt>
                <c:pt idx="4645">
                  <c:v>77.416666666663559</c:v>
                </c:pt>
                <c:pt idx="4646">
                  <c:v>77.433333333330225</c:v>
                </c:pt>
                <c:pt idx="4647">
                  <c:v>77.449999999996891</c:v>
                </c:pt>
                <c:pt idx="4648">
                  <c:v>77.466666666663556</c:v>
                </c:pt>
                <c:pt idx="4649">
                  <c:v>77.483333333330222</c:v>
                </c:pt>
                <c:pt idx="4650">
                  <c:v>77.499999999996888</c:v>
                </c:pt>
                <c:pt idx="4651">
                  <c:v>77.516666666663554</c:v>
                </c:pt>
                <c:pt idx="4652">
                  <c:v>77.533333333330219</c:v>
                </c:pt>
                <c:pt idx="4653">
                  <c:v>77.549999999996885</c:v>
                </c:pt>
                <c:pt idx="4654">
                  <c:v>77.566666666663551</c:v>
                </c:pt>
                <c:pt idx="4655">
                  <c:v>77.583333333330216</c:v>
                </c:pt>
                <c:pt idx="4656">
                  <c:v>77.599999999996882</c:v>
                </c:pt>
                <c:pt idx="4657">
                  <c:v>77.616666666663548</c:v>
                </c:pt>
                <c:pt idx="4658">
                  <c:v>77.633333333330214</c:v>
                </c:pt>
                <c:pt idx="4659">
                  <c:v>77.649999999996879</c:v>
                </c:pt>
                <c:pt idx="4660">
                  <c:v>77.666666666663545</c:v>
                </c:pt>
                <c:pt idx="4661">
                  <c:v>77.683333333330211</c:v>
                </c:pt>
                <c:pt idx="4662">
                  <c:v>77.699999999996876</c:v>
                </c:pt>
                <c:pt idx="4663">
                  <c:v>77.716666666663542</c:v>
                </c:pt>
                <c:pt idx="4664">
                  <c:v>77.733333333330208</c:v>
                </c:pt>
                <c:pt idx="4665">
                  <c:v>77.749999999996874</c:v>
                </c:pt>
                <c:pt idx="4666">
                  <c:v>77.766666666663539</c:v>
                </c:pt>
                <c:pt idx="4667">
                  <c:v>77.783333333330205</c:v>
                </c:pt>
                <c:pt idx="4668">
                  <c:v>77.799999999996871</c:v>
                </c:pt>
                <c:pt idx="4669">
                  <c:v>77.816666666663536</c:v>
                </c:pt>
                <c:pt idx="4670">
                  <c:v>77.833333333330202</c:v>
                </c:pt>
                <c:pt idx="4671">
                  <c:v>77.849999999996868</c:v>
                </c:pt>
                <c:pt idx="4672">
                  <c:v>77.866666666663534</c:v>
                </c:pt>
                <c:pt idx="4673">
                  <c:v>77.883333333330199</c:v>
                </c:pt>
                <c:pt idx="4674">
                  <c:v>77.899999999996865</c:v>
                </c:pt>
                <c:pt idx="4675">
                  <c:v>77.916666666663531</c:v>
                </c:pt>
                <c:pt idx="4676">
                  <c:v>77.933333333330197</c:v>
                </c:pt>
                <c:pt idx="4677">
                  <c:v>77.949999999996862</c:v>
                </c:pt>
                <c:pt idx="4678">
                  <c:v>77.966666666663528</c:v>
                </c:pt>
                <c:pt idx="4679">
                  <c:v>77.983333333330194</c:v>
                </c:pt>
                <c:pt idx="4680">
                  <c:v>77.999999999996859</c:v>
                </c:pt>
                <c:pt idx="4681">
                  <c:v>78.016666666663525</c:v>
                </c:pt>
                <c:pt idx="4682">
                  <c:v>78.033333333330191</c:v>
                </c:pt>
                <c:pt idx="4683">
                  <c:v>78.049999999996857</c:v>
                </c:pt>
                <c:pt idx="4684">
                  <c:v>78.066666666663522</c:v>
                </c:pt>
                <c:pt idx="4685">
                  <c:v>78.083333333330188</c:v>
                </c:pt>
                <c:pt idx="4686">
                  <c:v>78.099999999996854</c:v>
                </c:pt>
                <c:pt idx="4687">
                  <c:v>78.116666666663519</c:v>
                </c:pt>
                <c:pt idx="4688">
                  <c:v>78.133333333330185</c:v>
                </c:pt>
                <c:pt idx="4689">
                  <c:v>78.149999999996851</c:v>
                </c:pt>
                <c:pt idx="4690">
                  <c:v>78.166666666663517</c:v>
                </c:pt>
                <c:pt idx="4691">
                  <c:v>78.183333333330182</c:v>
                </c:pt>
                <c:pt idx="4692">
                  <c:v>78.199999999996848</c:v>
                </c:pt>
                <c:pt idx="4693">
                  <c:v>78.216666666663514</c:v>
                </c:pt>
                <c:pt idx="4694">
                  <c:v>78.233333333330179</c:v>
                </c:pt>
                <c:pt idx="4695">
                  <c:v>78.249999999996845</c:v>
                </c:pt>
                <c:pt idx="4696">
                  <c:v>78.266666666663511</c:v>
                </c:pt>
                <c:pt idx="4697">
                  <c:v>78.283333333330177</c:v>
                </c:pt>
                <c:pt idx="4698">
                  <c:v>78.299999999996842</c:v>
                </c:pt>
                <c:pt idx="4699">
                  <c:v>78.316666666663508</c:v>
                </c:pt>
                <c:pt idx="4700">
                  <c:v>78.333333333330174</c:v>
                </c:pt>
                <c:pt idx="4701">
                  <c:v>78.34999999999684</c:v>
                </c:pt>
                <c:pt idx="4702">
                  <c:v>78.366666666663505</c:v>
                </c:pt>
                <c:pt idx="4703">
                  <c:v>78.383333333330171</c:v>
                </c:pt>
                <c:pt idx="4704">
                  <c:v>78.399999999996837</c:v>
                </c:pt>
                <c:pt idx="4705">
                  <c:v>78.416666666663502</c:v>
                </c:pt>
                <c:pt idx="4706">
                  <c:v>78.433333333330168</c:v>
                </c:pt>
                <c:pt idx="4707">
                  <c:v>78.449999999996834</c:v>
                </c:pt>
                <c:pt idx="4708">
                  <c:v>78.4666666666635</c:v>
                </c:pt>
                <c:pt idx="4709">
                  <c:v>78.483333333330165</c:v>
                </c:pt>
                <c:pt idx="4710">
                  <c:v>78.499999999996831</c:v>
                </c:pt>
                <c:pt idx="4711">
                  <c:v>78.516666666663497</c:v>
                </c:pt>
                <c:pt idx="4712">
                  <c:v>78.533333333330162</c:v>
                </c:pt>
                <c:pt idx="4713">
                  <c:v>78.549999999996828</c:v>
                </c:pt>
                <c:pt idx="4714">
                  <c:v>78.566666666663494</c:v>
                </c:pt>
                <c:pt idx="4715">
                  <c:v>78.58333333333016</c:v>
                </c:pt>
                <c:pt idx="4716">
                  <c:v>78.599999999996825</c:v>
                </c:pt>
                <c:pt idx="4717">
                  <c:v>78.616666666663491</c:v>
                </c:pt>
                <c:pt idx="4718">
                  <c:v>78.633333333330157</c:v>
                </c:pt>
                <c:pt idx="4719">
                  <c:v>78.649999999996822</c:v>
                </c:pt>
                <c:pt idx="4720">
                  <c:v>78.666666666663488</c:v>
                </c:pt>
                <c:pt idx="4721">
                  <c:v>78.683333333330154</c:v>
                </c:pt>
                <c:pt idx="4722">
                  <c:v>78.69999999999682</c:v>
                </c:pt>
                <c:pt idx="4723">
                  <c:v>78.716666666663485</c:v>
                </c:pt>
                <c:pt idx="4724">
                  <c:v>78.733333333330151</c:v>
                </c:pt>
                <c:pt idx="4725">
                  <c:v>78.749999999996817</c:v>
                </c:pt>
                <c:pt idx="4726">
                  <c:v>78.766666666663482</c:v>
                </c:pt>
                <c:pt idx="4727">
                  <c:v>78.783333333330148</c:v>
                </c:pt>
                <c:pt idx="4728">
                  <c:v>78.799999999996814</c:v>
                </c:pt>
                <c:pt idx="4729">
                  <c:v>78.81666666666348</c:v>
                </c:pt>
                <c:pt idx="4730">
                  <c:v>78.833333333330145</c:v>
                </c:pt>
                <c:pt idx="4731">
                  <c:v>78.849999999996811</c:v>
                </c:pt>
                <c:pt idx="4732">
                  <c:v>78.866666666663477</c:v>
                </c:pt>
                <c:pt idx="4733">
                  <c:v>78.883333333330143</c:v>
                </c:pt>
                <c:pt idx="4734">
                  <c:v>78.899999999996808</c:v>
                </c:pt>
                <c:pt idx="4735">
                  <c:v>78.916666666663474</c:v>
                </c:pt>
                <c:pt idx="4736">
                  <c:v>78.93333333333014</c:v>
                </c:pt>
                <c:pt idx="4737">
                  <c:v>78.949999999996805</c:v>
                </c:pt>
                <c:pt idx="4738">
                  <c:v>78.966666666663471</c:v>
                </c:pt>
                <c:pt idx="4739">
                  <c:v>78.983333333330137</c:v>
                </c:pt>
                <c:pt idx="4740">
                  <c:v>78.999999999996803</c:v>
                </c:pt>
                <c:pt idx="4741">
                  <c:v>79.016666666663468</c:v>
                </c:pt>
                <c:pt idx="4742">
                  <c:v>79.033333333330134</c:v>
                </c:pt>
                <c:pt idx="4743">
                  <c:v>79.0499999999968</c:v>
                </c:pt>
                <c:pt idx="4744">
                  <c:v>79.066666666663465</c:v>
                </c:pt>
                <c:pt idx="4745">
                  <c:v>79.083333333330131</c:v>
                </c:pt>
                <c:pt idx="4746">
                  <c:v>79.099999999996797</c:v>
                </c:pt>
                <c:pt idx="4747">
                  <c:v>79.116666666663463</c:v>
                </c:pt>
                <c:pt idx="4748">
                  <c:v>79.133333333330128</c:v>
                </c:pt>
                <c:pt idx="4749">
                  <c:v>79.149999999996794</c:v>
                </c:pt>
                <c:pt idx="4750">
                  <c:v>79.16666666666346</c:v>
                </c:pt>
                <c:pt idx="4751">
                  <c:v>79.183333333330125</c:v>
                </c:pt>
                <c:pt idx="4752">
                  <c:v>79.199999999996791</c:v>
                </c:pt>
                <c:pt idx="4753">
                  <c:v>79.216666666663457</c:v>
                </c:pt>
                <c:pt idx="4754">
                  <c:v>79.233333333330123</c:v>
                </c:pt>
                <c:pt idx="4755">
                  <c:v>79.249999999996788</c:v>
                </c:pt>
                <c:pt idx="4756">
                  <c:v>79.266666666663454</c:v>
                </c:pt>
                <c:pt idx="4757">
                  <c:v>79.28333333333012</c:v>
                </c:pt>
                <c:pt idx="4758">
                  <c:v>79.299999999996786</c:v>
                </c:pt>
                <c:pt idx="4759">
                  <c:v>79.316666666663451</c:v>
                </c:pt>
                <c:pt idx="4760">
                  <c:v>79.333333333330117</c:v>
                </c:pt>
                <c:pt idx="4761">
                  <c:v>79.349999999996783</c:v>
                </c:pt>
                <c:pt idx="4762">
                  <c:v>79.366666666663448</c:v>
                </c:pt>
                <c:pt idx="4763">
                  <c:v>79.383333333330114</c:v>
                </c:pt>
                <c:pt idx="4764">
                  <c:v>79.39999999999678</c:v>
                </c:pt>
                <c:pt idx="4765">
                  <c:v>79.416666666663446</c:v>
                </c:pt>
                <c:pt idx="4766">
                  <c:v>79.433333333330111</c:v>
                </c:pt>
                <c:pt idx="4767">
                  <c:v>79.449999999996777</c:v>
                </c:pt>
                <c:pt idx="4768">
                  <c:v>79.466666666663443</c:v>
                </c:pt>
                <c:pt idx="4769">
                  <c:v>79.483333333330108</c:v>
                </c:pt>
                <c:pt idx="4770">
                  <c:v>79.499999999996774</c:v>
                </c:pt>
                <c:pt idx="4771">
                  <c:v>79.51666666666344</c:v>
                </c:pt>
                <c:pt idx="4772">
                  <c:v>79.533333333330106</c:v>
                </c:pt>
                <c:pt idx="4773">
                  <c:v>79.549999999996771</c:v>
                </c:pt>
                <c:pt idx="4774">
                  <c:v>79.566666666663437</c:v>
                </c:pt>
                <c:pt idx="4775">
                  <c:v>79.583333333330103</c:v>
                </c:pt>
                <c:pt idx="4776">
                  <c:v>79.599999999996768</c:v>
                </c:pt>
                <c:pt idx="4777">
                  <c:v>79.616666666663434</c:v>
                </c:pt>
                <c:pt idx="4778">
                  <c:v>79.6333333333301</c:v>
                </c:pt>
                <c:pt idx="4779">
                  <c:v>79.649999999996766</c:v>
                </c:pt>
                <c:pt idx="4780">
                  <c:v>79.666666666663431</c:v>
                </c:pt>
                <c:pt idx="4781">
                  <c:v>79.683333333330097</c:v>
                </c:pt>
                <c:pt idx="4782">
                  <c:v>79.699999999996763</c:v>
                </c:pt>
                <c:pt idx="4783">
                  <c:v>79.716666666663428</c:v>
                </c:pt>
                <c:pt idx="4784">
                  <c:v>79.733333333330094</c:v>
                </c:pt>
                <c:pt idx="4785">
                  <c:v>79.74999999999676</c:v>
                </c:pt>
                <c:pt idx="4786">
                  <c:v>79.766666666663426</c:v>
                </c:pt>
                <c:pt idx="4787">
                  <c:v>79.783333333330091</c:v>
                </c:pt>
                <c:pt idx="4788">
                  <c:v>79.799999999996757</c:v>
                </c:pt>
                <c:pt idx="4789">
                  <c:v>79.816666666663423</c:v>
                </c:pt>
                <c:pt idx="4790">
                  <c:v>79.833333333330089</c:v>
                </c:pt>
                <c:pt idx="4791">
                  <c:v>79.849999999996754</c:v>
                </c:pt>
                <c:pt idx="4792">
                  <c:v>79.86666666666342</c:v>
                </c:pt>
                <c:pt idx="4793">
                  <c:v>79.883333333330086</c:v>
                </c:pt>
                <c:pt idx="4794">
                  <c:v>79.899999999996751</c:v>
                </c:pt>
                <c:pt idx="4795">
                  <c:v>79.916666666663417</c:v>
                </c:pt>
                <c:pt idx="4796">
                  <c:v>79.933333333330083</c:v>
                </c:pt>
                <c:pt idx="4797">
                  <c:v>79.949999999996749</c:v>
                </c:pt>
                <c:pt idx="4798">
                  <c:v>79.966666666663414</c:v>
                </c:pt>
                <c:pt idx="4799">
                  <c:v>79.98333333333008</c:v>
                </c:pt>
                <c:pt idx="4800">
                  <c:v>79.999999999996746</c:v>
                </c:pt>
                <c:pt idx="4801">
                  <c:v>80.016666666663411</c:v>
                </c:pt>
                <c:pt idx="4802">
                  <c:v>80.033333333330077</c:v>
                </c:pt>
                <c:pt idx="4803">
                  <c:v>80.049999999996743</c:v>
                </c:pt>
                <c:pt idx="4804">
                  <c:v>80.066666666663409</c:v>
                </c:pt>
                <c:pt idx="4805">
                  <c:v>80.083333333330074</c:v>
                </c:pt>
                <c:pt idx="4806">
                  <c:v>80.09999999999674</c:v>
                </c:pt>
                <c:pt idx="4807">
                  <c:v>80.116666666663406</c:v>
                </c:pt>
                <c:pt idx="4808">
                  <c:v>80.133333333330071</c:v>
                </c:pt>
                <c:pt idx="4809">
                  <c:v>80.149999999996737</c:v>
                </c:pt>
                <c:pt idx="4810">
                  <c:v>80.166666666663403</c:v>
                </c:pt>
                <c:pt idx="4811">
                  <c:v>80.183333333330069</c:v>
                </c:pt>
                <c:pt idx="4812">
                  <c:v>80.199999999996734</c:v>
                </c:pt>
                <c:pt idx="4813">
                  <c:v>80.2166666666634</c:v>
                </c:pt>
                <c:pt idx="4814">
                  <c:v>80.233333333330066</c:v>
                </c:pt>
                <c:pt idx="4815">
                  <c:v>80.249999999996732</c:v>
                </c:pt>
                <c:pt idx="4816">
                  <c:v>80.266666666663397</c:v>
                </c:pt>
                <c:pt idx="4817">
                  <c:v>80.283333333330063</c:v>
                </c:pt>
                <c:pt idx="4818">
                  <c:v>80.299999999996729</c:v>
                </c:pt>
                <c:pt idx="4819">
                  <c:v>80.316666666663394</c:v>
                </c:pt>
                <c:pt idx="4820">
                  <c:v>80.33333333333006</c:v>
                </c:pt>
                <c:pt idx="4821">
                  <c:v>80.349999999996726</c:v>
                </c:pt>
                <c:pt idx="4822">
                  <c:v>80.366666666663392</c:v>
                </c:pt>
                <c:pt idx="4823">
                  <c:v>80.383333333330057</c:v>
                </c:pt>
                <c:pt idx="4824">
                  <c:v>80.399999999996723</c:v>
                </c:pt>
                <c:pt idx="4825">
                  <c:v>80.416666666663389</c:v>
                </c:pt>
                <c:pt idx="4826">
                  <c:v>80.433333333330054</c:v>
                </c:pt>
                <c:pt idx="4827">
                  <c:v>80.44999999999672</c:v>
                </c:pt>
                <c:pt idx="4828">
                  <c:v>80.466666666663386</c:v>
                </c:pt>
                <c:pt idx="4829">
                  <c:v>80.483333333330052</c:v>
                </c:pt>
                <c:pt idx="4830">
                  <c:v>80.499999999996717</c:v>
                </c:pt>
                <c:pt idx="4831">
                  <c:v>80.516666666663383</c:v>
                </c:pt>
                <c:pt idx="4832">
                  <c:v>80.533333333330049</c:v>
                </c:pt>
                <c:pt idx="4833">
                  <c:v>80.549999999996714</c:v>
                </c:pt>
                <c:pt idx="4834">
                  <c:v>80.56666666666338</c:v>
                </c:pt>
                <c:pt idx="4835">
                  <c:v>80.583333333330046</c:v>
                </c:pt>
                <c:pt idx="4836">
                  <c:v>80.599999999996712</c:v>
                </c:pt>
                <c:pt idx="4837">
                  <c:v>80.616666666663377</c:v>
                </c:pt>
                <c:pt idx="4838">
                  <c:v>80.633333333330043</c:v>
                </c:pt>
                <c:pt idx="4839">
                  <c:v>80.649999999996709</c:v>
                </c:pt>
                <c:pt idx="4840">
                  <c:v>80.666666666663374</c:v>
                </c:pt>
                <c:pt idx="4841">
                  <c:v>80.68333333333004</c:v>
                </c:pt>
                <c:pt idx="4842">
                  <c:v>80.699999999996706</c:v>
                </c:pt>
                <c:pt idx="4843">
                  <c:v>80.716666666663372</c:v>
                </c:pt>
                <c:pt idx="4844">
                  <c:v>80.733333333330037</c:v>
                </c:pt>
                <c:pt idx="4845">
                  <c:v>80.749999999996703</c:v>
                </c:pt>
                <c:pt idx="4846">
                  <c:v>80.766666666663369</c:v>
                </c:pt>
                <c:pt idx="4847">
                  <c:v>80.783333333330035</c:v>
                </c:pt>
                <c:pt idx="4848">
                  <c:v>80.7999999999967</c:v>
                </c:pt>
                <c:pt idx="4849">
                  <c:v>80.816666666663366</c:v>
                </c:pt>
                <c:pt idx="4850">
                  <c:v>80.833333333330032</c:v>
                </c:pt>
                <c:pt idx="4851">
                  <c:v>80.849999999996697</c:v>
                </c:pt>
                <c:pt idx="4852">
                  <c:v>80.866666666663363</c:v>
                </c:pt>
                <c:pt idx="4853">
                  <c:v>80.883333333330029</c:v>
                </c:pt>
                <c:pt idx="4854">
                  <c:v>80.899999999996695</c:v>
                </c:pt>
                <c:pt idx="4855">
                  <c:v>80.91666666666336</c:v>
                </c:pt>
                <c:pt idx="4856">
                  <c:v>80.933333333330026</c:v>
                </c:pt>
                <c:pt idx="4857">
                  <c:v>80.949999999996692</c:v>
                </c:pt>
                <c:pt idx="4858">
                  <c:v>80.966666666663357</c:v>
                </c:pt>
                <c:pt idx="4859">
                  <c:v>80.983333333330023</c:v>
                </c:pt>
                <c:pt idx="4860">
                  <c:v>80.999999999996689</c:v>
                </c:pt>
                <c:pt idx="4861">
                  <c:v>81.016666666663355</c:v>
                </c:pt>
                <c:pt idx="4862">
                  <c:v>81.03333333333002</c:v>
                </c:pt>
                <c:pt idx="4863">
                  <c:v>81.049999999996686</c:v>
                </c:pt>
                <c:pt idx="4864">
                  <c:v>81.066666666663352</c:v>
                </c:pt>
                <c:pt idx="4865">
                  <c:v>81.083333333330017</c:v>
                </c:pt>
                <c:pt idx="4866">
                  <c:v>81.099999999996683</c:v>
                </c:pt>
                <c:pt idx="4867">
                  <c:v>81.116666666663349</c:v>
                </c:pt>
                <c:pt idx="4868">
                  <c:v>81.133333333330015</c:v>
                </c:pt>
                <c:pt idx="4869">
                  <c:v>81.14999999999668</c:v>
                </c:pt>
                <c:pt idx="4870">
                  <c:v>81.166666666663346</c:v>
                </c:pt>
                <c:pt idx="4871">
                  <c:v>81.183333333330012</c:v>
                </c:pt>
                <c:pt idx="4872">
                  <c:v>81.199999999996678</c:v>
                </c:pt>
                <c:pt idx="4873">
                  <c:v>81.216666666663343</c:v>
                </c:pt>
                <c:pt idx="4874">
                  <c:v>81.233333333330009</c:v>
                </c:pt>
                <c:pt idx="4875">
                  <c:v>81.249999999996675</c:v>
                </c:pt>
                <c:pt idx="4876">
                  <c:v>81.26666666666334</c:v>
                </c:pt>
                <c:pt idx="4877">
                  <c:v>81.283333333330006</c:v>
                </c:pt>
                <c:pt idx="4878">
                  <c:v>81.299999999996672</c:v>
                </c:pt>
                <c:pt idx="4879">
                  <c:v>81.316666666663338</c:v>
                </c:pt>
                <c:pt idx="4880">
                  <c:v>81.333333333330003</c:v>
                </c:pt>
                <c:pt idx="4881">
                  <c:v>81.349999999996669</c:v>
                </c:pt>
                <c:pt idx="4882">
                  <c:v>81.366666666663335</c:v>
                </c:pt>
                <c:pt idx="4883">
                  <c:v>81.38333333333</c:v>
                </c:pt>
                <c:pt idx="4884">
                  <c:v>81.399999999996666</c:v>
                </c:pt>
                <c:pt idx="4885">
                  <c:v>81.416666666663332</c:v>
                </c:pt>
                <c:pt idx="4886">
                  <c:v>81.433333333329998</c:v>
                </c:pt>
                <c:pt idx="4887">
                  <c:v>81.449999999996663</c:v>
                </c:pt>
                <c:pt idx="4888">
                  <c:v>81.466666666663329</c:v>
                </c:pt>
                <c:pt idx="4889">
                  <c:v>81.483333333329995</c:v>
                </c:pt>
                <c:pt idx="4890">
                  <c:v>81.49999999999666</c:v>
                </c:pt>
                <c:pt idx="4891">
                  <c:v>81.516666666663326</c:v>
                </c:pt>
                <c:pt idx="4892">
                  <c:v>81.533333333329992</c:v>
                </c:pt>
                <c:pt idx="4893">
                  <c:v>81.549999999996658</c:v>
                </c:pt>
                <c:pt idx="4894">
                  <c:v>81.566666666663323</c:v>
                </c:pt>
                <c:pt idx="4895">
                  <c:v>81.583333333329989</c:v>
                </c:pt>
                <c:pt idx="4896">
                  <c:v>81.599999999996655</c:v>
                </c:pt>
                <c:pt idx="4897">
                  <c:v>81.61666666666332</c:v>
                </c:pt>
                <c:pt idx="4898">
                  <c:v>81.633333333329986</c:v>
                </c:pt>
                <c:pt idx="4899">
                  <c:v>81.649999999996652</c:v>
                </c:pt>
                <c:pt idx="4900">
                  <c:v>81.666666666663318</c:v>
                </c:pt>
                <c:pt idx="4901">
                  <c:v>81.683333333329983</c:v>
                </c:pt>
                <c:pt idx="4902">
                  <c:v>81.699999999996649</c:v>
                </c:pt>
                <c:pt idx="4903">
                  <c:v>81.716666666663315</c:v>
                </c:pt>
                <c:pt idx="4904">
                  <c:v>81.733333333329981</c:v>
                </c:pt>
                <c:pt idx="4905">
                  <c:v>81.749999999996646</c:v>
                </c:pt>
                <c:pt idx="4906">
                  <c:v>81.766666666663312</c:v>
                </c:pt>
                <c:pt idx="4907">
                  <c:v>81.783333333329978</c:v>
                </c:pt>
                <c:pt idx="4908">
                  <c:v>81.799999999996643</c:v>
                </c:pt>
                <c:pt idx="4909">
                  <c:v>81.816666666663309</c:v>
                </c:pt>
                <c:pt idx="4910">
                  <c:v>81.833333333329975</c:v>
                </c:pt>
                <c:pt idx="4911">
                  <c:v>81.849999999996641</c:v>
                </c:pt>
                <c:pt idx="4912">
                  <c:v>81.866666666663306</c:v>
                </c:pt>
                <c:pt idx="4913">
                  <c:v>81.883333333329972</c:v>
                </c:pt>
                <c:pt idx="4914">
                  <c:v>81.899999999996638</c:v>
                </c:pt>
                <c:pt idx="4915">
                  <c:v>81.916666666663303</c:v>
                </c:pt>
                <c:pt idx="4916">
                  <c:v>81.933333333329969</c:v>
                </c:pt>
                <c:pt idx="4917">
                  <c:v>81.949999999996635</c:v>
                </c:pt>
                <c:pt idx="4918">
                  <c:v>81.966666666663301</c:v>
                </c:pt>
                <c:pt idx="4919">
                  <c:v>81.983333333329966</c:v>
                </c:pt>
                <c:pt idx="4920">
                  <c:v>81.999999999996632</c:v>
                </c:pt>
                <c:pt idx="4921">
                  <c:v>82.016666666663298</c:v>
                </c:pt>
                <c:pt idx="4922">
                  <c:v>82.033333333329963</c:v>
                </c:pt>
                <c:pt idx="4923">
                  <c:v>82.049999999996629</c:v>
                </c:pt>
                <c:pt idx="4924">
                  <c:v>82.066666666663295</c:v>
                </c:pt>
                <c:pt idx="4925">
                  <c:v>82.083333333329961</c:v>
                </c:pt>
                <c:pt idx="4926">
                  <c:v>82.099999999996626</c:v>
                </c:pt>
                <c:pt idx="4927">
                  <c:v>82.116666666663292</c:v>
                </c:pt>
                <c:pt idx="4928">
                  <c:v>82.133333333329958</c:v>
                </c:pt>
                <c:pt idx="4929">
                  <c:v>82.149999999996624</c:v>
                </c:pt>
                <c:pt idx="4930">
                  <c:v>82.166666666663289</c:v>
                </c:pt>
                <c:pt idx="4931">
                  <c:v>82.183333333329955</c:v>
                </c:pt>
                <c:pt idx="4932">
                  <c:v>82.199999999996621</c:v>
                </c:pt>
                <c:pt idx="4933">
                  <c:v>82.216666666663286</c:v>
                </c:pt>
                <c:pt idx="4934">
                  <c:v>82.233333333329952</c:v>
                </c:pt>
                <c:pt idx="4935">
                  <c:v>82.249999999996618</c:v>
                </c:pt>
                <c:pt idx="4936">
                  <c:v>82.266666666663284</c:v>
                </c:pt>
                <c:pt idx="4937">
                  <c:v>82.283333333329949</c:v>
                </c:pt>
                <c:pt idx="4938">
                  <c:v>82.299999999996615</c:v>
                </c:pt>
                <c:pt idx="4939">
                  <c:v>82.316666666663281</c:v>
                </c:pt>
                <c:pt idx="4940">
                  <c:v>82.333333333329946</c:v>
                </c:pt>
                <c:pt idx="4941">
                  <c:v>82.349999999996612</c:v>
                </c:pt>
                <c:pt idx="4942">
                  <c:v>82.366666666663278</c:v>
                </c:pt>
                <c:pt idx="4943">
                  <c:v>82.383333333329944</c:v>
                </c:pt>
                <c:pt idx="4944">
                  <c:v>82.399999999996609</c:v>
                </c:pt>
                <c:pt idx="4945">
                  <c:v>82.416666666663275</c:v>
                </c:pt>
                <c:pt idx="4946">
                  <c:v>82.433333333329941</c:v>
                </c:pt>
                <c:pt idx="4947">
                  <c:v>82.449999999996606</c:v>
                </c:pt>
                <c:pt idx="4948">
                  <c:v>82.466666666663272</c:v>
                </c:pt>
                <c:pt idx="4949">
                  <c:v>82.483333333329938</c:v>
                </c:pt>
                <c:pt idx="4950">
                  <c:v>82.499999999996604</c:v>
                </c:pt>
                <c:pt idx="4951">
                  <c:v>82.516666666663269</c:v>
                </c:pt>
                <c:pt idx="4952">
                  <c:v>82.533333333329935</c:v>
                </c:pt>
                <c:pt idx="4953">
                  <c:v>82.549999999996601</c:v>
                </c:pt>
                <c:pt idx="4954">
                  <c:v>82.566666666663266</c:v>
                </c:pt>
                <c:pt idx="4955">
                  <c:v>82.583333333329932</c:v>
                </c:pt>
                <c:pt idx="4956">
                  <c:v>82.599999999996598</c:v>
                </c:pt>
                <c:pt idx="4957">
                  <c:v>82.616666666663264</c:v>
                </c:pt>
                <c:pt idx="4958">
                  <c:v>82.633333333329929</c:v>
                </c:pt>
                <c:pt idx="4959">
                  <c:v>82.649999999996595</c:v>
                </c:pt>
                <c:pt idx="4960">
                  <c:v>82.666666666663261</c:v>
                </c:pt>
                <c:pt idx="4961">
                  <c:v>82.683333333329927</c:v>
                </c:pt>
                <c:pt idx="4962">
                  <c:v>82.699999999996592</c:v>
                </c:pt>
                <c:pt idx="4963">
                  <c:v>82.716666666663258</c:v>
                </c:pt>
                <c:pt idx="4964">
                  <c:v>82.733333333329924</c:v>
                </c:pt>
                <c:pt idx="4965">
                  <c:v>82.749999999996589</c:v>
                </c:pt>
                <c:pt idx="4966">
                  <c:v>82.766666666663255</c:v>
                </c:pt>
                <c:pt idx="4967">
                  <c:v>82.783333333329921</c:v>
                </c:pt>
                <c:pt idx="4968">
                  <c:v>82.799999999996587</c:v>
                </c:pt>
                <c:pt idx="4969">
                  <c:v>82.816666666663252</c:v>
                </c:pt>
                <c:pt idx="4970">
                  <c:v>82.833333333329918</c:v>
                </c:pt>
                <c:pt idx="4971">
                  <c:v>82.849999999996584</c:v>
                </c:pt>
                <c:pt idx="4972">
                  <c:v>82.866666666663249</c:v>
                </c:pt>
                <c:pt idx="4973">
                  <c:v>82.883333333329915</c:v>
                </c:pt>
                <c:pt idx="4974">
                  <c:v>82.899999999996581</c:v>
                </c:pt>
                <c:pt idx="4975">
                  <c:v>82.916666666663247</c:v>
                </c:pt>
                <c:pt idx="4976">
                  <c:v>82.933333333329912</c:v>
                </c:pt>
                <c:pt idx="4977">
                  <c:v>82.949999999996578</c:v>
                </c:pt>
                <c:pt idx="4978">
                  <c:v>82.966666666663244</c:v>
                </c:pt>
                <c:pt idx="4979">
                  <c:v>82.983333333329909</c:v>
                </c:pt>
                <c:pt idx="4980">
                  <c:v>82.999999999996575</c:v>
                </c:pt>
                <c:pt idx="4981">
                  <c:v>83.016666666663241</c:v>
                </c:pt>
                <c:pt idx="4982">
                  <c:v>83.033333333329907</c:v>
                </c:pt>
                <c:pt idx="4983">
                  <c:v>83.049999999996572</c:v>
                </c:pt>
                <c:pt idx="4984">
                  <c:v>83.066666666663238</c:v>
                </c:pt>
                <c:pt idx="4985">
                  <c:v>83.083333333329904</c:v>
                </c:pt>
                <c:pt idx="4986">
                  <c:v>83.099999999996569</c:v>
                </c:pt>
                <c:pt idx="4987">
                  <c:v>83.116666666663235</c:v>
                </c:pt>
                <c:pt idx="4988">
                  <c:v>83.133333333329901</c:v>
                </c:pt>
                <c:pt idx="4989">
                  <c:v>83.149999999996567</c:v>
                </c:pt>
                <c:pt idx="4990">
                  <c:v>83.166666666663232</c:v>
                </c:pt>
                <c:pt idx="4991">
                  <c:v>83.183333333329898</c:v>
                </c:pt>
                <c:pt idx="4992">
                  <c:v>83.199999999996564</c:v>
                </c:pt>
                <c:pt idx="4993">
                  <c:v>83.21666666666323</c:v>
                </c:pt>
                <c:pt idx="4994">
                  <c:v>83.233333333329895</c:v>
                </c:pt>
                <c:pt idx="4995">
                  <c:v>83.249999999996561</c:v>
                </c:pt>
                <c:pt idx="4996">
                  <c:v>83.266666666663227</c:v>
                </c:pt>
                <c:pt idx="4997">
                  <c:v>83.283333333329892</c:v>
                </c:pt>
                <c:pt idx="4998">
                  <c:v>83.299999999996558</c:v>
                </c:pt>
                <c:pt idx="4999">
                  <c:v>83.316666666663224</c:v>
                </c:pt>
                <c:pt idx="5000">
                  <c:v>83.33333333332989</c:v>
                </c:pt>
                <c:pt idx="5001">
                  <c:v>83.349999999996555</c:v>
                </c:pt>
                <c:pt idx="5002">
                  <c:v>83.366666666663221</c:v>
                </c:pt>
                <c:pt idx="5003">
                  <c:v>83.383333333329887</c:v>
                </c:pt>
                <c:pt idx="5004">
                  <c:v>83.399999999996552</c:v>
                </c:pt>
                <c:pt idx="5005">
                  <c:v>83.416666666663218</c:v>
                </c:pt>
                <c:pt idx="5006">
                  <c:v>83.433333333329884</c:v>
                </c:pt>
                <c:pt idx="5007">
                  <c:v>83.44999999999655</c:v>
                </c:pt>
                <c:pt idx="5008">
                  <c:v>83.466666666663215</c:v>
                </c:pt>
                <c:pt idx="5009">
                  <c:v>83.483333333329881</c:v>
                </c:pt>
                <c:pt idx="5010">
                  <c:v>83.499999999996547</c:v>
                </c:pt>
                <c:pt idx="5011">
                  <c:v>83.516666666663212</c:v>
                </c:pt>
                <c:pt idx="5012">
                  <c:v>83.533333333329878</c:v>
                </c:pt>
                <c:pt idx="5013">
                  <c:v>83.549999999996544</c:v>
                </c:pt>
                <c:pt idx="5014">
                  <c:v>83.56666666666321</c:v>
                </c:pt>
                <c:pt idx="5015">
                  <c:v>83.583333333329875</c:v>
                </c:pt>
                <c:pt idx="5016">
                  <c:v>83.599999999996541</c:v>
                </c:pt>
                <c:pt idx="5017">
                  <c:v>83.616666666663207</c:v>
                </c:pt>
                <c:pt idx="5018">
                  <c:v>83.633333333329873</c:v>
                </c:pt>
                <c:pt idx="5019">
                  <c:v>83.649999999996538</c:v>
                </c:pt>
                <c:pt idx="5020">
                  <c:v>83.666666666663204</c:v>
                </c:pt>
                <c:pt idx="5021">
                  <c:v>83.68333333332987</c:v>
                </c:pt>
                <c:pt idx="5022">
                  <c:v>83.699999999996535</c:v>
                </c:pt>
                <c:pt idx="5023">
                  <c:v>83.716666666663201</c:v>
                </c:pt>
                <c:pt idx="5024">
                  <c:v>83.733333333329867</c:v>
                </c:pt>
                <c:pt idx="5025">
                  <c:v>83.749999999996533</c:v>
                </c:pt>
                <c:pt idx="5026">
                  <c:v>83.766666666663198</c:v>
                </c:pt>
                <c:pt idx="5027">
                  <c:v>83.783333333329864</c:v>
                </c:pt>
                <c:pt idx="5028">
                  <c:v>83.79999999999653</c:v>
                </c:pt>
                <c:pt idx="5029">
                  <c:v>83.816666666663195</c:v>
                </c:pt>
                <c:pt idx="5030">
                  <c:v>83.833333333329861</c:v>
                </c:pt>
                <c:pt idx="5031">
                  <c:v>83.849999999996527</c:v>
                </c:pt>
                <c:pt idx="5032">
                  <c:v>83.866666666663193</c:v>
                </c:pt>
                <c:pt idx="5033">
                  <c:v>83.883333333329858</c:v>
                </c:pt>
                <c:pt idx="5034">
                  <c:v>83.899999999996524</c:v>
                </c:pt>
                <c:pt idx="5035">
                  <c:v>83.91666666666319</c:v>
                </c:pt>
                <c:pt idx="5036">
                  <c:v>83.933333333329855</c:v>
                </c:pt>
                <c:pt idx="5037">
                  <c:v>83.949999999996521</c:v>
                </c:pt>
                <c:pt idx="5038">
                  <c:v>83.966666666663187</c:v>
                </c:pt>
                <c:pt idx="5039">
                  <c:v>83.983333333329853</c:v>
                </c:pt>
                <c:pt idx="5040">
                  <c:v>83.999999999996518</c:v>
                </c:pt>
                <c:pt idx="5041">
                  <c:v>84.016666666663184</c:v>
                </c:pt>
                <c:pt idx="5042">
                  <c:v>84.03333333332985</c:v>
                </c:pt>
                <c:pt idx="5043">
                  <c:v>84.049999999996515</c:v>
                </c:pt>
                <c:pt idx="5044">
                  <c:v>84.066666666663181</c:v>
                </c:pt>
                <c:pt idx="5045">
                  <c:v>84.083333333329847</c:v>
                </c:pt>
                <c:pt idx="5046">
                  <c:v>84.099999999996513</c:v>
                </c:pt>
                <c:pt idx="5047">
                  <c:v>84.116666666663178</c:v>
                </c:pt>
                <c:pt idx="5048">
                  <c:v>84.133333333329844</c:v>
                </c:pt>
                <c:pt idx="5049">
                  <c:v>84.14999999999651</c:v>
                </c:pt>
                <c:pt idx="5050">
                  <c:v>84.166666666663176</c:v>
                </c:pt>
                <c:pt idx="5051">
                  <c:v>84.183333333329841</c:v>
                </c:pt>
                <c:pt idx="5052">
                  <c:v>84.199999999996507</c:v>
                </c:pt>
                <c:pt idx="5053">
                  <c:v>84.216666666663173</c:v>
                </c:pt>
                <c:pt idx="5054">
                  <c:v>84.233333333329838</c:v>
                </c:pt>
                <c:pt idx="5055">
                  <c:v>84.249999999996504</c:v>
                </c:pt>
                <c:pt idx="5056">
                  <c:v>84.26666666666317</c:v>
                </c:pt>
                <c:pt idx="5057">
                  <c:v>84.283333333329836</c:v>
                </c:pt>
                <c:pt idx="5058">
                  <c:v>84.299999999996501</c:v>
                </c:pt>
                <c:pt idx="5059">
                  <c:v>84.316666666663167</c:v>
                </c:pt>
                <c:pt idx="5060">
                  <c:v>84.333333333329833</c:v>
                </c:pt>
                <c:pt idx="5061">
                  <c:v>84.349999999996498</c:v>
                </c:pt>
                <c:pt idx="5062">
                  <c:v>84.366666666663164</c:v>
                </c:pt>
                <c:pt idx="5063">
                  <c:v>84.38333333332983</c:v>
                </c:pt>
                <c:pt idx="5064">
                  <c:v>84.399999999996496</c:v>
                </c:pt>
                <c:pt idx="5065">
                  <c:v>84.416666666663161</c:v>
                </c:pt>
                <c:pt idx="5066">
                  <c:v>84.433333333329827</c:v>
                </c:pt>
                <c:pt idx="5067">
                  <c:v>84.449999999996493</c:v>
                </c:pt>
                <c:pt idx="5068">
                  <c:v>84.466666666663158</c:v>
                </c:pt>
                <c:pt idx="5069">
                  <c:v>84.483333333329824</c:v>
                </c:pt>
                <c:pt idx="5070">
                  <c:v>84.49999999999649</c:v>
                </c:pt>
                <c:pt idx="5071">
                  <c:v>84.516666666663156</c:v>
                </c:pt>
                <c:pt idx="5072">
                  <c:v>84.533333333329821</c:v>
                </c:pt>
                <c:pt idx="5073">
                  <c:v>84.549999999996487</c:v>
                </c:pt>
                <c:pt idx="5074">
                  <c:v>84.566666666663153</c:v>
                </c:pt>
                <c:pt idx="5075">
                  <c:v>84.583333333329819</c:v>
                </c:pt>
                <c:pt idx="5076">
                  <c:v>84.599999999996484</c:v>
                </c:pt>
                <c:pt idx="5077">
                  <c:v>84.61666666666315</c:v>
                </c:pt>
                <c:pt idx="5078">
                  <c:v>84.633333333329816</c:v>
                </c:pt>
                <c:pt idx="5079">
                  <c:v>84.649999999996481</c:v>
                </c:pt>
                <c:pt idx="5080">
                  <c:v>84.666666666663147</c:v>
                </c:pt>
                <c:pt idx="5081">
                  <c:v>84.683333333329813</c:v>
                </c:pt>
                <c:pt idx="5082">
                  <c:v>84.699999999996479</c:v>
                </c:pt>
                <c:pt idx="5083">
                  <c:v>84.716666666663144</c:v>
                </c:pt>
                <c:pt idx="5084">
                  <c:v>84.73333333332981</c:v>
                </c:pt>
                <c:pt idx="5085">
                  <c:v>84.749999999996476</c:v>
                </c:pt>
                <c:pt idx="5086">
                  <c:v>84.766666666663141</c:v>
                </c:pt>
                <c:pt idx="5087">
                  <c:v>84.783333333329807</c:v>
                </c:pt>
                <c:pt idx="5088">
                  <c:v>84.799999999996473</c:v>
                </c:pt>
                <c:pt idx="5089">
                  <c:v>84.816666666663139</c:v>
                </c:pt>
                <c:pt idx="5090">
                  <c:v>84.833333333329804</c:v>
                </c:pt>
                <c:pt idx="5091">
                  <c:v>84.84999999999647</c:v>
                </c:pt>
                <c:pt idx="5092">
                  <c:v>84.866666666663136</c:v>
                </c:pt>
                <c:pt idx="5093">
                  <c:v>84.883333333329801</c:v>
                </c:pt>
                <c:pt idx="5094">
                  <c:v>84.899999999996467</c:v>
                </c:pt>
                <c:pt idx="5095">
                  <c:v>84.916666666663133</c:v>
                </c:pt>
                <c:pt idx="5096">
                  <c:v>84.933333333329799</c:v>
                </c:pt>
                <c:pt idx="5097">
                  <c:v>84.949999999996464</c:v>
                </c:pt>
                <c:pt idx="5098">
                  <c:v>84.96666666666313</c:v>
                </c:pt>
                <c:pt idx="5099">
                  <c:v>84.983333333329796</c:v>
                </c:pt>
                <c:pt idx="5100">
                  <c:v>84.999999999996461</c:v>
                </c:pt>
                <c:pt idx="5101">
                  <c:v>85.016666666663127</c:v>
                </c:pt>
                <c:pt idx="5102">
                  <c:v>85.033333333329793</c:v>
                </c:pt>
                <c:pt idx="5103">
                  <c:v>85.049999999996459</c:v>
                </c:pt>
                <c:pt idx="5104">
                  <c:v>85.066666666663124</c:v>
                </c:pt>
                <c:pt idx="5105">
                  <c:v>85.08333333332979</c:v>
                </c:pt>
                <c:pt idx="5106">
                  <c:v>85.099999999996456</c:v>
                </c:pt>
                <c:pt idx="5107">
                  <c:v>85.116666666663122</c:v>
                </c:pt>
                <c:pt idx="5108">
                  <c:v>85.133333333329787</c:v>
                </c:pt>
                <c:pt idx="5109">
                  <c:v>85.149999999996453</c:v>
                </c:pt>
                <c:pt idx="5110">
                  <c:v>85.166666666663119</c:v>
                </c:pt>
                <c:pt idx="5111">
                  <c:v>85.183333333329784</c:v>
                </c:pt>
                <c:pt idx="5112">
                  <c:v>85.19999999999645</c:v>
                </c:pt>
                <c:pt idx="5113">
                  <c:v>85.216666666663116</c:v>
                </c:pt>
                <c:pt idx="5114">
                  <c:v>85.233333333329782</c:v>
                </c:pt>
                <c:pt idx="5115">
                  <c:v>85.249999999996447</c:v>
                </c:pt>
                <c:pt idx="5116">
                  <c:v>85.266666666663113</c:v>
                </c:pt>
                <c:pt idx="5117">
                  <c:v>85.283333333329779</c:v>
                </c:pt>
                <c:pt idx="5118">
                  <c:v>85.299999999996444</c:v>
                </c:pt>
                <c:pt idx="5119">
                  <c:v>85.31666666666311</c:v>
                </c:pt>
                <c:pt idx="5120">
                  <c:v>85.333333333329776</c:v>
                </c:pt>
                <c:pt idx="5121">
                  <c:v>85.349999999996442</c:v>
                </c:pt>
                <c:pt idx="5122">
                  <c:v>85.366666666663107</c:v>
                </c:pt>
                <c:pt idx="5123">
                  <c:v>85.383333333329773</c:v>
                </c:pt>
                <c:pt idx="5124">
                  <c:v>85.399999999996439</c:v>
                </c:pt>
                <c:pt idx="5125">
                  <c:v>85.416666666663104</c:v>
                </c:pt>
                <c:pt idx="5126">
                  <c:v>85.43333333332977</c:v>
                </c:pt>
                <c:pt idx="5127">
                  <c:v>85.449999999996436</c:v>
                </c:pt>
                <c:pt idx="5128">
                  <c:v>85.466666666663102</c:v>
                </c:pt>
                <c:pt idx="5129">
                  <c:v>85.483333333329767</c:v>
                </c:pt>
                <c:pt idx="5130">
                  <c:v>85.499999999996433</c:v>
                </c:pt>
                <c:pt idx="5131">
                  <c:v>85.516666666663099</c:v>
                </c:pt>
                <c:pt idx="5132">
                  <c:v>85.533333333329765</c:v>
                </c:pt>
                <c:pt idx="5133">
                  <c:v>85.54999999999643</c:v>
                </c:pt>
                <c:pt idx="5134">
                  <c:v>85.566666666663096</c:v>
                </c:pt>
                <c:pt idx="5135">
                  <c:v>85.583333333329762</c:v>
                </c:pt>
                <c:pt idx="5136">
                  <c:v>85.599999999996427</c:v>
                </c:pt>
                <c:pt idx="5137">
                  <c:v>85.616666666663093</c:v>
                </c:pt>
                <c:pt idx="5138">
                  <c:v>85.633333333329759</c:v>
                </c:pt>
                <c:pt idx="5139">
                  <c:v>85.649999999996425</c:v>
                </c:pt>
                <c:pt idx="5140">
                  <c:v>85.66666666666309</c:v>
                </c:pt>
                <c:pt idx="5141">
                  <c:v>85.683333333329756</c:v>
                </c:pt>
                <c:pt idx="5142">
                  <c:v>85.699999999996422</c:v>
                </c:pt>
                <c:pt idx="5143">
                  <c:v>85.716666666663087</c:v>
                </c:pt>
                <c:pt idx="5144">
                  <c:v>85.733333333329753</c:v>
                </c:pt>
                <c:pt idx="5145">
                  <c:v>85.749999999996419</c:v>
                </c:pt>
                <c:pt idx="5146">
                  <c:v>85.766666666663085</c:v>
                </c:pt>
                <c:pt idx="5147">
                  <c:v>85.78333333332975</c:v>
                </c:pt>
                <c:pt idx="5148">
                  <c:v>85.799999999996416</c:v>
                </c:pt>
                <c:pt idx="5149">
                  <c:v>85.816666666663082</c:v>
                </c:pt>
                <c:pt idx="5150">
                  <c:v>85.833333333329747</c:v>
                </c:pt>
                <c:pt idx="5151">
                  <c:v>85.849999999996413</c:v>
                </c:pt>
                <c:pt idx="5152">
                  <c:v>85.866666666663079</c:v>
                </c:pt>
                <c:pt idx="5153">
                  <c:v>85.883333333329745</c:v>
                </c:pt>
                <c:pt idx="5154">
                  <c:v>85.89999999999641</c:v>
                </c:pt>
                <c:pt idx="5155">
                  <c:v>85.916666666663076</c:v>
                </c:pt>
                <c:pt idx="5156">
                  <c:v>85.933333333329742</c:v>
                </c:pt>
                <c:pt idx="5157">
                  <c:v>85.949999999996407</c:v>
                </c:pt>
                <c:pt idx="5158">
                  <c:v>85.966666666663073</c:v>
                </c:pt>
                <c:pt idx="5159">
                  <c:v>85.983333333329739</c:v>
                </c:pt>
                <c:pt idx="5160">
                  <c:v>85.999999999996405</c:v>
                </c:pt>
                <c:pt idx="5161">
                  <c:v>86.01666666666307</c:v>
                </c:pt>
                <c:pt idx="5162">
                  <c:v>86.033333333329736</c:v>
                </c:pt>
                <c:pt idx="5163">
                  <c:v>86.049999999996402</c:v>
                </c:pt>
                <c:pt idx="5164">
                  <c:v>86.066666666663068</c:v>
                </c:pt>
                <c:pt idx="5165">
                  <c:v>86.083333333329733</c:v>
                </c:pt>
                <c:pt idx="5166">
                  <c:v>86.099999999996399</c:v>
                </c:pt>
                <c:pt idx="5167">
                  <c:v>86.116666666663065</c:v>
                </c:pt>
                <c:pt idx="5168">
                  <c:v>86.13333333332973</c:v>
                </c:pt>
                <c:pt idx="5169">
                  <c:v>86.149999999996396</c:v>
                </c:pt>
                <c:pt idx="5170">
                  <c:v>86.166666666663062</c:v>
                </c:pt>
                <c:pt idx="5171">
                  <c:v>86.183333333329728</c:v>
                </c:pt>
                <c:pt idx="5172">
                  <c:v>86.199999999996393</c:v>
                </c:pt>
                <c:pt idx="5173">
                  <c:v>86.216666666663059</c:v>
                </c:pt>
                <c:pt idx="5174">
                  <c:v>86.233333333329725</c:v>
                </c:pt>
                <c:pt idx="5175">
                  <c:v>86.24999999999639</c:v>
                </c:pt>
                <c:pt idx="5176">
                  <c:v>86.266666666663056</c:v>
                </c:pt>
                <c:pt idx="5177">
                  <c:v>86.283333333329722</c:v>
                </c:pt>
                <c:pt idx="5178">
                  <c:v>86.299999999996388</c:v>
                </c:pt>
                <c:pt idx="5179">
                  <c:v>86.316666666663053</c:v>
                </c:pt>
                <c:pt idx="5180">
                  <c:v>86.333333333329719</c:v>
                </c:pt>
                <c:pt idx="5181">
                  <c:v>86.349999999996385</c:v>
                </c:pt>
                <c:pt idx="5182">
                  <c:v>86.36666666666305</c:v>
                </c:pt>
                <c:pt idx="5183">
                  <c:v>86.383333333329716</c:v>
                </c:pt>
                <c:pt idx="5184">
                  <c:v>86.399999999996382</c:v>
                </c:pt>
                <c:pt idx="5185">
                  <c:v>86.416666666663048</c:v>
                </c:pt>
                <c:pt idx="5186">
                  <c:v>86.433333333329713</c:v>
                </c:pt>
                <c:pt idx="5187">
                  <c:v>86.449999999996379</c:v>
                </c:pt>
                <c:pt idx="5188">
                  <c:v>86.466666666663045</c:v>
                </c:pt>
                <c:pt idx="5189">
                  <c:v>86.483333333329711</c:v>
                </c:pt>
                <c:pt idx="5190">
                  <c:v>86.499999999996376</c:v>
                </c:pt>
                <c:pt idx="5191">
                  <c:v>86.516666666663042</c:v>
                </c:pt>
                <c:pt idx="5192">
                  <c:v>86.533333333329708</c:v>
                </c:pt>
                <c:pt idx="5193">
                  <c:v>86.549999999996373</c:v>
                </c:pt>
                <c:pt idx="5194">
                  <c:v>86.566666666663039</c:v>
                </c:pt>
                <c:pt idx="5195">
                  <c:v>86.583333333329705</c:v>
                </c:pt>
                <c:pt idx="5196">
                  <c:v>86.599999999996371</c:v>
                </c:pt>
                <c:pt idx="5197">
                  <c:v>86.616666666663036</c:v>
                </c:pt>
                <c:pt idx="5198">
                  <c:v>86.633333333329702</c:v>
                </c:pt>
                <c:pt idx="5199">
                  <c:v>86.649999999996368</c:v>
                </c:pt>
                <c:pt idx="5200">
                  <c:v>86.666666666663033</c:v>
                </c:pt>
                <c:pt idx="5201">
                  <c:v>86.683333333329699</c:v>
                </c:pt>
                <c:pt idx="5202">
                  <c:v>86.699999999996365</c:v>
                </c:pt>
                <c:pt idx="5203">
                  <c:v>86.716666666663031</c:v>
                </c:pt>
                <c:pt idx="5204">
                  <c:v>86.733333333329696</c:v>
                </c:pt>
                <c:pt idx="5205">
                  <c:v>86.749999999996362</c:v>
                </c:pt>
                <c:pt idx="5206">
                  <c:v>86.766666666663028</c:v>
                </c:pt>
                <c:pt idx="5207">
                  <c:v>86.783333333329693</c:v>
                </c:pt>
                <c:pt idx="5208">
                  <c:v>86.799999999996359</c:v>
                </c:pt>
                <c:pt idx="5209">
                  <c:v>86.816666666663025</c:v>
                </c:pt>
                <c:pt idx="5210">
                  <c:v>86.833333333329691</c:v>
                </c:pt>
                <c:pt idx="5211">
                  <c:v>86.849999999996356</c:v>
                </c:pt>
                <c:pt idx="5212">
                  <c:v>86.866666666663022</c:v>
                </c:pt>
                <c:pt idx="5213">
                  <c:v>86.883333333329688</c:v>
                </c:pt>
                <c:pt idx="5214">
                  <c:v>86.899999999996353</c:v>
                </c:pt>
                <c:pt idx="5215">
                  <c:v>86.916666666663019</c:v>
                </c:pt>
                <c:pt idx="5216">
                  <c:v>86.933333333329685</c:v>
                </c:pt>
                <c:pt idx="5217">
                  <c:v>86.949999999996351</c:v>
                </c:pt>
                <c:pt idx="5218">
                  <c:v>86.966666666663016</c:v>
                </c:pt>
                <c:pt idx="5219">
                  <c:v>86.983333333329682</c:v>
                </c:pt>
                <c:pt idx="5220">
                  <c:v>86.999999999996348</c:v>
                </c:pt>
                <c:pt idx="5221">
                  <c:v>87.016666666663014</c:v>
                </c:pt>
                <c:pt idx="5222">
                  <c:v>87.033333333329679</c:v>
                </c:pt>
                <c:pt idx="5223">
                  <c:v>87.049999999996345</c:v>
                </c:pt>
                <c:pt idx="5224">
                  <c:v>87.066666666663011</c:v>
                </c:pt>
                <c:pt idx="5225">
                  <c:v>87.083333333329676</c:v>
                </c:pt>
                <c:pt idx="5226">
                  <c:v>87.099999999996342</c:v>
                </c:pt>
                <c:pt idx="5227">
                  <c:v>87.116666666663008</c:v>
                </c:pt>
                <c:pt idx="5228">
                  <c:v>87.133333333329674</c:v>
                </c:pt>
                <c:pt idx="5229">
                  <c:v>87.149999999996339</c:v>
                </c:pt>
                <c:pt idx="5230">
                  <c:v>87.166666666663005</c:v>
                </c:pt>
                <c:pt idx="5231">
                  <c:v>87.183333333329671</c:v>
                </c:pt>
                <c:pt idx="5232">
                  <c:v>87.199999999996336</c:v>
                </c:pt>
                <c:pt idx="5233">
                  <c:v>87.216666666663002</c:v>
                </c:pt>
                <c:pt idx="5234">
                  <c:v>87.233333333329668</c:v>
                </c:pt>
                <c:pt idx="5235">
                  <c:v>87.249999999996334</c:v>
                </c:pt>
                <c:pt idx="5236">
                  <c:v>87.266666666662999</c:v>
                </c:pt>
                <c:pt idx="5237">
                  <c:v>87.283333333329665</c:v>
                </c:pt>
                <c:pt idx="5238">
                  <c:v>87.299999999996331</c:v>
                </c:pt>
                <c:pt idx="5239">
                  <c:v>87.316666666662996</c:v>
                </c:pt>
                <c:pt idx="5240">
                  <c:v>87.333333333329662</c:v>
                </c:pt>
                <c:pt idx="5241">
                  <c:v>87.349999999996328</c:v>
                </c:pt>
                <c:pt idx="5242">
                  <c:v>87.366666666662994</c:v>
                </c:pt>
                <c:pt idx="5243">
                  <c:v>87.383333333329659</c:v>
                </c:pt>
                <c:pt idx="5244">
                  <c:v>87.399999999996325</c:v>
                </c:pt>
                <c:pt idx="5245">
                  <c:v>87.416666666662991</c:v>
                </c:pt>
                <c:pt idx="5246">
                  <c:v>87.433333333329657</c:v>
                </c:pt>
                <c:pt idx="5247">
                  <c:v>87.449999999996322</c:v>
                </c:pt>
                <c:pt idx="5248">
                  <c:v>87.466666666662988</c:v>
                </c:pt>
                <c:pt idx="5249">
                  <c:v>87.483333333329654</c:v>
                </c:pt>
                <c:pt idx="5250">
                  <c:v>87.499999999996319</c:v>
                </c:pt>
                <c:pt idx="5251">
                  <c:v>87.516666666662985</c:v>
                </c:pt>
                <c:pt idx="5252">
                  <c:v>87.533333333329651</c:v>
                </c:pt>
                <c:pt idx="5253">
                  <c:v>87.549999999996317</c:v>
                </c:pt>
                <c:pt idx="5254">
                  <c:v>87.566666666662982</c:v>
                </c:pt>
                <c:pt idx="5255">
                  <c:v>87.583333333329648</c:v>
                </c:pt>
                <c:pt idx="5256">
                  <c:v>87.599999999996314</c:v>
                </c:pt>
                <c:pt idx="5257">
                  <c:v>87.616666666662979</c:v>
                </c:pt>
                <c:pt idx="5258">
                  <c:v>87.633333333329645</c:v>
                </c:pt>
                <c:pt idx="5259">
                  <c:v>87.649999999996311</c:v>
                </c:pt>
                <c:pt idx="5260">
                  <c:v>87.666666666662977</c:v>
                </c:pt>
                <c:pt idx="5261">
                  <c:v>87.683333333329642</c:v>
                </c:pt>
                <c:pt idx="5262">
                  <c:v>87.699999999996308</c:v>
                </c:pt>
                <c:pt idx="5263">
                  <c:v>87.716666666662974</c:v>
                </c:pt>
                <c:pt idx="5264">
                  <c:v>87.733333333329639</c:v>
                </c:pt>
                <c:pt idx="5265">
                  <c:v>87.749999999996305</c:v>
                </c:pt>
                <c:pt idx="5266">
                  <c:v>87.766666666662971</c:v>
                </c:pt>
                <c:pt idx="5267">
                  <c:v>87.783333333329637</c:v>
                </c:pt>
                <c:pt idx="5268">
                  <c:v>87.799999999996302</c:v>
                </c:pt>
                <c:pt idx="5269">
                  <c:v>87.816666666662968</c:v>
                </c:pt>
                <c:pt idx="5270">
                  <c:v>87.833333333329634</c:v>
                </c:pt>
                <c:pt idx="5271">
                  <c:v>87.849999999996299</c:v>
                </c:pt>
                <c:pt idx="5272">
                  <c:v>87.866666666662965</c:v>
                </c:pt>
                <c:pt idx="5273">
                  <c:v>87.883333333329631</c:v>
                </c:pt>
                <c:pt idx="5274">
                  <c:v>87.899999999996297</c:v>
                </c:pt>
                <c:pt idx="5275">
                  <c:v>87.916666666662962</c:v>
                </c:pt>
                <c:pt idx="5276">
                  <c:v>87.933333333329628</c:v>
                </c:pt>
                <c:pt idx="5277">
                  <c:v>87.949999999996294</c:v>
                </c:pt>
                <c:pt idx="5278">
                  <c:v>87.96666666666296</c:v>
                </c:pt>
                <c:pt idx="5279">
                  <c:v>87.983333333329625</c:v>
                </c:pt>
                <c:pt idx="5280">
                  <c:v>87.999999999996291</c:v>
                </c:pt>
                <c:pt idx="5281">
                  <c:v>88.016666666662957</c:v>
                </c:pt>
                <c:pt idx="5282">
                  <c:v>88.033333333329622</c:v>
                </c:pt>
                <c:pt idx="5283">
                  <c:v>88.049999999996288</c:v>
                </c:pt>
                <c:pt idx="5284">
                  <c:v>88.066666666662954</c:v>
                </c:pt>
                <c:pt idx="5285">
                  <c:v>88.08333333332962</c:v>
                </c:pt>
                <c:pt idx="5286">
                  <c:v>88.099999999996285</c:v>
                </c:pt>
                <c:pt idx="5287">
                  <c:v>88.116666666662951</c:v>
                </c:pt>
                <c:pt idx="5288">
                  <c:v>88.133333333329617</c:v>
                </c:pt>
                <c:pt idx="5289">
                  <c:v>88.149999999996282</c:v>
                </c:pt>
                <c:pt idx="5290">
                  <c:v>88.166666666662948</c:v>
                </c:pt>
                <c:pt idx="5291">
                  <c:v>88.183333333329614</c:v>
                </c:pt>
                <c:pt idx="5292">
                  <c:v>88.19999999999628</c:v>
                </c:pt>
                <c:pt idx="5293">
                  <c:v>88.216666666662945</c:v>
                </c:pt>
                <c:pt idx="5294">
                  <c:v>88.233333333329611</c:v>
                </c:pt>
                <c:pt idx="5295">
                  <c:v>88.249999999996277</c:v>
                </c:pt>
                <c:pt idx="5296">
                  <c:v>88.266666666662942</c:v>
                </c:pt>
                <c:pt idx="5297">
                  <c:v>88.283333333329608</c:v>
                </c:pt>
                <c:pt idx="5298">
                  <c:v>88.299999999996274</c:v>
                </c:pt>
                <c:pt idx="5299">
                  <c:v>88.31666666666294</c:v>
                </c:pt>
                <c:pt idx="5300">
                  <c:v>88.333333333329605</c:v>
                </c:pt>
                <c:pt idx="5301">
                  <c:v>88.349999999996271</c:v>
                </c:pt>
                <c:pt idx="5302">
                  <c:v>88.366666666662937</c:v>
                </c:pt>
              </c:numCache>
            </c:numRef>
          </c:xVal>
          <c:yVal>
            <c:numRef>
              <c:f>'Consolidated data'!$V$2:$V$17246</c:f>
              <c:numCache>
                <c:formatCode>General</c:formatCode>
                <c:ptCount val="17245"/>
                <c:pt idx="0">
                  <c:v>5.8683110000000003</c:v>
                </c:pt>
                <c:pt idx="1">
                  <c:v>4.4839669999999998</c:v>
                </c:pt>
                <c:pt idx="2">
                  <c:v>5.1115570000000004</c:v>
                </c:pt>
                <c:pt idx="3">
                  <c:v>5.2923309999999999</c:v>
                </c:pt>
                <c:pt idx="4">
                  <c:v>10.853325999999999</c:v>
                </c:pt>
                <c:pt idx="5">
                  <c:v>14.775591</c:v>
                </c:pt>
                <c:pt idx="6">
                  <c:v>16.115627</c:v>
                </c:pt>
                <c:pt idx="7">
                  <c:v>16.914421999999998</c:v>
                </c:pt>
                <c:pt idx="8">
                  <c:v>17.528127000000001</c:v>
                </c:pt>
                <c:pt idx="9">
                  <c:v>17.97167</c:v>
                </c:pt>
                <c:pt idx="10">
                  <c:v>18.366612</c:v>
                </c:pt>
                <c:pt idx="11">
                  <c:v>18.699968999999999</c:v>
                </c:pt>
                <c:pt idx="12">
                  <c:v>19.00029</c:v>
                </c:pt>
                <c:pt idx="13">
                  <c:v>19.251543000000002</c:v>
                </c:pt>
                <c:pt idx="14">
                  <c:v>19.477596999999999</c:v>
                </c:pt>
                <c:pt idx="15">
                  <c:v>19.683803999999999</c:v>
                </c:pt>
                <c:pt idx="16">
                  <c:v>19.895114</c:v>
                </c:pt>
                <c:pt idx="17">
                  <c:v>20.144507999999998</c:v>
                </c:pt>
                <c:pt idx="18">
                  <c:v>20.381036000000002</c:v>
                </c:pt>
                <c:pt idx="19">
                  <c:v>20.65748</c:v>
                </c:pt>
                <c:pt idx="20">
                  <c:v>21.109967000000001</c:v>
                </c:pt>
                <c:pt idx="21">
                  <c:v>21.777832</c:v>
                </c:pt>
                <c:pt idx="22">
                  <c:v>20.680046999999998</c:v>
                </c:pt>
                <c:pt idx="23">
                  <c:v>7.5406550000000001</c:v>
                </c:pt>
                <c:pt idx="24">
                  <c:v>7.7568260000000002</c:v>
                </c:pt>
                <c:pt idx="25">
                  <c:v>6.388693</c:v>
                </c:pt>
                <c:pt idx="26">
                  <c:v>5.4913800000000004</c:v>
                </c:pt>
                <c:pt idx="27">
                  <c:v>4.9423640000000004</c:v>
                </c:pt>
                <c:pt idx="28">
                  <c:v>4.4159170000000003</c:v>
                </c:pt>
                <c:pt idx="29">
                  <c:v>4.2923249999999999</c:v>
                </c:pt>
                <c:pt idx="30">
                  <c:v>5.2384250000000003</c:v>
                </c:pt>
                <c:pt idx="31">
                  <c:v>5.2536649999999998</c:v>
                </c:pt>
                <c:pt idx="32">
                  <c:v>4.3787039999999999</c:v>
                </c:pt>
                <c:pt idx="33">
                  <c:v>4.7696399999999999</c:v>
                </c:pt>
                <c:pt idx="34">
                  <c:v>4.7662740000000001</c:v>
                </c:pt>
                <c:pt idx="35">
                  <c:v>4.39717</c:v>
                </c:pt>
                <c:pt idx="36">
                  <c:v>4.0561829999999999</c:v>
                </c:pt>
                <c:pt idx="37">
                  <c:v>3.9753400000000001</c:v>
                </c:pt>
                <c:pt idx="38">
                  <c:v>4.0304260000000003</c:v>
                </c:pt>
                <c:pt idx="39">
                  <c:v>4.072692</c:v>
                </c:pt>
                <c:pt idx="40">
                  <c:v>4.035272</c:v>
                </c:pt>
                <c:pt idx="41">
                  <c:v>3.9101870000000001</c:v>
                </c:pt>
                <c:pt idx="42">
                  <c:v>3.7766130000000002</c:v>
                </c:pt>
                <c:pt idx="43">
                  <c:v>3.6364380000000001</c:v>
                </c:pt>
                <c:pt idx="44">
                  <c:v>3.5587149999999999</c:v>
                </c:pt>
                <c:pt idx="45">
                  <c:v>3.5257860000000001</c:v>
                </c:pt>
                <c:pt idx="46">
                  <c:v>3.5295670000000001</c:v>
                </c:pt>
                <c:pt idx="47">
                  <c:v>3.4553590000000001</c:v>
                </c:pt>
                <c:pt idx="48">
                  <c:v>3.3776259999999998</c:v>
                </c:pt>
                <c:pt idx="49">
                  <c:v>3.2752720000000002</c:v>
                </c:pt>
                <c:pt idx="50">
                  <c:v>3.178515</c:v>
                </c:pt>
                <c:pt idx="51">
                  <c:v>3.1597719999999998</c:v>
                </c:pt>
                <c:pt idx="52">
                  <c:v>3.0786850000000001</c:v>
                </c:pt>
                <c:pt idx="53">
                  <c:v>3.0521600000000002</c:v>
                </c:pt>
                <c:pt idx="54">
                  <c:v>3.0031050000000001</c:v>
                </c:pt>
                <c:pt idx="55">
                  <c:v>2.938812</c:v>
                </c:pt>
                <c:pt idx="56">
                  <c:v>2.8897149999999998</c:v>
                </c:pt>
                <c:pt idx="57">
                  <c:v>2.818867</c:v>
                </c:pt>
                <c:pt idx="58">
                  <c:v>2.8181080000000001</c:v>
                </c:pt>
                <c:pt idx="59">
                  <c:v>2.78017</c:v>
                </c:pt>
                <c:pt idx="60">
                  <c:v>2.7890679999999999</c:v>
                </c:pt>
                <c:pt idx="61">
                  <c:v>2.735633</c:v>
                </c:pt>
                <c:pt idx="62">
                  <c:v>2.7204419999999998</c:v>
                </c:pt>
                <c:pt idx="63">
                  <c:v>2.6841149999999998</c:v>
                </c:pt>
                <c:pt idx="64">
                  <c:v>2.6813720000000001</c:v>
                </c:pt>
                <c:pt idx="65">
                  <c:v>2.6709480000000001</c:v>
                </c:pt>
                <c:pt idx="66">
                  <c:v>2.6248469999999999</c:v>
                </c:pt>
                <c:pt idx="67">
                  <c:v>2.6372239999999998</c:v>
                </c:pt>
                <c:pt idx="68">
                  <c:v>2.6426400000000001</c:v>
                </c:pt>
                <c:pt idx="69">
                  <c:v>2.651745</c:v>
                </c:pt>
                <c:pt idx="70">
                  <c:v>2.6382409999999998</c:v>
                </c:pt>
                <c:pt idx="71">
                  <c:v>2.6655859999999998</c:v>
                </c:pt>
                <c:pt idx="72">
                  <c:v>2.6889240000000001</c:v>
                </c:pt>
                <c:pt idx="73">
                  <c:v>2.6242749999999999</c:v>
                </c:pt>
                <c:pt idx="74">
                  <c:v>2.5907960000000001</c:v>
                </c:pt>
                <c:pt idx="75">
                  <c:v>2.5628649999999999</c:v>
                </c:pt>
                <c:pt idx="76">
                  <c:v>2.5982530000000001</c:v>
                </c:pt>
                <c:pt idx="77">
                  <c:v>2.5661179999999999</c:v>
                </c:pt>
                <c:pt idx="78">
                  <c:v>2.536667</c:v>
                </c:pt>
                <c:pt idx="79">
                  <c:v>2.5412170000000001</c:v>
                </c:pt>
                <c:pt idx="80">
                  <c:v>2.531269</c:v>
                </c:pt>
                <c:pt idx="81">
                  <c:v>2.491771</c:v>
                </c:pt>
                <c:pt idx="82">
                  <c:v>2.4522080000000002</c:v>
                </c:pt>
                <c:pt idx="83">
                  <c:v>2.4732630000000002</c:v>
                </c:pt>
                <c:pt idx="84">
                  <c:v>2.5044900000000001</c:v>
                </c:pt>
                <c:pt idx="85">
                  <c:v>2.5188320000000002</c:v>
                </c:pt>
                <c:pt idx="86">
                  <c:v>2.514354</c:v>
                </c:pt>
                <c:pt idx="87">
                  <c:v>2.4988589999999999</c:v>
                </c:pt>
                <c:pt idx="88">
                  <c:v>2.4650820000000002</c:v>
                </c:pt>
                <c:pt idx="89">
                  <c:v>2.4241269999999999</c:v>
                </c:pt>
                <c:pt idx="90">
                  <c:v>2.4416159999999998</c:v>
                </c:pt>
                <c:pt idx="91">
                  <c:v>2.445551</c:v>
                </c:pt>
                <c:pt idx="92">
                  <c:v>2.425694</c:v>
                </c:pt>
                <c:pt idx="93">
                  <c:v>2.4056850000000001</c:v>
                </c:pt>
                <c:pt idx="94">
                  <c:v>2.3900269999999999</c:v>
                </c:pt>
                <c:pt idx="95">
                  <c:v>2.4047800000000001</c:v>
                </c:pt>
                <c:pt idx="96">
                  <c:v>2.3701599999999998</c:v>
                </c:pt>
                <c:pt idx="97">
                  <c:v>2.3254329999999999</c:v>
                </c:pt>
                <c:pt idx="98">
                  <c:v>2.2811650000000001</c:v>
                </c:pt>
                <c:pt idx="99">
                  <c:v>2.3012480000000002</c:v>
                </c:pt>
                <c:pt idx="100">
                  <c:v>2.1890100000000001</c:v>
                </c:pt>
                <c:pt idx="101">
                  <c:v>2.1936719999999998</c:v>
                </c:pt>
                <c:pt idx="102">
                  <c:v>2.1751589999999998</c:v>
                </c:pt>
                <c:pt idx="103">
                  <c:v>2.138306</c:v>
                </c:pt>
                <c:pt idx="104">
                  <c:v>2.111002</c:v>
                </c:pt>
                <c:pt idx="105">
                  <c:v>2.1361319999999999</c:v>
                </c:pt>
                <c:pt idx="106">
                  <c:v>2.1279180000000002</c:v>
                </c:pt>
                <c:pt idx="107">
                  <c:v>2.1008650000000002</c:v>
                </c:pt>
                <c:pt idx="108">
                  <c:v>2.0421900000000002</c:v>
                </c:pt>
                <c:pt idx="109">
                  <c:v>2.0468280000000001</c:v>
                </c:pt>
                <c:pt idx="110">
                  <c:v>2.021903</c:v>
                </c:pt>
                <c:pt idx="111">
                  <c:v>2.0057930000000002</c:v>
                </c:pt>
                <c:pt idx="112">
                  <c:v>1.9564159999999999</c:v>
                </c:pt>
                <c:pt idx="113">
                  <c:v>1.9760789999999999</c:v>
                </c:pt>
                <c:pt idx="114">
                  <c:v>1.939711</c:v>
                </c:pt>
                <c:pt idx="115">
                  <c:v>1.928223</c:v>
                </c:pt>
                <c:pt idx="116">
                  <c:v>1.934331</c:v>
                </c:pt>
                <c:pt idx="117">
                  <c:v>1.8927579999999999</c:v>
                </c:pt>
                <c:pt idx="118">
                  <c:v>1.8604830000000001</c:v>
                </c:pt>
                <c:pt idx="119">
                  <c:v>1.8506579999999999</c:v>
                </c:pt>
                <c:pt idx="120">
                  <c:v>1.867089</c:v>
                </c:pt>
                <c:pt idx="121">
                  <c:v>1.846382</c:v>
                </c:pt>
                <c:pt idx="122">
                  <c:v>1.8179940000000001</c:v>
                </c:pt>
                <c:pt idx="123">
                  <c:v>1.8140579999999999</c:v>
                </c:pt>
                <c:pt idx="124">
                  <c:v>1.7494689999999999</c:v>
                </c:pt>
                <c:pt idx="125">
                  <c:v>1.7313099999999999</c:v>
                </c:pt>
                <c:pt idx="126">
                  <c:v>1.7256720000000001</c:v>
                </c:pt>
                <c:pt idx="127">
                  <c:v>1.7532430000000001</c:v>
                </c:pt>
                <c:pt idx="128">
                  <c:v>1.712186</c:v>
                </c:pt>
                <c:pt idx="129">
                  <c:v>1.709419</c:v>
                </c:pt>
                <c:pt idx="130">
                  <c:v>1.7016899999999999</c:v>
                </c:pt>
                <c:pt idx="131">
                  <c:v>1.6865650000000001</c:v>
                </c:pt>
                <c:pt idx="132">
                  <c:v>1.67876</c:v>
                </c:pt>
                <c:pt idx="133">
                  <c:v>1.7076849999999999</c:v>
                </c:pt>
                <c:pt idx="134">
                  <c:v>1.6584129999999999</c:v>
                </c:pt>
                <c:pt idx="135">
                  <c:v>1.6783920000000001</c:v>
                </c:pt>
                <c:pt idx="136">
                  <c:v>1.6455070000000001</c:v>
                </c:pt>
                <c:pt idx="137">
                  <c:v>1.640587</c:v>
                </c:pt>
                <c:pt idx="138">
                  <c:v>1.6148709999999999</c:v>
                </c:pt>
                <c:pt idx="139">
                  <c:v>1.600177</c:v>
                </c:pt>
                <c:pt idx="140">
                  <c:v>1.5717669999999999</c:v>
                </c:pt>
                <c:pt idx="141">
                  <c:v>1.5856749999999999</c:v>
                </c:pt>
                <c:pt idx="142">
                  <c:v>1.583566</c:v>
                </c:pt>
                <c:pt idx="143">
                  <c:v>1.621442</c:v>
                </c:pt>
                <c:pt idx="144">
                  <c:v>1.606012</c:v>
                </c:pt>
                <c:pt idx="145">
                  <c:v>1.586039</c:v>
                </c:pt>
                <c:pt idx="146">
                  <c:v>1.5753140000000001</c:v>
                </c:pt>
                <c:pt idx="147">
                  <c:v>1.5732950000000001</c:v>
                </c:pt>
                <c:pt idx="148">
                  <c:v>1.5320100000000001</c:v>
                </c:pt>
                <c:pt idx="149">
                  <c:v>1.565199</c:v>
                </c:pt>
                <c:pt idx="150">
                  <c:v>1.4571890000000001</c:v>
                </c:pt>
                <c:pt idx="151">
                  <c:v>1.4927140000000001</c:v>
                </c:pt>
                <c:pt idx="152">
                  <c:v>1.4951779999999999</c:v>
                </c:pt>
                <c:pt idx="153">
                  <c:v>1.4790049999999999</c:v>
                </c:pt>
                <c:pt idx="154">
                  <c:v>1.4601090000000001</c:v>
                </c:pt>
                <c:pt idx="155">
                  <c:v>1.505727</c:v>
                </c:pt>
                <c:pt idx="156">
                  <c:v>1.5117259999999999</c:v>
                </c:pt>
                <c:pt idx="157">
                  <c:v>1.4806330000000001</c:v>
                </c:pt>
                <c:pt idx="158">
                  <c:v>1.491806</c:v>
                </c:pt>
                <c:pt idx="159">
                  <c:v>1.503039</c:v>
                </c:pt>
                <c:pt idx="160">
                  <c:v>1.470907</c:v>
                </c:pt>
                <c:pt idx="161">
                  <c:v>1.47993</c:v>
                </c:pt>
                <c:pt idx="162">
                  <c:v>1.466059</c:v>
                </c:pt>
                <c:pt idx="163">
                  <c:v>1.4620709999999999</c:v>
                </c:pt>
                <c:pt idx="164">
                  <c:v>1.4505459999999999</c:v>
                </c:pt>
                <c:pt idx="165">
                  <c:v>1.4468289999999999</c:v>
                </c:pt>
                <c:pt idx="166">
                  <c:v>1.4280679999999999</c:v>
                </c:pt>
                <c:pt idx="167">
                  <c:v>1.4234929999999999</c:v>
                </c:pt>
                <c:pt idx="168">
                  <c:v>1.4062969999999999</c:v>
                </c:pt>
                <c:pt idx="169">
                  <c:v>1.4082220000000001</c:v>
                </c:pt>
                <c:pt idx="170">
                  <c:v>1.387384</c:v>
                </c:pt>
                <c:pt idx="171">
                  <c:v>1.392123</c:v>
                </c:pt>
                <c:pt idx="172">
                  <c:v>1.3647400000000001</c:v>
                </c:pt>
                <c:pt idx="173">
                  <c:v>1.385292</c:v>
                </c:pt>
                <c:pt idx="174">
                  <c:v>1.360436</c:v>
                </c:pt>
                <c:pt idx="175">
                  <c:v>1.3280719999999999</c:v>
                </c:pt>
                <c:pt idx="176">
                  <c:v>1.3376110000000001</c:v>
                </c:pt>
                <c:pt idx="177">
                  <c:v>1.2983990000000001</c:v>
                </c:pt>
                <c:pt idx="178">
                  <c:v>1.2855490000000001</c:v>
                </c:pt>
                <c:pt idx="179">
                  <c:v>1.2746230000000001</c:v>
                </c:pt>
                <c:pt idx="180">
                  <c:v>1.275468</c:v>
                </c:pt>
                <c:pt idx="181">
                  <c:v>1.262481</c:v>
                </c:pt>
                <c:pt idx="182">
                  <c:v>1.314775</c:v>
                </c:pt>
                <c:pt idx="183">
                  <c:v>1.3208709999999999</c:v>
                </c:pt>
                <c:pt idx="184">
                  <c:v>1.273291</c:v>
                </c:pt>
                <c:pt idx="185">
                  <c:v>1.2875289999999999</c:v>
                </c:pt>
                <c:pt idx="186">
                  <c:v>1.2680130000000001</c:v>
                </c:pt>
                <c:pt idx="187">
                  <c:v>1.251776</c:v>
                </c:pt>
                <c:pt idx="188">
                  <c:v>1.213746</c:v>
                </c:pt>
                <c:pt idx="189">
                  <c:v>1.162814</c:v>
                </c:pt>
                <c:pt idx="190">
                  <c:v>1.1282540000000001</c:v>
                </c:pt>
                <c:pt idx="191">
                  <c:v>1.078516</c:v>
                </c:pt>
                <c:pt idx="192">
                  <c:v>1.0819220000000001</c:v>
                </c:pt>
                <c:pt idx="193">
                  <c:v>1.0337750000000001</c:v>
                </c:pt>
                <c:pt idx="194">
                  <c:v>0.98947799999999997</c:v>
                </c:pt>
                <c:pt idx="195">
                  <c:v>0.94748200000000005</c:v>
                </c:pt>
                <c:pt idx="196">
                  <c:v>0.91433699999999996</c:v>
                </c:pt>
                <c:pt idx="197">
                  <c:v>0.89961100000000005</c:v>
                </c:pt>
                <c:pt idx="198">
                  <c:v>0.87708200000000003</c:v>
                </c:pt>
                <c:pt idx="199">
                  <c:v>0.85700699999999996</c:v>
                </c:pt>
                <c:pt idx="200">
                  <c:v>0.82945899999999995</c:v>
                </c:pt>
                <c:pt idx="201">
                  <c:v>0.81799900000000003</c:v>
                </c:pt>
                <c:pt idx="202">
                  <c:v>0.79278400000000004</c:v>
                </c:pt>
                <c:pt idx="203">
                  <c:v>0.80176700000000001</c:v>
                </c:pt>
                <c:pt idx="204">
                  <c:v>0.80585300000000004</c:v>
                </c:pt>
                <c:pt idx="205">
                  <c:v>0.817774</c:v>
                </c:pt>
                <c:pt idx="206">
                  <c:v>0.81313800000000003</c:v>
                </c:pt>
                <c:pt idx="207">
                  <c:v>0.80402899999999999</c:v>
                </c:pt>
                <c:pt idx="208">
                  <c:v>0.82043999999999995</c:v>
                </c:pt>
                <c:pt idx="209">
                  <c:v>0.84069099999999997</c:v>
                </c:pt>
                <c:pt idx="210">
                  <c:v>0.83322499999999999</c:v>
                </c:pt>
                <c:pt idx="211">
                  <c:v>0.85567599999999999</c:v>
                </c:pt>
                <c:pt idx="212">
                  <c:v>0.86149699999999996</c:v>
                </c:pt>
                <c:pt idx="213">
                  <c:v>0.876942</c:v>
                </c:pt>
                <c:pt idx="214">
                  <c:v>0.90079100000000001</c:v>
                </c:pt>
                <c:pt idx="215">
                  <c:v>0.90463899999999997</c:v>
                </c:pt>
                <c:pt idx="216">
                  <c:v>0.902115</c:v>
                </c:pt>
                <c:pt idx="217">
                  <c:v>0.91995499999999997</c:v>
                </c:pt>
                <c:pt idx="218">
                  <c:v>0.92637899999999995</c:v>
                </c:pt>
                <c:pt idx="219">
                  <c:v>0.95033199999999995</c:v>
                </c:pt>
                <c:pt idx="220">
                  <c:v>0.94101800000000002</c:v>
                </c:pt>
                <c:pt idx="221">
                  <c:v>0.97343400000000002</c:v>
                </c:pt>
                <c:pt idx="222">
                  <c:v>1.0091909999999999</c:v>
                </c:pt>
                <c:pt idx="223">
                  <c:v>1.0011129999999999</c:v>
                </c:pt>
                <c:pt idx="224">
                  <c:v>1.022097</c:v>
                </c:pt>
                <c:pt idx="225">
                  <c:v>0.99829999999999997</c:v>
                </c:pt>
                <c:pt idx="226">
                  <c:v>1.0213620000000001</c:v>
                </c:pt>
                <c:pt idx="227">
                  <c:v>1.040781</c:v>
                </c:pt>
                <c:pt idx="228">
                  <c:v>1.0077849999999999</c:v>
                </c:pt>
                <c:pt idx="229">
                  <c:v>1.028408</c:v>
                </c:pt>
                <c:pt idx="230">
                  <c:v>1.0483690000000001</c:v>
                </c:pt>
                <c:pt idx="231">
                  <c:v>1.075194</c:v>
                </c:pt>
                <c:pt idx="232">
                  <c:v>1.0841479999999999</c:v>
                </c:pt>
                <c:pt idx="233">
                  <c:v>1.0917460000000001</c:v>
                </c:pt>
                <c:pt idx="234">
                  <c:v>1.1205860000000001</c:v>
                </c:pt>
                <c:pt idx="235">
                  <c:v>1.1012980000000001</c:v>
                </c:pt>
                <c:pt idx="236">
                  <c:v>1.112028</c:v>
                </c:pt>
                <c:pt idx="237">
                  <c:v>1.085904</c:v>
                </c:pt>
                <c:pt idx="238">
                  <c:v>1.041982</c:v>
                </c:pt>
                <c:pt idx="239">
                  <c:v>1.103796</c:v>
                </c:pt>
                <c:pt idx="240">
                  <c:v>1.094098</c:v>
                </c:pt>
                <c:pt idx="241">
                  <c:v>1.0750649999999999</c:v>
                </c:pt>
                <c:pt idx="242">
                  <c:v>1.0743689999999999</c:v>
                </c:pt>
                <c:pt idx="243">
                  <c:v>1.03278</c:v>
                </c:pt>
                <c:pt idx="244">
                  <c:v>4.3688700000000003</c:v>
                </c:pt>
                <c:pt idx="245">
                  <c:v>8.2892089999999996</c:v>
                </c:pt>
                <c:pt idx="246">
                  <c:v>10.159254000000001</c:v>
                </c:pt>
                <c:pt idx="247">
                  <c:v>11.270882</c:v>
                </c:pt>
                <c:pt idx="248">
                  <c:v>12.074038</c:v>
                </c:pt>
                <c:pt idx="249">
                  <c:v>12.752587999999999</c:v>
                </c:pt>
                <c:pt idx="250">
                  <c:v>13.293604</c:v>
                </c:pt>
                <c:pt idx="251">
                  <c:v>13.789562</c:v>
                </c:pt>
                <c:pt idx="252">
                  <c:v>14.188534000000001</c:v>
                </c:pt>
                <c:pt idx="253">
                  <c:v>14.543542</c:v>
                </c:pt>
                <c:pt idx="254">
                  <c:v>14.848672000000001</c:v>
                </c:pt>
                <c:pt idx="255">
                  <c:v>15.121069</c:v>
                </c:pt>
                <c:pt idx="256">
                  <c:v>15.372316</c:v>
                </c:pt>
                <c:pt idx="257">
                  <c:v>15.597460999999999</c:v>
                </c:pt>
                <c:pt idx="258">
                  <c:v>15.809555</c:v>
                </c:pt>
                <c:pt idx="259">
                  <c:v>15.977778000000001</c:v>
                </c:pt>
                <c:pt idx="260">
                  <c:v>16.134785999999998</c:v>
                </c:pt>
                <c:pt idx="261">
                  <c:v>16.212423000000001</c:v>
                </c:pt>
                <c:pt idx="262">
                  <c:v>15.125339</c:v>
                </c:pt>
                <c:pt idx="263">
                  <c:v>1.6630400000000001</c:v>
                </c:pt>
                <c:pt idx="264">
                  <c:v>2.6159289999999999</c:v>
                </c:pt>
                <c:pt idx="265">
                  <c:v>2.1977669999999998</c:v>
                </c:pt>
                <c:pt idx="266">
                  <c:v>1.7185550000000001</c:v>
                </c:pt>
                <c:pt idx="267">
                  <c:v>1.2771859999999999</c:v>
                </c:pt>
                <c:pt idx="268">
                  <c:v>0.82423000000000002</c:v>
                </c:pt>
                <c:pt idx="269">
                  <c:v>0.74632500000000002</c:v>
                </c:pt>
                <c:pt idx="270">
                  <c:v>1.477913</c:v>
                </c:pt>
                <c:pt idx="271">
                  <c:v>0.73375599999999996</c:v>
                </c:pt>
                <c:pt idx="272">
                  <c:v>0.41602600000000001</c:v>
                </c:pt>
                <c:pt idx="273">
                  <c:v>0.76480499999999996</c:v>
                </c:pt>
                <c:pt idx="274">
                  <c:v>0.451816</c:v>
                </c:pt>
                <c:pt idx="275">
                  <c:v>0.21961800000000001</c:v>
                </c:pt>
                <c:pt idx="276">
                  <c:v>3.1397000000000001E-2</c:v>
                </c:pt>
                <c:pt idx="277">
                  <c:v>-1.3076000000000001E-2</c:v>
                </c:pt>
                <c:pt idx="278">
                  <c:v>2.6790999999999999E-2</c:v>
                </c:pt>
                <c:pt idx="279">
                  <c:v>7.4218000000000006E-2</c:v>
                </c:pt>
                <c:pt idx="280">
                  <c:v>2.9942E-2</c:v>
                </c:pt>
                <c:pt idx="281">
                  <c:v>-3.8593000000000002E-2</c:v>
                </c:pt>
                <c:pt idx="282">
                  <c:v>-0.14915</c:v>
                </c:pt>
                <c:pt idx="283">
                  <c:v>-0.269096</c:v>
                </c:pt>
                <c:pt idx="284">
                  <c:v>-0.33676299999999998</c:v>
                </c:pt>
                <c:pt idx="285">
                  <c:v>-0.35371399999999997</c:v>
                </c:pt>
                <c:pt idx="286">
                  <c:v>-0.38914300000000002</c:v>
                </c:pt>
                <c:pt idx="287">
                  <c:v>-0.40672799999999998</c:v>
                </c:pt>
                <c:pt idx="288">
                  <c:v>-0.44839600000000002</c:v>
                </c:pt>
                <c:pt idx="289">
                  <c:v>-0.49588100000000002</c:v>
                </c:pt>
                <c:pt idx="290">
                  <c:v>-0.49972899999999998</c:v>
                </c:pt>
                <c:pt idx="291">
                  <c:v>-0.505857</c:v>
                </c:pt>
                <c:pt idx="292">
                  <c:v>-0.50004599999999999</c:v>
                </c:pt>
                <c:pt idx="293">
                  <c:v>-0.47310999999999998</c:v>
                </c:pt>
                <c:pt idx="294">
                  <c:v>-0.42442999999999997</c:v>
                </c:pt>
                <c:pt idx="295">
                  <c:v>-0.38108399999999998</c:v>
                </c:pt>
                <c:pt idx="296">
                  <c:v>-0.38972299999999999</c:v>
                </c:pt>
                <c:pt idx="297">
                  <c:v>-0.37148300000000001</c:v>
                </c:pt>
                <c:pt idx="298">
                  <c:v>-0.34798200000000001</c:v>
                </c:pt>
                <c:pt idx="299">
                  <c:v>-0.35513499999999998</c:v>
                </c:pt>
                <c:pt idx="300">
                  <c:v>-0.36952299999999999</c:v>
                </c:pt>
                <c:pt idx="301">
                  <c:v>-0.33411400000000002</c:v>
                </c:pt>
                <c:pt idx="302">
                  <c:v>-0.31003399999999998</c:v>
                </c:pt>
                <c:pt idx="303">
                  <c:v>-0.274231</c:v>
                </c:pt>
                <c:pt idx="304">
                  <c:v>-0.16265499999999999</c:v>
                </c:pt>
                <c:pt idx="305">
                  <c:v>-0.156419</c:v>
                </c:pt>
                <c:pt idx="306">
                  <c:v>-0.17862700000000001</c:v>
                </c:pt>
                <c:pt idx="307">
                  <c:v>-0.15127399999999999</c:v>
                </c:pt>
                <c:pt idx="308">
                  <c:v>-0.12670100000000001</c:v>
                </c:pt>
                <c:pt idx="309">
                  <c:v>-0.129743</c:v>
                </c:pt>
                <c:pt idx="310">
                  <c:v>-0.127966</c:v>
                </c:pt>
                <c:pt idx="311">
                  <c:v>-0.12221799999999999</c:v>
                </c:pt>
                <c:pt idx="312">
                  <c:v>-0.156306</c:v>
                </c:pt>
                <c:pt idx="313">
                  <c:v>-0.115122</c:v>
                </c:pt>
                <c:pt idx="314">
                  <c:v>-0.134105</c:v>
                </c:pt>
                <c:pt idx="315">
                  <c:v>-0.144117</c:v>
                </c:pt>
                <c:pt idx="316">
                  <c:v>-0.14186299999999999</c:v>
                </c:pt>
                <c:pt idx="317">
                  <c:v>-0.12334100000000001</c:v>
                </c:pt>
                <c:pt idx="318">
                  <c:v>-0.134487</c:v>
                </c:pt>
                <c:pt idx="319">
                  <c:v>-8.2598000000000005E-2</c:v>
                </c:pt>
                <c:pt idx="320">
                  <c:v>-9.5179E-2</c:v>
                </c:pt>
                <c:pt idx="321">
                  <c:v>-7.1931999999999996E-2</c:v>
                </c:pt>
                <c:pt idx="322">
                  <c:v>-4.6826E-2</c:v>
                </c:pt>
                <c:pt idx="323">
                  <c:v>-2.9666000000000001E-2</c:v>
                </c:pt>
                <c:pt idx="324">
                  <c:v>-2.3292E-2</c:v>
                </c:pt>
                <c:pt idx="325">
                  <c:v>9.2650000000000007E-3</c:v>
                </c:pt>
                <c:pt idx="326">
                  <c:v>6.5522999999999998E-2</c:v>
                </c:pt>
                <c:pt idx="327">
                  <c:v>5.8913E-2</c:v>
                </c:pt>
                <c:pt idx="328">
                  <c:v>8.4971000000000005E-2</c:v>
                </c:pt>
                <c:pt idx="329">
                  <c:v>9.2228000000000004E-2</c:v>
                </c:pt>
                <c:pt idx="330">
                  <c:v>0.14258899999999999</c:v>
                </c:pt>
                <c:pt idx="331">
                  <c:v>0.14219499999999999</c:v>
                </c:pt>
                <c:pt idx="332">
                  <c:v>0.172953</c:v>
                </c:pt>
                <c:pt idx="333">
                  <c:v>0.16594999999999999</c:v>
                </c:pt>
                <c:pt idx="334">
                  <c:v>0.194081</c:v>
                </c:pt>
                <c:pt idx="335">
                  <c:v>0.178975</c:v>
                </c:pt>
                <c:pt idx="336">
                  <c:v>0.203317</c:v>
                </c:pt>
                <c:pt idx="337">
                  <c:v>0.21931700000000001</c:v>
                </c:pt>
                <c:pt idx="338">
                  <c:v>0.23344599999999999</c:v>
                </c:pt>
                <c:pt idx="339">
                  <c:v>0.23416300000000001</c:v>
                </c:pt>
                <c:pt idx="340">
                  <c:v>0.23910300000000001</c:v>
                </c:pt>
                <c:pt idx="341">
                  <c:v>0.24900700000000001</c:v>
                </c:pt>
                <c:pt idx="342">
                  <c:v>0.26323800000000003</c:v>
                </c:pt>
                <c:pt idx="343">
                  <c:v>0.27781600000000001</c:v>
                </c:pt>
                <c:pt idx="344">
                  <c:v>0.280418</c:v>
                </c:pt>
                <c:pt idx="345">
                  <c:v>0.26229599999999997</c:v>
                </c:pt>
                <c:pt idx="346">
                  <c:v>0.26666200000000001</c:v>
                </c:pt>
                <c:pt idx="347">
                  <c:v>0.269702</c:v>
                </c:pt>
                <c:pt idx="348">
                  <c:v>0.27061400000000002</c:v>
                </c:pt>
                <c:pt idx="349">
                  <c:v>0.25461800000000001</c:v>
                </c:pt>
                <c:pt idx="350">
                  <c:v>0.25301200000000001</c:v>
                </c:pt>
                <c:pt idx="351">
                  <c:v>0.26535599999999998</c:v>
                </c:pt>
                <c:pt idx="352">
                  <c:v>0.25297999999999998</c:v>
                </c:pt>
                <c:pt idx="353">
                  <c:v>0.233876</c:v>
                </c:pt>
                <c:pt idx="354">
                  <c:v>0.23547999999999999</c:v>
                </c:pt>
                <c:pt idx="355">
                  <c:v>0.23927200000000001</c:v>
                </c:pt>
                <c:pt idx="356">
                  <c:v>0.221418</c:v>
                </c:pt>
                <c:pt idx="357">
                  <c:v>0.225104</c:v>
                </c:pt>
                <c:pt idx="358">
                  <c:v>0.242169</c:v>
                </c:pt>
                <c:pt idx="359">
                  <c:v>0.22458600000000001</c:v>
                </c:pt>
                <c:pt idx="360">
                  <c:v>0.21374499999999999</c:v>
                </c:pt>
                <c:pt idx="361">
                  <c:v>0.227357</c:v>
                </c:pt>
                <c:pt idx="362">
                  <c:v>0.22372600000000001</c:v>
                </c:pt>
                <c:pt idx="363">
                  <c:v>0.23507500000000001</c:v>
                </c:pt>
                <c:pt idx="364">
                  <c:v>0.22998099999999999</c:v>
                </c:pt>
                <c:pt idx="365">
                  <c:v>0.25160199999999999</c:v>
                </c:pt>
                <c:pt idx="366">
                  <c:v>0.266011</c:v>
                </c:pt>
                <c:pt idx="367">
                  <c:v>0.23316400000000001</c:v>
                </c:pt>
                <c:pt idx="368">
                  <c:v>0.25300499999999998</c:v>
                </c:pt>
                <c:pt idx="369">
                  <c:v>0.25136599999999998</c:v>
                </c:pt>
                <c:pt idx="370">
                  <c:v>0.23711699999999999</c:v>
                </c:pt>
                <c:pt idx="371">
                  <c:v>0.26125500000000001</c:v>
                </c:pt>
                <c:pt idx="372">
                  <c:v>0.24515100000000001</c:v>
                </c:pt>
                <c:pt idx="373">
                  <c:v>0.23452200000000001</c:v>
                </c:pt>
                <c:pt idx="374">
                  <c:v>0.252114</c:v>
                </c:pt>
                <c:pt idx="375">
                  <c:v>0.25097199999999997</c:v>
                </c:pt>
                <c:pt idx="376">
                  <c:v>0.26802100000000001</c:v>
                </c:pt>
                <c:pt idx="377">
                  <c:v>0.261403</c:v>
                </c:pt>
                <c:pt idx="378">
                  <c:v>0.25875399999999998</c:v>
                </c:pt>
                <c:pt idx="379">
                  <c:v>0.28361500000000001</c:v>
                </c:pt>
                <c:pt idx="380">
                  <c:v>0.29541400000000001</c:v>
                </c:pt>
                <c:pt idx="381">
                  <c:v>0.28332299999999999</c:v>
                </c:pt>
                <c:pt idx="382">
                  <c:v>0.26957300000000001</c:v>
                </c:pt>
                <c:pt idx="383">
                  <c:v>0.27208100000000002</c:v>
                </c:pt>
                <c:pt idx="384">
                  <c:v>0.18518599999999999</c:v>
                </c:pt>
                <c:pt idx="385">
                  <c:v>0.127968</c:v>
                </c:pt>
                <c:pt idx="386">
                  <c:v>9.7735000000000002E-2</c:v>
                </c:pt>
                <c:pt idx="387">
                  <c:v>5.6561E-2</c:v>
                </c:pt>
                <c:pt idx="388">
                  <c:v>4.1859999999999996E-3</c:v>
                </c:pt>
                <c:pt idx="389">
                  <c:v>-4.1662999999999999E-2</c:v>
                </c:pt>
                <c:pt idx="390">
                  <c:v>-7.0915000000000006E-2</c:v>
                </c:pt>
                <c:pt idx="391">
                  <c:v>-9.4244999999999995E-2</c:v>
                </c:pt>
                <c:pt idx="392">
                  <c:v>-0.129856</c:v>
                </c:pt>
                <c:pt idx="393">
                  <c:v>-0.14649300000000001</c:v>
                </c:pt>
                <c:pt idx="394">
                  <c:v>-0.14670900000000001</c:v>
                </c:pt>
                <c:pt idx="395">
                  <c:v>-0.18438599999999999</c:v>
                </c:pt>
                <c:pt idx="396">
                  <c:v>-0.20449500000000001</c:v>
                </c:pt>
                <c:pt idx="397">
                  <c:v>-0.229133</c:v>
                </c:pt>
                <c:pt idx="398">
                  <c:v>-0.24987300000000001</c:v>
                </c:pt>
                <c:pt idx="399">
                  <c:v>-0.25459900000000002</c:v>
                </c:pt>
                <c:pt idx="400">
                  <c:v>-0.25533299999999998</c:v>
                </c:pt>
                <c:pt idx="401">
                  <c:v>-0.264013</c:v>
                </c:pt>
                <c:pt idx="402">
                  <c:v>-0.27030599999999999</c:v>
                </c:pt>
                <c:pt idx="403">
                  <c:v>-0.277034</c:v>
                </c:pt>
                <c:pt idx="404">
                  <c:v>-0.26897300000000002</c:v>
                </c:pt>
                <c:pt idx="405">
                  <c:v>-0.22346299999999999</c:v>
                </c:pt>
                <c:pt idx="406">
                  <c:v>-0.21670200000000001</c:v>
                </c:pt>
                <c:pt idx="407">
                  <c:v>-0.213537</c:v>
                </c:pt>
                <c:pt idx="408">
                  <c:v>-0.22096299999999999</c:v>
                </c:pt>
                <c:pt idx="409">
                  <c:v>-0.22168399999999999</c:v>
                </c:pt>
                <c:pt idx="410">
                  <c:v>-0.23222599999999999</c:v>
                </c:pt>
                <c:pt idx="411">
                  <c:v>-0.226967</c:v>
                </c:pt>
                <c:pt idx="412">
                  <c:v>-0.26486999999999999</c:v>
                </c:pt>
                <c:pt idx="413">
                  <c:v>-0.28615800000000002</c:v>
                </c:pt>
                <c:pt idx="414">
                  <c:v>-0.29036099999999998</c:v>
                </c:pt>
                <c:pt idx="415">
                  <c:v>-0.28889900000000002</c:v>
                </c:pt>
                <c:pt idx="416">
                  <c:v>-0.30831599999999998</c:v>
                </c:pt>
                <c:pt idx="417">
                  <c:v>-0.30403000000000002</c:v>
                </c:pt>
                <c:pt idx="418">
                  <c:v>-0.29019800000000001</c:v>
                </c:pt>
                <c:pt idx="419">
                  <c:v>-0.296186</c:v>
                </c:pt>
                <c:pt idx="420">
                  <c:v>-0.28984700000000002</c:v>
                </c:pt>
                <c:pt idx="421">
                  <c:v>-0.28027400000000002</c:v>
                </c:pt>
                <c:pt idx="422">
                  <c:v>-0.25728699999999999</c:v>
                </c:pt>
                <c:pt idx="423">
                  <c:v>-0.25463400000000003</c:v>
                </c:pt>
                <c:pt idx="424">
                  <c:v>-0.26186100000000001</c:v>
                </c:pt>
                <c:pt idx="425">
                  <c:v>-0.23733299999999999</c:v>
                </c:pt>
                <c:pt idx="426">
                  <c:v>-0.23838000000000001</c:v>
                </c:pt>
                <c:pt idx="427">
                  <c:v>-0.221888</c:v>
                </c:pt>
                <c:pt idx="428">
                  <c:v>-0.191196</c:v>
                </c:pt>
                <c:pt idx="429">
                  <c:v>-0.19248399999999999</c:v>
                </c:pt>
                <c:pt idx="430">
                  <c:v>-0.172624</c:v>
                </c:pt>
                <c:pt idx="431">
                  <c:v>-0.177567</c:v>
                </c:pt>
                <c:pt idx="432">
                  <c:v>-0.16817599999999999</c:v>
                </c:pt>
                <c:pt idx="433">
                  <c:v>-0.13710800000000001</c:v>
                </c:pt>
                <c:pt idx="434">
                  <c:v>-0.17255100000000001</c:v>
                </c:pt>
                <c:pt idx="435">
                  <c:v>-0.13550100000000001</c:v>
                </c:pt>
                <c:pt idx="436">
                  <c:v>-9.6823000000000006E-2</c:v>
                </c:pt>
                <c:pt idx="437">
                  <c:v>-0.128943</c:v>
                </c:pt>
                <c:pt idx="438">
                  <c:v>-7.5824000000000003E-2</c:v>
                </c:pt>
                <c:pt idx="439">
                  <c:v>-7.0696999999999996E-2</c:v>
                </c:pt>
                <c:pt idx="440">
                  <c:v>-5.3076999999999999E-2</c:v>
                </c:pt>
                <c:pt idx="441">
                  <c:v>-5.5896000000000001E-2</c:v>
                </c:pt>
                <c:pt idx="442">
                  <c:v>-6.4937999999999996E-2</c:v>
                </c:pt>
                <c:pt idx="443">
                  <c:v>-7.4962000000000001E-2</c:v>
                </c:pt>
                <c:pt idx="444">
                  <c:v>-5.7209000000000003E-2</c:v>
                </c:pt>
                <c:pt idx="445">
                  <c:v>-9.0691999999999995E-2</c:v>
                </c:pt>
                <c:pt idx="446">
                  <c:v>-9.3905000000000002E-2</c:v>
                </c:pt>
                <c:pt idx="447">
                  <c:v>-8.8914000000000007E-2</c:v>
                </c:pt>
                <c:pt idx="448">
                  <c:v>-0.108017</c:v>
                </c:pt>
                <c:pt idx="449">
                  <c:v>-0.117951</c:v>
                </c:pt>
                <c:pt idx="450">
                  <c:v>-0.130574</c:v>
                </c:pt>
                <c:pt idx="451">
                  <c:v>-0.128331</c:v>
                </c:pt>
                <c:pt idx="452">
                  <c:v>-0.124776</c:v>
                </c:pt>
                <c:pt idx="453">
                  <c:v>-0.13108300000000001</c:v>
                </c:pt>
                <c:pt idx="454">
                  <c:v>-0.154778</c:v>
                </c:pt>
                <c:pt idx="455">
                  <c:v>-0.17360800000000001</c:v>
                </c:pt>
                <c:pt idx="456">
                  <c:v>-0.191215</c:v>
                </c:pt>
                <c:pt idx="457">
                  <c:v>-0.211647</c:v>
                </c:pt>
                <c:pt idx="458">
                  <c:v>-0.23683899999999999</c:v>
                </c:pt>
                <c:pt idx="459">
                  <c:v>-0.22514100000000001</c:v>
                </c:pt>
                <c:pt idx="460">
                  <c:v>-0.23868700000000001</c:v>
                </c:pt>
                <c:pt idx="461">
                  <c:v>-0.22153700000000001</c:v>
                </c:pt>
                <c:pt idx="462">
                  <c:v>-0.26446799999999998</c:v>
                </c:pt>
                <c:pt idx="463">
                  <c:v>-0.31703900000000002</c:v>
                </c:pt>
                <c:pt idx="464">
                  <c:v>-0.33066499999999999</c:v>
                </c:pt>
                <c:pt idx="465">
                  <c:v>-0.33895799999999998</c:v>
                </c:pt>
                <c:pt idx="466">
                  <c:v>-0.37718099999999999</c:v>
                </c:pt>
                <c:pt idx="467">
                  <c:v>-0.38132100000000002</c:v>
                </c:pt>
                <c:pt idx="468">
                  <c:v>-0.41241299999999997</c:v>
                </c:pt>
                <c:pt idx="469">
                  <c:v>-0.41866599999999998</c:v>
                </c:pt>
                <c:pt idx="470">
                  <c:v>-0.45790399999999998</c:v>
                </c:pt>
                <c:pt idx="471">
                  <c:v>-0.43177900000000002</c:v>
                </c:pt>
                <c:pt idx="472">
                  <c:v>-0.46936899999999998</c:v>
                </c:pt>
                <c:pt idx="473">
                  <c:v>-0.49828600000000001</c:v>
                </c:pt>
                <c:pt idx="474">
                  <c:v>-0.50375199999999998</c:v>
                </c:pt>
                <c:pt idx="475">
                  <c:v>-0.52165399999999995</c:v>
                </c:pt>
                <c:pt idx="476">
                  <c:v>-0.52633399999999997</c:v>
                </c:pt>
                <c:pt idx="477">
                  <c:v>-0.53074100000000002</c:v>
                </c:pt>
                <c:pt idx="478">
                  <c:v>-0.53603900000000004</c:v>
                </c:pt>
                <c:pt idx="479">
                  <c:v>-0.52731399999999995</c:v>
                </c:pt>
                <c:pt idx="480">
                  <c:v>-0.56251499999999999</c:v>
                </c:pt>
                <c:pt idx="481">
                  <c:v>-0.55294399999999999</c:v>
                </c:pt>
                <c:pt idx="482">
                  <c:v>-0.53215999999999997</c:v>
                </c:pt>
                <c:pt idx="483">
                  <c:v>-0.54921200000000003</c:v>
                </c:pt>
                <c:pt idx="484">
                  <c:v>0.54900000000000004</c:v>
                </c:pt>
                <c:pt idx="485">
                  <c:v>1.0564469999999999</c:v>
                </c:pt>
                <c:pt idx="486">
                  <c:v>1.5985480000000001</c:v>
                </c:pt>
                <c:pt idx="487">
                  <c:v>2.643662</c:v>
                </c:pt>
                <c:pt idx="488">
                  <c:v>5.0341839999999998</c:v>
                </c:pt>
                <c:pt idx="489">
                  <c:v>8.6609010000000008</c:v>
                </c:pt>
                <c:pt idx="490">
                  <c:v>10.474608</c:v>
                </c:pt>
                <c:pt idx="491">
                  <c:v>11.302809</c:v>
                </c:pt>
                <c:pt idx="492">
                  <c:v>12.030056999999999</c:v>
                </c:pt>
                <c:pt idx="493">
                  <c:v>12.505107000000001</c:v>
                </c:pt>
                <c:pt idx="494">
                  <c:v>12.726309000000001</c:v>
                </c:pt>
                <c:pt idx="495">
                  <c:v>12.957668</c:v>
                </c:pt>
                <c:pt idx="496">
                  <c:v>13.321337</c:v>
                </c:pt>
                <c:pt idx="497">
                  <c:v>13.581768</c:v>
                </c:pt>
                <c:pt idx="498">
                  <c:v>13.870647</c:v>
                </c:pt>
                <c:pt idx="499">
                  <c:v>14.21762</c:v>
                </c:pt>
                <c:pt idx="500">
                  <c:v>14.413741</c:v>
                </c:pt>
                <c:pt idx="501">
                  <c:v>14.563986</c:v>
                </c:pt>
                <c:pt idx="502">
                  <c:v>13.799194999999999</c:v>
                </c:pt>
                <c:pt idx="503">
                  <c:v>1.1967190000000001</c:v>
                </c:pt>
                <c:pt idx="504">
                  <c:v>1.8549709999999999</c:v>
                </c:pt>
                <c:pt idx="505">
                  <c:v>1.5194589999999999</c:v>
                </c:pt>
                <c:pt idx="506">
                  <c:v>1.1045419999999999</c:v>
                </c:pt>
                <c:pt idx="507">
                  <c:v>0.72041100000000002</c:v>
                </c:pt>
                <c:pt idx="508">
                  <c:v>0.28813800000000001</c:v>
                </c:pt>
                <c:pt idx="509">
                  <c:v>0.125972</c:v>
                </c:pt>
                <c:pt idx="510">
                  <c:v>0.84532799999999997</c:v>
                </c:pt>
                <c:pt idx="511">
                  <c:v>0.153667</c:v>
                </c:pt>
                <c:pt idx="512">
                  <c:v>-0.32650899999999999</c:v>
                </c:pt>
                <c:pt idx="513">
                  <c:v>3.9618E-2</c:v>
                </c:pt>
                <c:pt idx="514">
                  <c:v>-0.22896900000000001</c:v>
                </c:pt>
                <c:pt idx="515">
                  <c:v>-0.50981900000000002</c:v>
                </c:pt>
                <c:pt idx="516">
                  <c:v>-0.73549200000000003</c:v>
                </c:pt>
                <c:pt idx="517">
                  <c:v>-0.81884000000000001</c:v>
                </c:pt>
                <c:pt idx="518">
                  <c:v>-0.78131300000000004</c:v>
                </c:pt>
                <c:pt idx="519">
                  <c:v>-0.73300900000000002</c:v>
                </c:pt>
                <c:pt idx="520">
                  <c:v>-0.72199899999999995</c:v>
                </c:pt>
                <c:pt idx="521">
                  <c:v>-0.80269299999999999</c:v>
                </c:pt>
                <c:pt idx="522">
                  <c:v>-0.91348200000000002</c:v>
                </c:pt>
                <c:pt idx="523">
                  <c:v>-0.95873699999999995</c:v>
                </c:pt>
                <c:pt idx="524">
                  <c:v>-1.020467</c:v>
                </c:pt>
                <c:pt idx="525">
                  <c:v>-1.0585100000000001</c:v>
                </c:pt>
                <c:pt idx="526">
                  <c:v>-1.0157659999999999</c:v>
                </c:pt>
                <c:pt idx="527">
                  <c:v>-1.0475270000000001</c:v>
                </c:pt>
                <c:pt idx="528">
                  <c:v>-1.0918939999999999</c:v>
                </c:pt>
                <c:pt idx="529">
                  <c:v>-1.1272949999999999</c:v>
                </c:pt>
                <c:pt idx="530">
                  <c:v>-1.1366000000000001</c:v>
                </c:pt>
                <c:pt idx="531">
                  <c:v>-1.1384939999999999</c:v>
                </c:pt>
                <c:pt idx="532">
                  <c:v>-1.134838</c:v>
                </c:pt>
                <c:pt idx="533">
                  <c:v>-1.109137</c:v>
                </c:pt>
                <c:pt idx="534">
                  <c:v>-1.104206</c:v>
                </c:pt>
                <c:pt idx="535">
                  <c:v>-1.1330899999999999</c:v>
                </c:pt>
                <c:pt idx="536">
                  <c:v>-1.151027</c:v>
                </c:pt>
                <c:pt idx="537">
                  <c:v>-1.1215980000000001</c:v>
                </c:pt>
                <c:pt idx="538">
                  <c:v>-1.125381</c:v>
                </c:pt>
                <c:pt idx="539">
                  <c:v>-1.110236</c:v>
                </c:pt>
                <c:pt idx="540">
                  <c:v>-1.1077269999999999</c:v>
                </c:pt>
                <c:pt idx="541">
                  <c:v>-1.0951340000000001</c:v>
                </c:pt>
                <c:pt idx="542">
                  <c:v>-1.0794999999999999</c:v>
                </c:pt>
                <c:pt idx="543">
                  <c:v>-1.052953</c:v>
                </c:pt>
                <c:pt idx="544">
                  <c:v>-1.045542</c:v>
                </c:pt>
                <c:pt idx="545">
                  <c:v>-1.030769</c:v>
                </c:pt>
                <c:pt idx="546">
                  <c:v>-0.98147700000000004</c:v>
                </c:pt>
                <c:pt idx="547">
                  <c:v>-0.98505600000000004</c:v>
                </c:pt>
                <c:pt idx="548">
                  <c:v>-0.99129400000000001</c:v>
                </c:pt>
                <c:pt idx="549">
                  <c:v>-0.92685099999999998</c:v>
                </c:pt>
                <c:pt idx="550">
                  <c:v>-0.957561</c:v>
                </c:pt>
                <c:pt idx="551">
                  <c:v>-0.92207600000000001</c:v>
                </c:pt>
                <c:pt idx="552">
                  <c:v>-0.89798900000000004</c:v>
                </c:pt>
                <c:pt idx="553">
                  <c:v>-0.89459100000000003</c:v>
                </c:pt>
                <c:pt idx="554">
                  <c:v>-0.85324800000000001</c:v>
                </c:pt>
                <c:pt idx="555">
                  <c:v>-0.86195500000000003</c:v>
                </c:pt>
                <c:pt idx="556">
                  <c:v>-0.82708700000000002</c:v>
                </c:pt>
                <c:pt idx="557">
                  <c:v>-0.83641699999999997</c:v>
                </c:pt>
                <c:pt idx="558">
                  <c:v>-0.78043300000000004</c:v>
                </c:pt>
                <c:pt idx="559">
                  <c:v>-0.75512100000000004</c:v>
                </c:pt>
                <c:pt idx="560">
                  <c:v>-0.76352100000000001</c:v>
                </c:pt>
                <c:pt idx="561">
                  <c:v>-0.71717200000000003</c:v>
                </c:pt>
                <c:pt idx="562">
                  <c:v>-0.74816099999999996</c:v>
                </c:pt>
                <c:pt idx="563">
                  <c:v>-0.76862699999999995</c:v>
                </c:pt>
                <c:pt idx="564">
                  <c:v>-0.79672100000000001</c:v>
                </c:pt>
                <c:pt idx="565">
                  <c:v>-0.81786599999999998</c:v>
                </c:pt>
                <c:pt idx="566">
                  <c:v>-0.85636000000000001</c:v>
                </c:pt>
                <c:pt idx="567">
                  <c:v>-0.88744400000000001</c:v>
                </c:pt>
                <c:pt idx="568">
                  <c:v>-0.89398599999999995</c:v>
                </c:pt>
                <c:pt idx="569">
                  <c:v>-0.90654299999999999</c:v>
                </c:pt>
                <c:pt idx="570">
                  <c:v>-0.94684900000000005</c:v>
                </c:pt>
                <c:pt idx="571">
                  <c:v>-0.98896499999999998</c:v>
                </c:pt>
                <c:pt idx="572">
                  <c:v>-1.015628</c:v>
                </c:pt>
                <c:pt idx="573">
                  <c:v>-1.041463</c:v>
                </c:pt>
                <c:pt idx="574">
                  <c:v>-1.0702940000000001</c:v>
                </c:pt>
                <c:pt idx="575">
                  <c:v>-1.0904339999999999</c:v>
                </c:pt>
                <c:pt idx="576">
                  <c:v>-1.113359</c:v>
                </c:pt>
                <c:pt idx="577">
                  <c:v>-1.118198</c:v>
                </c:pt>
                <c:pt idx="578">
                  <c:v>-1.1299030000000001</c:v>
                </c:pt>
                <c:pt idx="579">
                  <c:v>-1.1647190000000001</c:v>
                </c:pt>
                <c:pt idx="580">
                  <c:v>-1.1868019999999999</c:v>
                </c:pt>
                <c:pt idx="581">
                  <c:v>-1.182175</c:v>
                </c:pt>
                <c:pt idx="582">
                  <c:v>-1.183362</c:v>
                </c:pt>
                <c:pt idx="583">
                  <c:v>-1.2018869999999999</c:v>
                </c:pt>
                <c:pt idx="584">
                  <c:v>-1.2204280000000001</c:v>
                </c:pt>
                <c:pt idx="585">
                  <c:v>-1.1601330000000001</c:v>
                </c:pt>
                <c:pt idx="586">
                  <c:v>-1.138083</c:v>
                </c:pt>
                <c:pt idx="587">
                  <c:v>-1.1243669999999999</c:v>
                </c:pt>
                <c:pt idx="588">
                  <c:v>-1.125149</c:v>
                </c:pt>
                <c:pt idx="589">
                  <c:v>-1.1397189999999999</c:v>
                </c:pt>
                <c:pt idx="590">
                  <c:v>-1.1313880000000001</c:v>
                </c:pt>
                <c:pt idx="591">
                  <c:v>-1.12127</c:v>
                </c:pt>
                <c:pt idx="592">
                  <c:v>-1.132158</c:v>
                </c:pt>
                <c:pt idx="593">
                  <c:v>-1.1277919999999999</c:v>
                </c:pt>
                <c:pt idx="594">
                  <c:v>-1.113353</c:v>
                </c:pt>
                <c:pt idx="595">
                  <c:v>-1.1050230000000001</c:v>
                </c:pt>
                <c:pt idx="596">
                  <c:v>-1.0976379999999999</c:v>
                </c:pt>
                <c:pt idx="597">
                  <c:v>-1.087421</c:v>
                </c:pt>
                <c:pt idx="598">
                  <c:v>-1.0907800000000001</c:v>
                </c:pt>
                <c:pt idx="599">
                  <c:v>-1.098649</c:v>
                </c:pt>
                <c:pt idx="600">
                  <c:v>-1.067358</c:v>
                </c:pt>
                <c:pt idx="601">
                  <c:v>-1.025739</c:v>
                </c:pt>
                <c:pt idx="602">
                  <c:v>-1.019307</c:v>
                </c:pt>
                <c:pt idx="603">
                  <c:v>-0.97513799999999995</c:v>
                </c:pt>
                <c:pt idx="604">
                  <c:v>-0.98484799999999995</c:v>
                </c:pt>
                <c:pt idx="605">
                  <c:v>-0.93070399999999998</c:v>
                </c:pt>
                <c:pt idx="606">
                  <c:v>-0.95465900000000004</c:v>
                </c:pt>
                <c:pt idx="607">
                  <c:v>-0.94495200000000001</c:v>
                </c:pt>
                <c:pt idx="608">
                  <c:v>-0.92449499999999996</c:v>
                </c:pt>
                <c:pt idx="609">
                  <c:v>-0.89292300000000002</c:v>
                </c:pt>
                <c:pt idx="610">
                  <c:v>-0.88671999999999995</c:v>
                </c:pt>
                <c:pt idx="611">
                  <c:v>-0.86201300000000003</c:v>
                </c:pt>
                <c:pt idx="612">
                  <c:v>-0.87958800000000004</c:v>
                </c:pt>
                <c:pt idx="613">
                  <c:v>-0.86151999999999995</c:v>
                </c:pt>
                <c:pt idx="614">
                  <c:v>-0.83804000000000001</c:v>
                </c:pt>
                <c:pt idx="615">
                  <c:v>-0.83768200000000004</c:v>
                </c:pt>
                <c:pt idx="616">
                  <c:v>-0.84257400000000005</c:v>
                </c:pt>
                <c:pt idx="617">
                  <c:v>-0.81529600000000002</c:v>
                </c:pt>
                <c:pt idx="618">
                  <c:v>-0.81174000000000002</c:v>
                </c:pt>
                <c:pt idx="619">
                  <c:v>-0.78547699999999998</c:v>
                </c:pt>
                <c:pt idx="620">
                  <c:v>-0.78066599999999997</c:v>
                </c:pt>
                <c:pt idx="621">
                  <c:v>-0.75433499999999998</c:v>
                </c:pt>
                <c:pt idx="622">
                  <c:v>-0.74637299999999995</c:v>
                </c:pt>
                <c:pt idx="623">
                  <c:v>-0.73680500000000004</c:v>
                </c:pt>
                <c:pt idx="624">
                  <c:v>-0.73100500000000002</c:v>
                </c:pt>
                <c:pt idx="625">
                  <c:v>-0.72978299999999996</c:v>
                </c:pt>
                <c:pt idx="626">
                  <c:v>-0.70569999999999999</c:v>
                </c:pt>
                <c:pt idx="627">
                  <c:v>-0.69901899999999995</c:v>
                </c:pt>
                <c:pt idx="628">
                  <c:v>-0.70708800000000005</c:v>
                </c:pt>
                <c:pt idx="629">
                  <c:v>-0.69660100000000003</c:v>
                </c:pt>
                <c:pt idx="630">
                  <c:v>-0.69494299999999998</c:v>
                </c:pt>
                <c:pt idx="631">
                  <c:v>-0.69717899999999999</c:v>
                </c:pt>
                <c:pt idx="632">
                  <c:v>-0.70846100000000001</c:v>
                </c:pt>
                <c:pt idx="633">
                  <c:v>-0.69268700000000005</c:v>
                </c:pt>
                <c:pt idx="634">
                  <c:v>-0.68978200000000001</c:v>
                </c:pt>
                <c:pt idx="635">
                  <c:v>-0.67335299999999998</c:v>
                </c:pt>
                <c:pt idx="636">
                  <c:v>-0.64195000000000002</c:v>
                </c:pt>
                <c:pt idx="637">
                  <c:v>-0.63511499999999999</c:v>
                </c:pt>
                <c:pt idx="638">
                  <c:v>-0.65063400000000005</c:v>
                </c:pt>
                <c:pt idx="639">
                  <c:v>-0.63682000000000005</c:v>
                </c:pt>
                <c:pt idx="640">
                  <c:v>-0.61399700000000001</c:v>
                </c:pt>
                <c:pt idx="641">
                  <c:v>-0.63254999999999995</c:v>
                </c:pt>
                <c:pt idx="642">
                  <c:v>-0.63872600000000002</c:v>
                </c:pt>
                <c:pt idx="643">
                  <c:v>-0.62259500000000001</c:v>
                </c:pt>
                <c:pt idx="644">
                  <c:v>-0.62042600000000003</c:v>
                </c:pt>
                <c:pt idx="645">
                  <c:v>-0.60141900000000004</c:v>
                </c:pt>
                <c:pt idx="646">
                  <c:v>-0.59021900000000005</c:v>
                </c:pt>
                <c:pt idx="647">
                  <c:v>-0.61744500000000002</c:v>
                </c:pt>
                <c:pt idx="648">
                  <c:v>-0.62415200000000004</c:v>
                </c:pt>
                <c:pt idx="649">
                  <c:v>-0.66038799999999998</c:v>
                </c:pt>
                <c:pt idx="650">
                  <c:v>-0.65120800000000001</c:v>
                </c:pt>
                <c:pt idx="651">
                  <c:v>-0.64232400000000001</c:v>
                </c:pt>
                <c:pt idx="652">
                  <c:v>-0.66555200000000003</c:v>
                </c:pt>
                <c:pt idx="653">
                  <c:v>-0.67362500000000003</c:v>
                </c:pt>
                <c:pt idx="654">
                  <c:v>-0.65971000000000002</c:v>
                </c:pt>
                <c:pt idx="655">
                  <c:v>-0.69007499999999999</c:v>
                </c:pt>
                <c:pt idx="656">
                  <c:v>-0.67926399999999998</c:v>
                </c:pt>
                <c:pt idx="657">
                  <c:v>-0.70378700000000005</c:v>
                </c:pt>
                <c:pt idx="658">
                  <c:v>-0.72013499999999997</c:v>
                </c:pt>
                <c:pt idx="659">
                  <c:v>-0.74958800000000003</c:v>
                </c:pt>
                <c:pt idx="660">
                  <c:v>-0.75664699999999996</c:v>
                </c:pt>
                <c:pt idx="661">
                  <c:v>-0.79476800000000003</c:v>
                </c:pt>
                <c:pt idx="662">
                  <c:v>-0.78268400000000005</c:v>
                </c:pt>
                <c:pt idx="663">
                  <c:v>-0.78011900000000001</c:v>
                </c:pt>
                <c:pt idx="664">
                  <c:v>-0.81820199999999998</c:v>
                </c:pt>
                <c:pt idx="665">
                  <c:v>-0.82608099999999995</c:v>
                </c:pt>
                <c:pt idx="666">
                  <c:v>-0.83392200000000005</c:v>
                </c:pt>
                <c:pt idx="667">
                  <c:v>-0.83942300000000003</c:v>
                </c:pt>
                <c:pt idx="668">
                  <c:v>-0.84238999999999997</c:v>
                </c:pt>
                <c:pt idx="669">
                  <c:v>-0.88036700000000001</c:v>
                </c:pt>
                <c:pt idx="670">
                  <c:v>-0.882633</c:v>
                </c:pt>
                <c:pt idx="671">
                  <c:v>-0.90607800000000005</c:v>
                </c:pt>
                <c:pt idx="672">
                  <c:v>-0.936249</c:v>
                </c:pt>
                <c:pt idx="673">
                  <c:v>-0.93329700000000004</c:v>
                </c:pt>
                <c:pt idx="674">
                  <c:v>-0.93341099999999999</c:v>
                </c:pt>
                <c:pt idx="675">
                  <c:v>-0.96824900000000003</c:v>
                </c:pt>
                <c:pt idx="676">
                  <c:v>-0.97872300000000001</c:v>
                </c:pt>
                <c:pt idx="677">
                  <c:v>-1.0127759999999999</c:v>
                </c:pt>
                <c:pt idx="678">
                  <c:v>-1.032902</c:v>
                </c:pt>
                <c:pt idx="679">
                  <c:v>-1.0545199999999999</c:v>
                </c:pt>
                <c:pt idx="680">
                  <c:v>-1.057077</c:v>
                </c:pt>
                <c:pt idx="681">
                  <c:v>-1.090266</c:v>
                </c:pt>
                <c:pt idx="682">
                  <c:v>-1.099993</c:v>
                </c:pt>
                <c:pt idx="683">
                  <c:v>-1.127643</c:v>
                </c:pt>
                <c:pt idx="684">
                  <c:v>-1.1345460000000001</c:v>
                </c:pt>
                <c:pt idx="685">
                  <c:v>-1.1816180000000001</c:v>
                </c:pt>
                <c:pt idx="686">
                  <c:v>-1.153219</c:v>
                </c:pt>
                <c:pt idx="687">
                  <c:v>-1.1688069999999999</c:v>
                </c:pt>
                <c:pt idx="688">
                  <c:v>-1.2189220000000001</c:v>
                </c:pt>
                <c:pt idx="689">
                  <c:v>-1.2480800000000001</c:v>
                </c:pt>
                <c:pt idx="690">
                  <c:v>-1.251244</c:v>
                </c:pt>
                <c:pt idx="691">
                  <c:v>-1.2771410000000001</c:v>
                </c:pt>
                <c:pt idx="692">
                  <c:v>-1.298284</c:v>
                </c:pt>
                <c:pt idx="693">
                  <c:v>-1.3220270000000001</c:v>
                </c:pt>
                <c:pt idx="694">
                  <c:v>-1.3162769999999999</c:v>
                </c:pt>
                <c:pt idx="695">
                  <c:v>-1.3233809999999999</c:v>
                </c:pt>
                <c:pt idx="696">
                  <c:v>-1.322954</c:v>
                </c:pt>
                <c:pt idx="697">
                  <c:v>-1.3018000000000001</c:v>
                </c:pt>
                <c:pt idx="698">
                  <c:v>-1.313571</c:v>
                </c:pt>
                <c:pt idx="699">
                  <c:v>-1.335674</c:v>
                </c:pt>
                <c:pt idx="700">
                  <c:v>-1.3387530000000001</c:v>
                </c:pt>
                <c:pt idx="701">
                  <c:v>-1.3337220000000001</c:v>
                </c:pt>
                <c:pt idx="702">
                  <c:v>-1.4033420000000001</c:v>
                </c:pt>
                <c:pt idx="703">
                  <c:v>-1.4280090000000001</c:v>
                </c:pt>
                <c:pt idx="704">
                  <c:v>-1.4184369999999999</c:v>
                </c:pt>
                <c:pt idx="705">
                  <c:v>-1.437057</c:v>
                </c:pt>
                <c:pt idx="706">
                  <c:v>-1.4471540000000001</c:v>
                </c:pt>
                <c:pt idx="707">
                  <c:v>-1.4680219999999999</c:v>
                </c:pt>
                <c:pt idx="708">
                  <c:v>-1.516764</c:v>
                </c:pt>
                <c:pt idx="709">
                  <c:v>-1.543067</c:v>
                </c:pt>
                <c:pt idx="710">
                  <c:v>-1.541542</c:v>
                </c:pt>
                <c:pt idx="711">
                  <c:v>-1.532546</c:v>
                </c:pt>
                <c:pt idx="712">
                  <c:v>-1.5576779999999999</c:v>
                </c:pt>
                <c:pt idx="713">
                  <c:v>-1.6095710000000001</c:v>
                </c:pt>
                <c:pt idx="714">
                  <c:v>-1.62216</c:v>
                </c:pt>
                <c:pt idx="715">
                  <c:v>-1.6313930000000001</c:v>
                </c:pt>
                <c:pt idx="716">
                  <c:v>-1.6604620000000001</c:v>
                </c:pt>
                <c:pt idx="717">
                  <c:v>-1.6509039999999999</c:v>
                </c:pt>
                <c:pt idx="718">
                  <c:v>-1.6712530000000001</c:v>
                </c:pt>
                <c:pt idx="719">
                  <c:v>-1.6605300000000001</c:v>
                </c:pt>
                <c:pt idx="720">
                  <c:v>-1.679162</c:v>
                </c:pt>
                <c:pt idx="721">
                  <c:v>-1.732075</c:v>
                </c:pt>
                <c:pt idx="722">
                  <c:v>-1.726918</c:v>
                </c:pt>
                <c:pt idx="723">
                  <c:v>-1.736415</c:v>
                </c:pt>
                <c:pt idx="724">
                  <c:v>0.37249599999999999</c:v>
                </c:pt>
                <c:pt idx="725">
                  <c:v>0.327739</c:v>
                </c:pt>
                <c:pt idx="726">
                  <c:v>0.46826400000000001</c:v>
                </c:pt>
                <c:pt idx="727">
                  <c:v>0.81351200000000001</c:v>
                </c:pt>
                <c:pt idx="728">
                  <c:v>1.240105</c:v>
                </c:pt>
                <c:pt idx="729">
                  <c:v>2.4603410000000001</c:v>
                </c:pt>
                <c:pt idx="730">
                  <c:v>4.6730869999999998</c:v>
                </c:pt>
                <c:pt idx="731">
                  <c:v>8.2490360000000003</c:v>
                </c:pt>
                <c:pt idx="732">
                  <c:v>9.8341729999999998</c:v>
                </c:pt>
                <c:pt idx="733">
                  <c:v>10.674008000000001</c:v>
                </c:pt>
                <c:pt idx="734">
                  <c:v>11.216975</c:v>
                </c:pt>
                <c:pt idx="735">
                  <c:v>11.644898</c:v>
                </c:pt>
                <c:pt idx="736">
                  <c:v>12.031295999999999</c:v>
                </c:pt>
                <c:pt idx="737">
                  <c:v>12.349888</c:v>
                </c:pt>
                <c:pt idx="738">
                  <c:v>12.618931</c:v>
                </c:pt>
                <c:pt idx="739">
                  <c:v>12.825839999999999</c:v>
                </c:pt>
                <c:pt idx="740">
                  <c:v>12.981878</c:v>
                </c:pt>
                <c:pt idx="741">
                  <c:v>13.095518999999999</c:v>
                </c:pt>
                <c:pt idx="742">
                  <c:v>12.058883</c:v>
                </c:pt>
                <c:pt idx="743">
                  <c:v>1.3306880000000001</c:v>
                </c:pt>
                <c:pt idx="744">
                  <c:v>1.1172299999999999</c:v>
                </c:pt>
                <c:pt idx="745">
                  <c:v>0.59464799999999995</c:v>
                </c:pt>
                <c:pt idx="746">
                  <c:v>0.17652100000000001</c:v>
                </c:pt>
                <c:pt idx="747">
                  <c:v>-0.26844400000000002</c:v>
                </c:pt>
                <c:pt idx="748">
                  <c:v>-0.57319799999999999</c:v>
                </c:pt>
                <c:pt idx="749">
                  <c:v>-0.48675200000000002</c:v>
                </c:pt>
                <c:pt idx="750">
                  <c:v>0.18948699999999999</c:v>
                </c:pt>
                <c:pt idx="751">
                  <c:v>-0.63540099999999999</c:v>
                </c:pt>
                <c:pt idx="752">
                  <c:v>-0.74615399999999998</c:v>
                </c:pt>
                <c:pt idx="753">
                  <c:v>-0.43976900000000002</c:v>
                </c:pt>
                <c:pt idx="754">
                  <c:v>-0.73706799999999995</c:v>
                </c:pt>
                <c:pt idx="755">
                  <c:v>-0.90404300000000004</c:v>
                </c:pt>
                <c:pt idx="756">
                  <c:v>-1.117545</c:v>
                </c:pt>
                <c:pt idx="757">
                  <c:v>-1.186129</c:v>
                </c:pt>
                <c:pt idx="758">
                  <c:v>-1.1400790000000001</c:v>
                </c:pt>
                <c:pt idx="759">
                  <c:v>-1.0986340000000001</c:v>
                </c:pt>
                <c:pt idx="760">
                  <c:v>-1.0889990000000001</c:v>
                </c:pt>
                <c:pt idx="761">
                  <c:v>-1.1697120000000001</c:v>
                </c:pt>
                <c:pt idx="762">
                  <c:v>-1.229673</c:v>
                </c:pt>
                <c:pt idx="763">
                  <c:v>-1.2962530000000001</c:v>
                </c:pt>
                <c:pt idx="764">
                  <c:v>-1.3191729999999999</c:v>
                </c:pt>
                <c:pt idx="765">
                  <c:v>-1.326702</c:v>
                </c:pt>
                <c:pt idx="766">
                  <c:v>-1.3228200000000001</c:v>
                </c:pt>
                <c:pt idx="767">
                  <c:v>-1.3374729999999999</c:v>
                </c:pt>
                <c:pt idx="768">
                  <c:v>-1.3486290000000001</c:v>
                </c:pt>
                <c:pt idx="769">
                  <c:v>-1.376938</c:v>
                </c:pt>
                <c:pt idx="770">
                  <c:v>-1.3908240000000001</c:v>
                </c:pt>
                <c:pt idx="771">
                  <c:v>-1.428928</c:v>
                </c:pt>
                <c:pt idx="772">
                  <c:v>-1.4172910000000001</c:v>
                </c:pt>
                <c:pt idx="773">
                  <c:v>-1.3978950000000001</c:v>
                </c:pt>
                <c:pt idx="774">
                  <c:v>-1.396714</c:v>
                </c:pt>
                <c:pt idx="775">
                  <c:v>-1.402417</c:v>
                </c:pt>
                <c:pt idx="776">
                  <c:v>-1.419905</c:v>
                </c:pt>
                <c:pt idx="777">
                  <c:v>-1.4152659999999999</c:v>
                </c:pt>
                <c:pt idx="778">
                  <c:v>-1.416588</c:v>
                </c:pt>
                <c:pt idx="779">
                  <c:v>-1.3993119999999999</c:v>
                </c:pt>
                <c:pt idx="780">
                  <c:v>-1.3602620000000001</c:v>
                </c:pt>
                <c:pt idx="781">
                  <c:v>-1.325801</c:v>
                </c:pt>
                <c:pt idx="782">
                  <c:v>-1.2611810000000001</c:v>
                </c:pt>
                <c:pt idx="783">
                  <c:v>-1.308149</c:v>
                </c:pt>
                <c:pt idx="784">
                  <c:v>-1.3011299999999999</c:v>
                </c:pt>
                <c:pt idx="785">
                  <c:v>-1.288422</c:v>
                </c:pt>
                <c:pt idx="786">
                  <c:v>-1.320776</c:v>
                </c:pt>
                <c:pt idx="787">
                  <c:v>-1.3099190000000001</c:v>
                </c:pt>
                <c:pt idx="788">
                  <c:v>-1.321007</c:v>
                </c:pt>
                <c:pt idx="789">
                  <c:v>-1.3203510000000001</c:v>
                </c:pt>
                <c:pt idx="790">
                  <c:v>-1.320233</c:v>
                </c:pt>
                <c:pt idx="791">
                  <c:v>-1.2942450000000001</c:v>
                </c:pt>
                <c:pt idx="792">
                  <c:v>-1.2834429999999999</c:v>
                </c:pt>
                <c:pt idx="793">
                  <c:v>-1.2581739999999999</c:v>
                </c:pt>
                <c:pt idx="794">
                  <c:v>-1.2575259999999999</c:v>
                </c:pt>
                <c:pt idx="795">
                  <c:v>-1.2396469999999999</c:v>
                </c:pt>
                <c:pt idx="796">
                  <c:v>-1.2424470000000001</c:v>
                </c:pt>
                <c:pt idx="797">
                  <c:v>-1.2357199999999999</c:v>
                </c:pt>
                <c:pt idx="798">
                  <c:v>-1.2161709999999999</c:v>
                </c:pt>
                <c:pt idx="799">
                  <c:v>-1.1722060000000001</c:v>
                </c:pt>
                <c:pt idx="800">
                  <c:v>-1.1764030000000001</c:v>
                </c:pt>
                <c:pt idx="801">
                  <c:v>-1.1478900000000001</c:v>
                </c:pt>
                <c:pt idx="802">
                  <c:v>-1.140171</c:v>
                </c:pt>
                <c:pt idx="803">
                  <c:v>-1.1236980000000001</c:v>
                </c:pt>
                <c:pt idx="804">
                  <c:v>-1.1180000000000001</c:v>
                </c:pt>
                <c:pt idx="805">
                  <c:v>-1.1035870000000001</c:v>
                </c:pt>
                <c:pt idx="806">
                  <c:v>-1.0845940000000001</c:v>
                </c:pt>
                <c:pt idx="807">
                  <c:v>-1.056449</c:v>
                </c:pt>
                <c:pt idx="808">
                  <c:v>-1.061706</c:v>
                </c:pt>
                <c:pt idx="809">
                  <c:v>-1.055463</c:v>
                </c:pt>
                <c:pt idx="810">
                  <c:v>-1.0230360000000001</c:v>
                </c:pt>
                <c:pt idx="811">
                  <c:v>-1.017792</c:v>
                </c:pt>
                <c:pt idx="812">
                  <c:v>-1.0281210000000001</c:v>
                </c:pt>
                <c:pt idx="813">
                  <c:v>-1.0391680000000001</c:v>
                </c:pt>
                <c:pt idx="814">
                  <c:v>-1.047844</c:v>
                </c:pt>
                <c:pt idx="815">
                  <c:v>-1.0494969999999999</c:v>
                </c:pt>
                <c:pt idx="816">
                  <c:v>-1.052907</c:v>
                </c:pt>
                <c:pt idx="817">
                  <c:v>-1.0210429999999999</c:v>
                </c:pt>
                <c:pt idx="818">
                  <c:v>-1.032527</c:v>
                </c:pt>
                <c:pt idx="819">
                  <c:v>-1.022486</c:v>
                </c:pt>
                <c:pt idx="820">
                  <c:v>-1.0251459999999999</c:v>
                </c:pt>
                <c:pt idx="821">
                  <c:v>-1.0369660000000001</c:v>
                </c:pt>
                <c:pt idx="822">
                  <c:v>-1.015339</c:v>
                </c:pt>
                <c:pt idx="823">
                  <c:v>-1.0400469999999999</c:v>
                </c:pt>
                <c:pt idx="824">
                  <c:v>-1.0490889999999999</c:v>
                </c:pt>
                <c:pt idx="825">
                  <c:v>-1.0367770000000001</c:v>
                </c:pt>
                <c:pt idx="826">
                  <c:v>-1.0319309999999999</c:v>
                </c:pt>
                <c:pt idx="827">
                  <c:v>-1.0354099999999999</c:v>
                </c:pt>
                <c:pt idx="828">
                  <c:v>-1.00126</c:v>
                </c:pt>
                <c:pt idx="829">
                  <c:v>-1.0232749999999999</c:v>
                </c:pt>
                <c:pt idx="830">
                  <c:v>-1.0334319999999999</c:v>
                </c:pt>
                <c:pt idx="831">
                  <c:v>-1.031433</c:v>
                </c:pt>
                <c:pt idx="832">
                  <c:v>-1.063123</c:v>
                </c:pt>
                <c:pt idx="833">
                  <c:v>-1.077431</c:v>
                </c:pt>
                <c:pt idx="834">
                  <c:v>-1.077842</c:v>
                </c:pt>
                <c:pt idx="835">
                  <c:v>-1.0622819999999999</c:v>
                </c:pt>
                <c:pt idx="836">
                  <c:v>-1.0792660000000001</c:v>
                </c:pt>
                <c:pt idx="837">
                  <c:v>-1.1072360000000001</c:v>
                </c:pt>
                <c:pt idx="838">
                  <c:v>-1.081197</c:v>
                </c:pt>
                <c:pt idx="839">
                  <c:v>-1.1020350000000001</c:v>
                </c:pt>
                <c:pt idx="840">
                  <c:v>-1.0874189999999999</c:v>
                </c:pt>
                <c:pt idx="841">
                  <c:v>-1.1048169999999999</c:v>
                </c:pt>
                <c:pt idx="842">
                  <c:v>-1.0965290000000001</c:v>
                </c:pt>
                <c:pt idx="843">
                  <c:v>-1.115027</c:v>
                </c:pt>
                <c:pt idx="844">
                  <c:v>-1.107504</c:v>
                </c:pt>
                <c:pt idx="845">
                  <c:v>-1.1166860000000001</c:v>
                </c:pt>
                <c:pt idx="846">
                  <c:v>-1.1307609999999999</c:v>
                </c:pt>
                <c:pt idx="847">
                  <c:v>-1.109801</c:v>
                </c:pt>
                <c:pt idx="848">
                  <c:v>-1.0972299999999999</c:v>
                </c:pt>
                <c:pt idx="849">
                  <c:v>-1.1255360000000001</c:v>
                </c:pt>
                <c:pt idx="850">
                  <c:v>-1.12513</c:v>
                </c:pt>
                <c:pt idx="851">
                  <c:v>-1.1229979999999999</c:v>
                </c:pt>
                <c:pt idx="852">
                  <c:v>-1.1599200000000001</c:v>
                </c:pt>
                <c:pt idx="853">
                  <c:v>-1.1606289999999999</c:v>
                </c:pt>
                <c:pt idx="854">
                  <c:v>-1.140754</c:v>
                </c:pt>
                <c:pt idx="855">
                  <c:v>-1.1529720000000001</c:v>
                </c:pt>
                <c:pt idx="856">
                  <c:v>-1.1500919999999999</c:v>
                </c:pt>
                <c:pt idx="857">
                  <c:v>-1.176472</c:v>
                </c:pt>
                <c:pt idx="858">
                  <c:v>-1.204429</c:v>
                </c:pt>
                <c:pt idx="859">
                  <c:v>-1.201954</c:v>
                </c:pt>
                <c:pt idx="860">
                  <c:v>-1.2138610000000001</c:v>
                </c:pt>
                <c:pt idx="861">
                  <c:v>-1.2188680000000001</c:v>
                </c:pt>
                <c:pt idx="862">
                  <c:v>-1.23722</c:v>
                </c:pt>
                <c:pt idx="863">
                  <c:v>-1.243398</c:v>
                </c:pt>
                <c:pt idx="864">
                  <c:v>-1.2443010000000001</c:v>
                </c:pt>
                <c:pt idx="865">
                  <c:v>-1.232578</c:v>
                </c:pt>
                <c:pt idx="866">
                  <c:v>-1.256853</c:v>
                </c:pt>
                <c:pt idx="867">
                  <c:v>-1.295229</c:v>
                </c:pt>
                <c:pt idx="868">
                  <c:v>-1.283474</c:v>
                </c:pt>
                <c:pt idx="869">
                  <c:v>-1.259951</c:v>
                </c:pt>
                <c:pt idx="870">
                  <c:v>-1.2576160000000001</c:v>
                </c:pt>
                <c:pt idx="871">
                  <c:v>-1.245784</c:v>
                </c:pt>
                <c:pt idx="872">
                  <c:v>-1.2876730000000001</c:v>
                </c:pt>
                <c:pt idx="873">
                  <c:v>-1.3048409999999999</c:v>
                </c:pt>
                <c:pt idx="874">
                  <c:v>-1.310576</c:v>
                </c:pt>
                <c:pt idx="875">
                  <c:v>-1.3306009999999999</c:v>
                </c:pt>
                <c:pt idx="876">
                  <c:v>-1.3570800000000001</c:v>
                </c:pt>
                <c:pt idx="877">
                  <c:v>-1.4084110000000001</c:v>
                </c:pt>
                <c:pt idx="878">
                  <c:v>-1.4301550000000001</c:v>
                </c:pt>
                <c:pt idx="879">
                  <c:v>-1.426221</c:v>
                </c:pt>
                <c:pt idx="880">
                  <c:v>-1.4195169999999999</c:v>
                </c:pt>
                <c:pt idx="881">
                  <c:v>-1.4215850000000001</c:v>
                </c:pt>
                <c:pt idx="882">
                  <c:v>-1.42903</c:v>
                </c:pt>
                <c:pt idx="883">
                  <c:v>-1.4205449999999999</c:v>
                </c:pt>
                <c:pt idx="884">
                  <c:v>-1.4587270000000001</c:v>
                </c:pt>
                <c:pt idx="885">
                  <c:v>-1.4888539999999999</c:v>
                </c:pt>
                <c:pt idx="886">
                  <c:v>-1.5120579999999999</c:v>
                </c:pt>
                <c:pt idx="887">
                  <c:v>-1.5197449999999999</c:v>
                </c:pt>
                <c:pt idx="888">
                  <c:v>-1.458089</c:v>
                </c:pt>
                <c:pt idx="889">
                  <c:v>-1.4812829999999999</c:v>
                </c:pt>
                <c:pt idx="890">
                  <c:v>-1.4834579999999999</c:v>
                </c:pt>
                <c:pt idx="891">
                  <c:v>-1.5369550000000001</c:v>
                </c:pt>
                <c:pt idx="892">
                  <c:v>-1.5270379999999999</c:v>
                </c:pt>
                <c:pt idx="893">
                  <c:v>-1.5487500000000001</c:v>
                </c:pt>
                <c:pt idx="894">
                  <c:v>-1.6124369999999999</c:v>
                </c:pt>
                <c:pt idx="895">
                  <c:v>-1.6639170000000001</c:v>
                </c:pt>
                <c:pt idx="896">
                  <c:v>-1.681759</c:v>
                </c:pt>
                <c:pt idx="897">
                  <c:v>-1.7711410000000001</c:v>
                </c:pt>
                <c:pt idx="898">
                  <c:v>-1.8336079999999999</c:v>
                </c:pt>
                <c:pt idx="899">
                  <c:v>-1.9007639999999999</c:v>
                </c:pt>
                <c:pt idx="900">
                  <c:v>-1.9325730000000001</c:v>
                </c:pt>
                <c:pt idx="901">
                  <c:v>-1.9665919999999999</c:v>
                </c:pt>
                <c:pt idx="902">
                  <c:v>-2.0322819999999999</c:v>
                </c:pt>
                <c:pt idx="903">
                  <c:v>-2.0555500000000002</c:v>
                </c:pt>
                <c:pt idx="904">
                  <c:v>-2.079529</c:v>
                </c:pt>
                <c:pt idx="905">
                  <c:v>-2.1242930000000002</c:v>
                </c:pt>
                <c:pt idx="906">
                  <c:v>-2.1699329999999999</c:v>
                </c:pt>
                <c:pt idx="907">
                  <c:v>-2.230801</c:v>
                </c:pt>
                <c:pt idx="908">
                  <c:v>-1.919019</c:v>
                </c:pt>
                <c:pt idx="909">
                  <c:v>-2.0189620000000001</c:v>
                </c:pt>
                <c:pt idx="910">
                  <c:v>-2.2970769999999998</c:v>
                </c:pt>
                <c:pt idx="911">
                  <c:v>-2.4259810000000002</c:v>
                </c:pt>
                <c:pt idx="912">
                  <c:v>-2.4887950000000001</c:v>
                </c:pt>
                <c:pt idx="913">
                  <c:v>-2.463905</c:v>
                </c:pt>
                <c:pt idx="914">
                  <c:v>-2.3632490000000002</c:v>
                </c:pt>
                <c:pt idx="915">
                  <c:v>-2.3298239999999999</c:v>
                </c:pt>
                <c:pt idx="916">
                  <c:v>-2.3391820000000001</c:v>
                </c:pt>
                <c:pt idx="917">
                  <c:v>-2.3928950000000002</c:v>
                </c:pt>
                <c:pt idx="918">
                  <c:v>-2.4732189999999998</c:v>
                </c:pt>
                <c:pt idx="919">
                  <c:v>-2.534662</c:v>
                </c:pt>
                <c:pt idx="920">
                  <c:v>-2.5264259999999998</c:v>
                </c:pt>
                <c:pt idx="921">
                  <c:v>-2.554951</c:v>
                </c:pt>
                <c:pt idx="922">
                  <c:v>-2.525461</c:v>
                </c:pt>
                <c:pt idx="923">
                  <c:v>-2.5663420000000001</c:v>
                </c:pt>
                <c:pt idx="924">
                  <c:v>-2.601896</c:v>
                </c:pt>
                <c:pt idx="925">
                  <c:v>-2.6390069999999999</c:v>
                </c:pt>
                <c:pt idx="926">
                  <c:v>-2.646795</c:v>
                </c:pt>
                <c:pt idx="927">
                  <c:v>-2.6842839999999999</c:v>
                </c:pt>
                <c:pt idx="928">
                  <c:v>-2.675081</c:v>
                </c:pt>
                <c:pt idx="929">
                  <c:v>-2.6818610000000001</c:v>
                </c:pt>
                <c:pt idx="930">
                  <c:v>-2.672885</c:v>
                </c:pt>
                <c:pt idx="931">
                  <c:v>-2.7206139999999999</c:v>
                </c:pt>
                <c:pt idx="932">
                  <c:v>-2.7111529999999999</c:v>
                </c:pt>
                <c:pt idx="933">
                  <c:v>-2.7569699999999999</c:v>
                </c:pt>
                <c:pt idx="934">
                  <c:v>-2.7547079999999999</c:v>
                </c:pt>
                <c:pt idx="935">
                  <c:v>-2.7454890000000001</c:v>
                </c:pt>
                <c:pt idx="936">
                  <c:v>-2.7686470000000001</c:v>
                </c:pt>
                <c:pt idx="937">
                  <c:v>-2.7827700000000002</c:v>
                </c:pt>
                <c:pt idx="938">
                  <c:v>-2.8199459999999998</c:v>
                </c:pt>
                <c:pt idx="939">
                  <c:v>-2.7919960000000001</c:v>
                </c:pt>
                <c:pt idx="940">
                  <c:v>-2.7455050000000001</c:v>
                </c:pt>
                <c:pt idx="941">
                  <c:v>-2.764678</c:v>
                </c:pt>
                <c:pt idx="942">
                  <c:v>-2.7849759999999999</c:v>
                </c:pt>
                <c:pt idx="943">
                  <c:v>-2.7679640000000001</c:v>
                </c:pt>
                <c:pt idx="944">
                  <c:v>-2.817618</c:v>
                </c:pt>
                <c:pt idx="945">
                  <c:v>-2.7869250000000001</c:v>
                </c:pt>
                <c:pt idx="946">
                  <c:v>-2.836643</c:v>
                </c:pt>
                <c:pt idx="947">
                  <c:v>-2.8331559999999998</c:v>
                </c:pt>
                <c:pt idx="948">
                  <c:v>-2.8558970000000001</c:v>
                </c:pt>
                <c:pt idx="949">
                  <c:v>-2.890657</c:v>
                </c:pt>
                <c:pt idx="950">
                  <c:v>-2.910539</c:v>
                </c:pt>
                <c:pt idx="951">
                  <c:v>-2.927467</c:v>
                </c:pt>
                <c:pt idx="952">
                  <c:v>-2.9294159999999998</c:v>
                </c:pt>
                <c:pt idx="953">
                  <c:v>-2.9703810000000002</c:v>
                </c:pt>
                <c:pt idx="954">
                  <c:v>-2.9254090000000001</c:v>
                </c:pt>
                <c:pt idx="955">
                  <c:v>-2.9338860000000002</c:v>
                </c:pt>
                <c:pt idx="956">
                  <c:v>-2.9830230000000002</c:v>
                </c:pt>
                <c:pt idx="957">
                  <c:v>-3.0339610000000001</c:v>
                </c:pt>
                <c:pt idx="958">
                  <c:v>-3.0308350000000002</c:v>
                </c:pt>
                <c:pt idx="959">
                  <c:v>-3.0879089999999998</c:v>
                </c:pt>
                <c:pt idx="960">
                  <c:v>-3.1195369999999998</c:v>
                </c:pt>
                <c:pt idx="961">
                  <c:v>-3.1636579999999999</c:v>
                </c:pt>
                <c:pt idx="962">
                  <c:v>-3.2021809999999999</c:v>
                </c:pt>
                <c:pt idx="963">
                  <c:v>-3.226626</c:v>
                </c:pt>
                <c:pt idx="964">
                  <c:v>4.4859999999999997E-2</c:v>
                </c:pt>
                <c:pt idx="965">
                  <c:v>0.15910199999999999</c:v>
                </c:pt>
                <c:pt idx="966">
                  <c:v>0.28789399999999998</c:v>
                </c:pt>
                <c:pt idx="967">
                  <c:v>0.36726999999999999</c:v>
                </c:pt>
                <c:pt idx="968">
                  <c:v>0.42192400000000002</c:v>
                </c:pt>
                <c:pt idx="969">
                  <c:v>0.53795099999999996</c:v>
                </c:pt>
                <c:pt idx="970">
                  <c:v>0.71019500000000002</c:v>
                </c:pt>
                <c:pt idx="971">
                  <c:v>1.038516</c:v>
                </c:pt>
                <c:pt idx="972">
                  <c:v>2.5197270000000001</c:v>
                </c:pt>
                <c:pt idx="973">
                  <c:v>5.2363819999999999</c:v>
                </c:pt>
                <c:pt idx="974">
                  <c:v>8.3277999999999999</c:v>
                </c:pt>
                <c:pt idx="975">
                  <c:v>9.7719660000000008</c:v>
                </c:pt>
                <c:pt idx="976">
                  <c:v>10.5253</c:v>
                </c:pt>
                <c:pt idx="977">
                  <c:v>11.044909000000001</c:v>
                </c:pt>
                <c:pt idx="978">
                  <c:v>11.498485000000001</c:v>
                </c:pt>
                <c:pt idx="979">
                  <c:v>11.889362</c:v>
                </c:pt>
                <c:pt idx="980">
                  <c:v>12.228923</c:v>
                </c:pt>
                <c:pt idx="981">
                  <c:v>12.472522</c:v>
                </c:pt>
                <c:pt idx="982">
                  <c:v>10.907094000000001</c:v>
                </c:pt>
                <c:pt idx="983">
                  <c:v>1.023871</c:v>
                </c:pt>
                <c:pt idx="984">
                  <c:v>0.51787799999999995</c:v>
                </c:pt>
                <c:pt idx="985">
                  <c:v>1.475E-3</c:v>
                </c:pt>
                <c:pt idx="986">
                  <c:v>-0.431091</c:v>
                </c:pt>
                <c:pt idx="987">
                  <c:v>-0.82484999999999997</c:v>
                </c:pt>
                <c:pt idx="988">
                  <c:v>-1.0731569999999999</c:v>
                </c:pt>
                <c:pt idx="989">
                  <c:v>-0.88794799999999996</c:v>
                </c:pt>
                <c:pt idx="990">
                  <c:v>-0.43399300000000002</c:v>
                </c:pt>
                <c:pt idx="991">
                  <c:v>-1.1894800000000001</c:v>
                </c:pt>
                <c:pt idx="992">
                  <c:v>-1.1011089999999999</c:v>
                </c:pt>
                <c:pt idx="993">
                  <c:v>-0.93812200000000001</c:v>
                </c:pt>
                <c:pt idx="994">
                  <c:v>-1.2057519999999999</c:v>
                </c:pt>
                <c:pt idx="995">
                  <c:v>-1.365211</c:v>
                </c:pt>
                <c:pt idx="996">
                  <c:v>-1.459754</c:v>
                </c:pt>
                <c:pt idx="997">
                  <c:v>-1.5157050000000001</c:v>
                </c:pt>
                <c:pt idx="998">
                  <c:v>-1.4573210000000001</c:v>
                </c:pt>
                <c:pt idx="999">
                  <c:v>-1.3723190000000001</c:v>
                </c:pt>
                <c:pt idx="1000">
                  <c:v>-1.464971</c:v>
                </c:pt>
                <c:pt idx="1001">
                  <c:v>-1.5219640000000001</c:v>
                </c:pt>
                <c:pt idx="1002">
                  <c:v>-1.6225270000000001</c:v>
                </c:pt>
                <c:pt idx="1003">
                  <c:v>-1.640447</c:v>
                </c:pt>
                <c:pt idx="1004">
                  <c:v>-1.663986</c:v>
                </c:pt>
                <c:pt idx="1005">
                  <c:v>-1.686237</c:v>
                </c:pt>
                <c:pt idx="1006">
                  <c:v>-1.6809289999999999</c:v>
                </c:pt>
                <c:pt idx="1007">
                  <c:v>-1.7369049999999999</c:v>
                </c:pt>
                <c:pt idx="1008">
                  <c:v>-1.7611129999999999</c:v>
                </c:pt>
                <c:pt idx="1009">
                  <c:v>-1.763139</c:v>
                </c:pt>
                <c:pt idx="1010">
                  <c:v>-1.8020400000000001</c:v>
                </c:pt>
                <c:pt idx="1011">
                  <c:v>-1.782335</c:v>
                </c:pt>
                <c:pt idx="1012">
                  <c:v>-1.7942119999999999</c:v>
                </c:pt>
                <c:pt idx="1013">
                  <c:v>-1.8096559999999999</c:v>
                </c:pt>
                <c:pt idx="1014">
                  <c:v>-1.76387</c:v>
                </c:pt>
                <c:pt idx="1015">
                  <c:v>-1.80247</c:v>
                </c:pt>
                <c:pt idx="1016">
                  <c:v>-1.7934969999999999</c:v>
                </c:pt>
                <c:pt idx="1017">
                  <c:v>-1.7771840000000001</c:v>
                </c:pt>
                <c:pt idx="1018">
                  <c:v>-1.761341</c:v>
                </c:pt>
                <c:pt idx="1019">
                  <c:v>-1.7656480000000001</c:v>
                </c:pt>
                <c:pt idx="1020">
                  <c:v>-1.750461</c:v>
                </c:pt>
                <c:pt idx="1021">
                  <c:v>-1.7412240000000001</c:v>
                </c:pt>
                <c:pt idx="1022">
                  <c:v>-1.7287159999999999</c:v>
                </c:pt>
                <c:pt idx="1023">
                  <c:v>-1.724118</c:v>
                </c:pt>
                <c:pt idx="1024">
                  <c:v>-1.7374700000000001</c:v>
                </c:pt>
                <c:pt idx="1025">
                  <c:v>-1.7358720000000001</c:v>
                </c:pt>
                <c:pt idx="1026">
                  <c:v>-1.740059</c:v>
                </c:pt>
                <c:pt idx="1027">
                  <c:v>-1.729444</c:v>
                </c:pt>
                <c:pt idx="1028">
                  <c:v>-1.7141439999999999</c:v>
                </c:pt>
                <c:pt idx="1029">
                  <c:v>-1.702796</c:v>
                </c:pt>
                <c:pt idx="1030">
                  <c:v>-1.73</c:v>
                </c:pt>
                <c:pt idx="1031">
                  <c:v>-1.6660790000000001</c:v>
                </c:pt>
                <c:pt idx="1032">
                  <c:v>-1.6686110000000001</c:v>
                </c:pt>
                <c:pt idx="1033">
                  <c:v>-1.6547719999999999</c:v>
                </c:pt>
                <c:pt idx="1034">
                  <c:v>-1.637311</c:v>
                </c:pt>
                <c:pt idx="1035">
                  <c:v>-1.584838</c:v>
                </c:pt>
                <c:pt idx="1036">
                  <c:v>-1.580835</c:v>
                </c:pt>
                <c:pt idx="1037">
                  <c:v>-1.526538</c:v>
                </c:pt>
                <c:pt idx="1038">
                  <c:v>-1.5389809999999999</c:v>
                </c:pt>
                <c:pt idx="1039">
                  <c:v>-1.500578</c:v>
                </c:pt>
                <c:pt idx="1040">
                  <c:v>-1.474289</c:v>
                </c:pt>
                <c:pt idx="1041">
                  <c:v>-1.4811719999999999</c:v>
                </c:pt>
                <c:pt idx="1042">
                  <c:v>-1.434715</c:v>
                </c:pt>
                <c:pt idx="1043">
                  <c:v>-1.4492069999999999</c:v>
                </c:pt>
                <c:pt idx="1044">
                  <c:v>-1.432369</c:v>
                </c:pt>
                <c:pt idx="1045">
                  <c:v>-1.4167879999999999</c:v>
                </c:pt>
                <c:pt idx="1046">
                  <c:v>-1.372735</c:v>
                </c:pt>
                <c:pt idx="1047">
                  <c:v>-1.3852040000000001</c:v>
                </c:pt>
                <c:pt idx="1048">
                  <c:v>-1.3768020000000001</c:v>
                </c:pt>
                <c:pt idx="1049">
                  <c:v>-1.343942</c:v>
                </c:pt>
                <c:pt idx="1050">
                  <c:v>-1.295639</c:v>
                </c:pt>
                <c:pt idx="1051">
                  <c:v>-1.3103070000000001</c:v>
                </c:pt>
                <c:pt idx="1052">
                  <c:v>-1.3258259999999999</c:v>
                </c:pt>
                <c:pt idx="1053">
                  <c:v>-1.3494699999999999</c:v>
                </c:pt>
                <c:pt idx="1054">
                  <c:v>-1.4188510000000001</c:v>
                </c:pt>
                <c:pt idx="1055">
                  <c:v>-1.483061</c:v>
                </c:pt>
                <c:pt idx="1056">
                  <c:v>-1.5332730000000001</c:v>
                </c:pt>
                <c:pt idx="1057">
                  <c:v>-1.573963</c:v>
                </c:pt>
                <c:pt idx="1058">
                  <c:v>-1.667265</c:v>
                </c:pt>
                <c:pt idx="1059">
                  <c:v>-1.6858120000000001</c:v>
                </c:pt>
                <c:pt idx="1060">
                  <c:v>-1.7139</c:v>
                </c:pt>
                <c:pt idx="1061">
                  <c:v>-1.7547699999999999</c:v>
                </c:pt>
                <c:pt idx="1062">
                  <c:v>-1.7851239999999999</c:v>
                </c:pt>
                <c:pt idx="1063">
                  <c:v>-1.790025</c:v>
                </c:pt>
                <c:pt idx="1064">
                  <c:v>-1.759447</c:v>
                </c:pt>
                <c:pt idx="1065">
                  <c:v>-1.812287</c:v>
                </c:pt>
                <c:pt idx="1066">
                  <c:v>-1.8479589999999999</c:v>
                </c:pt>
                <c:pt idx="1067">
                  <c:v>-1.895103</c:v>
                </c:pt>
                <c:pt idx="1068">
                  <c:v>-1.91031</c:v>
                </c:pt>
                <c:pt idx="1069">
                  <c:v>-1.9385190000000001</c:v>
                </c:pt>
                <c:pt idx="1070">
                  <c:v>-1.9739059999999999</c:v>
                </c:pt>
                <c:pt idx="1071">
                  <c:v>-1.99369</c:v>
                </c:pt>
                <c:pt idx="1072">
                  <c:v>-2.052759</c:v>
                </c:pt>
                <c:pt idx="1073">
                  <c:v>-2.0527540000000002</c:v>
                </c:pt>
                <c:pt idx="1074">
                  <c:v>-2.0751330000000001</c:v>
                </c:pt>
                <c:pt idx="1075">
                  <c:v>-2.0730900000000001</c:v>
                </c:pt>
                <c:pt idx="1076">
                  <c:v>-2.0651739999999998</c:v>
                </c:pt>
                <c:pt idx="1077">
                  <c:v>-2.0586250000000001</c:v>
                </c:pt>
                <c:pt idx="1078">
                  <c:v>-2.0973839999999999</c:v>
                </c:pt>
                <c:pt idx="1079">
                  <c:v>-2.1360510000000001</c:v>
                </c:pt>
                <c:pt idx="1080">
                  <c:v>-2.1285880000000001</c:v>
                </c:pt>
                <c:pt idx="1081">
                  <c:v>-2.1205020000000001</c:v>
                </c:pt>
                <c:pt idx="1082">
                  <c:v>-2.1394250000000001</c:v>
                </c:pt>
                <c:pt idx="1083">
                  <c:v>-2.1425559999999999</c:v>
                </c:pt>
                <c:pt idx="1084">
                  <c:v>-2.1539030000000001</c:v>
                </c:pt>
                <c:pt idx="1085">
                  <c:v>-2.1497459999999999</c:v>
                </c:pt>
                <c:pt idx="1086">
                  <c:v>-2.1378490000000001</c:v>
                </c:pt>
                <c:pt idx="1087">
                  <c:v>-2.1474799999999998</c:v>
                </c:pt>
                <c:pt idx="1088">
                  <c:v>-2.1391439999999999</c:v>
                </c:pt>
                <c:pt idx="1089">
                  <c:v>-2.137073</c:v>
                </c:pt>
                <c:pt idx="1090">
                  <c:v>-2.1352910000000001</c:v>
                </c:pt>
                <c:pt idx="1091">
                  <c:v>-2.1268549999999999</c:v>
                </c:pt>
                <c:pt idx="1092">
                  <c:v>-2.102633</c:v>
                </c:pt>
                <c:pt idx="1093">
                  <c:v>-2.0331600000000001</c:v>
                </c:pt>
                <c:pt idx="1094">
                  <c:v>-2.0087670000000002</c:v>
                </c:pt>
                <c:pt idx="1095">
                  <c:v>-2.031574</c:v>
                </c:pt>
                <c:pt idx="1096">
                  <c:v>-2.0352600000000001</c:v>
                </c:pt>
                <c:pt idx="1097">
                  <c:v>-2.0595129999999999</c:v>
                </c:pt>
                <c:pt idx="1098">
                  <c:v>-2.05111</c:v>
                </c:pt>
                <c:pt idx="1099">
                  <c:v>-2.0762350000000001</c:v>
                </c:pt>
                <c:pt idx="1100">
                  <c:v>-2.0811350000000002</c:v>
                </c:pt>
                <c:pt idx="1101">
                  <c:v>-2.0925210000000001</c:v>
                </c:pt>
                <c:pt idx="1102">
                  <c:v>-2.0785689999999999</c:v>
                </c:pt>
                <c:pt idx="1103">
                  <c:v>-2.0934430000000002</c:v>
                </c:pt>
                <c:pt idx="1104">
                  <c:v>-2.069804</c:v>
                </c:pt>
                <c:pt idx="1105">
                  <c:v>-2.1036280000000001</c:v>
                </c:pt>
                <c:pt idx="1106">
                  <c:v>-2.0920930000000002</c:v>
                </c:pt>
                <c:pt idx="1107">
                  <c:v>-2.083351</c:v>
                </c:pt>
                <c:pt idx="1108">
                  <c:v>-2.0805310000000001</c:v>
                </c:pt>
                <c:pt idx="1109">
                  <c:v>-2.074611</c:v>
                </c:pt>
                <c:pt idx="1110">
                  <c:v>-2.0654780000000001</c:v>
                </c:pt>
                <c:pt idx="1111">
                  <c:v>-2.0313080000000001</c:v>
                </c:pt>
                <c:pt idx="1112">
                  <c:v>-2.0665939999999998</c:v>
                </c:pt>
                <c:pt idx="1113">
                  <c:v>-2.0573950000000001</c:v>
                </c:pt>
                <c:pt idx="1114">
                  <c:v>-2.0678350000000001</c:v>
                </c:pt>
                <c:pt idx="1115">
                  <c:v>-2.0746929999999999</c:v>
                </c:pt>
                <c:pt idx="1116">
                  <c:v>-2.054964</c:v>
                </c:pt>
                <c:pt idx="1117">
                  <c:v>-2.0746509999999998</c:v>
                </c:pt>
                <c:pt idx="1118">
                  <c:v>-2.0781649999999998</c:v>
                </c:pt>
                <c:pt idx="1119">
                  <c:v>-2.054335</c:v>
                </c:pt>
                <c:pt idx="1120">
                  <c:v>-2.085159</c:v>
                </c:pt>
                <c:pt idx="1121">
                  <c:v>-2.077534</c:v>
                </c:pt>
                <c:pt idx="1122">
                  <c:v>-2.0871469999999999</c:v>
                </c:pt>
                <c:pt idx="1123">
                  <c:v>-2.0777770000000002</c:v>
                </c:pt>
                <c:pt idx="1124">
                  <c:v>-2.1127509999999998</c:v>
                </c:pt>
                <c:pt idx="1125">
                  <c:v>-2.1247880000000001</c:v>
                </c:pt>
                <c:pt idx="1126">
                  <c:v>-2.1147260000000001</c:v>
                </c:pt>
                <c:pt idx="1127">
                  <c:v>-2.0598869999999998</c:v>
                </c:pt>
                <c:pt idx="1128">
                  <c:v>-2.0790579999999999</c:v>
                </c:pt>
                <c:pt idx="1129">
                  <c:v>-2.0904509999999998</c:v>
                </c:pt>
                <c:pt idx="1130">
                  <c:v>-2.1258789999999999</c:v>
                </c:pt>
                <c:pt idx="1131">
                  <c:v>-2.156145</c:v>
                </c:pt>
                <c:pt idx="1132">
                  <c:v>-2.180987</c:v>
                </c:pt>
                <c:pt idx="1133">
                  <c:v>-2.208237</c:v>
                </c:pt>
                <c:pt idx="1134">
                  <c:v>-2.2630620000000001</c:v>
                </c:pt>
                <c:pt idx="1135">
                  <c:v>-2.233822</c:v>
                </c:pt>
                <c:pt idx="1136">
                  <c:v>-2.2761339999999999</c:v>
                </c:pt>
                <c:pt idx="1137">
                  <c:v>-2.3000590000000001</c:v>
                </c:pt>
                <c:pt idx="1138">
                  <c:v>-2.3057699999999999</c:v>
                </c:pt>
                <c:pt idx="1139">
                  <c:v>-2.3300320000000001</c:v>
                </c:pt>
                <c:pt idx="1140">
                  <c:v>-2.3388559999999998</c:v>
                </c:pt>
                <c:pt idx="1141">
                  <c:v>-2.3611469999999999</c:v>
                </c:pt>
                <c:pt idx="1142">
                  <c:v>-2.3883459999999999</c:v>
                </c:pt>
                <c:pt idx="1143">
                  <c:v>-2.438685</c:v>
                </c:pt>
                <c:pt idx="1144">
                  <c:v>-2.4443239999999999</c:v>
                </c:pt>
                <c:pt idx="1145">
                  <c:v>-2.4962610000000001</c:v>
                </c:pt>
                <c:pt idx="1146">
                  <c:v>-2.511682</c:v>
                </c:pt>
                <c:pt idx="1147">
                  <c:v>-2.5326919999999999</c:v>
                </c:pt>
                <c:pt idx="1148">
                  <c:v>-2.5809160000000002</c:v>
                </c:pt>
                <c:pt idx="1149">
                  <c:v>-2.6037180000000002</c:v>
                </c:pt>
                <c:pt idx="1150">
                  <c:v>-2.6261510000000001</c:v>
                </c:pt>
                <c:pt idx="1151">
                  <c:v>-2.6747030000000001</c:v>
                </c:pt>
                <c:pt idx="1152">
                  <c:v>-2.6464979999999998</c:v>
                </c:pt>
                <c:pt idx="1153">
                  <c:v>-2.6434730000000002</c:v>
                </c:pt>
                <c:pt idx="1154">
                  <c:v>-2.6923339999999998</c:v>
                </c:pt>
                <c:pt idx="1155">
                  <c:v>-2.7256870000000002</c:v>
                </c:pt>
                <c:pt idx="1156">
                  <c:v>-2.745797</c:v>
                </c:pt>
                <c:pt idx="1157">
                  <c:v>-2.8087330000000001</c:v>
                </c:pt>
                <c:pt idx="1158">
                  <c:v>-2.834937</c:v>
                </c:pt>
                <c:pt idx="1159">
                  <c:v>-2.8597510000000002</c:v>
                </c:pt>
                <c:pt idx="1160">
                  <c:v>-2.8838240000000002</c:v>
                </c:pt>
                <c:pt idx="1161">
                  <c:v>-2.9002690000000002</c:v>
                </c:pt>
                <c:pt idx="1162">
                  <c:v>-2.9627840000000001</c:v>
                </c:pt>
                <c:pt idx="1163">
                  <c:v>-2.9877150000000001</c:v>
                </c:pt>
                <c:pt idx="1164">
                  <c:v>-3.0232160000000001</c:v>
                </c:pt>
                <c:pt idx="1165">
                  <c:v>-3.0266410000000001</c:v>
                </c:pt>
                <c:pt idx="1166">
                  <c:v>-3.087469</c:v>
                </c:pt>
                <c:pt idx="1167">
                  <c:v>-3.1100759999999998</c:v>
                </c:pt>
                <c:pt idx="1168">
                  <c:v>-3.1248429999999998</c:v>
                </c:pt>
                <c:pt idx="1169">
                  <c:v>-3.1298300000000001</c:v>
                </c:pt>
                <c:pt idx="1170">
                  <c:v>-3.134674</c:v>
                </c:pt>
                <c:pt idx="1171">
                  <c:v>-3.1967029999999999</c:v>
                </c:pt>
                <c:pt idx="1172">
                  <c:v>-3.2425359999999999</c:v>
                </c:pt>
                <c:pt idx="1173">
                  <c:v>-3.2655780000000001</c:v>
                </c:pt>
                <c:pt idx="1174">
                  <c:v>-3.31392</c:v>
                </c:pt>
                <c:pt idx="1175">
                  <c:v>-3.3438490000000001</c:v>
                </c:pt>
                <c:pt idx="1176">
                  <c:v>-3.401491</c:v>
                </c:pt>
                <c:pt idx="1177">
                  <c:v>-3.3633660000000001</c:v>
                </c:pt>
                <c:pt idx="1178">
                  <c:v>-3.4087510000000001</c:v>
                </c:pt>
                <c:pt idx="1179">
                  <c:v>-3.4089109999999998</c:v>
                </c:pt>
                <c:pt idx="1180">
                  <c:v>-3.463371</c:v>
                </c:pt>
                <c:pt idx="1181">
                  <c:v>-3.5061870000000002</c:v>
                </c:pt>
                <c:pt idx="1182">
                  <c:v>-3.5794790000000001</c:v>
                </c:pt>
                <c:pt idx="1183">
                  <c:v>-3.5981209999999999</c:v>
                </c:pt>
                <c:pt idx="1184">
                  <c:v>-3.6442640000000002</c:v>
                </c:pt>
                <c:pt idx="1185">
                  <c:v>-3.7022469999999998</c:v>
                </c:pt>
                <c:pt idx="1186">
                  <c:v>-3.7007189999999999</c:v>
                </c:pt>
                <c:pt idx="1187">
                  <c:v>-3.7702270000000002</c:v>
                </c:pt>
                <c:pt idx="1188">
                  <c:v>-3.809015</c:v>
                </c:pt>
                <c:pt idx="1189">
                  <c:v>-3.8678059999999999</c:v>
                </c:pt>
                <c:pt idx="1190">
                  <c:v>-3.9103539999999999</c:v>
                </c:pt>
                <c:pt idx="1191">
                  <c:v>-3.9476960000000001</c:v>
                </c:pt>
                <c:pt idx="1192">
                  <c:v>-3.9899610000000001</c:v>
                </c:pt>
                <c:pt idx="1193">
                  <c:v>-4.0126090000000003</c:v>
                </c:pt>
                <c:pt idx="1194">
                  <c:v>-4.0442780000000003</c:v>
                </c:pt>
                <c:pt idx="1195">
                  <c:v>-4.0807529999999996</c:v>
                </c:pt>
                <c:pt idx="1196">
                  <c:v>-4.0533770000000002</c:v>
                </c:pt>
                <c:pt idx="1197">
                  <c:v>-4.1045800000000003</c:v>
                </c:pt>
                <c:pt idx="1198">
                  <c:v>-4.1433239999999998</c:v>
                </c:pt>
                <c:pt idx="1199">
                  <c:v>-4.2217000000000002</c:v>
                </c:pt>
                <c:pt idx="1200">
                  <c:v>-4.2655810000000001</c:v>
                </c:pt>
                <c:pt idx="1201">
                  <c:v>-4.3072150000000002</c:v>
                </c:pt>
                <c:pt idx="1202">
                  <c:v>-4.3777369999999998</c:v>
                </c:pt>
                <c:pt idx="1203">
                  <c:v>-4.4098389999999998</c:v>
                </c:pt>
                <c:pt idx="1204">
                  <c:v>-1.2914810000000001</c:v>
                </c:pt>
                <c:pt idx="1205">
                  <c:v>0.102864</c:v>
                </c:pt>
                <c:pt idx="1206">
                  <c:v>0.17410300000000001</c:v>
                </c:pt>
                <c:pt idx="1207">
                  <c:v>0.13309299999999999</c:v>
                </c:pt>
                <c:pt idx="1208">
                  <c:v>0.30063600000000001</c:v>
                </c:pt>
                <c:pt idx="1209">
                  <c:v>0.37057400000000001</c:v>
                </c:pt>
                <c:pt idx="1210">
                  <c:v>0.425062</c:v>
                </c:pt>
                <c:pt idx="1211">
                  <c:v>0.50542200000000004</c:v>
                </c:pt>
                <c:pt idx="1212">
                  <c:v>0.66108599999999995</c:v>
                </c:pt>
                <c:pt idx="1213">
                  <c:v>1.1471549999999999</c:v>
                </c:pt>
                <c:pt idx="1214">
                  <c:v>2.8317619999999999</c:v>
                </c:pt>
                <c:pt idx="1215">
                  <c:v>5.5430539999999997</c:v>
                </c:pt>
                <c:pt idx="1216">
                  <c:v>8.1231819999999999</c:v>
                </c:pt>
                <c:pt idx="1217">
                  <c:v>9.4038160000000008</c:v>
                </c:pt>
                <c:pt idx="1218">
                  <c:v>10.080218</c:v>
                </c:pt>
                <c:pt idx="1219">
                  <c:v>10.564635000000001</c:v>
                </c:pt>
                <c:pt idx="1220">
                  <c:v>10.962771</c:v>
                </c:pt>
                <c:pt idx="1221">
                  <c:v>11.307137000000001</c:v>
                </c:pt>
                <c:pt idx="1222">
                  <c:v>10.43023</c:v>
                </c:pt>
                <c:pt idx="1223">
                  <c:v>0.71648800000000001</c:v>
                </c:pt>
                <c:pt idx="1224">
                  <c:v>0.32524500000000001</c:v>
                </c:pt>
                <c:pt idx="1225">
                  <c:v>-0.37415500000000002</c:v>
                </c:pt>
                <c:pt idx="1226">
                  <c:v>-0.83598700000000004</c:v>
                </c:pt>
                <c:pt idx="1227">
                  <c:v>-1.2079869999999999</c:v>
                </c:pt>
                <c:pt idx="1228">
                  <c:v>-1.4322710000000001</c:v>
                </c:pt>
                <c:pt idx="1229">
                  <c:v>-1.442194</c:v>
                </c:pt>
                <c:pt idx="1230">
                  <c:v>-0.84443800000000002</c:v>
                </c:pt>
                <c:pt idx="1231">
                  <c:v>-1.3998060000000001</c:v>
                </c:pt>
                <c:pt idx="1232">
                  <c:v>-1.682204</c:v>
                </c:pt>
                <c:pt idx="1233">
                  <c:v>-1.345156</c:v>
                </c:pt>
                <c:pt idx="1234">
                  <c:v>-1.553841</c:v>
                </c:pt>
                <c:pt idx="1235">
                  <c:v>-1.810317</c:v>
                </c:pt>
                <c:pt idx="1236">
                  <c:v>-1.9399649999999999</c:v>
                </c:pt>
                <c:pt idx="1237">
                  <c:v>-1.98498</c:v>
                </c:pt>
                <c:pt idx="1238">
                  <c:v>-1.8997839999999999</c:v>
                </c:pt>
                <c:pt idx="1239">
                  <c:v>-1.814127</c:v>
                </c:pt>
                <c:pt idx="1240">
                  <c:v>-1.738955</c:v>
                </c:pt>
                <c:pt idx="1241">
                  <c:v>-1.789058</c:v>
                </c:pt>
                <c:pt idx="1242">
                  <c:v>-1.8532420000000001</c:v>
                </c:pt>
                <c:pt idx="1243">
                  <c:v>-1.8590819999999999</c:v>
                </c:pt>
                <c:pt idx="1244">
                  <c:v>-1.873605</c:v>
                </c:pt>
                <c:pt idx="1245">
                  <c:v>-1.87704</c:v>
                </c:pt>
                <c:pt idx="1246">
                  <c:v>-1.842306</c:v>
                </c:pt>
                <c:pt idx="1247">
                  <c:v>-1.815615</c:v>
                </c:pt>
                <c:pt idx="1248">
                  <c:v>-1.8038989999999999</c:v>
                </c:pt>
                <c:pt idx="1249">
                  <c:v>-1.837313</c:v>
                </c:pt>
                <c:pt idx="1250">
                  <c:v>-1.8551029999999999</c:v>
                </c:pt>
                <c:pt idx="1251">
                  <c:v>-1.8791549999999999</c:v>
                </c:pt>
                <c:pt idx="1252">
                  <c:v>-1.9021049999999999</c:v>
                </c:pt>
                <c:pt idx="1253">
                  <c:v>-1.8465549999999999</c:v>
                </c:pt>
                <c:pt idx="1254">
                  <c:v>-1.866147</c:v>
                </c:pt>
                <c:pt idx="1255">
                  <c:v>-1.8210759999999999</c:v>
                </c:pt>
                <c:pt idx="1256">
                  <c:v>-1.834918</c:v>
                </c:pt>
                <c:pt idx="1257">
                  <c:v>-1.841928</c:v>
                </c:pt>
                <c:pt idx="1258">
                  <c:v>-1.850921</c:v>
                </c:pt>
                <c:pt idx="1259">
                  <c:v>-1.8131330000000001</c:v>
                </c:pt>
                <c:pt idx="1260">
                  <c:v>-1.840592</c:v>
                </c:pt>
                <c:pt idx="1261">
                  <c:v>-1.829939</c:v>
                </c:pt>
                <c:pt idx="1262">
                  <c:v>-1.8116270000000001</c:v>
                </c:pt>
                <c:pt idx="1263">
                  <c:v>-1.814093</c:v>
                </c:pt>
                <c:pt idx="1264">
                  <c:v>-1.8048390000000001</c:v>
                </c:pt>
                <c:pt idx="1265">
                  <c:v>-1.8034650000000001</c:v>
                </c:pt>
                <c:pt idx="1266">
                  <c:v>-1.8232569999999999</c:v>
                </c:pt>
                <c:pt idx="1267">
                  <c:v>-1.8502430000000001</c:v>
                </c:pt>
                <c:pt idx="1268">
                  <c:v>-1.770195</c:v>
                </c:pt>
                <c:pt idx="1269">
                  <c:v>-1.764426</c:v>
                </c:pt>
                <c:pt idx="1270">
                  <c:v>-1.775185</c:v>
                </c:pt>
                <c:pt idx="1271">
                  <c:v>-1.7556750000000001</c:v>
                </c:pt>
                <c:pt idx="1272">
                  <c:v>-1.749741</c:v>
                </c:pt>
                <c:pt idx="1273">
                  <c:v>-1.751606</c:v>
                </c:pt>
                <c:pt idx="1274">
                  <c:v>-1.763849</c:v>
                </c:pt>
                <c:pt idx="1275">
                  <c:v>-1.7466390000000001</c:v>
                </c:pt>
                <c:pt idx="1276">
                  <c:v>-1.7076560000000001</c:v>
                </c:pt>
                <c:pt idx="1277">
                  <c:v>-1.702221</c:v>
                </c:pt>
                <c:pt idx="1278">
                  <c:v>-1.72628</c:v>
                </c:pt>
                <c:pt idx="1279">
                  <c:v>-1.699624</c:v>
                </c:pt>
                <c:pt idx="1280">
                  <c:v>-1.6881440000000001</c:v>
                </c:pt>
                <c:pt idx="1281">
                  <c:v>-1.6583490000000001</c:v>
                </c:pt>
                <c:pt idx="1282">
                  <c:v>-1.6816180000000001</c:v>
                </c:pt>
                <c:pt idx="1283">
                  <c:v>-1.674431</c:v>
                </c:pt>
                <c:pt idx="1284">
                  <c:v>-1.6692499999999999</c:v>
                </c:pt>
                <c:pt idx="1285">
                  <c:v>-1.650509</c:v>
                </c:pt>
                <c:pt idx="1286">
                  <c:v>-1.6566940000000001</c:v>
                </c:pt>
                <c:pt idx="1287">
                  <c:v>-1.6265229999999999</c:v>
                </c:pt>
                <c:pt idx="1288">
                  <c:v>-1.621553</c:v>
                </c:pt>
                <c:pt idx="1289">
                  <c:v>-1.620134</c:v>
                </c:pt>
                <c:pt idx="1290">
                  <c:v>-1.603523</c:v>
                </c:pt>
                <c:pt idx="1291">
                  <c:v>-1.5725100000000001</c:v>
                </c:pt>
                <c:pt idx="1292">
                  <c:v>-1.5627930000000001</c:v>
                </c:pt>
                <c:pt idx="1293">
                  <c:v>-1.578929</c:v>
                </c:pt>
                <c:pt idx="1294">
                  <c:v>-1.593653</c:v>
                </c:pt>
                <c:pt idx="1295">
                  <c:v>-1.5753330000000001</c:v>
                </c:pt>
                <c:pt idx="1296">
                  <c:v>-1.5573490000000001</c:v>
                </c:pt>
                <c:pt idx="1297">
                  <c:v>-1.5509269999999999</c:v>
                </c:pt>
                <c:pt idx="1298">
                  <c:v>-1.558813</c:v>
                </c:pt>
                <c:pt idx="1299">
                  <c:v>-1.521706</c:v>
                </c:pt>
                <c:pt idx="1300">
                  <c:v>-1.5139720000000001</c:v>
                </c:pt>
                <c:pt idx="1301">
                  <c:v>-1.522178</c:v>
                </c:pt>
                <c:pt idx="1302">
                  <c:v>-1.5291669999999999</c:v>
                </c:pt>
                <c:pt idx="1303">
                  <c:v>-1.5361629999999999</c:v>
                </c:pt>
                <c:pt idx="1304">
                  <c:v>-1.5032799999999999</c:v>
                </c:pt>
                <c:pt idx="1305">
                  <c:v>-1.498623</c:v>
                </c:pt>
                <c:pt idx="1306">
                  <c:v>-1.4982580000000001</c:v>
                </c:pt>
                <c:pt idx="1307">
                  <c:v>-1.537976</c:v>
                </c:pt>
                <c:pt idx="1308">
                  <c:v>-1.5496000000000001</c:v>
                </c:pt>
                <c:pt idx="1309">
                  <c:v>-1.558565</c:v>
                </c:pt>
                <c:pt idx="1310">
                  <c:v>-1.5758259999999999</c:v>
                </c:pt>
                <c:pt idx="1311">
                  <c:v>-1.582908</c:v>
                </c:pt>
                <c:pt idx="1312">
                  <c:v>-1.5940650000000001</c:v>
                </c:pt>
                <c:pt idx="1313">
                  <c:v>-1.615332</c:v>
                </c:pt>
                <c:pt idx="1314">
                  <c:v>-1.615005</c:v>
                </c:pt>
                <c:pt idx="1315">
                  <c:v>-1.6285510000000001</c:v>
                </c:pt>
                <c:pt idx="1316">
                  <c:v>-1.6059540000000001</c:v>
                </c:pt>
                <c:pt idx="1317">
                  <c:v>-1.623934</c:v>
                </c:pt>
                <c:pt idx="1318">
                  <c:v>-1.656021</c:v>
                </c:pt>
                <c:pt idx="1319">
                  <c:v>-1.6420250000000001</c:v>
                </c:pt>
                <c:pt idx="1320">
                  <c:v>-1.6719029999999999</c:v>
                </c:pt>
                <c:pt idx="1321">
                  <c:v>-1.6726780000000001</c:v>
                </c:pt>
                <c:pt idx="1322">
                  <c:v>-1.6543810000000001</c:v>
                </c:pt>
                <c:pt idx="1323">
                  <c:v>-1.666156</c:v>
                </c:pt>
                <c:pt idx="1324">
                  <c:v>-1.6829419999999999</c:v>
                </c:pt>
                <c:pt idx="1325">
                  <c:v>-1.686301</c:v>
                </c:pt>
                <c:pt idx="1326">
                  <c:v>-1.6942120000000001</c:v>
                </c:pt>
                <c:pt idx="1327">
                  <c:v>-1.699913</c:v>
                </c:pt>
                <c:pt idx="1328">
                  <c:v>-1.748462</c:v>
                </c:pt>
                <c:pt idx="1329">
                  <c:v>-1.769209</c:v>
                </c:pt>
                <c:pt idx="1330">
                  <c:v>-1.77328</c:v>
                </c:pt>
                <c:pt idx="1331">
                  <c:v>-1.7632650000000001</c:v>
                </c:pt>
                <c:pt idx="1332">
                  <c:v>-1.763377</c:v>
                </c:pt>
                <c:pt idx="1333">
                  <c:v>-1.7456240000000001</c:v>
                </c:pt>
                <c:pt idx="1334">
                  <c:v>-1.7063699999999999</c:v>
                </c:pt>
                <c:pt idx="1335">
                  <c:v>-1.718021</c:v>
                </c:pt>
                <c:pt idx="1336">
                  <c:v>-1.7186619999999999</c:v>
                </c:pt>
                <c:pt idx="1337">
                  <c:v>-1.7718560000000001</c:v>
                </c:pt>
                <c:pt idx="1338">
                  <c:v>-1.780864</c:v>
                </c:pt>
                <c:pt idx="1339">
                  <c:v>-1.8005180000000001</c:v>
                </c:pt>
                <c:pt idx="1340">
                  <c:v>-1.822368</c:v>
                </c:pt>
                <c:pt idx="1341">
                  <c:v>-1.8631009999999999</c:v>
                </c:pt>
                <c:pt idx="1342">
                  <c:v>-1.8687659999999999</c:v>
                </c:pt>
                <c:pt idx="1343">
                  <c:v>-1.89438</c:v>
                </c:pt>
                <c:pt idx="1344">
                  <c:v>-1.9474640000000001</c:v>
                </c:pt>
                <c:pt idx="1345">
                  <c:v>-1.925856</c:v>
                </c:pt>
                <c:pt idx="1346">
                  <c:v>-1.9235040000000001</c:v>
                </c:pt>
                <c:pt idx="1347">
                  <c:v>-1.925961</c:v>
                </c:pt>
                <c:pt idx="1348">
                  <c:v>-1.9329019999999999</c:v>
                </c:pt>
                <c:pt idx="1349">
                  <c:v>-1.9769460000000001</c:v>
                </c:pt>
                <c:pt idx="1350">
                  <c:v>-1.9764440000000001</c:v>
                </c:pt>
                <c:pt idx="1351">
                  <c:v>-1.9483740000000001</c:v>
                </c:pt>
                <c:pt idx="1352">
                  <c:v>-1.94398</c:v>
                </c:pt>
                <c:pt idx="1353">
                  <c:v>-1.977703</c:v>
                </c:pt>
                <c:pt idx="1354">
                  <c:v>-1.987555</c:v>
                </c:pt>
                <c:pt idx="1355">
                  <c:v>-1.9829939999999999</c:v>
                </c:pt>
                <c:pt idx="1356">
                  <c:v>-2.014033</c:v>
                </c:pt>
                <c:pt idx="1357">
                  <c:v>-2.0525630000000001</c:v>
                </c:pt>
                <c:pt idx="1358">
                  <c:v>-2.1064129999999999</c:v>
                </c:pt>
                <c:pt idx="1359">
                  <c:v>-2.1411530000000001</c:v>
                </c:pt>
                <c:pt idx="1360">
                  <c:v>-2.0798809999999999</c:v>
                </c:pt>
                <c:pt idx="1361">
                  <c:v>-2.0775730000000001</c:v>
                </c:pt>
                <c:pt idx="1362">
                  <c:v>-2.1197059999999999</c:v>
                </c:pt>
                <c:pt idx="1363">
                  <c:v>-2.1704940000000001</c:v>
                </c:pt>
                <c:pt idx="1364">
                  <c:v>-2.185737</c:v>
                </c:pt>
                <c:pt idx="1365">
                  <c:v>-2.259763</c:v>
                </c:pt>
                <c:pt idx="1366">
                  <c:v>-2.3304689999999999</c:v>
                </c:pt>
                <c:pt idx="1367">
                  <c:v>-2.387248</c:v>
                </c:pt>
                <c:pt idx="1368">
                  <c:v>-2.4326279999999998</c:v>
                </c:pt>
                <c:pt idx="1369">
                  <c:v>-2.5200019999999999</c:v>
                </c:pt>
                <c:pt idx="1370">
                  <c:v>-2.5314920000000001</c:v>
                </c:pt>
                <c:pt idx="1371">
                  <c:v>-2.5708609999999998</c:v>
                </c:pt>
                <c:pt idx="1372">
                  <c:v>-2.6176460000000001</c:v>
                </c:pt>
                <c:pt idx="1373">
                  <c:v>-2.6871290000000001</c:v>
                </c:pt>
                <c:pt idx="1374">
                  <c:v>-2.719303</c:v>
                </c:pt>
                <c:pt idx="1375">
                  <c:v>-2.7773599999999998</c:v>
                </c:pt>
                <c:pt idx="1376">
                  <c:v>-2.8133859999999999</c:v>
                </c:pt>
                <c:pt idx="1377">
                  <c:v>-2.8841049999999999</c:v>
                </c:pt>
                <c:pt idx="1378">
                  <c:v>-2.9475760000000002</c:v>
                </c:pt>
                <c:pt idx="1379">
                  <c:v>-2.9734310000000002</c:v>
                </c:pt>
                <c:pt idx="1380">
                  <c:v>-3.0567570000000002</c:v>
                </c:pt>
                <c:pt idx="1381">
                  <c:v>-3.0917629999999998</c:v>
                </c:pt>
                <c:pt idx="1382">
                  <c:v>-3.1031279999999999</c:v>
                </c:pt>
                <c:pt idx="1383">
                  <c:v>-3.1696909999999998</c:v>
                </c:pt>
                <c:pt idx="1384">
                  <c:v>-3.1979160000000002</c:v>
                </c:pt>
                <c:pt idx="1385">
                  <c:v>-3.2578879999999999</c:v>
                </c:pt>
                <c:pt idx="1386">
                  <c:v>-3.2849520000000001</c:v>
                </c:pt>
                <c:pt idx="1387">
                  <c:v>-3.305145</c:v>
                </c:pt>
                <c:pt idx="1388">
                  <c:v>-3.3230400000000002</c:v>
                </c:pt>
                <c:pt idx="1389">
                  <c:v>-3.3546930000000001</c:v>
                </c:pt>
                <c:pt idx="1390">
                  <c:v>-3.3849239999999998</c:v>
                </c:pt>
                <c:pt idx="1391">
                  <c:v>-3.4115150000000001</c:v>
                </c:pt>
                <c:pt idx="1392">
                  <c:v>-3.4335279999999999</c:v>
                </c:pt>
                <c:pt idx="1393">
                  <c:v>-3.501547</c:v>
                </c:pt>
                <c:pt idx="1394">
                  <c:v>-3.469322</c:v>
                </c:pt>
                <c:pt idx="1395">
                  <c:v>-3.5262120000000001</c:v>
                </c:pt>
                <c:pt idx="1396">
                  <c:v>-3.5357370000000001</c:v>
                </c:pt>
                <c:pt idx="1397">
                  <c:v>-3.5837680000000001</c:v>
                </c:pt>
                <c:pt idx="1398">
                  <c:v>-3.609089</c:v>
                </c:pt>
                <c:pt idx="1399">
                  <c:v>-3.662785</c:v>
                </c:pt>
                <c:pt idx="1400">
                  <c:v>-3.6702659999999998</c:v>
                </c:pt>
                <c:pt idx="1401">
                  <c:v>-3.6753719999999999</c:v>
                </c:pt>
                <c:pt idx="1402">
                  <c:v>-3.6960709999999999</c:v>
                </c:pt>
                <c:pt idx="1403">
                  <c:v>-3.7575210000000001</c:v>
                </c:pt>
                <c:pt idx="1404">
                  <c:v>-3.7539060000000002</c:v>
                </c:pt>
                <c:pt idx="1405">
                  <c:v>-3.7671009999999998</c:v>
                </c:pt>
                <c:pt idx="1406">
                  <c:v>-3.8056800000000002</c:v>
                </c:pt>
                <c:pt idx="1407">
                  <c:v>-3.7791739999999998</c:v>
                </c:pt>
                <c:pt idx="1408">
                  <c:v>-3.7903479999999998</c:v>
                </c:pt>
                <c:pt idx="1409">
                  <c:v>-3.8522099999999999</c:v>
                </c:pt>
                <c:pt idx="1410">
                  <c:v>-3.8936579999999998</c:v>
                </c:pt>
                <c:pt idx="1411">
                  <c:v>-3.9363389999999998</c:v>
                </c:pt>
                <c:pt idx="1412">
                  <c:v>-3.933306</c:v>
                </c:pt>
                <c:pt idx="1413">
                  <c:v>-3.9626229999999998</c:v>
                </c:pt>
                <c:pt idx="1414">
                  <c:v>-3.988899</c:v>
                </c:pt>
                <c:pt idx="1415">
                  <c:v>-4.0142379999999998</c:v>
                </c:pt>
                <c:pt idx="1416">
                  <c:v>-4.0715880000000002</c:v>
                </c:pt>
                <c:pt idx="1417">
                  <c:v>-4.1053790000000001</c:v>
                </c:pt>
                <c:pt idx="1418">
                  <c:v>-4.1432799999999999</c:v>
                </c:pt>
                <c:pt idx="1419">
                  <c:v>-4.1527580000000004</c:v>
                </c:pt>
                <c:pt idx="1420">
                  <c:v>-4.1701689999999996</c:v>
                </c:pt>
                <c:pt idx="1421">
                  <c:v>-4.2051100000000003</c:v>
                </c:pt>
                <c:pt idx="1422">
                  <c:v>-4.2554299999999996</c:v>
                </c:pt>
                <c:pt idx="1423">
                  <c:v>-4.2604050000000004</c:v>
                </c:pt>
                <c:pt idx="1424">
                  <c:v>-4.2925800000000001</c:v>
                </c:pt>
                <c:pt idx="1425">
                  <c:v>-4.3038480000000003</c:v>
                </c:pt>
                <c:pt idx="1426">
                  <c:v>-4.318257</c:v>
                </c:pt>
                <c:pt idx="1427">
                  <c:v>-4.3224650000000002</c:v>
                </c:pt>
                <c:pt idx="1428">
                  <c:v>-4.3457109999999997</c:v>
                </c:pt>
                <c:pt idx="1429">
                  <c:v>-4.329853</c:v>
                </c:pt>
                <c:pt idx="1430">
                  <c:v>-4.3232390000000001</c:v>
                </c:pt>
                <c:pt idx="1431">
                  <c:v>-4.3459810000000001</c:v>
                </c:pt>
                <c:pt idx="1432">
                  <c:v>-4.3612260000000003</c:v>
                </c:pt>
                <c:pt idx="1433">
                  <c:v>-4.4427190000000003</c:v>
                </c:pt>
                <c:pt idx="1434">
                  <c:v>-4.4964310000000003</c:v>
                </c:pt>
                <c:pt idx="1435">
                  <c:v>-4.5260470000000002</c:v>
                </c:pt>
                <c:pt idx="1436">
                  <c:v>-4.5559710000000004</c:v>
                </c:pt>
                <c:pt idx="1437">
                  <c:v>-4.6091759999999997</c:v>
                </c:pt>
                <c:pt idx="1438">
                  <c:v>-4.6523240000000001</c:v>
                </c:pt>
                <c:pt idx="1439">
                  <c:v>-4.7119210000000002</c:v>
                </c:pt>
                <c:pt idx="1440">
                  <c:v>-4.727843</c:v>
                </c:pt>
                <c:pt idx="1441">
                  <c:v>-4.7755570000000001</c:v>
                </c:pt>
                <c:pt idx="1442">
                  <c:v>-4.8540469999999996</c:v>
                </c:pt>
                <c:pt idx="1443">
                  <c:v>-4.858905</c:v>
                </c:pt>
                <c:pt idx="1444">
                  <c:v>-2.4666090000000001</c:v>
                </c:pt>
                <c:pt idx="1445">
                  <c:v>5.0644000000000002E-2</c:v>
                </c:pt>
                <c:pt idx="1446">
                  <c:v>0.11866400000000001</c:v>
                </c:pt>
                <c:pt idx="1447">
                  <c:v>0.19285099999999999</c:v>
                </c:pt>
                <c:pt idx="1448">
                  <c:v>0.21204300000000001</c:v>
                </c:pt>
                <c:pt idx="1449">
                  <c:v>0.33138200000000001</c:v>
                </c:pt>
                <c:pt idx="1450">
                  <c:v>0.39746700000000001</c:v>
                </c:pt>
                <c:pt idx="1451">
                  <c:v>0.484068</c:v>
                </c:pt>
                <c:pt idx="1452">
                  <c:v>0.54989699999999997</c:v>
                </c:pt>
                <c:pt idx="1453">
                  <c:v>0.81897900000000001</c:v>
                </c:pt>
                <c:pt idx="1454">
                  <c:v>1.7076469999999999</c:v>
                </c:pt>
                <c:pt idx="1455">
                  <c:v>4.0704520000000004</c:v>
                </c:pt>
                <c:pt idx="1456">
                  <c:v>7.0773529999999996</c:v>
                </c:pt>
                <c:pt idx="1457">
                  <c:v>8.9336339999999996</c:v>
                </c:pt>
                <c:pt idx="1458">
                  <c:v>9.8389380000000006</c:v>
                </c:pt>
                <c:pt idx="1459">
                  <c:v>10.410539</c:v>
                </c:pt>
                <c:pt idx="1460">
                  <c:v>10.842408000000001</c:v>
                </c:pt>
                <c:pt idx="1461">
                  <c:v>11.218624</c:v>
                </c:pt>
                <c:pt idx="1462">
                  <c:v>9.8882709999999996</c:v>
                </c:pt>
                <c:pt idx="1463">
                  <c:v>0.84213800000000005</c:v>
                </c:pt>
                <c:pt idx="1464">
                  <c:v>0.35825400000000002</c:v>
                </c:pt>
                <c:pt idx="1465">
                  <c:v>-0.29588100000000001</c:v>
                </c:pt>
                <c:pt idx="1466">
                  <c:v>-0.84131800000000001</c:v>
                </c:pt>
                <c:pt idx="1467">
                  <c:v>-1.2359789999999999</c:v>
                </c:pt>
                <c:pt idx="1468">
                  <c:v>-1.5134860000000001</c:v>
                </c:pt>
                <c:pt idx="1469">
                  <c:v>-1.4808220000000001</c:v>
                </c:pt>
                <c:pt idx="1470">
                  <c:v>-0.89944900000000005</c:v>
                </c:pt>
                <c:pt idx="1471">
                  <c:v>-1.47868</c:v>
                </c:pt>
                <c:pt idx="1472">
                  <c:v>-1.677084</c:v>
                </c:pt>
                <c:pt idx="1473">
                  <c:v>-1.3761129999999999</c:v>
                </c:pt>
                <c:pt idx="1474">
                  <c:v>-1.6557280000000001</c:v>
                </c:pt>
                <c:pt idx="1475">
                  <c:v>-1.881184</c:v>
                </c:pt>
                <c:pt idx="1476">
                  <c:v>-1.891664</c:v>
                </c:pt>
                <c:pt idx="1477">
                  <c:v>-1.9177280000000001</c:v>
                </c:pt>
                <c:pt idx="1478">
                  <c:v>-1.8423339999999999</c:v>
                </c:pt>
                <c:pt idx="1479">
                  <c:v>-1.758645</c:v>
                </c:pt>
                <c:pt idx="1480">
                  <c:v>-1.7792920000000001</c:v>
                </c:pt>
                <c:pt idx="1481">
                  <c:v>-1.8444210000000001</c:v>
                </c:pt>
                <c:pt idx="1482">
                  <c:v>-1.9032979999999999</c:v>
                </c:pt>
                <c:pt idx="1483">
                  <c:v>-1.974181</c:v>
                </c:pt>
                <c:pt idx="1484">
                  <c:v>-2.0308999999999999</c:v>
                </c:pt>
                <c:pt idx="1485">
                  <c:v>-2.0222259999999999</c:v>
                </c:pt>
                <c:pt idx="1486">
                  <c:v>-2.002977</c:v>
                </c:pt>
                <c:pt idx="1487">
                  <c:v>-2.0480489999999998</c:v>
                </c:pt>
                <c:pt idx="1488">
                  <c:v>-2.0589590000000002</c:v>
                </c:pt>
                <c:pt idx="1489">
                  <c:v>-2.1016949999999999</c:v>
                </c:pt>
                <c:pt idx="1490">
                  <c:v>-2.0899839999999998</c:v>
                </c:pt>
                <c:pt idx="1491">
                  <c:v>-2.1288450000000001</c:v>
                </c:pt>
                <c:pt idx="1492">
                  <c:v>-2.106306</c:v>
                </c:pt>
                <c:pt idx="1493">
                  <c:v>-2.133419</c:v>
                </c:pt>
                <c:pt idx="1494">
                  <c:v>-2.0979040000000002</c:v>
                </c:pt>
                <c:pt idx="1495">
                  <c:v>-2.1090740000000001</c:v>
                </c:pt>
                <c:pt idx="1496">
                  <c:v>-2.1173690000000001</c:v>
                </c:pt>
                <c:pt idx="1497">
                  <c:v>-2.1210640000000001</c:v>
                </c:pt>
                <c:pt idx="1498">
                  <c:v>-2.1360929999999998</c:v>
                </c:pt>
                <c:pt idx="1499">
                  <c:v>-2.1226739999999999</c:v>
                </c:pt>
                <c:pt idx="1500">
                  <c:v>-2.1005479999999999</c:v>
                </c:pt>
                <c:pt idx="1501">
                  <c:v>-2.1153979999999999</c:v>
                </c:pt>
                <c:pt idx="1502">
                  <c:v>-2.1269130000000001</c:v>
                </c:pt>
                <c:pt idx="1503">
                  <c:v>-2.1101390000000002</c:v>
                </c:pt>
                <c:pt idx="1504">
                  <c:v>-2.115469</c:v>
                </c:pt>
                <c:pt idx="1505">
                  <c:v>-2.117801</c:v>
                </c:pt>
                <c:pt idx="1506">
                  <c:v>-2.1278570000000001</c:v>
                </c:pt>
                <c:pt idx="1507">
                  <c:v>-2.109022</c:v>
                </c:pt>
                <c:pt idx="1508">
                  <c:v>-2.1177980000000001</c:v>
                </c:pt>
                <c:pt idx="1509">
                  <c:v>-2.0828579999999999</c:v>
                </c:pt>
                <c:pt idx="1510">
                  <c:v>-2.077966</c:v>
                </c:pt>
                <c:pt idx="1511">
                  <c:v>-2.064638</c:v>
                </c:pt>
                <c:pt idx="1512">
                  <c:v>-2.0444300000000002</c:v>
                </c:pt>
                <c:pt idx="1513">
                  <c:v>-2.0334530000000002</c:v>
                </c:pt>
                <c:pt idx="1514">
                  <c:v>-1.9934620000000001</c:v>
                </c:pt>
                <c:pt idx="1515">
                  <c:v>-1.948429</c:v>
                </c:pt>
                <c:pt idx="1516">
                  <c:v>-1.9372879999999999</c:v>
                </c:pt>
                <c:pt idx="1517">
                  <c:v>-1.9159170000000001</c:v>
                </c:pt>
                <c:pt idx="1518">
                  <c:v>-1.9275070000000001</c:v>
                </c:pt>
                <c:pt idx="1519">
                  <c:v>-1.886325</c:v>
                </c:pt>
                <c:pt idx="1520">
                  <c:v>-1.9155070000000001</c:v>
                </c:pt>
                <c:pt idx="1521">
                  <c:v>-1.91062</c:v>
                </c:pt>
                <c:pt idx="1522">
                  <c:v>-1.907535</c:v>
                </c:pt>
                <c:pt idx="1523">
                  <c:v>-1.9124939999999999</c:v>
                </c:pt>
                <c:pt idx="1524">
                  <c:v>-1.89151</c:v>
                </c:pt>
                <c:pt idx="1525">
                  <c:v>-1.906096</c:v>
                </c:pt>
                <c:pt idx="1526">
                  <c:v>-1.9265540000000001</c:v>
                </c:pt>
                <c:pt idx="1527">
                  <c:v>-1.950901</c:v>
                </c:pt>
                <c:pt idx="1528">
                  <c:v>-2.0307599999999999</c:v>
                </c:pt>
                <c:pt idx="1529">
                  <c:v>-2.0605060000000002</c:v>
                </c:pt>
                <c:pt idx="1530">
                  <c:v>-2.143913</c:v>
                </c:pt>
                <c:pt idx="1531">
                  <c:v>-2.1736390000000001</c:v>
                </c:pt>
                <c:pt idx="1532">
                  <c:v>-2.2210749999999999</c:v>
                </c:pt>
                <c:pt idx="1533">
                  <c:v>-2.2905980000000001</c:v>
                </c:pt>
                <c:pt idx="1534">
                  <c:v>-2.3370090000000001</c:v>
                </c:pt>
                <c:pt idx="1535">
                  <c:v>-2.4027669999999999</c:v>
                </c:pt>
                <c:pt idx="1536">
                  <c:v>-2.4481989999999998</c:v>
                </c:pt>
                <c:pt idx="1537">
                  <c:v>-2.4924059999999999</c:v>
                </c:pt>
                <c:pt idx="1538">
                  <c:v>-2.5161799999999999</c:v>
                </c:pt>
                <c:pt idx="1539">
                  <c:v>-2.5612110000000001</c:v>
                </c:pt>
                <c:pt idx="1540">
                  <c:v>-2.56155</c:v>
                </c:pt>
                <c:pt idx="1541">
                  <c:v>-2.6173129999999998</c:v>
                </c:pt>
                <c:pt idx="1542">
                  <c:v>-2.629016</c:v>
                </c:pt>
                <c:pt idx="1543">
                  <c:v>-2.6572249999999999</c:v>
                </c:pt>
                <c:pt idx="1544">
                  <c:v>-2.654328</c:v>
                </c:pt>
                <c:pt idx="1545">
                  <c:v>-2.6587990000000001</c:v>
                </c:pt>
                <c:pt idx="1546">
                  <c:v>-2.7034319999999998</c:v>
                </c:pt>
                <c:pt idx="1547">
                  <c:v>-2.7157249999999999</c:v>
                </c:pt>
                <c:pt idx="1548">
                  <c:v>-2.752122</c:v>
                </c:pt>
                <c:pt idx="1549">
                  <c:v>-2.7473260000000002</c:v>
                </c:pt>
                <c:pt idx="1550">
                  <c:v>-2.769199</c:v>
                </c:pt>
                <c:pt idx="1551">
                  <c:v>-2.8020429999999998</c:v>
                </c:pt>
                <c:pt idx="1552">
                  <c:v>-2.8022040000000001</c:v>
                </c:pt>
                <c:pt idx="1553">
                  <c:v>-2.821072</c:v>
                </c:pt>
                <c:pt idx="1554">
                  <c:v>-2.8757779999999999</c:v>
                </c:pt>
                <c:pt idx="1555">
                  <c:v>-2.8762590000000001</c:v>
                </c:pt>
                <c:pt idx="1556">
                  <c:v>-2.8782749999999999</c:v>
                </c:pt>
                <c:pt idx="1557">
                  <c:v>-2.8924889999999999</c:v>
                </c:pt>
                <c:pt idx="1558">
                  <c:v>-2.8742079999999999</c:v>
                </c:pt>
                <c:pt idx="1559">
                  <c:v>-2.880585</c:v>
                </c:pt>
                <c:pt idx="1560">
                  <c:v>-2.8628390000000001</c:v>
                </c:pt>
                <c:pt idx="1561">
                  <c:v>-2.8901379999999999</c:v>
                </c:pt>
                <c:pt idx="1562">
                  <c:v>-2.9030239999999998</c:v>
                </c:pt>
                <c:pt idx="1563">
                  <c:v>-2.9338299999999999</c:v>
                </c:pt>
                <c:pt idx="1564">
                  <c:v>-2.935117</c:v>
                </c:pt>
                <c:pt idx="1565">
                  <c:v>-2.9693659999999999</c:v>
                </c:pt>
                <c:pt idx="1566">
                  <c:v>-2.9598070000000001</c:v>
                </c:pt>
                <c:pt idx="1567">
                  <c:v>-2.9842460000000002</c:v>
                </c:pt>
                <c:pt idx="1568">
                  <c:v>-2.9709729999999999</c:v>
                </c:pt>
                <c:pt idx="1569">
                  <c:v>-2.896163</c:v>
                </c:pt>
                <c:pt idx="1570">
                  <c:v>-2.9278390000000001</c:v>
                </c:pt>
                <c:pt idx="1571">
                  <c:v>-2.8805339999999999</c:v>
                </c:pt>
                <c:pt idx="1572">
                  <c:v>-2.944188</c:v>
                </c:pt>
                <c:pt idx="1573">
                  <c:v>-2.9522400000000002</c:v>
                </c:pt>
                <c:pt idx="1574">
                  <c:v>-2.9641869999999999</c:v>
                </c:pt>
                <c:pt idx="1575">
                  <c:v>-2.959943</c:v>
                </c:pt>
                <c:pt idx="1576">
                  <c:v>-2.9686569999999999</c:v>
                </c:pt>
                <c:pt idx="1577">
                  <c:v>-2.962796</c:v>
                </c:pt>
                <c:pt idx="1578">
                  <c:v>-2.9947349999999999</c:v>
                </c:pt>
                <c:pt idx="1579">
                  <c:v>-3.0231140000000001</c:v>
                </c:pt>
                <c:pt idx="1580">
                  <c:v>-3.034494</c:v>
                </c:pt>
                <c:pt idx="1581">
                  <c:v>-3.0353539999999999</c:v>
                </c:pt>
                <c:pt idx="1582">
                  <c:v>-3.0513870000000001</c:v>
                </c:pt>
                <c:pt idx="1583">
                  <c:v>-3.064349</c:v>
                </c:pt>
                <c:pt idx="1584">
                  <c:v>-3.0321579999999999</c:v>
                </c:pt>
                <c:pt idx="1585">
                  <c:v>-3.0338229999999999</c:v>
                </c:pt>
                <c:pt idx="1586">
                  <c:v>-3.0629590000000002</c:v>
                </c:pt>
                <c:pt idx="1587">
                  <c:v>-3.065607</c:v>
                </c:pt>
                <c:pt idx="1588">
                  <c:v>-3.0102220000000002</c:v>
                </c:pt>
                <c:pt idx="1589">
                  <c:v>-3.0321159999999998</c:v>
                </c:pt>
                <c:pt idx="1590">
                  <c:v>-3.0281850000000001</c:v>
                </c:pt>
                <c:pt idx="1591">
                  <c:v>-3.054846</c:v>
                </c:pt>
                <c:pt idx="1592">
                  <c:v>-3.0477759999999998</c:v>
                </c:pt>
                <c:pt idx="1593">
                  <c:v>-3.0832139999999999</c:v>
                </c:pt>
                <c:pt idx="1594">
                  <c:v>-3.1033469999999999</c:v>
                </c:pt>
                <c:pt idx="1595">
                  <c:v>-3.114074</c:v>
                </c:pt>
                <c:pt idx="1596">
                  <c:v>-3.1401840000000001</c:v>
                </c:pt>
                <c:pt idx="1597">
                  <c:v>-3.1519460000000001</c:v>
                </c:pt>
                <c:pt idx="1598">
                  <c:v>-3.1702360000000001</c:v>
                </c:pt>
                <c:pt idx="1599">
                  <c:v>-3.1753849999999999</c:v>
                </c:pt>
                <c:pt idx="1600">
                  <c:v>-3.1915260000000001</c:v>
                </c:pt>
                <c:pt idx="1601">
                  <c:v>-3.1947510000000001</c:v>
                </c:pt>
                <c:pt idx="1602">
                  <c:v>-3.1956799999999999</c:v>
                </c:pt>
                <c:pt idx="1603">
                  <c:v>-3.1942659999999998</c:v>
                </c:pt>
                <c:pt idx="1604">
                  <c:v>-3.2037439999999999</c:v>
                </c:pt>
                <c:pt idx="1605">
                  <c:v>-3.2203379999999999</c:v>
                </c:pt>
                <c:pt idx="1606">
                  <c:v>-3.228024</c:v>
                </c:pt>
                <c:pt idx="1607">
                  <c:v>-3.265196</c:v>
                </c:pt>
                <c:pt idx="1608">
                  <c:v>-3.2807219999999999</c:v>
                </c:pt>
                <c:pt idx="1609">
                  <c:v>-3.3100040000000002</c:v>
                </c:pt>
                <c:pt idx="1610">
                  <c:v>-3.333421</c:v>
                </c:pt>
                <c:pt idx="1611">
                  <c:v>-3.3107449999999998</c:v>
                </c:pt>
                <c:pt idx="1612">
                  <c:v>-3.3161</c:v>
                </c:pt>
                <c:pt idx="1613">
                  <c:v>-3.3447840000000002</c:v>
                </c:pt>
                <c:pt idx="1614">
                  <c:v>-3.3428149999999999</c:v>
                </c:pt>
                <c:pt idx="1615">
                  <c:v>-3.3725499999999999</c:v>
                </c:pt>
                <c:pt idx="1616">
                  <c:v>-3.418066</c:v>
                </c:pt>
                <c:pt idx="1617">
                  <c:v>-3.4548540000000001</c:v>
                </c:pt>
                <c:pt idx="1618">
                  <c:v>-3.4535309999999999</c:v>
                </c:pt>
                <c:pt idx="1619">
                  <c:v>-3.4997639999999999</c:v>
                </c:pt>
                <c:pt idx="1620">
                  <c:v>-3.4665339999999998</c:v>
                </c:pt>
                <c:pt idx="1621">
                  <c:v>-3.444671</c:v>
                </c:pt>
                <c:pt idx="1622">
                  <c:v>-3.494977</c:v>
                </c:pt>
                <c:pt idx="1623">
                  <c:v>-3.5054690000000002</c:v>
                </c:pt>
                <c:pt idx="1624">
                  <c:v>-3.5379390000000002</c:v>
                </c:pt>
                <c:pt idx="1625">
                  <c:v>-3.5597050000000001</c:v>
                </c:pt>
                <c:pt idx="1626">
                  <c:v>-3.6291190000000002</c:v>
                </c:pt>
                <c:pt idx="1627">
                  <c:v>-3.6737109999999999</c:v>
                </c:pt>
                <c:pt idx="1628">
                  <c:v>-3.7421150000000001</c:v>
                </c:pt>
                <c:pt idx="1629">
                  <c:v>-3.7872319999999999</c:v>
                </c:pt>
                <c:pt idx="1630">
                  <c:v>-3.8015129999999999</c:v>
                </c:pt>
                <c:pt idx="1631">
                  <c:v>-3.8680889999999999</c:v>
                </c:pt>
                <c:pt idx="1632">
                  <c:v>-3.8945400000000001</c:v>
                </c:pt>
                <c:pt idx="1633">
                  <c:v>-3.9610449999999999</c:v>
                </c:pt>
                <c:pt idx="1634">
                  <c:v>-3.9932789999999998</c:v>
                </c:pt>
                <c:pt idx="1635">
                  <c:v>-4.0527220000000002</c:v>
                </c:pt>
                <c:pt idx="1636">
                  <c:v>-4.0979580000000002</c:v>
                </c:pt>
                <c:pt idx="1637">
                  <c:v>-4.1447510000000003</c:v>
                </c:pt>
                <c:pt idx="1638">
                  <c:v>-4.2178880000000003</c:v>
                </c:pt>
                <c:pt idx="1639">
                  <c:v>-4.2076560000000001</c:v>
                </c:pt>
                <c:pt idx="1640">
                  <c:v>-4.1721370000000002</c:v>
                </c:pt>
                <c:pt idx="1641">
                  <c:v>-4.20817</c:v>
                </c:pt>
                <c:pt idx="1642">
                  <c:v>-4.2470869999999996</c:v>
                </c:pt>
                <c:pt idx="1643">
                  <c:v>-4.2837680000000002</c:v>
                </c:pt>
                <c:pt idx="1644">
                  <c:v>-4.3436240000000002</c:v>
                </c:pt>
                <c:pt idx="1645">
                  <c:v>-4.3762119999999998</c:v>
                </c:pt>
                <c:pt idx="1646">
                  <c:v>-4.4355219999999997</c:v>
                </c:pt>
                <c:pt idx="1647">
                  <c:v>-4.4977830000000001</c:v>
                </c:pt>
                <c:pt idx="1648">
                  <c:v>-4.5384929999999999</c:v>
                </c:pt>
                <c:pt idx="1649">
                  <c:v>-4.5656109999999996</c:v>
                </c:pt>
                <c:pt idx="1650">
                  <c:v>-4.6205749999999997</c:v>
                </c:pt>
                <c:pt idx="1651">
                  <c:v>-4.6804199999999998</c:v>
                </c:pt>
                <c:pt idx="1652">
                  <c:v>-4.7320209999999996</c:v>
                </c:pt>
                <c:pt idx="1653">
                  <c:v>-4.7854099999999997</c:v>
                </c:pt>
                <c:pt idx="1654">
                  <c:v>-4.8455120000000003</c:v>
                </c:pt>
                <c:pt idx="1655">
                  <c:v>-4.8659610000000004</c:v>
                </c:pt>
                <c:pt idx="1656">
                  <c:v>-4.9274810000000002</c:v>
                </c:pt>
                <c:pt idx="1657">
                  <c:v>-4.9822280000000001</c:v>
                </c:pt>
                <c:pt idx="1658">
                  <c:v>-5.0147240000000002</c:v>
                </c:pt>
                <c:pt idx="1659">
                  <c:v>-5.0747970000000002</c:v>
                </c:pt>
                <c:pt idx="1660">
                  <c:v>-5.1441679999999996</c:v>
                </c:pt>
                <c:pt idx="1661">
                  <c:v>-5.180949</c:v>
                </c:pt>
                <c:pt idx="1662">
                  <c:v>-5.2500210000000003</c:v>
                </c:pt>
                <c:pt idx="1663">
                  <c:v>-5.283067</c:v>
                </c:pt>
                <c:pt idx="1664">
                  <c:v>-5.3279189999999996</c:v>
                </c:pt>
                <c:pt idx="1665">
                  <c:v>-5.3271800000000002</c:v>
                </c:pt>
                <c:pt idx="1666">
                  <c:v>-5.3899249999999999</c:v>
                </c:pt>
                <c:pt idx="1667">
                  <c:v>-5.5013800000000002</c:v>
                </c:pt>
                <c:pt idx="1668">
                  <c:v>-5.5308830000000002</c:v>
                </c:pt>
                <c:pt idx="1669">
                  <c:v>-5.5960330000000003</c:v>
                </c:pt>
                <c:pt idx="1670">
                  <c:v>-5.6466519999999996</c:v>
                </c:pt>
                <c:pt idx="1671">
                  <c:v>-5.7064110000000001</c:v>
                </c:pt>
                <c:pt idx="1672">
                  <c:v>-5.734216</c:v>
                </c:pt>
                <c:pt idx="1673">
                  <c:v>-5.822228</c:v>
                </c:pt>
                <c:pt idx="1674">
                  <c:v>-5.8975249999999999</c:v>
                </c:pt>
                <c:pt idx="1675">
                  <c:v>-5.9948309999999996</c:v>
                </c:pt>
                <c:pt idx="1676">
                  <c:v>-6.0425420000000001</c:v>
                </c:pt>
                <c:pt idx="1677">
                  <c:v>-6.1148300000000004</c:v>
                </c:pt>
                <c:pt idx="1678">
                  <c:v>-6.2119460000000002</c:v>
                </c:pt>
                <c:pt idx="1679">
                  <c:v>-6.2484159999999997</c:v>
                </c:pt>
                <c:pt idx="1680">
                  <c:v>-6.3457990000000004</c:v>
                </c:pt>
                <c:pt idx="1681">
                  <c:v>-6.4129719999999999</c:v>
                </c:pt>
                <c:pt idx="1682">
                  <c:v>-6.4366300000000001</c:v>
                </c:pt>
                <c:pt idx="1683">
                  <c:v>-6.5322269999999998</c:v>
                </c:pt>
                <c:pt idx="1684">
                  <c:v>-5.2337809999999996</c:v>
                </c:pt>
                <c:pt idx="1685">
                  <c:v>-0.76292599999999999</c:v>
                </c:pt>
                <c:pt idx="1686">
                  <c:v>2.9038999999999999E-2</c:v>
                </c:pt>
                <c:pt idx="1687">
                  <c:v>9.3913999999999997E-2</c:v>
                </c:pt>
                <c:pt idx="1688">
                  <c:v>0.119432</c:v>
                </c:pt>
                <c:pt idx="1689">
                  <c:v>0.16087399999999999</c:v>
                </c:pt>
                <c:pt idx="1690">
                  <c:v>0.15079699999999999</c:v>
                </c:pt>
                <c:pt idx="1691">
                  <c:v>0.26513100000000001</c:v>
                </c:pt>
                <c:pt idx="1692">
                  <c:v>0.31771500000000003</c:v>
                </c:pt>
                <c:pt idx="1693">
                  <c:v>0.37613000000000002</c:v>
                </c:pt>
                <c:pt idx="1694">
                  <c:v>0.41553499999999999</c:v>
                </c:pt>
                <c:pt idx="1695">
                  <c:v>0.572515</c:v>
                </c:pt>
                <c:pt idx="1696">
                  <c:v>0.81091000000000002</c:v>
                </c:pt>
                <c:pt idx="1697">
                  <c:v>2.385713</c:v>
                </c:pt>
                <c:pt idx="1698">
                  <c:v>4.8236090000000003</c:v>
                </c:pt>
                <c:pt idx="1699">
                  <c:v>7.365875</c:v>
                </c:pt>
                <c:pt idx="1700">
                  <c:v>8.7058949999999999</c:v>
                </c:pt>
                <c:pt idx="1701">
                  <c:v>9.4634839999999993</c:v>
                </c:pt>
                <c:pt idx="1702">
                  <c:v>8.7153200000000002</c:v>
                </c:pt>
                <c:pt idx="1703">
                  <c:v>0.35168700000000003</c:v>
                </c:pt>
                <c:pt idx="1704">
                  <c:v>-0.43951699999999999</c:v>
                </c:pt>
                <c:pt idx="1705">
                  <c:v>-1.119686</c:v>
                </c:pt>
                <c:pt idx="1706">
                  <c:v>-1.607342</c:v>
                </c:pt>
                <c:pt idx="1707">
                  <c:v>-1.9146209999999999</c:v>
                </c:pt>
                <c:pt idx="1708">
                  <c:v>-2.1597490000000001</c:v>
                </c:pt>
                <c:pt idx="1709">
                  <c:v>-2.2766139999999999</c:v>
                </c:pt>
                <c:pt idx="1710">
                  <c:v>-1.6334569999999999</c:v>
                </c:pt>
                <c:pt idx="1711">
                  <c:v>-2.097899</c:v>
                </c:pt>
                <c:pt idx="1712">
                  <c:v>-2.3070200000000001</c:v>
                </c:pt>
                <c:pt idx="1713">
                  <c:v>-1.9383349999999999</c:v>
                </c:pt>
                <c:pt idx="1714">
                  <c:v>-2.1200640000000002</c:v>
                </c:pt>
                <c:pt idx="1715">
                  <c:v>-2.2916300000000001</c:v>
                </c:pt>
                <c:pt idx="1716">
                  <c:v>-2.3958689999999998</c:v>
                </c:pt>
                <c:pt idx="1717">
                  <c:v>-2.3619140000000001</c:v>
                </c:pt>
                <c:pt idx="1718">
                  <c:v>-2.265882</c:v>
                </c:pt>
                <c:pt idx="1719">
                  <c:v>-2.1678999999999999</c:v>
                </c:pt>
                <c:pt idx="1720">
                  <c:v>-2.1087389999999999</c:v>
                </c:pt>
                <c:pt idx="1721">
                  <c:v>-2.158493</c:v>
                </c:pt>
                <c:pt idx="1722">
                  <c:v>-2.226356</c:v>
                </c:pt>
                <c:pt idx="1723">
                  <c:v>-2.2888250000000001</c:v>
                </c:pt>
                <c:pt idx="1724">
                  <c:v>-2.2950789999999999</c:v>
                </c:pt>
                <c:pt idx="1725">
                  <c:v>-2.2617319999999999</c:v>
                </c:pt>
                <c:pt idx="1726">
                  <c:v>-2.240688</c:v>
                </c:pt>
                <c:pt idx="1727">
                  <c:v>-2.2485019999999998</c:v>
                </c:pt>
                <c:pt idx="1728">
                  <c:v>-2.242823</c:v>
                </c:pt>
                <c:pt idx="1729">
                  <c:v>-2.2298849999999999</c:v>
                </c:pt>
                <c:pt idx="1730">
                  <c:v>-2.290756</c:v>
                </c:pt>
                <c:pt idx="1731">
                  <c:v>-2.2949250000000001</c:v>
                </c:pt>
                <c:pt idx="1732">
                  <c:v>-2.280125</c:v>
                </c:pt>
                <c:pt idx="1733">
                  <c:v>-2.2853870000000001</c:v>
                </c:pt>
                <c:pt idx="1734">
                  <c:v>-2.2779929999999999</c:v>
                </c:pt>
                <c:pt idx="1735">
                  <c:v>-2.274769</c:v>
                </c:pt>
                <c:pt idx="1736">
                  <c:v>-2.2696000000000001</c:v>
                </c:pt>
                <c:pt idx="1737">
                  <c:v>-2.250111</c:v>
                </c:pt>
                <c:pt idx="1738">
                  <c:v>-2.2725629999999999</c:v>
                </c:pt>
                <c:pt idx="1739">
                  <c:v>-2.2660809999999998</c:v>
                </c:pt>
                <c:pt idx="1740">
                  <c:v>-2.2811360000000001</c:v>
                </c:pt>
                <c:pt idx="1741">
                  <c:v>-2.2576610000000001</c:v>
                </c:pt>
                <c:pt idx="1742">
                  <c:v>-2.2374999999999998</c:v>
                </c:pt>
                <c:pt idx="1743">
                  <c:v>-2.2611699999999999</c:v>
                </c:pt>
                <c:pt idx="1744">
                  <c:v>-2.2182840000000001</c:v>
                </c:pt>
                <c:pt idx="1745">
                  <c:v>-2.2327759999999999</c:v>
                </c:pt>
                <c:pt idx="1746">
                  <c:v>-2.225692</c:v>
                </c:pt>
                <c:pt idx="1747">
                  <c:v>-2.2207789999999998</c:v>
                </c:pt>
                <c:pt idx="1748">
                  <c:v>-2.199783</c:v>
                </c:pt>
                <c:pt idx="1749">
                  <c:v>-2.1948629999999998</c:v>
                </c:pt>
                <c:pt idx="1750">
                  <c:v>-2.2160570000000002</c:v>
                </c:pt>
                <c:pt idx="1751">
                  <c:v>-2.2123629999999999</c:v>
                </c:pt>
                <c:pt idx="1752">
                  <c:v>-2.1788059999999998</c:v>
                </c:pt>
                <c:pt idx="1753">
                  <c:v>-2.1138979999999998</c:v>
                </c:pt>
                <c:pt idx="1754">
                  <c:v>-2.1104539999999998</c:v>
                </c:pt>
                <c:pt idx="1755">
                  <c:v>-2.1298249999999999</c:v>
                </c:pt>
                <c:pt idx="1756">
                  <c:v>-2.1192030000000002</c:v>
                </c:pt>
                <c:pt idx="1757">
                  <c:v>-2.0953580000000001</c:v>
                </c:pt>
                <c:pt idx="1758">
                  <c:v>-2.084908</c:v>
                </c:pt>
                <c:pt idx="1759">
                  <c:v>-2.0626869999999999</c:v>
                </c:pt>
                <c:pt idx="1760">
                  <c:v>-2.0906169999999999</c:v>
                </c:pt>
                <c:pt idx="1761">
                  <c:v>-2.0785110000000002</c:v>
                </c:pt>
                <c:pt idx="1762">
                  <c:v>-2.0586869999999999</c:v>
                </c:pt>
                <c:pt idx="1763">
                  <c:v>-2.0473620000000001</c:v>
                </c:pt>
                <c:pt idx="1764">
                  <c:v>-2.0557249999999998</c:v>
                </c:pt>
                <c:pt idx="1765">
                  <c:v>-2.03078</c:v>
                </c:pt>
                <c:pt idx="1766">
                  <c:v>-2.0249130000000002</c:v>
                </c:pt>
                <c:pt idx="1767">
                  <c:v>-2.012642</c:v>
                </c:pt>
                <c:pt idx="1768">
                  <c:v>-2.0194200000000002</c:v>
                </c:pt>
                <c:pt idx="1769">
                  <c:v>-1.990046</c:v>
                </c:pt>
                <c:pt idx="1770">
                  <c:v>-2.0084840000000002</c:v>
                </c:pt>
                <c:pt idx="1771">
                  <c:v>-1.9856050000000001</c:v>
                </c:pt>
                <c:pt idx="1772">
                  <c:v>-1.968119</c:v>
                </c:pt>
                <c:pt idx="1773">
                  <c:v>-1.931073</c:v>
                </c:pt>
                <c:pt idx="1774">
                  <c:v>-1.9284509999999999</c:v>
                </c:pt>
                <c:pt idx="1775">
                  <c:v>-1.931155</c:v>
                </c:pt>
                <c:pt idx="1776">
                  <c:v>-1.958504</c:v>
                </c:pt>
                <c:pt idx="1777">
                  <c:v>-1.966971</c:v>
                </c:pt>
                <c:pt idx="1778">
                  <c:v>-1.964235</c:v>
                </c:pt>
                <c:pt idx="1779">
                  <c:v>-1.9466680000000001</c:v>
                </c:pt>
                <c:pt idx="1780">
                  <c:v>-1.943449</c:v>
                </c:pt>
                <c:pt idx="1781">
                  <c:v>-1.936728</c:v>
                </c:pt>
                <c:pt idx="1782">
                  <c:v>-1.945257</c:v>
                </c:pt>
                <c:pt idx="1783">
                  <c:v>-1.92083</c:v>
                </c:pt>
                <c:pt idx="1784">
                  <c:v>-1.946612</c:v>
                </c:pt>
                <c:pt idx="1785">
                  <c:v>-1.982737</c:v>
                </c:pt>
                <c:pt idx="1786">
                  <c:v>-1.9799659999999999</c:v>
                </c:pt>
                <c:pt idx="1787">
                  <c:v>-2.0021800000000001</c:v>
                </c:pt>
                <c:pt idx="1788">
                  <c:v>-1.9996179999999999</c:v>
                </c:pt>
                <c:pt idx="1789">
                  <c:v>-1.9922949999999999</c:v>
                </c:pt>
                <c:pt idx="1790">
                  <c:v>-1.978175</c:v>
                </c:pt>
                <c:pt idx="1791">
                  <c:v>-1.9444459999999999</c:v>
                </c:pt>
                <c:pt idx="1792">
                  <c:v>-1.9539550000000001</c:v>
                </c:pt>
                <c:pt idx="1793">
                  <c:v>-1.9824600000000001</c:v>
                </c:pt>
                <c:pt idx="1794">
                  <c:v>-2.0009100000000002</c:v>
                </c:pt>
                <c:pt idx="1795">
                  <c:v>-2.0497719999999999</c:v>
                </c:pt>
                <c:pt idx="1796">
                  <c:v>-2.065061</c:v>
                </c:pt>
                <c:pt idx="1797">
                  <c:v>-2.0897139999999998</c:v>
                </c:pt>
                <c:pt idx="1798">
                  <c:v>-2.1025670000000001</c:v>
                </c:pt>
                <c:pt idx="1799">
                  <c:v>-2.1041850000000002</c:v>
                </c:pt>
                <c:pt idx="1800">
                  <c:v>-2.1309040000000001</c:v>
                </c:pt>
                <c:pt idx="1801">
                  <c:v>-2.1137809999999999</c:v>
                </c:pt>
                <c:pt idx="1802">
                  <c:v>-2.1141239999999999</c:v>
                </c:pt>
                <c:pt idx="1803">
                  <c:v>-2.0926269999999998</c:v>
                </c:pt>
                <c:pt idx="1804">
                  <c:v>-2.0755050000000002</c:v>
                </c:pt>
                <c:pt idx="1805">
                  <c:v>-2.0910869999999999</c:v>
                </c:pt>
                <c:pt idx="1806">
                  <c:v>-1.6177950000000001</c:v>
                </c:pt>
                <c:pt idx="1807">
                  <c:v>-1.9444600000000001</c:v>
                </c:pt>
                <c:pt idx="1808">
                  <c:v>-2.1420780000000001</c:v>
                </c:pt>
                <c:pt idx="1809">
                  <c:v>-2.2139340000000001</c:v>
                </c:pt>
                <c:pt idx="1810">
                  <c:v>-2.2428370000000002</c:v>
                </c:pt>
                <c:pt idx="1811">
                  <c:v>-2.1651560000000001</c:v>
                </c:pt>
                <c:pt idx="1812">
                  <c:v>-2.122932</c:v>
                </c:pt>
                <c:pt idx="1813">
                  <c:v>-2.1083259999999999</c:v>
                </c:pt>
                <c:pt idx="1814">
                  <c:v>-2.1210960000000001</c:v>
                </c:pt>
                <c:pt idx="1815">
                  <c:v>-2.1956479999999998</c:v>
                </c:pt>
                <c:pt idx="1816">
                  <c:v>-2.263728</c:v>
                </c:pt>
                <c:pt idx="1817">
                  <c:v>-2.2454540000000001</c:v>
                </c:pt>
                <c:pt idx="1818">
                  <c:v>-2.2065790000000001</c:v>
                </c:pt>
                <c:pt idx="1819">
                  <c:v>-2.197117</c:v>
                </c:pt>
                <c:pt idx="1820">
                  <c:v>-2.1904509999999999</c:v>
                </c:pt>
                <c:pt idx="1821">
                  <c:v>-2.2494890000000001</c:v>
                </c:pt>
                <c:pt idx="1822">
                  <c:v>-2.2753049999999999</c:v>
                </c:pt>
                <c:pt idx="1823">
                  <c:v>-2.3415189999999999</c:v>
                </c:pt>
                <c:pt idx="1824">
                  <c:v>-2.3573719999999998</c:v>
                </c:pt>
                <c:pt idx="1825">
                  <c:v>-2.3741319999999999</c:v>
                </c:pt>
                <c:pt idx="1826">
                  <c:v>-2.3860320000000002</c:v>
                </c:pt>
                <c:pt idx="1827">
                  <c:v>-2.4316960000000001</c:v>
                </c:pt>
                <c:pt idx="1828">
                  <c:v>-2.4503949999999999</c:v>
                </c:pt>
                <c:pt idx="1829">
                  <c:v>-2.4879220000000002</c:v>
                </c:pt>
                <c:pt idx="1830">
                  <c:v>-2.5068320000000002</c:v>
                </c:pt>
                <c:pt idx="1831">
                  <c:v>-2.5590109999999999</c:v>
                </c:pt>
                <c:pt idx="1832">
                  <c:v>-2.5256259999999999</c:v>
                </c:pt>
                <c:pt idx="1833">
                  <c:v>-2.5499969999999998</c:v>
                </c:pt>
                <c:pt idx="1834">
                  <c:v>-2.6045379999999998</c:v>
                </c:pt>
                <c:pt idx="1835">
                  <c:v>-2.6773829999999998</c:v>
                </c:pt>
                <c:pt idx="1836">
                  <c:v>-2.7424179999999998</c:v>
                </c:pt>
                <c:pt idx="1837">
                  <c:v>-2.8228360000000001</c:v>
                </c:pt>
                <c:pt idx="1838">
                  <c:v>-2.8718520000000001</c:v>
                </c:pt>
                <c:pt idx="1839">
                  <c:v>-2.890123</c:v>
                </c:pt>
                <c:pt idx="1840">
                  <c:v>-2.943651</c:v>
                </c:pt>
                <c:pt idx="1841">
                  <c:v>-2.9871949999999998</c:v>
                </c:pt>
                <c:pt idx="1842">
                  <c:v>-3.0415719999999999</c:v>
                </c:pt>
                <c:pt idx="1843">
                  <c:v>-3.1010740000000001</c:v>
                </c:pt>
                <c:pt idx="1844">
                  <c:v>-3.1707489999999998</c:v>
                </c:pt>
                <c:pt idx="1845">
                  <c:v>-3.1934559999999999</c:v>
                </c:pt>
                <c:pt idx="1846">
                  <c:v>-3.274003</c:v>
                </c:pt>
                <c:pt idx="1847">
                  <c:v>-3.353021</c:v>
                </c:pt>
                <c:pt idx="1848">
                  <c:v>-3.3948610000000001</c:v>
                </c:pt>
                <c:pt idx="1849">
                  <c:v>-3.4255629999999999</c:v>
                </c:pt>
                <c:pt idx="1850">
                  <c:v>-3.4970829999999999</c:v>
                </c:pt>
                <c:pt idx="1851">
                  <c:v>-3.5195080000000001</c:v>
                </c:pt>
                <c:pt idx="1852">
                  <c:v>-3.5596139999999998</c:v>
                </c:pt>
                <c:pt idx="1853">
                  <c:v>-3.6232850000000001</c:v>
                </c:pt>
                <c:pt idx="1854">
                  <c:v>-3.6460859999999999</c:v>
                </c:pt>
                <c:pt idx="1855">
                  <c:v>-3.6882169999999999</c:v>
                </c:pt>
                <c:pt idx="1856">
                  <c:v>-3.6971080000000001</c:v>
                </c:pt>
                <c:pt idx="1857">
                  <c:v>-3.7446619999999999</c:v>
                </c:pt>
                <c:pt idx="1858">
                  <c:v>-3.7739690000000001</c:v>
                </c:pt>
                <c:pt idx="1859">
                  <c:v>-3.8097159999999999</c:v>
                </c:pt>
                <c:pt idx="1860">
                  <c:v>-3.834444</c:v>
                </c:pt>
                <c:pt idx="1861">
                  <c:v>-3.860436</c:v>
                </c:pt>
                <c:pt idx="1862">
                  <c:v>-3.8939180000000002</c:v>
                </c:pt>
                <c:pt idx="1863">
                  <c:v>-3.926075</c:v>
                </c:pt>
                <c:pt idx="1864">
                  <c:v>-3.9519359999999999</c:v>
                </c:pt>
                <c:pt idx="1865">
                  <c:v>-3.9744980000000001</c:v>
                </c:pt>
                <c:pt idx="1866">
                  <c:v>-3.9564249999999999</c:v>
                </c:pt>
                <c:pt idx="1867">
                  <c:v>-3.9932280000000002</c:v>
                </c:pt>
                <c:pt idx="1868">
                  <c:v>-4.0550540000000002</c:v>
                </c:pt>
                <c:pt idx="1869">
                  <c:v>-4.039809</c:v>
                </c:pt>
                <c:pt idx="1870">
                  <c:v>-4.0869099999999996</c:v>
                </c:pt>
                <c:pt idx="1871">
                  <c:v>-4.1471099999999996</c:v>
                </c:pt>
                <c:pt idx="1872">
                  <c:v>-4.1546060000000002</c:v>
                </c:pt>
                <c:pt idx="1873">
                  <c:v>-4.2020390000000001</c:v>
                </c:pt>
                <c:pt idx="1874">
                  <c:v>-4.2270209999999997</c:v>
                </c:pt>
                <c:pt idx="1875">
                  <c:v>-4.2626569999999999</c:v>
                </c:pt>
                <c:pt idx="1876">
                  <c:v>-4.2873489999999999</c:v>
                </c:pt>
                <c:pt idx="1877">
                  <c:v>-4.306686</c:v>
                </c:pt>
                <c:pt idx="1878">
                  <c:v>-4.3500810000000003</c:v>
                </c:pt>
                <c:pt idx="1879">
                  <c:v>-4.3730130000000003</c:v>
                </c:pt>
                <c:pt idx="1880">
                  <c:v>-4.4184390000000002</c:v>
                </c:pt>
                <c:pt idx="1881">
                  <c:v>-4.4385700000000003</c:v>
                </c:pt>
                <c:pt idx="1882">
                  <c:v>-4.480048</c:v>
                </c:pt>
                <c:pt idx="1883">
                  <c:v>-4.4992260000000002</c:v>
                </c:pt>
                <c:pt idx="1884">
                  <c:v>-4.5620390000000004</c:v>
                </c:pt>
                <c:pt idx="1885">
                  <c:v>-4.5718220000000001</c:v>
                </c:pt>
                <c:pt idx="1886">
                  <c:v>-4.6075720000000002</c:v>
                </c:pt>
                <c:pt idx="1887">
                  <c:v>-4.6072139999999999</c:v>
                </c:pt>
                <c:pt idx="1888">
                  <c:v>-4.6698700000000004</c:v>
                </c:pt>
                <c:pt idx="1889">
                  <c:v>-4.6735889999999998</c:v>
                </c:pt>
                <c:pt idx="1890">
                  <c:v>-4.6381059999999996</c:v>
                </c:pt>
                <c:pt idx="1891">
                  <c:v>-4.6944119999999998</c:v>
                </c:pt>
                <c:pt idx="1892">
                  <c:v>-4.7660479999999996</c:v>
                </c:pt>
                <c:pt idx="1893">
                  <c:v>-4.7644690000000001</c:v>
                </c:pt>
                <c:pt idx="1894">
                  <c:v>-4.8087270000000002</c:v>
                </c:pt>
                <c:pt idx="1895">
                  <c:v>-4.8390360000000001</c:v>
                </c:pt>
                <c:pt idx="1896">
                  <c:v>-4.8816470000000001</c:v>
                </c:pt>
                <c:pt idx="1897">
                  <c:v>-4.8800179999999997</c:v>
                </c:pt>
                <c:pt idx="1898">
                  <c:v>-4.9094540000000002</c:v>
                </c:pt>
                <c:pt idx="1899">
                  <c:v>-4.936509</c:v>
                </c:pt>
                <c:pt idx="1900">
                  <c:v>-4.9762230000000001</c:v>
                </c:pt>
                <c:pt idx="1901">
                  <c:v>-5.022602</c:v>
                </c:pt>
                <c:pt idx="1902">
                  <c:v>-5.07226</c:v>
                </c:pt>
                <c:pt idx="1903">
                  <c:v>-5.0971950000000001</c:v>
                </c:pt>
                <c:pt idx="1904">
                  <c:v>-5.1333500000000001</c:v>
                </c:pt>
                <c:pt idx="1905">
                  <c:v>-5.190423</c:v>
                </c:pt>
                <c:pt idx="1906">
                  <c:v>-5.209346</c:v>
                </c:pt>
                <c:pt idx="1907">
                  <c:v>-5.261558</c:v>
                </c:pt>
                <c:pt idx="1908">
                  <c:v>-5.3388660000000003</c:v>
                </c:pt>
                <c:pt idx="1909">
                  <c:v>-5.3434330000000001</c:v>
                </c:pt>
                <c:pt idx="1910">
                  <c:v>-5.4170319999999998</c:v>
                </c:pt>
                <c:pt idx="1911">
                  <c:v>-5.46394</c:v>
                </c:pt>
                <c:pt idx="1912">
                  <c:v>-5.5316970000000003</c:v>
                </c:pt>
                <c:pt idx="1913">
                  <c:v>-5.6274220000000001</c:v>
                </c:pt>
                <c:pt idx="1914">
                  <c:v>-5.6254150000000003</c:v>
                </c:pt>
                <c:pt idx="1915">
                  <c:v>-5.7178589999999998</c:v>
                </c:pt>
                <c:pt idx="1916">
                  <c:v>-5.7849640000000004</c:v>
                </c:pt>
                <c:pt idx="1917">
                  <c:v>-5.8262489999999998</c:v>
                </c:pt>
                <c:pt idx="1918">
                  <c:v>-5.8973120000000003</c:v>
                </c:pt>
                <c:pt idx="1919">
                  <c:v>-5.9369810000000003</c:v>
                </c:pt>
                <c:pt idx="1920">
                  <c:v>-6.0089839999999999</c:v>
                </c:pt>
                <c:pt idx="1921">
                  <c:v>-6.0354260000000002</c:v>
                </c:pt>
                <c:pt idx="1922">
                  <c:v>-6.1192489999999999</c:v>
                </c:pt>
                <c:pt idx="1923">
                  <c:v>-6.2091960000000004</c:v>
                </c:pt>
                <c:pt idx="1924">
                  <c:v>-5.3474199999999996</c:v>
                </c:pt>
                <c:pt idx="1925">
                  <c:v>-0.56454499999999996</c:v>
                </c:pt>
                <c:pt idx="1926">
                  <c:v>4.8260999999999998E-2</c:v>
                </c:pt>
                <c:pt idx="1927">
                  <c:v>9.4516000000000003E-2</c:v>
                </c:pt>
                <c:pt idx="1928">
                  <c:v>0.14258100000000001</c:v>
                </c:pt>
                <c:pt idx="1929">
                  <c:v>0.18840399999999999</c:v>
                </c:pt>
                <c:pt idx="1930">
                  <c:v>0.25604100000000002</c:v>
                </c:pt>
                <c:pt idx="1931">
                  <c:v>0.32426100000000002</c:v>
                </c:pt>
                <c:pt idx="1932">
                  <c:v>0.376388</c:v>
                </c:pt>
                <c:pt idx="1933">
                  <c:v>0.44906000000000001</c:v>
                </c:pt>
                <c:pt idx="1934">
                  <c:v>0.547095</c:v>
                </c:pt>
                <c:pt idx="1935">
                  <c:v>0.78112800000000004</c:v>
                </c:pt>
                <c:pt idx="1936">
                  <c:v>2.036295</c:v>
                </c:pt>
                <c:pt idx="1937">
                  <c:v>4.6170819999999999</c:v>
                </c:pt>
                <c:pt idx="1938">
                  <c:v>7.2913009999999998</c:v>
                </c:pt>
                <c:pt idx="1939">
                  <c:v>8.8241879999999995</c:v>
                </c:pt>
                <c:pt idx="1940">
                  <c:v>9.6262969999999992</c:v>
                </c:pt>
                <c:pt idx="1941">
                  <c:v>10.159708999999999</c:v>
                </c:pt>
                <c:pt idx="1942">
                  <c:v>8.7751590000000004</c:v>
                </c:pt>
                <c:pt idx="1943">
                  <c:v>0.55144800000000005</c:v>
                </c:pt>
                <c:pt idx="1944">
                  <c:v>-5.5975999999999998E-2</c:v>
                </c:pt>
                <c:pt idx="1945">
                  <c:v>-0.741282</c:v>
                </c:pt>
                <c:pt idx="1946">
                  <c:v>-1.2223349999999999</c:v>
                </c:pt>
                <c:pt idx="1947">
                  <c:v>-1.5807610000000001</c:v>
                </c:pt>
                <c:pt idx="1948">
                  <c:v>-1.8394889999999999</c:v>
                </c:pt>
                <c:pt idx="1949">
                  <c:v>-1.789998</c:v>
                </c:pt>
                <c:pt idx="1950">
                  <c:v>-1.2147330000000001</c:v>
                </c:pt>
                <c:pt idx="1951">
                  <c:v>-1.7692909999999999</c:v>
                </c:pt>
                <c:pt idx="1952">
                  <c:v>-1.9377340000000001</c:v>
                </c:pt>
                <c:pt idx="1953">
                  <c:v>-1.6124620000000001</c:v>
                </c:pt>
                <c:pt idx="1954">
                  <c:v>-1.8223959999999999</c:v>
                </c:pt>
                <c:pt idx="1955">
                  <c:v>-2.040149</c:v>
                </c:pt>
                <c:pt idx="1956">
                  <c:v>-2.194804</c:v>
                </c:pt>
                <c:pt idx="1957">
                  <c:v>-2.1997499999999999</c:v>
                </c:pt>
                <c:pt idx="1958">
                  <c:v>-2.1239270000000001</c:v>
                </c:pt>
                <c:pt idx="1959">
                  <c:v>-2.0450409999999999</c:v>
                </c:pt>
                <c:pt idx="1960">
                  <c:v>-2.0200770000000001</c:v>
                </c:pt>
                <c:pt idx="1961">
                  <c:v>-2.082131</c:v>
                </c:pt>
                <c:pt idx="1962">
                  <c:v>-2.1547800000000001</c:v>
                </c:pt>
                <c:pt idx="1963">
                  <c:v>-2.2235580000000001</c:v>
                </c:pt>
                <c:pt idx="1964">
                  <c:v>-2.237797</c:v>
                </c:pt>
                <c:pt idx="1965">
                  <c:v>-2.238972</c:v>
                </c:pt>
                <c:pt idx="1966">
                  <c:v>-2.246747</c:v>
                </c:pt>
                <c:pt idx="1967">
                  <c:v>-2.2345989999999998</c:v>
                </c:pt>
                <c:pt idx="1968">
                  <c:v>-2.2594249999999998</c:v>
                </c:pt>
                <c:pt idx="1969">
                  <c:v>-2.3049529999999998</c:v>
                </c:pt>
                <c:pt idx="1970">
                  <c:v>-2.3073709999999998</c:v>
                </c:pt>
                <c:pt idx="1971">
                  <c:v>-2.3522509999999999</c:v>
                </c:pt>
                <c:pt idx="1972">
                  <c:v>-2.3474089999999999</c:v>
                </c:pt>
                <c:pt idx="1973">
                  <c:v>-2.3455590000000002</c:v>
                </c:pt>
                <c:pt idx="1974">
                  <c:v>-2.3543419999999999</c:v>
                </c:pt>
                <c:pt idx="1975">
                  <c:v>-2.3361160000000001</c:v>
                </c:pt>
                <c:pt idx="1976">
                  <c:v>-2.324281</c:v>
                </c:pt>
                <c:pt idx="1977">
                  <c:v>-2.3476270000000001</c:v>
                </c:pt>
                <c:pt idx="1978">
                  <c:v>-2.3624719999999999</c:v>
                </c:pt>
                <c:pt idx="1979">
                  <c:v>-2.3515280000000001</c:v>
                </c:pt>
                <c:pt idx="1980">
                  <c:v>-2.3439350000000001</c:v>
                </c:pt>
                <c:pt idx="1981">
                  <c:v>-2.3457020000000002</c:v>
                </c:pt>
                <c:pt idx="1982">
                  <c:v>-2.3547289999999998</c:v>
                </c:pt>
                <c:pt idx="1983">
                  <c:v>-2.3750209999999998</c:v>
                </c:pt>
                <c:pt idx="1984">
                  <c:v>-2.3521540000000001</c:v>
                </c:pt>
                <c:pt idx="1985">
                  <c:v>-2.3303669999999999</c:v>
                </c:pt>
                <c:pt idx="1986">
                  <c:v>-2.362441</c:v>
                </c:pt>
                <c:pt idx="1987">
                  <c:v>-2.3147069999999998</c:v>
                </c:pt>
                <c:pt idx="1988">
                  <c:v>-2.331537</c:v>
                </c:pt>
                <c:pt idx="1989">
                  <c:v>-2.3516889999999999</c:v>
                </c:pt>
                <c:pt idx="1990">
                  <c:v>-2.3217129999999999</c:v>
                </c:pt>
                <c:pt idx="1991">
                  <c:v>-2.2980420000000001</c:v>
                </c:pt>
                <c:pt idx="1992">
                  <c:v>-2.2930350000000002</c:v>
                </c:pt>
                <c:pt idx="1993">
                  <c:v>-2.243366</c:v>
                </c:pt>
                <c:pt idx="1994">
                  <c:v>-2.2235499999999999</c:v>
                </c:pt>
                <c:pt idx="1995">
                  <c:v>-2.1935090000000002</c:v>
                </c:pt>
                <c:pt idx="1996">
                  <c:v>-2.2218460000000002</c:v>
                </c:pt>
                <c:pt idx="1997">
                  <c:v>-2.2656040000000002</c:v>
                </c:pt>
                <c:pt idx="1998">
                  <c:v>-2.2593160000000001</c:v>
                </c:pt>
                <c:pt idx="1999">
                  <c:v>-2.3276680000000001</c:v>
                </c:pt>
                <c:pt idx="2000">
                  <c:v>-2.391667</c:v>
                </c:pt>
                <c:pt idx="2001">
                  <c:v>-2.4542989999999998</c:v>
                </c:pt>
                <c:pt idx="2002">
                  <c:v>-2.4842330000000001</c:v>
                </c:pt>
                <c:pt idx="2003">
                  <c:v>-2.557839</c:v>
                </c:pt>
                <c:pt idx="2004">
                  <c:v>-2.6256699999999999</c:v>
                </c:pt>
                <c:pt idx="2005">
                  <c:v>-2.6806489999999998</c:v>
                </c:pt>
                <c:pt idx="2006">
                  <c:v>-2.7370380000000001</c:v>
                </c:pt>
                <c:pt idx="2007">
                  <c:v>-2.7578930000000001</c:v>
                </c:pt>
                <c:pt idx="2008">
                  <c:v>-2.8221400000000001</c:v>
                </c:pt>
                <c:pt idx="2009">
                  <c:v>-2.839798</c:v>
                </c:pt>
                <c:pt idx="2010">
                  <c:v>-2.812751</c:v>
                </c:pt>
                <c:pt idx="2011">
                  <c:v>-2.8619940000000001</c:v>
                </c:pt>
                <c:pt idx="2012">
                  <c:v>-2.931635</c:v>
                </c:pt>
                <c:pt idx="2013">
                  <c:v>-2.9562279999999999</c:v>
                </c:pt>
                <c:pt idx="2014">
                  <c:v>-2.9478580000000001</c:v>
                </c:pt>
                <c:pt idx="2015">
                  <c:v>-2.9832459999999998</c:v>
                </c:pt>
                <c:pt idx="2016">
                  <c:v>-3.0156480000000001</c:v>
                </c:pt>
                <c:pt idx="2017">
                  <c:v>-3.0556139999999998</c:v>
                </c:pt>
                <c:pt idx="2018">
                  <c:v>-3.0940620000000001</c:v>
                </c:pt>
                <c:pt idx="2019">
                  <c:v>-3.1146850000000001</c:v>
                </c:pt>
                <c:pt idx="2020">
                  <c:v>-3.1004130000000001</c:v>
                </c:pt>
                <c:pt idx="2021">
                  <c:v>-3.1230540000000002</c:v>
                </c:pt>
                <c:pt idx="2022">
                  <c:v>-3.127739</c:v>
                </c:pt>
                <c:pt idx="2023">
                  <c:v>-3.0866509999999998</c:v>
                </c:pt>
                <c:pt idx="2024">
                  <c:v>-3.080927</c:v>
                </c:pt>
                <c:pt idx="2025">
                  <c:v>-3.107701</c:v>
                </c:pt>
                <c:pt idx="2026">
                  <c:v>-3.1227939999999998</c:v>
                </c:pt>
                <c:pt idx="2027">
                  <c:v>-3.1590729999999998</c:v>
                </c:pt>
                <c:pt idx="2028">
                  <c:v>-3.1724030000000001</c:v>
                </c:pt>
                <c:pt idx="2029">
                  <c:v>-3.1736719999999998</c:v>
                </c:pt>
                <c:pt idx="2030">
                  <c:v>-3.224971</c:v>
                </c:pt>
                <c:pt idx="2031">
                  <c:v>-3.2156859999999998</c:v>
                </c:pt>
                <c:pt idx="2032">
                  <c:v>-3.230664</c:v>
                </c:pt>
                <c:pt idx="2033">
                  <c:v>-3.2459799999999999</c:v>
                </c:pt>
                <c:pt idx="2034">
                  <c:v>-3.250353</c:v>
                </c:pt>
                <c:pt idx="2035">
                  <c:v>-3.228764</c:v>
                </c:pt>
                <c:pt idx="2036">
                  <c:v>-3.2117330000000002</c:v>
                </c:pt>
                <c:pt idx="2037">
                  <c:v>-3.2476440000000002</c:v>
                </c:pt>
                <c:pt idx="2038">
                  <c:v>-3.2719969999999998</c:v>
                </c:pt>
                <c:pt idx="2039">
                  <c:v>-3.228618</c:v>
                </c:pt>
                <c:pt idx="2040">
                  <c:v>-3.2508360000000001</c:v>
                </c:pt>
                <c:pt idx="2041">
                  <c:v>-3.229196</c:v>
                </c:pt>
                <c:pt idx="2042">
                  <c:v>-3.2344089999999999</c:v>
                </c:pt>
                <c:pt idx="2043">
                  <c:v>-3.2475420000000002</c:v>
                </c:pt>
                <c:pt idx="2044">
                  <c:v>-3.2364570000000001</c:v>
                </c:pt>
                <c:pt idx="2045">
                  <c:v>-3.2537769999999999</c:v>
                </c:pt>
                <c:pt idx="2046">
                  <c:v>-3.2138369999999998</c:v>
                </c:pt>
                <c:pt idx="2047">
                  <c:v>-3.1646079999999999</c:v>
                </c:pt>
                <c:pt idx="2048">
                  <c:v>-3.187405</c:v>
                </c:pt>
                <c:pt idx="2049">
                  <c:v>-3.183659</c:v>
                </c:pt>
                <c:pt idx="2050">
                  <c:v>-3.2379120000000001</c:v>
                </c:pt>
                <c:pt idx="2051">
                  <c:v>-3.245333</c:v>
                </c:pt>
                <c:pt idx="2052">
                  <c:v>-3.2345860000000002</c:v>
                </c:pt>
                <c:pt idx="2053">
                  <c:v>-3.2709619999999999</c:v>
                </c:pt>
                <c:pt idx="2054">
                  <c:v>-3.2894580000000002</c:v>
                </c:pt>
                <c:pt idx="2055">
                  <c:v>-3.2829769999999998</c:v>
                </c:pt>
                <c:pt idx="2056">
                  <c:v>-3.3037519999999998</c:v>
                </c:pt>
                <c:pt idx="2057">
                  <c:v>-3.3291369999999998</c:v>
                </c:pt>
                <c:pt idx="2058">
                  <c:v>-3.3638819999999998</c:v>
                </c:pt>
                <c:pt idx="2059">
                  <c:v>-3.3609390000000001</c:v>
                </c:pt>
                <c:pt idx="2060">
                  <c:v>-3.3445279999999999</c:v>
                </c:pt>
                <c:pt idx="2061">
                  <c:v>-3.3442370000000001</c:v>
                </c:pt>
                <c:pt idx="2062">
                  <c:v>-3.3599519999999998</c:v>
                </c:pt>
                <c:pt idx="2063">
                  <c:v>-3.3541789999999998</c:v>
                </c:pt>
                <c:pt idx="2064">
                  <c:v>-3.3895840000000002</c:v>
                </c:pt>
                <c:pt idx="2065">
                  <c:v>-3.410101</c:v>
                </c:pt>
                <c:pt idx="2066">
                  <c:v>-3.4115199999999999</c:v>
                </c:pt>
                <c:pt idx="2067">
                  <c:v>-3.4373879999999999</c:v>
                </c:pt>
                <c:pt idx="2068">
                  <c:v>-3.4364300000000001</c:v>
                </c:pt>
                <c:pt idx="2069">
                  <c:v>-3.4409860000000001</c:v>
                </c:pt>
                <c:pt idx="2070">
                  <c:v>-3.3986649999999998</c:v>
                </c:pt>
                <c:pt idx="2071">
                  <c:v>-3.3967860000000001</c:v>
                </c:pt>
                <c:pt idx="2072">
                  <c:v>-3.4126560000000001</c:v>
                </c:pt>
                <c:pt idx="2073">
                  <c:v>-3.4415610000000001</c:v>
                </c:pt>
                <c:pt idx="2074">
                  <c:v>-3.4668749999999999</c:v>
                </c:pt>
                <c:pt idx="2075">
                  <c:v>-3.4770569999999998</c:v>
                </c:pt>
                <c:pt idx="2076">
                  <c:v>-3.5167950000000001</c:v>
                </c:pt>
                <c:pt idx="2077">
                  <c:v>-3.5326010000000001</c:v>
                </c:pt>
                <c:pt idx="2078">
                  <c:v>-3.549798</c:v>
                </c:pt>
                <c:pt idx="2079">
                  <c:v>-3.586309</c:v>
                </c:pt>
                <c:pt idx="2080">
                  <c:v>-3.5976050000000002</c:v>
                </c:pt>
                <c:pt idx="2081">
                  <c:v>-3.605308</c:v>
                </c:pt>
                <c:pt idx="2082">
                  <c:v>-3.6439400000000002</c:v>
                </c:pt>
                <c:pt idx="2083">
                  <c:v>-3.6443989999999999</c:v>
                </c:pt>
                <c:pt idx="2084">
                  <c:v>-3.687627</c:v>
                </c:pt>
                <c:pt idx="2085">
                  <c:v>-3.7237390000000001</c:v>
                </c:pt>
                <c:pt idx="2086">
                  <c:v>-3.7248420000000002</c:v>
                </c:pt>
                <c:pt idx="2087">
                  <c:v>-3.7559740000000001</c:v>
                </c:pt>
                <c:pt idx="2088">
                  <c:v>-3.8019069999999999</c:v>
                </c:pt>
                <c:pt idx="2089">
                  <c:v>-3.8574079999999999</c:v>
                </c:pt>
                <c:pt idx="2090">
                  <c:v>-3.8528180000000001</c:v>
                </c:pt>
                <c:pt idx="2091">
                  <c:v>-3.8467039999999999</c:v>
                </c:pt>
                <c:pt idx="2092">
                  <c:v>-3.8854280000000001</c:v>
                </c:pt>
                <c:pt idx="2093">
                  <c:v>-3.913748</c:v>
                </c:pt>
                <c:pt idx="2094">
                  <c:v>-3.9741070000000001</c:v>
                </c:pt>
                <c:pt idx="2095">
                  <c:v>-3.993204</c:v>
                </c:pt>
                <c:pt idx="2096">
                  <c:v>-4.0307820000000003</c:v>
                </c:pt>
                <c:pt idx="2097">
                  <c:v>-4.0602390000000002</c:v>
                </c:pt>
                <c:pt idx="2098">
                  <c:v>-4.1047000000000002</c:v>
                </c:pt>
                <c:pt idx="2099">
                  <c:v>-4.1301290000000002</c:v>
                </c:pt>
                <c:pt idx="2100">
                  <c:v>-4.1848400000000003</c:v>
                </c:pt>
                <c:pt idx="2101">
                  <c:v>-4.1442550000000002</c:v>
                </c:pt>
                <c:pt idx="2102">
                  <c:v>-4.1804480000000002</c:v>
                </c:pt>
                <c:pt idx="2103">
                  <c:v>-4.2344650000000001</c:v>
                </c:pt>
                <c:pt idx="2104">
                  <c:v>-4.2807310000000003</c:v>
                </c:pt>
                <c:pt idx="2105">
                  <c:v>-4.3370899999999999</c:v>
                </c:pt>
                <c:pt idx="2106">
                  <c:v>-4.3796679999999997</c:v>
                </c:pt>
                <c:pt idx="2107">
                  <c:v>-4.4019450000000004</c:v>
                </c:pt>
                <c:pt idx="2108">
                  <c:v>-4.4578410000000002</c:v>
                </c:pt>
                <c:pt idx="2109">
                  <c:v>-4.5248699999999999</c:v>
                </c:pt>
                <c:pt idx="2110">
                  <c:v>-4.5783630000000004</c:v>
                </c:pt>
                <c:pt idx="2111">
                  <c:v>-4.6265780000000003</c:v>
                </c:pt>
                <c:pt idx="2112">
                  <c:v>-4.6578340000000003</c:v>
                </c:pt>
                <c:pt idx="2113">
                  <c:v>-4.7132969999999998</c:v>
                </c:pt>
                <c:pt idx="2114">
                  <c:v>-4.7477650000000002</c:v>
                </c:pt>
                <c:pt idx="2115">
                  <c:v>-4.8072359999999996</c:v>
                </c:pt>
                <c:pt idx="2116">
                  <c:v>-4.8819319999999999</c:v>
                </c:pt>
                <c:pt idx="2117">
                  <c:v>-4.8981589999999997</c:v>
                </c:pt>
                <c:pt idx="2118">
                  <c:v>-4.9922019999999998</c:v>
                </c:pt>
                <c:pt idx="2119">
                  <c:v>-5.0399609999999999</c:v>
                </c:pt>
                <c:pt idx="2120">
                  <c:v>-5.0763920000000002</c:v>
                </c:pt>
                <c:pt idx="2121">
                  <c:v>-5.1375640000000002</c:v>
                </c:pt>
                <c:pt idx="2122">
                  <c:v>-5.1968170000000002</c:v>
                </c:pt>
                <c:pt idx="2123">
                  <c:v>-5.2661239999999996</c:v>
                </c:pt>
                <c:pt idx="2124">
                  <c:v>-5.306349</c:v>
                </c:pt>
                <c:pt idx="2125">
                  <c:v>-5.3500100000000002</c:v>
                </c:pt>
                <c:pt idx="2126">
                  <c:v>-5.4181860000000004</c:v>
                </c:pt>
                <c:pt idx="2127">
                  <c:v>-5.4530940000000001</c:v>
                </c:pt>
                <c:pt idx="2128">
                  <c:v>-5.4866270000000004</c:v>
                </c:pt>
                <c:pt idx="2129">
                  <c:v>-5.5876089999999996</c:v>
                </c:pt>
                <c:pt idx="2130">
                  <c:v>-5.6144429999999996</c:v>
                </c:pt>
                <c:pt idx="2131">
                  <c:v>-5.6640790000000001</c:v>
                </c:pt>
                <c:pt idx="2132">
                  <c:v>-5.70601</c:v>
                </c:pt>
                <c:pt idx="2133">
                  <c:v>-5.7847059999999999</c:v>
                </c:pt>
                <c:pt idx="2134">
                  <c:v>-5.8386240000000003</c:v>
                </c:pt>
                <c:pt idx="2135">
                  <c:v>-5.9051790000000004</c:v>
                </c:pt>
                <c:pt idx="2136">
                  <c:v>-6.016089</c:v>
                </c:pt>
                <c:pt idx="2137">
                  <c:v>-6.0871779999999998</c:v>
                </c:pt>
                <c:pt idx="2138">
                  <c:v>-6.1606810000000003</c:v>
                </c:pt>
                <c:pt idx="2139">
                  <c:v>-6.1591100000000001</c:v>
                </c:pt>
                <c:pt idx="2140">
                  <c:v>-6.2492450000000002</c:v>
                </c:pt>
                <c:pt idx="2141">
                  <c:v>-6.3460840000000003</c:v>
                </c:pt>
                <c:pt idx="2142">
                  <c:v>-6.4387189999999999</c:v>
                </c:pt>
                <c:pt idx="2143">
                  <c:v>-6.5061229999999997</c:v>
                </c:pt>
                <c:pt idx="2144">
                  <c:v>-6.5830279999999997</c:v>
                </c:pt>
                <c:pt idx="2145">
                  <c:v>-6.6538019999999998</c:v>
                </c:pt>
                <c:pt idx="2146">
                  <c:v>-6.7271029999999996</c:v>
                </c:pt>
                <c:pt idx="2147">
                  <c:v>-6.8227760000000002</c:v>
                </c:pt>
                <c:pt idx="2148">
                  <c:v>-6.8949129999999998</c:v>
                </c:pt>
                <c:pt idx="2149">
                  <c:v>-6.9521069999999998</c:v>
                </c:pt>
                <c:pt idx="2150">
                  <c:v>-7.0549799999999996</c:v>
                </c:pt>
                <c:pt idx="2151">
                  <c:v>-7.1534139999999997</c:v>
                </c:pt>
                <c:pt idx="2152">
                  <c:v>-7.2434810000000001</c:v>
                </c:pt>
                <c:pt idx="2153">
                  <c:v>-7.347893</c:v>
                </c:pt>
                <c:pt idx="2154">
                  <c:v>-7.4311889999999998</c:v>
                </c:pt>
                <c:pt idx="2155">
                  <c:v>-7.5264350000000002</c:v>
                </c:pt>
                <c:pt idx="2156">
                  <c:v>-7.6426970000000001</c:v>
                </c:pt>
                <c:pt idx="2157">
                  <c:v>-7.7533349999999999</c:v>
                </c:pt>
                <c:pt idx="2158">
                  <c:v>-7.8508599999999999</c:v>
                </c:pt>
                <c:pt idx="2159">
                  <c:v>-7.9589020000000001</c:v>
                </c:pt>
                <c:pt idx="2160">
                  <c:v>-8.1016709999999996</c:v>
                </c:pt>
                <c:pt idx="2161">
                  <c:v>-8.2021700000000006</c:v>
                </c:pt>
                <c:pt idx="2162">
                  <c:v>-8.3171599999999994</c:v>
                </c:pt>
                <c:pt idx="2163">
                  <c:v>-8.4736670000000007</c:v>
                </c:pt>
                <c:pt idx="2164">
                  <c:v>-8.61496</c:v>
                </c:pt>
                <c:pt idx="2165">
                  <c:v>-2.3157839999999998</c:v>
                </c:pt>
                <c:pt idx="2166">
                  <c:v>-0.61649399999999999</c:v>
                </c:pt>
                <c:pt idx="2167">
                  <c:v>-6.4592999999999998E-2</c:v>
                </c:pt>
                <c:pt idx="2168">
                  <c:v>5.4299E-2</c:v>
                </c:pt>
                <c:pt idx="2169">
                  <c:v>6.8661E-2</c:v>
                </c:pt>
                <c:pt idx="2170">
                  <c:v>8.8125999999999996E-2</c:v>
                </c:pt>
                <c:pt idx="2171">
                  <c:v>0.132629</c:v>
                </c:pt>
                <c:pt idx="2172">
                  <c:v>0.17358699999999999</c:v>
                </c:pt>
                <c:pt idx="2173">
                  <c:v>0.22972100000000001</c:v>
                </c:pt>
                <c:pt idx="2174">
                  <c:v>0.27322800000000003</c:v>
                </c:pt>
                <c:pt idx="2175">
                  <c:v>0.32415100000000002</c:v>
                </c:pt>
                <c:pt idx="2176">
                  <c:v>0.36880299999999999</c:v>
                </c:pt>
                <c:pt idx="2177">
                  <c:v>0.47427399999999997</c:v>
                </c:pt>
                <c:pt idx="2178">
                  <c:v>0.71055500000000005</c:v>
                </c:pt>
                <c:pt idx="2179">
                  <c:v>1.4337150000000001</c:v>
                </c:pt>
                <c:pt idx="2180">
                  <c:v>3.307077</c:v>
                </c:pt>
                <c:pt idx="2181">
                  <c:v>5.6490220000000004</c:v>
                </c:pt>
                <c:pt idx="2182">
                  <c:v>6.8484480000000003</c:v>
                </c:pt>
                <c:pt idx="2183">
                  <c:v>-0.62384499999999998</c:v>
                </c:pt>
                <c:pt idx="2184">
                  <c:v>-0.47667999999999999</c:v>
                </c:pt>
                <c:pt idx="2185">
                  <c:v>-1.3337270000000001</c:v>
                </c:pt>
                <c:pt idx="2186">
                  <c:v>-1.8666879999999999</c:v>
                </c:pt>
                <c:pt idx="2187">
                  <c:v>-2.206782</c:v>
                </c:pt>
                <c:pt idx="2188">
                  <c:v>-2.5609320000000002</c:v>
                </c:pt>
                <c:pt idx="2189">
                  <c:v>-2.5916060000000001</c:v>
                </c:pt>
                <c:pt idx="2190">
                  <c:v>-2.1862949999999999</c:v>
                </c:pt>
                <c:pt idx="2191">
                  <c:v>-2.0378310000000002</c:v>
                </c:pt>
                <c:pt idx="2192">
                  <c:v>-2.6307360000000002</c:v>
                </c:pt>
                <c:pt idx="2193">
                  <c:v>-2.385726</c:v>
                </c:pt>
                <c:pt idx="2194">
                  <c:v>-2.2225899999999998</c:v>
                </c:pt>
                <c:pt idx="2195">
                  <c:v>-2.4149159999999998</c:v>
                </c:pt>
                <c:pt idx="2196">
                  <c:v>-2.553839</c:v>
                </c:pt>
                <c:pt idx="2197">
                  <c:v>-2.6117270000000001</c:v>
                </c:pt>
                <c:pt idx="2198">
                  <c:v>-2.5600239999999999</c:v>
                </c:pt>
                <c:pt idx="2199">
                  <c:v>-2.4420289999999998</c:v>
                </c:pt>
                <c:pt idx="2200">
                  <c:v>-2.3604880000000001</c:v>
                </c:pt>
                <c:pt idx="2201">
                  <c:v>-2.3584559999999999</c:v>
                </c:pt>
                <c:pt idx="2202">
                  <c:v>-2.4566059999999998</c:v>
                </c:pt>
                <c:pt idx="2203">
                  <c:v>-2.4834269999999998</c:v>
                </c:pt>
                <c:pt idx="2204">
                  <c:v>-2.540562</c:v>
                </c:pt>
                <c:pt idx="2205">
                  <c:v>-2.543104</c:v>
                </c:pt>
                <c:pt idx="2206">
                  <c:v>-2.5416910000000001</c:v>
                </c:pt>
                <c:pt idx="2207">
                  <c:v>-2.4914589999999999</c:v>
                </c:pt>
                <c:pt idx="2208">
                  <c:v>-2.4887779999999999</c:v>
                </c:pt>
                <c:pt idx="2209">
                  <c:v>-2.5181960000000001</c:v>
                </c:pt>
                <c:pt idx="2210">
                  <c:v>-2.5116529999999999</c:v>
                </c:pt>
                <c:pt idx="2211">
                  <c:v>-2.5374289999999999</c:v>
                </c:pt>
                <c:pt idx="2212">
                  <c:v>-2.5261399999999998</c:v>
                </c:pt>
                <c:pt idx="2213">
                  <c:v>-2.4464519999999998</c:v>
                </c:pt>
                <c:pt idx="2214">
                  <c:v>-2.4558849999999999</c:v>
                </c:pt>
                <c:pt idx="2215">
                  <c:v>-2.5065360000000001</c:v>
                </c:pt>
                <c:pt idx="2216">
                  <c:v>-2.4824989999999998</c:v>
                </c:pt>
                <c:pt idx="2217">
                  <c:v>-2.4671129999999999</c:v>
                </c:pt>
                <c:pt idx="2218">
                  <c:v>-2.4883730000000002</c:v>
                </c:pt>
                <c:pt idx="2219">
                  <c:v>-2.466742</c:v>
                </c:pt>
                <c:pt idx="2220">
                  <c:v>-2.4689749999999999</c:v>
                </c:pt>
                <c:pt idx="2221">
                  <c:v>-2.4651670000000001</c:v>
                </c:pt>
                <c:pt idx="2222">
                  <c:v>-2.421548</c:v>
                </c:pt>
                <c:pt idx="2223">
                  <c:v>-2.4104199999999998</c:v>
                </c:pt>
                <c:pt idx="2224">
                  <c:v>-2.4210669999999999</c:v>
                </c:pt>
                <c:pt idx="2225">
                  <c:v>-2.4365589999999999</c:v>
                </c:pt>
                <c:pt idx="2226">
                  <c:v>-2.456928</c:v>
                </c:pt>
                <c:pt idx="2227">
                  <c:v>-2.4453839999999998</c:v>
                </c:pt>
                <c:pt idx="2228">
                  <c:v>-2.4536730000000002</c:v>
                </c:pt>
                <c:pt idx="2229">
                  <c:v>-2.3636050000000002</c:v>
                </c:pt>
                <c:pt idx="2230">
                  <c:v>-2.375877</c:v>
                </c:pt>
                <c:pt idx="2231">
                  <c:v>-2.3854609999999998</c:v>
                </c:pt>
                <c:pt idx="2232">
                  <c:v>-2.4073669999999998</c:v>
                </c:pt>
                <c:pt idx="2233">
                  <c:v>-2.3893550000000001</c:v>
                </c:pt>
                <c:pt idx="2234">
                  <c:v>-2.4086750000000001</c:v>
                </c:pt>
                <c:pt idx="2235">
                  <c:v>-2.3762539999999999</c:v>
                </c:pt>
                <c:pt idx="2236">
                  <c:v>-2.3498589999999999</c:v>
                </c:pt>
                <c:pt idx="2237">
                  <c:v>-2.333863</c:v>
                </c:pt>
                <c:pt idx="2238">
                  <c:v>-2.3302740000000002</c:v>
                </c:pt>
                <c:pt idx="2239">
                  <c:v>-2.3527</c:v>
                </c:pt>
                <c:pt idx="2240">
                  <c:v>-2.3202029999999998</c:v>
                </c:pt>
                <c:pt idx="2241">
                  <c:v>-2.3056679999999998</c:v>
                </c:pt>
                <c:pt idx="2242">
                  <c:v>-2.2920850000000002</c:v>
                </c:pt>
                <c:pt idx="2243">
                  <c:v>-2.2955420000000002</c:v>
                </c:pt>
                <c:pt idx="2244">
                  <c:v>-2.2785859999999998</c:v>
                </c:pt>
                <c:pt idx="2245">
                  <c:v>-2.2636189999999998</c:v>
                </c:pt>
                <c:pt idx="2246">
                  <c:v>-2.2534960000000002</c:v>
                </c:pt>
                <c:pt idx="2247">
                  <c:v>-2.2688000000000001</c:v>
                </c:pt>
                <c:pt idx="2248">
                  <c:v>-2.2500879999999999</c:v>
                </c:pt>
                <c:pt idx="2249">
                  <c:v>-2.2352349999999999</c:v>
                </c:pt>
                <c:pt idx="2250">
                  <c:v>-2.2249180000000002</c:v>
                </c:pt>
                <c:pt idx="2251">
                  <c:v>-2.2168130000000001</c:v>
                </c:pt>
                <c:pt idx="2252">
                  <c:v>-2.2211880000000002</c:v>
                </c:pt>
                <c:pt idx="2253">
                  <c:v>-2.2686679999999999</c:v>
                </c:pt>
                <c:pt idx="2254">
                  <c:v>-2.2387009999999998</c:v>
                </c:pt>
                <c:pt idx="2255">
                  <c:v>-2.182083</c:v>
                </c:pt>
                <c:pt idx="2256">
                  <c:v>-2.254956</c:v>
                </c:pt>
                <c:pt idx="2257">
                  <c:v>-2.2244100000000002</c:v>
                </c:pt>
                <c:pt idx="2258">
                  <c:v>-2.1835789999999999</c:v>
                </c:pt>
                <c:pt idx="2259">
                  <c:v>-2.1718410000000001</c:v>
                </c:pt>
                <c:pt idx="2260">
                  <c:v>-2.2017519999999999</c:v>
                </c:pt>
                <c:pt idx="2261">
                  <c:v>-2.2232530000000001</c:v>
                </c:pt>
                <c:pt idx="2262">
                  <c:v>-2.2463519999999999</c:v>
                </c:pt>
                <c:pt idx="2263">
                  <c:v>-2.2548400000000002</c:v>
                </c:pt>
                <c:pt idx="2264">
                  <c:v>-2.2748539999999999</c:v>
                </c:pt>
                <c:pt idx="2265">
                  <c:v>-2.3019440000000002</c:v>
                </c:pt>
                <c:pt idx="2266">
                  <c:v>-2.325574</c:v>
                </c:pt>
                <c:pt idx="2267">
                  <c:v>-2.3212269999999999</c:v>
                </c:pt>
                <c:pt idx="2268">
                  <c:v>-2.3272240000000002</c:v>
                </c:pt>
                <c:pt idx="2269">
                  <c:v>-2.3294800000000002</c:v>
                </c:pt>
                <c:pt idx="2270">
                  <c:v>-2.3677239999999999</c:v>
                </c:pt>
                <c:pt idx="2271">
                  <c:v>-2.2818999999999998</c:v>
                </c:pt>
                <c:pt idx="2272">
                  <c:v>-2.291045</c:v>
                </c:pt>
                <c:pt idx="2273">
                  <c:v>-2.3114469999999998</c:v>
                </c:pt>
                <c:pt idx="2274">
                  <c:v>-2.3627370000000001</c:v>
                </c:pt>
                <c:pt idx="2275">
                  <c:v>-2.3946179999999999</c:v>
                </c:pt>
                <c:pt idx="2276">
                  <c:v>-2.395467</c:v>
                </c:pt>
                <c:pt idx="2277">
                  <c:v>-2.4278339999999998</c:v>
                </c:pt>
                <c:pt idx="2278">
                  <c:v>-2.4367390000000002</c:v>
                </c:pt>
                <c:pt idx="2279">
                  <c:v>-2.468626</c:v>
                </c:pt>
                <c:pt idx="2280">
                  <c:v>-2.4763359999999999</c:v>
                </c:pt>
                <c:pt idx="2281">
                  <c:v>-2.493703</c:v>
                </c:pt>
                <c:pt idx="2282">
                  <c:v>-2.4933550000000002</c:v>
                </c:pt>
                <c:pt idx="2283">
                  <c:v>-2.5081220000000002</c:v>
                </c:pt>
                <c:pt idx="2284">
                  <c:v>-2.51559</c:v>
                </c:pt>
                <c:pt idx="2285">
                  <c:v>-2.5322140000000002</c:v>
                </c:pt>
                <c:pt idx="2286">
                  <c:v>-2.567345</c:v>
                </c:pt>
                <c:pt idx="2287">
                  <c:v>-2.5376660000000002</c:v>
                </c:pt>
                <c:pt idx="2288">
                  <c:v>-2.5703580000000001</c:v>
                </c:pt>
                <c:pt idx="2289">
                  <c:v>-2.5096050000000001</c:v>
                </c:pt>
                <c:pt idx="2290">
                  <c:v>-2.5574270000000001</c:v>
                </c:pt>
                <c:pt idx="2291">
                  <c:v>-2.5472380000000001</c:v>
                </c:pt>
                <c:pt idx="2292">
                  <c:v>-2.565537</c:v>
                </c:pt>
                <c:pt idx="2293">
                  <c:v>-2.6048019999999998</c:v>
                </c:pt>
                <c:pt idx="2294">
                  <c:v>-2.609569</c:v>
                </c:pt>
                <c:pt idx="2295">
                  <c:v>-2.657216</c:v>
                </c:pt>
                <c:pt idx="2296">
                  <c:v>-2.7103449999999998</c:v>
                </c:pt>
                <c:pt idx="2297">
                  <c:v>-2.7375790000000002</c:v>
                </c:pt>
                <c:pt idx="2298">
                  <c:v>-2.7670119999999998</c:v>
                </c:pt>
                <c:pt idx="2299">
                  <c:v>-2.8000799999999999</c:v>
                </c:pt>
                <c:pt idx="2300">
                  <c:v>-2.821291</c:v>
                </c:pt>
                <c:pt idx="2301">
                  <c:v>-2.8658809999999999</c:v>
                </c:pt>
                <c:pt idx="2302">
                  <c:v>-2.8777849999999998</c:v>
                </c:pt>
                <c:pt idx="2303">
                  <c:v>-2.9006769999999999</c:v>
                </c:pt>
                <c:pt idx="2304">
                  <c:v>-2.9401640000000002</c:v>
                </c:pt>
                <c:pt idx="2305">
                  <c:v>-2.964642</c:v>
                </c:pt>
                <c:pt idx="2306">
                  <c:v>-2.9763850000000001</c:v>
                </c:pt>
                <c:pt idx="2307">
                  <c:v>-3.0020720000000001</c:v>
                </c:pt>
                <c:pt idx="2308">
                  <c:v>-3.0207139999999999</c:v>
                </c:pt>
                <c:pt idx="2309">
                  <c:v>-3.0632440000000001</c:v>
                </c:pt>
                <c:pt idx="2310">
                  <c:v>-3.0760369999999999</c:v>
                </c:pt>
                <c:pt idx="2311">
                  <c:v>-3.11477</c:v>
                </c:pt>
                <c:pt idx="2312">
                  <c:v>-3.1584979999999998</c:v>
                </c:pt>
                <c:pt idx="2313">
                  <c:v>-3.1229309999999999</c:v>
                </c:pt>
                <c:pt idx="2314">
                  <c:v>-3.1704560000000002</c:v>
                </c:pt>
                <c:pt idx="2315">
                  <c:v>-3.2132480000000001</c:v>
                </c:pt>
                <c:pt idx="2316">
                  <c:v>-3.255897</c:v>
                </c:pt>
                <c:pt idx="2317">
                  <c:v>-3.3244790000000002</c:v>
                </c:pt>
                <c:pt idx="2318">
                  <c:v>-3.3709169999999999</c:v>
                </c:pt>
                <c:pt idx="2319">
                  <c:v>-3.4169870000000002</c:v>
                </c:pt>
                <c:pt idx="2320">
                  <c:v>-3.4724360000000001</c:v>
                </c:pt>
                <c:pt idx="2321">
                  <c:v>-3.5328379999999999</c:v>
                </c:pt>
                <c:pt idx="2322">
                  <c:v>-3.6249120000000001</c:v>
                </c:pt>
                <c:pt idx="2323">
                  <c:v>-3.6919629999999999</c:v>
                </c:pt>
                <c:pt idx="2324">
                  <c:v>-3.7852070000000002</c:v>
                </c:pt>
                <c:pt idx="2325">
                  <c:v>-3.8418679999999998</c:v>
                </c:pt>
                <c:pt idx="2326">
                  <c:v>-3.9451679999999998</c:v>
                </c:pt>
                <c:pt idx="2327">
                  <c:v>-4.0028800000000002</c:v>
                </c:pt>
                <c:pt idx="2328">
                  <c:v>-4.0918159999999997</c:v>
                </c:pt>
                <c:pt idx="2329">
                  <c:v>-4.1350870000000004</c:v>
                </c:pt>
                <c:pt idx="2330">
                  <c:v>-4.226826</c:v>
                </c:pt>
                <c:pt idx="2331">
                  <c:v>-4.2981490000000004</c:v>
                </c:pt>
                <c:pt idx="2332">
                  <c:v>-4.3652360000000003</c:v>
                </c:pt>
                <c:pt idx="2333">
                  <c:v>-4.4335279999999999</c:v>
                </c:pt>
                <c:pt idx="2334">
                  <c:v>-4.5112079999999999</c:v>
                </c:pt>
                <c:pt idx="2335">
                  <c:v>-4.5443680000000004</c:v>
                </c:pt>
                <c:pt idx="2336">
                  <c:v>-4.6251879999999996</c:v>
                </c:pt>
                <c:pt idx="2337">
                  <c:v>-4.7069749999999999</c:v>
                </c:pt>
                <c:pt idx="2338">
                  <c:v>-4.7248669999999997</c:v>
                </c:pt>
                <c:pt idx="2339">
                  <c:v>-4.767061</c:v>
                </c:pt>
                <c:pt idx="2340">
                  <c:v>-4.7783920000000002</c:v>
                </c:pt>
                <c:pt idx="2341">
                  <c:v>-4.8034319999999999</c:v>
                </c:pt>
                <c:pt idx="2342">
                  <c:v>-4.8728879999999997</c:v>
                </c:pt>
                <c:pt idx="2343">
                  <c:v>-4.9131600000000004</c:v>
                </c:pt>
                <c:pt idx="2344">
                  <c:v>-4.9667089999999998</c:v>
                </c:pt>
                <c:pt idx="2345">
                  <c:v>-5.0132770000000004</c:v>
                </c:pt>
                <c:pt idx="2346">
                  <c:v>-5.0348490000000004</c:v>
                </c:pt>
                <c:pt idx="2347">
                  <c:v>-5.131094</c:v>
                </c:pt>
                <c:pt idx="2348">
                  <c:v>-5.171316</c:v>
                </c:pt>
                <c:pt idx="2349">
                  <c:v>-5.2257569999999998</c:v>
                </c:pt>
                <c:pt idx="2350">
                  <c:v>-5.2494750000000003</c:v>
                </c:pt>
                <c:pt idx="2351">
                  <c:v>-5.3092759999999997</c:v>
                </c:pt>
                <c:pt idx="2352">
                  <c:v>-5.3428709999999997</c:v>
                </c:pt>
                <c:pt idx="2353">
                  <c:v>-5.3877420000000003</c:v>
                </c:pt>
                <c:pt idx="2354">
                  <c:v>-5.4442630000000003</c:v>
                </c:pt>
                <c:pt idx="2355">
                  <c:v>-5.4493489999999998</c:v>
                </c:pt>
                <c:pt idx="2356">
                  <c:v>-5.5187090000000003</c:v>
                </c:pt>
                <c:pt idx="2357">
                  <c:v>-5.5446099999999996</c:v>
                </c:pt>
                <c:pt idx="2358">
                  <c:v>-5.5448899999999997</c:v>
                </c:pt>
                <c:pt idx="2359">
                  <c:v>-5.5312060000000001</c:v>
                </c:pt>
                <c:pt idx="2360">
                  <c:v>-5.5737389999999998</c:v>
                </c:pt>
                <c:pt idx="2361">
                  <c:v>-5.6562609999999998</c:v>
                </c:pt>
                <c:pt idx="2362">
                  <c:v>-5.669867</c:v>
                </c:pt>
                <c:pt idx="2363">
                  <c:v>-5.7423719999999996</c:v>
                </c:pt>
                <c:pt idx="2364">
                  <c:v>-5.7763150000000003</c:v>
                </c:pt>
                <c:pt idx="2365">
                  <c:v>-5.8196110000000001</c:v>
                </c:pt>
                <c:pt idx="2366">
                  <c:v>-5.8724749999999997</c:v>
                </c:pt>
                <c:pt idx="2367">
                  <c:v>-5.9247560000000004</c:v>
                </c:pt>
                <c:pt idx="2368">
                  <c:v>-5.9373230000000001</c:v>
                </c:pt>
                <c:pt idx="2369">
                  <c:v>-6.0203189999999998</c:v>
                </c:pt>
                <c:pt idx="2370">
                  <c:v>-6.0874240000000004</c:v>
                </c:pt>
                <c:pt idx="2371">
                  <c:v>-6.1200679999999998</c:v>
                </c:pt>
                <c:pt idx="2372">
                  <c:v>-6.1860460000000002</c:v>
                </c:pt>
                <c:pt idx="2373">
                  <c:v>-6.2380269999999998</c:v>
                </c:pt>
                <c:pt idx="2374">
                  <c:v>-6.2786530000000003</c:v>
                </c:pt>
                <c:pt idx="2375">
                  <c:v>-6.3429419999999999</c:v>
                </c:pt>
                <c:pt idx="2376">
                  <c:v>-6.4116080000000002</c:v>
                </c:pt>
                <c:pt idx="2377">
                  <c:v>-6.4395829999999998</c:v>
                </c:pt>
                <c:pt idx="2378">
                  <c:v>-6.5209039999999998</c:v>
                </c:pt>
                <c:pt idx="2379">
                  <c:v>-6.5752030000000001</c:v>
                </c:pt>
                <c:pt idx="2380">
                  <c:v>-6.6700379999999999</c:v>
                </c:pt>
                <c:pt idx="2381">
                  <c:v>-6.7337350000000002</c:v>
                </c:pt>
                <c:pt idx="2382">
                  <c:v>-6.7746500000000003</c:v>
                </c:pt>
                <c:pt idx="2383">
                  <c:v>-6.8420329999999998</c:v>
                </c:pt>
                <c:pt idx="2384">
                  <c:v>-6.9189220000000002</c:v>
                </c:pt>
                <c:pt idx="2385">
                  <c:v>-6.9740250000000001</c:v>
                </c:pt>
                <c:pt idx="2386">
                  <c:v>-7.0469480000000004</c:v>
                </c:pt>
                <c:pt idx="2387">
                  <c:v>-7.0998809999999999</c:v>
                </c:pt>
                <c:pt idx="2388">
                  <c:v>-7.1994670000000003</c:v>
                </c:pt>
                <c:pt idx="2389">
                  <c:v>-7.3226120000000003</c:v>
                </c:pt>
                <c:pt idx="2390">
                  <c:v>-7.4297490000000002</c:v>
                </c:pt>
                <c:pt idx="2391">
                  <c:v>-7.4724089999999999</c:v>
                </c:pt>
                <c:pt idx="2392">
                  <c:v>-7.5714649999999999</c:v>
                </c:pt>
                <c:pt idx="2393">
                  <c:v>-7.672542</c:v>
                </c:pt>
                <c:pt idx="2394">
                  <c:v>-7.7646940000000004</c:v>
                </c:pt>
                <c:pt idx="2395">
                  <c:v>-7.8694459999999999</c:v>
                </c:pt>
                <c:pt idx="2396">
                  <c:v>-8.0041060000000002</c:v>
                </c:pt>
                <c:pt idx="2397">
                  <c:v>-8.1271909999999998</c:v>
                </c:pt>
                <c:pt idx="2398">
                  <c:v>-8.2589659999999991</c:v>
                </c:pt>
                <c:pt idx="2399">
                  <c:v>-8.3774499999999996</c:v>
                </c:pt>
                <c:pt idx="2400">
                  <c:v>-8.511908</c:v>
                </c:pt>
                <c:pt idx="2401">
                  <c:v>-8.7066079999999992</c:v>
                </c:pt>
                <c:pt idx="2402">
                  <c:v>-8.781155</c:v>
                </c:pt>
                <c:pt idx="2403">
                  <c:v>-8.921367</c:v>
                </c:pt>
                <c:pt idx="2404">
                  <c:v>-9.069464</c:v>
                </c:pt>
                <c:pt idx="2405">
                  <c:v>-2.8265340000000001</c:v>
                </c:pt>
                <c:pt idx="2406">
                  <c:v>-0.92418999999999996</c:v>
                </c:pt>
                <c:pt idx="2407">
                  <c:v>-0.190384</c:v>
                </c:pt>
                <c:pt idx="2408">
                  <c:v>-6.2480000000000001E-3</c:v>
                </c:pt>
                <c:pt idx="2409">
                  <c:v>6.0470999999999997E-2</c:v>
                </c:pt>
                <c:pt idx="2410">
                  <c:v>7.8875000000000001E-2</c:v>
                </c:pt>
                <c:pt idx="2411">
                  <c:v>8.6382E-2</c:v>
                </c:pt>
                <c:pt idx="2412">
                  <c:v>0.13042100000000001</c:v>
                </c:pt>
                <c:pt idx="2413">
                  <c:v>0.17939099999999999</c:v>
                </c:pt>
                <c:pt idx="2414">
                  <c:v>0.24290700000000001</c:v>
                </c:pt>
                <c:pt idx="2415">
                  <c:v>0.31076599999999999</c:v>
                </c:pt>
                <c:pt idx="2416">
                  <c:v>0.39173599999999997</c:v>
                </c:pt>
                <c:pt idx="2417">
                  <c:v>0.54167299999999996</c:v>
                </c:pt>
                <c:pt idx="2418">
                  <c:v>0.73607599999999995</c:v>
                </c:pt>
                <c:pt idx="2419">
                  <c:v>1.541304</c:v>
                </c:pt>
                <c:pt idx="2420">
                  <c:v>3.543336</c:v>
                </c:pt>
                <c:pt idx="2421">
                  <c:v>5.9514670000000001</c:v>
                </c:pt>
                <c:pt idx="2422">
                  <c:v>6.5178950000000002</c:v>
                </c:pt>
                <c:pt idx="2423">
                  <c:v>-0.87780899999999995</c:v>
                </c:pt>
                <c:pt idx="2424">
                  <c:v>-0.431616</c:v>
                </c:pt>
                <c:pt idx="2425">
                  <c:v>-1.202901</c:v>
                </c:pt>
                <c:pt idx="2426">
                  <c:v>-1.75624</c:v>
                </c:pt>
                <c:pt idx="2427">
                  <c:v>-2.082023</c:v>
                </c:pt>
                <c:pt idx="2428">
                  <c:v>-2.5129380000000001</c:v>
                </c:pt>
                <c:pt idx="2429">
                  <c:v>-2.622887</c:v>
                </c:pt>
                <c:pt idx="2430">
                  <c:v>-2.1632210000000001</c:v>
                </c:pt>
                <c:pt idx="2431">
                  <c:v>-1.9607239999999999</c:v>
                </c:pt>
                <c:pt idx="2432">
                  <c:v>-2.5702940000000001</c:v>
                </c:pt>
                <c:pt idx="2433">
                  <c:v>-2.3129620000000002</c:v>
                </c:pt>
                <c:pt idx="2434">
                  <c:v>-2.1580530000000002</c:v>
                </c:pt>
                <c:pt idx="2435">
                  <c:v>-2.3642280000000002</c:v>
                </c:pt>
                <c:pt idx="2436">
                  <c:v>-2.4746380000000001</c:v>
                </c:pt>
                <c:pt idx="2437">
                  <c:v>-2.586557</c:v>
                </c:pt>
                <c:pt idx="2438">
                  <c:v>-2.5714009999999998</c:v>
                </c:pt>
                <c:pt idx="2439">
                  <c:v>-2.4716999999999998</c:v>
                </c:pt>
                <c:pt idx="2440">
                  <c:v>-2.3545780000000001</c:v>
                </c:pt>
                <c:pt idx="2441">
                  <c:v>-2.32247</c:v>
                </c:pt>
                <c:pt idx="2442">
                  <c:v>-2.394952</c:v>
                </c:pt>
                <c:pt idx="2443">
                  <c:v>-2.4641190000000002</c:v>
                </c:pt>
                <c:pt idx="2444">
                  <c:v>-2.5333139999999998</c:v>
                </c:pt>
                <c:pt idx="2445">
                  <c:v>-2.549137</c:v>
                </c:pt>
                <c:pt idx="2446">
                  <c:v>-2.574516</c:v>
                </c:pt>
                <c:pt idx="2447">
                  <c:v>-2.5161660000000001</c:v>
                </c:pt>
                <c:pt idx="2448">
                  <c:v>-2.5020470000000001</c:v>
                </c:pt>
                <c:pt idx="2449">
                  <c:v>-2.487708</c:v>
                </c:pt>
                <c:pt idx="2450">
                  <c:v>-2.5529510000000002</c:v>
                </c:pt>
                <c:pt idx="2451">
                  <c:v>-2.5457049999999999</c:v>
                </c:pt>
                <c:pt idx="2452">
                  <c:v>-2.564441</c:v>
                </c:pt>
                <c:pt idx="2453">
                  <c:v>-2.5566</c:v>
                </c:pt>
                <c:pt idx="2454">
                  <c:v>-2.5301580000000001</c:v>
                </c:pt>
                <c:pt idx="2455">
                  <c:v>-2.545258</c:v>
                </c:pt>
                <c:pt idx="2456">
                  <c:v>-2.55992</c:v>
                </c:pt>
                <c:pt idx="2457">
                  <c:v>-2.577067</c:v>
                </c:pt>
                <c:pt idx="2458">
                  <c:v>-2.5359769999999999</c:v>
                </c:pt>
                <c:pt idx="2459">
                  <c:v>-2.532397</c:v>
                </c:pt>
                <c:pt idx="2460">
                  <c:v>-2.527879</c:v>
                </c:pt>
                <c:pt idx="2461">
                  <c:v>-2.5327139999999999</c:v>
                </c:pt>
                <c:pt idx="2462">
                  <c:v>-2.5098150000000001</c:v>
                </c:pt>
                <c:pt idx="2463">
                  <c:v>-2.5094449999999999</c:v>
                </c:pt>
                <c:pt idx="2464">
                  <c:v>-2.518116</c:v>
                </c:pt>
                <c:pt idx="2465">
                  <c:v>-2.498475</c:v>
                </c:pt>
                <c:pt idx="2466">
                  <c:v>-2.5183499999999999</c:v>
                </c:pt>
                <c:pt idx="2467">
                  <c:v>-2.5393279999999998</c:v>
                </c:pt>
                <c:pt idx="2468">
                  <c:v>-2.4479510000000002</c:v>
                </c:pt>
                <c:pt idx="2469">
                  <c:v>-2.4275760000000002</c:v>
                </c:pt>
                <c:pt idx="2470">
                  <c:v>-2.4588489999999998</c:v>
                </c:pt>
                <c:pt idx="2471">
                  <c:v>-2.4844490000000001</c:v>
                </c:pt>
                <c:pt idx="2472">
                  <c:v>-2.4745509999999999</c:v>
                </c:pt>
                <c:pt idx="2473">
                  <c:v>-2.4688949999999998</c:v>
                </c:pt>
                <c:pt idx="2474">
                  <c:v>-2.4682789999999999</c:v>
                </c:pt>
                <c:pt idx="2475">
                  <c:v>-2.4927220000000001</c:v>
                </c:pt>
                <c:pt idx="2476">
                  <c:v>-2.4777439999999999</c:v>
                </c:pt>
                <c:pt idx="2477">
                  <c:v>-2.4686180000000002</c:v>
                </c:pt>
                <c:pt idx="2478">
                  <c:v>-2.4558909999999998</c:v>
                </c:pt>
                <c:pt idx="2479">
                  <c:v>-2.469652</c:v>
                </c:pt>
                <c:pt idx="2480">
                  <c:v>-2.439937</c:v>
                </c:pt>
                <c:pt idx="2481">
                  <c:v>-2.437789</c:v>
                </c:pt>
                <c:pt idx="2482">
                  <c:v>-2.4327969999999999</c:v>
                </c:pt>
                <c:pt idx="2483">
                  <c:v>-2.4253130000000001</c:v>
                </c:pt>
                <c:pt idx="2484">
                  <c:v>-2.4539749999999998</c:v>
                </c:pt>
                <c:pt idx="2485">
                  <c:v>-2.450796</c:v>
                </c:pt>
                <c:pt idx="2486">
                  <c:v>-2.4909849999999998</c:v>
                </c:pt>
                <c:pt idx="2487">
                  <c:v>-2.5584889999999998</c:v>
                </c:pt>
                <c:pt idx="2488">
                  <c:v>-2.6269969999999998</c:v>
                </c:pt>
                <c:pt idx="2489">
                  <c:v>-2.6902520000000001</c:v>
                </c:pt>
                <c:pt idx="2490">
                  <c:v>-2.7566549999999999</c:v>
                </c:pt>
                <c:pt idx="2491">
                  <c:v>-2.8224840000000002</c:v>
                </c:pt>
                <c:pt idx="2492">
                  <c:v>-2.8736679999999999</c:v>
                </c:pt>
                <c:pt idx="2493">
                  <c:v>-2.9203199999999998</c:v>
                </c:pt>
                <c:pt idx="2494">
                  <c:v>-2.9807060000000001</c:v>
                </c:pt>
                <c:pt idx="2495">
                  <c:v>-3.033112</c:v>
                </c:pt>
                <c:pt idx="2496">
                  <c:v>-3.0663930000000001</c:v>
                </c:pt>
                <c:pt idx="2497">
                  <c:v>-3.1004499999999999</c:v>
                </c:pt>
                <c:pt idx="2498">
                  <c:v>-3.120228</c:v>
                </c:pt>
                <c:pt idx="2499">
                  <c:v>-3.182318</c:v>
                </c:pt>
                <c:pt idx="2500">
                  <c:v>-3.2068370000000002</c:v>
                </c:pt>
                <c:pt idx="2501">
                  <c:v>-3.2556219999999998</c:v>
                </c:pt>
                <c:pt idx="2502">
                  <c:v>-3.2833739999999998</c:v>
                </c:pt>
                <c:pt idx="2503">
                  <c:v>-3.3253189999999999</c:v>
                </c:pt>
                <c:pt idx="2504">
                  <c:v>-3.3452459999999999</c:v>
                </c:pt>
                <c:pt idx="2505">
                  <c:v>-3.3758750000000002</c:v>
                </c:pt>
                <c:pt idx="2506">
                  <c:v>-3.4096579999999999</c:v>
                </c:pt>
                <c:pt idx="2507">
                  <c:v>-3.4323190000000001</c:v>
                </c:pt>
                <c:pt idx="2508">
                  <c:v>-3.4156550000000001</c:v>
                </c:pt>
                <c:pt idx="2509">
                  <c:v>-3.4482740000000001</c:v>
                </c:pt>
                <c:pt idx="2510">
                  <c:v>-3.4751699999999999</c:v>
                </c:pt>
                <c:pt idx="2511">
                  <c:v>-3.5243350000000002</c:v>
                </c:pt>
                <c:pt idx="2512">
                  <c:v>-3.554789</c:v>
                </c:pt>
                <c:pt idx="2513">
                  <c:v>-3.5763509999999998</c:v>
                </c:pt>
                <c:pt idx="2514">
                  <c:v>-3.5389279999999999</c:v>
                </c:pt>
                <c:pt idx="2515">
                  <c:v>-3.5474049999999999</c:v>
                </c:pt>
                <c:pt idx="2516">
                  <c:v>-3.5534050000000001</c:v>
                </c:pt>
                <c:pt idx="2517">
                  <c:v>-3.6082480000000001</c:v>
                </c:pt>
                <c:pt idx="2518">
                  <c:v>-3.6399020000000002</c:v>
                </c:pt>
                <c:pt idx="2519">
                  <c:v>-3.6771690000000001</c:v>
                </c:pt>
                <c:pt idx="2520">
                  <c:v>-3.680145</c:v>
                </c:pt>
                <c:pt idx="2521">
                  <c:v>-3.6953990000000001</c:v>
                </c:pt>
                <c:pt idx="2522">
                  <c:v>-3.7358549999999999</c:v>
                </c:pt>
                <c:pt idx="2523">
                  <c:v>-3.7611080000000001</c:v>
                </c:pt>
                <c:pt idx="2524">
                  <c:v>-3.7769590000000002</c:v>
                </c:pt>
                <c:pt idx="2525">
                  <c:v>-3.7868900000000001</c:v>
                </c:pt>
                <c:pt idx="2526">
                  <c:v>-3.7878590000000001</c:v>
                </c:pt>
                <c:pt idx="2527">
                  <c:v>-3.7854760000000001</c:v>
                </c:pt>
                <c:pt idx="2528">
                  <c:v>-3.7865890000000002</c:v>
                </c:pt>
                <c:pt idx="2529">
                  <c:v>-3.8110309999999998</c:v>
                </c:pt>
                <c:pt idx="2530">
                  <c:v>-3.8223500000000001</c:v>
                </c:pt>
                <c:pt idx="2531">
                  <c:v>-3.83108</c:v>
                </c:pt>
                <c:pt idx="2532">
                  <c:v>-3.8407840000000002</c:v>
                </c:pt>
                <c:pt idx="2533">
                  <c:v>-3.8468140000000002</c:v>
                </c:pt>
                <c:pt idx="2534">
                  <c:v>-3.8651049999999998</c:v>
                </c:pt>
                <c:pt idx="2535">
                  <c:v>-3.8745810000000001</c:v>
                </c:pt>
                <c:pt idx="2536">
                  <c:v>-3.857065</c:v>
                </c:pt>
                <c:pt idx="2537">
                  <c:v>-3.8475290000000002</c:v>
                </c:pt>
                <c:pt idx="2538">
                  <c:v>-3.825971</c:v>
                </c:pt>
                <c:pt idx="2539">
                  <c:v>-3.8723320000000001</c:v>
                </c:pt>
                <c:pt idx="2540">
                  <c:v>-3.9181810000000001</c:v>
                </c:pt>
                <c:pt idx="2541">
                  <c:v>-3.9121700000000001</c:v>
                </c:pt>
                <c:pt idx="2542">
                  <c:v>-3.9686819999999998</c:v>
                </c:pt>
                <c:pt idx="2543">
                  <c:v>-4.013871</c:v>
                </c:pt>
                <c:pt idx="2544">
                  <c:v>-4.0109969999999997</c:v>
                </c:pt>
                <c:pt idx="2545">
                  <c:v>-4.062017</c:v>
                </c:pt>
                <c:pt idx="2546">
                  <c:v>-4.0854080000000002</c:v>
                </c:pt>
                <c:pt idx="2547">
                  <c:v>-4.1044980000000004</c:v>
                </c:pt>
                <c:pt idx="2548">
                  <c:v>-4.0823260000000001</c:v>
                </c:pt>
                <c:pt idx="2549">
                  <c:v>-4.1115909999999998</c:v>
                </c:pt>
                <c:pt idx="2550">
                  <c:v>-4.1431430000000002</c:v>
                </c:pt>
                <c:pt idx="2551">
                  <c:v>-4.1453930000000003</c:v>
                </c:pt>
                <c:pt idx="2552">
                  <c:v>-4.1156449999999998</c:v>
                </c:pt>
                <c:pt idx="2553">
                  <c:v>-4.1292410000000004</c:v>
                </c:pt>
                <c:pt idx="2554">
                  <c:v>-4.2049019999999997</c:v>
                </c:pt>
                <c:pt idx="2555">
                  <c:v>-4.2314030000000002</c:v>
                </c:pt>
                <c:pt idx="2556">
                  <c:v>-4.2674570000000003</c:v>
                </c:pt>
                <c:pt idx="2557">
                  <c:v>-4.313402</c:v>
                </c:pt>
                <c:pt idx="2558">
                  <c:v>-4.3346590000000003</c:v>
                </c:pt>
                <c:pt idx="2559">
                  <c:v>-4.399718</c:v>
                </c:pt>
                <c:pt idx="2560">
                  <c:v>-4.4268530000000004</c:v>
                </c:pt>
                <c:pt idx="2561">
                  <c:v>-4.4403709999999998</c:v>
                </c:pt>
                <c:pt idx="2562">
                  <c:v>-4.4961589999999996</c:v>
                </c:pt>
                <c:pt idx="2563">
                  <c:v>-4.5199280000000002</c:v>
                </c:pt>
                <c:pt idx="2564">
                  <c:v>-4.5440209999999999</c:v>
                </c:pt>
                <c:pt idx="2565">
                  <c:v>-4.5809110000000004</c:v>
                </c:pt>
                <c:pt idx="2566">
                  <c:v>-4.5497860000000001</c:v>
                </c:pt>
                <c:pt idx="2567">
                  <c:v>-4.5708820000000001</c:v>
                </c:pt>
                <c:pt idx="2568">
                  <c:v>-4.6392150000000001</c:v>
                </c:pt>
                <c:pt idx="2569">
                  <c:v>-4.6636329999999999</c:v>
                </c:pt>
                <c:pt idx="2570">
                  <c:v>-4.7017259999999998</c:v>
                </c:pt>
                <c:pt idx="2571">
                  <c:v>-4.739903</c:v>
                </c:pt>
                <c:pt idx="2572">
                  <c:v>-4.7856310000000004</c:v>
                </c:pt>
                <c:pt idx="2573">
                  <c:v>-4.823518</c:v>
                </c:pt>
                <c:pt idx="2574">
                  <c:v>-4.8744209999999999</c:v>
                </c:pt>
                <c:pt idx="2575">
                  <c:v>-4.9115359999999999</c:v>
                </c:pt>
                <c:pt idx="2576">
                  <c:v>-4.9544550000000003</c:v>
                </c:pt>
                <c:pt idx="2577">
                  <c:v>-4.9996590000000003</c:v>
                </c:pt>
                <c:pt idx="2578">
                  <c:v>-5.0259359999999997</c:v>
                </c:pt>
                <c:pt idx="2579">
                  <c:v>-5.0712270000000004</c:v>
                </c:pt>
                <c:pt idx="2580">
                  <c:v>-5.0892850000000003</c:v>
                </c:pt>
                <c:pt idx="2581">
                  <c:v>-5.1601179999999998</c:v>
                </c:pt>
                <c:pt idx="2582">
                  <c:v>-5.1707190000000001</c:v>
                </c:pt>
                <c:pt idx="2583">
                  <c:v>-5.1888110000000003</c:v>
                </c:pt>
                <c:pt idx="2584">
                  <c:v>-5.2004479999999997</c:v>
                </c:pt>
                <c:pt idx="2585">
                  <c:v>-5.2627449999999998</c:v>
                </c:pt>
                <c:pt idx="2586">
                  <c:v>-5.2753540000000001</c:v>
                </c:pt>
                <c:pt idx="2587">
                  <c:v>-5.3521570000000001</c:v>
                </c:pt>
                <c:pt idx="2588">
                  <c:v>-5.4049940000000003</c:v>
                </c:pt>
                <c:pt idx="2589">
                  <c:v>-5.4926640000000004</c:v>
                </c:pt>
                <c:pt idx="2590">
                  <c:v>-5.547428</c:v>
                </c:pt>
                <c:pt idx="2591">
                  <c:v>-5.6116720000000004</c:v>
                </c:pt>
                <c:pt idx="2592">
                  <c:v>-5.6631970000000003</c:v>
                </c:pt>
                <c:pt idx="2593">
                  <c:v>-5.7209099999999999</c:v>
                </c:pt>
                <c:pt idx="2594">
                  <c:v>-5.8156239999999997</c:v>
                </c:pt>
                <c:pt idx="2595">
                  <c:v>-5.8952210000000003</c:v>
                </c:pt>
                <c:pt idx="2596">
                  <c:v>-5.9946250000000001</c:v>
                </c:pt>
                <c:pt idx="2597">
                  <c:v>-6.0766039999999997</c:v>
                </c:pt>
                <c:pt idx="2598">
                  <c:v>-6.1348459999999996</c:v>
                </c:pt>
                <c:pt idx="2599">
                  <c:v>-6.2068079999999997</c:v>
                </c:pt>
                <c:pt idx="2600">
                  <c:v>-6.2724890000000002</c:v>
                </c:pt>
                <c:pt idx="2601">
                  <c:v>-6.3214269999999999</c:v>
                </c:pt>
                <c:pt idx="2602">
                  <c:v>-6.4313589999999996</c:v>
                </c:pt>
                <c:pt idx="2603">
                  <c:v>-6.5268790000000001</c:v>
                </c:pt>
                <c:pt idx="2604">
                  <c:v>-6.5901949999999996</c:v>
                </c:pt>
                <c:pt idx="2605">
                  <c:v>-6.6712730000000002</c:v>
                </c:pt>
                <c:pt idx="2606">
                  <c:v>-6.7454530000000004</c:v>
                </c:pt>
                <c:pt idx="2607">
                  <c:v>-6.8387029999999998</c:v>
                </c:pt>
                <c:pt idx="2608">
                  <c:v>-6.9127580000000002</c:v>
                </c:pt>
                <c:pt idx="2609">
                  <c:v>-6.9936889999999998</c:v>
                </c:pt>
                <c:pt idx="2610">
                  <c:v>-7.0818880000000002</c:v>
                </c:pt>
                <c:pt idx="2611">
                  <c:v>-7.1643559999999997</c:v>
                </c:pt>
                <c:pt idx="2612">
                  <c:v>-7.2673319999999997</c:v>
                </c:pt>
                <c:pt idx="2613">
                  <c:v>-7.3597770000000002</c:v>
                </c:pt>
                <c:pt idx="2614">
                  <c:v>-7.3959440000000001</c:v>
                </c:pt>
                <c:pt idx="2615">
                  <c:v>-7.5074319999999997</c:v>
                </c:pt>
                <c:pt idx="2616">
                  <c:v>-7.5740980000000002</c:v>
                </c:pt>
                <c:pt idx="2617">
                  <c:v>-7.7072960000000004</c:v>
                </c:pt>
                <c:pt idx="2618">
                  <c:v>-7.8404639999999999</c:v>
                </c:pt>
                <c:pt idx="2619">
                  <c:v>-7.8921929999999998</c:v>
                </c:pt>
                <c:pt idx="2620">
                  <c:v>-8.0438849999999995</c:v>
                </c:pt>
                <c:pt idx="2621">
                  <c:v>-8.153613</c:v>
                </c:pt>
                <c:pt idx="2622">
                  <c:v>-8.2932020000000009</c:v>
                </c:pt>
                <c:pt idx="2623">
                  <c:v>-8.4317360000000008</c:v>
                </c:pt>
                <c:pt idx="2624">
                  <c:v>-8.5587409999999995</c:v>
                </c:pt>
                <c:pt idx="2625">
                  <c:v>-8.7023039999999998</c:v>
                </c:pt>
                <c:pt idx="2626">
                  <c:v>-8.8486729999999998</c:v>
                </c:pt>
                <c:pt idx="2627">
                  <c:v>-8.9626540000000006</c:v>
                </c:pt>
                <c:pt idx="2628">
                  <c:v>-9.0700939999999992</c:v>
                </c:pt>
                <c:pt idx="2629">
                  <c:v>-9.2166619999999995</c:v>
                </c:pt>
                <c:pt idx="2630">
                  <c:v>-9.3207939999999994</c:v>
                </c:pt>
                <c:pt idx="2631">
                  <c:v>-9.4694380000000002</c:v>
                </c:pt>
                <c:pt idx="2632">
                  <c:v>-9.5804340000000003</c:v>
                </c:pt>
                <c:pt idx="2633">
                  <c:v>-9.7084279999999996</c:v>
                </c:pt>
                <c:pt idx="2634">
                  <c:v>-9.7808820000000001</c:v>
                </c:pt>
                <c:pt idx="2635">
                  <c:v>-9.9508019999999995</c:v>
                </c:pt>
                <c:pt idx="2636">
                  <c:v>-10.090909</c:v>
                </c:pt>
                <c:pt idx="2637">
                  <c:v>-10.247037000000001</c:v>
                </c:pt>
                <c:pt idx="2638">
                  <c:v>-10.354666</c:v>
                </c:pt>
                <c:pt idx="2639">
                  <c:v>-10.517177</c:v>
                </c:pt>
                <c:pt idx="2640">
                  <c:v>-10.65517</c:v>
                </c:pt>
                <c:pt idx="2641">
                  <c:v>-10.794551</c:v>
                </c:pt>
                <c:pt idx="2642">
                  <c:v>-10.930024</c:v>
                </c:pt>
                <c:pt idx="2643">
                  <c:v>-11.145384999999999</c:v>
                </c:pt>
                <c:pt idx="2644">
                  <c:v>-11.287905</c:v>
                </c:pt>
                <c:pt idx="2645">
                  <c:v>-4.9312240000000003</c:v>
                </c:pt>
                <c:pt idx="2646">
                  <c:v>-2.28905</c:v>
                </c:pt>
                <c:pt idx="2647">
                  <c:v>-0.85726999999999998</c:v>
                </c:pt>
                <c:pt idx="2648">
                  <c:v>-0.230322</c:v>
                </c:pt>
                <c:pt idx="2649">
                  <c:v>-7.7620999999999996E-2</c:v>
                </c:pt>
                <c:pt idx="2650">
                  <c:v>-3.4277000000000002E-2</c:v>
                </c:pt>
                <c:pt idx="2651">
                  <c:v>6.2925999999999996E-2</c:v>
                </c:pt>
                <c:pt idx="2652">
                  <c:v>8.6614999999999998E-2</c:v>
                </c:pt>
                <c:pt idx="2653">
                  <c:v>0.114999</c:v>
                </c:pt>
                <c:pt idx="2654">
                  <c:v>0.15010100000000001</c:v>
                </c:pt>
                <c:pt idx="2655">
                  <c:v>0.187615</c:v>
                </c:pt>
                <c:pt idx="2656">
                  <c:v>0.228295</c:v>
                </c:pt>
                <c:pt idx="2657">
                  <c:v>0.32498700000000003</c:v>
                </c:pt>
                <c:pt idx="2658">
                  <c:v>0.39364300000000002</c:v>
                </c:pt>
                <c:pt idx="2659">
                  <c:v>0.594171</c:v>
                </c:pt>
                <c:pt idx="2660">
                  <c:v>0.81745999999999996</c:v>
                </c:pt>
                <c:pt idx="2661">
                  <c:v>1.4934590000000001</c:v>
                </c:pt>
                <c:pt idx="2662">
                  <c:v>3.234753</c:v>
                </c:pt>
                <c:pt idx="2663">
                  <c:v>4.3328179999999996</c:v>
                </c:pt>
                <c:pt idx="2664">
                  <c:v>-8.0833000000000002E-2</c:v>
                </c:pt>
                <c:pt idx="2665">
                  <c:v>-1.119192</c:v>
                </c:pt>
                <c:pt idx="2666">
                  <c:v>-1.894863</c:v>
                </c:pt>
                <c:pt idx="2667">
                  <c:v>-2.3926599999999998</c:v>
                </c:pt>
                <c:pt idx="2668">
                  <c:v>-2.761501</c:v>
                </c:pt>
                <c:pt idx="2669">
                  <c:v>-2.9399660000000001</c:v>
                </c:pt>
                <c:pt idx="2670">
                  <c:v>-3.0608200000000001</c:v>
                </c:pt>
                <c:pt idx="2671">
                  <c:v>-2.5102540000000002</c:v>
                </c:pt>
                <c:pt idx="2672">
                  <c:v>-2.584241</c:v>
                </c:pt>
                <c:pt idx="2673">
                  <c:v>-3.0428160000000002</c:v>
                </c:pt>
                <c:pt idx="2674">
                  <c:v>-2.851038</c:v>
                </c:pt>
                <c:pt idx="2675">
                  <c:v>-2.7032970000000001</c:v>
                </c:pt>
                <c:pt idx="2676">
                  <c:v>-2.8535879999999998</c:v>
                </c:pt>
                <c:pt idx="2677">
                  <c:v>-2.995018</c:v>
                </c:pt>
                <c:pt idx="2678">
                  <c:v>-3.043326</c:v>
                </c:pt>
                <c:pt idx="2679">
                  <c:v>-2.9695550000000002</c:v>
                </c:pt>
                <c:pt idx="2680">
                  <c:v>-2.9587690000000002</c:v>
                </c:pt>
                <c:pt idx="2681">
                  <c:v>-2.8956149999999998</c:v>
                </c:pt>
                <c:pt idx="2682">
                  <c:v>-2.8995440000000001</c:v>
                </c:pt>
                <c:pt idx="2683">
                  <c:v>-2.9308749999999999</c:v>
                </c:pt>
                <c:pt idx="2684">
                  <c:v>-3.0007009999999998</c:v>
                </c:pt>
                <c:pt idx="2685">
                  <c:v>-3.0282830000000001</c:v>
                </c:pt>
                <c:pt idx="2686">
                  <c:v>-3.0809600000000001</c:v>
                </c:pt>
                <c:pt idx="2687">
                  <c:v>-3.0308039999999998</c:v>
                </c:pt>
                <c:pt idx="2688">
                  <c:v>-2.9944120000000001</c:v>
                </c:pt>
                <c:pt idx="2689">
                  <c:v>-2.978618</c:v>
                </c:pt>
                <c:pt idx="2690">
                  <c:v>-2.9874700000000001</c:v>
                </c:pt>
                <c:pt idx="2691">
                  <c:v>-2.980925</c:v>
                </c:pt>
                <c:pt idx="2692">
                  <c:v>-3.0139999999999998</c:v>
                </c:pt>
                <c:pt idx="2693">
                  <c:v>-2.993433</c:v>
                </c:pt>
                <c:pt idx="2694">
                  <c:v>-2.9823599999999999</c:v>
                </c:pt>
                <c:pt idx="2695">
                  <c:v>-2.9705439999999999</c:v>
                </c:pt>
                <c:pt idx="2696">
                  <c:v>-2.9712610000000002</c:v>
                </c:pt>
                <c:pt idx="2697">
                  <c:v>-2.9425690000000002</c:v>
                </c:pt>
                <c:pt idx="2698">
                  <c:v>-2.929665</c:v>
                </c:pt>
                <c:pt idx="2699">
                  <c:v>-2.953681</c:v>
                </c:pt>
                <c:pt idx="2700">
                  <c:v>-2.9402520000000001</c:v>
                </c:pt>
                <c:pt idx="2701">
                  <c:v>-2.9257439999999999</c:v>
                </c:pt>
                <c:pt idx="2702">
                  <c:v>-2.9058099999999998</c:v>
                </c:pt>
                <c:pt idx="2703">
                  <c:v>-2.91926</c:v>
                </c:pt>
                <c:pt idx="2704">
                  <c:v>-2.8826800000000001</c:v>
                </c:pt>
                <c:pt idx="2705">
                  <c:v>-2.8798680000000001</c:v>
                </c:pt>
                <c:pt idx="2706">
                  <c:v>-2.8983680000000001</c:v>
                </c:pt>
                <c:pt idx="2707">
                  <c:v>-2.8430580000000001</c:v>
                </c:pt>
                <c:pt idx="2708">
                  <c:v>-2.8304879999999999</c:v>
                </c:pt>
                <c:pt idx="2709">
                  <c:v>-2.822892</c:v>
                </c:pt>
                <c:pt idx="2710">
                  <c:v>-2.842015</c:v>
                </c:pt>
                <c:pt idx="2711">
                  <c:v>-2.8134199999999998</c:v>
                </c:pt>
                <c:pt idx="2712">
                  <c:v>-2.8211680000000001</c:v>
                </c:pt>
                <c:pt idx="2713">
                  <c:v>-2.819137</c:v>
                </c:pt>
                <c:pt idx="2714">
                  <c:v>-2.833186</c:v>
                </c:pt>
                <c:pt idx="2715">
                  <c:v>-2.8073969999999999</c:v>
                </c:pt>
                <c:pt idx="2716">
                  <c:v>-2.7966410000000002</c:v>
                </c:pt>
                <c:pt idx="2717">
                  <c:v>-2.7660610000000001</c:v>
                </c:pt>
                <c:pt idx="2718">
                  <c:v>-2.780961</c:v>
                </c:pt>
                <c:pt idx="2719">
                  <c:v>-2.7723309999999999</c:v>
                </c:pt>
                <c:pt idx="2720">
                  <c:v>-2.7602370000000001</c:v>
                </c:pt>
                <c:pt idx="2721">
                  <c:v>-2.7677809999999998</c:v>
                </c:pt>
                <c:pt idx="2722">
                  <c:v>-2.754562</c:v>
                </c:pt>
                <c:pt idx="2723">
                  <c:v>-2.7216450000000001</c:v>
                </c:pt>
                <c:pt idx="2724">
                  <c:v>-2.7254659999999999</c:v>
                </c:pt>
                <c:pt idx="2725">
                  <c:v>-2.736291</c:v>
                </c:pt>
                <c:pt idx="2726">
                  <c:v>-2.6804420000000002</c:v>
                </c:pt>
                <c:pt idx="2727">
                  <c:v>-2.6420409999999999</c:v>
                </c:pt>
                <c:pt idx="2728">
                  <c:v>-2.676218</c:v>
                </c:pt>
                <c:pt idx="2729">
                  <c:v>-2.681133</c:v>
                </c:pt>
                <c:pt idx="2730">
                  <c:v>-2.6926990000000002</c:v>
                </c:pt>
                <c:pt idx="2731">
                  <c:v>-2.709041</c:v>
                </c:pt>
                <c:pt idx="2732">
                  <c:v>-2.7323949999999999</c:v>
                </c:pt>
                <c:pt idx="2733">
                  <c:v>-2.7029019999999999</c:v>
                </c:pt>
                <c:pt idx="2734">
                  <c:v>-2.746124</c:v>
                </c:pt>
                <c:pt idx="2735">
                  <c:v>-2.6896770000000001</c:v>
                </c:pt>
                <c:pt idx="2736">
                  <c:v>-2.684599</c:v>
                </c:pt>
                <c:pt idx="2737">
                  <c:v>-2.654128</c:v>
                </c:pt>
                <c:pt idx="2738">
                  <c:v>-2.6764589999999999</c:v>
                </c:pt>
                <c:pt idx="2739">
                  <c:v>-2.7237360000000002</c:v>
                </c:pt>
                <c:pt idx="2740">
                  <c:v>-2.7518349999999998</c:v>
                </c:pt>
                <c:pt idx="2741">
                  <c:v>-2.7511649999999999</c:v>
                </c:pt>
                <c:pt idx="2742">
                  <c:v>-2.7658740000000002</c:v>
                </c:pt>
                <c:pt idx="2743">
                  <c:v>-2.7994490000000001</c:v>
                </c:pt>
                <c:pt idx="2744">
                  <c:v>-2.811572</c:v>
                </c:pt>
                <c:pt idx="2745">
                  <c:v>-2.8119320000000001</c:v>
                </c:pt>
                <c:pt idx="2746">
                  <c:v>-2.7889940000000002</c:v>
                </c:pt>
                <c:pt idx="2747">
                  <c:v>-2.8358989999999999</c:v>
                </c:pt>
                <c:pt idx="2748">
                  <c:v>-2.835788</c:v>
                </c:pt>
                <c:pt idx="2749">
                  <c:v>-2.8517709999999998</c:v>
                </c:pt>
                <c:pt idx="2750">
                  <c:v>-2.8636659999999998</c:v>
                </c:pt>
                <c:pt idx="2751">
                  <c:v>-2.8962089999999998</c:v>
                </c:pt>
                <c:pt idx="2752">
                  <c:v>-2.9285269999999999</c:v>
                </c:pt>
                <c:pt idx="2753">
                  <c:v>-2.957147</c:v>
                </c:pt>
                <c:pt idx="2754">
                  <c:v>-2.9348969999999999</c:v>
                </c:pt>
                <c:pt idx="2755">
                  <c:v>-2.938809</c:v>
                </c:pt>
                <c:pt idx="2756">
                  <c:v>-2.9624329999999999</c:v>
                </c:pt>
                <c:pt idx="2757">
                  <c:v>-2.977751</c:v>
                </c:pt>
                <c:pt idx="2758">
                  <c:v>-2.9712860000000001</c:v>
                </c:pt>
                <c:pt idx="2759">
                  <c:v>-2.9688159999999999</c:v>
                </c:pt>
                <c:pt idx="2760">
                  <c:v>-3.0064989999999998</c:v>
                </c:pt>
                <c:pt idx="2761">
                  <c:v>-2.9893839999999998</c:v>
                </c:pt>
                <c:pt idx="2762">
                  <c:v>-2.9758710000000002</c:v>
                </c:pt>
                <c:pt idx="2763">
                  <c:v>-2.9910580000000002</c:v>
                </c:pt>
                <c:pt idx="2764">
                  <c:v>-3.0270920000000001</c:v>
                </c:pt>
                <c:pt idx="2765">
                  <c:v>-3.0283329999999999</c:v>
                </c:pt>
                <c:pt idx="2766">
                  <c:v>-3.0730300000000002</c:v>
                </c:pt>
                <c:pt idx="2767">
                  <c:v>-3.074462</c:v>
                </c:pt>
                <c:pt idx="2768">
                  <c:v>-3.0957910000000002</c:v>
                </c:pt>
                <c:pt idx="2769">
                  <c:v>-3.1181030000000001</c:v>
                </c:pt>
                <c:pt idx="2770">
                  <c:v>-3.1280519999999998</c:v>
                </c:pt>
                <c:pt idx="2771">
                  <c:v>-3.1541980000000001</c:v>
                </c:pt>
                <c:pt idx="2772">
                  <c:v>-3.1513930000000001</c:v>
                </c:pt>
                <c:pt idx="2773">
                  <c:v>-3.162099</c:v>
                </c:pt>
                <c:pt idx="2774">
                  <c:v>-3.2292700000000001</c:v>
                </c:pt>
                <c:pt idx="2775">
                  <c:v>-3.2401040000000001</c:v>
                </c:pt>
                <c:pt idx="2776">
                  <c:v>-3.2580689999999999</c:v>
                </c:pt>
                <c:pt idx="2777">
                  <c:v>-3.2380770000000001</c:v>
                </c:pt>
                <c:pt idx="2778">
                  <c:v>-3.2424770000000001</c:v>
                </c:pt>
                <c:pt idx="2779">
                  <c:v>-3.2567059999999999</c:v>
                </c:pt>
                <c:pt idx="2780">
                  <c:v>-3.3154569999999999</c:v>
                </c:pt>
                <c:pt idx="2781">
                  <c:v>-3.3223600000000002</c:v>
                </c:pt>
                <c:pt idx="2782">
                  <c:v>-3.3920129999999999</c:v>
                </c:pt>
                <c:pt idx="2783">
                  <c:v>-3.358495</c:v>
                </c:pt>
                <c:pt idx="2784">
                  <c:v>-3.3857550000000001</c:v>
                </c:pt>
                <c:pt idx="2785">
                  <c:v>-3.41987</c:v>
                </c:pt>
                <c:pt idx="2786">
                  <c:v>-3.4634290000000001</c:v>
                </c:pt>
                <c:pt idx="2787">
                  <c:v>-3.493716</c:v>
                </c:pt>
                <c:pt idx="2788">
                  <c:v>-3.5541640000000001</c:v>
                </c:pt>
                <c:pt idx="2789">
                  <c:v>-3.5873970000000002</c:v>
                </c:pt>
                <c:pt idx="2790">
                  <c:v>-3.6089540000000002</c:v>
                </c:pt>
                <c:pt idx="2791">
                  <c:v>-3.6748620000000001</c:v>
                </c:pt>
                <c:pt idx="2792">
                  <c:v>-3.7118530000000001</c:v>
                </c:pt>
                <c:pt idx="2793">
                  <c:v>-3.7333810000000001</c:v>
                </c:pt>
                <c:pt idx="2794">
                  <c:v>-3.765876</c:v>
                </c:pt>
                <c:pt idx="2795">
                  <c:v>-3.8112219999999999</c:v>
                </c:pt>
                <c:pt idx="2796">
                  <c:v>-3.845952</c:v>
                </c:pt>
                <c:pt idx="2797">
                  <c:v>-3.8804280000000002</c:v>
                </c:pt>
                <c:pt idx="2798">
                  <c:v>-3.92984</c:v>
                </c:pt>
                <c:pt idx="2799">
                  <c:v>-3.9663409999999999</c:v>
                </c:pt>
                <c:pt idx="2800">
                  <c:v>-4.0625809999999998</c:v>
                </c:pt>
                <c:pt idx="2801">
                  <c:v>-4.1118100000000002</c:v>
                </c:pt>
                <c:pt idx="2802">
                  <c:v>-4.121238</c:v>
                </c:pt>
                <c:pt idx="2803">
                  <c:v>-4.1599969999999997</c:v>
                </c:pt>
                <c:pt idx="2804">
                  <c:v>-4.2105430000000004</c:v>
                </c:pt>
                <c:pt idx="2805">
                  <c:v>-4.2654310000000004</c:v>
                </c:pt>
                <c:pt idx="2806">
                  <c:v>-4.3418590000000004</c:v>
                </c:pt>
                <c:pt idx="2807">
                  <c:v>-4.386247</c:v>
                </c:pt>
                <c:pt idx="2808">
                  <c:v>-4.4519679999999999</c:v>
                </c:pt>
                <c:pt idx="2809">
                  <c:v>-4.4861760000000004</c:v>
                </c:pt>
                <c:pt idx="2810">
                  <c:v>-4.5183099999999996</c:v>
                </c:pt>
                <c:pt idx="2811">
                  <c:v>-4.5852050000000002</c:v>
                </c:pt>
                <c:pt idx="2812">
                  <c:v>-4.6323119999999998</c:v>
                </c:pt>
                <c:pt idx="2813">
                  <c:v>-4.6715960000000001</c:v>
                </c:pt>
                <c:pt idx="2814">
                  <c:v>-4.7260150000000003</c:v>
                </c:pt>
                <c:pt idx="2815">
                  <c:v>-4.7908730000000004</c:v>
                </c:pt>
                <c:pt idx="2816">
                  <c:v>-4.8424649999999998</c:v>
                </c:pt>
                <c:pt idx="2817">
                  <c:v>-4.9495870000000002</c:v>
                </c:pt>
                <c:pt idx="2818">
                  <c:v>-5.0384099999999998</c:v>
                </c:pt>
                <c:pt idx="2819">
                  <c:v>-5.1144889999999998</c:v>
                </c:pt>
                <c:pt idx="2820">
                  <c:v>-5.2168609999999997</c:v>
                </c:pt>
                <c:pt idx="2821">
                  <c:v>-5.3101989999999999</c:v>
                </c:pt>
                <c:pt idx="2822">
                  <c:v>-5.4096710000000003</c:v>
                </c:pt>
                <c:pt idx="2823">
                  <c:v>-5.4876139999999998</c:v>
                </c:pt>
                <c:pt idx="2824">
                  <c:v>-5.5874410000000001</c:v>
                </c:pt>
                <c:pt idx="2825">
                  <c:v>-5.665311</c:v>
                </c:pt>
                <c:pt idx="2826">
                  <c:v>-5.7604790000000001</c:v>
                </c:pt>
                <c:pt idx="2827">
                  <c:v>-5.8300470000000004</c:v>
                </c:pt>
                <c:pt idx="2828">
                  <c:v>-5.885421</c:v>
                </c:pt>
                <c:pt idx="2829">
                  <c:v>-5.9629440000000002</c:v>
                </c:pt>
                <c:pt idx="2830">
                  <c:v>-6.0570459999999997</c:v>
                </c:pt>
                <c:pt idx="2831">
                  <c:v>-6.10398</c:v>
                </c:pt>
                <c:pt idx="2832">
                  <c:v>-6.1170039999999997</c:v>
                </c:pt>
                <c:pt idx="2833">
                  <c:v>-6.1927120000000002</c:v>
                </c:pt>
                <c:pt idx="2834">
                  <c:v>-6.2804060000000002</c:v>
                </c:pt>
                <c:pt idx="2835">
                  <c:v>-6.3396910000000002</c:v>
                </c:pt>
                <c:pt idx="2836">
                  <c:v>-6.4102790000000001</c:v>
                </c:pt>
                <c:pt idx="2837">
                  <c:v>-6.4745030000000003</c:v>
                </c:pt>
                <c:pt idx="2838">
                  <c:v>-6.5506450000000003</c:v>
                </c:pt>
                <c:pt idx="2839">
                  <c:v>-6.5668129999999998</c:v>
                </c:pt>
                <c:pt idx="2840">
                  <c:v>-6.6540090000000003</c:v>
                </c:pt>
                <c:pt idx="2841">
                  <c:v>-6.728612</c:v>
                </c:pt>
                <c:pt idx="2842">
                  <c:v>-6.8038780000000001</c:v>
                </c:pt>
                <c:pt idx="2843">
                  <c:v>-6.8638120000000002</c:v>
                </c:pt>
                <c:pt idx="2844">
                  <c:v>-6.9181860000000004</c:v>
                </c:pt>
                <c:pt idx="2845">
                  <c:v>-6.9660270000000004</c:v>
                </c:pt>
                <c:pt idx="2846">
                  <c:v>-7.0336069999999999</c:v>
                </c:pt>
                <c:pt idx="2847">
                  <c:v>-7.1194379999999997</c:v>
                </c:pt>
                <c:pt idx="2848">
                  <c:v>-7.1524210000000004</c:v>
                </c:pt>
                <c:pt idx="2849">
                  <c:v>-7.2549910000000004</c:v>
                </c:pt>
                <c:pt idx="2850">
                  <c:v>-7.3139620000000001</c:v>
                </c:pt>
                <c:pt idx="2851">
                  <c:v>-7.4072170000000002</c:v>
                </c:pt>
                <c:pt idx="2852">
                  <c:v>-7.4792040000000002</c:v>
                </c:pt>
                <c:pt idx="2853">
                  <c:v>-7.5464419999999999</c:v>
                </c:pt>
                <c:pt idx="2854">
                  <c:v>-7.6438280000000001</c:v>
                </c:pt>
                <c:pt idx="2855">
                  <c:v>-7.7298090000000004</c:v>
                </c:pt>
                <c:pt idx="2856">
                  <c:v>-7.7815479999999999</c:v>
                </c:pt>
                <c:pt idx="2857">
                  <c:v>-7.8794190000000004</c:v>
                </c:pt>
                <c:pt idx="2858">
                  <c:v>-7.9426990000000002</c:v>
                </c:pt>
                <c:pt idx="2859">
                  <c:v>-8.0395389999999995</c:v>
                </c:pt>
                <c:pt idx="2860">
                  <c:v>-8.1310859999999998</c:v>
                </c:pt>
                <c:pt idx="2861">
                  <c:v>-8.2038250000000001</c:v>
                </c:pt>
                <c:pt idx="2862">
                  <c:v>-8.2933120000000002</c:v>
                </c:pt>
                <c:pt idx="2863">
                  <c:v>-8.4042270000000006</c:v>
                </c:pt>
                <c:pt idx="2864">
                  <c:v>-8.5344110000000004</c:v>
                </c:pt>
                <c:pt idx="2865">
                  <c:v>-8.6608900000000002</c:v>
                </c:pt>
                <c:pt idx="2866">
                  <c:v>-8.7709440000000001</c:v>
                </c:pt>
                <c:pt idx="2867">
                  <c:v>-8.836824</c:v>
                </c:pt>
                <c:pt idx="2868">
                  <c:v>-8.968045</c:v>
                </c:pt>
                <c:pt idx="2869">
                  <c:v>-9.0777160000000006</c:v>
                </c:pt>
                <c:pt idx="2870">
                  <c:v>-9.1976110000000002</c:v>
                </c:pt>
                <c:pt idx="2871">
                  <c:v>-9.3093800000000009</c:v>
                </c:pt>
                <c:pt idx="2872">
                  <c:v>-9.3889560000000003</c:v>
                </c:pt>
                <c:pt idx="2873">
                  <c:v>-9.5295959999999997</c:v>
                </c:pt>
                <c:pt idx="2874">
                  <c:v>-9.6964129999999997</c:v>
                </c:pt>
                <c:pt idx="2875">
                  <c:v>-9.7842920000000007</c:v>
                </c:pt>
                <c:pt idx="2876">
                  <c:v>-9.9269370000000006</c:v>
                </c:pt>
                <c:pt idx="2877">
                  <c:v>-10.111451000000001</c:v>
                </c:pt>
                <c:pt idx="2878">
                  <c:v>-10.249205</c:v>
                </c:pt>
                <c:pt idx="2879">
                  <c:v>-10.4292</c:v>
                </c:pt>
                <c:pt idx="2880">
                  <c:v>-10.580914</c:v>
                </c:pt>
                <c:pt idx="2881">
                  <c:v>-10.794222</c:v>
                </c:pt>
                <c:pt idx="2882">
                  <c:v>-10.959427</c:v>
                </c:pt>
                <c:pt idx="2883">
                  <c:v>-11.109802999999999</c:v>
                </c:pt>
                <c:pt idx="2884">
                  <c:v>-11.270745</c:v>
                </c:pt>
                <c:pt idx="2885">
                  <c:v>-5.1036330000000003</c:v>
                </c:pt>
                <c:pt idx="2886">
                  <c:v>-2.2706580000000001</c:v>
                </c:pt>
                <c:pt idx="2887">
                  <c:v>-0.76857600000000004</c:v>
                </c:pt>
                <c:pt idx="2888">
                  <c:v>-0.145702</c:v>
                </c:pt>
                <c:pt idx="2889">
                  <c:v>-1.9812E-2</c:v>
                </c:pt>
                <c:pt idx="2890">
                  <c:v>1.1905000000000001E-2</c:v>
                </c:pt>
                <c:pt idx="2891">
                  <c:v>5.3385000000000002E-2</c:v>
                </c:pt>
                <c:pt idx="2892">
                  <c:v>9.8397999999999999E-2</c:v>
                </c:pt>
                <c:pt idx="2893">
                  <c:v>9.2749999999999999E-2</c:v>
                </c:pt>
                <c:pt idx="2894">
                  <c:v>8.1648999999999999E-2</c:v>
                </c:pt>
                <c:pt idx="2895">
                  <c:v>0.21729399999999999</c:v>
                </c:pt>
                <c:pt idx="2896">
                  <c:v>0.27413999999999999</c:v>
                </c:pt>
                <c:pt idx="2897">
                  <c:v>0.34453600000000001</c:v>
                </c:pt>
                <c:pt idx="2898">
                  <c:v>0.440245</c:v>
                </c:pt>
                <c:pt idx="2899">
                  <c:v>0.59170599999999995</c:v>
                </c:pt>
                <c:pt idx="2900">
                  <c:v>0.85672999999999999</c:v>
                </c:pt>
                <c:pt idx="2901">
                  <c:v>1.5405530000000001</c:v>
                </c:pt>
                <c:pt idx="2902">
                  <c:v>3.2563909999999998</c:v>
                </c:pt>
                <c:pt idx="2903">
                  <c:v>0.47043200000000002</c:v>
                </c:pt>
                <c:pt idx="2904">
                  <c:v>-0.30304399999999998</c:v>
                </c:pt>
                <c:pt idx="2905">
                  <c:v>-1.3652979999999999</c:v>
                </c:pt>
                <c:pt idx="2906">
                  <c:v>-2.0014919999999998</c:v>
                </c:pt>
                <c:pt idx="2907">
                  <c:v>-2.6172900000000001</c:v>
                </c:pt>
                <c:pt idx="2908">
                  <c:v>-2.924769</c:v>
                </c:pt>
                <c:pt idx="2909">
                  <c:v>-2.4264290000000002</c:v>
                </c:pt>
                <c:pt idx="2910">
                  <c:v>-2.2060469999999999</c:v>
                </c:pt>
                <c:pt idx="2911">
                  <c:v>-2.670677</c:v>
                </c:pt>
                <c:pt idx="2912">
                  <c:v>-2.325285</c:v>
                </c:pt>
                <c:pt idx="2913">
                  <c:v>-2.727509</c:v>
                </c:pt>
                <c:pt idx="2914">
                  <c:v>-2.3202440000000002</c:v>
                </c:pt>
                <c:pt idx="2915">
                  <c:v>-2.4334069999999999</c:v>
                </c:pt>
                <c:pt idx="2916">
                  <c:v>-2.6045180000000001</c:v>
                </c:pt>
                <c:pt idx="2917">
                  <c:v>-2.687087</c:v>
                </c:pt>
                <c:pt idx="2918">
                  <c:v>-2.647745</c:v>
                </c:pt>
                <c:pt idx="2919">
                  <c:v>-2.4746079999999999</c:v>
                </c:pt>
                <c:pt idx="2920">
                  <c:v>-2.3283429999999998</c:v>
                </c:pt>
                <c:pt idx="2921">
                  <c:v>-2.4263680000000001</c:v>
                </c:pt>
                <c:pt idx="2922">
                  <c:v>-2.5815000000000001</c:v>
                </c:pt>
                <c:pt idx="2923">
                  <c:v>-2.620209</c:v>
                </c:pt>
                <c:pt idx="2924">
                  <c:v>-2.6268210000000001</c:v>
                </c:pt>
                <c:pt idx="2925">
                  <c:v>-2.6059070000000002</c:v>
                </c:pt>
                <c:pt idx="2926">
                  <c:v>-2.6050800000000001</c:v>
                </c:pt>
                <c:pt idx="2927">
                  <c:v>-2.5886439999999999</c:v>
                </c:pt>
                <c:pt idx="2928">
                  <c:v>-2.6133169999999999</c:v>
                </c:pt>
                <c:pt idx="2929">
                  <c:v>-2.6644160000000001</c:v>
                </c:pt>
                <c:pt idx="2930">
                  <c:v>-2.677327</c:v>
                </c:pt>
                <c:pt idx="2931">
                  <c:v>-2.6661890000000001</c:v>
                </c:pt>
                <c:pt idx="2932">
                  <c:v>-2.670261</c:v>
                </c:pt>
                <c:pt idx="2933">
                  <c:v>-2.6239680000000001</c:v>
                </c:pt>
                <c:pt idx="2934">
                  <c:v>-2.6510250000000002</c:v>
                </c:pt>
                <c:pt idx="2935">
                  <c:v>-2.6502720000000002</c:v>
                </c:pt>
                <c:pt idx="2936">
                  <c:v>-2.6422599999999998</c:v>
                </c:pt>
                <c:pt idx="2937">
                  <c:v>-2.625664</c:v>
                </c:pt>
                <c:pt idx="2938">
                  <c:v>-2.6305139999999998</c:v>
                </c:pt>
                <c:pt idx="2939">
                  <c:v>-2.6416400000000002</c:v>
                </c:pt>
                <c:pt idx="2940">
                  <c:v>-2.612476</c:v>
                </c:pt>
                <c:pt idx="2941">
                  <c:v>-2.5974659999999998</c:v>
                </c:pt>
                <c:pt idx="2942">
                  <c:v>-2.5979049999999999</c:v>
                </c:pt>
                <c:pt idx="2943">
                  <c:v>-2.5754389999999998</c:v>
                </c:pt>
                <c:pt idx="2944">
                  <c:v>-2.5985879999999999</c:v>
                </c:pt>
                <c:pt idx="2945">
                  <c:v>-2.5901640000000001</c:v>
                </c:pt>
                <c:pt idx="2946">
                  <c:v>-2.5933440000000001</c:v>
                </c:pt>
                <c:pt idx="2947">
                  <c:v>-2.6085129999999999</c:v>
                </c:pt>
                <c:pt idx="2948">
                  <c:v>-2.581143</c:v>
                </c:pt>
                <c:pt idx="2949">
                  <c:v>-2.570255</c:v>
                </c:pt>
                <c:pt idx="2950">
                  <c:v>-2.5610629999999999</c:v>
                </c:pt>
                <c:pt idx="2951">
                  <c:v>-2.5459390000000002</c:v>
                </c:pt>
                <c:pt idx="2952">
                  <c:v>-2.5609639999999998</c:v>
                </c:pt>
                <c:pt idx="2953">
                  <c:v>-2.557264</c:v>
                </c:pt>
                <c:pt idx="2954">
                  <c:v>-2.5246879999999998</c:v>
                </c:pt>
                <c:pt idx="2955">
                  <c:v>-2.527841</c:v>
                </c:pt>
                <c:pt idx="2956">
                  <c:v>-2.4984310000000001</c:v>
                </c:pt>
                <c:pt idx="2957">
                  <c:v>-2.4752649999999998</c:v>
                </c:pt>
                <c:pt idx="2958">
                  <c:v>-2.507806</c:v>
                </c:pt>
                <c:pt idx="2959">
                  <c:v>-2.4927199999999998</c:v>
                </c:pt>
                <c:pt idx="2960">
                  <c:v>-2.488362</c:v>
                </c:pt>
                <c:pt idx="2961">
                  <c:v>-2.5019689999999999</c:v>
                </c:pt>
                <c:pt idx="2962">
                  <c:v>-2.4877020000000001</c:v>
                </c:pt>
                <c:pt idx="2963">
                  <c:v>-1.9635830000000001</c:v>
                </c:pt>
                <c:pt idx="2964">
                  <c:v>-2.3377509999999999</c:v>
                </c:pt>
                <c:pt idx="2965">
                  <c:v>-2.5602909999999999</c:v>
                </c:pt>
                <c:pt idx="2966">
                  <c:v>-2.608692</c:v>
                </c:pt>
                <c:pt idx="2967">
                  <c:v>-2.5549339999999998</c:v>
                </c:pt>
                <c:pt idx="2968">
                  <c:v>-2.400928</c:v>
                </c:pt>
                <c:pt idx="2969">
                  <c:v>-2.3608030000000002</c:v>
                </c:pt>
                <c:pt idx="2970">
                  <c:v>-2.4009800000000001</c:v>
                </c:pt>
                <c:pt idx="2971">
                  <c:v>-2.4568029999999998</c:v>
                </c:pt>
                <c:pt idx="2972">
                  <c:v>-2.5041190000000002</c:v>
                </c:pt>
                <c:pt idx="2973">
                  <c:v>-2.5076529999999999</c:v>
                </c:pt>
                <c:pt idx="2974">
                  <c:v>-2.506138</c:v>
                </c:pt>
                <c:pt idx="2975">
                  <c:v>-2.4973100000000001</c:v>
                </c:pt>
                <c:pt idx="2976">
                  <c:v>-2.5063360000000001</c:v>
                </c:pt>
                <c:pt idx="2977">
                  <c:v>-2.5315789999999998</c:v>
                </c:pt>
                <c:pt idx="2978">
                  <c:v>-2.5139589999999998</c:v>
                </c:pt>
                <c:pt idx="2979">
                  <c:v>-2.5441950000000002</c:v>
                </c:pt>
                <c:pt idx="2980">
                  <c:v>-2.5335999999999999</c:v>
                </c:pt>
                <c:pt idx="2981">
                  <c:v>-2.5337580000000002</c:v>
                </c:pt>
                <c:pt idx="2982">
                  <c:v>-2.5310169999999999</c:v>
                </c:pt>
                <c:pt idx="2983">
                  <c:v>-2.594624</c:v>
                </c:pt>
                <c:pt idx="2984">
                  <c:v>-2.655853</c:v>
                </c:pt>
                <c:pt idx="2985">
                  <c:v>-2.7251460000000001</c:v>
                </c:pt>
                <c:pt idx="2986">
                  <c:v>-2.7780209999999999</c:v>
                </c:pt>
                <c:pt idx="2987">
                  <c:v>-2.8459629999999998</c:v>
                </c:pt>
                <c:pt idx="2988">
                  <c:v>-2.8727649999999998</c:v>
                </c:pt>
                <c:pt idx="2989">
                  <c:v>-2.912239</c:v>
                </c:pt>
                <c:pt idx="2990">
                  <c:v>-2.9891260000000002</c:v>
                </c:pt>
                <c:pt idx="2991">
                  <c:v>-3.0732599999999999</c:v>
                </c:pt>
                <c:pt idx="2992">
                  <c:v>-3.121035</c:v>
                </c:pt>
                <c:pt idx="2993">
                  <c:v>-3.1799360000000001</c:v>
                </c:pt>
                <c:pt idx="2994">
                  <c:v>-3.2315510000000001</c:v>
                </c:pt>
                <c:pt idx="2995">
                  <c:v>-3.2996120000000002</c:v>
                </c:pt>
                <c:pt idx="2996">
                  <c:v>-3.336201</c:v>
                </c:pt>
                <c:pt idx="2997">
                  <c:v>-3.398371</c:v>
                </c:pt>
                <c:pt idx="2998">
                  <c:v>-3.4370799999999999</c:v>
                </c:pt>
                <c:pt idx="2999">
                  <c:v>-3.4895860000000001</c:v>
                </c:pt>
                <c:pt idx="3000">
                  <c:v>-3.510643</c:v>
                </c:pt>
                <c:pt idx="3001">
                  <c:v>-3.5580949999999998</c:v>
                </c:pt>
                <c:pt idx="3002">
                  <c:v>-3.5998220000000001</c:v>
                </c:pt>
                <c:pt idx="3003">
                  <c:v>-3.6293259999999998</c:v>
                </c:pt>
                <c:pt idx="3004">
                  <c:v>-3.6753269999999998</c:v>
                </c:pt>
                <c:pt idx="3005">
                  <c:v>-3.6973750000000001</c:v>
                </c:pt>
                <c:pt idx="3006">
                  <c:v>-3.699608</c:v>
                </c:pt>
                <c:pt idx="3007">
                  <c:v>-3.7318479999999998</c:v>
                </c:pt>
                <c:pt idx="3008">
                  <c:v>-3.7572779999999999</c:v>
                </c:pt>
                <c:pt idx="3009">
                  <c:v>-3.7869649999999999</c:v>
                </c:pt>
                <c:pt idx="3010">
                  <c:v>-3.815744</c:v>
                </c:pt>
                <c:pt idx="3011">
                  <c:v>-3.8305289999999999</c:v>
                </c:pt>
                <c:pt idx="3012">
                  <c:v>-3.8738549999999998</c:v>
                </c:pt>
                <c:pt idx="3013">
                  <c:v>-3.9023780000000001</c:v>
                </c:pt>
                <c:pt idx="3014">
                  <c:v>-3.9209960000000001</c:v>
                </c:pt>
                <c:pt idx="3015">
                  <c:v>-3.9669949999999998</c:v>
                </c:pt>
                <c:pt idx="3016">
                  <c:v>-3.999047</c:v>
                </c:pt>
                <c:pt idx="3017">
                  <c:v>-4.0076489999999998</c:v>
                </c:pt>
                <c:pt idx="3018">
                  <c:v>-4.0373219999999996</c:v>
                </c:pt>
                <c:pt idx="3019">
                  <c:v>-4.0830330000000004</c:v>
                </c:pt>
                <c:pt idx="3020">
                  <c:v>-4.1000180000000004</c:v>
                </c:pt>
                <c:pt idx="3021">
                  <c:v>-4.1358280000000001</c:v>
                </c:pt>
                <c:pt idx="3022">
                  <c:v>-4.1914379999999998</c:v>
                </c:pt>
                <c:pt idx="3023">
                  <c:v>-4.2139119999999997</c:v>
                </c:pt>
                <c:pt idx="3024">
                  <c:v>-4.2228830000000004</c:v>
                </c:pt>
                <c:pt idx="3025">
                  <c:v>-4.2522549999999999</c:v>
                </c:pt>
                <c:pt idx="3026">
                  <c:v>-4.2802660000000001</c:v>
                </c:pt>
                <c:pt idx="3027">
                  <c:v>-4.3081019999999999</c:v>
                </c:pt>
                <c:pt idx="3028">
                  <c:v>-4.3227719999999996</c:v>
                </c:pt>
                <c:pt idx="3029">
                  <c:v>-4.3516779999999997</c:v>
                </c:pt>
                <c:pt idx="3030">
                  <c:v>-4.378266</c:v>
                </c:pt>
                <c:pt idx="3031">
                  <c:v>-4.4337799999999996</c:v>
                </c:pt>
                <c:pt idx="3032">
                  <c:v>-4.465179</c:v>
                </c:pt>
                <c:pt idx="3033">
                  <c:v>-4.4709750000000001</c:v>
                </c:pt>
                <c:pt idx="3034">
                  <c:v>-4.5136180000000001</c:v>
                </c:pt>
                <c:pt idx="3035">
                  <c:v>-4.5500249999999998</c:v>
                </c:pt>
                <c:pt idx="3036">
                  <c:v>-4.591081</c:v>
                </c:pt>
                <c:pt idx="3037">
                  <c:v>-4.6358680000000003</c:v>
                </c:pt>
                <c:pt idx="3038">
                  <c:v>-4.6232240000000004</c:v>
                </c:pt>
                <c:pt idx="3039">
                  <c:v>-4.6730660000000004</c:v>
                </c:pt>
                <c:pt idx="3040">
                  <c:v>-4.7161369999999998</c:v>
                </c:pt>
                <c:pt idx="3041">
                  <c:v>-4.7319240000000002</c:v>
                </c:pt>
                <c:pt idx="3042">
                  <c:v>-4.777317</c:v>
                </c:pt>
                <c:pt idx="3043">
                  <c:v>-4.8090979999999997</c:v>
                </c:pt>
                <c:pt idx="3044">
                  <c:v>-4.865335</c:v>
                </c:pt>
                <c:pt idx="3045">
                  <c:v>-4.8281640000000001</c:v>
                </c:pt>
                <c:pt idx="3046">
                  <c:v>-4.8186090000000004</c:v>
                </c:pt>
                <c:pt idx="3047">
                  <c:v>-4.8068479999999996</c:v>
                </c:pt>
                <c:pt idx="3048">
                  <c:v>-4.8883650000000003</c:v>
                </c:pt>
                <c:pt idx="3049">
                  <c:v>-4.9343820000000003</c:v>
                </c:pt>
                <c:pt idx="3050">
                  <c:v>-4.9455530000000003</c:v>
                </c:pt>
                <c:pt idx="3051">
                  <c:v>-5.0026919999999997</c:v>
                </c:pt>
                <c:pt idx="3052">
                  <c:v>-5.0375439999999996</c:v>
                </c:pt>
                <c:pt idx="3053">
                  <c:v>-5.0984189999999998</c:v>
                </c:pt>
                <c:pt idx="3054">
                  <c:v>-5.1330330000000002</c:v>
                </c:pt>
                <c:pt idx="3055">
                  <c:v>-5.1729010000000004</c:v>
                </c:pt>
                <c:pt idx="3056">
                  <c:v>-5.243144</c:v>
                </c:pt>
                <c:pt idx="3057">
                  <c:v>-5.2691860000000004</c:v>
                </c:pt>
                <c:pt idx="3058">
                  <c:v>-5.3013890000000004</c:v>
                </c:pt>
                <c:pt idx="3059">
                  <c:v>-5.371664</c:v>
                </c:pt>
                <c:pt idx="3060">
                  <c:v>-5.4034170000000001</c:v>
                </c:pt>
                <c:pt idx="3061">
                  <c:v>-5.4696610000000003</c:v>
                </c:pt>
                <c:pt idx="3062">
                  <c:v>-5.5072919999999996</c:v>
                </c:pt>
                <c:pt idx="3063">
                  <c:v>-5.5558930000000002</c:v>
                </c:pt>
                <c:pt idx="3064">
                  <c:v>-5.618779</c:v>
                </c:pt>
                <c:pt idx="3065">
                  <c:v>-5.6744180000000002</c:v>
                </c:pt>
                <c:pt idx="3066">
                  <c:v>-5.6977169999999999</c:v>
                </c:pt>
                <c:pt idx="3067">
                  <c:v>-5.7614130000000001</c:v>
                </c:pt>
                <c:pt idx="3068">
                  <c:v>-5.8157839999999998</c:v>
                </c:pt>
                <c:pt idx="3069">
                  <c:v>-5.8810719999999996</c:v>
                </c:pt>
                <c:pt idx="3070">
                  <c:v>-5.9344320000000002</c:v>
                </c:pt>
                <c:pt idx="3071">
                  <c:v>-5.972664</c:v>
                </c:pt>
                <c:pt idx="3072">
                  <c:v>-6.0273149999999998</c:v>
                </c:pt>
                <c:pt idx="3073">
                  <c:v>-6.0707990000000001</c:v>
                </c:pt>
                <c:pt idx="3074">
                  <c:v>-6.0911929999999996</c:v>
                </c:pt>
                <c:pt idx="3075">
                  <c:v>-6.1633180000000003</c:v>
                </c:pt>
                <c:pt idx="3076">
                  <c:v>-6.2677199999999997</c:v>
                </c:pt>
                <c:pt idx="3077">
                  <c:v>-6.348973</c:v>
                </c:pt>
                <c:pt idx="3078">
                  <c:v>-6.4296819999999997</c:v>
                </c:pt>
                <c:pt idx="3079">
                  <c:v>-6.509169</c:v>
                </c:pt>
                <c:pt idx="3080">
                  <c:v>-6.5989719999999998</c:v>
                </c:pt>
                <c:pt idx="3081">
                  <c:v>-6.6732810000000002</c:v>
                </c:pt>
                <c:pt idx="3082">
                  <c:v>-6.7372230000000002</c:v>
                </c:pt>
                <c:pt idx="3083">
                  <c:v>-6.8332259999999998</c:v>
                </c:pt>
                <c:pt idx="3084">
                  <c:v>-6.8844479999999999</c:v>
                </c:pt>
                <c:pt idx="3085">
                  <c:v>-6.9870169999999998</c:v>
                </c:pt>
                <c:pt idx="3086">
                  <c:v>-7.0640749999999999</c:v>
                </c:pt>
                <c:pt idx="3087">
                  <c:v>-7.1276190000000001</c:v>
                </c:pt>
                <c:pt idx="3088">
                  <c:v>-7.1953670000000001</c:v>
                </c:pt>
                <c:pt idx="3089">
                  <c:v>-7.300014</c:v>
                </c:pt>
                <c:pt idx="3090">
                  <c:v>-7.450132</c:v>
                </c:pt>
                <c:pt idx="3091">
                  <c:v>-7.4992109999999998</c:v>
                </c:pt>
                <c:pt idx="3092">
                  <c:v>-7.6201290000000004</c:v>
                </c:pt>
                <c:pt idx="3093">
                  <c:v>-7.7303410000000001</c:v>
                </c:pt>
                <c:pt idx="3094">
                  <c:v>-7.8115509999999997</c:v>
                </c:pt>
                <c:pt idx="3095">
                  <c:v>-7.9673670000000003</c:v>
                </c:pt>
                <c:pt idx="3096">
                  <c:v>-8.0217109999999998</c:v>
                </c:pt>
                <c:pt idx="3097">
                  <c:v>-8.1286529999999999</c:v>
                </c:pt>
                <c:pt idx="3098">
                  <c:v>-8.2887360000000001</c:v>
                </c:pt>
                <c:pt idx="3099">
                  <c:v>-8.3801380000000005</c:v>
                </c:pt>
                <c:pt idx="3100">
                  <c:v>-8.5299910000000008</c:v>
                </c:pt>
                <c:pt idx="3101">
                  <c:v>-8.6416020000000007</c:v>
                </c:pt>
                <c:pt idx="3102">
                  <c:v>-8.7715960000000006</c:v>
                </c:pt>
                <c:pt idx="3103">
                  <c:v>-8.8971169999999997</c:v>
                </c:pt>
                <c:pt idx="3104">
                  <c:v>-8.9893239999999999</c:v>
                </c:pt>
                <c:pt idx="3105">
                  <c:v>-9.1957640000000005</c:v>
                </c:pt>
                <c:pt idx="3106">
                  <c:v>-9.2369009999999996</c:v>
                </c:pt>
                <c:pt idx="3107">
                  <c:v>-9.3657050000000002</c:v>
                </c:pt>
                <c:pt idx="3108">
                  <c:v>-9.5298949999999998</c:v>
                </c:pt>
                <c:pt idx="3109">
                  <c:v>-9.6500749999999993</c:v>
                </c:pt>
                <c:pt idx="3110">
                  <c:v>-9.7947279999999992</c:v>
                </c:pt>
                <c:pt idx="3111">
                  <c:v>-9.8855059999999995</c:v>
                </c:pt>
                <c:pt idx="3112">
                  <c:v>-10.057129</c:v>
                </c:pt>
                <c:pt idx="3113">
                  <c:v>-10.203568000000001</c:v>
                </c:pt>
                <c:pt idx="3114">
                  <c:v>-10.38035</c:v>
                </c:pt>
                <c:pt idx="3115">
                  <c:v>-10.531803</c:v>
                </c:pt>
                <c:pt idx="3116">
                  <c:v>-10.679898</c:v>
                </c:pt>
                <c:pt idx="3117">
                  <c:v>-10.784526</c:v>
                </c:pt>
                <c:pt idx="3118">
                  <c:v>-10.951672</c:v>
                </c:pt>
                <c:pt idx="3119">
                  <c:v>-11.145339</c:v>
                </c:pt>
                <c:pt idx="3120">
                  <c:v>-11.293595</c:v>
                </c:pt>
                <c:pt idx="3121">
                  <c:v>-11.451256000000001</c:v>
                </c:pt>
                <c:pt idx="3122">
                  <c:v>-11.613854999999999</c:v>
                </c:pt>
                <c:pt idx="3123">
                  <c:v>-11.798071999999999</c:v>
                </c:pt>
                <c:pt idx="3124">
                  <c:v>-11.927253</c:v>
                </c:pt>
                <c:pt idx="3125">
                  <c:v>-5.9094850000000001</c:v>
                </c:pt>
                <c:pt idx="3126">
                  <c:v>-3.0053420000000002</c:v>
                </c:pt>
                <c:pt idx="3127">
                  <c:v>-1.2414909999999999</c:v>
                </c:pt>
                <c:pt idx="3128">
                  <c:v>-0.40743000000000001</c:v>
                </c:pt>
                <c:pt idx="3129">
                  <c:v>-0.118973</c:v>
                </c:pt>
                <c:pt idx="3130">
                  <c:v>-7.0473999999999995E-2</c:v>
                </c:pt>
                <c:pt idx="3131">
                  <c:v>3.4216999999999997E-2</c:v>
                </c:pt>
                <c:pt idx="3132">
                  <c:v>5.7044999999999998E-2</c:v>
                </c:pt>
                <c:pt idx="3133">
                  <c:v>8.8647000000000004E-2</c:v>
                </c:pt>
                <c:pt idx="3134">
                  <c:v>0.123837</c:v>
                </c:pt>
                <c:pt idx="3135">
                  <c:v>0.17120299999999999</c:v>
                </c:pt>
                <c:pt idx="3136">
                  <c:v>0.21498300000000001</c:v>
                </c:pt>
                <c:pt idx="3137">
                  <c:v>0.26311099999999998</c:v>
                </c:pt>
                <c:pt idx="3138">
                  <c:v>0.35266599999999998</c:v>
                </c:pt>
                <c:pt idx="3139">
                  <c:v>0.48685400000000001</c:v>
                </c:pt>
                <c:pt idx="3140">
                  <c:v>0.70280100000000001</c:v>
                </c:pt>
                <c:pt idx="3141">
                  <c:v>1.019485</c:v>
                </c:pt>
                <c:pt idx="3142">
                  <c:v>2.7161520000000001</c:v>
                </c:pt>
                <c:pt idx="3143">
                  <c:v>2.9160949999999999</c:v>
                </c:pt>
                <c:pt idx="3144">
                  <c:v>-0.21767300000000001</c:v>
                </c:pt>
                <c:pt idx="3145">
                  <c:v>-1.3974519999999999</c:v>
                </c:pt>
                <c:pt idx="3146">
                  <c:v>-2.0665930000000001</c:v>
                </c:pt>
                <c:pt idx="3147">
                  <c:v>-2.647297</c:v>
                </c:pt>
                <c:pt idx="3148">
                  <c:v>-3.0447959999999998</c:v>
                </c:pt>
                <c:pt idx="3149">
                  <c:v>-2.5941350000000001</c:v>
                </c:pt>
                <c:pt idx="3150">
                  <c:v>-2.223201</c:v>
                </c:pt>
                <c:pt idx="3151">
                  <c:v>-2.7460330000000002</c:v>
                </c:pt>
                <c:pt idx="3152">
                  <c:v>-2.5253100000000002</c:v>
                </c:pt>
                <c:pt idx="3153">
                  <c:v>-2.8225669999999998</c:v>
                </c:pt>
                <c:pt idx="3154">
                  <c:v>-2.696555</c:v>
                </c:pt>
                <c:pt idx="3155">
                  <c:v>-2.687405</c:v>
                </c:pt>
                <c:pt idx="3156">
                  <c:v>-2.9646180000000002</c:v>
                </c:pt>
                <c:pt idx="3157">
                  <c:v>-3.0210189999999999</c:v>
                </c:pt>
                <c:pt idx="3158">
                  <c:v>-3.0513590000000002</c:v>
                </c:pt>
                <c:pt idx="3159">
                  <c:v>-3.001906</c:v>
                </c:pt>
                <c:pt idx="3160">
                  <c:v>-2.926536</c:v>
                </c:pt>
                <c:pt idx="3161">
                  <c:v>-2.9848309999999998</c:v>
                </c:pt>
                <c:pt idx="3162">
                  <c:v>-3.1532330000000002</c:v>
                </c:pt>
                <c:pt idx="3163">
                  <c:v>-3.2412350000000001</c:v>
                </c:pt>
                <c:pt idx="3164">
                  <c:v>-3.3103159999999998</c:v>
                </c:pt>
                <c:pt idx="3165">
                  <c:v>-3.2982640000000001</c:v>
                </c:pt>
                <c:pt idx="3166">
                  <c:v>-3.3083800000000001</c:v>
                </c:pt>
                <c:pt idx="3167">
                  <c:v>-3.329501</c:v>
                </c:pt>
                <c:pt idx="3168">
                  <c:v>-3.3849369999999999</c:v>
                </c:pt>
                <c:pt idx="3169">
                  <c:v>-3.4314879999999999</c:v>
                </c:pt>
                <c:pt idx="3170">
                  <c:v>-3.458151</c:v>
                </c:pt>
                <c:pt idx="3171">
                  <c:v>-3.4234420000000001</c:v>
                </c:pt>
                <c:pt idx="3172">
                  <c:v>-3.4050150000000001</c:v>
                </c:pt>
                <c:pt idx="3173">
                  <c:v>-3.4170699999999998</c:v>
                </c:pt>
                <c:pt idx="3174">
                  <c:v>-3.4421279999999999</c:v>
                </c:pt>
                <c:pt idx="3175">
                  <c:v>-3.4321899999999999</c:v>
                </c:pt>
                <c:pt idx="3176">
                  <c:v>-3.411673</c:v>
                </c:pt>
                <c:pt idx="3177">
                  <c:v>-3.4524729999999999</c:v>
                </c:pt>
                <c:pt idx="3178">
                  <c:v>-3.4448889999999999</c:v>
                </c:pt>
                <c:pt idx="3179">
                  <c:v>-3.422479</c:v>
                </c:pt>
                <c:pt idx="3180">
                  <c:v>-3.4030649999999998</c:v>
                </c:pt>
                <c:pt idx="3181">
                  <c:v>-3.3487140000000002</c:v>
                </c:pt>
                <c:pt idx="3182">
                  <c:v>-3.3447619999999998</c:v>
                </c:pt>
                <c:pt idx="3183">
                  <c:v>-3.3271350000000002</c:v>
                </c:pt>
                <c:pt idx="3184">
                  <c:v>-3.3023660000000001</c:v>
                </c:pt>
                <c:pt idx="3185">
                  <c:v>-3.2973889999999999</c:v>
                </c:pt>
                <c:pt idx="3186">
                  <c:v>-3.3052250000000001</c:v>
                </c:pt>
                <c:pt idx="3187">
                  <c:v>-3.2949199999999998</c:v>
                </c:pt>
                <c:pt idx="3188">
                  <c:v>-3.283121</c:v>
                </c:pt>
                <c:pt idx="3189">
                  <c:v>-3.2882579999999999</c:v>
                </c:pt>
                <c:pt idx="3190">
                  <c:v>-3.2405390000000001</c:v>
                </c:pt>
                <c:pt idx="3191">
                  <c:v>-3.2566329999999999</c:v>
                </c:pt>
                <c:pt idx="3192">
                  <c:v>-3.2755670000000001</c:v>
                </c:pt>
                <c:pt idx="3193">
                  <c:v>-3.2485759999999999</c:v>
                </c:pt>
                <c:pt idx="3194">
                  <c:v>-3.2338969999999998</c:v>
                </c:pt>
                <c:pt idx="3195">
                  <c:v>-3.2469779999999999</c:v>
                </c:pt>
                <c:pt idx="3196">
                  <c:v>-3.2495780000000001</c:v>
                </c:pt>
                <c:pt idx="3197">
                  <c:v>-3.2366259999999998</c:v>
                </c:pt>
                <c:pt idx="3198">
                  <c:v>-3.218035</c:v>
                </c:pt>
                <c:pt idx="3199">
                  <c:v>-3.2133829999999999</c:v>
                </c:pt>
                <c:pt idx="3200">
                  <c:v>-3.2323590000000002</c:v>
                </c:pt>
                <c:pt idx="3201">
                  <c:v>-3.2019099999999998</c:v>
                </c:pt>
                <c:pt idx="3202">
                  <c:v>-3.1830150000000001</c:v>
                </c:pt>
                <c:pt idx="3203">
                  <c:v>-3.1859799999999998</c:v>
                </c:pt>
                <c:pt idx="3204">
                  <c:v>-3.188561</c:v>
                </c:pt>
                <c:pt idx="3205">
                  <c:v>-3.1548750000000001</c:v>
                </c:pt>
                <c:pt idx="3206">
                  <c:v>-3.175516</c:v>
                </c:pt>
                <c:pt idx="3207">
                  <c:v>-3.1558389999999998</c:v>
                </c:pt>
                <c:pt idx="3208">
                  <c:v>-3.1749149999999999</c:v>
                </c:pt>
                <c:pt idx="3209">
                  <c:v>-3.1651310000000001</c:v>
                </c:pt>
                <c:pt idx="3210">
                  <c:v>-3.1745549999999998</c:v>
                </c:pt>
                <c:pt idx="3211">
                  <c:v>-3.1265900000000002</c:v>
                </c:pt>
                <c:pt idx="3212">
                  <c:v>-3.1374610000000001</c:v>
                </c:pt>
                <c:pt idx="3213">
                  <c:v>-3.1246119999999999</c:v>
                </c:pt>
                <c:pt idx="3214">
                  <c:v>-3.1450550000000002</c:v>
                </c:pt>
                <c:pt idx="3215">
                  <c:v>-3.1409259999999999</c:v>
                </c:pt>
                <c:pt idx="3216">
                  <c:v>-3.1751819999999999</c:v>
                </c:pt>
                <c:pt idx="3217">
                  <c:v>-3.1835270000000002</c:v>
                </c:pt>
                <c:pt idx="3218">
                  <c:v>-3.1924039999999998</c:v>
                </c:pt>
                <c:pt idx="3219">
                  <c:v>-3.1984110000000001</c:v>
                </c:pt>
                <c:pt idx="3220">
                  <c:v>-3.2411799999999999</c:v>
                </c:pt>
                <c:pt idx="3221">
                  <c:v>-3.25515</c:v>
                </c:pt>
                <c:pt idx="3222">
                  <c:v>-3.2390940000000001</c:v>
                </c:pt>
                <c:pt idx="3223">
                  <c:v>-3.2107960000000002</c:v>
                </c:pt>
                <c:pt idx="3224">
                  <c:v>-3.2299899999999999</c:v>
                </c:pt>
                <c:pt idx="3225">
                  <c:v>-3.2655110000000001</c:v>
                </c:pt>
                <c:pt idx="3226">
                  <c:v>-3.2800009999999999</c:v>
                </c:pt>
                <c:pt idx="3227">
                  <c:v>-3.2656179999999999</c:v>
                </c:pt>
                <c:pt idx="3228">
                  <c:v>-3.2553879999999999</c:v>
                </c:pt>
                <c:pt idx="3229">
                  <c:v>-3.2675969999999999</c:v>
                </c:pt>
                <c:pt idx="3230">
                  <c:v>-3.2273299999999998</c:v>
                </c:pt>
                <c:pt idx="3231">
                  <c:v>-3.2170990000000002</c:v>
                </c:pt>
                <c:pt idx="3232">
                  <c:v>-3.2457280000000002</c:v>
                </c:pt>
                <c:pt idx="3233">
                  <c:v>-3.2636409999999998</c:v>
                </c:pt>
                <c:pt idx="3234">
                  <c:v>-3.3007590000000002</c:v>
                </c:pt>
                <c:pt idx="3235">
                  <c:v>-3.334435</c:v>
                </c:pt>
                <c:pt idx="3236">
                  <c:v>-3.3483559999999999</c:v>
                </c:pt>
                <c:pt idx="3237">
                  <c:v>-3.3533339999999998</c:v>
                </c:pt>
                <c:pt idx="3238">
                  <c:v>-3.3816259999999998</c:v>
                </c:pt>
                <c:pt idx="3239">
                  <c:v>-3.4040330000000001</c:v>
                </c:pt>
                <c:pt idx="3240">
                  <c:v>-3.4348649999999998</c:v>
                </c:pt>
                <c:pt idx="3241">
                  <c:v>-3.4003399999999999</c:v>
                </c:pt>
                <c:pt idx="3242">
                  <c:v>-3.4185599999999998</c:v>
                </c:pt>
                <c:pt idx="3243">
                  <c:v>-3.43893</c:v>
                </c:pt>
                <c:pt idx="3244">
                  <c:v>-3.472801</c:v>
                </c:pt>
                <c:pt idx="3245">
                  <c:v>-3.4936250000000002</c:v>
                </c:pt>
                <c:pt idx="3246">
                  <c:v>-3.5048119999999998</c:v>
                </c:pt>
                <c:pt idx="3247">
                  <c:v>-3.5427770000000001</c:v>
                </c:pt>
                <c:pt idx="3248">
                  <c:v>-3.55003</c:v>
                </c:pt>
                <c:pt idx="3249">
                  <c:v>-3.5755129999999999</c:v>
                </c:pt>
                <c:pt idx="3250">
                  <c:v>-3.5969030000000002</c:v>
                </c:pt>
                <c:pt idx="3251">
                  <c:v>-3.567186</c:v>
                </c:pt>
                <c:pt idx="3252">
                  <c:v>-3.5586530000000001</c:v>
                </c:pt>
                <c:pt idx="3253">
                  <c:v>-3.5479379999999998</c:v>
                </c:pt>
                <c:pt idx="3254">
                  <c:v>-3.5927090000000002</c:v>
                </c:pt>
                <c:pt idx="3255">
                  <c:v>-3.641416</c:v>
                </c:pt>
                <c:pt idx="3256">
                  <c:v>-3.6389619999999998</c:v>
                </c:pt>
                <c:pt idx="3257">
                  <c:v>-3.6811029999999998</c:v>
                </c:pt>
                <c:pt idx="3258">
                  <c:v>-3.7084630000000001</c:v>
                </c:pt>
                <c:pt idx="3259">
                  <c:v>-3.7479550000000001</c:v>
                </c:pt>
                <c:pt idx="3260">
                  <c:v>-3.800068</c:v>
                </c:pt>
                <c:pt idx="3261">
                  <c:v>-3.8125429999999998</c:v>
                </c:pt>
                <c:pt idx="3262">
                  <c:v>-3.8311660000000001</c:v>
                </c:pt>
                <c:pt idx="3263">
                  <c:v>-3.8515540000000001</c:v>
                </c:pt>
                <c:pt idx="3264">
                  <c:v>-3.884029</c:v>
                </c:pt>
                <c:pt idx="3265">
                  <c:v>-3.9104830000000002</c:v>
                </c:pt>
                <c:pt idx="3266">
                  <c:v>-3.961084</c:v>
                </c:pt>
                <c:pt idx="3267">
                  <c:v>-3.939575</c:v>
                </c:pt>
                <c:pt idx="3268">
                  <c:v>-3.9699300000000002</c:v>
                </c:pt>
                <c:pt idx="3269">
                  <c:v>-4.0049469999999996</c:v>
                </c:pt>
                <c:pt idx="3270">
                  <c:v>-4.028912</c:v>
                </c:pt>
                <c:pt idx="3271">
                  <c:v>-4.073334</c:v>
                </c:pt>
                <c:pt idx="3272">
                  <c:v>-4.1325229999999999</c:v>
                </c:pt>
                <c:pt idx="3273">
                  <c:v>-4.1659110000000004</c:v>
                </c:pt>
                <c:pt idx="3274">
                  <c:v>-4.2147129999999997</c:v>
                </c:pt>
                <c:pt idx="3275">
                  <c:v>-4.246162</c:v>
                </c:pt>
                <c:pt idx="3276">
                  <c:v>-4.2830029999999999</c:v>
                </c:pt>
                <c:pt idx="3277">
                  <c:v>-4.3467700000000002</c:v>
                </c:pt>
                <c:pt idx="3278">
                  <c:v>-4.4323249999999996</c:v>
                </c:pt>
                <c:pt idx="3279">
                  <c:v>-4.4518139999999997</c:v>
                </c:pt>
                <c:pt idx="3280">
                  <c:v>-4.4682899999999997</c:v>
                </c:pt>
                <c:pt idx="3281">
                  <c:v>-4.4661429999999998</c:v>
                </c:pt>
                <c:pt idx="3282">
                  <c:v>-4.5011609999999997</c:v>
                </c:pt>
                <c:pt idx="3283">
                  <c:v>-4.5600259999999997</c:v>
                </c:pt>
                <c:pt idx="3284">
                  <c:v>-4.5958449999999997</c:v>
                </c:pt>
                <c:pt idx="3285">
                  <c:v>-4.6267240000000003</c:v>
                </c:pt>
                <c:pt idx="3286">
                  <c:v>-4.6949459999999998</c:v>
                </c:pt>
                <c:pt idx="3287">
                  <c:v>-4.7244219999999997</c:v>
                </c:pt>
                <c:pt idx="3288">
                  <c:v>-4.7597449999999997</c:v>
                </c:pt>
                <c:pt idx="3289">
                  <c:v>-4.821631</c:v>
                </c:pt>
                <c:pt idx="3290">
                  <c:v>-4.8564109999999996</c:v>
                </c:pt>
                <c:pt idx="3291">
                  <c:v>-4.9411269999999998</c:v>
                </c:pt>
                <c:pt idx="3292">
                  <c:v>-4.9983779999999998</c:v>
                </c:pt>
                <c:pt idx="3293">
                  <c:v>-5.037852</c:v>
                </c:pt>
                <c:pt idx="3294">
                  <c:v>-5.0955690000000002</c:v>
                </c:pt>
                <c:pt idx="3295">
                  <c:v>-5.1690339999999999</c:v>
                </c:pt>
                <c:pt idx="3296">
                  <c:v>-5.214696</c:v>
                </c:pt>
                <c:pt idx="3297">
                  <c:v>-5.2586279999999999</c:v>
                </c:pt>
                <c:pt idx="3298">
                  <c:v>-5.3440649999999996</c:v>
                </c:pt>
                <c:pt idx="3299">
                  <c:v>-5.3762429999999997</c:v>
                </c:pt>
                <c:pt idx="3300">
                  <c:v>-5.4042380000000003</c:v>
                </c:pt>
                <c:pt idx="3301">
                  <c:v>-5.4276429999999998</c:v>
                </c:pt>
                <c:pt idx="3302">
                  <c:v>-5.5226899999999999</c:v>
                </c:pt>
                <c:pt idx="3303">
                  <c:v>-5.6057899999999998</c:v>
                </c:pt>
                <c:pt idx="3304">
                  <c:v>-5.6454409999999999</c:v>
                </c:pt>
                <c:pt idx="3305">
                  <c:v>-5.7144529999999998</c:v>
                </c:pt>
                <c:pt idx="3306">
                  <c:v>-5.7877580000000002</c:v>
                </c:pt>
                <c:pt idx="3307">
                  <c:v>-5.844544</c:v>
                </c:pt>
                <c:pt idx="3308">
                  <c:v>-5.8995160000000002</c:v>
                </c:pt>
                <c:pt idx="3309">
                  <c:v>-5.9960310000000003</c:v>
                </c:pt>
                <c:pt idx="3310">
                  <c:v>-6.0525900000000004</c:v>
                </c:pt>
                <c:pt idx="3311">
                  <c:v>-6.1412180000000003</c:v>
                </c:pt>
                <c:pt idx="3312">
                  <c:v>-6.2015609999999999</c:v>
                </c:pt>
                <c:pt idx="3313">
                  <c:v>-6.2812770000000002</c:v>
                </c:pt>
                <c:pt idx="3314">
                  <c:v>-6.3940270000000003</c:v>
                </c:pt>
                <c:pt idx="3315">
                  <c:v>-6.4769709999999998</c:v>
                </c:pt>
                <c:pt idx="3316">
                  <c:v>-6.5511179999999998</c:v>
                </c:pt>
                <c:pt idx="3317">
                  <c:v>-6.6237969999999997</c:v>
                </c:pt>
                <c:pt idx="3318">
                  <c:v>-6.7256910000000003</c:v>
                </c:pt>
                <c:pt idx="3319">
                  <c:v>-6.8118429999999996</c:v>
                </c:pt>
                <c:pt idx="3320">
                  <c:v>-6.8662219999999996</c:v>
                </c:pt>
                <c:pt idx="3321">
                  <c:v>-6.9886929999999996</c:v>
                </c:pt>
                <c:pt idx="3322">
                  <c:v>-7.0641489999999996</c:v>
                </c:pt>
                <c:pt idx="3323">
                  <c:v>-7.1406700000000001</c:v>
                </c:pt>
                <c:pt idx="3324">
                  <c:v>-7.2719930000000002</c:v>
                </c:pt>
                <c:pt idx="3325">
                  <c:v>-7.373278</c:v>
                </c:pt>
                <c:pt idx="3326">
                  <c:v>-7.5101680000000002</c:v>
                </c:pt>
                <c:pt idx="3327">
                  <c:v>-7.6787679999999998</c:v>
                </c:pt>
                <c:pt idx="3328">
                  <c:v>-7.7575799999999999</c:v>
                </c:pt>
                <c:pt idx="3329">
                  <c:v>-7.9625250000000003</c:v>
                </c:pt>
                <c:pt idx="3330">
                  <c:v>-8.1239939999999997</c:v>
                </c:pt>
                <c:pt idx="3331">
                  <c:v>-8.2789800000000007</c:v>
                </c:pt>
                <c:pt idx="3332">
                  <c:v>-8.4388810000000003</c:v>
                </c:pt>
                <c:pt idx="3333">
                  <c:v>-8.5660249999999998</c:v>
                </c:pt>
                <c:pt idx="3334">
                  <c:v>-8.7567649999999997</c:v>
                </c:pt>
                <c:pt idx="3335">
                  <c:v>-8.8880060000000007</c:v>
                </c:pt>
                <c:pt idx="3336">
                  <c:v>-9.0271469999999994</c:v>
                </c:pt>
                <c:pt idx="3337">
                  <c:v>-9.1918520000000008</c:v>
                </c:pt>
                <c:pt idx="3338">
                  <c:v>-9.3176190000000005</c:v>
                </c:pt>
                <c:pt idx="3339">
                  <c:v>-9.4630379999999992</c:v>
                </c:pt>
                <c:pt idx="3340">
                  <c:v>-9.5725899999999999</c:v>
                </c:pt>
                <c:pt idx="3341">
                  <c:v>-9.6927280000000007</c:v>
                </c:pt>
                <c:pt idx="3342">
                  <c:v>-9.8129519999999992</c:v>
                </c:pt>
                <c:pt idx="3343">
                  <c:v>-9.9563299999999995</c:v>
                </c:pt>
                <c:pt idx="3344">
                  <c:v>-10.015188</c:v>
                </c:pt>
                <c:pt idx="3345">
                  <c:v>-10.154702</c:v>
                </c:pt>
                <c:pt idx="3346">
                  <c:v>-10.203196999999999</c:v>
                </c:pt>
                <c:pt idx="3347">
                  <c:v>-10.402765</c:v>
                </c:pt>
                <c:pt idx="3348">
                  <c:v>-10.479039999999999</c:v>
                </c:pt>
                <c:pt idx="3349">
                  <c:v>-10.518482000000001</c:v>
                </c:pt>
                <c:pt idx="3350">
                  <c:v>-10.656280000000001</c:v>
                </c:pt>
                <c:pt idx="3351">
                  <c:v>-10.781029</c:v>
                </c:pt>
                <c:pt idx="3352">
                  <c:v>-10.874366999999999</c:v>
                </c:pt>
                <c:pt idx="3353">
                  <c:v>-11.059100000000001</c:v>
                </c:pt>
                <c:pt idx="3354">
                  <c:v>-11.181219</c:v>
                </c:pt>
                <c:pt idx="3355">
                  <c:v>-11.317354</c:v>
                </c:pt>
                <c:pt idx="3356">
                  <c:v>-11.504334999999999</c:v>
                </c:pt>
                <c:pt idx="3357">
                  <c:v>-11.624117999999999</c:v>
                </c:pt>
                <c:pt idx="3358">
                  <c:v>-11.706747999999999</c:v>
                </c:pt>
                <c:pt idx="3359">
                  <c:v>-11.838888000000001</c:v>
                </c:pt>
                <c:pt idx="3360">
                  <c:v>-11.947884999999999</c:v>
                </c:pt>
                <c:pt idx="3361">
                  <c:v>-12.214102</c:v>
                </c:pt>
                <c:pt idx="3362">
                  <c:v>-12.328271000000001</c:v>
                </c:pt>
                <c:pt idx="3363">
                  <c:v>-12.543068999999999</c:v>
                </c:pt>
                <c:pt idx="3364">
                  <c:v>-12.676940999999999</c:v>
                </c:pt>
                <c:pt idx="3365">
                  <c:v>-6.8714740000000001</c:v>
                </c:pt>
                <c:pt idx="3366">
                  <c:v>-3.5486170000000001</c:v>
                </c:pt>
                <c:pt idx="3367">
                  <c:v>-1.4670799999999999</c:v>
                </c:pt>
                <c:pt idx="3368">
                  <c:v>-0.43740800000000002</c:v>
                </c:pt>
                <c:pt idx="3369">
                  <c:v>-0.109752</c:v>
                </c:pt>
                <c:pt idx="3370">
                  <c:v>-3.3779000000000003E-2</c:v>
                </c:pt>
                <c:pt idx="3371">
                  <c:v>1.0328E-2</c:v>
                </c:pt>
                <c:pt idx="3372">
                  <c:v>5.3165999999999998E-2</c:v>
                </c:pt>
                <c:pt idx="3373">
                  <c:v>9.9908999999999998E-2</c:v>
                </c:pt>
                <c:pt idx="3374">
                  <c:v>8.1590999999999997E-2</c:v>
                </c:pt>
                <c:pt idx="3375">
                  <c:v>0.110233</c:v>
                </c:pt>
                <c:pt idx="3376">
                  <c:v>0.243425</c:v>
                </c:pt>
                <c:pt idx="3377">
                  <c:v>0.313251</c:v>
                </c:pt>
                <c:pt idx="3378">
                  <c:v>0.439114</c:v>
                </c:pt>
                <c:pt idx="3379">
                  <c:v>0.56612499999999999</c:v>
                </c:pt>
                <c:pt idx="3380">
                  <c:v>0.76090599999999997</c:v>
                </c:pt>
                <c:pt idx="3381">
                  <c:v>0.66017199999999998</c:v>
                </c:pt>
                <c:pt idx="3382">
                  <c:v>2.6079150000000002</c:v>
                </c:pt>
                <c:pt idx="3383">
                  <c:v>2.9021710000000001</c:v>
                </c:pt>
                <c:pt idx="3384">
                  <c:v>-9.8403000000000004E-2</c:v>
                </c:pt>
                <c:pt idx="3385">
                  <c:v>-0.879826</c:v>
                </c:pt>
                <c:pt idx="3386">
                  <c:v>-1.6876070000000001</c:v>
                </c:pt>
                <c:pt idx="3387">
                  <c:v>-2.353618</c:v>
                </c:pt>
                <c:pt idx="3388">
                  <c:v>-2.8757730000000001</c:v>
                </c:pt>
                <c:pt idx="3389">
                  <c:v>-2.8826019999999999</c:v>
                </c:pt>
                <c:pt idx="3390">
                  <c:v>-2.130811</c:v>
                </c:pt>
                <c:pt idx="3391">
                  <c:v>-2.4128379999999998</c:v>
                </c:pt>
                <c:pt idx="3392">
                  <c:v>-2.57335</c:v>
                </c:pt>
                <c:pt idx="3393">
                  <c:v>-2.6686899999999998</c:v>
                </c:pt>
                <c:pt idx="3394">
                  <c:v>-2.6177130000000002</c:v>
                </c:pt>
                <c:pt idx="3395">
                  <c:v>-2.3876309999999998</c:v>
                </c:pt>
                <c:pt idx="3396">
                  <c:v>-2.673133</c:v>
                </c:pt>
                <c:pt idx="3397">
                  <c:v>-2.7977479999999999</c:v>
                </c:pt>
                <c:pt idx="3398">
                  <c:v>-2.8849939999999998</c:v>
                </c:pt>
                <c:pt idx="3399">
                  <c:v>-2.8332549999999999</c:v>
                </c:pt>
                <c:pt idx="3400">
                  <c:v>-2.6848350000000001</c:v>
                </c:pt>
                <c:pt idx="3401">
                  <c:v>-2.6433849999999999</c:v>
                </c:pt>
                <c:pt idx="3402">
                  <c:v>-2.7592829999999999</c:v>
                </c:pt>
                <c:pt idx="3403">
                  <c:v>-2.831245</c:v>
                </c:pt>
                <c:pt idx="3404">
                  <c:v>-2.8988200000000002</c:v>
                </c:pt>
                <c:pt idx="3405">
                  <c:v>-2.8815919999999999</c:v>
                </c:pt>
                <c:pt idx="3406">
                  <c:v>-2.865748</c:v>
                </c:pt>
                <c:pt idx="3407">
                  <c:v>-2.846104</c:v>
                </c:pt>
                <c:pt idx="3408">
                  <c:v>-2.8380390000000002</c:v>
                </c:pt>
                <c:pt idx="3409">
                  <c:v>-2.861049</c:v>
                </c:pt>
                <c:pt idx="3410">
                  <c:v>-2.8914170000000001</c:v>
                </c:pt>
                <c:pt idx="3411">
                  <c:v>-2.902412</c:v>
                </c:pt>
                <c:pt idx="3412">
                  <c:v>-2.8762300000000001</c:v>
                </c:pt>
                <c:pt idx="3413">
                  <c:v>-2.8709009999999999</c:v>
                </c:pt>
                <c:pt idx="3414">
                  <c:v>-2.8556110000000001</c:v>
                </c:pt>
                <c:pt idx="3415">
                  <c:v>-2.8712420000000001</c:v>
                </c:pt>
                <c:pt idx="3416">
                  <c:v>-2.8656389999999998</c:v>
                </c:pt>
                <c:pt idx="3417">
                  <c:v>-2.848271</c:v>
                </c:pt>
                <c:pt idx="3418">
                  <c:v>-2.8472569999999999</c:v>
                </c:pt>
                <c:pt idx="3419">
                  <c:v>-2.839591</c:v>
                </c:pt>
                <c:pt idx="3420">
                  <c:v>-2.8391549999999999</c:v>
                </c:pt>
                <c:pt idx="3421">
                  <c:v>-2.8285879999999999</c:v>
                </c:pt>
                <c:pt idx="3422">
                  <c:v>-2.7966790000000001</c:v>
                </c:pt>
                <c:pt idx="3423">
                  <c:v>-2.820586</c:v>
                </c:pt>
                <c:pt idx="3424">
                  <c:v>-2.8344779999999998</c:v>
                </c:pt>
                <c:pt idx="3425">
                  <c:v>-2.7932809999999999</c:v>
                </c:pt>
                <c:pt idx="3426">
                  <c:v>-2.7869259999999998</c:v>
                </c:pt>
                <c:pt idx="3427">
                  <c:v>-2.825472</c:v>
                </c:pt>
                <c:pt idx="3428">
                  <c:v>-2.8046139999999999</c:v>
                </c:pt>
                <c:pt idx="3429">
                  <c:v>-2.7889689999999998</c:v>
                </c:pt>
                <c:pt idx="3430">
                  <c:v>-2.7805939999999998</c:v>
                </c:pt>
                <c:pt idx="3431">
                  <c:v>-2.7532399999999999</c:v>
                </c:pt>
                <c:pt idx="3432">
                  <c:v>-2.7636479999999999</c:v>
                </c:pt>
                <c:pt idx="3433">
                  <c:v>-2.7714460000000001</c:v>
                </c:pt>
                <c:pt idx="3434">
                  <c:v>-2.7680720000000001</c:v>
                </c:pt>
                <c:pt idx="3435">
                  <c:v>-2.7427640000000002</c:v>
                </c:pt>
                <c:pt idx="3436">
                  <c:v>-2.7384750000000002</c:v>
                </c:pt>
                <c:pt idx="3437">
                  <c:v>-2.699716</c:v>
                </c:pt>
                <c:pt idx="3438">
                  <c:v>-2.693473</c:v>
                </c:pt>
                <c:pt idx="3439">
                  <c:v>-2.7029480000000001</c:v>
                </c:pt>
                <c:pt idx="3440">
                  <c:v>-2.641797</c:v>
                </c:pt>
                <c:pt idx="3441">
                  <c:v>-2.647246</c:v>
                </c:pt>
                <c:pt idx="3442">
                  <c:v>-2.6473719999999998</c:v>
                </c:pt>
                <c:pt idx="3443">
                  <c:v>-2.6254580000000001</c:v>
                </c:pt>
                <c:pt idx="3444">
                  <c:v>-2.644717</c:v>
                </c:pt>
                <c:pt idx="3445">
                  <c:v>-2.632152</c:v>
                </c:pt>
                <c:pt idx="3446">
                  <c:v>-2.6599460000000001</c:v>
                </c:pt>
                <c:pt idx="3447">
                  <c:v>-2.6678570000000001</c:v>
                </c:pt>
                <c:pt idx="3448">
                  <c:v>-2.6795200000000001</c:v>
                </c:pt>
                <c:pt idx="3449">
                  <c:v>-2.7036190000000002</c:v>
                </c:pt>
                <c:pt idx="3450">
                  <c:v>-2.7187540000000001</c:v>
                </c:pt>
                <c:pt idx="3451">
                  <c:v>-2.708672</c:v>
                </c:pt>
                <c:pt idx="3452">
                  <c:v>-2.7036250000000002</c:v>
                </c:pt>
                <c:pt idx="3453">
                  <c:v>-2.7260049999999998</c:v>
                </c:pt>
                <c:pt idx="3454">
                  <c:v>-2.7283279999999999</c:v>
                </c:pt>
                <c:pt idx="3455">
                  <c:v>-2.751077</c:v>
                </c:pt>
                <c:pt idx="3456">
                  <c:v>-2.7435580000000002</c:v>
                </c:pt>
                <c:pt idx="3457">
                  <c:v>-2.7454830000000001</c:v>
                </c:pt>
                <c:pt idx="3458">
                  <c:v>-2.74722</c:v>
                </c:pt>
                <c:pt idx="3459">
                  <c:v>-2.762057</c:v>
                </c:pt>
                <c:pt idx="3460">
                  <c:v>-2.7521</c:v>
                </c:pt>
                <c:pt idx="3461">
                  <c:v>-2.7716509999999999</c:v>
                </c:pt>
                <c:pt idx="3462">
                  <c:v>-2.7636790000000002</c:v>
                </c:pt>
                <c:pt idx="3463">
                  <c:v>-2.7829480000000002</c:v>
                </c:pt>
                <c:pt idx="3464">
                  <c:v>-2.7578490000000002</c:v>
                </c:pt>
                <c:pt idx="3465">
                  <c:v>-2.7578809999999998</c:v>
                </c:pt>
                <c:pt idx="3466">
                  <c:v>-2.7565529999999998</c:v>
                </c:pt>
                <c:pt idx="3467">
                  <c:v>-2.792856</c:v>
                </c:pt>
                <c:pt idx="3468">
                  <c:v>-2.7941150000000001</c:v>
                </c:pt>
                <c:pt idx="3469">
                  <c:v>-2.8131110000000001</c:v>
                </c:pt>
                <c:pt idx="3470">
                  <c:v>-2.8359610000000002</c:v>
                </c:pt>
                <c:pt idx="3471">
                  <c:v>-2.8815119999999999</c:v>
                </c:pt>
                <c:pt idx="3472">
                  <c:v>-2.8829220000000002</c:v>
                </c:pt>
                <c:pt idx="3473">
                  <c:v>-2.8825880000000002</c:v>
                </c:pt>
                <c:pt idx="3474">
                  <c:v>-2.9336350000000002</c:v>
                </c:pt>
                <c:pt idx="3475">
                  <c:v>-2.9307300000000001</c:v>
                </c:pt>
                <c:pt idx="3476">
                  <c:v>-2.9369869999999998</c:v>
                </c:pt>
                <c:pt idx="3477">
                  <c:v>-2.9806689999999998</c:v>
                </c:pt>
                <c:pt idx="3478">
                  <c:v>-2.9726219999999999</c:v>
                </c:pt>
                <c:pt idx="3479">
                  <c:v>-3.0110980000000001</c:v>
                </c:pt>
                <c:pt idx="3480">
                  <c:v>-3.0318809999999998</c:v>
                </c:pt>
                <c:pt idx="3481">
                  <c:v>-3.0456629999999998</c:v>
                </c:pt>
                <c:pt idx="3482">
                  <c:v>-3.0485709999999999</c:v>
                </c:pt>
                <c:pt idx="3483">
                  <c:v>-3.1289889999999998</c:v>
                </c:pt>
                <c:pt idx="3484">
                  <c:v>-3.137937</c:v>
                </c:pt>
                <c:pt idx="3485">
                  <c:v>-3.1761759999999999</c:v>
                </c:pt>
                <c:pt idx="3486">
                  <c:v>-3.1667329999999998</c:v>
                </c:pt>
                <c:pt idx="3487">
                  <c:v>-3.2079610000000001</c:v>
                </c:pt>
                <c:pt idx="3488">
                  <c:v>-3.169565</c:v>
                </c:pt>
                <c:pt idx="3489">
                  <c:v>-3.1311550000000001</c:v>
                </c:pt>
                <c:pt idx="3490">
                  <c:v>-3.1652849999999999</c:v>
                </c:pt>
                <c:pt idx="3491">
                  <c:v>-3.194035</c:v>
                </c:pt>
                <c:pt idx="3492">
                  <c:v>-3.207913</c:v>
                </c:pt>
                <c:pt idx="3493">
                  <c:v>-3.2463609999999998</c:v>
                </c:pt>
                <c:pt idx="3494">
                  <c:v>-3.3029199999999999</c:v>
                </c:pt>
                <c:pt idx="3495">
                  <c:v>-3.3696999999999999</c:v>
                </c:pt>
                <c:pt idx="3496">
                  <c:v>-3.468744</c:v>
                </c:pt>
                <c:pt idx="3497">
                  <c:v>-3.5232009999999998</c:v>
                </c:pt>
                <c:pt idx="3498">
                  <c:v>-3.576336</c:v>
                </c:pt>
                <c:pt idx="3499">
                  <c:v>-3.6470539999999998</c:v>
                </c:pt>
                <c:pt idx="3500">
                  <c:v>-3.7174879999999999</c:v>
                </c:pt>
                <c:pt idx="3501">
                  <c:v>-3.7900330000000002</c:v>
                </c:pt>
                <c:pt idx="3502">
                  <c:v>-3.8632960000000001</c:v>
                </c:pt>
                <c:pt idx="3503">
                  <c:v>-3.9332199999999999</c:v>
                </c:pt>
                <c:pt idx="3504">
                  <c:v>-3.9655550000000002</c:v>
                </c:pt>
                <c:pt idx="3505">
                  <c:v>-4.0050970000000001</c:v>
                </c:pt>
                <c:pt idx="3506">
                  <c:v>-4.1186720000000001</c:v>
                </c:pt>
                <c:pt idx="3507">
                  <c:v>-4.1672849999999997</c:v>
                </c:pt>
                <c:pt idx="3508">
                  <c:v>-4.2592439999999998</c:v>
                </c:pt>
                <c:pt idx="3509">
                  <c:v>-4.3274609999999996</c:v>
                </c:pt>
                <c:pt idx="3510">
                  <c:v>-4.3722709999999996</c:v>
                </c:pt>
                <c:pt idx="3511">
                  <c:v>-4.4135030000000004</c:v>
                </c:pt>
                <c:pt idx="3512">
                  <c:v>-4.4625909999999998</c:v>
                </c:pt>
                <c:pt idx="3513">
                  <c:v>-4.516235</c:v>
                </c:pt>
                <c:pt idx="3514">
                  <c:v>-4.5647799999999998</c:v>
                </c:pt>
                <c:pt idx="3515">
                  <c:v>-4.6271310000000003</c:v>
                </c:pt>
                <c:pt idx="3516">
                  <c:v>-4.6740950000000003</c:v>
                </c:pt>
                <c:pt idx="3517">
                  <c:v>-4.7040499999999996</c:v>
                </c:pt>
                <c:pt idx="3518">
                  <c:v>-4.755636</c:v>
                </c:pt>
                <c:pt idx="3519">
                  <c:v>-4.7964190000000002</c:v>
                </c:pt>
                <c:pt idx="3520">
                  <c:v>-4.8254710000000003</c:v>
                </c:pt>
                <c:pt idx="3521">
                  <c:v>-4.8629490000000004</c:v>
                </c:pt>
                <c:pt idx="3522">
                  <c:v>-4.8889719999999999</c:v>
                </c:pt>
                <c:pt idx="3523">
                  <c:v>-4.9432130000000001</c:v>
                </c:pt>
                <c:pt idx="3524">
                  <c:v>-4.992076</c:v>
                </c:pt>
                <c:pt idx="3525">
                  <c:v>-5.0281840000000004</c:v>
                </c:pt>
                <c:pt idx="3526">
                  <c:v>-5.0744090000000002</c:v>
                </c:pt>
                <c:pt idx="3527">
                  <c:v>-5.0821480000000001</c:v>
                </c:pt>
                <c:pt idx="3528">
                  <c:v>-5.145772</c:v>
                </c:pt>
                <c:pt idx="3529">
                  <c:v>-5.1588940000000001</c:v>
                </c:pt>
                <c:pt idx="3530">
                  <c:v>-5.2272119999999997</c:v>
                </c:pt>
                <c:pt idx="3531">
                  <c:v>-5.2537089999999997</c:v>
                </c:pt>
                <c:pt idx="3532">
                  <c:v>-5.2750859999999999</c:v>
                </c:pt>
                <c:pt idx="3533">
                  <c:v>-5.3308920000000004</c:v>
                </c:pt>
                <c:pt idx="3534">
                  <c:v>-5.4183019999999997</c:v>
                </c:pt>
                <c:pt idx="3535">
                  <c:v>-5.4471249999999998</c:v>
                </c:pt>
                <c:pt idx="3536">
                  <c:v>-5.4735500000000004</c:v>
                </c:pt>
                <c:pt idx="3537">
                  <c:v>-5.5013719999999999</c:v>
                </c:pt>
                <c:pt idx="3538">
                  <c:v>-5.563364</c:v>
                </c:pt>
                <c:pt idx="3539">
                  <c:v>-5.5903270000000003</c:v>
                </c:pt>
                <c:pt idx="3540">
                  <c:v>-5.6370579999999997</c:v>
                </c:pt>
                <c:pt idx="3541">
                  <c:v>-5.6815689999999996</c:v>
                </c:pt>
                <c:pt idx="3542">
                  <c:v>-5.7238239999999996</c:v>
                </c:pt>
                <c:pt idx="3543">
                  <c:v>-5.742985</c:v>
                </c:pt>
                <c:pt idx="3544">
                  <c:v>-5.8193989999999998</c:v>
                </c:pt>
                <c:pt idx="3545">
                  <c:v>-5.8599730000000001</c:v>
                </c:pt>
                <c:pt idx="3546">
                  <c:v>-5.9194959999999996</c:v>
                </c:pt>
                <c:pt idx="3547">
                  <c:v>-5.9379609999999996</c:v>
                </c:pt>
                <c:pt idx="3548">
                  <c:v>-5.9972000000000003</c:v>
                </c:pt>
                <c:pt idx="3549">
                  <c:v>-6.01274</c:v>
                </c:pt>
                <c:pt idx="3550">
                  <c:v>-6.0697570000000001</c:v>
                </c:pt>
                <c:pt idx="3551">
                  <c:v>-6.114274</c:v>
                </c:pt>
                <c:pt idx="3552">
                  <c:v>-6.1676460000000004</c:v>
                </c:pt>
                <c:pt idx="3553">
                  <c:v>-6.2405480000000004</c:v>
                </c:pt>
                <c:pt idx="3554">
                  <c:v>-6.3578229999999998</c:v>
                </c:pt>
                <c:pt idx="3555">
                  <c:v>-6.3857860000000004</c:v>
                </c:pt>
                <c:pt idx="3556">
                  <c:v>-6.503857</c:v>
                </c:pt>
                <c:pt idx="3557">
                  <c:v>-6.5487169999999999</c:v>
                </c:pt>
                <c:pt idx="3558">
                  <c:v>-6.5920370000000004</c:v>
                </c:pt>
                <c:pt idx="3559">
                  <c:v>-6.6991480000000001</c:v>
                </c:pt>
                <c:pt idx="3560">
                  <c:v>-6.7687939999999998</c:v>
                </c:pt>
                <c:pt idx="3561">
                  <c:v>-6.856878</c:v>
                </c:pt>
                <c:pt idx="3562">
                  <c:v>-6.9040499999999998</c:v>
                </c:pt>
                <c:pt idx="3563">
                  <c:v>-7.0047649999999999</c:v>
                </c:pt>
                <c:pt idx="3564">
                  <c:v>-7.0606549999999997</c:v>
                </c:pt>
                <c:pt idx="3565">
                  <c:v>-7.1293740000000003</c:v>
                </c:pt>
                <c:pt idx="3566">
                  <c:v>-7.1897029999999997</c:v>
                </c:pt>
                <c:pt idx="3567">
                  <c:v>-7.3227919999999997</c:v>
                </c:pt>
                <c:pt idx="3568">
                  <c:v>-7.3734070000000003</c:v>
                </c:pt>
                <c:pt idx="3569">
                  <c:v>-7.4840179999999998</c:v>
                </c:pt>
                <c:pt idx="3570">
                  <c:v>-7.5766540000000004</c:v>
                </c:pt>
                <c:pt idx="3571">
                  <c:v>-7.7449960000000004</c:v>
                </c:pt>
                <c:pt idx="3572">
                  <c:v>-7.8779539999999999</c:v>
                </c:pt>
                <c:pt idx="3573">
                  <c:v>-7.9757179999999996</c:v>
                </c:pt>
                <c:pt idx="3574">
                  <c:v>-8.101483</c:v>
                </c:pt>
                <c:pt idx="3575">
                  <c:v>-8.2076080000000005</c:v>
                </c:pt>
                <c:pt idx="3576">
                  <c:v>-8.3392569999999999</c:v>
                </c:pt>
                <c:pt idx="3577">
                  <c:v>-8.4432989999999997</c:v>
                </c:pt>
                <c:pt idx="3578">
                  <c:v>-8.5656099999999995</c:v>
                </c:pt>
                <c:pt idx="3579">
                  <c:v>-8.7309990000000006</c:v>
                </c:pt>
                <c:pt idx="3580">
                  <c:v>-8.885097</c:v>
                </c:pt>
                <c:pt idx="3581">
                  <c:v>-9.0065600000000003</c:v>
                </c:pt>
                <c:pt idx="3582">
                  <c:v>-9.1046040000000001</c:v>
                </c:pt>
                <c:pt idx="3583">
                  <c:v>-9.2588570000000008</c:v>
                </c:pt>
                <c:pt idx="3584">
                  <c:v>-9.3830220000000004</c:v>
                </c:pt>
                <c:pt idx="3585">
                  <c:v>-9.5540249999999993</c:v>
                </c:pt>
                <c:pt idx="3586">
                  <c:v>-9.6688799999999997</c:v>
                </c:pt>
                <c:pt idx="3587">
                  <c:v>-9.8313500000000005</c:v>
                </c:pt>
                <c:pt idx="3588">
                  <c:v>-9.9757510000000007</c:v>
                </c:pt>
                <c:pt idx="3589">
                  <c:v>-10.076872</c:v>
                </c:pt>
                <c:pt idx="3590">
                  <c:v>-10.244802</c:v>
                </c:pt>
                <c:pt idx="3591">
                  <c:v>-10.410239000000001</c:v>
                </c:pt>
                <c:pt idx="3592">
                  <c:v>-10.520073999999999</c:v>
                </c:pt>
                <c:pt idx="3593">
                  <c:v>-10.688146</c:v>
                </c:pt>
                <c:pt idx="3594">
                  <c:v>-10.865831999999999</c:v>
                </c:pt>
                <c:pt idx="3595">
                  <c:v>-10.987297</c:v>
                </c:pt>
                <c:pt idx="3596">
                  <c:v>-11.238505999999999</c:v>
                </c:pt>
                <c:pt idx="3597">
                  <c:v>-11.3819</c:v>
                </c:pt>
                <c:pt idx="3598">
                  <c:v>-11.515266</c:v>
                </c:pt>
                <c:pt idx="3599">
                  <c:v>-11.676683000000001</c:v>
                </c:pt>
                <c:pt idx="3600">
                  <c:v>-11.854794</c:v>
                </c:pt>
                <c:pt idx="3601">
                  <c:v>-12.014825999999999</c:v>
                </c:pt>
                <c:pt idx="3602">
                  <c:v>-12.244286000000001</c:v>
                </c:pt>
                <c:pt idx="3603">
                  <c:v>-12.291395</c:v>
                </c:pt>
                <c:pt idx="3604">
                  <c:v>-12.627181</c:v>
                </c:pt>
                <c:pt idx="3605">
                  <c:v>-6.7396710000000004</c:v>
                </c:pt>
                <c:pt idx="3606">
                  <c:v>-3.406177</c:v>
                </c:pt>
                <c:pt idx="3607">
                  <c:v>-1.4774290000000001</c:v>
                </c:pt>
                <c:pt idx="3608">
                  <c:v>-0.47209499999999999</c:v>
                </c:pt>
                <c:pt idx="3609">
                  <c:v>-0.11611200000000001</c:v>
                </c:pt>
                <c:pt idx="3610">
                  <c:v>-3.7286E-2</c:v>
                </c:pt>
                <c:pt idx="3611">
                  <c:v>1.2037000000000001E-2</c:v>
                </c:pt>
                <c:pt idx="3612">
                  <c:v>6.1705999999999997E-2</c:v>
                </c:pt>
                <c:pt idx="3613">
                  <c:v>8.8044999999999998E-2</c:v>
                </c:pt>
                <c:pt idx="3614">
                  <c:v>7.1861999999999995E-2</c:v>
                </c:pt>
                <c:pt idx="3615">
                  <c:v>9.7795999999999994E-2</c:v>
                </c:pt>
                <c:pt idx="3616">
                  <c:v>0.22944400000000001</c:v>
                </c:pt>
                <c:pt idx="3617">
                  <c:v>0.28219499999999997</c:v>
                </c:pt>
                <c:pt idx="3618">
                  <c:v>0.395951</c:v>
                </c:pt>
                <c:pt idx="3619">
                  <c:v>0.50641199999999997</c:v>
                </c:pt>
                <c:pt idx="3620">
                  <c:v>0.67968399999999995</c:v>
                </c:pt>
                <c:pt idx="3621">
                  <c:v>0.564697</c:v>
                </c:pt>
                <c:pt idx="3622">
                  <c:v>2.0624039999999999</c:v>
                </c:pt>
                <c:pt idx="3623">
                  <c:v>3.3480789999999998</c:v>
                </c:pt>
                <c:pt idx="3624">
                  <c:v>-0.58243900000000004</c:v>
                </c:pt>
                <c:pt idx="3625">
                  <c:v>-0.72499100000000005</c:v>
                </c:pt>
                <c:pt idx="3626">
                  <c:v>-1.535066</c:v>
                </c:pt>
                <c:pt idx="3627">
                  <c:v>-2.1641499999999998</c:v>
                </c:pt>
                <c:pt idx="3628">
                  <c:v>-2.7673890000000001</c:v>
                </c:pt>
                <c:pt idx="3629">
                  <c:v>-3.1979730000000002</c:v>
                </c:pt>
                <c:pt idx="3630">
                  <c:v>-2.5435599999999998</c:v>
                </c:pt>
                <c:pt idx="3631">
                  <c:v>-2.4245679999999998</c:v>
                </c:pt>
                <c:pt idx="3632">
                  <c:v>-2.739957</c:v>
                </c:pt>
                <c:pt idx="3633">
                  <c:v>-2.7346970000000002</c:v>
                </c:pt>
                <c:pt idx="3634">
                  <c:v>-2.87344</c:v>
                </c:pt>
                <c:pt idx="3635">
                  <c:v>-2.589899</c:v>
                </c:pt>
                <c:pt idx="3636">
                  <c:v>-2.777625</c:v>
                </c:pt>
                <c:pt idx="3637">
                  <c:v>-2.9087260000000001</c:v>
                </c:pt>
                <c:pt idx="3638">
                  <c:v>-2.9911880000000002</c:v>
                </c:pt>
                <c:pt idx="3639">
                  <c:v>-2.9323220000000001</c:v>
                </c:pt>
                <c:pt idx="3640">
                  <c:v>-2.7358210000000001</c:v>
                </c:pt>
                <c:pt idx="3641">
                  <c:v>-2.6836090000000001</c:v>
                </c:pt>
                <c:pt idx="3642">
                  <c:v>-2.7722579999999999</c:v>
                </c:pt>
                <c:pt idx="3643">
                  <c:v>-2.8871920000000002</c:v>
                </c:pt>
                <c:pt idx="3644">
                  <c:v>-2.9414440000000002</c:v>
                </c:pt>
                <c:pt idx="3645">
                  <c:v>-2.9664869999999999</c:v>
                </c:pt>
                <c:pt idx="3646">
                  <c:v>-2.9559299999999999</c:v>
                </c:pt>
                <c:pt idx="3647">
                  <c:v>-2.89771</c:v>
                </c:pt>
                <c:pt idx="3648">
                  <c:v>-2.883111</c:v>
                </c:pt>
                <c:pt idx="3649">
                  <c:v>-2.9034819999999999</c:v>
                </c:pt>
                <c:pt idx="3650">
                  <c:v>-2.9143150000000002</c:v>
                </c:pt>
                <c:pt idx="3651">
                  <c:v>-2.921027</c:v>
                </c:pt>
                <c:pt idx="3652">
                  <c:v>-2.8993280000000001</c:v>
                </c:pt>
                <c:pt idx="3653">
                  <c:v>-2.8740399999999999</c:v>
                </c:pt>
                <c:pt idx="3654">
                  <c:v>-2.853866</c:v>
                </c:pt>
                <c:pt idx="3655">
                  <c:v>-2.888363</c:v>
                </c:pt>
                <c:pt idx="3656">
                  <c:v>-2.9010950000000002</c:v>
                </c:pt>
                <c:pt idx="3657">
                  <c:v>-2.9001610000000002</c:v>
                </c:pt>
                <c:pt idx="3658">
                  <c:v>-2.9143249999999998</c:v>
                </c:pt>
                <c:pt idx="3659">
                  <c:v>-2.9193959999999999</c:v>
                </c:pt>
                <c:pt idx="3660">
                  <c:v>-2.9000189999999999</c:v>
                </c:pt>
                <c:pt idx="3661">
                  <c:v>-2.878101</c:v>
                </c:pt>
                <c:pt idx="3662">
                  <c:v>-2.8896060000000001</c:v>
                </c:pt>
                <c:pt idx="3663">
                  <c:v>-2.8411469999999999</c:v>
                </c:pt>
                <c:pt idx="3664">
                  <c:v>-2.8705059999999998</c:v>
                </c:pt>
                <c:pt idx="3665">
                  <c:v>-2.8580009999999998</c:v>
                </c:pt>
                <c:pt idx="3666">
                  <c:v>-2.8611149999999999</c:v>
                </c:pt>
                <c:pt idx="3667">
                  <c:v>-2.7942849999999999</c:v>
                </c:pt>
                <c:pt idx="3668">
                  <c:v>-2.7958660000000002</c:v>
                </c:pt>
                <c:pt idx="3669">
                  <c:v>-2.843194</c:v>
                </c:pt>
                <c:pt idx="3670">
                  <c:v>-2.875178</c:v>
                </c:pt>
                <c:pt idx="3671">
                  <c:v>-2.86836</c:v>
                </c:pt>
                <c:pt idx="3672">
                  <c:v>-2.9111020000000001</c:v>
                </c:pt>
                <c:pt idx="3673">
                  <c:v>-2.9682400000000002</c:v>
                </c:pt>
                <c:pt idx="3674">
                  <c:v>-3.0057070000000001</c:v>
                </c:pt>
                <c:pt idx="3675">
                  <c:v>-3.0281310000000001</c:v>
                </c:pt>
                <c:pt idx="3676">
                  <c:v>-3.1038410000000001</c:v>
                </c:pt>
                <c:pt idx="3677">
                  <c:v>-3.166811</c:v>
                </c:pt>
                <c:pt idx="3678">
                  <c:v>-3.1955960000000001</c:v>
                </c:pt>
                <c:pt idx="3679">
                  <c:v>-3.2933509999999999</c:v>
                </c:pt>
                <c:pt idx="3680">
                  <c:v>-3.3125580000000001</c:v>
                </c:pt>
                <c:pt idx="3681">
                  <c:v>-3.4061180000000002</c:v>
                </c:pt>
                <c:pt idx="3682">
                  <c:v>-3.451203</c:v>
                </c:pt>
                <c:pt idx="3683">
                  <c:v>-3.4793949999999998</c:v>
                </c:pt>
                <c:pt idx="3684">
                  <c:v>-3.5295390000000002</c:v>
                </c:pt>
                <c:pt idx="3685">
                  <c:v>-3.5596899999999998</c:v>
                </c:pt>
                <c:pt idx="3686">
                  <c:v>-3.5920580000000002</c:v>
                </c:pt>
                <c:pt idx="3687">
                  <c:v>-3.6394389999999999</c:v>
                </c:pt>
                <c:pt idx="3688">
                  <c:v>-3.6681159999999999</c:v>
                </c:pt>
                <c:pt idx="3689">
                  <c:v>-3.6793170000000002</c:v>
                </c:pt>
                <c:pt idx="3690">
                  <c:v>-3.7243930000000001</c:v>
                </c:pt>
                <c:pt idx="3691">
                  <c:v>-3.750702</c:v>
                </c:pt>
                <c:pt idx="3692">
                  <c:v>-3.7322760000000001</c:v>
                </c:pt>
                <c:pt idx="3693">
                  <c:v>-3.7031179999999999</c:v>
                </c:pt>
                <c:pt idx="3694">
                  <c:v>-3.7090429999999999</c:v>
                </c:pt>
                <c:pt idx="3695">
                  <c:v>-3.6883089999999998</c:v>
                </c:pt>
                <c:pt idx="3696">
                  <c:v>-3.7271779999999999</c:v>
                </c:pt>
                <c:pt idx="3697">
                  <c:v>-3.7661820000000001</c:v>
                </c:pt>
                <c:pt idx="3698">
                  <c:v>-3.7617829999999999</c:v>
                </c:pt>
                <c:pt idx="3699">
                  <c:v>-3.7806950000000001</c:v>
                </c:pt>
                <c:pt idx="3700">
                  <c:v>-3.7712850000000002</c:v>
                </c:pt>
                <c:pt idx="3701">
                  <c:v>-3.7658909999999999</c:v>
                </c:pt>
                <c:pt idx="3702">
                  <c:v>-3.8003330000000002</c:v>
                </c:pt>
                <c:pt idx="3703">
                  <c:v>-3.7940390000000002</c:v>
                </c:pt>
                <c:pt idx="3704">
                  <c:v>-3.8187280000000001</c:v>
                </c:pt>
                <c:pt idx="3705">
                  <c:v>-3.782349</c:v>
                </c:pt>
                <c:pt idx="3706">
                  <c:v>-3.7658939999999999</c:v>
                </c:pt>
                <c:pt idx="3707">
                  <c:v>-3.7700960000000001</c:v>
                </c:pt>
                <c:pt idx="3708">
                  <c:v>-3.8009909999999998</c:v>
                </c:pt>
                <c:pt idx="3709">
                  <c:v>-3.8311760000000001</c:v>
                </c:pt>
                <c:pt idx="3710">
                  <c:v>-3.8442880000000001</c:v>
                </c:pt>
                <c:pt idx="3711">
                  <c:v>-3.8594900000000001</c:v>
                </c:pt>
                <c:pt idx="3712">
                  <c:v>-3.8485830000000001</c:v>
                </c:pt>
                <c:pt idx="3713">
                  <c:v>-3.8814709999999999</c:v>
                </c:pt>
                <c:pt idx="3714">
                  <c:v>-3.8621400000000001</c:v>
                </c:pt>
                <c:pt idx="3715">
                  <c:v>-3.8838650000000001</c:v>
                </c:pt>
                <c:pt idx="3716">
                  <c:v>-3.8917950000000001</c:v>
                </c:pt>
                <c:pt idx="3717">
                  <c:v>-3.9302540000000001</c:v>
                </c:pt>
                <c:pt idx="3718">
                  <c:v>-3.9004379999999998</c:v>
                </c:pt>
                <c:pt idx="3719">
                  <c:v>-3.9187280000000002</c:v>
                </c:pt>
                <c:pt idx="3720">
                  <c:v>-3.9207709999999998</c:v>
                </c:pt>
                <c:pt idx="3721">
                  <c:v>-3.8515990000000002</c:v>
                </c:pt>
                <c:pt idx="3722">
                  <c:v>-3.8623560000000001</c:v>
                </c:pt>
                <c:pt idx="3723">
                  <c:v>-3.8839950000000001</c:v>
                </c:pt>
                <c:pt idx="3724">
                  <c:v>-3.9411360000000002</c:v>
                </c:pt>
                <c:pt idx="3725">
                  <c:v>-3.9722919999999999</c:v>
                </c:pt>
                <c:pt idx="3726">
                  <c:v>-3.993805</c:v>
                </c:pt>
                <c:pt idx="3727">
                  <c:v>-3.9715880000000001</c:v>
                </c:pt>
                <c:pt idx="3728">
                  <c:v>-3.9888919999999999</c:v>
                </c:pt>
                <c:pt idx="3729">
                  <c:v>-3.9996719999999999</c:v>
                </c:pt>
                <c:pt idx="3730">
                  <c:v>-4.0338240000000001</c:v>
                </c:pt>
                <c:pt idx="3731">
                  <c:v>-4.0476460000000003</c:v>
                </c:pt>
                <c:pt idx="3732">
                  <c:v>-4.0844680000000002</c:v>
                </c:pt>
                <c:pt idx="3733">
                  <c:v>-4.1045889999999998</c:v>
                </c:pt>
                <c:pt idx="3734">
                  <c:v>-4.0867519999999997</c:v>
                </c:pt>
                <c:pt idx="3735">
                  <c:v>-4.0736100000000004</c:v>
                </c:pt>
                <c:pt idx="3736">
                  <c:v>-4.1190259999999999</c:v>
                </c:pt>
                <c:pt idx="3737">
                  <c:v>-4.123316</c:v>
                </c:pt>
                <c:pt idx="3738">
                  <c:v>-4.1337859999999997</c:v>
                </c:pt>
                <c:pt idx="3739">
                  <c:v>-4.1518009999999999</c:v>
                </c:pt>
                <c:pt idx="3740">
                  <c:v>-4.2241730000000004</c:v>
                </c:pt>
                <c:pt idx="3741">
                  <c:v>-4.2360499999999996</c:v>
                </c:pt>
                <c:pt idx="3742">
                  <c:v>-4.2584840000000002</c:v>
                </c:pt>
                <c:pt idx="3743">
                  <c:v>-4.2904879999999999</c:v>
                </c:pt>
                <c:pt idx="3744">
                  <c:v>-4.3264899999999997</c:v>
                </c:pt>
                <c:pt idx="3745">
                  <c:v>-4.360989</c:v>
                </c:pt>
                <c:pt idx="3746">
                  <c:v>-4.4176570000000002</c:v>
                </c:pt>
                <c:pt idx="3747">
                  <c:v>-4.4325150000000004</c:v>
                </c:pt>
                <c:pt idx="3748">
                  <c:v>-4.4522620000000002</c:v>
                </c:pt>
                <c:pt idx="3749">
                  <c:v>-4.4646739999999996</c:v>
                </c:pt>
                <c:pt idx="3750">
                  <c:v>-4.539523</c:v>
                </c:pt>
                <c:pt idx="3751">
                  <c:v>-4.5565670000000003</c:v>
                </c:pt>
                <c:pt idx="3752">
                  <c:v>-4.6121480000000004</c:v>
                </c:pt>
                <c:pt idx="3753">
                  <c:v>-4.6457980000000001</c:v>
                </c:pt>
                <c:pt idx="3754">
                  <c:v>-4.6726580000000002</c:v>
                </c:pt>
                <c:pt idx="3755">
                  <c:v>-4.6595399999999998</c:v>
                </c:pt>
                <c:pt idx="3756">
                  <c:v>-4.7017600000000002</c:v>
                </c:pt>
                <c:pt idx="3757">
                  <c:v>-4.7381169999999999</c:v>
                </c:pt>
                <c:pt idx="3758">
                  <c:v>-4.7994000000000003</c:v>
                </c:pt>
                <c:pt idx="3759">
                  <c:v>-4.8597939999999999</c:v>
                </c:pt>
                <c:pt idx="3760">
                  <c:v>-4.9077960000000003</c:v>
                </c:pt>
                <c:pt idx="3761">
                  <c:v>-4.9637270000000004</c:v>
                </c:pt>
                <c:pt idx="3762">
                  <c:v>-4.9938409999999998</c:v>
                </c:pt>
                <c:pt idx="3763">
                  <c:v>-5.0116480000000001</c:v>
                </c:pt>
                <c:pt idx="3764">
                  <c:v>-5.0396700000000001</c:v>
                </c:pt>
                <c:pt idx="3765">
                  <c:v>-5.0662989999999999</c:v>
                </c:pt>
                <c:pt idx="3766">
                  <c:v>-5.0757099999999999</c:v>
                </c:pt>
                <c:pt idx="3767">
                  <c:v>-5.1089039999999999</c:v>
                </c:pt>
                <c:pt idx="3768">
                  <c:v>-5.1655249999999997</c:v>
                </c:pt>
                <c:pt idx="3769">
                  <c:v>-5.2299540000000002</c:v>
                </c:pt>
                <c:pt idx="3770">
                  <c:v>-5.2806519999999999</c:v>
                </c:pt>
                <c:pt idx="3771">
                  <c:v>-5.3202439999999998</c:v>
                </c:pt>
                <c:pt idx="3772">
                  <c:v>-5.3561069999999997</c:v>
                </c:pt>
                <c:pt idx="3773">
                  <c:v>-5.4359830000000002</c:v>
                </c:pt>
                <c:pt idx="3774">
                  <c:v>-5.5028730000000001</c:v>
                </c:pt>
                <c:pt idx="3775">
                  <c:v>-5.5506589999999996</c:v>
                </c:pt>
                <c:pt idx="3776">
                  <c:v>-5.6260459999999997</c:v>
                </c:pt>
                <c:pt idx="3777">
                  <c:v>-5.6840979999999997</c:v>
                </c:pt>
                <c:pt idx="3778">
                  <c:v>-5.725536</c:v>
                </c:pt>
                <c:pt idx="3779">
                  <c:v>-5.7680639999999999</c:v>
                </c:pt>
                <c:pt idx="3780">
                  <c:v>-5.8290689999999996</c:v>
                </c:pt>
                <c:pt idx="3781">
                  <c:v>-5.9235749999999996</c:v>
                </c:pt>
                <c:pt idx="3782">
                  <c:v>-5.9897260000000001</c:v>
                </c:pt>
                <c:pt idx="3783">
                  <c:v>-6.0456709999999996</c:v>
                </c:pt>
                <c:pt idx="3784">
                  <c:v>-6.1273330000000001</c:v>
                </c:pt>
                <c:pt idx="3785">
                  <c:v>-6.2111989999999997</c:v>
                </c:pt>
                <c:pt idx="3786">
                  <c:v>-6.2874249999999998</c:v>
                </c:pt>
                <c:pt idx="3787">
                  <c:v>-6.3879409999999996</c:v>
                </c:pt>
                <c:pt idx="3788">
                  <c:v>-6.4548139999999998</c:v>
                </c:pt>
                <c:pt idx="3789">
                  <c:v>-6.5152070000000002</c:v>
                </c:pt>
                <c:pt idx="3790">
                  <c:v>-6.6357749999999998</c:v>
                </c:pt>
                <c:pt idx="3791">
                  <c:v>-6.72471</c:v>
                </c:pt>
                <c:pt idx="3792">
                  <c:v>-6.8138189999999996</c:v>
                </c:pt>
                <c:pt idx="3793">
                  <c:v>-6.9191120000000002</c:v>
                </c:pt>
                <c:pt idx="3794">
                  <c:v>-6.9807249999999996</c:v>
                </c:pt>
                <c:pt idx="3795">
                  <c:v>-7.0424249999999997</c:v>
                </c:pt>
                <c:pt idx="3796">
                  <c:v>-7.1382289999999999</c:v>
                </c:pt>
                <c:pt idx="3797">
                  <c:v>-7.2108850000000002</c:v>
                </c:pt>
                <c:pt idx="3798">
                  <c:v>-7.3233870000000003</c:v>
                </c:pt>
                <c:pt idx="3799">
                  <c:v>-7.3588480000000001</c:v>
                </c:pt>
                <c:pt idx="3800">
                  <c:v>-7.4416149999999996</c:v>
                </c:pt>
                <c:pt idx="3801">
                  <c:v>-7.5651640000000002</c:v>
                </c:pt>
                <c:pt idx="3802">
                  <c:v>-7.6700590000000002</c:v>
                </c:pt>
                <c:pt idx="3803">
                  <c:v>-7.8071289999999998</c:v>
                </c:pt>
                <c:pt idx="3804">
                  <c:v>-7.9085380000000001</c:v>
                </c:pt>
                <c:pt idx="3805">
                  <c:v>-7.9856740000000004</c:v>
                </c:pt>
                <c:pt idx="3806">
                  <c:v>-8.0601780000000005</c:v>
                </c:pt>
                <c:pt idx="3807">
                  <c:v>-8.2329439999999998</c:v>
                </c:pt>
                <c:pt idx="3808">
                  <c:v>-8.3411950000000008</c:v>
                </c:pt>
                <c:pt idx="3809">
                  <c:v>-8.4774720000000006</c:v>
                </c:pt>
                <c:pt idx="3810">
                  <c:v>-8.5918639999999993</c:v>
                </c:pt>
                <c:pt idx="3811">
                  <c:v>-8.7491179999999993</c:v>
                </c:pt>
                <c:pt idx="3812">
                  <c:v>-8.8719049999999999</c:v>
                </c:pt>
                <c:pt idx="3813">
                  <c:v>-8.9878330000000002</c:v>
                </c:pt>
                <c:pt idx="3814">
                  <c:v>-9.1168960000000006</c:v>
                </c:pt>
                <c:pt idx="3815">
                  <c:v>-9.2615599999999993</c:v>
                </c:pt>
                <c:pt idx="3816">
                  <c:v>-9.3712420000000005</c:v>
                </c:pt>
                <c:pt idx="3817">
                  <c:v>-9.4867889999999999</c:v>
                </c:pt>
                <c:pt idx="3818">
                  <c:v>-9.6170600000000004</c:v>
                </c:pt>
                <c:pt idx="3819">
                  <c:v>-9.7612480000000001</c:v>
                </c:pt>
                <c:pt idx="3820">
                  <c:v>-9.8950849999999999</c:v>
                </c:pt>
                <c:pt idx="3821">
                  <c:v>-10.041821000000001</c:v>
                </c:pt>
                <c:pt idx="3822">
                  <c:v>-10.211625</c:v>
                </c:pt>
                <c:pt idx="3823">
                  <c:v>-10.336421</c:v>
                </c:pt>
                <c:pt idx="3824">
                  <c:v>-10.509277000000001</c:v>
                </c:pt>
                <c:pt idx="3825">
                  <c:v>-10.646065999999999</c:v>
                </c:pt>
                <c:pt idx="3826">
                  <c:v>-10.809215999999999</c:v>
                </c:pt>
                <c:pt idx="3827">
                  <c:v>-10.992801999999999</c:v>
                </c:pt>
                <c:pt idx="3828">
                  <c:v>-11.104526</c:v>
                </c:pt>
                <c:pt idx="3829">
                  <c:v>-11.286</c:v>
                </c:pt>
                <c:pt idx="3830">
                  <c:v>-11.527753000000001</c:v>
                </c:pt>
                <c:pt idx="3831">
                  <c:v>-11.684766</c:v>
                </c:pt>
                <c:pt idx="3832">
                  <c:v>-11.802153000000001</c:v>
                </c:pt>
                <c:pt idx="3833">
                  <c:v>-11.957522000000001</c:v>
                </c:pt>
                <c:pt idx="3834">
                  <c:v>-12.198219999999999</c:v>
                </c:pt>
                <c:pt idx="3835">
                  <c:v>-12.391116</c:v>
                </c:pt>
                <c:pt idx="3836">
                  <c:v>-12.543191</c:v>
                </c:pt>
                <c:pt idx="3837">
                  <c:v>-12.716879</c:v>
                </c:pt>
                <c:pt idx="3838">
                  <c:v>-12.920733999999999</c:v>
                </c:pt>
                <c:pt idx="3839">
                  <c:v>-13.1127</c:v>
                </c:pt>
                <c:pt idx="3840">
                  <c:v>-13.250518</c:v>
                </c:pt>
                <c:pt idx="3841">
                  <c:v>-13.618402</c:v>
                </c:pt>
                <c:pt idx="3842">
                  <c:v>-13.608129999999999</c:v>
                </c:pt>
                <c:pt idx="3843">
                  <c:v>-14.292179000000001</c:v>
                </c:pt>
                <c:pt idx="3844">
                  <c:v>-13.982835</c:v>
                </c:pt>
                <c:pt idx="3845">
                  <c:v>-8.6116089999999996</c:v>
                </c:pt>
                <c:pt idx="3846">
                  <c:v>-4.9342300000000003</c:v>
                </c:pt>
                <c:pt idx="3847">
                  <c:v>-2.4579010000000001</c:v>
                </c:pt>
                <c:pt idx="3848">
                  <c:v>-0.99795999999999996</c:v>
                </c:pt>
                <c:pt idx="3849">
                  <c:v>-0.34276899999999999</c:v>
                </c:pt>
                <c:pt idx="3850">
                  <c:v>-0.115675</c:v>
                </c:pt>
                <c:pt idx="3851">
                  <c:v>-1.8745999999999999E-2</c:v>
                </c:pt>
                <c:pt idx="3852">
                  <c:v>7.9480000000000002E-3</c:v>
                </c:pt>
                <c:pt idx="3853">
                  <c:v>2.8986000000000001E-2</c:v>
                </c:pt>
                <c:pt idx="3854">
                  <c:v>5.2804999999999998E-2</c:v>
                </c:pt>
                <c:pt idx="3855">
                  <c:v>0.104987</c:v>
                </c:pt>
                <c:pt idx="3856">
                  <c:v>0.17319499999999999</c:v>
                </c:pt>
                <c:pt idx="3857">
                  <c:v>0.148896</c:v>
                </c:pt>
                <c:pt idx="3858">
                  <c:v>0.30078700000000003</c:v>
                </c:pt>
                <c:pt idx="3859">
                  <c:v>0.37510900000000003</c:v>
                </c:pt>
                <c:pt idx="3860">
                  <c:v>0.516374</c:v>
                </c:pt>
                <c:pt idx="3861">
                  <c:v>0.68938900000000003</c:v>
                </c:pt>
                <c:pt idx="3862">
                  <c:v>0.87628499999999998</c:v>
                </c:pt>
                <c:pt idx="3863">
                  <c:v>0.99379799999999996</c:v>
                </c:pt>
                <c:pt idx="3864">
                  <c:v>2.3740160000000001</c:v>
                </c:pt>
                <c:pt idx="3865">
                  <c:v>3.917214</c:v>
                </c:pt>
                <c:pt idx="3866">
                  <c:v>0.12718099999999999</c:v>
                </c:pt>
                <c:pt idx="3867">
                  <c:v>0.19362099999999999</c:v>
                </c:pt>
                <c:pt idx="3868">
                  <c:v>-1.0970800000000001</c:v>
                </c:pt>
                <c:pt idx="3869">
                  <c:v>-1.9315089999999999</c:v>
                </c:pt>
                <c:pt idx="3870">
                  <c:v>-2.547078</c:v>
                </c:pt>
                <c:pt idx="3871">
                  <c:v>-3.1345040000000002</c:v>
                </c:pt>
                <c:pt idx="3872">
                  <c:v>-3.0871590000000002</c:v>
                </c:pt>
                <c:pt idx="3873">
                  <c:v>-2.3801040000000002</c:v>
                </c:pt>
                <c:pt idx="3874">
                  <c:v>-2.52799</c:v>
                </c:pt>
                <c:pt idx="3875">
                  <c:v>-2.7139609999999998</c:v>
                </c:pt>
                <c:pt idx="3876">
                  <c:v>-2.9223669999999999</c:v>
                </c:pt>
                <c:pt idx="3877">
                  <c:v>-2.5377209999999999</c:v>
                </c:pt>
                <c:pt idx="3878">
                  <c:v>-2.6889270000000001</c:v>
                </c:pt>
                <c:pt idx="3879">
                  <c:v>-2.7476449999999999</c:v>
                </c:pt>
                <c:pt idx="3880">
                  <c:v>-2.8966859999999999</c:v>
                </c:pt>
                <c:pt idx="3881">
                  <c:v>-2.9827620000000001</c:v>
                </c:pt>
                <c:pt idx="3882">
                  <c:v>-2.8663820000000002</c:v>
                </c:pt>
                <c:pt idx="3883">
                  <c:v>-2.7311260000000002</c:v>
                </c:pt>
                <c:pt idx="3884">
                  <c:v>-2.6798649999999999</c:v>
                </c:pt>
                <c:pt idx="3885">
                  <c:v>-2.7715190000000001</c:v>
                </c:pt>
                <c:pt idx="3886">
                  <c:v>-2.8493059999999999</c:v>
                </c:pt>
                <c:pt idx="3887">
                  <c:v>-2.9073910000000001</c:v>
                </c:pt>
                <c:pt idx="3888">
                  <c:v>-2.9080659999999998</c:v>
                </c:pt>
                <c:pt idx="3889">
                  <c:v>-2.8678520000000001</c:v>
                </c:pt>
                <c:pt idx="3890">
                  <c:v>-2.849129</c:v>
                </c:pt>
                <c:pt idx="3891">
                  <c:v>-2.840913</c:v>
                </c:pt>
                <c:pt idx="3892">
                  <c:v>-2.8462209999999999</c:v>
                </c:pt>
                <c:pt idx="3893">
                  <c:v>-2.8556409999999999</c:v>
                </c:pt>
                <c:pt idx="3894">
                  <c:v>-2.8624480000000001</c:v>
                </c:pt>
                <c:pt idx="3895">
                  <c:v>-2.8355679999999999</c:v>
                </c:pt>
                <c:pt idx="3896">
                  <c:v>-2.832484</c:v>
                </c:pt>
                <c:pt idx="3897">
                  <c:v>-2.8626330000000002</c:v>
                </c:pt>
                <c:pt idx="3898">
                  <c:v>-2.8365710000000002</c:v>
                </c:pt>
                <c:pt idx="3899">
                  <c:v>-2.8341880000000002</c:v>
                </c:pt>
                <c:pt idx="3900">
                  <c:v>-2.8209149999999998</c:v>
                </c:pt>
                <c:pt idx="3901">
                  <c:v>-2.8439390000000002</c:v>
                </c:pt>
                <c:pt idx="3902">
                  <c:v>-2.801787</c:v>
                </c:pt>
                <c:pt idx="3903">
                  <c:v>-2.8144200000000001</c:v>
                </c:pt>
                <c:pt idx="3904">
                  <c:v>-2.8117230000000002</c:v>
                </c:pt>
                <c:pt idx="3905">
                  <c:v>-2.7948200000000001</c:v>
                </c:pt>
                <c:pt idx="3906">
                  <c:v>-2.7866740000000001</c:v>
                </c:pt>
                <c:pt idx="3907">
                  <c:v>-2.78532</c:v>
                </c:pt>
                <c:pt idx="3908">
                  <c:v>-2.7704970000000002</c:v>
                </c:pt>
                <c:pt idx="3909">
                  <c:v>-2.7581600000000002</c:v>
                </c:pt>
                <c:pt idx="3910">
                  <c:v>-2.7711649999999999</c:v>
                </c:pt>
                <c:pt idx="3911">
                  <c:v>-2.7316799999999999</c:v>
                </c:pt>
                <c:pt idx="3912">
                  <c:v>-2.730537</c:v>
                </c:pt>
                <c:pt idx="3913">
                  <c:v>-2.7176689999999999</c:v>
                </c:pt>
                <c:pt idx="3914">
                  <c:v>-2.7147350000000001</c:v>
                </c:pt>
                <c:pt idx="3915">
                  <c:v>-2.7124820000000001</c:v>
                </c:pt>
                <c:pt idx="3916">
                  <c:v>-2.7273149999999999</c:v>
                </c:pt>
                <c:pt idx="3917">
                  <c:v>-2.727455</c:v>
                </c:pt>
                <c:pt idx="3918">
                  <c:v>-2.7373020000000001</c:v>
                </c:pt>
                <c:pt idx="3919">
                  <c:v>-2.7194780000000001</c:v>
                </c:pt>
                <c:pt idx="3920">
                  <c:v>-2.7443719999999998</c:v>
                </c:pt>
                <c:pt idx="3921">
                  <c:v>-2.7405170000000001</c:v>
                </c:pt>
                <c:pt idx="3922">
                  <c:v>-2.726531</c:v>
                </c:pt>
                <c:pt idx="3923">
                  <c:v>-2.703424</c:v>
                </c:pt>
                <c:pt idx="3924">
                  <c:v>-2.704383</c:v>
                </c:pt>
                <c:pt idx="3925">
                  <c:v>-2.682855</c:v>
                </c:pt>
                <c:pt idx="3926">
                  <c:v>-2.670096</c:v>
                </c:pt>
                <c:pt idx="3927">
                  <c:v>-2.6792370000000001</c:v>
                </c:pt>
                <c:pt idx="3928">
                  <c:v>-2.6795079999999998</c:v>
                </c:pt>
                <c:pt idx="3929">
                  <c:v>-2.7084869999999999</c:v>
                </c:pt>
                <c:pt idx="3930">
                  <c:v>-2.7374040000000002</c:v>
                </c:pt>
                <c:pt idx="3931">
                  <c:v>-2.746756</c:v>
                </c:pt>
                <c:pt idx="3932">
                  <c:v>-2.6808519999999998</c:v>
                </c:pt>
                <c:pt idx="3933">
                  <c:v>-2.6709200000000002</c:v>
                </c:pt>
                <c:pt idx="3934">
                  <c:v>-2.6732360000000002</c:v>
                </c:pt>
                <c:pt idx="3935">
                  <c:v>-2.6998519999999999</c:v>
                </c:pt>
                <c:pt idx="3936">
                  <c:v>-2.7030110000000001</c:v>
                </c:pt>
                <c:pt idx="3937">
                  <c:v>-2.7136279999999999</c:v>
                </c:pt>
                <c:pt idx="3938">
                  <c:v>-2.688882</c:v>
                </c:pt>
                <c:pt idx="3939">
                  <c:v>-2.6751969999999998</c:v>
                </c:pt>
                <c:pt idx="3940">
                  <c:v>-2.7120829999999998</c:v>
                </c:pt>
                <c:pt idx="3941">
                  <c:v>-2.7228620000000001</c:v>
                </c:pt>
                <c:pt idx="3942">
                  <c:v>-2.7359089999999999</c:v>
                </c:pt>
                <c:pt idx="3943">
                  <c:v>-2.7762440000000002</c:v>
                </c:pt>
                <c:pt idx="3944">
                  <c:v>-2.7962410000000002</c:v>
                </c:pt>
                <c:pt idx="3945">
                  <c:v>-2.798508</c:v>
                </c:pt>
                <c:pt idx="3946">
                  <c:v>-2.848017</c:v>
                </c:pt>
                <c:pt idx="3947">
                  <c:v>-2.8283559999999999</c:v>
                </c:pt>
                <c:pt idx="3948">
                  <c:v>-2.8374480000000002</c:v>
                </c:pt>
                <c:pt idx="3949">
                  <c:v>-2.8762099999999999</c:v>
                </c:pt>
                <c:pt idx="3950">
                  <c:v>-2.8816989999999998</c:v>
                </c:pt>
                <c:pt idx="3951">
                  <c:v>-2.9016519999999999</c:v>
                </c:pt>
                <c:pt idx="3952">
                  <c:v>-2.8997679999999999</c:v>
                </c:pt>
                <c:pt idx="3953">
                  <c:v>-2.895508</c:v>
                </c:pt>
                <c:pt idx="3954">
                  <c:v>-2.909011</c:v>
                </c:pt>
                <c:pt idx="3955">
                  <c:v>-2.899842</c:v>
                </c:pt>
                <c:pt idx="3956">
                  <c:v>-2.908935</c:v>
                </c:pt>
                <c:pt idx="3957">
                  <c:v>-2.8888820000000002</c:v>
                </c:pt>
                <c:pt idx="3958">
                  <c:v>-2.9092500000000001</c:v>
                </c:pt>
                <c:pt idx="3959">
                  <c:v>-2.944912</c:v>
                </c:pt>
                <c:pt idx="3960">
                  <c:v>-2.9763139999999999</c:v>
                </c:pt>
                <c:pt idx="3961">
                  <c:v>-2.974383</c:v>
                </c:pt>
                <c:pt idx="3962">
                  <c:v>-3.0171250000000001</c:v>
                </c:pt>
                <c:pt idx="3963">
                  <c:v>-3.0526430000000002</c:v>
                </c:pt>
                <c:pt idx="3964">
                  <c:v>-3.0741489999999998</c:v>
                </c:pt>
                <c:pt idx="3965">
                  <c:v>-3.1151759999999999</c:v>
                </c:pt>
                <c:pt idx="3966">
                  <c:v>-3.0926390000000001</c:v>
                </c:pt>
                <c:pt idx="3967">
                  <c:v>-3.0995460000000001</c:v>
                </c:pt>
                <c:pt idx="3968">
                  <c:v>-3.1358429999999999</c:v>
                </c:pt>
                <c:pt idx="3969">
                  <c:v>-3.1544110000000001</c:v>
                </c:pt>
                <c:pt idx="3970">
                  <c:v>-3.1623890000000001</c:v>
                </c:pt>
                <c:pt idx="3971">
                  <c:v>-3.1633689999999999</c:v>
                </c:pt>
                <c:pt idx="3972">
                  <c:v>-3.1847850000000002</c:v>
                </c:pt>
                <c:pt idx="3973">
                  <c:v>-3.205638</c:v>
                </c:pt>
                <c:pt idx="3974">
                  <c:v>-3.2440530000000001</c:v>
                </c:pt>
                <c:pt idx="3975">
                  <c:v>-3.289847</c:v>
                </c:pt>
                <c:pt idx="3976">
                  <c:v>-3.3229220000000002</c:v>
                </c:pt>
                <c:pt idx="3977">
                  <c:v>-3.3667419999999999</c:v>
                </c:pt>
                <c:pt idx="3978">
                  <c:v>-3.389065</c:v>
                </c:pt>
                <c:pt idx="3979">
                  <c:v>-3.4550079999999999</c:v>
                </c:pt>
                <c:pt idx="3980">
                  <c:v>-3.4691109999999998</c:v>
                </c:pt>
                <c:pt idx="3981">
                  <c:v>-3.5310790000000001</c:v>
                </c:pt>
                <c:pt idx="3982">
                  <c:v>-3.5527959999999998</c:v>
                </c:pt>
                <c:pt idx="3983">
                  <c:v>-3.5938889999999999</c:v>
                </c:pt>
                <c:pt idx="3984">
                  <c:v>-3.6163810000000001</c:v>
                </c:pt>
                <c:pt idx="3985">
                  <c:v>-3.6701069999999998</c:v>
                </c:pt>
                <c:pt idx="3986">
                  <c:v>-3.6893820000000002</c:v>
                </c:pt>
                <c:pt idx="3987">
                  <c:v>-3.6721659999999998</c:v>
                </c:pt>
                <c:pt idx="3988">
                  <c:v>-3.6855020000000001</c:v>
                </c:pt>
                <c:pt idx="3989">
                  <c:v>-3.7479179999999999</c:v>
                </c:pt>
                <c:pt idx="3990">
                  <c:v>-3.804354</c:v>
                </c:pt>
                <c:pt idx="3991">
                  <c:v>-3.8557139999999999</c:v>
                </c:pt>
                <c:pt idx="3992">
                  <c:v>-3.8971879999999999</c:v>
                </c:pt>
                <c:pt idx="3993">
                  <c:v>-3.9492509999999998</c:v>
                </c:pt>
                <c:pt idx="3994">
                  <c:v>-3.9973160000000001</c:v>
                </c:pt>
                <c:pt idx="3995">
                  <c:v>-4.0412590000000002</c:v>
                </c:pt>
                <c:pt idx="3996">
                  <c:v>-4.1036530000000004</c:v>
                </c:pt>
                <c:pt idx="3997">
                  <c:v>-4.1326580000000002</c:v>
                </c:pt>
                <c:pt idx="3998">
                  <c:v>-4.178922</c:v>
                </c:pt>
                <c:pt idx="3999">
                  <c:v>-4.2317270000000002</c:v>
                </c:pt>
                <c:pt idx="4000">
                  <c:v>-4.3017960000000004</c:v>
                </c:pt>
                <c:pt idx="4001">
                  <c:v>-4.3408290000000003</c:v>
                </c:pt>
                <c:pt idx="4002">
                  <c:v>-4.3964790000000002</c:v>
                </c:pt>
                <c:pt idx="4003">
                  <c:v>-4.4377690000000003</c:v>
                </c:pt>
                <c:pt idx="4004">
                  <c:v>-4.4762899999999997</c:v>
                </c:pt>
                <c:pt idx="4005">
                  <c:v>-4.5466569999999997</c:v>
                </c:pt>
                <c:pt idx="4006">
                  <c:v>-4.6016430000000001</c:v>
                </c:pt>
                <c:pt idx="4007">
                  <c:v>-4.6291719999999996</c:v>
                </c:pt>
                <c:pt idx="4008">
                  <c:v>-4.689025</c:v>
                </c:pt>
                <c:pt idx="4009">
                  <c:v>-4.753355</c:v>
                </c:pt>
                <c:pt idx="4010">
                  <c:v>-4.7933180000000002</c:v>
                </c:pt>
                <c:pt idx="4011">
                  <c:v>-4.8587259999999999</c:v>
                </c:pt>
                <c:pt idx="4012">
                  <c:v>-4.947317</c:v>
                </c:pt>
                <c:pt idx="4013">
                  <c:v>-5.0344329999999999</c:v>
                </c:pt>
                <c:pt idx="4014">
                  <c:v>-5.1393469999999999</c:v>
                </c:pt>
                <c:pt idx="4015">
                  <c:v>-5.253393</c:v>
                </c:pt>
                <c:pt idx="4016">
                  <c:v>-5.3322200000000004</c:v>
                </c:pt>
                <c:pt idx="4017">
                  <c:v>-5.4492580000000004</c:v>
                </c:pt>
                <c:pt idx="4018">
                  <c:v>-5.5368880000000003</c:v>
                </c:pt>
                <c:pt idx="4019">
                  <c:v>-5.6306859999999999</c:v>
                </c:pt>
                <c:pt idx="4020">
                  <c:v>-5.7284740000000003</c:v>
                </c:pt>
                <c:pt idx="4021">
                  <c:v>-5.80823</c:v>
                </c:pt>
                <c:pt idx="4022">
                  <c:v>-5.8841029999999996</c:v>
                </c:pt>
                <c:pt idx="4023">
                  <c:v>-5.9509559999999997</c:v>
                </c:pt>
                <c:pt idx="4024">
                  <c:v>-6.069007</c:v>
                </c:pt>
                <c:pt idx="4025">
                  <c:v>-6.1358189999999997</c:v>
                </c:pt>
                <c:pt idx="4026">
                  <c:v>-6.1818470000000003</c:v>
                </c:pt>
                <c:pt idx="4027">
                  <c:v>-6.2645960000000001</c:v>
                </c:pt>
                <c:pt idx="4028">
                  <c:v>-6.329758</c:v>
                </c:pt>
                <c:pt idx="4029">
                  <c:v>-6.379524</c:v>
                </c:pt>
                <c:pt idx="4030">
                  <c:v>-6.4379540000000004</c:v>
                </c:pt>
                <c:pt idx="4031">
                  <c:v>-6.501201</c:v>
                </c:pt>
                <c:pt idx="4032">
                  <c:v>-6.5724039999999997</c:v>
                </c:pt>
                <c:pt idx="4033">
                  <c:v>-6.6325430000000001</c:v>
                </c:pt>
                <c:pt idx="4034">
                  <c:v>-6.6674189999999998</c:v>
                </c:pt>
                <c:pt idx="4035">
                  <c:v>-6.7236120000000001</c:v>
                </c:pt>
                <c:pt idx="4036">
                  <c:v>-6.788494</c:v>
                </c:pt>
                <c:pt idx="4037">
                  <c:v>-6.8549620000000004</c:v>
                </c:pt>
                <c:pt idx="4038">
                  <c:v>-6.898873</c:v>
                </c:pt>
                <c:pt idx="4039">
                  <c:v>-6.9878210000000003</c:v>
                </c:pt>
                <c:pt idx="4040">
                  <c:v>-7.0086690000000003</c:v>
                </c:pt>
                <c:pt idx="4041">
                  <c:v>-7.1084550000000002</c:v>
                </c:pt>
                <c:pt idx="4042">
                  <c:v>-7.1261659999999996</c:v>
                </c:pt>
                <c:pt idx="4043">
                  <c:v>-7.2161759999999999</c:v>
                </c:pt>
                <c:pt idx="4044">
                  <c:v>-7.2707449999999998</c:v>
                </c:pt>
                <c:pt idx="4045">
                  <c:v>-7.3569839999999997</c:v>
                </c:pt>
                <c:pt idx="4046">
                  <c:v>-7.4170689999999997</c:v>
                </c:pt>
                <c:pt idx="4047">
                  <c:v>-7.5002060000000004</c:v>
                </c:pt>
                <c:pt idx="4048">
                  <c:v>-7.5845120000000001</c:v>
                </c:pt>
                <c:pt idx="4049">
                  <c:v>-7.6697949999999997</c:v>
                </c:pt>
                <c:pt idx="4050">
                  <c:v>-7.7545679999999999</c:v>
                </c:pt>
                <c:pt idx="4051">
                  <c:v>-7.7870720000000002</c:v>
                </c:pt>
                <c:pt idx="4052">
                  <c:v>-7.8258190000000001</c:v>
                </c:pt>
                <c:pt idx="4053">
                  <c:v>-7.9333910000000003</c:v>
                </c:pt>
                <c:pt idx="4054">
                  <c:v>-7.9900969999999996</c:v>
                </c:pt>
                <c:pt idx="4055">
                  <c:v>-8.0930049999999998</c:v>
                </c:pt>
                <c:pt idx="4056">
                  <c:v>-8.1878100000000007</c:v>
                </c:pt>
                <c:pt idx="4057">
                  <c:v>-8.2894039999999993</c:v>
                </c:pt>
                <c:pt idx="4058">
                  <c:v>-8.3853709999999992</c:v>
                </c:pt>
                <c:pt idx="4059">
                  <c:v>-8.4916579999999993</c:v>
                </c:pt>
                <c:pt idx="4060">
                  <c:v>-8.6413620000000009</c:v>
                </c:pt>
                <c:pt idx="4061">
                  <c:v>-8.7622750000000007</c:v>
                </c:pt>
                <c:pt idx="4062">
                  <c:v>-8.8272709999999996</c:v>
                </c:pt>
                <c:pt idx="4063">
                  <c:v>-8.9791910000000001</c:v>
                </c:pt>
                <c:pt idx="4064">
                  <c:v>-9.1092770000000005</c:v>
                </c:pt>
                <c:pt idx="4065">
                  <c:v>-9.2212409999999991</c:v>
                </c:pt>
                <c:pt idx="4066">
                  <c:v>-9.3438090000000003</c:v>
                </c:pt>
                <c:pt idx="4067">
                  <c:v>-9.438917</c:v>
                </c:pt>
                <c:pt idx="4068">
                  <c:v>-9.5446340000000003</c:v>
                </c:pt>
                <c:pt idx="4069">
                  <c:v>-9.7004850000000005</c:v>
                </c:pt>
                <c:pt idx="4070">
                  <c:v>-9.8262359999999997</c:v>
                </c:pt>
                <c:pt idx="4071">
                  <c:v>-9.955152</c:v>
                </c:pt>
                <c:pt idx="4072">
                  <c:v>-10.100864</c:v>
                </c:pt>
                <c:pt idx="4073">
                  <c:v>-10.306353</c:v>
                </c:pt>
                <c:pt idx="4074">
                  <c:v>-10.436305000000001</c:v>
                </c:pt>
                <c:pt idx="4075">
                  <c:v>-10.591492000000001</c:v>
                </c:pt>
                <c:pt idx="4076">
                  <c:v>-10.798508</c:v>
                </c:pt>
                <c:pt idx="4077">
                  <c:v>-10.927216</c:v>
                </c:pt>
                <c:pt idx="4078">
                  <c:v>-11.126091000000001</c:v>
                </c:pt>
                <c:pt idx="4079">
                  <c:v>-11.285838</c:v>
                </c:pt>
                <c:pt idx="4080">
                  <c:v>-11.471223999999999</c:v>
                </c:pt>
                <c:pt idx="4081">
                  <c:v>-11.668224</c:v>
                </c:pt>
                <c:pt idx="4082">
                  <c:v>-11.869014</c:v>
                </c:pt>
                <c:pt idx="4083">
                  <c:v>-12.043678999999999</c:v>
                </c:pt>
                <c:pt idx="4084">
                  <c:v>-12.300732</c:v>
                </c:pt>
                <c:pt idx="4085">
                  <c:v>-6.8457129999999999</c:v>
                </c:pt>
                <c:pt idx="4086">
                  <c:v>-3.7680880000000001</c:v>
                </c:pt>
                <c:pt idx="4087">
                  <c:v>-1.6383449999999999</c:v>
                </c:pt>
                <c:pt idx="4088">
                  <c:v>-0.60198499999999999</c:v>
                </c:pt>
                <c:pt idx="4089">
                  <c:v>-0.225298</c:v>
                </c:pt>
                <c:pt idx="4090">
                  <c:v>-0.14618900000000001</c:v>
                </c:pt>
                <c:pt idx="4091">
                  <c:v>-1.5436E-2</c:v>
                </c:pt>
                <c:pt idx="4092">
                  <c:v>4.8402000000000001E-2</c:v>
                </c:pt>
                <c:pt idx="4093">
                  <c:v>6.1971999999999999E-2</c:v>
                </c:pt>
                <c:pt idx="4094">
                  <c:v>0.101039</c:v>
                </c:pt>
                <c:pt idx="4095">
                  <c:v>0.145233</c:v>
                </c:pt>
                <c:pt idx="4096">
                  <c:v>0.15612200000000001</c:v>
                </c:pt>
                <c:pt idx="4097">
                  <c:v>0.26746799999999998</c:v>
                </c:pt>
                <c:pt idx="4098">
                  <c:v>0.34005000000000002</c:v>
                </c:pt>
                <c:pt idx="4099">
                  <c:v>0.44284600000000002</c:v>
                </c:pt>
                <c:pt idx="4100">
                  <c:v>0.65332400000000002</c:v>
                </c:pt>
                <c:pt idx="4101">
                  <c:v>0.650366</c:v>
                </c:pt>
                <c:pt idx="4102">
                  <c:v>2.1410480000000001</c:v>
                </c:pt>
                <c:pt idx="4103">
                  <c:v>3.453951</c:v>
                </c:pt>
                <c:pt idx="4104">
                  <c:v>-0.52515299999999998</c:v>
                </c:pt>
                <c:pt idx="4105">
                  <c:v>-0.811415</c:v>
                </c:pt>
                <c:pt idx="4106">
                  <c:v>-1.61676</c:v>
                </c:pt>
                <c:pt idx="4107">
                  <c:v>-2.1387269999999998</c:v>
                </c:pt>
                <c:pt idx="4108">
                  <c:v>-2.7971650000000001</c:v>
                </c:pt>
                <c:pt idx="4109">
                  <c:v>-3.0926879999999999</c:v>
                </c:pt>
                <c:pt idx="4110">
                  <c:v>-2.3684880000000001</c:v>
                </c:pt>
                <c:pt idx="4111">
                  <c:v>-2.3387150000000001</c:v>
                </c:pt>
                <c:pt idx="4112">
                  <c:v>-2.6078239999999999</c:v>
                </c:pt>
                <c:pt idx="4113">
                  <c:v>-2.5591979999999999</c:v>
                </c:pt>
                <c:pt idx="4114">
                  <c:v>-2.7387489999999999</c:v>
                </c:pt>
                <c:pt idx="4115">
                  <c:v>-2.369456</c:v>
                </c:pt>
                <c:pt idx="4116">
                  <c:v>-2.597728</c:v>
                </c:pt>
                <c:pt idx="4117">
                  <c:v>-2.7148289999999999</c:v>
                </c:pt>
                <c:pt idx="4118">
                  <c:v>-2.8088389999999999</c:v>
                </c:pt>
                <c:pt idx="4119">
                  <c:v>-2.725778</c:v>
                </c:pt>
                <c:pt idx="4120">
                  <c:v>-2.6465939999999999</c:v>
                </c:pt>
                <c:pt idx="4121">
                  <c:v>-2.5396749999999999</c:v>
                </c:pt>
                <c:pt idx="4122">
                  <c:v>-2.5792739999999998</c:v>
                </c:pt>
                <c:pt idx="4123">
                  <c:v>-2.6992989999999999</c:v>
                </c:pt>
                <c:pt idx="4124">
                  <c:v>-2.7666620000000002</c:v>
                </c:pt>
                <c:pt idx="4125">
                  <c:v>-2.7787540000000002</c:v>
                </c:pt>
                <c:pt idx="4126">
                  <c:v>-2.7426379999999999</c:v>
                </c:pt>
                <c:pt idx="4127">
                  <c:v>-2.7295669999999999</c:v>
                </c:pt>
                <c:pt idx="4128">
                  <c:v>-2.7055609999999999</c:v>
                </c:pt>
                <c:pt idx="4129">
                  <c:v>-2.7176740000000001</c:v>
                </c:pt>
                <c:pt idx="4130">
                  <c:v>-2.7656670000000001</c:v>
                </c:pt>
                <c:pt idx="4131">
                  <c:v>-2.7683770000000001</c:v>
                </c:pt>
                <c:pt idx="4132">
                  <c:v>-2.7760899999999999</c:v>
                </c:pt>
                <c:pt idx="4133">
                  <c:v>-2.7440929999999999</c:v>
                </c:pt>
                <c:pt idx="4134">
                  <c:v>-2.7375090000000002</c:v>
                </c:pt>
                <c:pt idx="4135">
                  <c:v>-2.7158699999999998</c:v>
                </c:pt>
                <c:pt idx="4136">
                  <c:v>-2.7490790000000001</c:v>
                </c:pt>
                <c:pt idx="4137">
                  <c:v>-2.7285499999999998</c:v>
                </c:pt>
                <c:pt idx="4138">
                  <c:v>-2.7353930000000002</c:v>
                </c:pt>
                <c:pt idx="4139">
                  <c:v>-2.7284639999999998</c:v>
                </c:pt>
                <c:pt idx="4140">
                  <c:v>-2.7201270000000002</c:v>
                </c:pt>
                <c:pt idx="4141">
                  <c:v>-2.703427</c:v>
                </c:pt>
                <c:pt idx="4142">
                  <c:v>-2.6513429999999998</c:v>
                </c:pt>
                <c:pt idx="4143">
                  <c:v>-2.6907930000000002</c:v>
                </c:pt>
                <c:pt idx="4144">
                  <c:v>-2.698509</c:v>
                </c:pt>
                <c:pt idx="4145">
                  <c:v>-2.7028720000000002</c:v>
                </c:pt>
                <c:pt idx="4146">
                  <c:v>-2.7095479999999998</c:v>
                </c:pt>
                <c:pt idx="4147">
                  <c:v>-2.6753049999999998</c:v>
                </c:pt>
                <c:pt idx="4148">
                  <c:v>-2.681073</c:v>
                </c:pt>
                <c:pt idx="4149">
                  <c:v>-2.68573</c:v>
                </c:pt>
                <c:pt idx="4150">
                  <c:v>-2.6591079999999998</c:v>
                </c:pt>
                <c:pt idx="4151">
                  <c:v>-2.6564960000000002</c:v>
                </c:pt>
                <c:pt idx="4152">
                  <c:v>-2.6373129999999998</c:v>
                </c:pt>
                <c:pt idx="4153">
                  <c:v>-2.6513710000000001</c:v>
                </c:pt>
                <c:pt idx="4154">
                  <c:v>-2.665397</c:v>
                </c:pt>
                <c:pt idx="4155">
                  <c:v>-2.648847</c:v>
                </c:pt>
                <c:pt idx="4156">
                  <c:v>-2.6524930000000002</c:v>
                </c:pt>
                <c:pt idx="4157">
                  <c:v>-2.6331910000000001</c:v>
                </c:pt>
                <c:pt idx="4158">
                  <c:v>-2.6239870000000001</c:v>
                </c:pt>
                <c:pt idx="4159">
                  <c:v>-2.620082</c:v>
                </c:pt>
                <c:pt idx="4160">
                  <c:v>-2.6070410000000002</c:v>
                </c:pt>
                <c:pt idx="4161">
                  <c:v>-2.595148</c:v>
                </c:pt>
                <c:pt idx="4162">
                  <c:v>-2.5802</c:v>
                </c:pt>
                <c:pt idx="4163">
                  <c:v>-2.6092040000000001</c:v>
                </c:pt>
                <c:pt idx="4164">
                  <c:v>-2.6196709999999999</c:v>
                </c:pt>
                <c:pt idx="4165">
                  <c:v>-2.6344050000000001</c:v>
                </c:pt>
                <c:pt idx="4166">
                  <c:v>-2.6463179999999999</c:v>
                </c:pt>
                <c:pt idx="4167">
                  <c:v>-2.6400579999999998</c:v>
                </c:pt>
                <c:pt idx="4168">
                  <c:v>-2.6047340000000001</c:v>
                </c:pt>
                <c:pt idx="4169">
                  <c:v>-2.5853700000000002</c:v>
                </c:pt>
                <c:pt idx="4170">
                  <c:v>-2.5687479999999998</c:v>
                </c:pt>
                <c:pt idx="4171">
                  <c:v>-2.6162109999999998</c:v>
                </c:pt>
                <c:pt idx="4172">
                  <c:v>-2.6265610000000001</c:v>
                </c:pt>
                <c:pt idx="4173">
                  <c:v>-2.6711109999999998</c:v>
                </c:pt>
                <c:pt idx="4174">
                  <c:v>-2.6922480000000002</c:v>
                </c:pt>
                <c:pt idx="4175">
                  <c:v>-2.686496</c:v>
                </c:pt>
                <c:pt idx="4176">
                  <c:v>-2.6914600000000002</c:v>
                </c:pt>
                <c:pt idx="4177">
                  <c:v>-2.668037</c:v>
                </c:pt>
                <c:pt idx="4178">
                  <c:v>-2.7034530000000001</c:v>
                </c:pt>
                <c:pt idx="4179">
                  <c:v>-2.7315849999999999</c:v>
                </c:pt>
                <c:pt idx="4180">
                  <c:v>-2.7301950000000001</c:v>
                </c:pt>
                <c:pt idx="4181">
                  <c:v>-2.7437809999999998</c:v>
                </c:pt>
                <c:pt idx="4182">
                  <c:v>-2.7610800000000002</c:v>
                </c:pt>
                <c:pt idx="4183">
                  <c:v>-2.7920129999999999</c:v>
                </c:pt>
                <c:pt idx="4184">
                  <c:v>-2.7911229999999998</c:v>
                </c:pt>
                <c:pt idx="4185">
                  <c:v>-2.8611689999999999</c:v>
                </c:pt>
                <c:pt idx="4186">
                  <c:v>-2.9177490000000001</c:v>
                </c:pt>
                <c:pt idx="4187">
                  <c:v>-2.981598</c:v>
                </c:pt>
                <c:pt idx="4188">
                  <c:v>-3.0545469999999999</c:v>
                </c:pt>
                <c:pt idx="4189">
                  <c:v>-3.0938819999999998</c:v>
                </c:pt>
                <c:pt idx="4190">
                  <c:v>-3.124625</c:v>
                </c:pt>
                <c:pt idx="4191">
                  <c:v>-3.1859329999999999</c:v>
                </c:pt>
                <c:pt idx="4192">
                  <c:v>-3.234912</c:v>
                </c:pt>
                <c:pt idx="4193">
                  <c:v>-3.2970429999999999</c:v>
                </c:pt>
                <c:pt idx="4194">
                  <c:v>-3.3890500000000001</c:v>
                </c:pt>
                <c:pt idx="4195">
                  <c:v>-3.4572980000000002</c:v>
                </c:pt>
                <c:pt idx="4196">
                  <c:v>-3.495622</c:v>
                </c:pt>
                <c:pt idx="4197">
                  <c:v>-3.5553970000000001</c:v>
                </c:pt>
                <c:pt idx="4198">
                  <c:v>-3.6236630000000001</c:v>
                </c:pt>
                <c:pt idx="4199">
                  <c:v>-3.656228</c:v>
                </c:pt>
                <c:pt idx="4200">
                  <c:v>-3.7337159999999998</c:v>
                </c:pt>
                <c:pt idx="4201">
                  <c:v>-3.741997</c:v>
                </c:pt>
                <c:pt idx="4202">
                  <c:v>-3.8078150000000002</c:v>
                </c:pt>
                <c:pt idx="4203">
                  <c:v>-3.8417829999999999</c:v>
                </c:pt>
                <c:pt idx="4204">
                  <c:v>-3.8742030000000001</c:v>
                </c:pt>
                <c:pt idx="4205">
                  <c:v>-3.929659</c:v>
                </c:pt>
                <c:pt idx="4206">
                  <c:v>-3.9565100000000002</c:v>
                </c:pt>
                <c:pt idx="4207">
                  <c:v>-3.9825219999999999</c:v>
                </c:pt>
                <c:pt idx="4208">
                  <c:v>-4.0062340000000001</c:v>
                </c:pt>
                <c:pt idx="4209">
                  <c:v>-4.0302369999999996</c:v>
                </c:pt>
                <c:pt idx="4210">
                  <c:v>-4.013814</c:v>
                </c:pt>
                <c:pt idx="4211">
                  <c:v>-4.0373489999999999</c:v>
                </c:pt>
                <c:pt idx="4212">
                  <c:v>-4.1054250000000003</c:v>
                </c:pt>
                <c:pt idx="4213">
                  <c:v>-4.1714840000000004</c:v>
                </c:pt>
                <c:pt idx="4214">
                  <c:v>-4.2032439999999998</c:v>
                </c:pt>
                <c:pt idx="4215">
                  <c:v>-4.2112100000000003</c:v>
                </c:pt>
                <c:pt idx="4216">
                  <c:v>-4.2470660000000002</c:v>
                </c:pt>
                <c:pt idx="4217">
                  <c:v>-4.2943870000000004</c:v>
                </c:pt>
                <c:pt idx="4218">
                  <c:v>-4.3140549999999998</c:v>
                </c:pt>
                <c:pt idx="4219">
                  <c:v>-4.3016490000000003</c:v>
                </c:pt>
                <c:pt idx="4220">
                  <c:v>-4.3532460000000004</c:v>
                </c:pt>
                <c:pt idx="4221">
                  <c:v>-4.3976430000000004</c:v>
                </c:pt>
                <c:pt idx="4222">
                  <c:v>-4.4243410000000001</c:v>
                </c:pt>
                <c:pt idx="4223">
                  <c:v>-4.43614</c:v>
                </c:pt>
                <c:pt idx="4224">
                  <c:v>-4.475085</c:v>
                </c:pt>
                <c:pt idx="4225">
                  <c:v>-4.5006349999999999</c:v>
                </c:pt>
                <c:pt idx="4226">
                  <c:v>-4.5420780000000001</c:v>
                </c:pt>
                <c:pt idx="4227">
                  <c:v>-4.5726509999999996</c:v>
                </c:pt>
                <c:pt idx="4228">
                  <c:v>-4.634023</c:v>
                </c:pt>
                <c:pt idx="4229">
                  <c:v>-4.6559189999999999</c:v>
                </c:pt>
                <c:pt idx="4230">
                  <c:v>-4.6750569999999998</c:v>
                </c:pt>
                <c:pt idx="4231">
                  <c:v>-4.7059930000000003</c:v>
                </c:pt>
                <c:pt idx="4232">
                  <c:v>-4.7482069999999998</c:v>
                </c:pt>
                <c:pt idx="4233">
                  <c:v>-4.8003239999999998</c:v>
                </c:pt>
                <c:pt idx="4234">
                  <c:v>-4.8318969999999997</c:v>
                </c:pt>
                <c:pt idx="4235">
                  <c:v>-4.8740839999999999</c:v>
                </c:pt>
                <c:pt idx="4236">
                  <c:v>-4.8959840000000003</c:v>
                </c:pt>
                <c:pt idx="4237">
                  <c:v>-4.8754369999999998</c:v>
                </c:pt>
                <c:pt idx="4238">
                  <c:v>-4.8665580000000004</c:v>
                </c:pt>
                <c:pt idx="4239">
                  <c:v>-4.9353590000000001</c:v>
                </c:pt>
                <c:pt idx="4240">
                  <c:v>-4.9544860000000002</c:v>
                </c:pt>
                <c:pt idx="4241">
                  <c:v>-4.9975209999999999</c:v>
                </c:pt>
                <c:pt idx="4242">
                  <c:v>-5.0293099999999997</c:v>
                </c:pt>
                <c:pt idx="4243">
                  <c:v>-5.0839239999999997</c:v>
                </c:pt>
                <c:pt idx="4244">
                  <c:v>-5.114954</c:v>
                </c:pt>
                <c:pt idx="4245">
                  <c:v>-5.1710529999999997</c:v>
                </c:pt>
                <c:pt idx="4246">
                  <c:v>-5.1960680000000004</c:v>
                </c:pt>
                <c:pt idx="4247">
                  <c:v>-5.2416299999999998</c:v>
                </c:pt>
                <c:pt idx="4248">
                  <c:v>-5.2815659999999998</c:v>
                </c:pt>
                <c:pt idx="4249">
                  <c:v>-5.3358270000000001</c:v>
                </c:pt>
                <c:pt idx="4250">
                  <c:v>-5.3631950000000002</c:v>
                </c:pt>
                <c:pt idx="4251">
                  <c:v>-5.4027830000000003</c:v>
                </c:pt>
                <c:pt idx="4252">
                  <c:v>-5.4635540000000002</c:v>
                </c:pt>
                <c:pt idx="4253">
                  <c:v>-5.5104480000000002</c:v>
                </c:pt>
                <c:pt idx="4254">
                  <c:v>-5.5476210000000004</c:v>
                </c:pt>
                <c:pt idx="4255">
                  <c:v>-5.5697549999999998</c:v>
                </c:pt>
                <c:pt idx="4256">
                  <c:v>-5.6334989999999996</c:v>
                </c:pt>
                <c:pt idx="4257">
                  <c:v>-5.6884170000000003</c:v>
                </c:pt>
                <c:pt idx="4258">
                  <c:v>-5.7074239999999996</c:v>
                </c:pt>
                <c:pt idx="4259">
                  <c:v>-5.7461669999999998</c:v>
                </c:pt>
                <c:pt idx="4260">
                  <c:v>-5.7423529999999996</c:v>
                </c:pt>
                <c:pt idx="4261">
                  <c:v>-5.7559880000000003</c:v>
                </c:pt>
                <c:pt idx="4262">
                  <c:v>-5.8304150000000003</c:v>
                </c:pt>
                <c:pt idx="4263">
                  <c:v>-5.8845729999999996</c:v>
                </c:pt>
                <c:pt idx="4264">
                  <c:v>-5.9620340000000001</c:v>
                </c:pt>
                <c:pt idx="4265">
                  <c:v>-6.0412619999999997</c:v>
                </c:pt>
                <c:pt idx="4266">
                  <c:v>-6.1190550000000004</c:v>
                </c:pt>
                <c:pt idx="4267">
                  <c:v>-6.1888990000000002</c:v>
                </c:pt>
                <c:pt idx="4268">
                  <c:v>-6.2510830000000004</c:v>
                </c:pt>
                <c:pt idx="4269">
                  <c:v>-6.325132</c:v>
                </c:pt>
                <c:pt idx="4270">
                  <c:v>-6.423978</c:v>
                </c:pt>
                <c:pt idx="4271">
                  <c:v>-6.499466</c:v>
                </c:pt>
                <c:pt idx="4272">
                  <c:v>-6.5765399999999996</c:v>
                </c:pt>
                <c:pt idx="4273">
                  <c:v>-6.6625350000000001</c:v>
                </c:pt>
                <c:pt idx="4274">
                  <c:v>-6.7311909999999999</c:v>
                </c:pt>
                <c:pt idx="4275">
                  <c:v>-6.8074009999999996</c:v>
                </c:pt>
                <c:pt idx="4276">
                  <c:v>-6.8790509999999996</c:v>
                </c:pt>
                <c:pt idx="4277">
                  <c:v>-6.9506110000000003</c:v>
                </c:pt>
                <c:pt idx="4278">
                  <c:v>-7.0454679999999996</c:v>
                </c:pt>
                <c:pt idx="4279">
                  <c:v>-7.1233649999999997</c:v>
                </c:pt>
                <c:pt idx="4280">
                  <c:v>-7.2304750000000002</c:v>
                </c:pt>
                <c:pt idx="4281">
                  <c:v>-7.3357029999999996</c:v>
                </c:pt>
                <c:pt idx="4282">
                  <c:v>-7.4444549999999996</c:v>
                </c:pt>
                <c:pt idx="4283">
                  <c:v>-7.502542</c:v>
                </c:pt>
                <c:pt idx="4284">
                  <c:v>-7.5761409999999998</c:v>
                </c:pt>
                <c:pt idx="4285">
                  <c:v>-7.6924729999999997</c:v>
                </c:pt>
                <c:pt idx="4286">
                  <c:v>-7.8080319999999999</c:v>
                </c:pt>
                <c:pt idx="4287">
                  <c:v>-7.9282640000000004</c:v>
                </c:pt>
                <c:pt idx="4288">
                  <c:v>-8.0321390000000008</c:v>
                </c:pt>
                <c:pt idx="4289">
                  <c:v>-8.1694370000000003</c:v>
                </c:pt>
                <c:pt idx="4290">
                  <c:v>-8.312697</c:v>
                </c:pt>
                <c:pt idx="4291">
                  <c:v>-8.4090810000000005</c:v>
                </c:pt>
                <c:pt idx="4292">
                  <c:v>-8.5373140000000003</c:v>
                </c:pt>
                <c:pt idx="4293">
                  <c:v>-8.6919149999999998</c:v>
                </c:pt>
                <c:pt idx="4294">
                  <c:v>-8.8622350000000001</c:v>
                </c:pt>
                <c:pt idx="4295">
                  <c:v>-8.9656090000000006</c:v>
                </c:pt>
                <c:pt idx="4296">
                  <c:v>-9.0945180000000008</c:v>
                </c:pt>
                <c:pt idx="4297">
                  <c:v>-9.1786049999999992</c:v>
                </c:pt>
                <c:pt idx="4298">
                  <c:v>-9.3808000000000007</c:v>
                </c:pt>
                <c:pt idx="4299">
                  <c:v>-9.5286039999999996</c:v>
                </c:pt>
                <c:pt idx="4300">
                  <c:v>-9.614751</c:v>
                </c:pt>
                <c:pt idx="4301">
                  <c:v>-9.7375579999999999</c:v>
                </c:pt>
                <c:pt idx="4302">
                  <c:v>-9.8721060000000005</c:v>
                </c:pt>
                <c:pt idx="4303">
                  <c:v>-9.9964580000000005</c:v>
                </c:pt>
                <c:pt idx="4304">
                  <c:v>-10.128579</c:v>
                </c:pt>
                <c:pt idx="4305">
                  <c:v>-10.322834</c:v>
                </c:pt>
                <c:pt idx="4306">
                  <c:v>-10.387446000000001</c:v>
                </c:pt>
                <c:pt idx="4307">
                  <c:v>-10.546889</c:v>
                </c:pt>
                <c:pt idx="4308">
                  <c:v>-10.643419</c:v>
                </c:pt>
                <c:pt idx="4309">
                  <c:v>-10.810860999999999</c:v>
                </c:pt>
                <c:pt idx="4310">
                  <c:v>-10.970045000000001</c:v>
                </c:pt>
                <c:pt idx="4311">
                  <c:v>-11.108449</c:v>
                </c:pt>
                <c:pt idx="4312">
                  <c:v>-11.28689</c:v>
                </c:pt>
                <c:pt idx="4313">
                  <c:v>-11.449496</c:v>
                </c:pt>
                <c:pt idx="4314">
                  <c:v>-11.615017</c:v>
                </c:pt>
                <c:pt idx="4315">
                  <c:v>-11.748094999999999</c:v>
                </c:pt>
                <c:pt idx="4316">
                  <c:v>-11.894170000000001</c:v>
                </c:pt>
                <c:pt idx="4317">
                  <c:v>-12.125306</c:v>
                </c:pt>
                <c:pt idx="4318">
                  <c:v>-12.277082</c:v>
                </c:pt>
                <c:pt idx="4319">
                  <c:v>-12.489082</c:v>
                </c:pt>
                <c:pt idx="4320">
                  <c:v>-12.727180000000001</c:v>
                </c:pt>
                <c:pt idx="4321">
                  <c:v>-12.88669</c:v>
                </c:pt>
                <c:pt idx="4322">
                  <c:v>-13.028907</c:v>
                </c:pt>
                <c:pt idx="4323">
                  <c:v>-13.205520999999999</c:v>
                </c:pt>
                <c:pt idx="4324">
                  <c:v>-13.534293999999999</c:v>
                </c:pt>
                <c:pt idx="4325">
                  <c:v>-8.3806089999999998</c:v>
                </c:pt>
                <c:pt idx="4326">
                  <c:v>-4.7339060000000002</c:v>
                </c:pt>
                <c:pt idx="4327">
                  <c:v>-2.2561179999999998</c:v>
                </c:pt>
                <c:pt idx="4328">
                  <c:v>-0.88222</c:v>
                </c:pt>
                <c:pt idx="4329">
                  <c:v>-0.24832000000000001</c:v>
                </c:pt>
                <c:pt idx="4330">
                  <c:v>-8.1744999999999998E-2</c:v>
                </c:pt>
                <c:pt idx="4331">
                  <c:v>-1.1636000000000001E-2</c:v>
                </c:pt>
                <c:pt idx="4332">
                  <c:v>3.3512E-2</c:v>
                </c:pt>
                <c:pt idx="4333">
                  <c:v>7.1940000000000004E-2</c:v>
                </c:pt>
                <c:pt idx="4334">
                  <c:v>8.0266000000000004E-2</c:v>
                </c:pt>
                <c:pt idx="4335">
                  <c:v>7.1006E-2</c:v>
                </c:pt>
                <c:pt idx="4336">
                  <c:v>9.3132999999999994E-2</c:v>
                </c:pt>
                <c:pt idx="4337">
                  <c:v>0.27912300000000001</c:v>
                </c:pt>
                <c:pt idx="4338">
                  <c:v>0.32923200000000002</c:v>
                </c:pt>
                <c:pt idx="4339">
                  <c:v>0.44027899999999998</c:v>
                </c:pt>
                <c:pt idx="4340">
                  <c:v>0.57797399999999999</c:v>
                </c:pt>
                <c:pt idx="4341">
                  <c:v>0.77665700000000004</c:v>
                </c:pt>
                <c:pt idx="4342">
                  <c:v>0.70552400000000004</c:v>
                </c:pt>
                <c:pt idx="4343">
                  <c:v>2.3413219999999999</c:v>
                </c:pt>
                <c:pt idx="4344">
                  <c:v>2.6517409999999999</c:v>
                </c:pt>
                <c:pt idx="4345">
                  <c:v>-0.10165</c:v>
                </c:pt>
                <c:pt idx="4346">
                  <c:v>-0.76528200000000002</c:v>
                </c:pt>
                <c:pt idx="4347">
                  <c:v>-1.7510540000000001</c:v>
                </c:pt>
                <c:pt idx="4348">
                  <c:v>-2.3192200000000001</c:v>
                </c:pt>
                <c:pt idx="4349">
                  <c:v>-2.9330029999999998</c:v>
                </c:pt>
                <c:pt idx="4350">
                  <c:v>-3.244316</c:v>
                </c:pt>
                <c:pt idx="4351">
                  <c:v>-2.5121250000000002</c:v>
                </c:pt>
                <c:pt idx="4352">
                  <c:v>-2.4083549999999998</c:v>
                </c:pt>
                <c:pt idx="4353">
                  <c:v>-2.5614170000000001</c:v>
                </c:pt>
                <c:pt idx="4354">
                  <c:v>-2.7896580000000002</c:v>
                </c:pt>
                <c:pt idx="4355">
                  <c:v>-2.602001</c:v>
                </c:pt>
                <c:pt idx="4356">
                  <c:v>-2.5102739999999999</c:v>
                </c:pt>
                <c:pt idx="4357">
                  <c:v>-2.5930499999999999</c:v>
                </c:pt>
                <c:pt idx="4358">
                  <c:v>-2.7771759999999999</c:v>
                </c:pt>
                <c:pt idx="4359">
                  <c:v>-2.8700960000000002</c:v>
                </c:pt>
                <c:pt idx="4360">
                  <c:v>-2.8240409999999998</c:v>
                </c:pt>
                <c:pt idx="4361">
                  <c:v>-2.7058629999999999</c:v>
                </c:pt>
                <c:pt idx="4362">
                  <c:v>-2.6464750000000001</c:v>
                </c:pt>
                <c:pt idx="4363">
                  <c:v>-2.734686</c:v>
                </c:pt>
                <c:pt idx="4364">
                  <c:v>-2.873777</c:v>
                </c:pt>
                <c:pt idx="4365">
                  <c:v>-2.9458120000000001</c:v>
                </c:pt>
                <c:pt idx="4366">
                  <c:v>-3.0224519999999999</c:v>
                </c:pt>
                <c:pt idx="4367">
                  <c:v>-3.0364599999999999</c:v>
                </c:pt>
                <c:pt idx="4368">
                  <c:v>-3.065029</c:v>
                </c:pt>
                <c:pt idx="4369">
                  <c:v>-3.075847</c:v>
                </c:pt>
                <c:pt idx="4370">
                  <c:v>-3.1537419999999998</c:v>
                </c:pt>
                <c:pt idx="4371">
                  <c:v>-3.2106119999999998</c:v>
                </c:pt>
                <c:pt idx="4372">
                  <c:v>-3.2382240000000002</c:v>
                </c:pt>
                <c:pt idx="4373">
                  <c:v>-3.2760600000000002</c:v>
                </c:pt>
                <c:pt idx="4374">
                  <c:v>-3.297361</c:v>
                </c:pt>
                <c:pt idx="4375">
                  <c:v>-3.3010609999999998</c:v>
                </c:pt>
                <c:pt idx="4376">
                  <c:v>-3.3433899999999999</c:v>
                </c:pt>
                <c:pt idx="4377">
                  <c:v>-3.3656920000000001</c:v>
                </c:pt>
                <c:pt idx="4378">
                  <c:v>-3.3381530000000001</c:v>
                </c:pt>
                <c:pt idx="4379">
                  <c:v>-3.3656329999999999</c:v>
                </c:pt>
                <c:pt idx="4380">
                  <c:v>-3.4140980000000001</c:v>
                </c:pt>
                <c:pt idx="4381">
                  <c:v>-3.4377230000000001</c:v>
                </c:pt>
                <c:pt idx="4382">
                  <c:v>-3.4013460000000002</c:v>
                </c:pt>
                <c:pt idx="4383">
                  <c:v>-3.4283510000000001</c:v>
                </c:pt>
                <c:pt idx="4384">
                  <c:v>-3.4386589999999999</c:v>
                </c:pt>
                <c:pt idx="4385">
                  <c:v>-3.4861010000000001</c:v>
                </c:pt>
                <c:pt idx="4386">
                  <c:v>-3.5093990000000002</c:v>
                </c:pt>
                <c:pt idx="4387">
                  <c:v>-3.4894020000000001</c:v>
                </c:pt>
                <c:pt idx="4388">
                  <c:v>-3.4785520000000001</c:v>
                </c:pt>
                <c:pt idx="4389">
                  <c:v>-3.43085</c:v>
                </c:pt>
                <c:pt idx="4390">
                  <c:v>-3.4469690000000002</c:v>
                </c:pt>
                <c:pt idx="4391">
                  <c:v>-3.4448979999999998</c:v>
                </c:pt>
                <c:pt idx="4392">
                  <c:v>-3.4698829999999998</c:v>
                </c:pt>
                <c:pt idx="4393">
                  <c:v>-3.4351449999999999</c:v>
                </c:pt>
                <c:pt idx="4394">
                  <c:v>-3.3326669999999998</c:v>
                </c:pt>
                <c:pt idx="4395">
                  <c:v>-3.3277869999999998</c:v>
                </c:pt>
                <c:pt idx="4396">
                  <c:v>-3.3502160000000001</c:v>
                </c:pt>
                <c:pt idx="4397">
                  <c:v>-3.3139270000000001</c:v>
                </c:pt>
                <c:pt idx="4398">
                  <c:v>-3.3335539999999999</c:v>
                </c:pt>
                <c:pt idx="4399">
                  <c:v>-3.363572</c:v>
                </c:pt>
                <c:pt idx="4400">
                  <c:v>-3.3578299999999999</c:v>
                </c:pt>
                <c:pt idx="4401">
                  <c:v>-3.3856410000000001</c:v>
                </c:pt>
                <c:pt idx="4402">
                  <c:v>-3.3759779999999999</c:v>
                </c:pt>
                <c:pt idx="4403">
                  <c:v>-3.3481420000000002</c:v>
                </c:pt>
                <c:pt idx="4404">
                  <c:v>-3.3596330000000001</c:v>
                </c:pt>
                <c:pt idx="4405">
                  <c:v>-3.348217</c:v>
                </c:pt>
                <c:pt idx="4406">
                  <c:v>-3.3413629999999999</c:v>
                </c:pt>
                <c:pt idx="4407">
                  <c:v>-3.3508499999999999</c:v>
                </c:pt>
                <c:pt idx="4408">
                  <c:v>-3.3666749999999999</c:v>
                </c:pt>
                <c:pt idx="4409">
                  <c:v>-3.3865599999999998</c:v>
                </c:pt>
                <c:pt idx="4410">
                  <c:v>-3.3818790000000001</c:v>
                </c:pt>
                <c:pt idx="4411">
                  <c:v>-3.3661669999999999</c:v>
                </c:pt>
                <c:pt idx="4412">
                  <c:v>-3.3335729999999999</c:v>
                </c:pt>
                <c:pt idx="4413">
                  <c:v>-3.366482</c:v>
                </c:pt>
                <c:pt idx="4414">
                  <c:v>-3.3493390000000001</c:v>
                </c:pt>
                <c:pt idx="4415">
                  <c:v>-3.3801220000000001</c:v>
                </c:pt>
                <c:pt idx="4416">
                  <c:v>-3.349037</c:v>
                </c:pt>
                <c:pt idx="4417">
                  <c:v>-3.3693119999999999</c:v>
                </c:pt>
                <c:pt idx="4418">
                  <c:v>-3.372557</c:v>
                </c:pt>
                <c:pt idx="4419">
                  <c:v>-3.3545449999999999</c:v>
                </c:pt>
                <c:pt idx="4420">
                  <c:v>-3.3797090000000001</c:v>
                </c:pt>
                <c:pt idx="4421">
                  <c:v>-3.4038490000000001</c:v>
                </c:pt>
                <c:pt idx="4422">
                  <c:v>-3.3979780000000002</c:v>
                </c:pt>
                <c:pt idx="4423">
                  <c:v>-3.4063699999999999</c:v>
                </c:pt>
                <c:pt idx="4424">
                  <c:v>-3.3809629999999999</c:v>
                </c:pt>
                <c:pt idx="4425">
                  <c:v>-3.3510040000000001</c:v>
                </c:pt>
                <c:pt idx="4426">
                  <c:v>-3.3211170000000001</c:v>
                </c:pt>
                <c:pt idx="4427">
                  <c:v>-3.3790200000000001</c:v>
                </c:pt>
                <c:pt idx="4428">
                  <c:v>-3.3788290000000001</c:v>
                </c:pt>
                <c:pt idx="4429">
                  <c:v>-3.4142039999999998</c:v>
                </c:pt>
                <c:pt idx="4430">
                  <c:v>-3.4597769999999999</c:v>
                </c:pt>
                <c:pt idx="4431">
                  <c:v>-3.472953</c:v>
                </c:pt>
                <c:pt idx="4432">
                  <c:v>-3.4887959999999998</c:v>
                </c:pt>
                <c:pt idx="4433">
                  <c:v>-3.4986899999999999</c:v>
                </c:pt>
                <c:pt idx="4434">
                  <c:v>-3.5019840000000002</c:v>
                </c:pt>
                <c:pt idx="4435">
                  <c:v>-3.514799</c:v>
                </c:pt>
                <c:pt idx="4436">
                  <c:v>-3.514097</c:v>
                </c:pt>
                <c:pt idx="4437">
                  <c:v>-3.5352260000000002</c:v>
                </c:pt>
                <c:pt idx="4438">
                  <c:v>-3.5470060000000001</c:v>
                </c:pt>
                <c:pt idx="4439">
                  <c:v>-3.5303879999999999</c:v>
                </c:pt>
                <c:pt idx="4440">
                  <c:v>-3.5503170000000002</c:v>
                </c:pt>
                <c:pt idx="4441">
                  <c:v>-3.5787879999999999</c:v>
                </c:pt>
                <c:pt idx="4442">
                  <c:v>-3.6232549999999999</c:v>
                </c:pt>
                <c:pt idx="4443">
                  <c:v>-3.5923500000000002</c:v>
                </c:pt>
                <c:pt idx="4444">
                  <c:v>-3.6469589999999998</c:v>
                </c:pt>
                <c:pt idx="4445">
                  <c:v>-3.539361</c:v>
                </c:pt>
                <c:pt idx="4446">
                  <c:v>-3.5563769999999999</c:v>
                </c:pt>
                <c:pt idx="4447">
                  <c:v>-3.5965530000000001</c:v>
                </c:pt>
                <c:pt idx="4448">
                  <c:v>-3.6103679999999998</c:v>
                </c:pt>
                <c:pt idx="4449">
                  <c:v>-3.6481530000000002</c:v>
                </c:pt>
                <c:pt idx="4450">
                  <c:v>-3.6857449999999998</c:v>
                </c:pt>
                <c:pt idx="4451">
                  <c:v>-3.7248130000000002</c:v>
                </c:pt>
                <c:pt idx="4452">
                  <c:v>-3.7316220000000002</c:v>
                </c:pt>
                <c:pt idx="4453">
                  <c:v>-3.7833730000000001</c:v>
                </c:pt>
                <c:pt idx="4454">
                  <c:v>-3.8238949999999998</c:v>
                </c:pt>
                <c:pt idx="4455">
                  <c:v>-3.8596499999999998</c:v>
                </c:pt>
                <c:pt idx="4456">
                  <c:v>-3.8897750000000002</c:v>
                </c:pt>
                <c:pt idx="4457">
                  <c:v>-3.8801559999999999</c:v>
                </c:pt>
                <c:pt idx="4458">
                  <c:v>-3.9049879999999999</c:v>
                </c:pt>
                <c:pt idx="4459">
                  <c:v>-3.917278</c:v>
                </c:pt>
                <c:pt idx="4460">
                  <c:v>-3.9714320000000001</c:v>
                </c:pt>
                <c:pt idx="4461">
                  <c:v>-4.0103099999999996</c:v>
                </c:pt>
                <c:pt idx="4462">
                  <c:v>-4.019444</c:v>
                </c:pt>
                <c:pt idx="4463">
                  <c:v>-4.060314</c:v>
                </c:pt>
                <c:pt idx="4464">
                  <c:v>-4.0747549999999997</c:v>
                </c:pt>
                <c:pt idx="4465">
                  <c:v>-4.1141240000000003</c:v>
                </c:pt>
                <c:pt idx="4466">
                  <c:v>-4.1749409999999996</c:v>
                </c:pt>
                <c:pt idx="4467">
                  <c:v>-4.1942399999999997</c:v>
                </c:pt>
                <c:pt idx="4468">
                  <c:v>-4.2267979999999996</c:v>
                </c:pt>
                <c:pt idx="4469">
                  <c:v>-4.2561809999999998</c:v>
                </c:pt>
                <c:pt idx="4470">
                  <c:v>-4.3076189999999999</c:v>
                </c:pt>
                <c:pt idx="4471">
                  <c:v>-4.3662349999999996</c:v>
                </c:pt>
                <c:pt idx="4472">
                  <c:v>-4.383902</c:v>
                </c:pt>
                <c:pt idx="4473">
                  <c:v>-4.4015820000000003</c:v>
                </c:pt>
                <c:pt idx="4474">
                  <c:v>-4.3790230000000001</c:v>
                </c:pt>
                <c:pt idx="4475">
                  <c:v>-4.4103060000000003</c:v>
                </c:pt>
                <c:pt idx="4476">
                  <c:v>-4.4701899999999997</c:v>
                </c:pt>
                <c:pt idx="4477">
                  <c:v>-4.5405759999999997</c:v>
                </c:pt>
                <c:pt idx="4478">
                  <c:v>-4.559018</c:v>
                </c:pt>
                <c:pt idx="4479">
                  <c:v>-4.6305129999999997</c:v>
                </c:pt>
                <c:pt idx="4480">
                  <c:v>-4.6788129999999999</c:v>
                </c:pt>
                <c:pt idx="4481">
                  <c:v>-4.7037890000000004</c:v>
                </c:pt>
                <c:pt idx="4482">
                  <c:v>-4.7748429999999997</c:v>
                </c:pt>
                <c:pt idx="4483">
                  <c:v>-4.8357960000000002</c:v>
                </c:pt>
                <c:pt idx="4484">
                  <c:v>-4.9152800000000001</c:v>
                </c:pt>
                <c:pt idx="4485">
                  <c:v>-4.9796459999999998</c:v>
                </c:pt>
                <c:pt idx="4486">
                  <c:v>-5.047199</c:v>
                </c:pt>
                <c:pt idx="4487">
                  <c:v>-5.0872960000000003</c:v>
                </c:pt>
                <c:pt idx="4488">
                  <c:v>-5.1576789999999999</c:v>
                </c:pt>
                <c:pt idx="4489">
                  <c:v>-5.193047</c:v>
                </c:pt>
                <c:pt idx="4490">
                  <c:v>-5.2458320000000001</c:v>
                </c:pt>
                <c:pt idx="4491">
                  <c:v>-5.2996270000000001</c:v>
                </c:pt>
                <c:pt idx="4492">
                  <c:v>-5.3647790000000004</c:v>
                </c:pt>
                <c:pt idx="4493">
                  <c:v>-5.4198000000000004</c:v>
                </c:pt>
                <c:pt idx="4494">
                  <c:v>-5.509366</c:v>
                </c:pt>
                <c:pt idx="4495">
                  <c:v>-5.5547959999999996</c:v>
                </c:pt>
                <c:pt idx="4496">
                  <c:v>-5.6065719999999999</c:v>
                </c:pt>
                <c:pt idx="4497">
                  <c:v>-5.6572959999999997</c:v>
                </c:pt>
                <c:pt idx="4498">
                  <c:v>-5.7071820000000004</c:v>
                </c:pt>
                <c:pt idx="4499">
                  <c:v>-5.8180899999999998</c:v>
                </c:pt>
                <c:pt idx="4500">
                  <c:v>-5.8651140000000002</c:v>
                </c:pt>
                <c:pt idx="4501">
                  <c:v>-5.9164440000000003</c:v>
                </c:pt>
                <c:pt idx="4502">
                  <c:v>-5.9727480000000002</c:v>
                </c:pt>
                <c:pt idx="4503">
                  <c:v>-6.0416920000000003</c:v>
                </c:pt>
                <c:pt idx="4504">
                  <c:v>-6.1276619999999999</c:v>
                </c:pt>
                <c:pt idx="4505">
                  <c:v>-6.1684570000000001</c:v>
                </c:pt>
                <c:pt idx="4506">
                  <c:v>-6.227284</c:v>
                </c:pt>
                <c:pt idx="4507">
                  <c:v>-6.308764</c:v>
                </c:pt>
                <c:pt idx="4508">
                  <c:v>-6.3909229999999999</c:v>
                </c:pt>
                <c:pt idx="4509">
                  <c:v>-6.4650480000000003</c:v>
                </c:pt>
                <c:pt idx="4510">
                  <c:v>-6.5685570000000002</c:v>
                </c:pt>
                <c:pt idx="4511">
                  <c:v>-6.6329180000000001</c:v>
                </c:pt>
                <c:pt idx="4512">
                  <c:v>-6.758089</c:v>
                </c:pt>
                <c:pt idx="4513">
                  <c:v>-6.8166659999999997</c:v>
                </c:pt>
                <c:pt idx="4514">
                  <c:v>-6.8773150000000003</c:v>
                </c:pt>
                <c:pt idx="4515">
                  <c:v>-6.9913970000000001</c:v>
                </c:pt>
                <c:pt idx="4516">
                  <c:v>-7.098573</c:v>
                </c:pt>
                <c:pt idx="4517">
                  <c:v>-7.1699330000000003</c:v>
                </c:pt>
                <c:pt idx="4518">
                  <c:v>-7.2820609999999997</c:v>
                </c:pt>
                <c:pt idx="4519">
                  <c:v>-7.4124869999999996</c:v>
                </c:pt>
                <c:pt idx="4520">
                  <c:v>-7.4701279999999999</c:v>
                </c:pt>
                <c:pt idx="4521">
                  <c:v>-7.6316259999999998</c:v>
                </c:pt>
                <c:pt idx="4522">
                  <c:v>-7.7152799999999999</c:v>
                </c:pt>
                <c:pt idx="4523">
                  <c:v>-7.826543</c:v>
                </c:pt>
                <c:pt idx="4524">
                  <c:v>-7.9572779999999996</c:v>
                </c:pt>
                <c:pt idx="4525">
                  <c:v>-8.0585039999999992</c:v>
                </c:pt>
                <c:pt idx="4526">
                  <c:v>-8.1837569999999999</c:v>
                </c:pt>
                <c:pt idx="4527">
                  <c:v>-8.2809860000000004</c:v>
                </c:pt>
                <c:pt idx="4528">
                  <c:v>-8.4097249999999999</c:v>
                </c:pt>
                <c:pt idx="4529">
                  <c:v>-8.5439039999999995</c:v>
                </c:pt>
                <c:pt idx="4530">
                  <c:v>-8.659554</c:v>
                </c:pt>
                <c:pt idx="4531">
                  <c:v>-8.7727679999999992</c:v>
                </c:pt>
                <c:pt idx="4532">
                  <c:v>-8.9214889999999993</c:v>
                </c:pt>
                <c:pt idx="4533">
                  <c:v>-9.0637849999999993</c:v>
                </c:pt>
                <c:pt idx="4534">
                  <c:v>-9.1758539999999993</c:v>
                </c:pt>
                <c:pt idx="4535">
                  <c:v>-9.2665769999999998</c:v>
                </c:pt>
                <c:pt idx="4536">
                  <c:v>-9.4342509999999997</c:v>
                </c:pt>
                <c:pt idx="4537">
                  <c:v>-9.5679239999999997</c:v>
                </c:pt>
                <c:pt idx="4538">
                  <c:v>-9.7330590000000008</c:v>
                </c:pt>
                <c:pt idx="4539">
                  <c:v>-9.8452260000000003</c:v>
                </c:pt>
                <c:pt idx="4540">
                  <c:v>-10.004866</c:v>
                </c:pt>
                <c:pt idx="4541">
                  <c:v>-10.156767</c:v>
                </c:pt>
                <c:pt idx="4542">
                  <c:v>-10.299327999999999</c:v>
                </c:pt>
                <c:pt idx="4543">
                  <c:v>-10.484648</c:v>
                </c:pt>
                <c:pt idx="4544">
                  <c:v>-10.734273999999999</c:v>
                </c:pt>
                <c:pt idx="4545">
                  <c:v>-10.865724999999999</c:v>
                </c:pt>
                <c:pt idx="4546">
                  <c:v>-11.081165</c:v>
                </c:pt>
                <c:pt idx="4547">
                  <c:v>-11.261937</c:v>
                </c:pt>
                <c:pt idx="4548">
                  <c:v>-11.472162000000001</c:v>
                </c:pt>
                <c:pt idx="4549">
                  <c:v>-11.636968</c:v>
                </c:pt>
                <c:pt idx="4550">
                  <c:v>-11.768489000000001</c:v>
                </c:pt>
                <c:pt idx="4551">
                  <c:v>-11.966569</c:v>
                </c:pt>
                <c:pt idx="4552">
                  <c:v>-12.195497</c:v>
                </c:pt>
                <c:pt idx="4553">
                  <c:v>-12.308571000000001</c:v>
                </c:pt>
                <c:pt idx="4554">
                  <c:v>-12.517976000000001</c:v>
                </c:pt>
                <c:pt idx="4555">
                  <c:v>-12.664426000000001</c:v>
                </c:pt>
                <c:pt idx="4556">
                  <c:v>-12.928387000000001</c:v>
                </c:pt>
                <c:pt idx="4557">
                  <c:v>-13.003555</c:v>
                </c:pt>
                <c:pt idx="4558">
                  <c:v>-13.17774</c:v>
                </c:pt>
                <c:pt idx="4559">
                  <c:v>-13.364091999999999</c:v>
                </c:pt>
                <c:pt idx="4560">
                  <c:v>-13.405602999999999</c:v>
                </c:pt>
                <c:pt idx="4561">
                  <c:v>-13.817551</c:v>
                </c:pt>
                <c:pt idx="4562">
                  <c:v>-13.729525000000001</c:v>
                </c:pt>
                <c:pt idx="4563">
                  <c:v>-14.443614</c:v>
                </c:pt>
                <c:pt idx="4564">
                  <c:v>-13.997252</c:v>
                </c:pt>
                <c:pt idx="4565">
                  <c:v>-8.6561179999999993</c:v>
                </c:pt>
                <c:pt idx="4566">
                  <c:v>-5.7602739999999999</c:v>
                </c:pt>
                <c:pt idx="4567">
                  <c:v>-2.9899909999999998</c:v>
                </c:pt>
                <c:pt idx="4568">
                  <c:v>-1.4143619999999999</c:v>
                </c:pt>
                <c:pt idx="4569">
                  <c:v>-0.60951299999999997</c:v>
                </c:pt>
                <c:pt idx="4570">
                  <c:v>-0.26731100000000002</c:v>
                </c:pt>
                <c:pt idx="4571">
                  <c:v>-0.18102799999999999</c:v>
                </c:pt>
                <c:pt idx="4572">
                  <c:v>-0.108317</c:v>
                </c:pt>
                <c:pt idx="4573">
                  <c:v>3.3029000000000003E-2</c:v>
                </c:pt>
                <c:pt idx="4574">
                  <c:v>6.1917E-2</c:v>
                </c:pt>
                <c:pt idx="4575">
                  <c:v>0.10781200000000001</c:v>
                </c:pt>
                <c:pt idx="4576">
                  <c:v>0.16064000000000001</c:v>
                </c:pt>
                <c:pt idx="4577">
                  <c:v>0.19877</c:v>
                </c:pt>
                <c:pt idx="4578">
                  <c:v>0.25465399999999999</c:v>
                </c:pt>
                <c:pt idx="4579">
                  <c:v>0.293346</c:v>
                </c:pt>
                <c:pt idx="4580">
                  <c:v>0.42766900000000002</c:v>
                </c:pt>
                <c:pt idx="4581">
                  <c:v>0.62945099999999998</c:v>
                </c:pt>
                <c:pt idx="4582">
                  <c:v>0.95726199999999995</c:v>
                </c:pt>
                <c:pt idx="4583">
                  <c:v>1.97302</c:v>
                </c:pt>
                <c:pt idx="4584">
                  <c:v>3.8611939999999998</c:v>
                </c:pt>
                <c:pt idx="4585">
                  <c:v>4.727887</c:v>
                </c:pt>
                <c:pt idx="4586">
                  <c:v>0.58899800000000002</c:v>
                </c:pt>
                <c:pt idx="4587">
                  <c:v>-0.350275</c:v>
                </c:pt>
                <c:pt idx="4588">
                  <c:v>-1.4144509999999999</c:v>
                </c:pt>
                <c:pt idx="4589">
                  <c:v>-2.070201</c:v>
                </c:pt>
                <c:pt idx="4590">
                  <c:v>-2.6050149999999999</c:v>
                </c:pt>
                <c:pt idx="4591">
                  <c:v>-2.9867759999999999</c:v>
                </c:pt>
                <c:pt idx="4592">
                  <c:v>-2.340776</c:v>
                </c:pt>
                <c:pt idx="4593">
                  <c:v>-2.1877019999999998</c:v>
                </c:pt>
                <c:pt idx="4594">
                  <c:v>-2.328579</c:v>
                </c:pt>
                <c:pt idx="4595">
                  <c:v>-2.6073080000000002</c:v>
                </c:pt>
                <c:pt idx="4596">
                  <c:v>-2.4869859999999999</c:v>
                </c:pt>
                <c:pt idx="4597">
                  <c:v>-2.2772429999999999</c:v>
                </c:pt>
                <c:pt idx="4598">
                  <c:v>-2.4275180000000001</c:v>
                </c:pt>
                <c:pt idx="4599">
                  <c:v>-2.6425230000000002</c:v>
                </c:pt>
                <c:pt idx="4600">
                  <c:v>-2.749701</c:v>
                </c:pt>
                <c:pt idx="4601">
                  <c:v>-2.76993</c:v>
                </c:pt>
                <c:pt idx="4602">
                  <c:v>-2.6555680000000002</c:v>
                </c:pt>
                <c:pt idx="4603">
                  <c:v>-2.6186060000000002</c:v>
                </c:pt>
                <c:pt idx="4604">
                  <c:v>-2.6598090000000001</c:v>
                </c:pt>
                <c:pt idx="4605">
                  <c:v>-2.7521719999999998</c:v>
                </c:pt>
                <c:pt idx="4606">
                  <c:v>-2.8211249999999999</c:v>
                </c:pt>
                <c:pt idx="4607">
                  <c:v>-2.8247559999999998</c:v>
                </c:pt>
                <c:pt idx="4608">
                  <c:v>-2.8002829999999999</c:v>
                </c:pt>
                <c:pt idx="4609">
                  <c:v>-2.8019270000000001</c:v>
                </c:pt>
                <c:pt idx="4610">
                  <c:v>-2.8095430000000001</c:v>
                </c:pt>
                <c:pt idx="4611">
                  <c:v>-2.8184089999999999</c:v>
                </c:pt>
                <c:pt idx="4612">
                  <c:v>-2.8324189999999998</c:v>
                </c:pt>
                <c:pt idx="4613">
                  <c:v>-2.8466619999999998</c:v>
                </c:pt>
                <c:pt idx="4614">
                  <c:v>-2.8466149999999999</c:v>
                </c:pt>
                <c:pt idx="4615">
                  <c:v>-2.8387009999999999</c:v>
                </c:pt>
                <c:pt idx="4616">
                  <c:v>-2.8457509999999999</c:v>
                </c:pt>
                <c:pt idx="4617">
                  <c:v>-2.8444889999999998</c:v>
                </c:pt>
                <c:pt idx="4618">
                  <c:v>-2.8566189999999998</c:v>
                </c:pt>
                <c:pt idx="4619">
                  <c:v>-2.8503370000000001</c:v>
                </c:pt>
                <c:pt idx="4620">
                  <c:v>-2.79331</c:v>
                </c:pt>
                <c:pt idx="4621">
                  <c:v>-2.8065479999999998</c:v>
                </c:pt>
                <c:pt idx="4622">
                  <c:v>-2.7989190000000002</c:v>
                </c:pt>
                <c:pt idx="4623">
                  <c:v>-2.8129759999999999</c:v>
                </c:pt>
                <c:pt idx="4624">
                  <c:v>-2.8123049999999998</c:v>
                </c:pt>
                <c:pt idx="4625">
                  <c:v>-2.8283149999999999</c:v>
                </c:pt>
                <c:pt idx="4626">
                  <c:v>-2.8227410000000002</c:v>
                </c:pt>
                <c:pt idx="4627">
                  <c:v>-2.800195</c:v>
                </c:pt>
                <c:pt idx="4628">
                  <c:v>-2.784599</c:v>
                </c:pt>
                <c:pt idx="4629">
                  <c:v>-2.815118</c:v>
                </c:pt>
                <c:pt idx="4630">
                  <c:v>-2.7978550000000002</c:v>
                </c:pt>
                <c:pt idx="4631">
                  <c:v>-2.8230499999999998</c:v>
                </c:pt>
                <c:pt idx="4632">
                  <c:v>-2.78823</c:v>
                </c:pt>
                <c:pt idx="4633">
                  <c:v>-2.7475489999999998</c:v>
                </c:pt>
                <c:pt idx="4634">
                  <c:v>-2.7776580000000002</c:v>
                </c:pt>
                <c:pt idx="4635">
                  <c:v>-2.767306</c:v>
                </c:pt>
                <c:pt idx="4636">
                  <c:v>-2.7484030000000002</c:v>
                </c:pt>
                <c:pt idx="4637">
                  <c:v>-2.7362289999999998</c:v>
                </c:pt>
                <c:pt idx="4638">
                  <c:v>-2.746842</c:v>
                </c:pt>
                <c:pt idx="4639">
                  <c:v>-2.7580710000000002</c:v>
                </c:pt>
                <c:pt idx="4640">
                  <c:v>-2.775093</c:v>
                </c:pt>
                <c:pt idx="4641">
                  <c:v>-2.7943739999999999</c:v>
                </c:pt>
                <c:pt idx="4642">
                  <c:v>-2.7578330000000002</c:v>
                </c:pt>
                <c:pt idx="4643">
                  <c:v>-2.7907310000000001</c:v>
                </c:pt>
                <c:pt idx="4644">
                  <c:v>-2.8141310000000002</c:v>
                </c:pt>
                <c:pt idx="4645">
                  <c:v>-2.8206380000000002</c:v>
                </c:pt>
                <c:pt idx="4646">
                  <c:v>-2.849809</c:v>
                </c:pt>
                <c:pt idx="4647">
                  <c:v>-2.8168989999999998</c:v>
                </c:pt>
                <c:pt idx="4648">
                  <c:v>-2.819591</c:v>
                </c:pt>
                <c:pt idx="4649">
                  <c:v>-2.7946249999999999</c:v>
                </c:pt>
                <c:pt idx="4650">
                  <c:v>-2.775569</c:v>
                </c:pt>
                <c:pt idx="4651">
                  <c:v>-2.7961299999999998</c:v>
                </c:pt>
                <c:pt idx="4652">
                  <c:v>-2.812783</c:v>
                </c:pt>
                <c:pt idx="4653">
                  <c:v>-2.8241510000000001</c:v>
                </c:pt>
                <c:pt idx="4654">
                  <c:v>-2.8559009999999998</c:v>
                </c:pt>
                <c:pt idx="4655">
                  <c:v>-2.8815379999999999</c:v>
                </c:pt>
                <c:pt idx="4656">
                  <c:v>-2.8998349999999999</c:v>
                </c:pt>
                <c:pt idx="4657">
                  <c:v>-2.9132609999999999</c:v>
                </c:pt>
                <c:pt idx="4658">
                  <c:v>-2.9135439999999999</c:v>
                </c:pt>
                <c:pt idx="4659">
                  <c:v>-2.9406379999999999</c:v>
                </c:pt>
                <c:pt idx="4660">
                  <c:v>-2.9600140000000001</c:v>
                </c:pt>
                <c:pt idx="4661">
                  <c:v>-2.9258869999999999</c:v>
                </c:pt>
                <c:pt idx="4662">
                  <c:v>-2.9860319999999998</c:v>
                </c:pt>
                <c:pt idx="4663">
                  <c:v>-3.0053700000000001</c:v>
                </c:pt>
                <c:pt idx="4664">
                  <c:v>-2.9876999999999998</c:v>
                </c:pt>
                <c:pt idx="4665">
                  <c:v>-3.000893</c:v>
                </c:pt>
                <c:pt idx="4666">
                  <c:v>-3.045725</c:v>
                </c:pt>
                <c:pt idx="4667">
                  <c:v>-3.049973</c:v>
                </c:pt>
                <c:pt idx="4668">
                  <c:v>-3.0522659999999999</c:v>
                </c:pt>
                <c:pt idx="4669">
                  <c:v>-3.0479129999999999</c:v>
                </c:pt>
                <c:pt idx="4670">
                  <c:v>-3.0398529999999999</c:v>
                </c:pt>
                <c:pt idx="4671">
                  <c:v>-3.0311119999999998</c:v>
                </c:pt>
                <c:pt idx="4672">
                  <c:v>-3.0518749999999999</c:v>
                </c:pt>
                <c:pt idx="4673">
                  <c:v>-3.0688149999999998</c:v>
                </c:pt>
                <c:pt idx="4674">
                  <c:v>-3.1004109999999998</c:v>
                </c:pt>
                <c:pt idx="4675">
                  <c:v>-3.138328</c:v>
                </c:pt>
                <c:pt idx="4676">
                  <c:v>-3.1558950000000001</c:v>
                </c:pt>
                <c:pt idx="4677">
                  <c:v>-3.1877059999999999</c:v>
                </c:pt>
                <c:pt idx="4678">
                  <c:v>-3.191195</c:v>
                </c:pt>
                <c:pt idx="4679">
                  <c:v>-3.2249699999999999</c:v>
                </c:pt>
                <c:pt idx="4680">
                  <c:v>-3.248351</c:v>
                </c:pt>
                <c:pt idx="4681">
                  <c:v>-3.2415240000000001</c:v>
                </c:pt>
                <c:pt idx="4682">
                  <c:v>-3.2745120000000001</c:v>
                </c:pt>
                <c:pt idx="4683">
                  <c:v>-3.3263069999999999</c:v>
                </c:pt>
                <c:pt idx="4684">
                  <c:v>-3.2950189999999999</c:v>
                </c:pt>
                <c:pt idx="4685">
                  <c:v>-3.2823570000000002</c:v>
                </c:pt>
                <c:pt idx="4686">
                  <c:v>-3.3043719999999999</c:v>
                </c:pt>
                <c:pt idx="4687">
                  <c:v>-3.2894260000000002</c:v>
                </c:pt>
                <c:pt idx="4688">
                  <c:v>-3.3199369999999999</c:v>
                </c:pt>
                <c:pt idx="4689">
                  <c:v>-3.3452860000000002</c:v>
                </c:pt>
                <c:pt idx="4690">
                  <c:v>-3.3927160000000001</c:v>
                </c:pt>
                <c:pt idx="4691">
                  <c:v>-3.4302090000000001</c:v>
                </c:pt>
                <c:pt idx="4692">
                  <c:v>-3.4517120000000001</c:v>
                </c:pt>
                <c:pt idx="4693">
                  <c:v>-3.4918749999999998</c:v>
                </c:pt>
                <c:pt idx="4694">
                  <c:v>-3.5257350000000001</c:v>
                </c:pt>
                <c:pt idx="4695">
                  <c:v>-3.5724840000000002</c:v>
                </c:pt>
                <c:pt idx="4696">
                  <c:v>-3.5896880000000002</c:v>
                </c:pt>
                <c:pt idx="4697">
                  <c:v>-3.6359880000000002</c:v>
                </c:pt>
                <c:pt idx="4698">
                  <c:v>-3.6783899999999998</c:v>
                </c:pt>
                <c:pt idx="4699">
                  <c:v>-3.713746</c:v>
                </c:pt>
                <c:pt idx="4700">
                  <c:v>-3.7308349999999999</c:v>
                </c:pt>
                <c:pt idx="4701">
                  <c:v>-3.7632319999999999</c:v>
                </c:pt>
                <c:pt idx="4702">
                  <c:v>-3.8014999999999999</c:v>
                </c:pt>
                <c:pt idx="4703">
                  <c:v>-3.8353220000000001</c:v>
                </c:pt>
                <c:pt idx="4704">
                  <c:v>-3.8723640000000001</c:v>
                </c:pt>
                <c:pt idx="4705">
                  <c:v>-3.9172899999999999</c:v>
                </c:pt>
                <c:pt idx="4706">
                  <c:v>-3.9618760000000002</c:v>
                </c:pt>
                <c:pt idx="4707">
                  <c:v>-3.995463</c:v>
                </c:pt>
                <c:pt idx="4708">
                  <c:v>-4.0344709999999999</c:v>
                </c:pt>
                <c:pt idx="4709">
                  <c:v>-4.0551589999999997</c:v>
                </c:pt>
                <c:pt idx="4710">
                  <c:v>-4.1177530000000004</c:v>
                </c:pt>
                <c:pt idx="4711">
                  <c:v>-4.1506319999999999</c:v>
                </c:pt>
                <c:pt idx="4712">
                  <c:v>-4.2312190000000003</c:v>
                </c:pt>
                <c:pt idx="4713">
                  <c:v>-4.29331</c:v>
                </c:pt>
                <c:pt idx="4714">
                  <c:v>-4.3975730000000004</c:v>
                </c:pt>
                <c:pt idx="4715">
                  <c:v>-4.4723249999999997</c:v>
                </c:pt>
                <c:pt idx="4716">
                  <c:v>-4.5225479999999996</c:v>
                </c:pt>
                <c:pt idx="4717">
                  <c:v>-4.6356270000000004</c:v>
                </c:pt>
                <c:pt idx="4718">
                  <c:v>-4.7350830000000004</c:v>
                </c:pt>
                <c:pt idx="4719">
                  <c:v>-4.7832350000000003</c:v>
                </c:pt>
                <c:pt idx="4720">
                  <c:v>-4.8742720000000004</c:v>
                </c:pt>
                <c:pt idx="4721">
                  <c:v>-4.9080260000000004</c:v>
                </c:pt>
                <c:pt idx="4722">
                  <c:v>-4.9791270000000001</c:v>
                </c:pt>
                <c:pt idx="4723">
                  <c:v>-5.039053</c:v>
                </c:pt>
                <c:pt idx="4724">
                  <c:v>-5.1546940000000001</c:v>
                </c:pt>
                <c:pt idx="4725">
                  <c:v>-5.2399659999999999</c:v>
                </c:pt>
                <c:pt idx="4726">
                  <c:v>-5.3026429999999998</c:v>
                </c:pt>
                <c:pt idx="4727">
                  <c:v>-5.3624239999999999</c:v>
                </c:pt>
                <c:pt idx="4728">
                  <c:v>-5.4401869999999999</c:v>
                </c:pt>
                <c:pt idx="4729">
                  <c:v>-5.5249009999999998</c:v>
                </c:pt>
                <c:pt idx="4730">
                  <c:v>-5.5818820000000002</c:v>
                </c:pt>
                <c:pt idx="4731">
                  <c:v>-5.6489940000000001</c:v>
                </c:pt>
                <c:pt idx="4732">
                  <c:v>-5.7045599999999999</c:v>
                </c:pt>
                <c:pt idx="4733">
                  <c:v>-5.7698330000000002</c:v>
                </c:pt>
                <c:pt idx="4734">
                  <c:v>-5.8263170000000004</c:v>
                </c:pt>
                <c:pt idx="4735">
                  <c:v>-5.8889560000000003</c:v>
                </c:pt>
                <c:pt idx="4736">
                  <c:v>-5.9224410000000001</c:v>
                </c:pt>
                <c:pt idx="4737">
                  <c:v>-5.9837249999999997</c:v>
                </c:pt>
                <c:pt idx="4738">
                  <c:v>-6.0267650000000001</c:v>
                </c:pt>
                <c:pt idx="4739">
                  <c:v>-6.0693950000000001</c:v>
                </c:pt>
                <c:pt idx="4740">
                  <c:v>-6.107856</c:v>
                </c:pt>
                <c:pt idx="4741">
                  <c:v>-6.1308389999999999</c:v>
                </c:pt>
                <c:pt idx="4742">
                  <c:v>-6.1659059999999997</c:v>
                </c:pt>
                <c:pt idx="4743">
                  <c:v>-6.2036040000000003</c:v>
                </c:pt>
                <c:pt idx="4744">
                  <c:v>-6.3040060000000002</c:v>
                </c:pt>
                <c:pt idx="4745">
                  <c:v>-6.3355519999999999</c:v>
                </c:pt>
                <c:pt idx="4746">
                  <c:v>-6.4021049999999997</c:v>
                </c:pt>
                <c:pt idx="4747">
                  <c:v>-6.4610110000000001</c:v>
                </c:pt>
                <c:pt idx="4748">
                  <c:v>-6.5243929999999999</c:v>
                </c:pt>
                <c:pt idx="4749">
                  <c:v>-6.5538860000000003</c:v>
                </c:pt>
                <c:pt idx="4750">
                  <c:v>-6.6285800000000004</c:v>
                </c:pt>
                <c:pt idx="4751">
                  <c:v>-6.6954279999999997</c:v>
                </c:pt>
                <c:pt idx="4752">
                  <c:v>-6.7424489999999997</c:v>
                </c:pt>
                <c:pt idx="4753">
                  <c:v>-6.7978800000000001</c:v>
                </c:pt>
                <c:pt idx="4754">
                  <c:v>-6.8860440000000001</c:v>
                </c:pt>
                <c:pt idx="4755">
                  <c:v>-6.9280390000000001</c:v>
                </c:pt>
                <c:pt idx="4756">
                  <c:v>-6.9974509999999999</c:v>
                </c:pt>
                <c:pt idx="4757">
                  <c:v>-7.0762460000000003</c:v>
                </c:pt>
                <c:pt idx="4758">
                  <c:v>-7.1279709999999996</c:v>
                </c:pt>
                <c:pt idx="4759">
                  <c:v>-7.2047189999999999</c:v>
                </c:pt>
                <c:pt idx="4760">
                  <c:v>-7.2454070000000002</c:v>
                </c:pt>
                <c:pt idx="4761">
                  <c:v>-7.3388900000000001</c:v>
                </c:pt>
                <c:pt idx="4762">
                  <c:v>-7.3933140000000002</c:v>
                </c:pt>
                <c:pt idx="4763">
                  <c:v>-7.4627049999999997</c:v>
                </c:pt>
                <c:pt idx="4764">
                  <c:v>-7.508292</c:v>
                </c:pt>
                <c:pt idx="4765">
                  <c:v>-7.5787380000000004</c:v>
                </c:pt>
                <c:pt idx="4766">
                  <c:v>-7.6956619999999996</c:v>
                </c:pt>
                <c:pt idx="4767">
                  <c:v>-7.7805200000000001</c:v>
                </c:pt>
                <c:pt idx="4768">
                  <c:v>-7.8928099999999999</c:v>
                </c:pt>
                <c:pt idx="4769">
                  <c:v>-7.9962530000000003</c:v>
                </c:pt>
                <c:pt idx="4770">
                  <c:v>-8.1092899999999997</c:v>
                </c:pt>
                <c:pt idx="4771">
                  <c:v>-8.2058780000000002</c:v>
                </c:pt>
                <c:pt idx="4772">
                  <c:v>-8.2872170000000001</c:v>
                </c:pt>
                <c:pt idx="4773">
                  <c:v>-8.4278169999999992</c:v>
                </c:pt>
                <c:pt idx="4774">
                  <c:v>-8.5646889999999996</c:v>
                </c:pt>
                <c:pt idx="4775">
                  <c:v>-8.6832320000000003</c:v>
                </c:pt>
                <c:pt idx="4776">
                  <c:v>-8.8368889999999993</c:v>
                </c:pt>
                <c:pt idx="4777">
                  <c:v>-8.9394240000000007</c:v>
                </c:pt>
                <c:pt idx="4778">
                  <c:v>-9.0876769999999993</c:v>
                </c:pt>
                <c:pt idx="4779">
                  <c:v>-9.2263000000000002</c:v>
                </c:pt>
                <c:pt idx="4780">
                  <c:v>-9.3243770000000001</c:v>
                </c:pt>
                <c:pt idx="4781">
                  <c:v>-9.5155159999999999</c:v>
                </c:pt>
                <c:pt idx="4782">
                  <c:v>-9.5783629999999995</c:v>
                </c:pt>
                <c:pt idx="4783">
                  <c:v>-9.7167759999999994</c:v>
                </c:pt>
                <c:pt idx="4784">
                  <c:v>-9.882771</c:v>
                </c:pt>
                <c:pt idx="4785">
                  <c:v>-10.052479</c:v>
                </c:pt>
                <c:pt idx="4786">
                  <c:v>-10.193040999999999</c:v>
                </c:pt>
                <c:pt idx="4787">
                  <c:v>-10.321721999999999</c:v>
                </c:pt>
                <c:pt idx="4788">
                  <c:v>-10.513142</c:v>
                </c:pt>
                <c:pt idx="4789">
                  <c:v>-10.689942</c:v>
                </c:pt>
                <c:pt idx="4790">
                  <c:v>-10.868811000000001</c:v>
                </c:pt>
                <c:pt idx="4791">
                  <c:v>-11.076722999999999</c:v>
                </c:pt>
                <c:pt idx="4792">
                  <c:v>-11.265338</c:v>
                </c:pt>
                <c:pt idx="4793">
                  <c:v>-11.392263</c:v>
                </c:pt>
                <c:pt idx="4794">
                  <c:v>-11.573482</c:v>
                </c:pt>
                <c:pt idx="4795">
                  <c:v>-11.715814</c:v>
                </c:pt>
                <c:pt idx="4796">
                  <c:v>-11.96354</c:v>
                </c:pt>
                <c:pt idx="4797">
                  <c:v>-12.118005999999999</c:v>
                </c:pt>
                <c:pt idx="4798">
                  <c:v>-12.278428999999999</c:v>
                </c:pt>
                <c:pt idx="4799">
                  <c:v>-12.502935000000001</c:v>
                </c:pt>
                <c:pt idx="4800">
                  <c:v>-12.694383999999999</c:v>
                </c:pt>
                <c:pt idx="4801">
                  <c:v>-12.913309999999999</c:v>
                </c:pt>
                <c:pt idx="4802">
                  <c:v>-13.035325</c:v>
                </c:pt>
                <c:pt idx="4803">
                  <c:v>-13.302353</c:v>
                </c:pt>
                <c:pt idx="4804">
                  <c:v>-13.520303999999999</c:v>
                </c:pt>
                <c:pt idx="4805">
                  <c:v>-8.6756860000000007</c:v>
                </c:pt>
                <c:pt idx="4806">
                  <c:v>-4.8847339999999999</c:v>
                </c:pt>
                <c:pt idx="4807">
                  <c:v>-2.4948540000000001</c:v>
                </c:pt>
                <c:pt idx="4808">
                  <c:v>-1.0146299999999999</c:v>
                </c:pt>
                <c:pt idx="4809">
                  <c:v>-0.33513799999999999</c:v>
                </c:pt>
                <c:pt idx="4810">
                  <c:v>-8.9200000000000002E-2</c:v>
                </c:pt>
                <c:pt idx="4811">
                  <c:v>-1.6025000000000001E-2</c:v>
                </c:pt>
                <c:pt idx="4812">
                  <c:v>1.3150999999999999E-2</c:v>
                </c:pt>
                <c:pt idx="4813">
                  <c:v>4.2959999999999998E-2</c:v>
                </c:pt>
                <c:pt idx="4814">
                  <c:v>0.116573</c:v>
                </c:pt>
                <c:pt idx="4815">
                  <c:v>8.7331000000000006E-2</c:v>
                </c:pt>
                <c:pt idx="4816">
                  <c:v>9.7618999999999997E-2</c:v>
                </c:pt>
                <c:pt idx="4817">
                  <c:v>0.26177099999999998</c:v>
                </c:pt>
                <c:pt idx="4818">
                  <c:v>0.33731899999999998</c:v>
                </c:pt>
                <c:pt idx="4819">
                  <c:v>0.41883799999999999</c:v>
                </c:pt>
                <c:pt idx="4820">
                  <c:v>0.53772900000000001</c:v>
                </c:pt>
                <c:pt idx="4821">
                  <c:v>0.73244699999999996</c:v>
                </c:pt>
                <c:pt idx="4822">
                  <c:v>1.1995309999999999</c:v>
                </c:pt>
                <c:pt idx="4823">
                  <c:v>2.5085600000000001</c:v>
                </c:pt>
                <c:pt idx="4824">
                  <c:v>3.0073789999999998</c:v>
                </c:pt>
                <c:pt idx="4825">
                  <c:v>-7.4640999999999999E-2</c:v>
                </c:pt>
                <c:pt idx="4826">
                  <c:v>-0.72822200000000004</c:v>
                </c:pt>
                <c:pt idx="4827">
                  <c:v>-1.664658</c:v>
                </c:pt>
                <c:pt idx="4828">
                  <c:v>-2.3032050000000002</c:v>
                </c:pt>
                <c:pt idx="4829">
                  <c:v>-3.0035699999999999</c:v>
                </c:pt>
                <c:pt idx="4830">
                  <c:v>-3.2135449999999999</c:v>
                </c:pt>
                <c:pt idx="4831">
                  <c:v>-2.475508</c:v>
                </c:pt>
                <c:pt idx="4832">
                  <c:v>-2.3888630000000002</c:v>
                </c:pt>
                <c:pt idx="4833">
                  <c:v>-2.5477829999999999</c:v>
                </c:pt>
                <c:pt idx="4834">
                  <c:v>-2.9801829999999998</c:v>
                </c:pt>
                <c:pt idx="4835">
                  <c:v>-2.6149260000000001</c:v>
                </c:pt>
                <c:pt idx="4836">
                  <c:v>-2.6339440000000001</c:v>
                </c:pt>
                <c:pt idx="4837">
                  <c:v>-2.7955049999999999</c:v>
                </c:pt>
                <c:pt idx="4838">
                  <c:v>-2.9955379999999998</c:v>
                </c:pt>
                <c:pt idx="4839">
                  <c:v>-3.1759059999999999</c:v>
                </c:pt>
                <c:pt idx="4840">
                  <c:v>-3.2557420000000001</c:v>
                </c:pt>
                <c:pt idx="4841">
                  <c:v>-3.2307899999999998</c:v>
                </c:pt>
                <c:pt idx="4842">
                  <c:v>-3.1801520000000001</c:v>
                </c:pt>
                <c:pt idx="4843">
                  <c:v>-3.2607599999999999</c:v>
                </c:pt>
                <c:pt idx="4844">
                  <c:v>-3.403127</c:v>
                </c:pt>
                <c:pt idx="4845">
                  <c:v>-3.4747370000000002</c:v>
                </c:pt>
                <c:pt idx="4846">
                  <c:v>-3.5567310000000001</c:v>
                </c:pt>
                <c:pt idx="4847">
                  <c:v>-3.5467870000000001</c:v>
                </c:pt>
                <c:pt idx="4848">
                  <c:v>-3.5759539999999999</c:v>
                </c:pt>
                <c:pt idx="4849">
                  <c:v>-3.601429</c:v>
                </c:pt>
                <c:pt idx="4850">
                  <c:v>-3.5864739999999999</c:v>
                </c:pt>
                <c:pt idx="4851">
                  <c:v>-3.6250249999999999</c:v>
                </c:pt>
                <c:pt idx="4852">
                  <c:v>-3.605585</c:v>
                </c:pt>
                <c:pt idx="4853">
                  <c:v>-3.609372</c:v>
                </c:pt>
                <c:pt idx="4854">
                  <c:v>-3.5723009999999999</c:v>
                </c:pt>
                <c:pt idx="4855">
                  <c:v>-3.5121630000000001</c:v>
                </c:pt>
                <c:pt idx="4856">
                  <c:v>-3.5174599999999998</c:v>
                </c:pt>
                <c:pt idx="4857">
                  <c:v>-3.486551</c:v>
                </c:pt>
                <c:pt idx="4858">
                  <c:v>-3.4886159999999999</c:v>
                </c:pt>
                <c:pt idx="4859">
                  <c:v>-3.4742649999999999</c:v>
                </c:pt>
                <c:pt idx="4860">
                  <c:v>-3.458593</c:v>
                </c:pt>
                <c:pt idx="4861">
                  <c:v>-3.4333749999999998</c:v>
                </c:pt>
                <c:pt idx="4862">
                  <c:v>-3.4295019999999998</c:v>
                </c:pt>
                <c:pt idx="4863">
                  <c:v>-3.412642</c:v>
                </c:pt>
                <c:pt idx="4864">
                  <c:v>-3.4038089999999999</c:v>
                </c:pt>
                <c:pt idx="4865">
                  <c:v>-3.4098190000000002</c:v>
                </c:pt>
                <c:pt idx="4866">
                  <c:v>-3.4130660000000002</c:v>
                </c:pt>
                <c:pt idx="4867">
                  <c:v>-3.399648</c:v>
                </c:pt>
                <c:pt idx="4868">
                  <c:v>-3.423073</c:v>
                </c:pt>
                <c:pt idx="4869">
                  <c:v>-3.4066269999999998</c:v>
                </c:pt>
                <c:pt idx="4870">
                  <c:v>-3.304675</c:v>
                </c:pt>
                <c:pt idx="4871">
                  <c:v>-3.3055110000000001</c:v>
                </c:pt>
                <c:pt idx="4872">
                  <c:v>-3.287744</c:v>
                </c:pt>
                <c:pt idx="4873">
                  <c:v>-3.2892830000000002</c:v>
                </c:pt>
                <c:pt idx="4874">
                  <c:v>-3.2995040000000002</c:v>
                </c:pt>
                <c:pt idx="4875">
                  <c:v>-3.3084739999999999</c:v>
                </c:pt>
                <c:pt idx="4876">
                  <c:v>-3.3210489999999999</c:v>
                </c:pt>
                <c:pt idx="4877">
                  <c:v>-3.3365969999999998</c:v>
                </c:pt>
                <c:pt idx="4878">
                  <c:v>-3.3198660000000002</c:v>
                </c:pt>
                <c:pt idx="4879">
                  <c:v>-3.360087</c:v>
                </c:pt>
                <c:pt idx="4880">
                  <c:v>-3.3513280000000001</c:v>
                </c:pt>
                <c:pt idx="4881">
                  <c:v>-3.2830059999999999</c:v>
                </c:pt>
                <c:pt idx="4882">
                  <c:v>-3.26518</c:v>
                </c:pt>
                <c:pt idx="4883">
                  <c:v>-3.2755230000000002</c:v>
                </c:pt>
                <c:pt idx="4884">
                  <c:v>-3.254842</c:v>
                </c:pt>
                <c:pt idx="4885">
                  <c:v>-3.2917879999999999</c:v>
                </c:pt>
                <c:pt idx="4886">
                  <c:v>-3.2991350000000002</c:v>
                </c:pt>
                <c:pt idx="4887">
                  <c:v>-3.312325</c:v>
                </c:pt>
                <c:pt idx="4888">
                  <c:v>-3.3459490000000001</c:v>
                </c:pt>
                <c:pt idx="4889">
                  <c:v>-3.3554780000000002</c:v>
                </c:pt>
                <c:pt idx="4890">
                  <c:v>-3.3680189999999999</c:v>
                </c:pt>
                <c:pt idx="4891">
                  <c:v>-3.3465370000000001</c:v>
                </c:pt>
                <c:pt idx="4892">
                  <c:v>-3.3574579999999998</c:v>
                </c:pt>
                <c:pt idx="4893">
                  <c:v>-3.3911150000000001</c:v>
                </c:pt>
                <c:pt idx="4894">
                  <c:v>-3.3733240000000002</c:v>
                </c:pt>
                <c:pt idx="4895">
                  <c:v>-3.3903249999999998</c:v>
                </c:pt>
                <c:pt idx="4896">
                  <c:v>-3.3843480000000001</c:v>
                </c:pt>
                <c:pt idx="4897">
                  <c:v>-3.3642020000000001</c:v>
                </c:pt>
                <c:pt idx="4898">
                  <c:v>-3.389777</c:v>
                </c:pt>
                <c:pt idx="4899">
                  <c:v>-3.4205939999999999</c:v>
                </c:pt>
                <c:pt idx="4900">
                  <c:v>-3.4141469999999998</c:v>
                </c:pt>
                <c:pt idx="4901">
                  <c:v>-3.4313280000000002</c:v>
                </c:pt>
                <c:pt idx="4902">
                  <c:v>-3.4591820000000002</c:v>
                </c:pt>
                <c:pt idx="4903">
                  <c:v>-3.4711210000000001</c:v>
                </c:pt>
                <c:pt idx="4904">
                  <c:v>-3.4480629999999999</c:v>
                </c:pt>
                <c:pt idx="4905">
                  <c:v>-3.474634</c:v>
                </c:pt>
                <c:pt idx="4906">
                  <c:v>-3.4802430000000002</c:v>
                </c:pt>
                <c:pt idx="4907">
                  <c:v>-3.5138500000000001</c:v>
                </c:pt>
                <c:pt idx="4908">
                  <c:v>-3.4890439999999998</c:v>
                </c:pt>
                <c:pt idx="4909">
                  <c:v>-3.56393</c:v>
                </c:pt>
                <c:pt idx="4910">
                  <c:v>-3.5447959999999998</c:v>
                </c:pt>
                <c:pt idx="4911">
                  <c:v>-3.5055679999999998</c:v>
                </c:pt>
                <c:pt idx="4912">
                  <c:v>-3.504292</c:v>
                </c:pt>
                <c:pt idx="4913">
                  <c:v>-3.4775700000000001</c:v>
                </c:pt>
                <c:pt idx="4914">
                  <c:v>-3.5074360000000002</c:v>
                </c:pt>
                <c:pt idx="4915">
                  <c:v>-3.5520779999999998</c:v>
                </c:pt>
                <c:pt idx="4916">
                  <c:v>-3.5879349999999999</c:v>
                </c:pt>
                <c:pt idx="4917">
                  <c:v>-3.609283</c:v>
                </c:pt>
                <c:pt idx="4918">
                  <c:v>-3.6119349999999999</c:v>
                </c:pt>
                <c:pt idx="4919">
                  <c:v>-3.642763</c:v>
                </c:pt>
                <c:pt idx="4920">
                  <c:v>-3.6460340000000002</c:v>
                </c:pt>
                <c:pt idx="4921">
                  <c:v>-3.6771669999999999</c:v>
                </c:pt>
                <c:pt idx="4922">
                  <c:v>-3.7120150000000001</c:v>
                </c:pt>
                <c:pt idx="4923">
                  <c:v>-3.7242350000000002</c:v>
                </c:pt>
                <c:pt idx="4924">
                  <c:v>-3.7720769999999999</c:v>
                </c:pt>
                <c:pt idx="4925">
                  <c:v>-3.756437</c:v>
                </c:pt>
                <c:pt idx="4926">
                  <c:v>-3.7620879999999999</c:v>
                </c:pt>
                <c:pt idx="4927">
                  <c:v>-3.8018079999999999</c:v>
                </c:pt>
                <c:pt idx="4928">
                  <c:v>-3.8176350000000001</c:v>
                </c:pt>
                <c:pt idx="4929">
                  <c:v>-3.83867</c:v>
                </c:pt>
                <c:pt idx="4930">
                  <c:v>-3.914263</c:v>
                </c:pt>
                <c:pt idx="4931">
                  <c:v>-3.917144</c:v>
                </c:pt>
                <c:pt idx="4932">
                  <c:v>-3.9324509999999999</c:v>
                </c:pt>
                <c:pt idx="4933">
                  <c:v>-3.9665919999999999</c:v>
                </c:pt>
                <c:pt idx="4934">
                  <c:v>-3.9975809999999998</c:v>
                </c:pt>
                <c:pt idx="4935">
                  <c:v>-4.0380339999999997</c:v>
                </c:pt>
                <c:pt idx="4936">
                  <c:v>-4.0341129999999996</c:v>
                </c:pt>
                <c:pt idx="4937">
                  <c:v>-4.0485110000000004</c:v>
                </c:pt>
                <c:pt idx="4938">
                  <c:v>-4.0646389999999997</c:v>
                </c:pt>
                <c:pt idx="4939">
                  <c:v>-4.0759790000000002</c:v>
                </c:pt>
                <c:pt idx="4940">
                  <c:v>-4.0634430000000004</c:v>
                </c:pt>
                <c:pt idx="4941">
                  <c:v>-4.0807209999999996</c:v>
                </c:pt>
                <c:pt idx="4942">
                  <c:v>-4.1360039999999998</c:v>
                </c:pt>
                <c:pt idx="4943">
                  <c:v>-4.1996270000000004</c:v>
                </c:pt>
                <c:pt idx="4944">
                  <c:v>-4.196637</c:v>
                </c:pt>
                <c:pt idx="4945">
                  <c:v>-4.2852480000000002</c:v>
                </c:pt>
                <c:pt idx="4946">
                  <c:v>-4.3227190000000002</c:v>
                </c:pt>
                <c:pt idx="4947">
                  <c:v>-4.3357070000000002</c:v>
                </c:pt>
                <c:pt idx="4948">
                  <c:v>-4.3906700000000001</c:v>
                </c:pt>
                <c:pt idx="4949">
                  <c:v>-4.4283390000000002</c:v>
                </c:pt>
                <c:pt idx="4950">
                  <c:v>-4.4824640000000002</c:v>
                </c:pt>
                <c:pt idx="4951">
                  <c:v>-4.5336959999999999</c:v>
                </c:pt>
                <c:pt idx="4952">
                  <c:v>-4.5909069999999996</c:v>
                </c:pt>
                <c:pt idx="4953">
                  <c:v>-4.6303039999999998</c:v>
                </c:pt>
                <c:pt idx="4954">
                  <c:v>-4.6806700000000001</c:v>
                </c:pt>
                <c:pt idx="4955">
                  <c:v>-4.7111919999999996</c:v>
                </c:pt>
                <c:pt idx="4956">
                  <c:v>-4.6570809999999998</c:v>
                </c:pt>
                <c:pt idx="4957">
                  <c:v>-4.6929650000000001</c:v>
                </c:pt>
                <c:pt idx="4958">
                  <c:v>-4.7145770000000002</c:v>
                </c:pt>
                <c:pt idx="4959">
                  <c:v>-4.8075640000000002</c:v>
                </c:pt>
                <c:pt idx="4960">
                  <c:v>-4.8826260000000001</c:v>
                </c:pt>
                <c:pt idx="4961">
                  <c:v>-4.8901589999999997</c:v>
                </c:pt>
                <c:pt idx="4962">
                  <c:v>-4.9413220000000004</c:v>
                </c:pt>
                <c:pt idx="4963">
                  <c:v>-4.9970929999999996</c:v>
                </c:pt>
                <c:pt idx="4964">
                  <c:v>-5.0527059999999997</c:v>
                </c:pt>
                <c:pt idx="4965">
                  <c:v>-5.0948500000000001</c:v>
                </c:pt>
                <c:pt idx="4966">
                  <c:v>-5.1874570000000002</c:v>
                </c:pt>
                <c:pt idx="4967">
                  <c:v>-5.2249379999999999</c:v>
                </c:pt>
                <c:pt idx="4968">
                  <c:v>-5.2835570000000001</c:v>
                </c:pt>
                <c:pt idx="4969">
                  <c:v>-5.3350070000000001</c:v>
                </c:pt>
                <c:pt idx="4970">
                  <c:v>-5.3882440000000003</c:v>
                </c:pt>
                <c:pt idx="4971">
                  <c:v>-5.4198639999999996</c:v>
                </c:pt>
                <c:pt idx="4972">
                  <c:v>-5.4903370000000002</c:v>
                </c:pt>
                <c:pt idx="4973">
                  <c:v>-5.556324</c:v>
                </c:pt>
                <c:pt idx="4974">
                  <c:v>-5.6300270000000001</c:v>
                </c:pt>
                <c:pt idx="4975">
                  <c:v>-5.6776540000000004</c:v>
                </c:pt>
                <c:pt idx="4976">
                  <c:v>-5.7650540000000001</c:v>
                </c:pt>
                <c:pt idx="4977">
                  <c:v>-5.8157769999999998</c:v>
                </c:pt>
                <c:pt idx="4978">
                  <c:v>-5.8747689999999997</c:v>
                </c:pt>
                <c:pt idx="4979">
                  <c:v>-5.9595969999999996</c:v>
                </c:pt>
                <c:pt idx="4980">
                  <c:v>-6.0150269999999999</c:v>
                </c:pt>
                <c:pt idx="4981">
                  <c:v>-6.0888330000000002</c:v>
                </c:pt>
                <c:pt idx="4982">
                  <c:v>-6.1815699999999998</c:v>
                </c:pt>
                <c:pt idx="4983">
                  <c:v>-6.2628579999999996</c:v>
                </c:pt>
                <c:pt idx="4984">
                  <c:v>-6.3554779999999997</c:v>
                </c:pt>
                <c:pt idx="4985">
                  <c:v>-6.449694</c:v>
                </c:pt>
                <c:pt idx="4986">
                  <c:v>-6.5534030000000003</c:v>
                </c:pt>
                <c:pt idx="4987">
                  <c:v>-6.661473</c:v>
                </c:pt>
                <c:pt idx="4988">
                  <c:v>-6.7157869999999997</c:v>
                </c:pt>
                <c:pt idx="4989">
                  <c:v>-6.7617159999999998</c:v>
                </c:pt>
                <c:pt idx="4990">
                  <c:v>-6.8520510000000003</c:v>
                </c:pt>
                <c:pt idx="4991">
                  <c:v>-6.9084320000000004</c:v>
                </c:pt>
                <c:pt idx="4992">
                  <c:v>-7.002713</c:v>
                </c:pt>
                <c:pt idx="4993">
                  <c:v>-7.1196460000000004</c:v>
                </c:pt>
                <c:pt idx="4994">
                  <c:v>-7.1751579999999997</c:v>
                </c:pt>
                <c:pt idx="4995">
                  <c:v>-7.3324230000000004</c:v>
                </c:pt>
                <c:pt idx="4996">
                  <c:v>-7.4052009999999999</c:v>
                </c:pt>
                <c:pt idx="4997">
                  <c:v>-7.5126790000000003</c:v>
                </c:pt>
                <c:pt idx="4998">
                  <c:v>-7.6026670000000003</c:v>
                </c:pt>
                <c:pt idx="4999">
                  <c:v>-7.7299350000000002</c:v>
                </c:pt>
                <c:pt idx="5000">
                  <c:v>-7.800014</c:v>
                </c:pt>
                <c:pt idx="5001">
                  <c:v>-7.9059140000000001</c:v>
                </c:pt>
                <c:pt idx="5002">
                  <c:v>-8.0244049999999998</c:v>
                </c:pt>
                <c:pt idx="5003">
                  <c:v>-8.1736219999999999</c:v>
                </c:pt>
                <c:pt idx="5004">
                  <c:v>-8.3074499999999993</c:v>
                </c:pt>
                <c:pt idx="5005">
                  <c:v>-8.4119919999999997</c:v>
                </c:pt>
                <c:pt idx="5006">
                  <c:v>-8.594455</c:v>
                </c:pt>
                <c:pt idx="5007">
                  <c:v>-8.712059</c:v>
                </c:pt>
                <c:pt idx="5008">
                  <c:v>-8.8434629999999999</c:v>
                </c:pt>
                <c:pt idx="5009">
                  <c:v>-8.8994079999999993</c:v>
                </c:pt>
                <c:pt idx="5010">
                  <c:v>-9.0670769999999994</c:v>
                </c:pt>
                <c:pt idx="5011">
                  <c:v>-9.1554590000000005</c:v>
                </c:pt>
                <c:pt idx="5012">
                  <c:v>-9.3484850000000002</c:v>
                </c:pt>
                <c:pt idx="5013">
                  <c:v>-9.4555670000000003</c:v>
                </c:pt>
                <c:pt idx="5014">
                  <c:v>-9.5742220000000007</c:v>
                </c:pt>
                <c:pt idx="5015">
                  <c:v>-9.7133029999999998</c:v>
                </c:pt>
                <c:pt idx="5016">
                  <c:v>-9.8393460000000008</c:v>
                </c:pt>
                <c:pt idx="5017">
                  <c:v>-9.9908420000000007</c:v>
                </c:pt>
                <c:pt idx="5018">
                  <c:v>-10.141014</c:v>
                </c:pt>
                <c:pt idx="5019">
                  <c:v>-10.288679999999999</c:v>
                </c:pt>
                <c:pt idx="5020">
                  <c:v>-10.424481</c:v>
                </c:pt>
                <c:pt idx="5021">
                  <c:v>-10.601692999999999</c:v>
                </c:pt>
                <c:pt idx="5022">
                  <c:v>-10.786454000000001</c:v>
                </c:pt>
                <c:pt idx="5023">
                  <c:v>-10.894028</c:v>
                </c:pt>
                <c:pt idx="5024">
                  <c:v>-11.060608999999999</c:v>
                </c:pt>
                <c:pt idx="5025">
                  <c:v>-11.224562000000001</c:v>
                </c:pt>
                <c:pt idx="5026">
                  <c:v>-11.337579</c:v>
                </c:pt>
                <c:pt idx="5027">
                  <c:v>-11.551189000000001</c:v>
                </c:pt>
                <c:pt idx="5028">
                  <c:v>-11.679527</c:v>
                </c:pt>
                <c:pt idx="5029">
                  <c:v>-11.911436999999999</c:v>
                </c:pt>
                <c:pt idx="5030">
                  <c:v>-12.034307999999999</c:v>
                </c:pt>
                <c:pt idx="5031">
                  <c:v>-12.223979999999999</c:v>
                </c:pt>
                <c:pt idx="5032">
                  <c:v>-12.476099</c:v>
                </c:pt>
                <c:pt idx="5033">
                  <c:v>-12.561280999999999</c:v>
                </c:pt>
                <c:pt idx="5034">
                  <c:v>-12.825481999999999</c:v>
                </c:pt>
                <c:pt idx="5035">
                  <c:v>-12.996502</c:v>
                </c:pt>
                <c:pt idx="5036">
                  <c:v>-13.2712</c:v>
                </c:pt>
                <c:pt idx="5037">
                  <c:v>-13.548275</c:v>
                </c:pt>
                <c:pt idx="5038">
                  <c:v>-13.65362</c:v>
                </c:pt>
                <c:pt idx="5039">
                  <c:v>-13.760113</c:v>
                </c:pt>
                <c:pt idx="5040">
                  <c:v>-14.657916</c:v>
                </c:pt>
                <c:pt idx="5041">
                  <c:v>-14.13189</c:v>
                </c:pt>
                <c:pt idx="5042">
                  <c:v>-14.981653</c:v>
                </c:pt>
                <c:pt idx="5043">
                  <c:v>-15.125271</c:v>
                </c:pt>
                <c:pt idx="5044">
                  <c:v>-14.574102</c:v>
                </c:pt>
                <c:pt idx="5045">
                  <c:v>-9.8170020000000005</c:v>
                </c:pt>
                <c:pt idx="5046">
                  <c:v>-6.960083</c:v>
                </c:pt>
                <c:pt idx="5047">
                  <c:v>-3.9765809999999999</c:v>
                </c:pt>
                <c:pt idx="5048">
                  <c:v>-1.9706980000000001</c:v>
                </c:pt>
                <c:pt idx="5049">
                  <c:v>-0.89494799999999997</c:v>
                </c:pt>
                <c:pt idx="5050">
                  <c:v>-0.41356799999999999</c:v>
                </c:pt>
                <c:pt idx="5051">
                  <c:v>-0.23193800000000001</c:v>
                </c:pt>
                <c:pt idx="5052">
                  <c:v>-0.165912</c:v>
                </c:pt>
                <c:pt idx="5053">
                  <c:v>-2.5232999999999998E-2</c:v>
                </c:pt>
                <c:pt idx="5054">
                  <c:v>5.3577E-2</c:v>
                </c:pt>
                <c:pt idx="5055">
                  <c:v>8.4001999999999993E-2</c:v>
                </c:pt>
                <c:pt idx="5056">
                  <c:v>0.123738</c:v>
                </c:pt>
                <c:pt idx="5057">
                  <c:v>8.9656E-2</c:v>
                </c:pt>
                <c:pt idx="5058">
                  <c:v>0.19245599999999999</c:v>
                </c:pt>
                <c:pt idx="5059">
                  <c:v>0.26137100000000002</c:v>
                </c:pt>
                <c:pt idx="5060">
                  <c:v>0.329092</c:v>
                </c:pt>
                <c:pt idx="5061">
                  <c:v>0.46291100000000002</c:v>
                </c:pt>
                <c:pt idx="5062">
                  <c:v>0.60230600000000001</c:v>
                </c:pt>
                <c:pt idx="5063">
                  <c:v>1.1321969999999999</c:v>
                </c:pt>
                <c:pt idx="5064">
                  <c:v>2.3380200000000002</c:v>
                </c:pt>
                <c:pt idx="5065">
                  <c:v>4.2445779999999997</c:v>
                </c:pt>
                <c:pt idx="5066">
                  <c:v>4.8302930000000002</c:v>
                </c:pt>
                <c:pt idx="5067">
                  <c:v>0.69549099999999997</c:v>
                </c:pt>
                <c:pt idx="5068">
                  <c:v>-0.65025500000000003</c:v>
                </c:pt>
                <c:pt idx="5069">
                  <c:v>-1.663179</c:v>
                </c:pt>
                <c:pt idx="5070">
                  <c:v>-2.329752</c:v>
                </c:pt>
                <c:pt idx="5071">
                  <c:v>-2.8641299999999998</c:v>
                </c:pt>
                <c:pt idx="5072">
                  <c:v>-3.156304</c:v>
                </c:pt>
                <c:pt idx="5073">
                  <c:v>-2.4357669999999998</c:v>
                </c:pt>
                <c:pt idx="5074">
                  <c:v>-2.5031680000000001</c:v>
                </c:pt>
                <c:pt idx="5075">
                  <c:v>-2.753396</c:v>
                </c:pt>
                <c:pt idx="5076">
                  <c:v>-2.9888400000000002</c:v>
                </c:pt>
                <c:pt idx="5077">
                  <c:v>-2.7962790000000002</c:v>
                </c:pt>
                <c:pt idx="5078">
                  <c:v>-2.83744</c:v>
                </c:pt>
                <c:pt idx="5079">
                  <c:v>-2.9898929999999999</c:v>
                </c:pt>
                <c:pt idx="5080">
                  <c:v>-3.2129240000000001</c:v>
                </c:pt>
                <c:pt idx="5081">
                  <c:v>-3.3600240000000001</c:v>
                </c:pt>
                <c:pt idx="5082">
                  <c:v>-3.3647089999999999</c:v>
                </c:pt>
                <c:pt idx="5083">
                  <c:v>-3.2909920000000001</c:v>
                </c:pt>
                <c:pt idx="5084">
                  <c:v>-3.2299760000000002</c:v>
                </c:pt>
                <c:pt idx="5085">
                  <c:v>-3.3098920000000001</c:v>
                </c:pt>
                <c:pt idx="5086">
                  <c:v>-3.4186550000000002</c:v>
                </c:pt>
                <c:pt idx="5087">
                  <c:v>-3.4921760000000002</c:v>
                </c:pt>
                <c:pt idx="5088">
                  <c:v>-3.509064</c:v>
                </c:pt>
                <c:pt idx="5089">
                  <c:v>-3.5030260000000002</c:v>
                </c:pt>
                <c:pt idx="5090">
                  <c:v>-3.4496799999999999</c:v>
                </c:pt>
                <c:pt idx="5091">
                  <c:v>-3.4882870000000001</c:v>
                </c:pt>
                <c:pt idx="5092">
                  <c:v>-3.5124040000000001</c:v>
                </c:pt>
                <c:pt idx="5093">
                  <c:v>-3.4993219999999998</c:v>
                </c:pt>
                <c:pt idx="5094">
                  <c:v>-3.503752</c:v>
                </c:pt>
                <c:pt idx="5095">
                  <c:v>-3.4981119999999999</c:v>
                </c:pt>
                <c:pt idx="5096">
                  <c:v>-3.4560089999999999</c:v>
                </c:pt>
                <c:pt idx="5097">
                  <c:v>-3.494405</c:v>
                </c:pt>
                <c:pt idx="5098">
                  <c:v>-3.4887570000000001</c:v>
                </c:pt>
                <c:pt idx="5099">
                  <c:v>-3.4758559999999998</c:v>
                </c:pt>
                <c:pt idx="5100">
                  <c:v>-3.4916010000000002</c:v>
                </c:pt>
                <c:pt idx="5101">
                  <c:v>-3.487635</c:v>
                </c:pt>
                <c:pt idx="5102">
                  <c:v>-3.4449779999999999</c:v>
                </c:pt>
                <c:pt idx="5103">
                  <c:v>-3.4325320000000001</c:v>
                </c:pt>
                <c:pt idx="5104">
                  <c:v>-3.4226580000000002</c:v>
                </c:pt>
                <c:pt idx="5105">
                  <c:v>-3.3917320000000002</c:v>
                </c:pt>
                <c:pt idx="5106">
                  <c:v>-3.4110800000000001</c:v>
                </c:pt>
                <c:pt idx="5107">
                  <c:v>-3.3628089999999999</c:v>
                </c:pt>
                <c:pt idx="5108">
                  <c:v>-3.3592490000000002</c:v>
                </c:pt>
                <c:pt idx="5109">
                  <c:v>-3.3842989999999999</c:v>
                </c:pt>
                <c:pt idx="5110">
                  <c:v>-3.3509540000000002</c:v>
                </c:pt>
                <c:pt idx="5111">
                  <c:v>-3.3727480000000001</c:v>
                </c:pt>
                <c:pt idx="5112">
                  <c:v>-3.3251810000000002</c:v>
                </c:pt>
                <c:pt idx="5113">
                  <c:v>-3.3012009999999998</c:v>
                </c:pt>
                <c:pt idx="5114">
                  <c:v>-3.288392</c:v>
                </c:pt>
                <c:pt idx="5115">
                  <c:v>-3.3069120000000001</c:v>
                </c:pt>
                <c:pt idx="5116">
                  <c:v>-3.287226</c:v>
                </c:pt>
                <c:pt idx="5117">
                  <c:v>-3.278883</c:v>
                </c:pt>
                <c:pt idx="5118">
                  <c:v>-3.3060839999999998</c:v>
                </c:pt>
                <c:pt idx="5119">
                  <c:v>-3.2876020000000001</c:v>
                </c:pt>
                <c:pt idx="5120">
                  <c:v>-3.3142160000000001</c:v>
                </c:pt>
                <c:pt idx="5121">
                  <c:v>-3.3150460000000002</c:v>
                </c:pt>
                <c:pt idx="5122">
                  <c:v>-3.323051</c:v>
                </c:pt>
                <c:pt idx="5123">
                  <c:v>-3.3315549999999998</c:v>
                </c:pt>
                <c:pt idx="5124">
                  <c:v>-3.325923</c:v>
                </c:pt>
                <c:pt idx="5125">
                  <c:v>-3.3489550000000001</c:v>
                </c:pt>
                <c:pt idx="5126">
                  <c:v>-3.3431199999999999</c:v>
                </c:pt>
                <c:pt idx="5127">
                  <c:v>-3.3180390000000002</c:v>
                </c:pt>
                <c:pt idx="5128">
                  <c:v>-3.3011430000000002</c:v>
                </c:pt>
                <c:pt idx="5129">
                  <c:v>-3.3375889999999999</c:v>
                </c:pt>
                <c:pt idx="5130">
                  <c:v>-3.339858</c:v>
                </c:pt>
                <c:pt idx="5131">
                  <c:v>-3.3647900000000002</c:v>
                </c:pt>
                <c:pt idx="5132">
                  <c:v>-3.353758</c:v>
                </c:pt>
                <c:pt idx="5133">
                  <c:v>-3.3176779999999999</c:v>
                </c:pt>
                <c:pt idx="5134">
                  <c:v>-3.30383</c:v>
                </c:pt>
                <c:pt idx="5135">
                  <c:v>-3.3112300000000001</c:v>
                </c:pt>
                <c:pt idx="5136">
                  <c:v>-3.3479640000000002</c:v>
                </c:pt>
                <c:pt idx="5137">
                  <c:v>-3.334022</c:v>
                </c:pt>
                <c:pt idx="5138">
                  <c:v>-3.3736290000000002</c:v>
                </c:pt>
                <c:pt idx="5139">
                  <c:v>-3.3775469999999999</c:v>
                </c:pt>
                <c:pt idx="5140">
                  <c:v>-3.3888729999999998</c:v>
                </c:pt>
                <c:pt idx="5141">
                  <c:v>-3.4212929999999999</c:v>
                </c:pt>
                <c:pt idx="5142">
                  <c:v>-3.4413520000000002</c:v>
                </c:pt>
                <c:pt idx="5143">
                  <c:v>-3.4585400000000002</c:v>
                </c:pt>
                <c:pt idx="5144">
                  <c:v>-3.3983400000000001</c:v>
                </c:pt>
                <c:pt idx="5145">
                  <c:v>-3.374085</c:v>
                </c:pt>
                <c:pt idx="5146">
                  <c:v>-3.414202</c:v>
                </c:pt>
                <c:pt idx="5147">
                  <c:v>-3.4455279999999999</c:v>
                </c:pt>
                <c:pt idx="5148">
                  <c:v>-3.45831</c:v>
                </c:pt>
                <c:pt idx="5149">
                  <c:v>-3.4957799999999999</c:v>
                </c:pt>
                <c:pt idx="5150">
                  <c:v>-3.515911</c:v>
                </c:pt>
                <c:pt idx="5151">
                  <c:v>-3.5039220000000002</c:v>
                </c:pt>
                <c:pt idx="5152">
                  <c:v>-3.5542120000000001</c:v>
                </c:pt>
                <c:pt idx="5153">
                  <c:v>-3.5987849999999999</c:v>
                </c:pt>
                <c:pt idx="5154">
                  <c:v>-3.5990329999999999</c:v>
                </c:pt>
                <c:pt idx="5155">
                  <c:v>-3.5995409999999999</c:v>
                </c:pt>
                <c:pt idx="5156">
                  <c:v>-3.6356799999999998</c:v>
                </c:pt>
                <c:pt idx="5157">
                  <c:v>-3.6541100000000002</c:v>
                </c:pt>
                <c:pt idx="5158">
                  <c:v>-3.7010459999999998</c:v>
                </c:pt>
                <c:pt idx="5159">
                  <c:v>-3.730788</c:v>
                </c:pt>
                <c:pt idx="5160">
                  <c:v>-3.7308180000000002</c:v>
                </c:pt>
                <c:pt idx="5161">
                  <c:v>-3.7910819999999998</c:v>
                </c:pt>
                <c:pt idx="5162">
                  <c:v>-3.8066909999999998</c:v>
                </c:pt>
                <c:pt idx="5163">
                  <c:v>-3.8092570000000001</c:v>
                </c:pt>
                <c:pt idx="5164">
                  <c:v>-3.8222909999999999</c:v>
                </c:pt>
                <c:pt idx="5165">
                  <c:v>-3.845072</c:v>
                </c:pt>
                <c:pt idx="5166">
                  <c:v>-3.8282790000000002</c:v>
                </c:pt>
                <c:pt idx="5167">
                  <c:v>-3.8382999999999998</c:v>
                </c:pt>
                <c:pt idx="5168">
                  <c:v>-3.8196490000000001</c:v>
                </c:pt>
                <c:pt idx="5169">
                  <c:v>-3.835979</c:v>
                </c:pt>
                <c:pt idx="5170">
                  <c:v>-3.8799419999999998</c:v>
                </c:pt>
                <c:pt idx="5171">
                  <c:v>-3.916693</c:v>
                </c:pt>
                <c:pt idx="5172">
                  <c:v>-3.9650460000000001</c:v>
                </c:pt>
                <c:pt idx="5173">
                  <c:v>-3.9969440000000001</c:v>
                </c:pt>
                <c:pt idx="5174">
                  <c:v>-4.0086449999999996</c:v>
                </c:pt>
                <c:pt idx="5175">
                  <c:v>-4.0603850000000001</c:v>
                </c:pt>
                <c:pt idx="5176">
                  <c:v>-4.0904889999999998</c:v>
                </c:pt>
                <c:pt idx="5177">
                  <c:v>-4.1317789999999999</c:v>
                </c:pt>
                <c:pt idx="5178">
                  <c:v>-4.169073</c:v>
                </c:pt>
                <c:pt idx="5179">
                  <c:v>-4.143122</c:v>
                </c:pt>
                <c:pt idx="5180">
                  <c:v>-4.143313</c:v>
                </c:pt>
                <c:pt idx="5181">
                  <c:v>-4.2014230000000001</c:v>
                </c:pt>
                <c:pt idx="5182">
                  <c:v>-4.2160659999999996</c:v>
                </c:pt>
                <c:pt idx="5183">
                  <c:v>-4.2652109999999999</c:v>
                </c:pt>
                <c:pt idx="5184">
                  <c:v>-4.2927299999999997</c:v>
                </c:pt>
                <c:pt idx="5185">
                  <c:v>-4.3473829999999998</c:v>
                </c:pt>
                <c:pt idx="5186">
                  <c:v>-4.413475</c:v>
                </c:pt>
                <c:pt idx="5187">
                  <c:v>-4.4311829999999999</c:v>
                </c:pt>
                <c:pt idx="5188">
                  <c:v>-4.4943340000000003</c:v>
                </c:pt>
                <c:pt idx="5189">
                  <c:v>-4.5300710000000004</c:v>
                </c:pt>
                <c:pt idx="5190">
                  <c:v>-4.5756690000000004</c:v>
                </c:pt>
                <c:pt idx="5191">
                  <c:v>-4.6467869999999998</c:v>
                </c:pt>
                <c:pt idx="5192">
                  <c:v>-4.6700860000000004</c:v>
                </c:pt>
                <c:pt idx="5193">
                  <c:v>-4.767576</c:v>
                </c:pt>
                <c:pt idx="5194">
                  <c:v>-4.7789029999999997</c:v>
                </c:pt>
                <c:pt idx="5195">
                  <c:v>-4.8086880000000001</c:v>
                </c:pt>
                <c:pt idx="5196">
                  <c:v>-4.8458959999999998</c:v>
                </c:pt>
                <c:pt idx="5197">
                  <c:v>-4.8923410000000001</c:v>
                </c:pt>
                <c:pt idx="5198">
                  <c:v>-4.9313830000000003</c:v>
                </c:pt>
                <c:pt idx="5199">
                  <c:v>-5.0047090000000001</c:v>
                </c:pt>
                <c:pt idx="5200">
                  <c:v>-5.0706829999999998</c:v>
                </c:pt>
                <c:pt idx="5201">
                  <c:v>-5.1085989999999999</c:v>
                </c:pt>
                <c:pt idx="5202">
                  <c:v>-5.1313399999999998</c:v>
                </c:pt>
                <c:pt idx="5203">
                  <c:v>-5.2030019999999997</c:v>
                </c:pt>
                <c:pt idx="5204">
                  <c:v>-5.2214520000000002</c:v>
                </c:pt>
                <c:pt idx="5205">
                  <c:v>-5.2685550000000001</c:v>
                </c:pt>
                <c:pt idx="5206">
                  <c:v>-5.347855</c:v>
                </c:pt>
                <c:pt idx="5207">
                  <c:v>-5.3894640000000003</c:v>
                </c:pt>
                <c:pt idx="5208">
                  <c:v>-5.4517309999999997</c:v>
                </c:pt>
                <c:pt idx="5209">
                  <c:v>-5.5159799999999999</c:v>
                </c:pt>
                <c:pt idx="5210">
                  <c:v>-5.5454480000000004</c:v>
                </c:pt>
                <c:pt idx="5211">
                  <c:v>-5.6129850000000001</c:v>
                </c:pt>
                <c:pt idx="5212">
                  <c:v>-5.6505219999999996</c:v>
                </c:pt>
                <c:pt idx="5213">
                  <c:v>-5.7055230000000003</c:v>
                </c:pt>
                <c:pt idx="5214">
                  <c:v>-5.7726879999999996</c:v>
                </c:pt>
                <c:pt idx="5215">
                  <c:v>-5.8455909999999998</c:v>
                </c:pt>
                <c:pt idx="5216">
                  <c:v>-5.9300940000000004</c:v>
                </c:pt>
                <c:pt idx="5217">
                  <c:v>-5.9705719999999998</c:v>
                </c:pt>
                <c:pt idx="5218">
                  <c:v>-6.0159900000000004</c:v>
                </c:pt>
                <c:pt idx="5219">
                  <c:v>-6.0776380000000003</c:v>
                </c:pt>
                <c:pt idx="5220">
                  <c:v>-6.1660259999999996</c:v>
                </c:pt>
                <c:pt idx="5221">
                  <c:v>-6.2598880000000001</c:v>
                </c:pt>
                <c:pt idx="5222">
                  <c:v>-6.3609980000000004</c:v>
                </c:pt>
                <c:pt idx="5223">
                  <c:v>-6.4150410000000004</c:v>
                </c:pt>
                <c:pt idx="5224">
                  <c:v>-6.4619059999999999</c:v>
                </c:pt>
                <c:pt idx="5225">
                  <c:v>-6.5657199999999998</c:v>
                </c:pt>
                <c:pt idx="5226">
                  <c:v>-6.6588529999999997</c:v>
                </c:pt>
                <c:pt idx="5227">
                  <c:v>-6.7194630000000002</c:v>
                </c:pt>
                <c:pt idx="5228">
                  <c:v>-6.8253110000000001</c:v>
                </c:pt>
                <c:pt idx="5229">
                  <c:v>-6.9169450000000001</c:v>
                </c:pt>
                <c:pt idx="5230">
                  <c:v>-6.9940819999999997</c:v>
                </c:pt>
                <c:pt idx="5231">
                  <c:v>-7.0739010000000002</c:v>
                </c:pt>
                <c:pt idx="5232">
                  <c:v>-7.1687519999999996</c:v>
                </c:pt>
                <c:pt idx="5233">
                  <c:v>-7.2650699999999997</c:v>
                </c:pt>
                <c:pt idx="5234">
                  <c:v>-7.3357599999999996</c:v>
                </c:pt>
                <c:pt idx="5235">
                  <c:v>-7.4283619999999999</c:v>
                </c:pt>
                <c:pt idx="5236">
                  <c:v>-7.5305260000000001</c:v>
                </c:pt>
                <c:pt idx="5237">
                  <c:v>-7.6277210000000002</c:v>
                </c:pt>
                <c:pt idx="5238">
                  <c:v>-7.7561910000000003</c:v>
                </c:pt>
                <c:pt idx="5239">
                  <c:v>-7.8758929999999996</c:v>
                </c:pt>
                <c:pt idx="5240">
                  <c:v>-7.9389839999999996</c:v>
                </c:pt>
                <c:pt idx="5241">
                  <c:v>-8.0573589999999999</c:v>
                </c:pt>
                <c:pt idx="5242">
                  <c:v>-8.1774430000000002</c:v>
                </c:pt>
                <c:pt idx="5243">
                  <c:v>-8.2853680000000001</c:v>
                </c:pt>
                <c:pt idx="5244">
                  <c:v>-8.4577290000000005</c:v>
                </c:pt>
                <c:pt idx="5245">
                  <c:v>-8.6413039999999999</c:v>
                </c:pt>
                <c:pt idx="5246">
                  <c:v>-8.8120949999999993</c:v>
                </c:pt>
                <c:pt idx="5247">
                  <c:v>-8.9911259999999995</c:v>
                </c:pt>
                <c:pt idx="5248">
                  <c:v>-9.166874</c:v>
                </c:pt>
                <c:pt idx="5249">
                  <c:v>-9.3433290000000007</c:v>
                </c:pt>
                <c:pt idx="5250">
                  <c:v>-9.4808579999999996</c:v>
                </c:pt>
                <c:pt idx="5251">
                  <c:v>-9.5989920000000009</c:v>
                </c:pt>
                <c:pt idx="5252">
                  <c:v>-9.7855290000000004</c:v>
                </c:pt>
                <c:pt idx="5253">
                  <c:v>-9.9398400000000002</c:v>
                </c:pt>
                <c:pt idx="5254">
                  <c:v>-10.076649</c:v>
                </c:pt>
                <c:pt idx="5255">
                  <c:v>-10.240130000000001</c:v>
                </c:pt>
                <c:pt idx="5256">
                  <c:v>-10.410183999999999</c:v>
                </c:pt>
                <c:pt idx="5257">
                  <c:v>-10.595084999999999</c:v>
                </c:pt>
                <c:pt idx="5258">
                  <c:v>-10.686591</c:v>
                </c:pt>
                <c:pt idx="5259">
                  <c:v>-10.756589999999999</c:v>
                </c:pt>
                <c:pt idx="5260">
                  <c:v>-11.009658</c:v>
                </c:pt>
                <c:pt idx="5261">
                  <c:v>-11.097365</c:v>
                </c:pt>
                <c:pt idx="5262">
                  <c:v>-11.262831</c:v>
                </c:pt>
                <c:pt idx="5263">
                  <c:v>-11.342851</c:v>
                </c:pt>
                <c:pt idx="5264">
                  <c:v>-11.402475000000001</c:v>
                </c:pt>
                <c:pt idx="5265">
                  <c:v>-11.597682000000001</c:v>
                </c:pt>
                <c:pt idx="5266">
                  <c:v>-11.710317999999999</c:v>
                </c:pt>
                <c:pt idx="5267">
                  <c:v>-11.85366</c:v>
                </c:pt>
                <c:pt idx="5268">
                  <c:v>-12.020258999999999</c:v>
                </c:pt>
                <c:pt idx="5269">
                  <c:v>-12.161842999999999</c:v>
                </c:pt>
                <c:pt idx="5270">
                  <c:v>-12.343756000000001</c:v>
                </c:pt>
                <c:pt idx="5271">
                  <c:v>-12.471719</c:v>
                </c:pt>
                <c:pt idx="5272">
                  <c:v>-12.686223999999999</c:v>
                </c:pt>
                <c:pt idx="5273">
                  <c:v>-12.798596999999999</c:v>
                </c:pt>
                <c:pt idx="5274">
                  <c:v>-13.031397999999999</c:v>
                </c:pt>
                <c:pt idx="5275">
                  <c:v>-13.1365</c:v>
                </c:pt>
                <c:pt idx="5276">
                  <c:v>-13.391311999999999</c:v>
                </c:pt>
                <c:pt idx="5277">
                  <c:v>-13.630115999999999</c:v>
                </c:pt>
                <c:pt idx="5278">
                  <c:v>-13.658388</c:v>
                </c:pt>
                <c:pt idx="5279">
                  <c:v>-14.346399999999999</c:v>
                </c:pt>
                <c:pt idx="5280">
                  <c:v>-13.990629999999999</c:v>
                </c:pt>
                <c:pt idx="5281">
                  <c:v>-14.727558999999999</c:v>
                </c:pt>
                <c:pt idx="5282">
                  <c:v>-15.003061000000001</c:v>
                </c:pt>
                <c:pt idx="5283">
                  <c:v>-14.550169</c:v>
                </c:pt>
                <c:pt idx="5284">
                  <c:v>-15.831346999999999</c:v>
                </c:pt>
                <c:pt idx="5285">
                  <c:v>-10.061298000000001</c:v>
                </c:pt>
                <c:pt idx="5286">
                  <c:v>-6.7612909999999999</c:v>
                </c:pt>
                <c:pt idx="5287">
                  <c:v>-3.925586</c:v>
                </c:pt>
                <c:pt idx="5288">
                  <c:v>-1.9989410000000001</c:v>
                </c:pt>
                <c:pt idx="5289">
                  <c:v>-0.88379799999999997</c:v>
                </c:pt>
                <c:pt idx="5290">
                  <c:v>-0.363396</c:v>
                </c:pt>
                <c:pt idx="5291">
                  <c:v>-0.15915000000000001</c:v>
                </c:pt>
                <c:pt idx="5292">
                  <c:v>-8.3143999999999996E-2</c:v>
                </c:pt>
                <c:pt idx="5293">
                  <c:v>1.6708000000000001E-2</c:v>
                </c:pt>
                <c:pt idx="5294">
                  <c:v>4.5097999999999999E-2</c:v>
                </c:pt>
                <c:pt idx="5295">
                  <c:v>7.1282999999999999E-2</c:v>
                </c:pt>
                <c:pt idx="5296">
                  <c:v>0.16175</c:v>
                </c:pt>
                <c:pt idx="5297">
                  <c:v>0.20083000000000001</c:v>
                </c:pt>
                <c:pt idx="5298">
                  <c:v>0.28892099999999998</c:v>
                </c:pt>
                <c:pt idx="5299">
                  <c:v>0.37821700000000003</c:v>
                </c:pt>
                <c:pt idx="5300">
                  <c:v>0.48119000000000001</c:v>
                </c:pt>
                <c:pt idx="5301">
                  <c:v>0.69909500000000002</c:v>
                </c:pt>
                <c:pt idx="5302">
                  <c:v>0.95320099999999996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76C-4C4C-8D74-655D1D5363F8}"/>
            </c:ext>
          </c:extLst>
        </c:ser>
        <c:ser>
          <c:idx val="9"/>
          <c:order val="2"/>
          <c:tx>
            <c:v>C2_3</c:v>
          </c:tx>
          <c:marker>
            <c:symbol val="none"/>
          </c:marker>
          <c:xVal>
            <c:numRef>
              <c:f>'Consolidated data'!$A$2:$A$56113</c:f>
              <c:numCache>
                <c:formatCode>0.00</c:formatCode>
                <c:ptCount val="56112"/>
                <c:pt idx="0">
                  <c:v>0</c:v>
                </c:pt>
                <c:pt idx="1">
                  <c:v>1.6666666666666666E-2</c:v>
                </c:pt>
                <c:pt idx="2">
                  <c:v>3.3333333333333333E-2</c:v>
                </c:pt>
                <c:pt idx="3">
                  <c:v>0.05</c:v>
                </c:pt>
                <c:pt idx="4">
                  <c:v>6.6666666666666666E-2</c:v>
                </c:pt>
                <c:pt idx="5">
                  <c:v>8.3333333333333329E-2</c:v>
                </c:pt>
                <c:pt idx="6">
                  <c:v>9.9999999999999992E-2</c:v>
                </c:pt>
                <c:pt idx="7">
                  <c:v>0.11666666666666665</c:v>
                </c:pt>
                <c:pt idx="8">
                  <c:v>0.13333333333333333</c:v>
                </c:pt>
                <c:pt idx="9">
                  <c:v>0.15</c:v>
                </c:pt>
                <c:pt idx="10">
                  <c:v>0.16666666666666666</c:v>
                </c:pt>
                <c:pt idx="11">
                  <c:v>0.18333333333333332</c:v>
                </c:pt>
                <c:pt idx="12">
                  <c:v>0.19999999999999998</c:v>
                </c:pt>
                <c:pt idx="13">
                  <c:v>0.21666666666666665</c:v>
                </c:pt>
                <c:pt idx="14">
                  <c:v>0.23333333333333331</c:v>
                </c:pt>
                <c:pt idx="15">
                  <c:v>0.24999999999999997</c:v>
                </c:pt>
                <c:pt idx="16">
                  <c:v>0.26666666666666666</c:v>
                </c:pt>
                <c:pt idx="17">
                  <c:v>0.28333333333333333</c:v>
                </c:pt>
                <c:pt idx="18">
                  <c:v>0.3</c:v>
                </c:pt>
                <c:pt idx="19">
                  <c:v>0.31666666666666665</c:v>
                </c:pt>
                <c:pt idx="20">
                  <c:v>0.33333333333333331</c:v>
                </c:pt>
                <c:pt idx="21">
                  <c:v>0.35</c:v>
                </c:pt>
                <c:pt idx="22">
                  <c:v>0.36666666666666664</c:v>
                </c:pt>
                <c:pt idx="23">
                  <c:v>0.3833333333333333</c:v>
                </c:pt>
                <c:pt idx="24">
                  <c:v>0.39999999999999997</c:v>
                </c:pt>
                <c:pt idx="25">
                  <c:v>0.41666666666666663</c:v>
                </c:pt>
                <c:pt idx="26">
                  <c:v>0.43333333333333329</c:v>
                </c:pt>
                <c:pt idx="27">
                  <c:v>0.44999999999999996</c:v>
                </c:pt>
                <c:pt idx="28">
                  <c:v>0.46666666666666662</c:v>
                </c:pt>
                <c:pt idx="29">
                  <c:v>0.48333333333333328</c:v>
                </c:pt>
                <c:pt idx="30">
                  <c:v>0.49999999999999994</c:v>
                </c:pt>
                <c:pt idx="31">
                  <c:v>0.51666666666666661</c:v>
                </c:pt>
                <c:pt idx="32">
                  <c:v>0.53333333333333333</c:v>
                </c:pt>
                <c:pt idx="33">
                  <c:v>0.55000000000000004</c:v>
                </c:pt>
                <c:pt idx="34">
                  <c:v>0.56666666666666676</c:v>
                </c:pt>
                <c:pt idx="35">
                  <c:v>0.58333333333333348</c:v>
                </c:pt>
                <c:pt idx="36">
                  <c:v>0.6000000000000002</c:v>
                </c:pt>
                <c:pt idx="37">
                  <c:v>0.61666666666666692</c:v>
                </c:pt>
                <c:pt idx="38">
                  <c:v>0.63333333333333364</c:v>
                </c:pt>
                <c:pt idx="39">
                  <c:v>0.65000000000000036</c:v>
                </c:pt>
                <c:pt idx="40">
                  <c:v>0.66666666666666707</c:v>
                </c:pt>
                <c:pt idx="41">
                  <c:v>0.68333333333333379</c:v>
                </c:pt>
                <c:pt idx="42">
                  <c:v>0.70000000000000051</c:v>
                </c:pt>
                <c:pt idx="43">
                  <c:v>0.71666666666666723</c:v>
                </c:pt>
                <c:pt idx="44">
                  <c:v>0.73333333333333395</c:v>
                </c:pt>
                <c:pt idx="45">
                  <c:v>0.75000000000000067</c:v>
                </c:pt>
                <c:pt idx="46">
                  <c:v>0.76666666666666738</c:v>
                </c:pt>
                <c:pt idx="47">
                  <c:v>0.7833333333333341</c:v>
                </c:pt>
                <c:pt idx="48">
                  <c:v>0.80000000000000082</c:v>
                </c:pt>
                <c:pt idx="49">
                  <c:v>0.81666666666666754</c:v>
                </c:pt>
                <c:pt idx="50">
                  <c:v>0.83333333333333426</c:v>
                </c:pt>
                <c:pt idx="51">
                  <c:v>0.85000000000000098</c:v>
                </c:pt>
                <c:pt idx="52">
                  <c:v>0.8666666666666677</c:v>
                </c:pt>
                <c:pt idx="53">
                  <c:v>0.88333333333333441</c:v>
                </c:pt>
                <c:pt idx="54">
                  <c:v>0.90000000000000113</c:v>
                </c:pt>
                <c:pt idx="55">
                  <c:v>0.91666666666666785</c:v>
                </c:pt>
                <c:pt idx="56">
                  <c:v>0.93333333333333457</c:v>
                </c:pt>
                <c:pt idx="57">
                  <c:v>0.95000000000000129</c:v>
                </c:pt>
                <c:pt idx="58">
                  <c:v>0.96666666666666801</c:v>
                </c:pt>
                <c:pt idx="59">
                  <c:v>0.98333333333333472</c:v>
                </c:pt>
                <c:pt idx="60">
                  <c:v>1.0000000000000013</c:v>
                </c:pt>
                <c:pt idx="61">
                  <c:v>1.0166666666666679</c:v>
                </c:pt>
                <c:pt idx="62">
                  <c:v>1.0333333333333345</c:v>
                </c:pt>
                <c:pt idx="63">
                  <c:v>1.0500000000000012</c:v>
                </c:pt>
                <c:pt idx="64">
                  <c:v>1.0666666666666678</c:v>
                </c:pt>
                <c:pt idx="65">
                  <c:v>1.0833333333333344</c:v>
                </c:pt>
                <c:pt idx="66">
                  <c:v>1.100000000000001</c:v>
                </c:pt>
                <c:pt idx="67">
                  <c:v>1.1166666666666676</c:v>
                </c:pt>
                <c:pt idx="68">
                  <c:v>1.1333333333333342</c:v>
                </c:pt>
                <c:pt idx="69">
                  <c:v>1.1500000000000008</c:v>
                </c:pt>
                <c:pt idx="70">
                  <c:v>1.1666666666666674</c:v>
                </c:pt>
                <c:pt idx="71">
                  <c:v>1.183333333333334</c:v>
                </c:pt>
                <c:pt idx="72">
                  <c:v>1.2000000000000006</c:v>
                </c:pt>
                <c:pt idx="73">
                  <c:v>1.2166666666666672</c:v>
                </c:pt>
                <c:pt idx="74">
                  <c:v>1.2333333333333338</c:v>
                </c:pt>
                <c:pt idx="75">
                  <c:v>1.2500000000000004</c:v>
                </c:pt>
                <c:pt idx="76">
                  <c:v>1.2666666666666671</c:v>
                </c:pt>
                <c:pt idx="77">
                  <c:v>1.2833333333333337</c:v>
                </c:pt>
                <c:pt idx="78">
                  <c:v>1.3000000000000003</c:v>
                </c:pt>
                <c:pt idx="79">
                  <c:v>1.3166666666666669</c:v>
                </c:pt>
                <c:pt idx="80">
                  <c:v>1.3333333333333335</c:v>
                </c:pt>
                <c:pt idx="81">
                  <c:v>1.35</c:v>
                </c:pt>
                <c:pt idx="82">
                  <c:v>1.3666666666666667</c:v>
                </c:pt>
                <c:pt idx="83">
                  <c:v>1.3833333333333333</c:v>
                </c:pt>
                <c:pt idx="84">
                  <c:v>1.4</c:v>
                </c:pt>
                <c:pt idx="85">
                  <c:v>1.4166666666666665</c:v>
                </c:pt>
                <c:pt idx="86">
                  <c:v>1.4333333333333331</c:v>
                </c:pt>
                <c:pt idx="87">
                  <c:v>1.4499999999999997</c:v>
                </c:pt>
                <c:pt idx="88">
                  <c:v>1.4666666666666663</c:v>
                </c:pt>
                <c:pt idx="89">
                  <c:v>1.4833333333333329</c:v>
                </c:pt>
                <c:pt idx="90">
                  <c:v>1.4999999999999996</c:v>
                </c:pt>
                <c:pt idx="91">
                  <c:v>1.5166666666666662</c:v>
                </c:pt>
                <c:pt idx="92">
                  <c:v>1.5333333333333328</c:v>
                </c:pt>
                <c:pt idx="93">
                  <c:v>1.5499999999999994</c:v>
                </c:pt>
                <c:pt idx="94">
                  <c:v>1.566666666666666</c:v>
                </c:pt>
                <c:pt idx="95">
                  <c:v>1.5833333333333326</c:v>
                </c:pt>
                <c:pt idx="96">
                  <c:v>1.5999999999999992</c:v>
                </c:pt>
                <c:pt idx="97">
                  <c:v>1.6166666666666658</c:v>
                </c:pt>
                <c:pt idx="98">
                  <c:v>1.6333333333333324</c:v>
                </c:pt>
                <c:pt idx="99">
                  <c:v>1.649999999999999</c:v>
                </c:pt>
                <c:pt idx="100">
                  <c:v>1.6666666666666656</c:v>
                </c:pt>
                <c:pt idx="101">
                  <c:v>1.6833333333333322</c:v>
                </c:pt>
                <c:pt idx="102">
                  <c:v>1.6999999999999988</c:v>
                </c:pt>
                <c:pt idx="103">
                  <c:v>1.7166666666666655</c:v>
                </c:pt>
                <c:pt idx="104">
                  <c:v>1.7333333333333321</c:v>
                </c:pt>
                <c:pt idx="105">
                  <c:v>1.7499999999999987</c:v>
                </c:pt>
                <c:pt idx="106">
                  <c:v>1.7666666666666653</c:v>
                </c:pt>
                <c:pt idx="107">
                  <c:v>1.7833333333333319</c:v>
                </c:pt>
                <c:pt idx="108">
                  <c:v>1.7999999999999985</c:v>
                </c:pt>
                <c:pt idx="109">
                  <c:v>1.8166666666666651</c:v>
                </c:pt>
                <c:pt idx="110">
                  <c:v>1.8333333333333317</c:v>
                </c:pt>
                <c:pt idx="111">
                  <c:v>1.8499999999999983</c:v>
                </c:pt>
                <c:pt idx="112">
                  <c:v>1.8666666666666649</c:v>
                </c:pt>
                <c:pt idx="113">
                  <c:v>1.8833333333333315</c:v>
                </c:pt>
                <c:pt idx="114">
                  <c:v>1.8999999999999981</c:v>
                </c:pt>
                <c:pt idx="115">
                  <c:v>1.9166666666666647</c:v>
                </c:pt>
                <c:pt idx="116">
                  <c:v>1.9333333333333313</c:v>
                </c:pt>
                <c:pt idx="117">
                  <c:v>1.949999999999998</c:v>
                </c:pt>
                <c:pt idx="118">
                  <c:v>1.9666666666666646</c:v>
                </c:pt>
                <c:pt idx="119">
                  <c:v>1.9833333333333312</c:v>
                </c:pt>
                <c:pt idx="120">
                  <c:v>1.9999999999999978</c:v>
                </c:pt>
                <c:pt idx="121">
                  <c:v>2.0166666666666644</c:v>
                </c:pt>
                <c:pt idx="122">
                  <c:v>2.033333333333331</c:v>
                </c:pt>
                <c:pt idx="123">
                  <c:v>2.0499999999999976</c:v>
                </c:pt>
                <c:pt idx="124">
                  <c:v>2.0666666666666642</c:v>
                </c:pt>
                <c:pt idx="125">
                  <c:v>2.0833333333333308</c:v>
                </c:pt>
                <c:pt idx="126">
                  <c:v>2.0999999999999974</c:v>
                </c:pt>
                <c:pt idx="127">
                  <c:v>2.116666666666664</c:v>
                </c:pt>
                <c:pt idx="128">
                  <c:v>2.1333333333333306</c:v>
                </c:pt>
                <c:pt idx="129">
                  <c:v>2.1499999999999972</c:v>
                </c:pt>
                <c:pt idx="130">
                  <c:v>2.1666666666666639</c:v>
                </c:pt>
                <c:pt idx="131">
                  <c:v>2.1833333333333305</c:v>
                </c:pt>
                <c:pt idx="132">
                  <c:v>2.1999999999999971</c:v>
                </c:pt>
                <c:pt idx="133">
                  <c:v>2.2166666666666637</c:v>
                </c:pt>
                <c:pt idx="134">
                  <c:v>2.2333333333333303</c:v>
                </c:pt>
                <c:pt idx="135">
                  <c:v>2.2499999999999969</c:v>
                </c:pt>
                <c:pt idx="136">
                  <c:v>2.2666666666666635</c:v>
                </c:pt>
                <c:pt idx="137">
                  <c:v>2.2833333333333301</c:v>
                </c:pt>
                <c:pt idx="138">
                  <c:v>2.2999999999999967</c:v>
                </c:pt>
                <c:pt idx="139">
                  <c:v>2.3166666666666633</c:v>
                </c:pt>
                <c:pt idx="140">
                  <c:v>2.3333333333333299</c:v>
                </c:pt>
                <c:pt idx="141">
                  <c:v>2.3499999999999965</c:v>
                </c:pt>
                <c:pt idx="142">
                  <c:v>2.3666666666666631</c:v>
                </c:pt>
                <c:pt idx="143">
                  <c:v>2.3833333333333298</c:v>
                </c:pt>
                <c:pt idx="144">
                  <c:v>2.3999999999999964</c:v>
                </c:pt>
                <c:pt idx="145">
                  <c:v>2.416666666666663</c:v>
                </c:pt>
                <c:pt idx="146">
                  <c:v>2.4333333333333296</c:v>
                </c:pt>
                <c:pt idx="147">
                  <c:v>2.4499999999999962</c:v>
                </c:pt>
                <c:pt idx="148">
                  <c:v>2.4666666666666628</c:v>
                </c:pt>
                <c:pt idx="149">
                  <c:v>2.4833333333333294</c:v>
                </c:pt>
                <c:pt idx="150">
                  <c:v>2.499999999999996</c:v>
                </c:pt>
                <c:pt idx="151">
                  <c:v>2.5166666666666626</c:v>
                </c:pt>
                <c:pt idx="152">
                  <c:v>2.5333333333333292</c:v>
                </c:pt>
                <c:pt idx="153">
                  <c:v>2.5499999999999958</c:v>
                </c:pt>
                <c:pt idx="154">
                  <c:v>2.5666666666666624</c:v>
                </c:pt>
                <c:pt idx="155">
                  <c:v>2.583333333333329</c:v>
                </c:pt>
                <c:pt idx="156">
                  <c:v>2.5999999999999956</c:v>
                </c:pt>
                <c:pt idx="157">
                  <c:v>2.6166666666666623</c:v>
                </c:pt>
                <c:pt idx="158">
                  <c:v>2.6333333333333289</c:v>
                </c:pt>
                <c:pt idx="159">
                  <c:v>2.6499999999999955</c:v>
                </c:pt>
                <c:pt idx="160">
                  <c:v>2.6666666666666621</c:v>
                </c:pt>
                <c:pt idx="161">
                  <c:v>2.6833333333333287</c:v>
                </c:pt>
                <c:pt idx="162">
                  <c:v>2.6999999999999953</c:v>
                </c:pt>
                <c:pt idx="163">
                  <c:v>2.7166666666666619</c:v>
                </c:pt>
                <c:pt idx="164">
                  <c:v>2.7333333333333285</c:v>
                </c:pt>
                <c:pt idx="165">
                  <c:v>2.7499999999999951</c:v>
                </c:pt>
                <c:pt idx="166">
                  <c:v>2.7666666666666617</c:v>
                </c:pt>
                <c:pt idx="167">
                  <c:v>2.7833333333333283</c:v>
                </c:pt>
                <c:pt idx="168">
                  <c:v>2.7999999999999949</c:v>
                </c:pt>
                <c:pt idx="169">
                  <c:v>2.8166666666666615</c:v>
                </c:pt>
                <c:pt idx="170">
                  <c:v>2.8333333333333282</c:v>
                </c:pt>
                <c:pt idx="171">
                  <c:v>2.8499999999999948</c:v>
                </c:pt>
                <c:pt idx="172">
                  <c:v>2.8666666666666614</c:v>
                </c:pt>
                <c:pt idx="173">
                  <c:v>2.883333333333328</c:v>
                </c:pt>
                <c:pt idx="174">
                  <c:v>2.8999999999999946</c:v>
                </c:pt>
                <c:pt idx="175">
                  <c:v>2.9166666666666612</c:v>
                </c:pt>
                <c:pt idx="176">
                  <c:v>2.9333333333333278</c:v>
                </c:pt>
                <c:pt idx="177">
                  <c:v>2.9499999999999944</c:v>
                </c:pt>
                <c:pt idx="178">
                  <c:v>2.966666666666661</c:v>
                </c:pt>
                <c:pt idx="179">
                  <c:v>2.9833333333333276</c:v>
                </c:pt>
                <c:pt idx="180">
                  <c:v>2.9999999999999942</c:v>
                </c:pt>
                <c:pt idx="181">
                  <c:v>3.0166666666666608</c:v>
                </c:pt>
                <c:pt idx="182">
                  <c:v>3.0333333333333274</c:v>
                </c:pt>
                <c:pt idx="183">
                  <c:v>3.049999999999994</c:v>
                </c:pt>
                <c:pt idx="184">
                  <c:v>3.0666666666666607</c:v>
                </c:pt>
                <c:pt idx="185">
                  <c:v>3.0833333333333273</c:v>
                </c:pt>
                <c:pt idx="186">
                  <c:v>3.0999999999999939</c:v>
                </c:pt>
                <c:pt idx="187">
                  <c:v>3.1166666666666605</c:v>
                </c:pt>
                <c:pt idx="188">
                  <c:v>3.1333333333333271</c:v>
                </c:pt>
                <c:pt idx="189">
                  <c:v>3.1499999999999937</c:v>
                </c:pt>
                <c:pt idx="190">
                  <c:v>3.1666666666666603</c:v>
                </c:pt>
                <c:pt idx="191">
                  <c:v>3.1833333333333269</c:v>
                </c:pt>
                <c:pt idx="192">
                  <c:v>3.1999999999999935</c:v>
                </c:pt>
                <c:pt idx="193">
                  <c:v>3.2166666666666601</c:v>
                </c:pt>
                <c:pt idx="194">
                  <c:v>3.2333333333333267</c:v>
                </c:pt>
                <c:pt idx="195">
                  <c:v>3.2499999999999933</c:v>
                </c:pt>
                <c:pt idx="196">
                  <c:v>3.2666666666666599</c:v>
                </c:pt>
                <c:pt idx="197">
                  <c:v>3.2833333333333266</c:v>
                </c:pt>
                <c:pt idx="198">
                  <c:v>3.2999999999999932</c:v>
                </c:pt>
                <c:pt idx="199">
                  <c:v>3.3166666666666598</c:v>
                </c:pt>
                <c:pt idx="200">
                  <c:v>3.3333333333333264</c:v>
                </c:pt>
                <c:pt idx="201">
                  <c:v>3.349999999999993</c:v>
                </c:pt>
                <c:pt idx="202">
                  <c:v>3.3666666666666596</c:v>
                </c:pt>
                <c:pt idx="203">
                  <c:v>3.3833333333333262</c:v>
                </c:pt>
                <c:pt idx="204">
                  <c:v>3.3999999999999928</c:v>
                </c:pt>
                <c:pt idx="205">
                  <c:v>3.4166666666666594</c:v>
                </c:pt>
                <c:pt idx="206">
                  <c:v>3.433333333333326</c:v>
                </c:pt>
                <c:pt idx="207">
                  <c:v>3.4499999999999926</c:v>
                </c:pt>
                <c:pt idx="208">
                  <c:v>3.4666666666666592</c:v>
                </c:pt>
                <c:pt idx="209">
                  <c:v>3.4833333333333258</c:v>
                </c:pt>
                <c:pt idx="210">
                  <c:v>3.4999999999999925</c:v>
                </c:pt>
                <c:pt idx="211">
                  <c:v>3.5166666666666591</c:v>
                </c:pt>
                <c:pt idx="212">
                  <c:v>3.5333333333333257</c:v>
                </c:pt>
                <c:pt idx="213">
                  <c:v>3.5499999999999923</c:v>
                </c:pt>
                <c:pt idx="214">
                  <c:v>3.5666666666666589</c:v>
                </c:pt>
                <c:pt idx="215">
                  <c:v>3.5833333333333255</c:v>
                </c:pt>
                <c:pt idx="216">
                  <c:v>3.5999999999999921</c:v>
                </c:pt>
                <c:pt idx="217">
                  <c:v>3.6166666666666587</c:v>
                </c:pt>
                <c:pt idx="218">
                  <c:v>3.6333333333333253</c:v>
                </c:pt>
                <c:pt idx="219">
                  <c:v>3.6499999999999919</c:v>
                </c:pt>
                <c:pt idx="220">
                  <c:v>3.6666666666666585</c:v>
                </c:pt>
                <c:pt idx="221">
                  <c:v>3.6833333333333251</c:v>
                </c:pt>
                <c:pt idx="222">
                  <c:v>3.6999999999999917</c:v>
                </c:pt>
                <c:pt idx="223">
                  <c:v>3.7166666666666583</c:v>
                </c:pt>
                <c:pt idx="224">
                  <c:v>3.733333333333325</c:v>
                </c:pt>
                <c:pt idx="225">
                  <c:v>3.7499999999999916</c:v>
                </c:pt>
                <c:pt idx="226">
                  <c:v>3.7666666666666582</c:v>
                </c:pt>
                <c:pt idx="227">
                  <c:v>3.7833333333333248</c:v>
                </c:pt>
                <c:pt idx="228">
                  <c:v>3.7999999999999914</c:v>
                </c:pt>
                <c:pt idx="229">
                  <c:v>3.816666666666658</c:v>
                </c:pt>
                <c:pt idx="230">
                  <c:v>3.8333333333333246</c:v>
                </c:pt>
                <c:pt idx="231">
                  <c:v>3.8499999999999912</c:v>
                </c:pt>
                <c:pt idx="232">
                  <c:v>3.8666666666666578</c:v>
                </c:pt>
                <c:pt idx="233">
                  <c:v>3.8833333333333244</c:v>
                </c:pt>
                <c:pt idx="234">
                  <c:v>3.899999999999991</c:v>
                </c:pt>
                <c:pt idx="235">
                  <c:v>3.9166666666666576</c:v>
                </c:pt>
                <c:pt idx="236">
                  <c:v>3.9333333333333242</c:v>
                </c:pt>
                <c:pt idx="237">
                  <c:v>3.9499999999999909</c:v>
                </c:pt>
                <c:pt idx="238">
                  <c:v>3.9666666666666575</c:v>
                </c:pt>
                <c:pt idx="239">
                  <c:v>3.9833333333333241</c:v>
                </c:pt>
                <c:pt idx="240">
                  <c:v>3.9999999999999907</c:v>
                </c:pt>
                <c:pt idx="241">
                  <c:v>4.0166666666666577</c:v>
                </c:pt>
                <c:pt idx="242">
                  <c:v>4.0333333333333243</c:v>
                </c:pt>
                <c:pt idx="243">
                  <c:v>4.0499999999999909</c:v>
                </c:pt>
                <c:pt idx="244">
                  <c:v>4.0666666666666575</c:v>
                </c:pt>
                <c:pt idx="245">
                  <c:v>4.0833333333333242</c:v>
                </c:pt>
                <c:pt idx="246">
                  <c:v>4.0999999999999908</c:v>
                </c:pt>
                <c:pt idx="247">
                  <c:v>4.1166666666666574</c:v>
                </c:pt>
                <c:pt idx="248">
                  <c:v>4.133333333333324</c:v>
                </c:pt>
                <c:pt idx="249">
                  <c:v>4.1499999999999906</c:v>
                </c:pt>
                <c:pt idx="250">
                  <c:v>4.1666666666666572</c:v>
                </c:pt>
                <c:pt idx="251">
                  <c:v>4.1833333333333238</c:v>
                </c:pt>
                <c:pt idx="252">
                  <c:v>4.1999999999999904</c:v>
                </c:pt>
                <c:pt idx="253">
                  <c:v>4.216666666666657</c:v>
                </c:pt>
                <c:pt idx="254">
                  <c:v>4.2333333333333236</c:v>
                </c:pt>
                <c:pt idx="255">
                  <c:v>4.2499999999999902</c:v>
                </c:pt>
                <c:pt idx="256">
                  <c:v>4.2666666666666568</c:v>
                </c:pt>
                <c:pt idx="257">
                  <c:v>4.2833333333333234</c:v>
                </c:pt>
                <c:pt idx="258">
                  <c:v>4.2999999999999901</c:v>
                </c:pt>
                <c:pt idx="259">
                  <c:v>4.3166666666666567</c:v>
                </c:pt>
                <c:pt idx="260">
                  <c:v>4.3333333333333233</c:v>
                </c:pt>
                <c:pt idx="261">
                  <c:v>4.3499999999999899</c:v>
                </c:pt>
                <c:pt idx="262">
                  <c:v>4.3666666666666565</c:v>
                </c:pt>
                <c:pt idx="263">
                  <c:v>4.3833333333333231</c:v>
                </c:pt>
                <c:pt idx="264">
                  <c:v>4.3999999999999897</c:v>
                </c:pt>
                <c:pt idx="265">
                  <c:v>4.4166666666666563</c:v>
                </c:pt>
                <c:pt idx="266">
                  <c:v>4.4333333333333229</c:v>
                </c:pt>
                <c:pt idx="267">
                  <c:v>4.4499999999999895</c:v>
                </c:pt>
                <c:pt idx="268">
                  <c:v>4.4666666666666561</c:v>
                </c:pt>
                <c:pt idx="269">
                  <c:v>4.4833333333333227</c:v>
                </c:pt>
                <c:pt idx="270">
                  <c:v>4.4999999999999893</c:v>
                </c:pt>
                <c:pt idx="271">
                  <c:v>4.5166666666666559</c:v>
                </c:pt>
                <c:pt idx="272">
                  <c:v>4.5333333333333226</c:v>
                </c:pt>
                <c:pt idx="273">
                  <c:v>4.5499999999999892</c:v>
                </c:pt>
                <c:pt idx="274">
                  <c:v>4.5666666666666558</c:v>
                </c:pt>
                <c:pt idx="275">
                  <c:v>4.5833333333333224</c:v>
                </c:pt>
                <c:pt idx="276">
                  <c:v>4.599999999999989</c:v>
                </c:pt>
                <c:pt idx="277">
                  <c:v>4.6166666666666556</c:v>
                </c:pt>
                <c:pt idx="278">
                  <c:v>4.6333333333333222</c:v>
                </c:pt>
                <c:pt idx="279">
                  <c:v>4.6499999999999888</c:v>
                </c:pt>
                <c:pt idx="280">
                  <c:v>4.6666666666666554</c:v>
                </c:pt>
                <c:pt idx="281">
                  <c:v>4.683333333333322</c:v>
                </c:pt>
                <c:pt idx="282">
                  <c:v>4.6999999999999886</c:v>
                </c:pt>
                <c:pt idx="283">
                  <c:v>4.7166666666666552</c:v>
                </c:pt>
                <c:pt idx="284">
                  <c:v>4.7333333333333218</c:v>
                </c:pt>
                <c:pt idx="285">
                  <c:v>4.7499999999999885</c:v>
                </c:pt>
                <c:pt idx="286">
                  <c:v>4.7666666666666551</c:v>
                </c:pt>
                <c:pt idx="287">
                  <c:v>4.7833333333333217</c:v>
                </c:pt>
                <c:pt idx="288">
                  <c:v>4.7999999999999883</c:v>
                </c:pt>
                <c:pt idx="289">
                  <c:v>4.8166666666666549</c:v>
                </c:pt>
                <c:pt idx="290">
                  <c:v>4.8333333333333215</c:v>
                </c:pt>
                <c:pt idx="291">
                  <c:v>4.8499999999999881</c:v>
                </c:pt>
                <c:pt idx="292">
                  <c:v>4.8666666666666547</c:v>
                </c:pt>
                <c:pt idx="293">
                  <c:v>4.8833333333333213</c:v>
                </c:pt>
                <c:pt idx="294">
                  <c:v>4.8999999999999879</c:v>
                </c:pt>
                <c:pt idx="295">
                  <c:v>4.9166666666666545</c:v>
                </c:pt>
                <c:pt idx="296">
                  <c:v>4.9333333333333211</c:v>
                </c:pt>
                <c:pt idx="297">
                  <c:v>4.9499999999999877</c:v>
                </c:pt>
                <c:pt idx="298">
                  <c:v>4.9666666666666544</c:v>
                </c:pt>
                <c:pt idx="299">
                  <c:v>4.983333333333321</c:v>
                </c:pt>
                <c:pt idx="300">
                  <c:v>4.9999999999999876</c:v>
                </c:pt>
                <c:pt idx="301">
                  <c:v>5.0166666666666542</c:v>
                </c:pt>
                <c:pt idx="302">
                  <c:v>5.0333333333333208</c:v>
                </c:pt>
                <c:pt idx="303">
                  <c:v>5.0499999999999874</c:v>
                </c:pt>
                <c:pt idx="304">
                  <c:v>5.066666666666654</c:v>
                </c:pt>
                <c:pt idx="305">
                  <c:v>5.0833333333333206</c:v>
                </c:pt>
                <c:pt idx="306">
                  <c:v>5.0999999999999872</c:v>
                </c:pt>
                <c:pt idx="307">
                  <c:v>5.1166666666666538</c:v>
                </c:pt>
                <c:pt idx="308">
                  <c:v>5.1333333333333204</c:v>
                </c:pt>
                <c:pt idx="309">
                  <c:v>5.149999999999987</c:v>
                </c:pt>
                <c:pt idx="310">
                  <c:v>5.1666666666666536</c:v>
                </c:pt>
                <c:pt idx="311">
                  <c:v>5.1833333333333202</c:v>
                </c:pt>
                <c:pt idx="312">
                  <c:v>5.1999999999999869</c:v>
                </c:pt>
                <c:pt idx="313">
                  <c:v>5.2166666666666535</c:v>
                </c:pt>
                <c:pt idx="314">
                  <c:v>5.2333333333333201</c:v>
                </c:pt>
                <c:pt idx="315">
                  <c:v>5.2499999999999867</c:v>
                </c:pt>
                <c:pt idx="316">
                  <c:v>5.2666666666666533</c:v>
                </c:pt>
                <c:pt idx="317">
                  <c:v>5.2833333333333199</c:v>
                </c:pt>
                <c:pt idx="318">
                  <c:v>5.2999999999999865</c:v>
                </c:pt>
                <c:pt idx="319">
                  <c:v>5.3166666666666531</c:v>
                </c:pt>
                <c:pt idx="320">
                  <c:v>5.3333333333333197</c:v>
                </c:pt>
                <c:pt idx="321">
                  <c:v>5.3499999999999863</c:v>
                </c:pt>
                <c:pt idx="322">
                  <c:v>5.3666666666666529</c:v>
                </c:pt>
                <c:pt idx="323">
                  <c:v>5.3833333333333195</c:v>
                </c:pt>
                <c:pt idx="324">
                  <c:v>5.3999999999999861</c:v>
                </c:pt>
                <c:pt idx="325">
                  <c:v>5.4166666666666528</c:v>
                </c:pt>
                <c:pt idx="326">
                  <c:v>5.4333333333333194</c:v>
                </c:pt>
                <c:pt idx="327">
                  <c:v>5.449999999999986</c:v>
                </c:pt>
                <c:pt idx="328">
                  <c:v>5.4666666666666526</c:v>
                </c:pt>
                <c:pt idx="329">
                  <c:v>5.4833333333333192</c:v>
                </c:pt>
                <c:pt idx="330">
                  <c:v>5.4999999999999858</c:v>
                </c:pt>
                <c:pt idx="331">
                  <c:v>5.5166666666666524</c:v>
                </c:pt>
                <c:pt idx="332">
                  <c:v>5.533333333333319</c:v>
                </c:pt>
                <c:pt idx="333">
                  <c:v>5.5499999999999856</c:v>
                </c:pt>
                <c:pt idx="334">
                  <c:v>5.5666666666666522</c:v>
                </c:pt>
                <c:pt idx="335">
                  <c:v>5.5833333333333188</c:v>
                </c:pt>
                <c:pt idx="336">
                  <c:v>5.5999999999999854</c:v>
                </c:pt>
                <c:pt idx="337">
                  <c:v>5.616666666666652</c:v>
                </c:pt>
                <c:pt idx="338">
                  <c:v>5.6333333333333186</c:v>
                </c:pt>
                <c:pt idx="339">
                  <c:v>5.6499999999999853</c:v>
                </c:pt>
                <c:pt idx="340">
                  <c:v>5.6666666666666519</c:v>
                </c:pt>
                <c:pt idx="341">
                  <c:v>5.6833333333333185</c:v>
                </c:pt>
                <c:pt idx="342">
                  <c:v>5.6999999999999851</c:v>
                </c:pt>
                <c:pt idx="343">
                  <c:v>5.7166666666666517</c:v>
                </c:pt>
                <c:pt idx="344">
                  <c:v>5.7333333333333183</c:v>
                </c:pt>
                <c:pt idx="345">
                  <c:v>5.7499999999999849</c:v>
                </c:pt>
                <c:pt idx="346">
                  <c:v>5.7666666666666515</c:v>
                </c:pt>
                <c:pt idx="347">
                  <c:v>5.7833333333333181</c:v>
                </c:pt>
                <c:pt idx="348">
                  <c:v>5.7999999999999847</c:v>
                </c:pt>
                <c:pt idx="349">
                  <c:v>5.8166666666666513</c:v>
                </c:pt>
                <c:pt idx="350">
                  <c:v>5.8333333333333179</c:v>
                </c:pt>
                <c:pt idx="351">
                  <c:v>5.8499999999999845</c:v>
                </c:pt>
                <c:pt idx="352">
                  <c:v>5.8666666666666512</c:v>
                </c:pt>
                <c:pt idx="353">
                  <c:v>5.8833333333333178</c:v>
                </c:pt>
                <c:pt idx="354">
                  <c:v>5.8999999999999844</c:v>
                </c:pt>
                <c:pt idx="355">
                  <c:v>5.916666666666651</c:v>
                </c:pt>
                <c:pt idx="356">
                  <c:v>5.9333333333333176</c:v>
                </c:pt>
                <c:pt idx="357">
                  <c:v>5.9499999999999842</c:v>
                </c:pt>
                <c:pt idx="358">
                  <c:v>5.9666666666666508</c:v>
                </c:pt>
                <c:pt idx="359">
                  <c:v>5.9833333333333174</c:v>
                </c:pt>
                <c:pt idx="360">
                  <c:v>5.999999999999984</c:v>
                </c:pt>
                <c:pt idx="361">
                  <c:v>6.0166666666666506</c:v>
                </c:pt>
                <c:pt idx="362">
                  <c:v>6.0333333333333172</c:v>
                </c:pt>
                <c:pt idx="363">
                  <c:v>6.0499999999999838</c:v>
                </c:pt>
                <c:pt idx="364">
                  <c:v>6.0666666666666504</c:v>
                </c:pt>
                <c:pt idx="365">
                  <c:v>6.0833333333333171</c:v>
                </c:pt>
                <c:pt idx="366">
                  <c:v>6.0999999999999837</c:v>
                </c:pt>
                <c:pt idx="367">
                  <c:v>6.1166666666666503</c:v>
                </c:pt>
                <c:pt idx="368">
                  <c:v>6.1333333333333169</c:v>
                </c:pt>
                <c:pt idx="369">
                  <c:v>6.1499999999999835</c:v>
                </c:pt>
                <c:pt idx="370">
                  <c:v>6.1666666666666501</c:v>
                </c:pt>
                <c:pt idx="371">
                  <c:v>6.1833333333333167</c:v>
                </c:pt>
                <c:pt idx="372">
                  <c:v>6.1999999999999833</c:v>
                </c:pt>
                <c:pt idx="373">
                  <c:v>6.2166666666666499</c:v>
                </c:pt>
                <c:pt idx="374">
                  <c:v>6.2333333333333165</c:v>
                </c:pt>
                <c:pt idx="375">
                  <c:v>6.2499999999999831</c:v>
                </c:pt>
                <c:pt idx="376">
                  <c:v>6.2666666666666497</c:v>
                </c:pt>
                <c:pt idx="377">
                  <c:v>6.2833333333333163</c:v>
                </c:pt>
                <c:pt idx="378">
                  <c:v>6.2999999999999829</c:v>
                </c:pt>
                <c:pt idx="379">
                  <c:v>6.3166666666666496</c:v>
                </c:pt>
                <c:pt idx="380">
                  <c:v>6.3333333333333162</c:v>
                </c:pt>
                <c:pt idx="381">
                  <c:v>6.3499999999999828</c:v>
                </c:pt>
                <c:pt idx="382">
                  <c:v>6.3666666666666494</c:v>
                </c:pt>
                <c:pt idx="383">
                  <c:v>6.383333333333316</c:v>
                </c:pt>
                <c:pt idx="384">
                  <c:v>6.3999999999999826</c:v>
                </c:pt>
                <c:pt idx="385">
                  <c:v>6.4166666666666492</c:v>
                </c:pt>
                <c:pt idx="386">
                  <c:v>6.4333333333333158</c:v>
                </c:pt>
                <c:pt idx="387">
                  <c:v>6.4499999999999824</c:v>
                </c:pt>
                <c:pt idx="388">
                  <c:v>6.466666666666649</c:v>
                </c:pt>
                <c:pt idx="389">
                  <c:v>6.4833333333333156</c:v>
                </c:pt>
                <c:pt idx="390">
                  <c:v>6.4999999999999822</c:v>
                </c:pt>
                <c:pt idx="391">
                  <c:v>6.5166666666666488</c:v>
                </c:pt>
                <c:pt idx="392">
                  <c:v>6.5333333333333155</c:v>
                </c:pt>
                <c:pt idx="393">
                  <c:v>6.5499999999999821</c:v>
                </c:pt>
                <c:pt idx="394">
                  <c:v>6.5666666666666487</c:v>
                </c:pt>
                <c:pt idx="395">
                  <c:v>6.5833333333333153</c:v>
                </c:pt>
                <c:pt idx="396">
                  <c:v>6.5999999999999819</c:v>
                </c:pt>
                <c:pt idx="397">
                  <c:v>6.6166666666666485</c:v>
                </c:pt>
                <c:pt idx="398">
                  <c:v>6.6333333333333151</c:v>
                </c:pt>
                <c:pt idx="399">
                  <c:v>6.6499999999999817</c:v>
                </c:pt>
                <c:pt idx="400">
                  <c:v>6.6666666666666483</c:v>
                </c:pt>
                <c:pt idx="401">
                  <c:v>6.6833333333333149</c:v>
                </c:pt>
                <c:pt idx="402">
                  <c:v>6.6999999999999815</c:v>
                </c:pt>
                <c:pt idx="403">
                  <c:v>6.7166666666666481</c:v>
                </c:pt>
                <c:pt idx="404">
                  <c:v>6.7333333333333147</c:v>
                </c:pt>
                <c:pt idx="405">
                  <c:v>6.7499999999999813</c:v>
                </c:pt>
                <c:pt idx="406">
                  <c:v>6.766666666666648</c:v>
                </c:pt>
                <c:pt idx="407">
                  <c:v>6.7833333333333146</c:v>
                </c:pt>
                <c:pt idx="408">
                  <c:v>6.7999999999999812</c:v>
                </c:pt>
                <c:pt idx="409">
                  <c:v>6.8166666666666478</c:v>
                </c:pt>
                <c:pt idx="410">
                  <c:v>6.8333333333333144</c:v>
                </c:pt>
                <c:pt idx="411">
                  <c:v>6.849999999999981</c:v>
                </c:pt>
                <c:pt idx="412">
                  <c:v>6.8666666666666476</c:v>
                </c:pt>
                <c:pt idx="413">
                  <c:v>6.8833333333333142</c:v>
                </c:pt>
                <c:pt idx="414">
                  <c:v>6.8999999999999808</c:v>
                </c:pt>
                <c:pt idx="415">
                  <c:v>6.9166666666666474</c:v>
                </c:pt>
                <c:pt idx="416">
                  <c:v>6.933333333333314</c:v>
                </c:pt>
                <c:pt idx="417">
                  <c:v>6.9499999999999806</c:v>
                </c:pt>
                <c:pt idx="418">
                  <c:v>6.9666666666666472</c:v>
                </c:pt>
                <c:pt idx="419">
                  <c:v>6.9833333333333139</c:v>
                </c:pt>
                <c:pt idx="420">
                  <c:v>6.9999999999999805</c:v>
                </c:pt>
                <c:pt idx="421">
                  <c:v>7.0166666666666471</c:v>
                </c:pt>
                <c:pt idx="422">
                  <c:v>7.0333333333333137</c:v>
                </c:pt>
                <c:pt idx="423">
                  <c:v>7.0499999999999803</c:v>
                </c:pt>
                <c:pt idx="424">
                  <c:v>7.0666666666666469</c:v>
                </c:pt>
                <c:pt idx="425">
                  <c:v>7.0833333333333135</c:v>
                </c:pt>
                <c:pt idx="426">
                  <c:v>7.0999999999999801</c:v>
                </c:pt>
                <c:pt idx="427">
                  <c:v>7.1166666666666467</c:v>
                </c:pt>
                <c:pt idx="428">
                  <c:v>7.1333333333333133</c:v>
                </c:pt>
                <c:pt idx="429">
                  <c:v>7.1499999999999799</c:v>
                </c:pt>
                <c:pt idx="430">
                  <c:v>7.1666666666666465</c:v>
                </c:pt>
                <c:pt idx="431">
                  <c:v>7.1833333333333131</c:v>
                </c:pt>
                <c:pt idx="432">
                  <c:v>7.1999999999999797</c:v>
                </c:pt>
                <c:pt idx="433">
                  <c:v>7.2166666666666464</c:v>
                </c:pt>
                <c:pt idx="434">
                  <c:v>7.233333333333313</c:v>
                </c:pt>
                <c:pt idx="435">
                  <c:v>7.2499999999999796</c:v>
                </c:pt>
                <c:pt idx="436">
                  <c:v>7.2666666666666462</c:v>
                </c:pt>
                <c:pt idx="437">
                  <c:v>7.2833333333333128</c:v>
                </c:pt>
                <c:pt idx="438">
                  <c:v>7.2999999999999794</c:v>
                </c:pt>
                <c:pt idx="439">
                  <c:v>7.316666666666646</c:v>
                </c:pt>
                <c:pt idx="440">
                  <c:v>7.3333333333333126</c:v>
                </c:pt>
                <c:pt idx="441">
                  <c:v>7.3499999999999792</c:v>
                </c:pt>
                <c:pt idx="442">
                  <c:v>7.3666666666666458</c:v>
                </c:pt>
                <c:pt idx="443">
                  <c:v>7.3833333333333124</c:v>
                </c:pt>
                <c:pt idx="444">
                  <c:v>7.399999999999979</c:v>
                </c:pt>
                <c:pt idx="445">
                  <c:v>7.4166666666666456</c:v>
                </c:pt>
                <c:pt idx="446">
                  <c:v>7.4333333333333123</c:v>
                </c:pt>
                <c:pt idx="447">
                  <c:v>7.4499999999999789</c:v>
                </c:pt>
                <c:pt idx="448">
                  <c:v>7.4666666666666455</c:v>
                </c:pt>
                <c:pt idx="449">
                  <c:v>7.4833333333333121</c:v>
                </c:pt>
                <c:pt idx="450">
                  <c:v>7.4999999999999787</c:v>
                </c:pt>
                <c:pt idx="451">
                  <c:v>7.5166666666666453</c:v>
                </c:pt>
                <c:pt idx="452">
                  <c:v>7.5333333333333119</c:v>
                </c:pt>
                <c:pt idx="453">
                  <c:v>7.5499999999999785</c:v>
                </c:pt>
                <c:pt idx="454">
                  <c:v>7.5666666666666451</c:v>
                </c:pt>
                <c:pt idx="455">
                  <c:v>7.5833333333333117</c:v>
                </c:pt>
                <c:pt idx="456">
                  <c:v>7.5999999999999783</c:v>
                </c:pt>
                <c:pt idx="457">
                  <c:v>7.6166666666666449</c:v>
                </c:pt>
                <c:pt idx="458">
                  <c:v>7.6333333333333115</c:v>
                </c:pt>
                <c:pt idx="459">
                  <c:v>7.6499999999999782</c:v>
                </c:pt>
                <c:pt idx="460">
                  <c:v>7.6666666666666448</c:v>
                </c:pt>
                <c:pt idx="461">
                  <c:v>7.6833333333333114</c:v>
                </c:pt>
                <c:pt idx="462">
                  <c:v>7.699999999999978</c:v>
                </c:pt>
                <c:pt idx="463">
                  <c:v>7.7166666666666446</c:v>
                </c:pt>
                <c:pt idx="464">
                  <c:v>7.7333333333333112</c:v>
                </c:pt>
                <c:pt idx="465">
                  <c:v>7.7499999999999778</c:v>
                </c:pt>
                <c:pt idx="466">
                  <c:v>7.7666666666666444</c:v>
                </c:pt>
                <c:pt idx="467">
                  <c:v>7.783333333333311</c:v>
                </c:pt>
                <c:pt idx="468">
                  <c:v>7.7999999999999776</c:v>
                </c:pt>
                <c:pt idx="469">
                  <c:v>7.8166666666666442</c:v>
                </c:pt>
                <c:pt idx="470">
                  <c:v>7.8333333333333108</c:v>
                </c:pt>
                <c:pt idx="471">
                  <c:v>7.8499999999999774</c:v>
                </c:pt>
                <c:pt idx="472">
                  <c:v>7.866666666666644</c:v>
                </c:pt>
                <c:pt idx="473">
                  <c:v>7.8833333333333107</c:v>
                </c:pt>
                <c:pt idx="474">
                  <c:v>7.8999999999999773</c:v>
                </c:pt>
                <c:pt idx="475">
                  <c:v>7.9166666666666439</c:v>
                </c:pt>
                <c:pt idx="476">
                  <c:v>7.9333333333333105</c:v>
                </c:pt>
                <c:pt idx="477">
                  <c:v>7.9499999999999771</c:v>
                </c:pt>
                <c:pt idx="478">
                  <c:v>7.9666666666666437</c:v>
                </c:pt>
                <c:pt idx="479">
                  <c:v>7.9833333333333103</c:v>
                </c:pt>
                <c:pt idx="480">
                  <c:v>7.9999999999999769</c:v>
                </c:pt>
                <c:pt idx="481">
                  <c:v>8.0166666666666444</c:v>
                </c:pt>
                <c:pt idx="482">
                  <c:v>8.0333333333333119</c:v>
                </c:pt>
                <c:pt idx="483">
                  <c:v>8.0499999999999794</c:v>
                </c:pt>
                <c:pt idx="484">
                  <c:v>8.0666666666666469</c:v>
                </c:pt>
                <c:pt idx="485">
                  <c:v>8.0833333333333144</c:v>
                </c:pt>
                <c:pt idx="486">
                  <c:v>8.0999999999999819</c:v>
                </c:pt>
                <c:pt idx="487">
                  <c:v>8.1166666666666494</c:v>
                </c:pt>
                <c:pt idx="488">
                  <c:v>8.1333333333333169</c:v>
                </c:pt>
                <c:pt idx="489">
                  <c:v>8.1499999999999844</c:v>
                </c:pt>
                <c:pt idx="490">
                  <c:v>8.1666666666666519</c:v>
                </c:pt>
                <c:pt idx="491">
                  <c:v>8.1833333333333194</c:v>
                </c:pt>
                <c:pt idx="492">
                  <c:v>8.1999999999999869</c:v>
                </c:pt>
                <c:pt idx="493">
                  <c:v>8.2166666666666544</c:v>
                </c:pt>
                <c:pt idx="494">
                  <c:v>8.2333333333333218</c:v>
                </c:pt>
                <c:pt idx="495">
                  <c:v>8.2499999999999893</c:v>
                </c:pt>
                <c:pt idx="496">
                  <c:v>8.2666666666666568</c:v>
                </c:pt>
                <c:pt idx="497">
                  <c:v>8.2833333333333243</c:v>
                </c:pt>
                <c:pt idx="498">
                  <c:v>8.2999999999999918</c:v>
                </c:pt>
                <c:pt idx="499">
                  <c:v>8.3166666666666593</c:v>
                </c:pt>
                <c:pt idx="500">
                  <c:v>8.3333333333333268</c:v>
                </c:pt>
                <c:pt idx="501">
                  <c:v>8.3499999999999943</c:v>
                </c:pt>
                <c:pt idx="502">
                  <c:v>8.3666666666666618</c:v>
                </c:pt>
                <c:pt idx="503">
                  <c:v>8.3833333333333293</c:v>
                </c:pt>
                <c:pt idx="504">
                  <c:v>8.3999999999999968</c:v>
                </c:pt>
                <c:pt idx="505">
                  <c:v>8.4166666666666643</c:v>
                </c:pt>
                <c:pt idx="506">
                  <c:v>8.4333333333333318</c:v>
                </c:pt>
                <c:pt idx="507">
                  <c:v>8.4499999999999993</c:v>
                </c:pt>
                <c:pt idx="508">
                  <c:v>8.4666666666666668</c:v>
                </c:pt>
                <c:pt idx="509">
                  <c:v>8.4833333333333343</c:v>
                </c:pt>
                <c:pt idx="510">
                  <c:v>8.5000000000000018</c:v>
                </c:pt>
                <c:pt idx="511">
                  <c:v>8.5166666666666693</c:v>
                </c:pt>
                <c:pt idx="512">
                  <c:v>8.5333333333333368</c:v>
                </c:pt>
                <c:pt idx="513">
                  <c:v>8.5500000000000043</c:v>
                </c:pt>
                <c:pt idx="514">
                  <c:v>8.5666666666666718</c:v>
                </c:pt>
                <c:pt idx="515">
                  <c:v>8.5833333333333393</c:v>
                </c:pt>
                <c:pt idx="516">
                  <c:v>8.6000000000000068</c:v>
                </c:pt>
                <c:pt idx="517">
                  <c:v>8.6166666666666742</c:v>
                </c:pt>
                <c:pt idx="518">
                  <c:v>8.6333333333333417</c:v>
                </c:pt>
                <c:pt idx="519">
                  <c:v>8.6500000000000092</c:v>
                </c:pt>
                <c:pt idx="520">
                  <c:v>8.6666666666666767</c:v>
                </c:pt>
                <c:pt idx="521">
                  <c:v>8.6833333333333442</c:v>
                </c:pt>
                <c:pt idx="522">
                  <c:v>8.7000000000000117</c:v>
                </c:pt>
                <c:pt idx="523">
                  <c:v>8.7166666666666792</c:v>
                </c:pt>
                <c:pt idx="524">
                  <c:v>8.7333333333333467</c:v>
                </c:pt>
                <c:pt idx="525">
                  <c:v>8.7500000000000142</c:v>
                </c:pt>
                <c:pt idx="526">
                  <c:v>8.7666666666666817</c:v>
                </c:pt>
                <c:pt idx="527">
                  <c:v>8.7833333333333492</c:v>
                </c:pt>
                <c:pt idx="528">
                  <c:v>8.8000000000000167</c:v>
                </c:pt>
                <c:pt idx="529">
                  <c:v>8.8166666666666842</c:v>
                </c:pt>
                <c:pt idx="530">
                  <c:v>8.8333333333333517</c:v>
                </c:pt>
                <c:pt idx="531">
                  <c:v>8.8500000000000192</c:v>
                </c:pt>
                <c:pt idx="532">
                  <c:v>8.8666666666666867</c:v>
                </c:pt>
                <c:pt idx="533">
                  <c:v>8.8833333333333542</c:v>
                </c:pt>
                <c:pt idx="534">
                  <c:v>8.9000000000000217</c:v>
                </c:pt>
                <c:pt idx="535">
                  <c:v>8.9166666666666892</c:v>
                </c:pt>
                <c:pt idx="536">
                  <c:v>8.9333333333333567</c:v>
                </c:pt>
                <c:pt idx="537">
                  <c:v>8.9500000000000242</c:v>
                </c:pt>
                <c:pt idx="538">
                  <c:v>8.9666666666666917</c:v>
                </c:pt>
                <c:pt idx="539">
                  <c:v>8.9833333333333591</c:v>
                </c:pt>
                <c:pt idx="540">
                  <c:v>9.0000000000000266</c:v>
                </c:pt>
                <c:pt idx="541">
                  <c:v>9.0166666666666941</c:v>
                </c:pt>
                <c:pt idx="542">
                  <c:v>9.0333333333333616</c:v>
                </c:pt>
                <c:pt idx="543">
                  <c:v>9.0500000000000291</c:v>
                </c:pt>
                <c:pt idx="544">
                  <c:v>9.0666666666666966</c:v>
                </c:pt>
                <c:pt idx="545">
                  <c:v>9.0833333333333641</c:v>
                </c:pt>
                <c:pt idx="546">
                  <c:v>9.1000000000000316</c:v>
                </c:pt>
                <c:pt idx="547">
                  <c:v>9.1166666666666991</c:v>
                </c:pt>
                <c:pt idx="548">
                  <c:v>9.1333333333333666</c:v>
                </c:pt>
                <c:pt idx="549">
                  <c:v>9.1500000000000341</c:v>
                </c:pt>
                <c:pt idx="550">
                  <c:v>9.1666666666667016</c:v>
                </c:pt>
                <c:pt idx="551">
                  <c:v>9.1833333333333691</c:v>
                </c:pt>
                <c:pt idx="552">
                  <c:v>9.2000000000000366</c:v>
                </c:pt>
                <c:pt idx="553">
                  <c:v>9.2166666666667041</c:v>
                </c:pt>
                <c:pt idx="554">
                  <c:v>9.2333333333333716</c:v>
                </c:pt>
                <c:pt idx="555">
                  <c:v>9.2500000000000391</c:v>
                </c:pt>
                <c:pt idx="556">
                  <c:v>9.2666666666667066</c:v>
                </c:pt>
                <c:pt idx="557">
                  <c:v>9.2833333333333741</c:v>
                </c:pt>
                <c:pt idx="558">
                  <c:v>9.3000000000000416</c:v>
                </c:pt>
                <c:pt idx="559">
                  <c:v>9.3166666666667091</c:v>
                </c:pt>
                <c:pt idx="560">
                  <c:v>9.3333333333333766</c:v>
                </c:pt>
                <c:pt idx="561">
                  <c:v>9.3500000000000441</c:v>
                </c:pt>
                <c:pt idx="562">
                  <c:v>9.3666666666667115</c:v>
                </c:pt>
                <c:pt idx="563">
                  <c:v>9.383333333333379</c:v>
                </c:pt>
                <c:pt idx="564">
                  <c:v>9.4000000000000465</c:v>
                </c:pt>
                <c:pt idx="565">
                  <c:v>9.416666666666714</c:v>
                </c:pt>
                <c:pt idx="566">
                  <c:v>9.4333333333333815</c:v>
                </c:pt>
                <c:pt idx="567">
                  <c:v>9.450000000000049</c:v>
                </c:pt>
                <c:pt idx="568">
                  <c:v>9.4666666666667165</c:v>
                </c:pt>
                <c:pt idx="569">
                  <c:v>9.483333333333384</c:v>
                </c:pt>
                <c:pt idx="570">
                  <c:v>9.5000000000000515</c:v>
                </c:pt>
                <c:pt idx="571">
                  <c:v>9.516666666666719</c:v>
                </c:pt>
                <c:pt idx="572">
                  <c:v>9.5333333333333865</c:v>
                </c:pt>
                <c:pt idx="573">
                  <c:v>9.550000000000054</c:v>
                </c:pt>
                <c:pt idx="574">
                  <c:v>9.5666666666667215</c:v>
                </c:pt>
                <c:pt idx="575">
                  <c:v>9.583333333333389</c:v>
                </c:pt>
                <c:pt idx="576">
                  <c:v>9.6000000000000565</c:v>
                </c:pt>
                <c:pt idx="577">
                  <c:v>9.616666666666724</c:v>
                </c:pt>
                <c:pt idx="578">
                  <c:v>9.6333333333333915</c:v>
                </c:pt>
                <c:pt idx="579">
                  <c:v>9.650000000000059</c:v>
                </c:pt>
                <c:pt idx="580">
                  <c:v>9.6666666666667265</c:v>
                </c:pt>
                <c:pt idx="581">
                  <c:v>9.683333333333394</c:v>
                </c:pt>
                <c:pt idx="582">
                  <c:v>9.7000000000000615</c:v>
                </c:pt>
                <c:pt idx="583">
                  <c:v>9.716666666666729</c:v>
                </c:pt>
                <c:pt idx="584">
                  <c:v>9.7333333333333965</c:v>
                </c:pt>
                <c:pt idx="585">
                  <c:v>9.7500000000000639</c:v>
                </c:pt>
                <c:pt idx="586">
                  <c:v>9.7666666666667314</c:v>
                </c:pt>
                <c:pt idx="587">
                  <c:v>9.7833333333333989</c:v>
                </c:pt>
                <c:pt idx="588">
                  <c:v>9.8000000000000664</c:v>
                </c:pt>
                <c:pt idx="589">
                  <c:v>9.8166666666667339</c:v>
                </c:pt>
                <c:pt idx="590">
                  <c:v>9.8333333333334014</c:v>
                </c:pt>
                <c:pt idx="591">
                  <c:v>9.8500000000000689</c:v>
                </c:pt>
                <c:pt idx="592">
                  <c:v>9.8666666666667364</c:v>
                </c:pt>
                <c:pt idx="593">
                  <c:v>9.8833333333334039</c:v>
                </c:pt>
                <c:pt idx="594">
                  <c:v>9.9000000000000714</c:v>
                </c:pt>
                <c:pt idx="595">
                  <c:v>9.9166666666667389</c:v>
                </c:pt>
                <c:pt idx="596">
                  <c:v>9.9333333333334064</c:v>
                </c:pt>
                <c:pt idx="597">
                  <c:v>9.9500000000000739</c:v>
                </c:pt>
                <c:pt idx="598">
                  <c:v>9.9666666666667414</c:v>
                </c:pt>
                <c:pt idx="599">
                  <c:v>9.9833333333334089</c:v>
                </c:pt>
                <c:pt idx="600">
                  <c:v>10.000000000000076</c:v>
                </c:pt>
                <c:pt idx="601">
                  <c:v>10.016666666666744</c:v>
                </c:pt>
                <c:pt idx="602">
                  <c:v>10.033333333333411</c:v>
                </c:pt>
                <c:pt idx="603">
                  <c:v>10.050000000000079</c:v>
                </c:pt>
                <c:pt idx="604">
                  <c:v>10.066666666666746</c:v>
                </c:pt>
                <c:pt idx="605">
                  <c:v>10.083333333333414</c:v>
                </c:pt>
                <c:pt idx="606">
                  <c:v>10.100000000000081</c:v>
                </c:pt>
                <c:pt idx="607">
                  <c:v>10.116666666666749</c:v>
                </c:pt>
                <c:pt idx="608">
                  <c:v>10.133333333333416</c:v>
                </c:pt>
                <c:pt idx="609">
                  <c:v>10.150000000000084</c:v>
                </c:pt>
                <c:pt idx="610">
                  <c:v>10.166666666666751</c:v>
                </c:pt>
                <c:pt idx="611">
                  <c:v>10.183333333333419</c:v>
                </c:pt>
                <c:pt idx="612">
                  <c:v>10.200000000000086</c:v>
                </c:pt>
                <c:pt idx="613">
                  <c:v>10.216666666666754</c:v>
                </c:pt>
                <c:pt idx="614">
                  <c:v>10.233333333333421</c:v>
                </c:pt>
                <c:pt idx="615">
                  <c:v>10.250000000000089</c:v>
                </c:pt>
                <c:pt idx="616">
                  <c:v>10.266666666666756</c:v>
                </c:pt>
                <c:pt idx="617">
                  <c:v>10.283333333333424</c:v>
                </c:pt>
                <c:pt idx="618">
                  <c:v>10.300000000000091</c:v>
                </c:pt>
                <c:pt idx="619">
                  <c:v>10.316666666666759</c:v>
                </c:pt>
                <c:pt idx="620">
                  <c:v>10.333333333333426</c:v>
                </c:pt>
                <c:pt idx="621">
                  <c:v>10.350000000000094</c:v>
                </c:pt>
                <c:pt idx="622">
                  <c:v>10.366666666666761</c:v>
                </c:pt>
                <c:pt idx="623">
                  <c:v>10.383333333333429</c:v>
                </c:pt>
                <c:pt idx="624">
                  <c:v>10.400000000000096</c:v>
                </c:pt>
                <c:pt idx="625">
                  <c:v>10.416666666666764</c:v>
                </c:pt>
                <c:pt idx="626">
                  <c:v>10.433333333333431</c:v>
                </c:pt>
                <c:pt idx="627">
                  <c:v>10.450000000000099</c:v>
                </c:pt>
                <c:pt idx="628">
                  <c:v>10.466666666666766</c:v>
                </c:pt>
                <c:pt idx="629">
                  <c:v>10.483333333333434</c:v>
                </c:pt>
                <c:pt idx="630">
                  <c:v>10.500000000000101</c:v>
                </c:pt>
                <c:pt idx="631">
                  <c:v>10.516666666666769</c:v>
                </c:pt>
                <c:pt idx="632">
                  <c:v>10.533333333333436</c:v>
                </c:pt>
                <c:pt idx="633">
                  <c:v>10.550000000000104</c:v>
                </c:pt>
                <c:pt idx="634">
                  <c:v>10.566666666666771</c:v>
                </c:pt>
                <c:pt idx="635">
                  <c:v>10.583333333333439</c:v>
                </c:pt>
                <c:pt idx="636">
                  <c:v>10.600000000000106</c:v>
                </c:pt>
                <c:pt idx="637">
                  <c:v>10.616666666666774</c:v>
                </c:pt>
                <c:pt idx="638">
                  <c:v>10.633333333333441</c:v>
                </c:pt>
                <c:pt idx="639">
                  <c:v>10.650000000000109</c:v>
                </c:pt>
                <c:pt idx="640">
                  <c:v>10.666666666666776</c:v>
                </c:pt>
                <c:pt idx="641">
                  <c:v>10.683333333333444</c:v>
                </c:pt>
                <c:pt idx="642">
                  <c:v>10.700000000000111</c:v>
                </c:pt>
                <c:pt idx="643">
                  <c:v>10.716666666666779</c:v>
                </c:pt>
                <c:pt idx="644">
                  <c:v>10.733333333333446</c:v>
                </c:pt>
                <c:pt idx="645">
                  <c:v>10.750000000000114</c:v>
                </c:pt>
                <c:pt idx="646">
                  <c:v>10.766666666666781</c:v>
                </c:pt>
                <c:pt idx="647">
                  <c:v>10.783333333333449</c:v>
                </c:pt>
                <c:pt idx="648">
                  <c:v>10.800000000000116</c:v>
                </c:pt>
                <c:pt idx="649">
                  <c:v>10.816666666666784</c:v>
                </c:pt>
                <c:pt idx="650">
                  <c:v>10.833333333333451</c:v>
                </c:pt>
                <c:pt idx="651">
                  <c:v>10.850000000000119</c:v>
                </c:pt>
                <c:pt idx="652">
                  <c:v>10.866666666666786</c:v>
                </c:pt>
                <c:pt idx="653">
                  <c:v>10.883333333333454</c:v>
                </c:pt>
                <c:pt idx="654">
                  <c:v>10.900000000000121</c:v>
                </c:pt>
                <c:pt idx="655">
                  <c:v>10.916666666666789</c:v>
                </c:pt>
                <c:pt idx="656">
                  <c:v>10.933333333333456</c:v>
                </c:pt>
                <c:pt idx="657">
                  <c:v>10.950000000000124</c:v>
                </c:pt>
                <c:pt idx="658">
                  <c:v>10.966666666666791</c:v>
                </c:pt>
                <c:pt idx="659">
                  <c:v>10.983333333333459</c:v>
                </c:pt>
                <c:pt idx="660">
                  <c:v>11.000000000000126</c:v>
                </c:pt>
                <c:pt idx="661">
                  <c:v>11.016666666666794</c:v>
                </c:pt>
                <c:pt idx="662">
                  <c:v>11.033333333333461</c:v>
                </c:pt>
                <c:pt idx="663">
                  <c:v>11.050000000000129</c:v>
                </c:pt>
                <c:pt idx="664">
                  <c:v>11.066666666666796</c:v>
                </c:pt>
                <c:pt idx="665">
                  <c:v>11.083333333333464</c:v>
                </c:pt>
                <c:pt idx="666">
                  <c:v>11.100000000000131</c:v>
                </c:pt>
                <c:pt idx="667">
                  <c:v>11.116666666666799</c:v>
                </c:pt>
                <c:pt idx="668">
                  <c:v>11.133333333333466</c:v>
                </c:pt>
                <c:pt idx="669">
                  <c:v>11.150000000000134</c:v>
                </c:pt>
                <c:pt idx="670">
                  <c:v>11.166666666666801</c:v>
                </c:pt>
                <c:pt idx="671">
                  <c:v>11.183333333333469</c:v>
                </c:pt>
                <c:pt idx="672">
                  <c:v>11.200000000000136</c:v>
                </c:pt>
                <c:pt idx="673">
                  <c:v>11.216666666666804</c:v>
                </c:pt>
                <c:pt idx="674">
                  <c:v>11.233333333333471</c:v>
                </c:pt>
                <c:pt idx="675">
                  <c:v>11.250000000000139</c:v>
                </c:pt>
                <c:pt idx="676">
                  <c:v>11.266666666666806</c:v>
                </c:pt>
                <c:pt idx="677">
                  <c:v>11.283333333333474</c:v>
                </c:pt>
                <c:pt idx="678">
                  <c:v>11.300000000000141</c:v>
                </c:pt>
                <c:pt idx="679">
                  <c:v>11.316666666666809</c:v>
                </c:pt>
                <c:pt idx="680">
                  <c:v>11.333333333333476</c:v>
                </c:pt>
                <c:pt idx="681">
                  <c:v>11.350000000000144</c:v>
                </c:pt>
                <c:pt idx="682">
                  <c:v>11.366666666666811</c:v>
                </c:pt>
                <c:pt idx="683">
                  <c:v>11.383333333333479</c:v>
                </c:pt>
                <c:pt idx="684">
                  <c:v>11.400000000000146</c:v>
                </c:pt>
                <c:pt idx="685">
                  <c:v>11.416666666666814</c:v>
                </c:pt>
                <c:pt idx="686">
                  <c:v>11.433333333333481</c:v>
                </c:pt>
                <c:pt idx="687">
                  <c:v>11.450000000000149</c:v>
                </c:pt>
                <c:pt idx="688">
                  <c:v>11.466666666666816</c:v>
                </c:pt>
                <c:pt idx="689">
                  <c:v>11.483333333333483</c:v>
                </c:pt>
                <c:pt idx="690">
                  <c:v>11.500000000000151</c:v>
                </c:pt>
                <c:pt idx="691">
                  <c:v>11.516666666666818</c:v>
                </c:pt>
                <c:pt idx="692">
                  <c:v>11.533333333333486</c:v>
                </c:pt>
                <c:pt idx="693">
                  <c:v>11.550000000000153</c:v>
                </c:pt>
                <c:pt idx="694">
                  <c:v>11.566666666666821</c:v>
                </c:pt>
                <c:pt idx="695">
                  <c:v>11.583333333333488</c:v>
                </c:pt>
                <c:pt idx="696">
                  <c:v>11.600000000000156</c:v>
                </c:pt>
                <c:pt idx="697">
                  <c:v>11.616666666666823</c:v>
                </c:pt>
                <c:pt idx="698">
                  <c:v>11.633333333333491</c:v>
                </c:pt>
                <c:pt idx="699">
                  <c:v>11.650000000000158</c:v>
                </c:pt>
                <c:pt idx="700">
                  <c:v>11.666666666666826</c:v>
                </c:pt>
                <c:pt idx="701">
                  <c:v>11.683333333333493</c:v>
                </c:pt>
                <c:pt idx="702">
                  <c:v>11.700000000000161</c:v>
                </c:pt>
                <c:pt idx="703">
                  <c:v>11.716666666666828</c:v>
                </c:pt>
                <c:pt idx="704">
                  <c:v>11.733333333333496</c:v>
                </c:pt>
                <c:pt idx="705">
                  <c:v>11.750000000000163</c:v>
                </c:pt>
                <c:pt idx="706">
                  <c:v>11.766666666666831</c:v>
                </c:pt>
                <c:pt idx="707">
                  <c:v>11.783333333333498</c:v>
                </c:pt>
                <c:pt idx="708">
                  <c:v>11.800000000000166</c:v>
                </c:pt>
                <c:pt idx="709">
                  <c:v>11.816666666666833</c:v>
                </c:pt>
                <c:pt idx="710">
                  <c:v>11.833333333333501</c:v>
                </c:pt>
                <c:pt idx="711">
                  <c:v>11.850000000000168</c:v>
                </c:pt>
                <c:pt idx="712">
                  <c:v>11.866666666666836</c:v>
                </c:pt>
                <c:pt idx="713">
                  <c:v>11.883333333333503</c:v>
                </c:pt>
                <c:pt idx="714">
                  <c:v>11.900000000000171</c:v>
                </c:pt>
                <c:pt idx="715">
                  <c:v>11.916666666666838</c:v>
                </c:pt>
                <c:pt idx="716">
                  <c:v>11.933333333333506</c:v>
                </c:pt>
                <c:pt idx="717">
                  <c:v>11.950000000000173</c:v>
                </c:pt>
                <c:pt idx="718">
                  <c:v>11.966666666666841</c:v>
                </c:pt>
                <c:pt idx="719">
                  <c:v>11.983333333333508</c:v>
                </c:pt>
                <c:pt idx="720">
                  <c:v>12.000000000000176</c:v>
                </c:pt>
                <c:pt idx="721">
                  <c:v>12.016666666666843</c:v>
                </c:pt>
                <c:pt idx="722">
                  <c:v>12.033333333333511</c:v>
                </c:pt>
                <c:pt idx="723">
                  <c:v>12.050000000000178</c:v>
                </c:pt>
                <c:pt idx="724">
                  <c:v>12.066666666666846</c:v>
                </c:pt>
                <c:pt idx="725">
                  <c:v>12.083333333333513</c:v>
                </c:pt>
                <c:pt idx="726">
                  <c:v>12.100000000000181</c:v>
                </c:pt>
                <c:pt idx="727">
                  <c:v>12.116666666666848</c:v>
                </c:pt>
                <c:pt idx="728">
                  <c:v>12.133333333333516</c:v>
                </c:pt>
                <c:pt idx="729">
                  <c:v>12.150000000000183</c:v>
                </c:pt>
                <c:pt idx="730">
                  <c:v>12.166666666666851</c:v>
                </c:pt>
                <c:pt idx="731">
                  <c:v>12.183333333333518</c:v>
                </c:pt>
                <c:pt idx="732">
                  <c:v>12.200000000000186</c:v>
                </c:pt>
                <c:pt idx="733">
                  <c:v>12.216666666666853</c:v>
                </c:pt>
                <c:pt idx="734">
                  <c:v>12.233333333333521</c:v>
                </c:pt>
                <c:pt idx="735">
                  <c:v>12.250000000000188</c:v>
                </c:pt>
                <c:pt idx="736">
                  <c:v>12.266666666666856</c:v>
                </c:pt>
                <c:pt idx="737">
                  <c:v>12.283333333333523</c:v>
                </c:pt>
                <c:pt idx="738">
                  <c:v>12.300000000000191</c:v>
                </c:pt>
                <c:pt idx="739">
                  <c:v>12.316666666666858</c:v>
                </c:pt>
                <c:pt idx="740">
                  <c:v>12.333333333333526</c:v>
                </c:pt>
                <c:pt idx="741">
                  <c:v>12.350000000000193</c:v>
                </c:pt>
                <c:pt idx="742">
                  <c:v>12.366666666666861</c:v>
                </c:pt>
                <c:pt idx="743">
                  <c:v>12.383333333333528</c:v>
                </c:pt>
                <c:pt idx="744">
                  <c:v>12.400000000000196</c:v>
                </c:pt>
                <c:pt idx="745">
                  <c:v>12.416666666666863</c:v>
                </c:pt>
                <c:pt idx="746">
                  <c:v>12.433333333333531</c:v>
                </c:pt>
                <c:pt idx="747">
                  <c:v>12.450000000000198</c:v>
                </c:pt>
                <c:pt idx="748">
                  <c:v>12.466666666666866</c:v>
                </c:pt>
                <c:pt idx="749">
                  <c:v>12.483333333333533</c:v>
                </c:pt>
                <c:pt idx="750">
                  <c:v>12.500000000000201</c:v>
                </c:pt>
                <c:pt idx="751">
                  <c:v>12.516666666666868</c:v>
                </c:pt>
                <c:pt idx="752">
                  <c:v>12.533333333333536</c:v>
                </c:pt>
                <c:pt idx="753">
                  <c:v>12.550000000000203</c:v>
                </c:pt>
                <c:pt idx="754">
                  <c:v>12.566666666666871</c:v>
                </c:pt>
                <c:pt idx="755">
                  <c:v>12.583333333333538</c:v>
                </c:pt>
                <c:pt idx="756">
                  <c:v>12.600000000000206</c:v>
                </c:pt>
                <c:pt idx="757">
                  <c:v>12.616666666666873</c:v>
                </c:pt>
                <c:pt idx="758">
                  <c:v>12.633333333333541</c:v>
                </c:pt>
                <c:pt idx="759">
                  <c:v>12.650000000000208</c:v>
                </c:pt>
                <c:pt idx="760">
                  <c:v>12.666666666666876</c:v>
                </c:pt>
                <c:pt idx="761">
                  <c:v>12.683333333333543</c:v>
                </c:pt>
                <c:pt idx="762">
                  <c:v>12.700000000000211</c:v>
                </c:pt>
                <c:pt idx="763">
                  <c:v>12.716666666666878</c:v>
                </c:pt>
                <c:pt idx="764">
                  <c:v>12.733333333333546</c:v>
                </c:pt>
                <c:pt idx="765">
                  <c:v>12.750000000000213</c:v>
                </c:pt>
                <c:pt idx="766">
                  <c:v>12.766666666666881</c:v>
                </c:pt>
                <c:pt idx="767">
                  <c:v>12.783333333333548</c:v>
                </c:pt>
                <c:pt idx="768">
                  <c:v>12.800000000000216</c:v>
                </c:pt>
                <c:pt idx="769">
                  <c:v>12.816666666666883</c:v>
                </c:pt>
                <c:pt idx="770">
                  <c:v>12.833333333333551</c:v>
                </c:pt>
                <c:pt idx="771">
                  <c:v>12.850000000000218</c:v>
                </c:pt>
                <c:pt idx="772">
                  <c:v>12.866666666666886</c:v>
                </c:pt>
                <c:pt idx="773">
                  <c:v>12.883333333333553</c:v>
                </c:pt>
                <c:pt idx="774">
                  <c:v>12.900000000000221</c:v>
                </c:pt>
                <c:pt idx="775">
                  <c:v>12.916666666666888</c:v>
                </c:pt>
                <c:pt idx="776">
                  <c:v>12.933333333333556</c:v>
                </c:pt>
                <c:pt idx="777">
                  <c:v>12.950000000000223</c:v>
                </c:pt>
                <c:pt idx="778">
                  <c:v>12.966666666666891</c:v>
                </c:pt>
                <c:pt idx="779">
                  <c:v>12.983333333333558</c:v>
                </c:pt>
                <c:pt idx="780">
                  <c:v>13.000000000000226</c:v>
                </c:pt>
                <c:pt idx="781">
                  <c:v>13.016666666666893</c:v>
                </c:pt>
                <c:pt idx="782">
                  <c:v>13.033333333333561</c:v>
                </c:pt>
                <c:pt idx="783">
                  <c:v>13.050000000000228</c:v>
                </c:pt>
                <c:pt idx="784">
                  <c:v>13.066666666666896</c:v>
                </c:pt>
                <c:pt idx="785">
                  <c:v>13.083333333333563</c:v>
                </c:pt>
                <c:pt idx="786">
                  <c:v>13.100000000000231</c:v>
                </c:pt>
                <c:pt idx="787">
                  <c:v>13.116666666666898</c:v>
                </c:pt>
                <c:pt idx="788">
                  <c:v>13.133333333333566</c:v>
                </c:pt>
                <c:pt idx="789">
                  <c:v>13.150000000000233</c:v>
                </c:pt>
                <c:pt idx="790">
                  <c:v>13.166666666666901</c:v>
                </c:pt>
                <c:pt idx="791">
                  <c:v>13.183333333333568</c:v>
                </c:pt>
                <c:pt idx="792">
                  <c:v>13.200000000000236</c:v>
                </c:pt>
                <c:pt idx="793">
                  <c:v>13.216666666666903</c:v>
                </c:pt>
                <c:pt idx="794">
                  <c:v>13.233333333333571</c:v>
                </c:pt>
                <c:pt idx="795">
                  <c:v>13.250000000000238</c:v>
                </c:pt>
                <c:pt idx="796">
                  <c:v>13.266666666666906</c:v>
                </c:pt>
                <c:pt idx="797">
                  <c:v>13.283333333333573</c:v>
                </c:pt>
                <c:pt idx="798">
                  <c:v>13.300000000000241</c:v>
                </c:pt>
                <c:pt idx="799">
                  <c:v>13.316666666666908</c:v>
                </c:pt>
                <c:pt idx="800">
                  <c:v>13.333333333333576</c:v>
                </c:pt>
                <c:pt idx="801">
                  <c:v>13.350000000000243</c:v>
                </c:pt>
                <c:pt idx="802">
                  <c:v>13.366666666666911</c:v>
                </c:pt>
                <c:pt idx="803">
                  <c:v>13.383333333333578</c:v>
                </c:pt>
                <c:pt idx="804">
                  <c:v>13.400000000000245</c:v>
                </c:pt>
                <c:pt idx="805">
                  <c:v>13.416666666666913</c:v>
                </c:pt>
                <c:pt idx="806">
                  <c:v>13.43333333333358</c:v>
                </c:pt>
                <c:pt idx="807">
                  <c:v>13.450000000000248</c:v>
                </c:pt>
                <c:pt idx="808">
                  <c:v>13.466666666666915</c:v>
                </c:pt>
                <c:pt idx="809">
                  <c:v>13.483333333333583</c:v>
                </c:pt>
                <c:pt idx="810">
                  <c:v>13.50000000000025</c:v>
                </c:pt>
                <c:pt idx="811">
                  <c:v>13.516666666666918</c:v>
                </c:pt>
                <c:pt idx="812">
                  <c:v>13.533333333333585</c:v>
                </c:pt>
                <c:pt idx="813">
                  <c:v>13.550000000000253</c:v>
                </c:pt>
                <c:pt idx="814">
                  <c:v>13.56666666666692</c:v>
                </c:pt>
                <c:pt idx="815">
                  <c:v>13.583333333333588</c:v>
                </c:pt>
                <c:pt idx="816">
                  <c:v>13.600000000000255</c:v>
                </c:pt>
                <c:pt idx="817">
                  <c:v>13.616666666666923</c:v>
                </c:pt>
                <c:pt idx="818">
                  <c:v>13.63333333333359</c:v>
                </c:pt>
                <c:pt idx="819">
                  <c:v>13.650000000000258</c:v>
                </c:pt>
                <c:pt idx="820">
                  <c:v>13.666666666666925</c:v>
                </c:pt>
                <c:pt idx="821">
                  <c:v>13.683333333333593</c:v>
                </c:pt>
                <c:pt idx="822">
                  <c:v>13.70000000000026</c:v>
                </c:pt>
                <c:pt idx="823">
                  <c:v>13.716666666666928</c:v>
                </c:pt>
                <c:pt idx="824">
                  <c:v>13.733333333333595</c:v>
                </c:pt>
                <c:pt idx="825">
                  <c:v>13.750000000000263</c:v>
                </c:pt>
                <c:pt idx="826">
                  <c:v>13.76666666666693</c:v>
                </c:pt>
                <c:pt idx="827">
                  <c:v>13.783333333333598</c:v>
                </c:pt>
                <c:pt idx="828">
                  <c:v>13.800000000000265</c:v>
                </c:pt>
                <c:pt idx="829">
                  <c:v>13.816666666666933</c:v>
                </c:pt>
                <c:pt idx="830">
                  <c:v>13.8333333333336</c:v>
                </c:pt>
                <c:pt idx="831">
                  <c:v>13.850000000000268</c:v>
                </c:pt>
                <c:pt idx="832">
                  <c:v>13.866666666666935</c:v>
                </c:pt>
                <c:pt idx="833">
                  <c:v>13.883333333333603</c:v>
                </c:pt>
                <c:pt idx="834">
                  <c:v>13.90000000000027</c:v>
                </c:pt>
                <c:pt idx="835">
                  <c:v>13.916666666666938</c:v>
                </c:pt>
                <c:pt idx="836">
                  <c:v>13.933333333333605</c:v>
                </c:pt>
                <c:pt idx="837">
                  <c:v>13.950000000000273</c:v>
                </c:pt>
                <c:pt idx="838">
                  <c:v>13.96666666666694</c:v>
                </c:pt>
                <c:pt idx="839">
                  <c:v>13.983333333333608</c:v>
                </c:pt>
                <c:pt idx="840">
                  <c:v>14.000000000000275</c:v>
                </c:pt>
                <c:pt idx="841">
                  <c:v>14.016666666666943</c:v>
                </c:pt>
                <c:pt idx="842">
                  <c:v>14.03333333333361</c:v>
                </c:pt>
                <c:pt idx="843">
                  <c:v>14.050000000000278</c:v>
                </c:pt>
                <c:pt idx="844">
                  <c:v>14.066666666666945</c:v>
                </c:pt>
                <c:pt idx="845">
                  <c:v>14.083333333333613</c:v>
                </c:pt>
                <c:pt idx="846">
                  <c:v>14.10000000000028</c:v>
                </c:pt>
                <c:pt idx="847">
                  <c:v>14.116666666666948</c:v>
                </c:pt>
                <c:pt idx="848">
                  <c:v>14.133333333333615</c:v>
                </c:pt>
                <c:pt idx="849">
                  <c:v>14.150000000000283</c:v>
                </c:pt>
                <c:pt idx="850">
                  <c:v>14.16666666666695</c:v>
                </c:pt>
                <c:pt idx="851">
                  <c:v>14.183333333333618</c:v>
                </c:pt>
                <c:pt idx="852">
                  <c:v>14.200000000000285</c:v>
                </c:pt>
                <c:pt idx="853">
                  <c:v>14.216666666666953</c:v>
                </c:pt>
                <c:pt idx="854">
                  <c:v>14.23333333333362</c:v>
                </c:pt>
                <c:pt idx="855">
                  <c:v>14.250000000000288</c:v>
                </c:pt>
                <c:pt idx="856">
                  <c:v>14.266666666666955</c:v>
                </c:pt>
                <c:pt idx="857">
                  <c:v>14.283333333333623</c:v>
                </c:pt>
                <c:pt idx="858">
                  <c:v>14.30000000000029</c:v>
                </c:pt>
                <c:pt idx="859">
                  <c:v>14.316666666666958</c:v>
                </c:pt>
                <c:pt idx="860">
                  <c:v>14.333333333333625</c:v>
                </c:pt>
                <c:pt idx="861">
                  <c:v>14.350000000000293</c:v>
                </c:pt>
                <c:pt idx="862">
                  <c:v>14.36666666666696</c:v>
                </c:pt>
                <c:pt idx="863">
                  <c:v>14.383333333333628</c:v>
                </c:pt>
                <c:pt idx="864">
                  <c:v>14.400000000000295</c:v>
                </c:pt>
                <c:pt idx="865">
                  <c:v>14.416666666666963</c:v>
                </c:pt>
                <c:pt idx="866">
                  <c:v>14.43333333333363</c:v>
                </c:pt>
                <c:pt idx="867">
                  <c:v>14.450000000000298</c:v>
                </c:pt>
                <c:pt idx="868">
                  <c:v>14.466666666666965</c:v>
                </c:pt>
                <c:pt idx="869">
                  <c:v>14.483333333333633</c:v>
                </c:pt>
                <c:pt idx="870">
                  <c:v>14.5000000000003</c:v>
                </c:pt>
                <c:pt idx="871">
                  <c:v>14.516666666666968</c:v>
                </c:pt>
                <c:pt idx="872">
                  <c:v>14.533333333333635</c:v>
                </c:pt>
                <c:pt idx="873">
                  <c:v>14.550000000000303</c:v>
                </c:pt>
                <c:pt idx="874">
                  <c:v>14.56666666666697</c:v>
                </c:pt>
                <c:pt idx="875">
                  <c:v>14.583333333333638</c:v>
                </c:pt>
                <c:pt idx="876">
                  <c:v>14.600000000000305</c:v>
                </c:pt>
                <c:pt idx="877">
                  <c:v>14.616666666666973</c:v>
                </c:pt>
                <c:pt idx="878">
                  <c:v>14.63333333333364</c:v>
                </c:pt>
                <c:pt idx="879">
                  <c:v>14.650000000000308</c:v>
                </c:pt>
                <c:pt idx="880">
                  <c:v>14.666666666666975</c:v>
                </c:pt>
                <c:pt idx="881">
                  <c:v>14.683333333333643</c:v>
                </c:pt>
                <c:pt idx="882">
                  <c:v>14.70000000000031</c:v>
                </c:pt>
                <c:pt idx="883">
                  <c:v>14.716666666666978</c:v>
                </c:pt>
                <c:pt idx="884">
                  <c:v>14.733333333333645</c:v>
                </c:pt>
                <c:pt idx="885">
                  <c:v>14.750000000000313</c:v>
                </c:pt>
                <c:pt idx="886">
                  <c:v>14.76666666666698</c:v>
                </c:pt>
                <c:pt idx="887">
                  <c:v>14.783333333333648</c:v>
                </c:pt>
                <c:pt idx="888">
                  <c:v>14.800000000000315</c:v>
                </c:pt>
                <c:pt idx="889">
                  <c:v>14.816666666666983</c:v>
                </c:pt>
                <c:pt idx="890">
                  <c:v>14.83333333333365</c:v>
                </c:pt>
                <c:pt idx="891">
                  <c:v>14.850000000000318</c:v>
                </c:pt>
                <c:pt idx="892">
                  <c:v>14.866666666666985</c:v>
                </c:pt>
                <c:pt idx="893">
                  <c:v>14.883333333333653</c:v>
                </c:pt>
                <c:pt idx="894">
                  <c:v>14.90000000000032</c:v>
                </c:pt>
                <c:pt idx="895">
                  <c:v>14.916666666666988</c:v>
                </c:pt>
                <c:pt idx="896">
                  <c:v>14.933333333333655</c:v>
                </c:pt>
                <c:pt idx="897">
                  <c:v>14.950000000000323</c:v>
                </c:pt>
                <c:pt idx="898">
                  <c:v>14.96666666666699</c:v>
                </c:pt>
                <c:pt idx="899">
                  <c:v>14.983333333333658</c:v>
                </c:pt>
                <c:pt idx="900">
                  <c:v>15.000000000000325</c:v>
                </c:pt>
                <c:pt idx="901">
                  <c:v>15.016666666666993</c:v>
                </c:pt>
                <c:pt idx="902">
                  <c:v>15.03333333333366</c:v>
                </c:pt>
                <c:pt idx="903">
                  <c:v>15.050000000000328</c:v>
                </c:pt>
                <c:pt idx="904">
                  <c:v>15.066666666666995</c:v>
                </c:pt>
                <c:pt idx="905">
                  <c:v>15.083333333333663</c:v>
                </c:pt>
                <c:pt idx="906">
                  <c:v>15.10000000000033</c:v>
                </c:pt>
                <c:pt idx="907">
                  <c:v>15.116666666666998</c:v>
                </c:pt>
                <c:pt idx="908">
                  <c:v>15.133333333333665</c:v>
                </c:pt>
                <c:pt idx="909">
                  <c:v>15.150000000000333</c:v>
                </c:pt>
                <c:pt idx="910">
                  <c:v>15.166666666667</c:v>
                </c:pt>
                <c:pt idx="911">
                  <c:v>15.183333333333668</c:v>
                </c:pt>
                <c:pt idx="912">
                  <c:v>15.200000000000335</c:v>
                </c:pt>
                <c:pt idx="913">
                  <c:v>15.216666666667003</c:v>
                </c:pt>
                <c:pt idx="914">
                  <c:v>15.23333333333367</c:v>
                </c:pt>
                <c:pt idx="915">
                  <c:v>15.250000000000338</c:v>
                </c:pt>
                <c:pt idx="916">
                  <c:v>15.266666666667005</c:v>
                </c:pt>
                <c:pt idx="917">
                  <c:v>15.283333333333672</c:v>
                </c:pt>
                <c:pt idx="918">
                  <c:v>15.30000000000034</c:v>
                </c:pt>
                <c:pt idx="919">
                  <c:v>15.316666666667007</c:v>
                </c:pt>
                <c:pt idx="920">
                  <c:v>15.333333333333675</c:v>
                </c:pt>
                <c:pt idx="921">
                  <c:v>15.350000000000342</c:v>
                </c:pt>
                <c:pt idx="922">
                  <c:v>15.36666666666701</c:v>
                </c:pt>
                <c:pt idx="923">
                  <c:v>15.383333333333677</c:v>
                </c:pt>
                <c:pt idx="924">
                  <c:v>15.400000000000345</c:v>
                </c:pt>
                <c:pt idx="925">
                  <c:v>15.416666666667012</c:v>
                </c:pt>
                <c:pt idx="926">
                  <c:v>15.43333333333368</c:v>
                </c:pt>
                <c:pt idx="927">
                  <c:v>15.450000000000347</c:v>
                </c:pt>
                <c:pt idx="928">
                  <c:v>15.466666666667015</c:v>
                </c:pt>
                <c:pt idx="929">
                  <c:v>15.483333333333682</c:v>
                </c:pt>
                <c:pt idx="930">
                  <c:v>15.50000000000035</c:v>
                </c:pt>
                <c:pt idx="931">
                  <c:v>15.516666666667017</c:v>
                </c:pt>
                <c:pt idx="932">
                  <c:v>15.533333333333685</c:v>
                </c:pt>
                <c:pt idx="933">
                  <c:v>15.550000000000352</c:v>
                </c:pt>
                <c:pt idx="934">
                  <c:v>15.56666666666702</c:v>
                </c:pt>
                <c:pt idx="935">
                  <c:v>15.583333333333687</c:v>
                </c:pt>
                <c:pt idx="936">
                  <c:v>15.600000000000355</c:v>
                </c:pt>
                <c:pt idx="937">
                  <c:v>15.616666666667022</c:v>
                </c:pt>
                <c:pt idx="938">
                  <c:v>15.63333333333369</c:v>
                </c:pt>
                <c:pt idx="939">
                  <c:v>15.650000000000357</c:v>
                </c:pt>
                <c:pt idx="940">
                  <c:v>15.666666666667025</c:v>
                </c:pt>
                <c:pt idx="941">
                  <c:v>15.683333333333692</c:v>
                </c:pt>
                <c:pt idx="942">
                  <c:v>15.70000000000036</c:v>
                </c:pt>
                <c:pt idx="943">
                  <c:v>15.716666666667027</c:v>
                </c:pt>
                <c:pt idx="944">
                  <c:v>15.733333333333695</c:v>
                </c:pt>
                <c:pt idx="945">
                  <c:v>15.750000000000362</c:v>
                </c:pt>
                <c:pt idx="946">
                  <c:v>15.76666666666703</c:v>
                </c:pt>
                <c:pt idx="947">
                  <c:v>15.783333333333697</c:v>
                </c:pt>
                <c:pt idx="948">
                  <c:v>15.800000000000365</c:v>
                </c:pt>
                <c:pt idx="949">
                  <c:v>15.816666666667032</c:v>
                </c:pt>
                <c:pt idx="950">
                  <c:v>15.8333333333337</c:v>
                </c:pt>
                <c:pt idx="951">
                  <c:v>15.850000000000367</c:v>
                </c:pt>
                <c:pt idx="952">
                  <c:v>15.866666666667035</c:v>
                </c:pt>
                <c:pt idx="953">
                  <c:v>15.883333333333702</c:v>
                </c:pt>
                <c:pt idx="954">
                  <c:v>15.90000000000037</c:v>
                </c:pt>
                <c:pt idx="955">
                  <c:v>15.916666666667037</c:v>
                </c:pt>
                <c:pt idx="956">
                  <c:v>15.933333333333705</c:v>
                </c:pt>
                <c:pt idx="957">
                  <c:v>15.950000000000372</c:v>
                </c:pt>
                <c:pt idx="958">
                  <c:v>15.96666666666704</c:v>
                </c:pt>
                <c:pt idx="959">
                  <c:v>15.983333333333707</c:v>
                </c:pt>
                <c:pt idx="960">
                  <c:v>16.000000000000373</c:v>
                </c:pt>
                <c:pt idx="961">
                  <c:v>16.016666666667039</c:v>
                </c:pt>
                <c:pt idx="962">
                  <c:v>16.033333333333704</c:v>
                </c:pt>
                <c:pt idx="963">
                  <c:v>16.05000000000037</c:v>
                </c:pt>
                <c:pt idx="964">
                  <c:v>16.066666666667036</c:v>
                </c:pt>
                <c:pt idx="965">
                  <c:v>16.083333333333702</c:v>
                </c:pt>
                <c:pt idx="966">
                  <c:v>16.100000000000367</c:v>
                </c:pt>
                <c:pt idx="967">
                  <c:v>16.116666666667033</c:v>
                </c:pt>
                <c:pt idx="968">
                  <c:v>16.133333333333699</c:v>
                </c:pt>
                <c:pt idx="969">
                  <c:v>16.150000000000365</c:v>
                </c:pt>
                <c:pt idx="970">
                  <c:v>16.16666666666703</c:v>
                </c:pt>
                <c:pt idx="971">
                  <c:v>16.183333333333696</c:v>
                </c:pt>
                <c:pt idx="972">
                  <c:v>16.200000000000362</c:v>
                </c:pt>
                <c:pt idx="973">
                  <c:v>16.216666666667027</c:v>
                </c:pt>
                <c:pt idx="974">
                  <c:v>16.233333333333693</c:v>
                </c:pt>
                <c:pt idx="975">
                  <c:v>16.250000000000359</c:v>
                </c:pt>
                <c:pt idx="976">
                  <c:v>16.266666666667025</c:v>
                </c:pt>
                <c:pt idx="977">
                  <c:v>16.28333333333369</c:v>
                </c:pt>
                <c:pt idx="978">
                  <c:v>16.300000000000356</c:v>
                </c:pt>
                <c:pt idx="979">
                  <c:v>16.316666666667022</c:v>
                </c:pt>
                <c:pt idx="980">
                  <c:v>16.333333333333687</c:v>
                </c:pt>
                <c:pt idx="981">
                  <c:v>16.350000000000353</c:v>
                </c:pt>
                <c:pt idx="982">
                  <c:v>16.366666666667019</c:v>
                </c:pt>
                <c:pt idx="983">
                  <c:v>16.383333333333685</c:v>
                </c:pt>
                <c:pt idx="984">
                  <c:v>16.40000000000035</c:v>
                </c:pt>
                <c:pt idx="985">
                  <c:v>16.416666666667016</c:v>
                </c:pt>
                <c:pt idx="986">
                  <c:v>16.433333333333682</c:v>
                </c:pt>
                <c:pt idx="987">
                  <c:v>16.450000000000347</c:v>
                </c:pt>
                <c:pt idx="988">
                  <c:v>16.466666666667013</c:v>
                </c:pt>
                <c:pt idx="989">
                  <c:v>16.483333333333679</c:v>
                </c:pt>
                <c:pt idx="990">
                  <c:v>16.500000000000345</c:v>
                </c:pt>
                <c:pt idx="991">
                  <c:v>16.51666666666701</c:v>
                </c:pt>
                <c:pt idx="992">
                  <c:v>16.533333333333676</c:v>
                </c:pt>
                <c:pt idx="993">
                  <c:v>16.550000000000342</c:v>
                </c:pt>
                <c:pt idx="994">
                  <c:v>16.566666666667007</c:v>
                </c:pt>
                <c:pt idx="995">
                  <c:v>16.583333333333673</c:v>
                </c:pt>
                <c:pt idx="996">
                  <c:v>16.600000000000339</c:v>
                </c:pt>
                <c:pt idx="997">
                  <c:v>16.616666666667005</c:v>
                </c:pt>
                <c:pt idx="998">
                  <c:v>16.63333333333367</c:v>
                </c:pt>
                <c:pt idx="999">
                  <c:v>16.650000000000336</c:v>
                </c:pt>
                <c:pt idx="1000">
                  <c:v>16.666666666667002</c:v>
                </c:pt>
                <c:pt idx="1001">
                  <c:v>16.683333333333668</c:v>
                </c:pt>
                <c:pt idx="1002">
                  <c:v>16.700000000000333</c:v>
                </c:pt>
                <c:pt idx="1003">
                  <c:v>16.716666666666999</c:v>
                </c:pt>
                <c:pt idx="1004">
                  <c:v>16.733333333333665</c:v>
                </c:pt>
                <c:pt idx="1005">
                  <c:v>16.75000000000033</c:v>
                </c:pt>
                <c:pt idx="1006">
                  <c:v>16.766666666666996</c:v>
                </c:pt>
                <c:pt idx="1007">
                  <c:v>16.783333333333662</c:v>
                </c:pt>
                <c:pt idx="1008">
                  <c:v>16.800000000000328</c:v>
                </c:pt>
                <c:pt idx="1009">
                  <c:v>16.816666666666993</c:v>
                </c:pt>
                <c:pt idx="1010">
                  <c:v>16.833333333333659</c:v>
                </c:pt>
                <c:pt idx="1011">
                  <c:v>16.850000000000325</c:v>
                </c:pt>
                <c:pt idx="1012">
                  <c:v>16.86666666666699</c:v>
                </c:pt>
                <c:pt idx="1013">
                  <c:v>16.883333333333656</c:v>
                </c:pt>
                <c:pt idx="1014">
                  <c:v>16.900000000000322</c:v>
                </c:pt>
                <c:pt idx="1015">
                  <c:v>16.916666666666988</c:v>
                </c:pt>
                <c:pt idx="1016">
                  <c:v>16.933333333333653</c:v>
                </c:pt>
                <c:pt idx="1017">
                  <c:v>16.950000000000319</c:v>
                </c:pt>
                <c:pt idx="1018">
                  <c:v>16.966666666666985</c:v>
                </c:pt>
                <c:pt idx="1019">
                  <c:v>16.98333333333365</c:v>
                </c:pt>
                <c:pt idx="1020">
                  <c:v>17.000000000000316</c:v>
                </c:pt>
                <c:pt idx="1021">
                  <c:v>17.016666666666982</c:v>
                </c:pt>
                <c:pt idx="1022">
                  <c:v>17.033333333333648</c:v>
                </c:pt>
                <c:pt idx="1023">
                  <c:v>17.050000000000313</c:v>
                </c:pt>
                <c:pt idx="1024">
                  <c:v>17.066666666666979</c:v>
                </c:pt>
                <c:pt idx="1025">
                  <c:v>17.083333333333645</c:v>
                </c:pt>
                <c:pt idx="1026">
                  <c:v>17.100000000000311</c:v>
                </c:pt>
                <c:pt idx="1027">
                  <c:v>17.116666666666976</c:v>
                </c:pt>
                <c:pt idx="1028">
                  <c:v>17.133333333333642</c:v>
                </c:pt>
                <c:pt idx="1029">
                  <c:v>17.150000000000308</c:v>
                </c:pt>
                <c:pt idx="1030">
                  <c:v>17.166666666666973</c:v>
                </c:pt>
                <c:pt idx="1031">
                  <c:v>17.183333333333639</c:v>
                </c:pt>
                <c:pt idx="1032">
                  <c:v>17.200000000000305</c:v>
                </c:pt>
                <c:pt idx="1033">
                  <c:v>17.216666666666971</c:v>
                </c:pt>
                <c:pt idx="1034">
                  <c:v>17.233333333333636</c:v>
                </c:pt>
                <c:pt idx="1035">
                  <c:v>17.250000000000302</c:v>
                </c:pt>
                <c:pt idx="1036">
                  <c:v>17.266666666666968</c:v>
                </c:pt>
                <c:pt idx="1037">
                  <c:v>17.283333333333633</c:v>
                </c:pt>
                <c:pt idx="1038">
                  <c:v>17.300000000000299</c:v>
                </c:pt>
                <c:pt idx="1039">
                  <c:v>17.316666666666965</c:v>
                </c:pt>
                <c:pt idx="1040">
                  <c:v>17.333333333333631</c:v>
                </c:pt>
                <c:pt idx="1041">
                  <c:v>17.350000000000296</c:v>
                </c:pt>
                <c:pt idx="1042">
                  <c:v>17.366666666666962</c:v>
                </c:pt>
                <c:pt idx="1043">
                  <c:v>17.383333333333628</c:v>
                </c:pt>
                <c:pt idx="1044">
                  <c:v>17.400000000000293</c:v>
                </c:pt>
                <c:pt idx="1045">
                  <c:v>17.416666666666959</c:v>
                </c:pt>
                <c:pt idx="1046">
                  <c:v>17.433333333333625</c:v>
                </c:pt>
                <c:pt idx="1047">
                  <c:v>17.450000000000291</c:v>
                </c:pt>
                <c:pt idx="1048">
                  <c:v>17.466666666666956</c:v>
                </c:pt>
                <c:pt idx="1049">
                  <c:v>17.483333333333622</c:v>
                </c:pt>
                <c:pt idx="1050">
                  <c:v>17.500000000000288</c:v>
                </c:pt>
                <c:pt idx="1051">
                  <c:v>17.516666666666953</c:v>
                </c:pt>
                <c:pt idx="1052">
                  <c:v>17.533333333333619</c:v>
                </c:pt>
                <c:pt idx="1053">
                  <c:v>17.550000000000285</c:v>
                </c:pt>
                <c:pt idx="1054">
                  <c:v>17.566666666666951</c:v>
                </c:pt>
                <c:pt idx="1055">
                  <c:v>17.583333333333616</c:v>
                </c:pt>
                <c:pt idx="1056">
                  <c:v>17.600000000000282</c:v>
                </c:pt>
                <c:pt idx="1057">
                  <c:v>17.616666666666948</c:v>
                </c:pt>
                <c:pt idx="1058">
                  <c:v>17.633333333333614</c:v>
                </c:pt>
                <c:pt idx="1059">
                  <c:v>17.650000000000279</c:v>
                </c:pt>
                <c:pt idx="1060">
                  <c:v>17.666666666666945</c:v>
                </c:pt>
                <c:pt idx="1061">
                  <c:v>17.683333333333611</c:v>
                </c:pt>
                <c:pt idx="1062">
                  <c:v>17.700000000000276</c:v>
                </c:pt>
                <c:pt idx="1063">
                  <c:v>17.716666666666942</c:v>
                </c:pt>
                <c:pt idx="1064">
                  <c:v>17.733333333333608</c:v>
                </c:pt>
                <c:pt idx="1065">
                  <c:v>17.750000000000274</c:v>
                </c:pt>
                <c:pt idx="1066">
                  <c:v>17.766666666666939</c:v>
                </c:pt>
                <c:pt idx="1067">
                  <c:v>17.783333333333605</c:v>
                </c:pt>
                <c:pt idx="1068">
                  <c:v>17.800000000000271</c:v>
                </c:pt>
                <c:pt idx="1069">
                  <c:v>17.816666666666936</c:v>
                </c:pt>
                <c:pt idx="1070">
                  <c:v>17.833333333333602</c:v>
                </c:pt>
                <c:pt idx="1071">
                  <c:v>17.850000000000268</c:v>
                </c:pt>
                <c:pt idx="1072">
                  <c:v>17.866666666666934</c:v>
                </c:pt>
                <c:pt idx="1073">
                  <c:v>17.883333333333599</c:v>
                </c:pt>
                <c:pt idx="1074">
                  <c:v>17.900000000000265</c:v>
                </c:pt>
                <c:pt idx="1075">
                  <c:v>17.916666666666931</c:v>
                </c:pt>
                <c:pt idx="1076">
                  <c:v>17.933333333333596</c:v>
                </c:pt>
                <c:pt idx="1077">
                  <c:v>17.950000000000262</c:v>
                </c:pt>
                <c:pt idx="1078">
                  <c:v>17.966666666666928</c:v>
                </c:pt>
                <c:pt idx="1079">
                  <c:v>17.983333333333594</c:v>
                </c:pt>
                <c:pt idx="1080">
                  <c:v>18.000000000000259</c:v>
                </c:pt>
                <c:pt idx="1081">
                  <c:v>18.016666666666925</c:v>
                </c:pt>
                <c:pt idx="1082">
                  <c:v>18.033333333333591</c:v>
                </c:pt>
                <c:pt idx="1083">
                  <c:v>18.050000000000257</c:v>
                </c:pt>
                <c:pt idx="1084">
                  <c:v>18.066666666666922</c:v>
                </c:pt>
                <c:pt idx="1085">
                  <c:v>18.083333333333588</c:v>
                </c:pt>
                <c:pt idx="1086">
                  <c:v>18.100000000000254</c:v>
                </c:pt>
                <c:pt idx="1087">
                  <c:v>18.116666666666919</c:v>
                </c:pt>
                <c:pt idx="1088">
                  <c:v>18.133333333333585</c:v>
                </c:pt>
                <c:pt idx="1089">
                  <c:v>18.150000000000251</c:v>
                </c:pt>
                <c:pt idx="1090">
                  <c:v>18.166666666666917</c:v>
                </c:pt>
                <c:pt idx="1091">
                  <c:v>18.183333333333582</c:v>
                </c:pt>
                <c:pt idx="1092">
                  <c:v>18.200000000000248</c:v>
                </c:pt>
                <c:pt idx="1093">
                  <c:v>18.216666666666914</c:v>
                </c:pt>
                <c:pt idx="1094">
                  <c:v>18.233333333333579</c:v>
                </c:pt>
                <c:pt idx="1095">
                  <c:v>18.250000000000245</c:v>
                </c:pt>
                <c:pt idx="1096">
                  <c:v>18.266666666666911</c:v>
                </c:pt>
                <c:pt idx="1097">
                  <c:v>18.283333333333577</c:v>
                </c:pt>
                <c:pt idx="1098">
                  <c:v>18.300000000000242</c:v>
                </c:pt>
                <c:pt idx="1099">
                  <c:v>18.316666666666908</c:v>
                </c:pt>
                <c:pt idx="1100">
                  <c:v>18.333333333333574</c:v>
                </c:pt>
                <c:pt idx="1101">
                  <c:v>18.350000000000239</c:v>
                </c:pt>
                <c:pt idx="1102">
                  <c:v>18.366666666666905</c:v>
                </c:pt>
                <c:pt idx="1103">
                  <c:v>18.383333333333571</c:v>
                </c:pt>
                <c:pt idx="1104">
                  <c:v>18.400000000000237</c:v>
                </c:pt>
                <c:pt idx="1105">
                  <c:v>18.416666666666902</c:v>
                </c:pt>
                <c:pt idx="1106">
                  <c:v>18.433333333333568</c:v>
                </c:pt>
                <c:pt idx="1107">
                  <c:v>18.450000000000234</c:v>
                </c:pt>
                <c:pt idx="1108">
                  <c:v>18.466666666666899</c:v>
                </c:pt>
                <c:pt idx="1109">
                  <c:v>18.483333333333565</c:v>
                </c:pt>
                <c:pt idx="1110">
                  <c:v>18.500000000000231</c:v>
                </c:pt>
                <c:pt idx="1111">
                  <c:v>18.516666666666897</c:v>
                </c:pt>
                <c:pt idx="1112">
                  <c:v>18.533333333333562</c:v>
                </c:pt>
                <c:pt idx="1113">
                  <c:v>18.550000000000228</c:v>
                </c:pt>
                <c:pt idx="1114">
                  <c:v>18.566666666666894</c:v>
                </c:pt>
                <c:pt idx="1115">
                  <c:v>18.58333333333356</c:v>
                </c:pt>
                <c:pt idx="1116">
                  <c:v>18.600000000000225</c:v>
                </c:pt>
                <c:pt idx="1117">
                  <c:v>18.616666666666891</c:v>
                </c:pt>
                <c:pt idx="1118">
                  <c:v>18.633333333333557</c:v>
                </c:pt>
                <c:pt idx="1119">
                  <c:v>18.650000000000222</c:v>
                </c:pt>
                <c:pt idx="1120">
                  <c:v>18.666666666666888</c:v>
                </c:pt>
                <c:pt idx="1121">
                  <c:v>18.683333333333554</c:v>
                </c:pt>
                <c:pt idx="1122">
                  <c:v>18.70000000000022</c:v>
                </c:pt>
                <c:pt idx="1123">
                  <c:v>18.716666666666885</c:v>
                </c:pt>
                <c:pt idx="1124">
                  <c:v>18.733333333333551</c:v>
                </c:pt>
                <c:pt idx="1125">
                  <c:v>18.750000000000217</c:v>
                </c:pt>
                <c:pt idx="1126">
                  <c:v>18.766666666666882</c:v>
                </c:pt>
                <c:pt idx="1127">
                  <c:v>18.783333333333548</c:v>
                </c:pt>
                <c:pt idx="1128">
                  <c:v>18.800000000000214</c:v>
                </c:pt>
                <c:pt idx="1129">
                  <c:v>18.81666666666688</c:v>
                </c:pt>
                <c:pt idx="1130">
                  <c:v>18.833333333333545</c:v>
                </c:pt>
                <c:pt idx="1131">
                  <c:v>18.850000000000211</c:v>
                </c:pt>
                <c:pt idx="1132">
                  <c:v>18.866666666666877</c:v>
                </c:pt>
                <c:pt idx="1133">
                  <c:v>18.883333333333542</c:v>
                </c:pt>
                <c:pt idx="1134">
                  <c:v>18.900000000000208</c:v>
                </c:pt>
                <c:pt idx="1135">
                  <c:v>18.916666666666874</c:v>
                </c:pt>
                <c:pt idx="1136">
                  <c:v>18.93333333333354</c:v>
                </c:pt>
                <c:pt idx="1137">
                  <c:v>18.950000000000205</c:v>
                </c:pt>
                <c:pt idx="1138">
                  <c:v>18.966666666666871</c:v>
                </c:pt>
                <c:pt idx="1139">
                  <c:v>18.983333333333537</c:v>
                </c:pt>
                <c:pt idx="1140">
                  <c:v>19.000000000000203</c:v>
                </c:pt>
                <c:pt idx="1141">
                  <c:v>19.016666666666868</c:v>
                </c:pt>
                <c:pt idx="1142">
                  <c:v>19.033333333333534</c:v>
                </c:pt>
                <c:pt idx="1143">
                  <c:v>19.0500000000002</c:v>
                </c:pt>
                <c:pt idx="1144">
                  <c:v>19.066666666666865</c:v>
                </c:pt>
                <c:pt idx="1145">
                  <c:v>19.083333333333531</c:v>
                </c:pt>
                <c:pt idx="1146">
                  <c:v>19.100000000000197</c:v>
                </c:pt>
                <c:pt idx="1147">
                  <c:v>19.116666666666863</c:v>
                </c:pt>
                <c:pt idx="1148">
                  <c:v>19.133333333333528</c:v>
                </c:pt>
                <c:pt idx="1149">
                  <c:v>19.150000000000194</c:v>
                </c:pt>
                <c:pt idx="1150">
                  <c:v>19.16666666666686</c:v>
                </c:pt>
                <c:pt idx="1151">
                  <c:v>19.183333333333525</c:v>
                </c:pt>
                <c:pt idx="1152">
                  <c:v>19.200000000000191</c:v>
                </c:pt>
                <c:pt idx="1153">
                  <c:v>19.216666666666857</c:v>
                </c:pt>
                <c:pt idx="1154">
                  <c:v>19.233333333333523</c:v>
                </c:pt>
                <c:pt idx="1155">
                  <c:v>19.250000000000188</c:v>
                </c:pt>
                <c:pt idx="1156">
                  <c:v>19.266666666666854</c:v>
                </c:pt>
                <c:pt idx="1157">
                  <c:v>19.28333333333352</c:v>
                </c:pt>
                <c:pt idx="1158">
                  <c:v>19.300000000000185</c:v>
                </c:pt>
                <c:pt idx="1159">
                  <c:v>19.316666666666851</c:v>
                </c:pt>
                <c:pt idx="1160">
                  <c:v>19.333333333333517</c:v>
                </c:pt>
                <c:pt idx="1161">
                  <c:v>19.350000000000183</c:v>
                </c:pt>
                <c:pt idx="1162">
                  <c:v>19.366666666666848</c:v>
                </c:pt>
                <c:pt idx="1163">
                  <c:v>19.383333333333514</c:v>
                </c:pt>
                <c:pt idx="1164">
                  <c:v>19.40000000000018</c:v>
                </c:pt>
                <c:pt idx="1165">
                  <c:v>19.416666666666845</c:v>
                </c:pt>
                <c:pt idx="1166">
                  <c:v>19.433333333333511</c:v>
                </c:pt>
                <c:pt idx="1167">
                  <c:v>19.450000000000177</c:v>
                </c:pt>
                <c:pt idx="1168">
                  <c:v>19.466666666666843</c:v>
                </c:pt>
                <c:pt idx="1169">
                  <c:v>19.483333333333508</c:v>
                </c:pt>
                <c:pt idx="1170">
                  <c:v>19.500000000000174</c:v>
                </c:pt>
                <c:pt idx="1171">
                  <c:v>19.51666666666684</c:v>
                </c:pt>
                <c:pt idx="1172">
                  <c:v>19.533333333333506</c:v>
                </c:pt>
                <c:pt idx="1173">
                  <c:v>19.550000000000171</c:v>
                </c:pt>
                <c:pt idx="1174">
                  <c:v>19.566666666666837</c:v>
                </c:pt>
                <c:pt idx="1175">
                  <c:v>19.583333333333503</c:v>
                </c:pt>
                <c:pt idx="1176">
                  <c:v>19.600000000000168</c:v>
                </c:pt>
                <c:pt idx="1177">
                  <c:v>19.616666666666834</c:v>
                </c:pt>
                <c:pt idx="1178">
                  <c:v>19.6333333333335</c:v>
                </c:pt>
                <c:pt idx="1179">
                  <c:v>19.650000000000166</c:v>
                </c:pt>
                <c:pt idx="1180">
                  <c:v>19.666666666666831</c:v>
                </c:pt>
                <c:pt idx="1181">
                  <c:v>19.683333333333497</c:v>
                </c:pt>
                <c:pt idx="1182">
                  <c:v>19.700000000000163</c:v>
                </c:pt>
                <c:pt idx="1183">
                  <c:v>19.716666666666828</c:v>
                </c:pt>
                <c:pt idx="1184">
                  <c:v>19.733333333333494</c:v>
                </c:pt>
                <c:pt idx="1185">
                  <c:v>19.75000000000016</c:v>
                </c:pt>
                <c:pt idx="1186">
                  <c:v>19.766666666666826</c:v>
                </c:pt>
                <c:pt idx="1187">
                  <c:v>19.783333333333491</c:v>
                </c:pt>
                <c:pt idx="1188">
                  <c:v>19.800000000000157</c:v>
                </c:pt>
                <c:pt idx="1189">
                  <c:v>19.816666666666823</c:v>
                </c:pt>
                <c:pt idx="1190">
                  <c:v>19.833333333333488</c:v>
                </c:pt>
                <c:pt idx="1191">
                  <c:v>19.850000000000154</c:v>
                </c:pt>
                <c:pt idx="1192">
                  <c:v>19.86666666666682</c:v>
                </c:pt>
                <c:pt idx="1193">
                  <c:v>19.883333333333486</c:v>
                </c:pt>
                <c:pt idx="1194">
                  <c:v>19.900000000000151</c:v>
                </c:pt>
                <c:pt idx="1195">
                  <c:v>19.916666666666817</c:v>
                </c:pt>
                <c:pt idx="1196">
                  <c:v>19.933333333333483</c:v>
                </c:pt>
                <c:pt idx="1197">
                  <c:v>19.950000000000149</c:v>
                </c:pt>
                <c:pt idx="1198">
                  <c:v>19.966666666666814</c:v>
                </c:pt>
                <c:pt idx="1199">
                  <c:v>19.98333333333348</c:v>
                </c:pt>
                <c:pt idx="1200">
                  <c:v>20.000000000000146</c:v>
                </c:pt>
                <c:pt idx="1201">
                  <c:v>20.016666666666811</c:v>
                </c:pt>
                <c:pt idx="1202">
                  <c:v>20.033333333333477</c:v>
                </c:pt>
                <c:pt idx="1203">
                  <c:v>20.050000000000143</c:v>
                </c:pt>
                <c:pt idx="1204">
                  <c:v>20.066666666666809</c:v>
                </c:pt>
                <c:pt idx="1205">
                  <c:v>20.083333333333474</c:v>
                </c:pt>
                <c:pt idx="1206">
                  <c:v>20.10000000000014</c:v>
                </c:pt>
                <c:pt idx="1207">
                  <c:v>20.116666666666806</c:v>
                </c:pt>
                <c:pt idx="1208">
                  <c:v>20.133333333333471</c:v>
                </c:pt>
                <c:pt idx="1209">
                  <c:v>20.150000000000137</c:v>
                </c:pt>
                <c:pt idx="1210">
                  <c:v>20.166666666666803</c:v>
                </c:pt>
                <c:pt idx="1211">
                  <c:v>20.183333333333469</c:v>
                </c:pt>
                <c:pt idx="1212">
                  <c:v>20.200000000000134</c:v>
                </c:pt>
                <c:pt idx="1213">
                  <c:v>20.2166666666668</c:v>
                </c:pt>
                <c:pt idx="1214">
                  <c:v>20.233333333333466</c:v>
                </c:pt>
                <c:pt idx="1215">
                  <c:v>20.250000000000131</c:v>
                </c:pt>
                <c:pt idx="1216">
                  <c:v>20.266666666666797</c:v>
                </c:pt>
                <c:pt idx="1217">
                  <c:v>20.283333333333463</c:v>
                </c:pt>
                <c:pt idx="1218">
                  <c:v>20.300000000000129</c:v>
                </c:pt>
                <c:pt idx="1219">
                  <c:v>20.316666666666794</c:v>
                </c:pt>
                <c:pt idx="1220">
                  <c:v>20.33333333333346</c:v>
                </c:pt>
                <c:pt idx="1221">
                  <c:v>20.350000000000126</c:v>
                </c:pt>
                <c:pt idx="1222">
                  <c:v>20.366666666666791</c:v>
                </c:pt>
                <c:pt idx="1223">
                  <c:v>20.383333333333457</c:v>
                </c:pt>
                <c:pt idx="1224">
                  <c:v>20.400000000000123</c:v>
                </c:pt>
                <c:pt idx="1225">
                  <c:v>20.416666666666789</c:v>
                </c:pt>
                <c:pt idx="1226">
                  <c:v>20.433333333333454</c:v>
                </c:pt>
                <c:pt idx="1227">
                  <c:v>20.45000000000012</c:v>
                </c:pt>
                <c:pt idx="1228">
                  <c:v>20.466666666666786</c:v>
                </c:pt>
                <c:pt idx="1229">
                  <c:v>20.483333333333452</c:v>
                </c:pt>
                <c:pt idx="1230">
                  <c:v>20.500000000000117</c:v>
                </c:pt>
                <c:pt idx="1231">
                  <c:v>20.516666666666783</c:v>
                </c:pt>
                <c:pt idx="1232">
                  <c:v>20.533333333333449</c:v>
                </c:pt>
                <c:pt idx="1233">
                  <c:v>20.550000000000114</c:v>
                </c:pt>
                <c:pt idx="1234">
                  <c:v>20.56666666666678</c:v>
                </c:pt>
                <c:pt idx="1235">
                  <c:v>20.583333333333446</c:v>
                </c:pt>
                <c:pt idx="1236">
                  <c:v>20.600000000000112</c:v>
                </c:pt>
                <c:pt idx="1237">
                  <c:v>20.616666666666777</c:v>
                </c:pt>
                <c:pt idx="1238">
                  <c:v>20.633333333333443</c:v>
                </c:pt>
                <c:pt idx="1239">
                  <c:v>20.650000000000109</c:v>
                </c:pt>
                <c:pt idx="1240">
                  <c:v>20.666666666666774</c:v>
                </c:pt>
                <c:pt idx="1241">
                  <c:v>20.68333333333344</c:v>
                </c:pt>
                <c:pt idx="1242">
                  <c:v>20.700000000000106</c:v>
                </c:pt>
                <c:pt idx="1243">
                  <c:v>20.716666666666772</c:v>
                </c:pt>
                <c:pt idx="1244">
                  <c:v>20.733333333333437</c:v>
                </c:pt>
                <c:pt idx="1245">
                  <c:v>20.750000000000103</c:v>
                </c:pt>
                <c:pt idx="1246">
                  <c:v>20.766666666666769</c:v>
                </c:pt>
                <c:pt idx="1247">
                  <c:v>20.783333333333434</c:v>
                </c:pt>
                <c:pt idx="1248">
                  <c:v>20.8000000000001</c:v>
                </c:pt>
                <c:pt idx="1249">
                  <c:v>20.816666666666766</c:v>
                </c:pt>
                <c:pt idx="1250">
                  <c:v>20.833333333333432</c:v>
                </c:pt>
                <c:pt idx="1251">
                  <c:v>20.850000000000097</c:v>
                </c:pt>
                <c:pt idx="1252">
                  <c:v>20.866666666666763</c:v>
                </c:pt>
                <c:pt idx="1253">
                  <c:v>20.883333333333429</c:v>
                </c:pt>
                <c:pt idx="1254">
                  <c:v>20.900000000000095</c:v>
                </c:pt>
                <c:pt idx="1255">
                  <c:v>20.91666666666676</c:v>
                </c:pt>
                <c:pt idx="1256">
                  <c:v>20.933333333333426</c:v>
                </c:pt>
                <c:pt idx="1257">
                  <c:v>20.950000000000092</c:v>
                </c:pt>
                <c:pt idx="1258">
                  <c:v>20.966666666666757</c:v>
                </c:pt>
                <c:pt idx="1259">
                  <c:v>20.983333333333423</c:v>
                </c:pt>
                <c:pt idx="1260">
                  <c:v>21.000000000000089</c:v>
                </c:pt>
                <c:pt idx="1261">
                  <c:v>21.016666666666755</c:v>
                </c:pt>
                <c:pt idx="1262">
                  <c:v>21.03333333333342</c:v>
                </c:pt>
                <c:pt idx="1263">
                  <c:v>21.050000000000086</c:v>
                </c:pt>
                <c:pt idx="1264">
                  <c:v>21.066666666666752</c:v>
                </c:pt>
                <c:pt idx="1265">
                  <c:v>21.083333333333417</c:v>
                </c:pt>
                <c:pt idx="1266">
                  <c:v>21.100000000000083</c:v>
                </c:pt>
                <c:pt idx="1267">
                  <c:v>21.116666666666749</c:v>
                </c:pt>
                <c:pt idx="1268">
                  <c:v>21.133333333333415</c:v>
                </c:pt>
                <c:pt idx="1269">
                  <c:v>21.15000000000008</c:v>
                </c:pt>
                <c:pt idx="1270">
                  <c:v>21.166666666666746</c:v>
                </c:pt>
                <c:pt idx="1271">
                  <c:v>21.183333333333412</c:v>
                </c:pt>
                <c:pt idx="1272">
                  <c:v>21.200000000000077</c:v>
                </c:pt>
                <c:pt idx="1273">
                  <c:v>21.216666666666743</c:v>
                </c:pt>
                <c:pt idx="1274">
                  <c:v>21.233333333333409</c:v>
                </c:pt>
                <c:pt idx="1275">
                  <c:v>21.250000000000075</c:v>
                </c:pt>
                <c:pt idx="1276">
                  <c:v>21.26666666666674</c:v>
                </c:pt>
                <c:pt idx="1277">
                  <c:v>21.283333333333406</c:v>
                </c:pt>
                <c:pt idx="1278">
                  <c:v>21.300000000000072</c:v>
                </c:pt>
                <c:pt idx="1279">
                  <c:v>21.316666666666737</c:v>
                </c:pt>
                <c:pt idx="1280">
                  <c:v>21.333333333333403</c:v>
                </c:pt>
                <c:pt idx="1281">
                  <c:v>21.350000000000069</c:v>
                </c:pt>
                <c:pt idx="1282">
                  <c:v>21.366666666666735</c:v>
                </c:pt>
                <c:pt idx="1283">
                  <c:v>21.3833333333334</c:v>
                </c:pt>
                <c:pt idx="1284">
                  <c:v>21.400000000000066</c:v>
                </c:pt>
                <c:pt idx="1285">
                  <c:v>21.416666666666732</c:v>
                </c:pt>
                <c:pt idx="1286">
                  <c:v>21.433333333333398</c:v>
                </c:pt>
                <c:pt idx="1287">
                  <c:v>21.450000000000063</c:v>
                </c:pt>
                <c:pt idx="1288">
                  <c:v>21.466666666666729</c:v>
                </c:pt>
                <c:pt idx="1289">
                  <c:v>21.483333333333395</c:v>
                </c:pt>
                <c:pt idx="1290">
                  <c:v>21.50000000000006</c:v>
                </c:pt>
                <c:pt idx="1291">
                  <c:v>21.516666666666726</c:v>
                </c:pt>
                <c:pt idx="1292">
                  <c:v>21.533333333333392</c:v>
                </c:pt>
                <c:pt idx="1293">
                  <c:v>21.550000000000058</c:v>
                </c:pt>
                <c:pt idx="1294">
                  <c:v>21.566666666666723</c:v>
                </c:pt>
                <c:pt idx="1295">
                  <c:v>21.583333333333389</c:v>
                </c:pt>
                <c:pt idx="1296">
                  <c:v>21.600000000000055</c:v>
                </c:pt>
                <c:pt idx="1297">
                  <c:v>21.61666666666672</c:v>
                </c:pt>
                <c:pt idx="1298">
                  <c:v>21.633333333333386</c:v>
                </c:pt>
                <c:pt idx="1299">
                  <c:v>21.650000000000052</c:v>
                </c:pt>
                <c:pt idx="1300">
                  <c:v>21.666666666666718</c:v>
                </c:pt>
                <c:pt idx="1301">
                  <c:v>21.683333333333383</c:v>
                </c:pt>
                <c:pt idx="1302">
                  <c:v>21.700000000000049</c:v>
                </c:pt>
                <c:pt idx="1303">
                  <c:v>21.716666666666715</c:v>
                </c:pt>
                <c:pt idx="1304">
                  <c:v>21.73333333333338</c:v>
                </c:pt>
                <c:pt idx="1305">
                  <c:v>21.750000000000046</c:v>
                </c:pt>
                <c:pt idx="1306">
                  <c:v>21.766666666666712</c:v>
                </c:pt>
                <c:pt idx="1307">
                  <c:v>21.783333333333378</c:v>
                </c:pt>
                <c:pt idx="1308">
                  <c:v>21.800000000000043</c:v>
                </c:pt>
                <c:pt idx="1309">
                  <c:v>21.816666666666709</c:v>
                </c:pt>
                <c:pt idx="1310">
                  <c:v>21.833333333333375</c:v>
                </c:pt>
                <c:pt idx="1311">
                  <c:v>21.850000000000041</c:v>
                </c:pt>
                <c:pt idx="1312">
                  <c:v>21.866666666666706</c:v>
                </c:pt>
                <c:pt idx="1313">
                  <c:v>21.883333333333372</c:v>
                </c:pt>
                <c:pt idx="1314">
                  <c:v>21.900000000000038</c:v>
                </c:pt>
                <c:pt idx="1315">
                  <c:v>21.916666666666703</c:v>
                </c:pt>
                <c:pt idx="1316">
                  <c:v>21.933333333333369</c:v>
                </c:pt>
                <c:pt idx="1317">
                  <c:v>21.950000000000035</c:v>
                </c:pt>
                <c:pt idx="1318">
                  <c:v>21.966666666666701</c:v>
                </c:pt>
                <c:pt idx="1319">
                  <c:v>21.983333333333366</c:v>
                </c:pt>
                <c:pt idx="1320">
                  <c:v>22.000000000000032</c:v>
                </c:pt>
                <c:pt idx="1321">
                  <c:v>22.016666666666698</c:v>
                </c:pt>
                <c:pt idx="1322">
                  <c:v>22.033333333333363</c:v>
                </c:pt>
                <c:pt idx="1323">
                  <c:v>22.050000000000029</c:v>
                </c:pt>
                <c:pt idx="1324">
                  <c:v>22.066666666666695</c:v>
                </c:pt>
                <c:pt idx="1325">
                  <c:v>22.083333333333361</c:v>
                </c:pt>
                <c:pt idx="1326">
                  <c:v>22.100000000000026</c:v>
                </c:pt>
                <c:pt idx="1327">
                  <c:v>22.116666666666692</c:v>
                </c:pt>
                <c:pt idx="1328">
                  <c:v>22.133333333333358</c:v>
                </c:pt>
                <c:pt idx="1329">
                  <c:v>22.150000000000023</c:v>
                </c:pt>
                <c:pt idx="1330">
                  <c:v>22.166666666666689</c:v>
                </c:pt>
                <c:pt idx="1331">
                  <c:v>22.183333333333355</c:v>
                </c:pt>
                <c:pt idx="1332">
                  <c:v>22.200000000000021</c:v>
                </c:pt>
                <c:pt idx="1333">
                  <c:v>22.216666666666686</c:v>
                </c:pt>
                <c:pt idx="1334">
                  <c:v>22.233333333333352</c:v>
                </c:pt>
                <c:pt idx="1335">
                  <c:v>22.250000000000018</c:v>
                </c:pt>
                <c:pt idx="1336">
                  <c:v>22.266666666666683</c:v>
                </c:pt>
                <c:pt idx="1337">
                  <c:v>22.283333333333349</c:v>
                </c:pt>
                <c:pt idx="1338">
                  <c:v>22.300000000000015</c:v>
                </c:pt>
                <c:pt idx="1339">
                  <c:v>22.316666666666681</c:v>
                </c:pt>
                <c:pt idx="1340">
                  <c:v>22.333333333333346</c:v>
                </c:pt>
                <c:pt idx="1341">
                  <c:v>22.350000000000012</c:v>
                </c:pt>
                <c:pt idx="1342">
                  <c:v>22.366666666666678</c:v>
                </c:pt>
                <c:pt idx="1343">
                  <c:v>22.383333333333344</c:v>
                </c:pt>
                <c:pt idx="1344">
                  <c:v>22.400000000000009</c:v>
                </c:pt>
                <c:pt idx="1345">
                  <c:v>22.416666666666675</c:v>
                </c:pt>
                <c:pt idx="1346">
                  <c:v>22.433333333333341</c:v>
                </c:pt>
                <c:pt idx="1347">
                  <c:v>22.450000000000006</c:v>
                </c:pt>
                <c:pt idx="1348">
                  <c:v>22.466666666666672</c:v>
                </c:pt>
                <c:pt idx="1349">
                  <c:v>22.483333333333338</c:v>
                </c:pt>
                <c:pt idx="1350">
                  <c:v>22.500000000000004</c:v>
                </c:pt>
                <c:pt idx="1351">
                  <c:v>22.516666666666669</c:v>
                </c:pt>
                <c:pt idx="1352">
                  <c:v>22.533333333333335</c:v>
                </c:pt>
                <c:pt idx="1353">
                  <c:v>22.55</c:v>
                </c:pt>
                <c:pt idx="1354">
                  <c:v>22.566666666666666</c:v>
                </c:pt>
                <c:pt idx="1355">
                  <c:v>22.583333333333332</c:v>
                </c:pt>
                <c:pt idx="1356">
                  <c:v>22.599999999999998</c:v>
                </c:pt>
                <c:pt idx="1357">
                  <c:v>22.616666666666664</c:v>
                </c:pt>
                <c:pt idx="1358">
                  <c:v>22.633333333333329</c:v>
                </c:pt>
                <c:pt idx="1359">
                  <c:v>22.649999999999995</c:v>
                </c:pt>
                <c:pt idx="1360">
                  <c:v>22.666666666666661</c:v>
                </c:pt>
                <c:pt idx="1361">
                  <c:v>22.683333333333326</c:v>
                </c:pt>
                <c:pt idx="1362">
                  <c:v>22.699999999999992</c:v>
                </c:pt>
                <c:pt idx="1363">
                  <c:v>22.716666666666658</c:v>
                </c:pt>
                <c:pt idx="1364">
                  <c:v>22.733333333333324</c:v>
                </c:pt>
                <c:pt idx="1365">
                  <c:v>22.749999999999989</c:v>
                </c:pt>
                <c:pt idx="1366">
                  <c:v>22.766666666666655</c:v>
                </c:pt>
                <c:pt idx="1367">
                  <c:v>22.783333333333321</c:v>
                </c:pt>
                <c:pt idx="1368">
                  <c:v>22.799999999999986</c:v>
                </c:pt>
                <c:pt idx="1369">
                  <c:v>22.816666666666652</c:v>
                </c:pt>
                <c:pt idx="1370">
                  <c:v>22.833333333333318</c:v>
                </c:pt>
                <c:pt idx="1371">
                  <c:v>22.849999999999984</c:v>
                </c:pt>
                <c:pt idx="1372">
                  <c:v>22.866666666666649</c:v>
                </c:pt>
                <c:pt idx="1373">
                  <c:v>22.883333333333315</c:v>
                </c:pt>
                <c:pt idx="1374">
                  <c:v>22.899999999999981</c:v>
                </c:pt>
                <c:pt idx="1375">
                  <c:v>22.916666666666647</c:v>
                </c:pt>
                <c:pt idx="1376">
                  <c:v>22.933333333333312</c:v>
                </c:pt>
                <c:pt idx="1377">
                  <c:v>22.949999999999978</c:v>
                </c:pt>
                <c:pt idx="1378">
                  <c:v>22.966666666666644</c:v>
                </c:pt>
                <c:pt idx="1379">
                  <c:v>22.983333333333309</c:v>
                </c:pt>
                <c:pt idx="1380">
                  <c:v>22.999999999999975</c:v>
                </c:pt>
                <c:pt idx="1381">
                  <c:v>23.016666666666641</c:v>
                </c:pt>
                <c:pt idx="1382">
                  <c:v>23.033333333333307</c:v>
                </c:pt>
                <c:pt idx="1383">
                  <c:v>23.049999999999972</c:v>
                </c:pt>
                <c:pt idx="1384">
                  <c:v>23.066666666666638</c:v>
                </c:pt>
                <c:pt idx="1385">
                  <c:v>23.083333333333304</c:v>
                </c:pt>
                <c:pt idx="1386">
                  <c:v>23.099999999999969</c:v>
                </c:pt>
                <c:pt idx="1387">
                  <c:v>23.116666666666635</c:v>
                </c:pt>
                <c:pt idx="1388">
                  <c:v>23.133333333333301</c:v>
                </c:pt>
                <c:pt idx="1389">
                  <c:v>23.149999999999967</c:v>
                </c:pt>
                <c:pt idx="1390">
                  <c:v>23.166666666666632</c:v>
                </c:pt>
                <c:pt idx="1391">
                  <c:v>23.183333333333298</c:v>
                </c:pt>
                <c:pt idx="1392">
                  <c:v>23.199999999999964</c:v>
                </c:pt>
                <c:pt idx="1393">
                  <c:v>23.216666666666629</c:v>
                </c:pt>
                <c:pt idx="1394">
                  <c:v>23.233333333333295</c:v>
                </c:pt>
                <c:pt idx="1395">
                  <c:v>23.249999999999961</c:v>
                </c:pt>
                <c:pt idx="1396">
                  <c:v>23.266666666666627</c:v>
                </c:pt>
                <c:pt idx="1397">
                  <c:v>23.283333333333292</c:v>
                </c:pt>
                <c:pt idx="1398">
                  <c:v>23.299999999999958</c:v>
                </c:pt>
                <c:pt idx="1399">
                  <c:v>23.316666666666624</c:v>
                </c:pt>
                <c:pt idx="1400">
                  <c:v>23.33333333333329</c:v>
                </c:pt>
                <c:pt idx="1401">
                  <c:v>23.349999999999955</c:v>
                </c:pt>
                <c:pt idx="1402">
                  <c:v>23.366666666666621</c:v>
                </c:pt>
                <c:pt idx="1403">
                  <c:v>23.383333333333287</c:v>
                </c:pt>
                <c:pt idx="1404">
                  <c:v>23.399999999999952</c:v>
                </c:pt>
                <c:pt idx="1405">
                  <c:v>23.416666666666618</c:v>
                </c:pt>
                <c:pt idx="1406">
                  <c:v>23.433333333333284</c:v>
                </c:pt>
                <c:pt idx="1407">
                  <c:v>23.44999999999995</c:v>
                </c:pt>
                <c:pt idx="1408">
                  <c:v>23.466666666666615</c:v>
                </c:pt>
                <c:pt idx="1409">
                  <c:v>23.483333333333281</c:v>
                </c:pt>
                <c:pt idx="1410">
                  <c:v>23.499999999999947</c:v>
                </c:pt>
                <c:pt idx="1411">
                  <c:v>23.516666666666612</c:v>
                </c:pt>
                <c:pt idx="1412">
                  <c:v>23.533333333333278</c:v>
                </c:pt>
                <c:pt idx="1413">
                  <c:v>23.549999999999944</c:v>
                </c:pt>
                <c:pt idx="1414">
                  <c:v>23.56666666666661</c:v>
                </c:pt>
                <c:pt idx="1415">
                  <c:v>23.583333333333275</c:v>
                </c:pt>
                <c:pt idx="1416">
                  <c:v>23.599999999999941</c:v>
                </c:pt>
                <c:pt idx="1417">
                  <c:v>23.616666666666607</c:v>
                </c:pt>
                <c:pt idx="1418">
                  <c:v>23.633333333333272</c:v>
                </c:pt>
                <c:pt idx="1419">
                  <c:v>23.649999999999938</c:v>
                </c:pt>
                <c:pt idx="1420">
                  <c:v>23.666666666666604</c:v>
                </c:pt>
                <c:pt idx="1421">
                  <c:v>23.68333333333327</c:v>
                </c:pt>
                <c:pt idx="1422">
                  <c:v>23.699999999999935</c:v>
                </c:pt>
                <c:pt idx="1423">
                  <c:v>23.716666666666601</c:v>
                </c:pt>
                <c:pt idx="1424">
                  <c:v>23.733333333333267</c:v>
                </c:pt>
                <c:pt idx="1425">
                  <c:v>23.749999999999932</c:v>
                </c:pt>
                <c:pt idx="1426">
                  <c:v>23.766666666666598</c:v>
                </c:pt>
                <c:pt idx="1427">
                  <c:v>23.783333333333264</c:v>
                </c:pt>
                <c:pt idx="1428">
                  <c:v>23.79999999999993</c:v>
                </c:pt>
                <c:pt idx="1429">
                  <c:v>23.816666666666595</c:v>
                </c:pt>
                <c:pt idx="1430">
                  <c:v>23.833333333333261</c:v>
                </c:pt>
                <c:pt idx="1431">
                  <c:v>23.849999999999927</c:v>
                </c:pt>
                <c:pt idx="1432">
                  <c:v>23.866666666666593</c:v>
                </c:pt>
                <c:pt idx="1433">
                  <c:v>23.883333333333258</c:v>
                </c:pt>
                <c:pt idx="1434">
                  <c:v>23.899999999999924</c:v>
                </c:pt>
                <c:pt idx="1435">
                  <c:v>23.91666666666659</c:v>
                </c:pt>
                <c:pt idx="1436">
                  <c:v>23.933333333333255</c:v>
                </c:pt>
                <c:pt idx="1437">
                  <c:v>23.949999999999921</c:v>
                </c:pt>
                <c:pt idx="1438">
                  <c:v>23.966666666666587</c:v>
                </c:pt>
                <c:pt idx="1439">
                  <c:v>23.983333333333253</c:v>
                </c:pt>
                <c:pt idx="1440">
                  <c:v>23.999999999999918</c:v>
                </c:pt>
                <c:pt idx="1441">
                  <c:v>24.016666666666584</c:v>
                </c:pt>
                <c:pt idx="1442">
                  <c:v>24.03333333333325</c:v>
                </c:pt>
                <c:pt idx="1443">
                  <c:v>24.049999999999915</c:v>
                </c:pt>
                <c:pt idx="1444">
                  <c:v>24.066666666666581</c:v>
                </c:pt>
                <c:pt idx="1445">
                  <c:v>24.083333333333247</c:v>
                </c:pt>
                <c:pt idx="1446">
                  <c:v>24.099999999999913</c:v>
                </c:pt>
                <c:pt idx="1447">
                  <c:v>24.116666666666578</c:v>
                </c:pt>
                <c:pt idx="1448">
                  <c:v>24.133333333333244</c:v>
                </c:pt>
                <c:pt idx="1449">
                  <c:v>24.14999999999991</c:v>
                </c:pt>
                <c:pt idx="1450">
                  <c:v>24.166666666666575</c:v>
                </c:pt>
                <c:pt idx="1451">
                  <c:v>24.183333333333241</c:v>
                </c:pt>
                <c:pt idx="1452">
                  <c:v>24.199999999999907</c:v>
                </c:pt>
                <c:pt idx="1453">
                  <c:v>24.216666666666573</c:v>
                </c:pt>
                <c:pt idx="1454">
                  <c:v>24.233333333333238</c:v>
                </c:pt>
                <c:pt idx="1455">
                  <c:v>24.249999999999904</c:v>
                </c:pt>
                <c:pt idx="1456">
                  <c:v>24.26666666666657</c:v>
                </c:pt>
                <c:pt idx="1457">
                  <c:v>24.283333333333236</c:v>
                </c:pt>
                <c:pt idx="1458">
                  <c:v>24.299999999999901</c:v>
                </c:pt>
                <c:pt idx="1459">
                  <c:v>24.316666666666567</c:v>
                </c:pt>
                <c:pt idx="1460">
                  <c:v>24.333333333333233</c:v>
                </c:pt>
                <c:pt idx="1461">
                  <c:v>24.349999999999898</c:v>
                </c:pt>
                <c:pt idx="1462">
                  <c:v>24.366666666666564</c:v>
                </c:pt>
                <c:pt idx="1463">
                  <c:v>24.38333333333323</c:v>
                </c:pt>
                <c:pt idx="1464">
                  <c:v>24.399999999999896</c:v>
                </c:pt>
                <c:pt idx="1465">
                  <c:v>24.416666666666561</c:v>
                </c:pt>
                <c:pt idx="1466">
                  <c:v>24.433333333333227</c:v>
                </c:pt>
                <c:pt idx="1467">
                  <c:v>24.449999999999893</c:v>
                </c:pt>
                <c:pt idx="1468">
                  <c:v>24.466666666666558</c:v>
                </c:pt>
                <c:pt idx="1469">
                  <c:v>24.483333333333224</c:v>
                </c:pt>
                <c:pt idx="1470">
                  <c:v>24.49999999999989</c:v>
                </c:pt>
                <c:pt idx="1471">
                  <c:v>24.516666666666556</c:v>
                </c:pt>
                <c:pt idx="1472">
                  <c:v>24.533333333333221</c:v>
                </c:pt>
                <c:pt idx="1473">
                  <c:v>24.549999999999887</c:v>
                </c:pt>
                <c:pt idx="1474">
                  <c:v>24.566666666666553</c:v>
                </c:pt>
                <c:pt idx="1475">
                  <c:v>24.583333333333218</c:v>
                </c:pt>
                <c:pt idx="1476">
                  <c:v>24.599999999999884</c:v>
                </c:pt>
                <c:pt idx="1477">
                  <c:v>24.61666666666655</c:v>
                </c:pt>
                <c:pt idx="1478">
                  <c:v>24.633333333333216</c:v>
                </c:pt>
                <c:pt idx="1479">
                  <c:v>24.649999999999881</c:v>
                </c:pt>
                <c:pt idx="1480">
                  <c:v>24.666666666666547</c:v>
                </c:pt>
                <c:pt idx="1481">
                  <c:v>24.683333333333213</c:v>
                </c:pt>
                <c:pt idx="1482">
                  <c:v>24.699999999999878</c:v>
                </c:pt>
                <c:pt idx="1483">
                  <c:v>24.716666666666544</c:v>
                </c:pt>
                <c:pt idx="1484">
                  <c:v>24.73333333333321</c:v>
                </c:pt>
                <c:pt idx="1485">
                  <c:v>24.749999999999876</c:v>
                </c:pt>
                <c:pt idx="1486">
                  <c:v>24.766666666666541</c:v>
                </c:pt>
                <c:pt idx="1487">
                  <c:v>24.783333333333207</c:v>
                </c:pt>
                <c:pt idx="1488">
                  <c:v>24.799999999999873</c:v>
                </c:pt>
                <c:pt idx="1489">
                  <c:v>24.816666666666539</c:v>
                </c:pt>
                <c:pt idx="1490">
                  <c:v>24.833333333333204</c:v>
                </c:pt>
                <c:pt idx="1491">
                  <c:v>24.84999999999987</c:v>
                </c:pt>
                <c:pt idx="1492">
                  <c:v>24.866666666666536</c:v>
                </c:pt>
                <c:pt idx="1493">
                  <c:v>24.883333333333201</c:v>
                </c:pt>
                <c:pt idx="1494">
                  <c:v>24.899999999999867</c:v>
                </c:pt>
                <c:pt idx="1495">
                  <c:v>24.916666666666533</c:v>
                </c:pt>
                <c:pt idx="1496">
                  <c:v>24.933333333333199</c:v>
                </c:pt>
                <c:pt idx="1497">
                  <c:v>24.949999999999864</c:v>
                </c:pt>
                <c:pt idx="1498">
                  <c:v>24.96666666666653</c:v>
                </c:pt>
                <c:pt idx="1499">
                  <c:v>24.983333333333196</c:v>
                </c:pt>
                <c:pt idx="1500">
                  <c:v>24.999999999999861</c:v>
                </c:pt>
                <c:pt idx="1501">
                  <c:v>25.016666666666527</c:v>
                </c:pt>
                <c:pt idx="1502">
                  <c:v>25.033333333333193</c:v>
                </c:pt>
                <c:pt idx="1503">
                  <c:v>25.049999999999859</c:v>
                </c:pt>
                <c:pt idx="1504">
                  <c:v>25.066666666666524</c:v>
                </c:pt>
                <c:pt idx="1505">
                  <c:v>25.08333333333319</c:v>
                </c:pt>
                <c:pt idx="1506">
                  <c:v>25.099999999999856</c:v>
                </c:pt>
                <c:pt idx="1507">
                  <c:v>25.116666666666521</c:v>
                </c:pt>
                <c:pt idx="1508">
                  <c:v>25.133333333333187</c:v>
                </c:pt>
                <c:pt idx="1509">
                  <c:v>25.149999999999853</c:v>
                </c:pt>
                <c:pt idx="1510">
                  <c:v>25.166666666666519</c:v>
                </c:pt>
                <c:pt idx="1511">
                  <c:v>25.183333333333184</c:v>
                </c:pt>
                <c:pt idx="1512">
                  <c:v>25.19999999999985</c:v>
                </c:pt>
                <c:pt idx="1513">
                  <c:v>25.216666666666516</c:v>
                </c:pt>
                <c:pt idx="1514">
                  <c:v>25.233333333333182</c:v>
                </c:pt>
                <c:pt idx="1515">
                  <c:v>25.249999999999847</c:v>
                </c:pt>
                <c:pt idx="1516">
                  <c:v>25.266666666666513</c:v>
                </c:pt>
                <c:pt idx="1517">
                  <c:v>25.283333333333179</c:v>
                </c:pt>
                <c:pt idx="1518">
                  <c:v>25.299999999999844</c:v>
                </c:pt>
                <c:pt idx="1519">
                  <c:v>25.31666666666651</c:v>
                </c:pt>
                <c:pt idx="1520">
                  <c:v>25.333333333333176</c:v>
                </c:pt>
                <c:pt idx="1521">
                  <c:v>25.349999999999842</c:v>
                </c:pt>
                <c:pt idx="1522">
                  <c:v>25.366666666666507</c:v>
                </c:pt>
                <c:pt idx="1523">
                  <c:v>25.383333333333173</c:v>
                </c:pt>
                <c:pt idx="1524">
                  <c:v>25.399999999999839</c:v>
                </c:pt>
                <c:pt idx="1525">
                  <c:v>25.416666666666504</c:v>
                </c:pt>
                <c:pt idx="1526">
                  <c:v>25.43333333333317</c:v>
                </c:pt>
                <c:pt idx="1527">
                  <c:v>25.449999999999836</c:v>
                </c:pt>
                <c:pt idx="1528">
                  <c:v>25.466666666666502</c:v>
                </c:pt>
                <c:pt idx="1529">
                  <c:v>25.483333333333167</c:v>
                </c:pt>
                <c:pt idx="1530">
                  <c:v>25.499999999999833</c:v>
                </c:pt>
                <c:pt idx="1531">
                  <c:v>25.516666666666499</c:v>
                </c:pt>
                <c:pt idx="1532">
                  <c:v>25.533333333333164</c:v>
                </c:pt>
                <c:pt idx="1533">
                  <c:v>25.54999999999983</c:v>
                </c:pt>
                <c:pt idx="1534">
                  <c:v>25.566666666666496</c:v>
                </c:pt>
                <c:pt idx="1535">
                  <c:v>25.583333333333162</c:v>
                </c:pt>
                <c:pt idx="1536">
                  <c:v>25.599999999999827</c:v>
                </c:pt>
                <c:pt idx="1537">
                  <c:v>25.616666666666493</c:v>
                </c:pt>
                <c:pt idx="1538">
                  <c:v>25.633333333333159</c:v>
                </c:pt>
                <c:pt idx="1539">
                  <c:v>25.649999999999824</c:v>
                </c:pt>
                <c:pt idx="1540">
                  <c:v>25.66666666666649</c:v>
                </c:pt>
                <c:pt idx="1541">
                  <c:v>25.683333333333156</c:v>
                </c:pt>
                <c:pt idx="1542">
                  <c:v>25.699999999999822</c:v>
                </c:pt>
                <c:pt idx="1543">
                  <c:v>25.716666666666487</c:v>
                </c:pt>
                <c:pt idx="1544">
                  <c:v>25.733333333333153</c:v>
                </c:pt>
                <c:pt idx="1545">
                  <c:v>25.749999999999819</c:v>
                </c:pt>
                <c:pt idx="1546">
                  <c:v>25.766666666666485</c:v>
                </c:pt>
                <c:pt idx="1547">
                  <c:v>25.78333333333315</c:v>
                </c:pt>
                <c:pt idx="1548">
                  <c:v>25.799999999999816</c:v>
                </c:pt>
                <c:pt idx="1549">
                  <c:v>25.816666666666482</c:v>
                </c:pt>
                <c:pt idx="1550">
                  <c:v>25.833333333333147</c:v>
                </c:pt>
                <c:pt idx="1551">
                  <c:v>25.849999999999813</c:v>
                </c:pt>
                <c:pt idx="1552">
                  <c:v>25.866666666666479</c:v>
                </c:pt>
                <c:pt idx="1553">
                  <c:v>25.883333333333145</c:v>
                </c:pt>
                <c:pt idx="1554">
                  <c:v>25.89999999999981</c:v>
                </c:pt>
                <c:pt idx="1555">
                  <c:v>25.916666666666476</c:v>
                </c:pt>
                <c:pt idx="1556">
                  <c:v>25.933333333333142</c:v>
                </c:pt>
                <c:pt idx="1557">
                  <c:v>25.949999999999807</c:v>
                </c:pt>
                <c:pt idx="1558">
                  <c:v>25.966666666666473</c:v>
                </c:pt>
                <c:pt idx="1559">
                  <c:v>25.983333333333139</c:v>
                </c:pt>
                <c:pt idx="1560">
                  <c:v>25.999999999999805</c:v>
                </c:pt>
                <c:pt idx="1561">
                  <c:v>26.01666666666647</c:v>
                </c:pt>
                <c:pt idx="1562">
                  <c:v>26.033333333333136</c:v>
                </c:pt>
                <c:pt idx="1563">
                  <c:v>26.049999999999802</c:v>
                </c:pt>
                <c:pt idx="1564">
                  <c:v>26.066666666666467</c:v>
                </c:pt>
                <c:pt idx="1565">
                  <c:v>26.083333333333133</c:v>
                </c:pt>
                <c:pt idx="1566">
                  <c:v>26.099999999999799</c:v>
                </c:pt>
                <c:pt idx="1567">
                  <c:v>26.116666666666465</c:v>
                </c:pt>
                <c:pt idx="1568">
                  <c:v>26.13333333333313</c:v>
                </c:pt>
                <c:pt idx="1569">
                  <c:v>26.149999999999796</c:v>
                </c:pt>
                <c:pt idx="1570">
                  <c:v>26.166666666666462</c:v>
                </c:pt>
                <c:pt idx="1571">
                  <c:v>26.183333333333128</c:v>
                </c:pt>
                <c:pt idx="1572">
                  <c:v>26.199999999999793</c:v>
                </c:pt>
                <c:pt idx="1573">
                  <c:v>26.216666666666459</c:v>
                </c:pt>
                <c:pt idx="1574">
                  <c:v>26.233333333333125</c:v>
                </c:pt>
                <c:pt idx="1575">
                  <c:v>26.24999999999979</c:v>
                </c:pt>
                <c:pt idx="1576">
                  <c:v>26.266666666666456</c:v>
                </c:pt>
                <c:pt idx="1577">
                  <c:v>26.283333333333122</c:v>
                </c:pt>
                <c:pt idx="1578">
                  <c:v>26.299999999999788</c:v>
                </c:pt>
                <c:pt idx="1579">
                  <c:v>26.316666666666453</c:v>
                </c:pt>
                <c:pt idx="1580">
                  <c:v>26.333333333333119</c:v>
                </c:pt>
                <c:pt idx="1581">
                  <c:v>26.349999999999785</c:v>
                </c:pt>
                <c:pt idx="1582">
                  <c:v>26.36666666666645</c:v>
                </c:pt>
                <c:pt idx="1583">
                  <c:v>26.383333333333116</c:v>
                </c:pt>
                <c:pt idx="1584">
                  <c:v>26.399999999999782</c:v>
                </c:pt>
                <c:pt idx="1585">
                  <c:v>26.416666666666448</c:v>
                </c:pt>
                <c:pt idx="1586">
                  <c:v>26.433333333333113</c:v>
                </c:pt>
                <c:pt idx="1587">
                  <c:v>26.449999999999779</c:v>
                </c:pt>
                <c:pt idx="1588">
                  <c:v>26.466666666666445</c:v>
                </c:pt>
                <c:pt idx="1589">
                  <c:v>26.48333333333311</c:v>
                </c:pt>
                <c:pt idx="1590">
                  <c:v>26.499999999999776</c:v>
                </c:pt>
                <c:pt idx="1591">
                  <c:v>26.516666666666442</c:v>
                </c:pt>
                <c:pt idx="1592">
                  <c:v>26.533333333333108</c:v>
                </c:pt>
                <c:pt idx="1593">
                  <c:v>26.549999999999773</c:v>
                </c:pt>
                <c:pt idx="1594">
                  <c:v>26.566666666666439</c:v>
                </c:pt>
                <c:pt idx="1595">
                  <c:v>26.583333333333105</c:v>
                </c:pt>
                <c:pt idx="1596">
                  <c:v>26.59999999999977</c:v>
                </c:pt>
                <c:pt idx="1597">
                  <c:v>26.616666666666436</c:v>
                </c:pt>
                <c:pt idx="1598">
                  <c:v>26.633333333333102</c:v>
                </c:pt>
                <c:pt idx="1599">
                  <c:v>26.649999999999768</c:v>
                </c:pt>
                <c:pt idx="1600">
                  <c:v>26.666666666666433</c:v>
                </c:pt>
                <c:pt idx="1601">
                  <c:v>26.683333333333099</c:v>
                </c:pt>
                <c:pt idx="1602">
                  <c:v>26.699999999999765</c:v>
                </c:pt>
                <c:pt idx="1603">
                  <c:v>26.716666666666431</c:v>
                </c:pt>
                <c:pt idx="1604">
                  <c:v>26.733333333333096</c:v>
                </c:pt>
                <c:pt idx="1605">
                  <c:v>26.749999999999762</c:v>
                </c:pt>
                <c:pt idx="1606">
                  <c:v>26.766666666666428</c:v>
                </c:pt>
                <c:pt idx="1607">
                  <c:v>26.783333333333093</c:v>
                </c:pt>
                <c:pt idx="1608">
                  <c:v>26.799999999999759</c:v>
                </c:pt>
                <c:pt idx="1609">
                  <c:v>26.816666666666425</c:v>
                </c:pt>
                <c:pt idx="1610">
                  <c:v>26.833333333333091</c:v>
                </c:pt>
                <c:pt idx="1611">
                  <c:v>26.849999999999756</c:v>
                </c:pt>
                <c:pt idx="1612">
                  <c:v>26.866666666666422</c:v>
                </c:pt>
                <c:pt idx="1613">
                  <c:v>26.883333333333088</c:v>
                </c:pt>
                <c:pt idx="1614">
                  <c:v>26.899999999999753</c:v>
                </c:pt>
                <c:pt idx="1615">
                  <c:v>26.916666666666419</c:v>
                </c:pt>
                <c:pt idx="1616">
                  <c:v>26.933333333333085</c:v>
                </c:pt>
                <c:pt idx="1617">
                  <c:v>26.949999999999751</c:v>
                </c:pt>
                <c:pt idx="1618">
                  <c:v>26.966666666666416</c:v>
                </c:pt>
                <c:pt idx="1619">
                  <c:v>26.983333333333082</c:v>
                </c:pt>
                <c:pt idx="1620">
                  <c:v>26.999999999999748</c:v>
                </c:pt>
                <c:pt idx="1621">
                  <c:v>27.016666666666413</c:v>
                </c:pt>
                <c:pt idx="1622">
                  <c:v>27.033333333333079</c:v>
                </c:pt>
                <c:pt idx="1623">
                  <c:v>27.049999999999745</c:v>
                </c:pt>
                <c:pt idx="1624">
                  <c:v>27.066666666666411</c:v>
                </c:pt>
                <c:pt idx="1625">
                  <c:v>27.083333333333076</c:v>
                </c:pt>
                <c:pt idx="1626">
                  <c:v>27.099999999999742</c:v>
                </c:pt>
                <c:pt idx="1627">
                  <c:v>27.116666666666408</c:v>
                </c:pt>
                <c:pt idx="1628">
                  <c:v>27.133333333333074</c:v>
                </c:pt>
                <c:pt idx="1629">
                  <c:v>27.149999999999739</c:v>
                </c:pt>
                <c:pt idx="1630">
                  <c:v>27.166666666666405</c:v>
                </c:pt>
                <c:pt idx="1631">
                  <c:v>27.183333333333071</c:v>
                </c:pt>
                <c:pt idx="1632">
                  <c:v>27.199999999999736</c:v>
                </c:pt>
                <c:pt idx="1633">
                  <c:v>27.216666666666402</c:v>
                </c:pt>
                <c:pt idx="1634">
                  <c:v>27.233333333333068</c:v>
                </c:pt>
                <c:pt idx="1635">
                  <c:v>27.249999999999734</c:v>
                </c:pt>
                <c:pt idx="1636">
                  <c:v>27.266666666666399</c:v>
                </c:pt>
                <c:pt idx="1637">
                  <c:v>27.283333333333065</c:v>
                </c:pt>
                <c:pt idx="1638">
                  <c:v>27.299999999999731</c:v>
                </c:pt>
                <c:pt idx="1639">
                  <c:v>27.316666666666396</c:v>
                </c:pt>
                <c:pt idx="1640">
                  <c:v>27.333333333333062</c:v>
                </c:pt>
                <c:pt idx="1641">
                  <c:v>27.349999999999728</c:v>
                </c:pt>
                <c:pt idx="1642">
                  <c:v>27.366666666666394</c:v>
                </c:pt>
                <c:pt idx="1643">
                  <c:v>27.383333333333059</c:v>
                </c:pt>
                <c:pt idx="1644">
                  <c:v>27.399999999999725</c:v>
                </c:pt>
                <c:pt idx="1645">
                  <c:v>27.416666666666391</c:v>
                </c:pt>
                <c:pt idx="1646">
                  <c:v>27.433333333333056</c:v>
                </c:pt>
                <c:pt idx="1647">
                  <c:v>27.449999999999722</c:v>
                </c:pt>
                <c:pt idx="1648">
                  <c:v>27.466666666666388</c:v>
                </c:pt>
                <c:pt idx="1649">
                  <c:v>27.483333333333054</c:v>
                </c:pt>
                <c:pt idx="1650">
                  <c:v>27.499999999999719</c:v>
                </c:pt>
                <c:pt idx="1651">
                  <c:v>27.516666666666385</c:v>
                </c:pt>
                <c:pt idx="1652">
                  <c:v>27.533333333333051</c:v>
                </c:pt>
                <c:pt idx="1653">
                  <c:v>27.549999999999716</c:v>
                </c:pt>
                <c:pt idx="1654">
                  <c:v>27.566666666666382</c:v>
                </c:pt>
                <c:pt idx="1655">
                  <c:v>27.583333333333048</c:v>
                </c:pt>
                <c:pt idx="1656">
                  <c:v>27.599999999999714</c:v>
                </c:pt>
                <c:pt idx="1657">
                  <c:v>27.616666666666379</c:v>
                </c:pt>
                <c:pt idx="1658">
                  <c:v>27.633333333333045</c:v>
                </c:pt>
                <c:pt idx="1659">
                  <c:v>27.649999999999711</c:v>
                </c:pt>
                <c:pt idx="1660">
                  <c:v>27.666666666666377</c:v>
                </c:pt>
                <c:pt idx="1661">
                  <c:v>27.683333333333042</c:v>
                </c:pt>
                <c:pt idx="1662">
                  <c:v>27.699999999999708</c:v>
                </c:pt>
                <c:pt idx="1663">
                  <c:v>27.716666666666374</c:v>
                </c:pt>
                <c:pt idx="1664">
                  <c:v>27.733333333333039</c:v>
                </c:pt>
                <c:pt idx="1665">
                  <c:v>27.749999999999705</c:v>
                </c:pt>
                <c:pt idx="1666">
                  <c:v>27.766666666666371</c:v>
                </c:pt>
                <c:pt idx="1667">
                  <c:v>27.783333333333037</c:v>
                </c:pt>
                <c:pt idx="1668">
                  <c:v>27.799999999999702</c:v>
                </c:pt>
                <c:pt idx="1669">
                  <c:v>27.816666666666368</c:v>
                </c:pt>
                <c:pt idx="1670">
                  <c:v>27.833333333333034</c:v>
                </c:pt>
                <c:pt idx="1671">
                  <c:v>27.849999999999699</c:v>
                </c:pt>
                <c:pt idx="1672">
                  <c:v>27.866666666666365</c:v>
                </c:pt>
                <c:pt idx="1673">
                  <c:v>27.883333333333031</c:v>
                </c:pt>
                <c:pt idx="1674">
                  <c:v>27.899999999999697</c:v>
                </c:pt>
                <c:pt idx="1675">
                  <c:v>27.916666666666362</c:v>
                </c:pt>
                <c:pt idx="1676">
                  <c:v>27.933333333333028</c:v>
                </c:pt>
                <c:pt idx="1677">
                  <c:v>27.949999999999694</c:v>
                </c:pt>
                <c:pt idx="1678">
                  <c:v>27.966666666666359</c:v>
                </c:pt>
                <c:pt idx="1679">
                  <c:v>27.983333333333025</c:v>
                </c:pt>
                <c:pt idx="1680">
                  <c:v>27.999999999999691</c:v>
                </c:pt>
                <c:pt idx="1681">
                  <c:v>28.016666666666357</c:v>
                </c:pt>
                <c:pt idx="1682">
                  <c:v>28.033333333333022</c:v>
                </c:pt>
                <c:pt idx="1683">
                  <c:v>28.049999999999688</c:v>
                </c:pt>
                <c:pt idx="1684">
                  <c:v>28.066666666666354</c:v>
                </c:pt>
                <c:pt idx="1685">
                  <c:v>28.08333333333302</c:v>
                </c:pt>
                <c:pt idx="1686">
                  <c:v>28.099999999999685</c:v>
                </c:pt>
                <c:pt idx="1687">
                  <c:v>28.116666666666351</c:v>
                </c:pt>
                <c:pt idx="1688">
                  <c:v>28.133333333333017</c:v>
                </c:pt>
                <c:pt idx="1689">
                  <c:v>28.149999999999682</c:v>
                </c:pt>
                <c:pt idx="1690">
                  <c:v>28.166666666666348</c:v>
                </c:pt>
                <c:pt idx="1691">
                  <c:v>28.183333333333014</c:v>
                </c:pt>
                <c:pt idx="1692">
                  <c:v>28.19999999999968</c:v>
                </c:pt>
                <c:pt idx="1693">
                  <c:v>28.216666666666345</c:v>
                </c:pt>
                <c:pt idx="1694">
                  <c:v>28.233333333333011</c:v>
                </c:pt>
                <c:pt idx="1695">
                  <c:v>28.249999999999677</c:v>
                </c:pt>
                <c:pt idx="1696">
                  <c:v>28.266666666666342</c:v>
                </c:pt>
                <c:pt idx="1697">
                  <c:v>28.283333333333008</c:v>
                </c:pt>
                <c:pt idx="1698">
                  <c:v>28.299999999999674</c:v>
                </c:pt>
                <c:pt idx="1699">
                  <c:v>28.31666666666634</c:v>
                </c:pt>
                <c:pt idx="1700">
                  <c:v>28.333333333333005</c:v>
                </c:pt>
                <c:pt idx="1701">
                  <c:v>28.349999999999671</c:v>
                </c:pt>
                <c:pt idx="1702">
                  <c:v>28.366666666666337</c:v>
                </c:pt>
                <c:pt idx="1703">
                  <c:v>28.383333333333002</c:v>
                </c:pt>
                <c:pt idx="1704">
                  <c:v>28.399999999999668</c:v>
                </c:pt>
                <c:pt idx="1705">
                  <c:v>28.416666666666334</c:v>
                </c:pt>
                <c:pt idx="1706">
                  <c:v>28.433333333333</c:v>
                </c:pt>
                <c:pt idx="1707">
                  <c:v>28.449999999999665</c:v>
                </c:pt>
                <c:pt idx="1708">
                  <c:v>28.466666666666331</c:v>
                </c:pt>
                <c:pt idx="1709">
                  <c:v>28.483333333332997</c:v>
                </c:pt>
                <c:pt idx="1710">
                  <c:v>28.499999999999662</c:v>
                </c:pt>
                <c:pt idx="1711">
                  <c:v>28.516666666666328</c:v>
                </c:pt>
                <c:pt idx="1712">
                  <c:v>28.533333333332994</c:v>
                </c:pt>
                <c:pt idx="1713">
                  <c:v>28.54999999999966</c:v>
                </c:pt>
                <c:pt idx="1714">
                  <c:v>28.566666666666325</c:v>
                </c:pt>
                <c:pt idx="1715">
                  <c:v>28.583333333332991</c:v>
                </c:pt>
                <c:pt idx="1716">
                  <c:v>28.599999999999657</c:v>
                </c:pt>
                <c:pt idx="1717">
                  <c:v>28.616666666666323</c:v>
                </c:pt>
                <c:pt idx="1718">
                  <c:v>28.633333333332988</c:v>
                </c:pt>
                <c:pt idx="1719">
                  <c:v>28.649999999999654</c:v>
                </c:pt>
                <c:pt idx="1720">
                  <c:v>28.66666666666632</c:v>
                </c:pt>
                <c:pt idx="1721">
                  <c:v>28.683333333332985</c:v>
                </c:pt>
                <c:pt idx="1722">
                  <c:v>28.699999999999651</c:v>
                </c:pt>
                <c:pt idx="1723">
                  <c:v>28.716666666666317</c:v>
                </c:pt>
                <c:pt idx="1724">
                  <c:v>28.733333333332983</c:v>
                </c:pt>
                <c:pt idx="1725">
                  <c:v>28.749999999999648</c:v>
                </c:pt>
                <c:pt idx="1726">
                  <c:v>28.766666666666314</c:v>
                </c:pt>
                <c:pt idx="1727">
                  <c:v>28.78333333333298</c:v>
                </c:pt>
                <c:pt idx="1728">
                  <c:v>28.799999999999645</c:v>
                </c:pt>
                <c:pt idx="1729">
                  <c:v>28.816666666666311</c:v>
                </c:pt>
                <c:pt idx="1730">
                  <c:v>28.833333333332977</c:v>
                </c:pt>
                <c:pt idx="1731">
                  <c:v>28.849999999999643</c:v>
                </c:pt>
                <c:pt idx="1732">
                  <c:v>28.866666666666308</c:v>
                </c:pt>
                <c:pt idx="1733">
                  <c:v>28.883333333332974</c:v>
                </c:pt>
                <c:pt idx="1734">
                  <c:v>28.89999999999964</c:v>
                </c:pt>
                <c:pt idx="1735">
                  <c:v>28.916666666666305</c:v>
                </c:pt>
                <c:pt idx="1736">
                  <c:v>28.933333333332971</c:v>
                </c:pt>
                <c:pt idx="1737">
                  <c:v>28.949999999999637</c:v>
                </c:pt>
                <c:pt idx="1738">
                  <c:v>28.966666666666303</c:v>
                </c:pt>
                <c:pt idx="1739">
                  <c:v>28.983333333332968</c:v>
                </c:pt>
                <c:pt idx="1740">
                  <c:v>28.999999999999634</c:v>
                </c:pt>
                <c:pt idx="1741">
                  <c:v>29.0166666666663</c:v>
                </c:pt>
                <c:pt idx="1742">
                  <c:v>29.033333333332966</c:v>
                </c:pt>
                <c:pt idx="1743">
                  <c:v>29.049999999999631</c:v>
                </c:pt>
                <c:pt idx="1744">
                  <c:v>29.066666666666297</c:v>
                </c:pt>
                <c:pt idx="1745">
                  <c:v>29.083333333332963</c:v>
                </c:pt>
                <c:pt idx="1746">
                  <c:v>29.099999999999628</c:v>
                </c:pt>
                <c:pt idx="1747">
                  <c:v>29.116666666666294</c:v>
                </c:pt>
                <c:pt idx="1748">
                  <c:v>29.13333333333296</c:v>
                </c:pt>
                <c:pt idx="1749">
                  <c:v>29.149999999999626</c:v>
                </c:pt>
                <c:pt idx="1750">
                  <c:v>29.166666666666291</c:v>
                </c:pt>
                <c:pt idx="1751">
                  <c:v>29.183333333332957</c:v>
                </c:pt>
                <c:pt idx="1752">
                  <c:v>29.199999999999623</c:v>
                </c:pt>
                <c:pt idx="1753">
                  <c:v>29.216666666666288</c:v>
                </c:pt>
                <c:pt idx="1754">
                  <c:v>29.233333333332954</c:v>
                </c:pt>
                <c:pt idx="1755">
                  <c:v>29.24999999999962</c:v>
                </c:pt>
                <c:pt idx="1756">
                  <c:v>29.266666666666286</c:v>
                </c:pt>
                <c:pt idx="1757">
                  <c:v>29.283333333332951</c:v>
                </c:pt>
                <c:pt idx="1758">
                  <c:v>29.299999999999617</c:v>
                </c:pt>
                <c:pt idx="1759">
                  <c:v>29.316666666666283</c:v>
                </c:pt>
                <c:pt idx="1760">
                  <c:v>29.333333333332948</c:v>
                </c:pt>
                <c:pt idx="1761">
                  <c:v>29.349999999999614</c:v>
                </c:pt>
                <c:pt idx="1762">
                  <c:v>29.36666666666628</c:v>
                </c:pt>
                <c:pt idx="1763">
                  <c:v>29.383333333332946</c:v>
                </c:pt>
                <c:pt idx="1764">
                  <c:v>29.399999999999611</c:v>
                </c:pt>
                <c:pt idx="1765">
                  <c:v>29.416666666666277</c:v>
                </c:pt>
                <c:pt idx="1766">
                  <c:v>29.433333333332943</c:v>
                </c:pt>
                <c:pt idx="1767">
                  <c:v>29.449999999999608</c:v>
                </c:pt>
                <c:pt idx="1768">
                  <c:v>29.466666666666274</c:v>
                </c:pt>
                <c:pt idx="1769">
                  <c:v>29.48333333333294</c:v>
                </c:pt>
                <c:pt idx="1770">
                  <c:v>29.499999999999606</c:v>
                </c:pt>
                <c:pt idx="1771">
                  <c:v>29.516666666666271</c:v>
                </c:pt>
                <c:pt idx="1772">
                  <c:v>29.533333333332937</c:v>
                </c:pt>
                <c:pt idx="1773">
                  <c:v>29.549999999999603</c:v>
                </c:pt>
                <c:pt idx="1774">
                  <c:v>29.566666666666269</c:v>
                </c:pt>
                <c:pt idx="1775">
                  <c:v>29.583333333332934</c:v>
                </c:pt>
                <c:pt idx="1776">
                  <c:v>29.5999999999996</c:v>
                </c:pt>
                <c:pt idx="1777">
                  <c:v>29.616666666666266</c:v>
                </c:pt>
                <c:pt idx="1778">
                  <c:v>29.633333333332931</c:v>
                </c:pt>
                <c:pt idx="1779">
                  <c:v>29.649999999999597</c:v>
                </c:pt>
                <c:pt idx="1780">
                  <c:v>29.666666666666263</c:v>
                </c:pt>
                <c:pt idx="1781">
                  <c:v>29.683333333332929</c:v>
                </c:pt>
                <c:pt idx="1782">
                  <c:v>29.699999999999594</c:v>
                </c:pt>
                <c:pt idx="1783">
                  <c:v>29.71666666666626</c:v>
                </c:pt>
                <c:pt idx="1784">
                  <c:v>29.733333333332926</c:v>
                </c:pt>
                <c:pt idx="1785">
                  <c:v>29.749999999999591</c:v>
                </c:pt>
                <c:pt idx="1786">
                  <c:v>29.766666666666257</c:v>
                </c:pt>
                <c:pt idx="1787">
                  <c:v>29.783333333332923</c:v>
                </c:pt>
                <c:pt idx="1788">
                  <c:v>29.799999999999589</c:v>
                </c:pt>
                <c:pt idx="1789">
                  <c:v>29.816666666666254</c:v>
                </c:pt>
                <c:pt idx="1790">
                  <c:v>29.83333333333292</c:v>
                </c:pt>
                <c:pt idx="1791">
                  <c:v>29.849999999999586</c:v>
                </c:pt>
                <c:pt idx="1792">
                  <c:v>29.866666666666251</c:v>
                </c:pt>
                <c:pt idx="1793">
                  <c:v>29.883333333332917</c:v>
                </c:pt>
                <c:pt idx="1794">
                  <c:v>29.899999999999583</c:v>
                </c:pt>
                <c:pt idx="1795">
                  <c:v>29.916666666666249</c:v>
                </c:pt>
                <c:pt idx="1796">
                  <c:v>29.933333333332914</c:v>
                </c:pt>
                <c:pt idx="1797">
                  <c:v>29.94999999999958</c:v>
                </c:pt>
                <c:pt idx="1798">
                  <c:v>29.966666666666246</c:v>
                </c:pt>
                <c:pt idx="1799">
                  <c:v>29.983333333332912</c:v>
                </c:pt>
                <c:pt idx="1800">
                  <c:v>29.999999999999577</c:v>
                </c:pt>
                <c:pt idx="1801">
                  <c:v>30.016666666666243</c:v>
                </c:pt>
                <c:pt idx="1802">
                  <c:v>30.033333333332909</c:v>
                </c:pt>
                <c:pt idx="1803">
                  <c:v>30.049999999999574</c:v>
                </c:pt>
                <c:pt idx="1804">
                  <c:v>30.06666666666624</c:v>
                </c:pt>
                <c:pt idx="1805">
                  <c:v>30.083333333332906</c:v>
                </c:pt>
                <c:pt idx="1806">
                  <c:v>30.099999999999572</c:v>
                </c:pt>
                <c:pt idx="1807">
                  <c:v>30.116666666666237</c:v>
                </c:pt>
                <c:pt idx="1808">
                  <c:v>30.133333333332903</c:v>
                </c:pt>
                <c:pt idx="1809">
                  <c:v>30.149999999999569</c:v>
                </c:pt>
                <c:pt idx="1810">
                  <c:v>30.166666666666234</c:v>
                </c:pt>
                <c:pt idx="1811">
                  <c:v>30.1833333333329</c:v>
                </c:pt>
                <c:pt idx="1812">
                  <c:v>30.199999999999566</c:v>
                </c:pt>
                <c:pt idx="1813">
                  <c:v>30.216666666666232</c:v>
                </c:pt>
                <c:pt idx="1814">
                  <c:v>30.233333333332897</c:v>
                </c:pt>
                <c:pt idx="1815">
                  <c:v>30.249999999999563</c:v>
                </c:pt>
                <c:pt idx="1816">
                  <c:v>30.266666666666229</c:v>
                </c:pt>
                <c:pt idx="1817">
                  <c:v>30.283333333332894</c:v>
                </c:pt>
                <c:pt idx="1818">
                  <c:v>30.29999999999956</c:v>
                </c:pt>
                <c:pt idx="1819">
                  <c:v>30.316666666666226</c:v>
                </c:pt>
                <c:pt idx="1820">
                  <c:v>30.333333333332892</c:v>
                </c:pt>
                <c:pt idx="1821">
                  <c:v>30.349999999999557</c:v>
                </c:pt>
                <c:pt idx="1822">
                  <c:v>30.366666666666223</c:v>
                </c:pt>
                <c:pt idx="1823">
                  <c:v>30.383333333332889</c:v>
                </c:pt>
                <c:pt idx="1824">
                  <c:v>30.399999999999554</c:v>
                </c:pt>
                <c:pt idx="1825">
                  <c:v>30.41666666666622</c:v>
                </c:pt>
                <c:pt idx="1826">
                  <c:v>30.433333333332886</c:v>
                </c:pt>
                <c:pt idx="1827">
                  <c:v>30.449999999999552</c:v>
                </c:pt>
                <c:pt idx="1828">
                  <c:v>30.466666666666217</c:v>
                </c:pt>
                <c:pt idx="1829">
                  <c:v>30.483333333332883</c:v>
                </c:pt>
                <c:pt idx="1830">
                  <c:v>30.499999999999549</c:v>
                </c:pt>
                <c:pt idx="1831">
                  <c:v>30.516666666666215</c:v>
                </c:pt>
                <c:pt idx="1832">
                  <c:v>30.53333333333288</c:v>
                </c:pt>
                <c:pt idx="1833">
                  <c:v>30.549999999999546</c:v>
                </c:pt>
                <c:pt idx="1834">
                  <c:v>30.566666666666212</c:v>
                </c:pt>
                <c:pt idx="1835">
                  <c:v>30.583333333332877</c:v>
                </c:pt>
                <c:pt idx="1836">
                  <c:v>30.599999999999543</c:v>
                </c:pt>
                <c:pt idx="1837">
                  <c:v>30.616666666666209</c:v>
                </c:pt>
                <c:pt idx="1838">
                  <c:v>30.633333333332875</c:v>
                </c:pt>
                <c:pt idx="1839">
                  <c:v>30.64999999999954</c:v>
                </c:pt>
                <c:pt idx="1840">
                  <c:v>30.666666666666206</c:v>
                </c:pt>
                <c:pt idx="1841">
                  <c:v>30.683333333332872</c:v>
                </c:pt>
                <c:pt idx="1842">
                  <c:v>30.699999999999537</c:v>
                </c:pt>
                <c:pt idx="1843">
                  <c:v>30.716666666666203</c:v>
                </c:pt>
                <c:pt idx="1844">
                  <c:v>30.733333333332869</c:v>
                </c:pt>
                <c:pt idx="1845">
                  <c:v>30.749999999999535</c:v>
                </c:pt>
                <c:pt idx="1846">
                  <c:v>30.7666666666662</c:v>
                </c:pt>
                <c:pt idx="1847">
                  <c:v>30.783333333332866</c:v>
                </c:pt>
                <c:pt idx="1848">
                  <c:v>30.799999999999532</c:v>
                </c:pt>
                <c:pt idx="1849">
                  <c:v>30.816666666666197</c:v>
                </c:pt>
                <c:pt idx="1850">
                  <c:v>30.833333333332863</c:v>
                </c:pt>
                <c:pt idx="1851">
                  <c:v>30.849999999999529</c:v>
                </c:pt>
                <c:pt idx="1852">
                  <c:v>30.866666666666195</c:v>
                </c:pt>
                <c:pt idx="1853">
                  <c:v>30.88333333333286</c:v>
                </c:pt>
                <c:pt idx="1854">
                  <c:v>30.899999999999526</c:v>
                </c:pt>
                <c:pt idx="1855">
                  <c:v>30.916666666666192</c:v>
                </c:pt>
                <c:pt idx="1856">
                  <c:v>30.933333333332858</c:v>
                </c:pt>
                <c:pt idx="1857">
                  <c:v>30.949999999999523</c:v>
                </c:pt>
                <c:pt idx="1858">
                  <c:v>30.966666666666189</c:v>
                </c:pt>
                <c:pt idx="1859">
                  <c:v>30.983333333332855</c:v>
                </c:pt>
                <c:pt idx="1860">
                  <c:v>30.99999999999952</c:v>
                </c:pt>
                <c:pt idx="1861">
                  <c:v>31.016666666666186</c:v>
                </c:pt>
                <c:pt idx="1862">
                  <c:v>31.033333333332852</c:v>
                </c:pt>
                <c:pt idx="1863">
                  <c:v>31.049999999999518</c:v>
                </c:pt>
                <c:pt idx="1864">
                  <c:v>31.066666666666183</c:v>
                </c:pt>
                <c:pt idx="1865">
                  <c:v>31.083333333332849</c:v>
                </c:pt>
                <c:pt idx="1866">
                  <c:v>31.099999999999515</c:v>
                </c:pt>
                <c:pt idx="1867">
                  <c:v>31.11666666666618</c:v>
                </c:pt>
                <c:pt idx="1868">
                  <c:v>31.133333333332846</c:v>
                </c:pt>
                <c:pt idx="1869">
                  <c:v>31.149999999999512</c:v>
                </c:pt>
                <c:pt idx="1870">
                  <c:v>31.166666666666178</c:v>
                </c:pt>
                <c:pt idx="1871">
                  <c:v>31.183333333332843</c:v>
                </c:pt>
                <c:pt idx="1872">
                  <c:v>31.199999999999509</c:v>
                </c:pt>
                <c:pt idx="1873">
                  <c:v>31.216666666666175</c:v>
                </c:pt>
                <c:pt idx="1874">
                  <c:v>31.23333333333284</c:v>
                </c:pt>
                <c:pt idx="1875">
                  <c:v>31.249999999999506</c:v>
                </c:pt>
                <c:pt idx="1876">
                  <c:v>31.266666666666172</c:v>
                </c:pt>
                <c:pt idx="1877">
                  <c:v>31.283333333332838</c:v>
                </c:pt>
                <c:pt idx="1878">
                  <c:v>31.299999999999503</c:v>
                </c:pt>
                <c:pt idx="1879">
                  <c:v>31.316666666666169</c:v>
                </c:pt>
                <c:pt idx="1880">
                  <c:v>31.333333333332835</c:v>
                </c:pt>
                <c:pt idx="1881">
                  <c:v>31.3499999999995</c:v>
                </c:pt>
                <c:pt idx="1882">
                  <c:v>31.366666666666166</c:v>
                </c:pt>
                <c:pt idx="1883">
                  <c:v>31.383333333332832</c:v>
                </c:pt>
                <c:pt idx="1884">
                  <c:v>31.399999999999498</c:v>
                </c:pt>
                <c:pt idx="1885">
                  <c:v>31.416666666666163</c:v>
                </c:pt>
                <c:pt idx="1886">
                  <c:v>31.433333333332829</c:v>
                </c:pt>
                <c:pt idx="1887">
                  <c:v>31.449999999999495</c:v>
                </c:pt>
                <c:pt idx="1888">
                  <c:v>31.466666666666161</c:v>
                </c:pt>
                <c:pt idx="1889">
                  <c:v>31.483333333332826</c:v>
                </c:pt>
                <c:pt idx="1890">
                  <c:v>31.499999999999492</c:v>
                </c:pt>
                <c:pt idx="1891">
                  <c:v>31.516666666666158</c:v>
                </c:pt>
                <c:pt idx="1892">
                  <c:v>31.533333333332823</c:v>
                </c:pt>
                <c:pt idx="1893">
                  <c:v>31.549999999999489</c:v>
                </c:pt>
                <c:pt idx="1894">
                  <c:v>31.566666666666155</c:v>
                </c:pt>
                <c:pt idx="1895">
                  <c:v>31.583333333332821</c:v>
                </c:pt>
                <c:pt idx="1896">
                  <c:v>31.599999999999486</c:v>
                </c:pt>
                <c:pt idx="1897">
                  <c:v>31.616666666666152</c:v>
                </c:pt>
                <c:pt idx="1898">
                  <c:v>31.633333333332818</c:v>
                </c:pt>
                <c:pt idx="1899">
                  <c:v>31.649999999999483</c:v>
                </c:pt>
                <c:pt idx="1900">
                  <c:v>31.666666666666149</c:v>
                </c:pt>
                <c:pt idx="1901">
                  <c:v>31.683333333332815</c:v>
                </c:pt>
                <c:pt idx="1902">
                  <c:v>31.699999999999481</c:v>
                </c:pt>
                <c:pt idx="1903">
                  <c:v>31.716666666666146</c:v>
                </c:pt>
                <c:pt idx="1904">
                  <c:v>31.733333333332812</c:v>
                </c:pt>
                <c:pt idx="1905">
                  <c:v>31.749999999999478</c:v>
                </c:pt>
                <c:pt idx="1906">
                  <c:v>31.766666666666143</c:v>
                </c:pt>
                <c:pt idx="1907">
                  <c:v>31.783333333332809</c:v>
                </c:pt>
                <c:pt idx="1908">
                  <c:v>31.799999999999475</c:v>
                </c:pt>
                <c:pt idx="1909">
                  <c:v>31.816666666666141</c:v>
                </c:pt>
                <c:pt idx="1910">
                  <c:v>31.833333333332806</c:v>
                </c:pt>
                <c:pt idx="1911">
                  <c:v>31.849999999999472</c:v>
                </c:pt>
                <c:pt idx="1912">
                  <c:v>31.866666666666138</c:v>
                </c:pt>
                <c:pt idx="1913">
                  <c:v>31.883333333332804</c:v>
                </c:pt>
                <c:pt idx="1914">
                  <c:v>31.899999999999469</c:v>
                </c:pt>
                <c:pt idx="1915">
                  <c:v>31.916666666666135</c:v>
                </c:pt>
                <c:pt idx="1916">
                  <c:v>31.933333333332801</c:v>
                </c:pt>
                <c:pt idx="1917">
                  <c:v>31.949999999999466</c:v>
                </c:pt>
                <c:pt idx="1918">
                  <c:v>31.966666666666132</c:v>
                </c:pt>
                <c:pt idx="1919">
                  <c:v>31.983333333332798</c:v>
                </c:pt>
                <c:pt idx="1920">
                  <c:v>31.999999999999464</c:v>
                </c:pt>
                <c:pt idx="1921">
                  <c:v>32.016666666666133</c:v>
                </c:pt>
                <c:pt idx="1922">
                  <c:v>32.033333333332799</c:v>
                </c:pt>
                <c:pt idx="1923">
                  <c:v>32.049999999999464</c:v>
                </c:pt>
                <c:pt idx="1924">
                  <c:v>32.06666666666613</c:v>
                </c:pt>
                <c:pt idx="1925">
                  <c:v>32.083333333332796</c:v>
                </c:pt>
                <c:pt idx="1926">
                  <c:v>32.099999999999461</c:v>
                </c:pt>
                <c:pt idx="1927">
                  <c:v>32.116666666666127</c:v>
                </c:pt>
                <c:pt idx="1928">
                  <c:v>32.133333333332793</c:v>
                </c:pt>
                <c:pt idx="1929">
                  <c:v>32.149999999999459</c:v>
                </c:pt>
                <c:pt idx="1930">
                  <c:v>32.166666666666124</c:v>
                </c:pt>
                <c:pt idx="1931">
                  <c:v>32.18333333333279</c:v>
                </c:pt>
                <c:pt idx="1932">
                  <c:v>32.199999999999456</c:v>
                </c:pt>
                <c:pt idx="1933">
                  <c:v>32.216666666666121</c:v>
                </c:pt>
                <c:pt idx="1934">
                  <c:v>32.233333333332787</c:v>
                </c:pt>
                <c:pt idx="1935">
                  <c:v>32.249999999999453</c:v>
                </c:pt>
                <c:pt idx="1936">
                  <c:v>32.266666666666119</c:v>
                </c:pt>
                <c:pt idx="1937">
                  <c:v>32.283333333332784</c:v>
                </c:pt>
                <c:pt idx="1938">
                  <c:v>32.29999999999945</c:v>
                </c:pt>
                <c:pt idx="1939">
                  <c:v>32.316666666666116</c:v>
                </c:pt>
                <c:pt idx="1940">
                  <c:v>32.333333333332781</c:v>
                </c:pt>
                <c:pt idx="1941">
                  <c:v>32.349999999999447</c:v>
                </c:pt>
                <c:pt idx="1942">
                  <c:v>32.366666666666113</c:v>
                </c:pt>
                <c:pt idx="1943">
                  <c:v>32.383333333332779</c:v>
                </c:pt>
                <c:pt idx="1944">
                  <c:v>32.399999999999444</c:v>
                </c:pt>
                <c:pt idx="1945">
                  <c:v>32.41666666666611</c:v>
                </c:pt>
                <c:pt idx="1946">
                  <c:v>32.433333333332776</c:v>
                </c:pt>
                <c:pt idx="1947">
                  <c:v>32.449999999999442</c:v>
                </c:pt>
                <c:pt idx="1948">
                  <c:v>32.466666666666107</c:v>
                </c:pt>
                <c:pt idx="1949">
                  <c:v>32.483333333332773</c:v>
                </c:pt>
                <c:pt idx="1950">
                  <c:v>32.499999999999439</c:v>
                </c:pt>
                <c:pt idx="1951">
                  <c:v>32.516666666666104</c:v>
                </c:pt>
                <c:pt idx="1952">
                  <c:v>32.53333333333277</c:v>
                </c:pt>
                <c:pt idx="1953">
                  <c:v>32.549999999999436</c:v>
                </c:pt>
                <c:pt idx="1954">
                  <c:v>32.566666666666102</c:v>
                </c:pt>
                <c:pt idx="1955">
                  <c:v>32.583333333332767</c:v>
                </c:pt>
                <c:pt idx="1956">
                  <c:v>32.599999999999433</c:v>
                </c:pt>
                <c:pt idx="1957">
                  <c:v>32.616666666666099</c:v>
                </c:pt>
                <c:pt idx="1958">
                  <c:v>32.633333333332764</c:v>
                </c:pt>
                <c:pt idx="1959">
                  <c:v>32.64999999999943</c:v>
                </c:pt>
                <c:pt idx="1960">
                  <c:v>32.666666666666096</c:v>
                </c:pt>
                <c:pt idx="1961">
                  <c:v>32.683333333332762</c:v>
                </c:pt>
                <c:pt idx="1962">
                  <c:v>32.699999999999427</c:v>
                </c:pt>
                <c:pt idx="1963">
                  <c:v>32.716666666666093</c:v>
                </c:pt>
                <c:pt idx="1964">
                  <c:v>32.733333333332759</c:v>
                </c:pt>
                <c:pt idx="1965">
                  <c:v>32.749999999999424</c:v>
                </c:pt>
                <c:pt idx="1966">
                  <c:v>32.76666666666609</c:v>
                </c:pt>
                <c:pt idx="1967">
                  <c:v>32.783333333332756</c:v>
                </c:pt>
                <c:pt idx="1968">
                  <c:v>32.799999999999422</c:v>
                </c:pt>
                <c:pt idx="1969">
                  <c:v>32.816666666666087</c:v>
                </c:pt>
                <c:pt idx="1970">
                  <c:v>32.833333333332753</c:v>
                </c:pt>
                <c:pt idx="1971">
                  <c:v>32.849999999999419</c:v>
                </c:pt>
                <c:pt idx="1972">
                  <c:v>32.866666666666084</c:v>
                </c:pt>
                <c:pt idx="1973">
                  <c:v>32.88333333333275</c:v>
                </c:pt>
                <c:pt idx="1974">
                  <c:v>32.899999999999416</c:v>
                </c:pt>
                <c:pt idx="1975">
                  <c:v>32.916666666666082</c:v>
                </c:pt>
                <c:pt idx="1976">
                  <c:v>32.933333333332747</c:v>
                </c:pt>
                <c:pt idx="1977">
                  <c:v>32.949999999999413</c:v>
                </c:pt>
                <c:pt idx="1978">
                  <c:v>32.966666666666079</c:v>
                </c:pt>
                <c:pt idx="1979">
                  <c:v>32.983333333332745</c:v>
                </c:pt>
                <c:pt idx="1980">
                  <c:v>32.99999999999941</c:v>
                </c:pt>
                <c:pt idx="1981">
                  <c:v>33.016666666666076</c:v>
                </c:pt>
                <c:pt idx="1982">
                  <c:v>33.033333333332742</c:v>
                </c:pt>
                <c:pt idx="1983">
                  <c:v>33.049999999999407</c:v>
                </c:pt>
                <c:pt idx="1984">
                  <c:v>33.066666666666073</c:v>
                </c:pt>
                <c:pt idx="1985">
                  <c:v>33.083333333332739</c:v>
                </c:pt>
                <c:pt idx="1986">
                  <c:v>33.099999999999405</c:v>
                </c:pt>
                <c:pt idx="1987">
                  <c:v>33.11666666666607</c:v>
                </c:pt>
                <c:pt idx="1988">
                  <c:v>33.133333333332736</c:v>
                </c:pt>
                <c:pt idx="1989">
                  <c:v>33.149999999999402</c:v>
                </c:pt>
                <c:pt idx="1990">
                  <c:v>33.166666666666067</c:v>
                </c:pt>
                <c:pt idx="1991">
                  <c:v>33.183333333332733</c:v>
                </c:pt>
                <c:pt idx="1992">
                  <c:v>33.199999999999399</c:v>
                </c:pt>
                <c:pt idx="1993">
                  <c:v>33.216666666666065</c:v>
                </c:pt>
                <c:pt idx="1994">
                  <c:v>33.23333333333273</c:v>
                </c:pt>
                <c:pt idx="1995">
                  <c:v>33.249999999999396</c:v>
                </c:pt>
                <c:pt idx="1996">
                  <c:v>33.266666666666062</c:v>
                </c:pt>
                <c:pt idx="1997">
                  <c:v>33.283333333332727</c:v>
                </c:pt>
                <c:pt idx="1998">
                  <c:v>33.299999999999393</c:v>
                </c:pt>
                <c:pt idx="1999">
                  <c:v>33.316666666666059</c:v>
                </c:pt>
                <c:pt idx="2000">
                  <c:v>33.333333333332725</c:v>
                </c:pt>
                <c:pt idx="2001">
                  <c:v>33.34999999999939</c:v>
                </c:pt>
                <c:pt idx="2002">
                  <c:v>33.366666666666056</c:v>
                </c:pt>
                <c:pt idx="2003">
                  <c:v>33.383333333332722</c:v>
                </c:pt>
                <c:pt idx="2004">
                  <c:v>33.399999999999388</c:v>
                </c:pt>
                <c:pt idx="2005">
                  <c:v>33.416666666666053</c:v>
                </c:pt>
                <c:pt idx="2006">
                  <c:v>33.433333333332719</c:v>
                </c:pt>
                <c:pt idx="2007">
                  <c:v>33.449999999999385</c:v>
                </c:pt>
                <c:pt idx="2008">
                  <c:v>33.46666666666605</c:v>
                </c:pt>
                <c:pt idx="2009">
                  <c:v>33.483333333332716</c:v>
                </c:pt>
                <c:pt idx="2010">
                  <c:v>33.499999999999382</c:v>
                </c:pt>
                <c:pt idx="2011">
                  <c:v>33.516666666666048</c:v>
                </c:pt>
                <c:pt idx="2012">
                  <c:v>33.533333333332713</c:v>
                </c:pt>
                <c:pt idx="2013">
                  <c:v>33.549999999999379</c:v>
                </c:pt>
                <c:pt idx="2014">
                  <c:v>33.566666666666045</c:v>
                </c:pt>
                <c:pt idx="2015">
                  <c:v>33.58333333333271</c:v>
                </c:pt>
                <c:pt idx="2016">
                  <c:v>33.599999999999376</c:v>
                </c:pt>
                <c:pt idx="2017">
                  <c:v>33.616666666666042</c:v>
                </c:pt>
                <c:pt idx="2018">
                  <c:v>33.633333333332708</c:v>
                </c:pt>
                <c:pt idx="2019">
                  <c:v>33.649999999999373</c:v>
                </c:pt>
                <c:pt idx="2020">
                  <c:v>33.666666666666039</c:v>
                </c:pt>
                <c:pt idx="2021">
                  <c:v>33.683333333332705</c:v>
                </c:pt>
                <c:pt idx="2022">
                  <c:v>33.69999999999937</c:v>
                </c:pt>
                <c:pt idx="2023">
                  <c:v>33.716666666666036</c:v>
                </c:pt>
                <c:pt idx="2024">
                  <c:v>33.733333333332702</c:v>
                </c:pt>
                <c:pt idx="2025">
                  <c:v>33.749999999999368</c:v>
                </c:pt>
                <c:pt idx="2026">
                  <c:v>33.766666666666033</c:v>
                </c:pt>
                <c:pt idx="2027">
                  <c:v>33.783333333332699</c:v>
                </c:pt>
                <c:pt idx="2028">
                  <c:v>33.799999999999365</c:v>
                </c:pt>
                <c:pt idx="2029">
                  <c:v>33.81666666666603</c:v>
                </c:pt>
                <c:pt idx="2030">
                  <c:v>33.833333333332696</c:v>
                </c:pt>
                <c:pt idx="2031">
                  <c:v>33.849999999999362</c:v>
                </c:pt>
                <c:pt idx="2032">
                  <c:v>33.866666666666028</c:v>
                </c:pt>
                <c:pt idx="2033">
                  <c:v>33.883333333332693</c:v>
                </c:pt>
                <c:pt idx="2034">
                  <c:v>33.899999999999359</c:v>
                </c:pt>
                <c:pt idx="2035">
                  <c:v>33.916666666666025</c:v>
                </c:pt>
                <c:pt idx="2036">
                  <c:v>33.933333333332691</c:v>
                </c:pt>
                <c:pt idx="2037">
                  <c:v>33.949999999999356</c:v>
                </c:pt>
                <c:pt idx="2038">
                  <c:v>33.966666666666022</c:v>
                </c:pt>
                <c:pt idx="2039">
                  <c:v>33.983333333332688</c:v>
                </c:pt>
                <c:pt idx="2040">
                  <c:v>33.999999999999353</c:v>
                </c:pt>
                <c:pt idx="2041">
                  <c:v>34.016666666666019</c:v>
                </c:pt>
                <c:pt idx="2042">
                  <c:v>34.033333333332685</c:v>
                </c:pt>
                <c:pt idx="2043">
                  <c:v>34.049999999999351</c:v>
                </c:pt>
                <c:pt idx="2044">
                  <c:v>34.066666666666016</c:v>
                </c:pt>
                <c:pt idx="2045">
                  <c:v>34.083333333332682</c:v>
                </c:pt>
                <c:pt idx="2046">
                  <c:v>34.099999999999348</c:v>
                </c:pt>
                <c:pt idx="2047">
                  <c:v>34.116666666666013</c:v>
                </c:pt>
                <c:pt idx="2048">
                  <c:v>34.133333333332679</c:v>
                </c:pt>
                <c:pt idx="2049">
                  <c:v>34.149999999999345</c:v>
                </c:pt>
                <c:pt idx="2050">
                  <c:v>34.166666666666011</c:v>
                </c:pt>
                <c:pt idx="2051">
                  <c:v>34.183333333332676</c:v>
                </c:pt>
                <c:pt idx="2052">
                  <c:v>34.199999999999342</c:v>
                </c:pt>
                <c:pt idx="2053">
                  <c:v>34.216666666666008</c:v>
                </c:pt>
                <c:pt idx="2054">
                  <c:v>34.233333333332673</c:v>
                </c:pt>
                <c:pt idx="2055">
                  <c:v>34.249999999999339</c:v>
                </c:pt>
                <c:pt idx="2056">
                  <c:v>34.266666666666005</c:v>
                </c:pt>
                <c:pt idx="2057">
                  <c:v>34.283333333332671</c:v>
                </c:pt>
                <c:pt idx="2058">
                  <c:v>34.299999999999336</c:v>
                </c:pt>
                <c:pt idx="2059">
                  <c:v>34.316666666666002</c:v>
                </c:pt>
                <c:pt idx="2060">
                  <c:v>34.333333333332668</c:v>
                </c:pt>
                <c:pt idx="2061">
                  <c:v>34.349999999999334</c:v>
                </c:pt>
                <c:pt idx="2062">
                  <c:v>34.366666666665999</c:v>
                </c:pt>
                <c:pt idx="2063">
                  <c:v>34.383333333332665</c:v>
                </c:pt>
                <c:pt idx="2064">
                  <c:v>34.399999999999331</c:v>
                </c:pt>
                <c:pt idx="2065">
                  <c:v>34.416666666665996</c:v>
                </c:pt>
                <c:pt idx="2066">
                  <c:v>34.433333333332662</c:v>
                </c:pt>
                <c:pt idx="2067">
                  <c:v>34.449999999999328</c:v>
                </c:pt>
                <c:pt idx="2068">
                  <c:v>34.466666666665994</c:v>
                </c:pt>
                <c:pt idx="2069">
                  <c:v>34.483333333332659</c:v>
                </c:pt>
                <c:pt idx="2070">
                  <c:v>34.499999999999325</c:v>
                </c:pt>
                <c:pt idx="2071">
                  <c:v>34.516666666665991</c:v>
                </c:pt>
                <c:pt idx="2072">
                  <c:v>34.533333333332656</c:v>
                </c:pt>
                <c:pt idx="2073">
                  <c:v>34.549999999999322</c:v>
                </c:pt>
                <c:pt idx="2074">
                  <c:v>34.566666666665988</c:v>
                </c:pt>
                <c:pt idx="2075">
                  <c:v>34.583333333332654</c:v>
                </c:pt>
                <c:pt idx="2076">
                  <c:v>34.599999999999319</c:v>
                </c:pt>
                <c:pt idx="2077">
                  <c:v>34.616666666665985</c:v>
                </c:pt>
                <c:pt idx="2078">
                  <c:v>34.633333333332651</c:v>
                </c:pt>
                <c:pt idx="2079">
                  <c:v>34.649999999999316</c:v>
                </c:pt>
                <c:pt idx="2080">
                  <c:v>34.666666666665982</c:v>
                </c:pt>
                <c:pt idx="2081">
                  <c:v>34.683333333332648</c:v>
                </c:pt>
                <c:pt idx="2082">
                  <c:v>34.699999999999314</c:v>
                </c:pt>
                <c:pt idx="2083">
                  <c:v>34.716666666665979</c:v>
                </c:pt>
                <c:pt idx="2084">
                  <c:v>34.733333333332645</c:v>
                </c:pt>
                <c:pt idx="2085">
                  <c:v>34.749999999999311</c:v>
                </c:pt>
                <c:pt idx="2086">
                  <c:v>34.766666666665976</c:v>
                </c:pt>
                <c:pt idx="2087">
                  <c:v>34.783333333332642</c:v>
                </c:pt>
                <c:pt idx="2088">
                  <c:v>34.799999999999308</c:v>
                </c:pt>
                <c:pt idx="2089">
                  <c:v>34.816666666665974</c:v>
                </c:pt>
                <c:pt idx="2090">
                  <c:v>34.833333333332639</c:v>
                </c:pt>
                <c:pt idx="2091">
                  <c:v>34.849999999999305</c:v>
                </c:pt>
                <c:pt idx="2092">
                  <c:v>34.866666666665971</c:v>
                </c:pt>
                <c:pt idx="2093">
                  <c:v>34.883333333332637</c:v>
                </c:pt>
                <c:pt idx="2094">
                  <c:v>34.899999999999302</c:v>
                </c:pt>
                <c:pt idx="2095">
                  <c:v>34.916666666665968</c:v>
                </c:pt>
                <c:pt idx="2096">
                  <c:v>34.933333333332634</c:v>
                </c:pt>
                <c:pt idx="2097">
                  <c:v>34.949999999999299</c:v>
                </c:pt>
                <c:pt idx="2098">
                  <c:v>34.966666666665965</c:v>
                </c:pt>
                <c:pt idx="2099">
                  <c:v>34.983333333332631</c:v>
                </c:pt>
                <c:pt idx="2100">
                  <c:v>34.999999999999297</c:v>
                </c:pt>
                <c:pt idx="2101">
                  <c:v>35.016666666665962</c:v>
                </c:pt>
                <c:pt idx="2102">
                  <c:v>35.033333333332628</c:v>
                </c:pt>
                <c:pt idx="2103">
                  <c:v>35.049999999999294</c:v>
                </c:pt>
                <c:pt idx="2104">
                  <c:v>35.066666666665959</c:v>
                </c:pt>
                <c:pt idx="2105">
                  <c:v>35.083333333332625</c:v>
                </c:pt>
                <c:pt idx="2106">
                  <c:v>35.099999999999291</c:v>
                </c:pt>
                <c:pt idx="2107">
                  <c:v>35.116666666665957</c:v>
                </c:pt>
                <c:pt idx="2108">
                  <c:v>35.133333333332622</c:v>
                </c:pt>
                <c:pt idx="2109">
                  <c:v>35.149999999999288</c:v>
                </c:pt>
                <c:pt idx="2110">
                  <c:v>35.166666666665954</c:v>
                </c:pt>
                <c:pt idx="2111">
                  <c:v>35.183333333332619</c:v>
                </c:pt>
                <c:pt idx="2112">
                  <c:v>35.199999999999285</c:v>
                </c:pt>
                <c:pt idx="2113">
                  <c:v>35.216666666665951</c:v>
                </c:pt>
                <c:pt idx="2114">
                  <c:v>35.233333333332617</c:v>
                </c:pt>
                <c:pt idx="2115">
                  <c:v>35.249999999999282</c:v>
                </c:pt>
                <c:pt idx="2116">
                  <c:v>35.266666666665948</c:v>
                </c:pt>
                <c:pt idx="2117">
                  <c:v>35.283333333332614</c:v>
                </c:pt>
                <c:pt idx="2118">
                  <c:v>35.29999999999928</c:v>
                </c:pt>
                <c:pt idx="2119">
                  <c:v>35.316666666665945</c:v>
                </c:pt>
                <c:pt idx="2120">
                  <c:v>35.333333333332611</c:v>
                </c:pt>
                <c:pt idx="2121">
                  <c:v>35.349999999999277</c:v>
                </c:pt>
                <c:pt idx="2122">
                  <c:v>35.366666666665942</c:v>
                </c:pt>
                <c:pt idx="2123">
                  <c:v>35.383333333332608</c:v>
                </c:pt>
                <c:pt idx="2124">
                  <c:v>35.399999999999274</c:v>
                </c:pt>
                <c:pt idx="2125">
                  <c:v>35.41666666666594</c:v>
                </c:pt>
                <c:pt idx="2126">
                  <c:v>35.433333333332605</c:v>
                </c:pt>
                <c:pt idx="2127">
                  <c:v>35.449999999999271</c:v>
                </c:pt>
                <c:pt idx="2128">
                  <c:v>35.466666666665937</c:v>
                </c:pt>
                <c:pt idx="2129">
                  <c:v>35.483333333332602</c:v>
                </c:pt>
                <c:pt idx="2130">
                  <c:v>35.499999999999268</c:v>
                </c:pt>
                <c:pt idx="2131">
                  <c:v>35.516666666665934</c:v>
                </c:pt>
                <c:pt idx="2132">
                  <c:v>35.5333333333326</c:v>
                </c:pt>
                <c:pt idx="2133">
                  <c:v>35.549999999999265</c:v>
                </c:pt>
                <c:pt idx="2134">
                  <c:v>35.566666666665931</c:v>
                </c:pt>
                <c:pt idx="2135">
                  <c:v>35.583333333332597</c:v>
                </c:pt>
                <c:pt idx="2136">
                  <c:v>35.599999999999262</c:v>
                </c:pt>
                <c:pt idx="2137">
                  <c:v>35.616666666665928</c:v>
                </c:pt>
                <c:pt idx="2138">
                  <c:v>35.633333333332594</c:v>
                </c:pt>
                <c:pt idx="2139">
                  <c:v>35.64999999999926</c:v>
                </c:pt>
                <c:pt idx="2140">
                  <c:v>35.666666666665925</c:v>
                </c:pt>
                <c:pt idx="2141">
                  <c:v>35.683333333332591</c:v>
                </c:pt>
                <c:pt idx="2142">
                  <c:v>35.699999999999257</c:v>
                </c:pt>
                <c:pt idx="2143">
                  <c:v>35.716666666665922</c:v>
                </c:pt>
                <c:pt idx="2144">
                  <c:v>35.733333333332588</c:v>
                </c:pt>
                <c:pt idx="2145">
                  <c:v>35.749999999999254</c:v>
                </c:pt>
                <c:pt idx="2146">
                  <c:v>35.76666666666592</c:v>
                </c:pt>
                <c:pt idx="2147">
                  <c:v>35.783333333332585</c:v>
                </c:pt>
                <c:pt idx="2148">
                  <c:v>35.799999999999251</c:v>
                </c:pt>
                <c:pt idx="2149">
                  <c:v>35.816666666665917</c:v>
                </c:pt>
                <c:pt idx="2150">
                  <c:v>35.833333333332583</c:v>
                </c:pt>
                <c:pt idx="2151">
                  <c:v>35.849999999999248</c:v>
                </c:pt>
                <c:pt idx="2152">
                  <c:v>35.866666666665914</c:v>
                </c:pt>
                <c:pt idx="2153">
                  <c:v>35.88333333333258</c:v>
                </c:pt>
                <c:pt idx="2154">
                  <c:v>35.899999999999245</c:v>
                </c:pt>
                <c:pt idx="2155">
                  <c:v>35.916666666665911</c:v>
                </c:pt>
                <c:pt idx="2156">
                  <c:v>35.933333333332577</c:v>
                </c:pt>
                <c:pt idx="2157">
                  <c:v>35.949999999999243</c:v>
                </c:pt>
                <c:pt idx="2158">
                  <c:v>35.966666666665908</c:v>
                </c:pt>
                <c:pt idx="2159">
                  <c:v>35.983333333332574</c:v>
                </c:pt>
                <c:pt idx="2160">
                  <c:v>35.99999999999924</c:v>
                </c:pt>
                <c:pt idx="2161">
                  <c:v>36.016666666665905</c:v>
                </c:pt>
                <c:pt idx="2162">
                  <c:v>36.033333333332571</c:v>
                </c:pt>
                <c:pt idx="2163">
                  <c:v>36.049999999999237</c:v>
                </c:pt>
                <c:pt idx="2164">
                  <c:v>36.066666666665903</c:v>
                </c:pt>
                <c:pt idx="2165">
                  <c:v>36.083333333332568</c:v>
                </c:pt>
                <c:pt idx="2166">
                  <c:v>36.099999999999234</c:v>
                </c:pt>
                <c:pt idx="2167">
                  <c:v>36.1166666666659</c:v>
                </c:pt>
                <c:pt idx="2168">
                  <c:v>36.133333333332565</c:v>
                </c:pt>
                <c:pt idx="2169">
                  <c:v>36.149999999999231</c:v>
                </c:pt>
                <c:pt idx="2170">
                  <c:v>36.166666666665897</c:v>
                </c:pt>
                <c:pt idx="2171">
                  <c:v>36.183333333332563</c:v>
                </c:pt>
                <c:pt idx="2172">
                  <c:v>36.199999999999228</c:v>
                </c:pt>
                <c:pt idx="2173">
                  <c:v>36.216666666665894</c:v>
                </c:pt>
                <c:pt idx="2174">
                  <c:v>36.23333333333256</c:v>
                </c:pt>
                <c:pt idx="2175">
                  <c:v>36.249999999999226</c:v>
                </c:pt>
                <c:pt idx="2176">
                  <c:v>36.266666666665891</c:v>
                </c:pt>
                <c:pt idx="2177">
                  <c:v>36.283333333332557</c:v>
                </c:pt>
                <c:pt idx="2178">
                  <c:v>36.299999999999223</c:v>
                </c:pt>
                <c:pt idx="2179">
                  <c:v>36.316666666665888</c:v>
                </c:pt>
                <c:pt idx="2180">
                  <c:v>36.333333333332554</c:v>
                </c:pt>
                <c:pt idx="2181">
                  <c:v>36.34999999999922</c:v>
                </c:pt>
                <c:pt idx="2182">
                  <c:v>36.366666666665886</c:v>
                </c:pt>
                <c:pt idx="2183">
                  <c:v>36.383333333332551</c:v>
                </c:pt>
                <c:pt idx="2184">
                  <c:v>36.399999999999217</c:v>
                </c:pt>
                <c:pt idx="2185">
                  <c:v>36.416666666665883</c:v>
                </c:pt>
                <c:pt idx="2186">
                  <c:v>36.433333333332548</c:v>
                </c:pt>
                <c:pt idx="2187">
                  <c:v>36.449999999999214</c:v>
                </c:pt>
                <c:pt idx="2188">
                  <c:v>36.46666666666588</c:v>
                </c:pt>
                <c:pt idx="2189">
                  <c:v>36.483333333332546</c:v>
                </c:pt>
                <c:pt idx="2190">
                  <c:v>36.499999999999211</c:v>
                </c:pt>
                <c:pt idx="2191">
                  <c:v>36.516666666665877</c:v>
                </c:pt>
                <c:pt idx="2192">
                  <c:v>36.533333333332543</c:v>
                </c:pt>
                <c:pt idx="2193">
                  <c:v>36.549999999999208</c:v>
                </c:pt>
                <c:pt idx="2194">
                  <c:v>36.566666666665874</c:v>
                </c:pt>
                <c:pt idx="2195">
                  <c:v>36.58333333333254</c:v>
                </c:pt>
                <c:pt idx="2196">
                  <c:v>36.599999999999206</c:v>
                </c:pt>
                <c:pt idx="2197">
                  <c:v>36.616666666665871</c:v>
                </c:pt>
                <c:pt idx="2198">
                  <c:v>36.633333333332537</c:v>
                </c:pt>
                <c:pt idx="2199">
                  <c:v>36.649999999999203</c:v>
                </c:pt>
                <c:pt idx="2200">
                  <c:v>36.666666666665868</c:v>
                </c:pt>
                <c:pt idx="2201">
                  <c:v>36.683333333332534</c:v>
                </c:pt>
                <c:pt idx="2202">
                  <c:v>36.6999999999992</c:v>
                </c:pt>
                <c:pt idx="2203">
                  <c:v>36.716666666665866</c:v>
                </c:pt>
                <c:pt idx="2204">
                  <c:v>36.733333333332531</c:v>
                </c:pt>
                <c:pt idx="2205">
                  <c:v>36.749999999999197</c:v>
                </c:pt>
                <c:pt idx="2206">
                  <c:v>36.766666666665863</c:v>
                </c:pt>
                <c:pt idx="2207">
                  <c:v>36.783333333332529</c:v>
                </c:pt>
                <c:pt idx="2208">
                  <c:v>36.799999999999194</c:v>
                </c:pt>
                <c:pt idx="2209">
                  <c:v>36.81666666666586</c:v>
                </c:pt>
                <c:pt idx="2210">
                  <c:v>36.833333333332526</c:v>
                </c:pt>
                <c:pt idx="2211">
                  <c:v>36.849999999999191</c:v>
                </c:pt>
                <c:pt idx="2212">
                  <c:v>36.866666666665857</c:v>
                </c:pt>
                <c:pt idx="2213">
                  <c:v>36.883333333332523</c:v>
                </c:pt>
                <c:pt idx="2214">
                  <c:v>36.899999999999189</c:v>
                </c:pt>
                <c:pt idx="2215">
                  <c:v>36.916666666665854</c:v>
                </c:pt>
                <c:pt idx="2216">
                  <c:v>36.93333333333252</c:v>
                </c:pt>
                <c:pt idx="2217">
                  <c:v>36.949999999999186</c:v>
                </c:pt>
                <c:pt idx="2218">
                  <c:v>36.966666666665851</c:v>
                </c:pt>
                <c:pt idx="2219">
                  <c:v>36.983333333332517</c:v>
                </c:pt>
                <c:pt idx="2220">
                  <c:v>36.999999999999183</c:v>
                </c:pt>
                <c:pt idx="2221">
                  <c:v>37.016666666665849</c:v>
                </c:pt>
                <c:pt idx="2222">
                  <c:v>37.033333333332514</c:v>
                </c:pt>
                <c:pt idx="2223">
                  <c:v>37.04999999999918</c:v>
                </c:pt>
                <c:pt idx="2224">
                  <c:v>37.066666666665846</c:v>
                </c:pt>
                <c:pt idx="2225">
                  <c:v>37.083333333332511</c:v>
                </c:pt>
                <c:pt idx="2226">
                  <c:v>37.099999999999177</c:v>
                </c:pt>
                <c:pt idx="2227">
                  <c:v>37.116666666665843</c:v>
                </c:pt>
                <c:pt idx="2228">
                  <c:v>37.133333333332509</c:v>
                </c:pt>
                <c:pt idx="2229">
                  <c:v>37.149999999999174</c:v>
                </c:pt>
                <c:pt idx="2230">
                  <c:v>37.16666666666584</c:v>
                </c:pt>
                <c:pt idx="2231">
                  <c:v>37.183333333332506</c:v>
                </c:pt>
                <c:pt idx="2232">
                  <c:v>37.199999999999172</c:v>
                </c:pt>
                <c:pt idx="2233">
                  <c:v>37.216666666665837</c:v>
                </c:pt>
                <c:pt idx="2234">
                  <c:v>37.233333333332503</c:v>
                </c:pt>
                <c:pt idx="2235">
                  <c:v>37.249999999999169</c:v>
                </c:pt>
                <c:pt idx="2236">
                  <c:v>37.266666666665834</c:v>
                </c:pt>
                <c:pt idx="2237">
                  <c:v>37.2833333333325</c:v>
                </c:pt>
                <c:pt idx="2238">
                  <c:v>37.299999999999166</c:v>
                </c:pt>
                <c:pt idx="2239">
                  <c:v>37.316666666665832</c:v>
                </c:pt>
                <c:pt idx="2240">
                  <c:v>37.333333333332497</c:v>
                </c:pt>
                <c:pt idx="2241">
                  <c:v>37.349999999999163</c:v>
                </c:pt>
                <c:pt idx="2242">
                  <c:v>37.366666666665829</c:v>
                </c:pt>
                <c:pt idx="2243">
                  <c:v>37.383333333332494</c:v>
                </c:pt>
                <c:pt idx="2244">
                  <c:v>37.39999999999916</c:v>
                </c:pt>
                <c:pt idx="2245">
                  <c:v>37.416666666665826</c:v>
                </c:pt>
                <c:pt idx="2246">
                  <c:v>37.433333333332492</c:v>
                </c:pt>
                <c:pt idx="2247">
                  <c:v>37.449999999999157</c:v>
                </c:pt>
                <c:pt idx="2248">
                  <c:v>37.466666666665823</c:v>
                </c:pt>
                <c:pt idx="2249">
                  <c:v>37.483333333332489</c:v>
                </c:pt>
                <c:pt idx="2250">
                  <c:v>37.499999999999154</c:v>
                </c:pt>
                <c:pt idx="2251">
                  <c:v>37.51666666666582</c:v>
                </c:pt>
                <c:pt idx="2252">
                  <c:v>37.533333333332486</c:v>
                </c:pt>
                <c:pt idx="2253">
                  <c:v>37.549999999999152</c:v>
                </c:pt>
                <c:pt idx="2254">
                  <c:v>37.566666666665817</c:v>
                </c:pt>
                <c:pt idx="2255">
                  <c:v>37.583333333332483</c:v>
                </c:pt>
                <c:pt idx="2256">
                  <c:v>37.599999999999149</c:v>
                </c:pt>
                <c:pt idx="2257">
                  <c:v>37.616666666665814</c:v>
                </c:pt>
                <c:pt idx="2258">
                  <c:v>37.63333333333248</c:v>
                </c:pt>
                <c:pt idx="2259">
                  <c:v>37.649999999999146</c:v>
                </c:pt>
                <c:pt idx="2260">
                  <c:v>37.666666666665812</c:v>
                </c:pt>
                <c:pt idx="2261">
                  <c:v>37.683333333332477</c:v>
                </c:pt>
                <c:pt idx="2262">
                  <c:v>37.699999999999143</c:v>
                </c:pt>
                <c:pt idx="2263">
                  <c:v>37.716666666665809</c:v>
                </c:pt>
                <c:pt idx="2264">
                  <c:v>37.733333333332475</c:v>
                </c:pt>
                <c:pt idx="2265">
                  <c:v>37.74999999999914</c:v>
                </c:pt>
                <c:pt idx="2266">
                  <c:v>37.766666666665806</c:v>
                </c:pt>
                <c:pt idx="2267">
                  <c:v>37.783333333332472</c:v>
                </c:pt>
                <c:pt idx="2268">
                  <c:v>37.799999999999137</c:v>
                </c:pt>
                <c:pt idx="2269">
                  <c:v>37.816666666665803</c:v>
                </c:pt>
                <c:pt idx="2270">
                  <c:v>37.833333333332469</c:v>
                </c:pt>
                <c:pt idx="2271">
                  <c:v>37.849999999999135</c:v>
                </c:pt>
                <c:pt idx="2272">
                  <c:v>37.8666666666658</c:v>
                </c:pt>
                <c:pt idx="2273">
                  <c:v>37.883333333332466</c:v>
                </c:pt>
                <c:pt idx="2274">
                  <c:v>37.899999999999132</c:v>
                </c:pt>
                <c:pt idx="2275">
                  <c:v>37.916666666665797</c:v>
                </c:pt>
                <c:pt idx="2276">
                  <c:v>37.933333333332463</c:v>
                </c:pt>
                <c:pt idx="2277">
                  <c:v>37.949999999999129</c:v>
                </c:pt>
                <c:pt idx="2278">
                  <c:v>37.966666666665795</c:v>
                </c:pt>
                <c:pt idx="2279">
                  <c:v>37.98333333333246</c:v>
                </c:pt>
                <c:pt idx="2280">
                  <c:v>37.999999999999126</c:v>
                </c:pt>
                <c:pt idx="2281">
                  <c:v>38.016666666665792</c:v>
                </c:pt>
                <c:pt idx="2282">
                  <c:v>38.033333333332457</c:v>
                </c:pt>
                <c:pt idx="2283">
                  <c:v>38.049999999999123</c:v>
                </c:pt>
                <c:pt idx="2284">
                  <c:v>38.066666666665789</c:v>
                </c:pt>
                <c:pt idx="2285">
                  <c:v>38.083333333332455</c:v>
                </c:pt>
                <c:pt idx="2286">
                  <c:v>38.09999999999912</c:v>
                </c:pt>
                <c:pt idx="2287">
                  <c:v>38.116666666665786</c:v>
                </c:pt>
                <c:pt idx="2288">
                  <c:v>38.133333333332452</c:v>
                </c:pt>
                <c:pt idx="2289">
                  <c:v>38.149999999999118</c:v>
                </c:pt>
                <c:pt idx="2290">
                  <c:v>38.166666666665783</c:v>
                </c:pt>
                <c:pt idx="2291">
                  <c:v>38.183333333332449</c:v>
                </c:pt>
                <c:pt idx="2292">
                  <c:v>38.199999999999115</c:v>
                </c:pt>
                <c:pt idx="2293">
                  <c:v>38.21666666666578</c:v>
                </c:pt>
                <c:pt idx="2294">
                  <c:v>38.233333333332446</c:v>
                </c:pt>
                <c:pt idx="2295">
                  <c:v>38.249999999999112</c:v>
                </c:pt>
                <c:pt idx="2296">
                  <c:v>38.266666666665778</c:v>
                </c:pt>
                <c:pt idx="2297">
                  <c:v>38.283333333332443</c:v>
                </c:pt>
                <c:pt idx="2298">
                  <c:v>38.299999999999109</c:v>
                </c:pt>
                <c:pt idx="2299">
                  <c:v>38.316666666665775</c:v>
                </c:pt>
                <c:pt idx="2300">
                  <c:v>38.33333333333244</c:v>
                </c:pt>
                <c:pt idx="2301">
                  <c:v>38.349999999999106</c:v>
                </c:pt>
                <c:pt idx="2302">
                  <c:v>38.366666666665772</c:v>
                </c:pt>
                <c:pt idx="2303">
                  <c:v>38.383333333332438</c:v>
                </c:pt>
                <c:pt idx="2304">
                  <c:v>38.399999999999103</c:v>
                </c:pt>
                <c:pt idx="2305">
                  <c:v>38.416666666665769</c:v>
                </c:pt>
                <c:pt idx="2306">
                  <c:v>38.433333333332435</c:v>
                </c:pt>
                <c:pt idx="2307">
                  <c:v>38.4499999999991</c:v>
                </c:pt>
                <c:pt idx="2308">
                  <c:v>38.466666666665766</c:v>
                </c:pt>
                <c:pt idx="2309">
                  <c:v>38.483333333332432</c:v>
                </c:pt>
                <c:pt idx="2310">
                  <c:v>38.499999999999098</c:v>
                </c:pt>
                <c:pt idx="2311">
                  <c:v>38.516666666665763</c:v>
                </c:pt>
                <c:pt idx="2312">
                  <c:v>38.533333333332429</c:v>
                </c:pt>
                <c:pt idx="2313">
                  <c:v>38.549999999999095</c:v>
                </c:pt>
                <c:pt idx="2314">
                  <c:v>38.56666666666576</c:v>
                </c:pt>
                <c:pt idx="2315">
                  <c:v>38.583333333332426</c:v>
                </c:pt>
                <c:pt idx="2316">
                  <c:v>38.599999999999092</c:v>
                </c:pt>
                <c:pt idx="2317">
                  <c:v>38.616666666665758</c:v>
                </c:pt>
                <c:pt idx="2318">
                  <c:v>38.633333333332423</c:v>
                </c:pt>
                <c:pt idx="2319">
                  <c:v>38.649999999999089</c:v>
                </c:pt>
                <c:pt idx="2320">
                  <c:v>38.666666666665755</c:v>
                </c:pt>
                <c:pt idx="2321">
                  <c:v>38.683333333332421</c:v>
                </c:pt>
                <c:pt idx="2322">
                  <c:v>38.699999999999086</c:v>
                </c:pt>
                <c:pt idx="2323">
                  <c:v>38.716666666665752</c:v>
                </c:pt>
                <c:pt idx="2324">
                  <c:v>38.733333333332418</c:v>
                </c:pt>
                <c:pt idx="2325">
                  <c:v>38.749999999999083</c:v>
                </c:pt>
                <c:pt idx="2326">
                  <c:v>38.766666666665749</c:v>
                </c:pt>
                <c:pt idx="2327">
                  <c:v>38.783333333332415</c:v>
                </c:pt>
                <c:pt idx="2328">
                  <c:v>38.799999999999081</c:v>
                </c:pt>
                <c:pt idx="2329">
                  <c:v>38.816666666665746</c:v>
                </c:pt>
                <c:pt idx="2330">
                  <c:v>38.833333333332412</c:v>
                </c:pt>
                <c:pt idx="2331">
                  <c:v>38.849999999999078</c:v>
                </c:pt>
                <c:pt idx="2332">
                  <c:v>38.866666666665743</c:v>
                </c:pt>
                <c:pt idx="2333">
                  <c:v>38.883333333332409</c:v>
                </c:pt>
                <c:pt idx="2334">
                  <c:v>38.899999999999075</c:v>
                </c:pt>
                <c:pt idx="2335">
                  <c:v>38.916666666665741</c:v>
                </c:pt>
                <c:pt idx="2336">
                  <c:v>38.933333333332406</c:v>
                </c:pt>
                <c:pt idx="2337">
                  <c:v>38.949999999999072</c:v>
                </c:pt>
                <c:pt idx="2338">
                  <c:v>38.966666666665738</c:v>
                </c:pt>
                <c:pt idx="2339">
                  <c:v>38.983333333332403</c:v>
                </c:pt>
                <c:pt idx="2340">
                  <c:v>38.999999999999069</c:v>
                </c:pt>
                <c:pt idx="2341">
                  <c:v>39.016666666665735</c:v>
                </c:pt>
                <c:pt idx="2342">
                  <c:v>39.033333333332401</c:v>
                </c:pt>
                <c:pt idx="2343">
                  <c:v>39.049999999999066</c:v>
                </c:pt>
                <c:pt idx="2344">
                  <c:v>39.066666666665732</c:v>
                </c:pt>
                <c:pt idx="2345">
                  <c:v>39.083333333332398</c:v>
                </c:pt>
                <c:pt idx="2346">
                  <c:v>39.099999999999064</c:v>
                </c:pt>
                <c:pt idx="2347">
                  <c:v>39.116666666665729</c:v>
                </c:pt>
                <c:pt idx="2348">
                  <c:v>39.133333333332395</c:v>
                </c:pt>
                <c:pt idx="2349">
                  <c:v>39.149999999999061</c:v>
                </c:pt>
                <c:pt idx="2350">
                  <c:v>39.166666666665726</c:v>
                </c:pt>
                <c:pt idx="2351">
                  <c:v>39.183333333332392</c:v>
                </c:pt>
                <c:pt idx="2352">
                  <c:v>39.199999999999058</c:v>
                </c:pt>
                <c:pt idx="2353">
                  <c:v>39.216666666665724</c:v>
                </c:pt>
                <c:pt idx="2354">
                  <c:v>39.233333333332389</c:v>
                </c:pt>
                <c:pt idx="2355">
                  <c:v>39.249999999999055</c:v>
                </c:pt>
                <c:pt idx="2356">
                  <c:v>39.266666666665721</c:v>
                </c:pt>
                <c:pt idx="2357">
                  <c:v>39.283333333332386</c:v>
                </c:pt>
                <c:pt idx="2358">
                  <c:v>39.299999999999052</c:v>
                </c:pt>
                <c:pt idx="2359">
                  <c:v>39.316666666665718</c:v>
                </c:pt>
                <c:pt idx="2360">
                  <c:v>39.333333333332384</c:v>
                </c:pt>
                <c:pt idx="2361">
                  <c:v>39.349999999999049</c:v>
                </c:pt>
                <c:pt idx="2362">
                  <c:v>39.366666666665715</c:v>
                </c:pt>
                <c:pt idx="2363">
                  <c:v>39.383333333332381</c:v>
                </c:pt>
                <c:pt idx="2364">
                  <c:v>39.399999999999046</c:v>
                </c:pt>
                <c:pt idx="2365">
                  <c:v>39.416666666665712</c:v>
                </c:pt>
                <c:pt idx="2366">
                  <c:v>39.433333333332378</c:v>
                </c:pt>
                <c:pt idx="2367">
                  <c:v>39.449999999999044</c:v>
                </c:pt>
                <c:pt idx="2368">
                  <c:v>39.466666666665709</c:v>
                </c:pt>
                <c:pt idx="2369">
                  <c:v>39.483333333332375</c:v>
                </c:pt>
                <c:pt idx="2370">
                  <c:v>39.499999999999041</c:v>
                </c:pt>
                <c:pt idx="2371">
                  <c:v>39.516666666665706</c:v>
                </c:pt>
                <c:pt idx="2372">
                  <c:v>39.533333333332372</c:v>
                </c:pt>
                <c:pt idx="2373">
                  <c:v>39.549999999999038</c:v>
                </c:pt>
                <c:pt idx="2374">
                  <c:v>39.566666666665704</c:v>
                </c:pt>
                <c:pt idx="2375">
                  <c:v>39.583333333332369</c:v>
                </c:pt>
                <c:pt idx="2376">
                  <c:v>39.599999999999035</c:v>
                </c:pt>
                <c:pt idx="2377">
                  <c:v>39.616666666665701</c:v>
                </c:pt>
                <c:pt idx="2378">
                  <c:v>39.633333333332367</c:v>
                </c:pt>
                <c:pt idx="2379">
                  <c:v>39.649999999999032</c:v>
                </c:pt>
                <c:pt idx="2380">
                  <c:v>39.666666666665698</c:v>
                </c:pt>
                <c:pt idx="2381">
                  <c:v>39.683333333332364</c:v>
                </c:pt>
                <c:pt idx="2382">
                  <c:v>39.699999999999029</c:v>
                </c:pt>
                <c:pt idx="2383">
                  <c:v>39.716666666665695</c:v>
                </c:pt>
                <c:pt idx="2384">
                  <c:v>39.733333333332361</c:v>
                </c:pt>
                <c:pt idx="2385">
                  <c:v>39.749999999999027</c:v>
                </c:pt>
                <c:pt idx="2386">
                  <c:v>39.766666666665692</c:v>
                </c:pt>
                <c:pt idx="2387">
                  <c:v>39.783333333332358</c:v>
                </c:pt>
                <c:pt idx="2388">
                  <c:v>39.799999999999024</c:v>
                </c:pt>
                <c:pt idx="2389">
                  <c:v>39.816666666665689</c:v>
                </c:pt>
                <c:pt idx="2390">
                  <c:v>39.833333333332355</c:v>
                </c:pt>
                <c:pt idx="2391">
                  <c:v>39.849999999999021</c:v>
                </c:pt>
                <c:pt idx="2392">
                  <c:v>39.866666666665687</c:v>
                </c:pt>
                <c:pt idx="2393">
                  <c:v>39.883333333332352</c:v>
                </c:pt>
                <c:pt idx="2394">
                  <c:v>39.899999999999018</c:v>
                </c:pt>
                <c:pt idx="2395">
                  <c:v>39.916666666665684</c:v>
                </c:pt>
                <c:pt idx="2396">
                  <c:v>39.933333333332349</c:v>
                </c:pt>
                <c:pt idx="2397">
                  <c:v>39.949999999999015</c:v>
                </c:pt>
                <c:pt idx="2398">
                  <c:v>39.966666666665681</c:v>
                </c:pt>
                <c:pt idx="2399">
                  <c:v>39.983333333332347</c:v>
                </c:pt>
                <c:pt idx="2400">
                  <c:v>39.999999999999012</c:v>
                </c:pt>
                <c:pt idx="2401">
                  <c:v>40.016666666665678</c:v>
                </c:pt>
                <c:pt idx="2402">
                  <c:v>40.033333333332344</c:v>
                </c:pt>
                <c:pt idx="2403">
                  <c:v>40.04999999999901</c:v>
                </c:pt>
                <c:pt idx="2404">
                  <c:v>40.066666666665675</c:v>
                </c:pt>
                <c:pt idx="2405">
                  <c:v>40.083333333332341</c:v>
                </c:pt>
                <c:pt idx="2406">
                  <c:v>40.099999999999007</c:v>
                </c:pt>
                <c:pt idx="2407">
                  <c:v>40.116666666665672</c:v>
                </c:pt>
                <c:pt idx="2408">
                  <c:v>40.133333333332338</c:v>
                </c:pt>
                <c:pt idx="2409">
                  <c:v>40.149999999999004</c:v>
                </c:pt>
                <c:pt idx="2410">
                  <c:v>40.16666666666567</c:v>
                </c:pt>
                <c:pt idx="2411">
                  <c:v>40.183333333332335</c:v>
                </c:pt>
                <c:pt idx="2412">
                  <c:v>40.199999999999001</c:v>
                </c:pt>
                <c:pt idx="2413">
                  <c:v>40.216666666665667</c:v>
                </c:pt>
                <c:pt idx="2414">
                  <c:v>40.233333333332332</c:v>
                </c:pt>
                <c:pt idx="2415">
                  <c:v>40.249999999998998</c:v>
                </c:pt>
                <c:pt idx="2416">
                  <c:v>40.266666666665664</c:v>
                </c:pt>
                <c:pt idx="2417">
                  <c:v>40.28333333333233</c:v>
                </c:pt>
                <c:pt idx="2418">
                  <c:v>40.299999999998995</c:v>
                </c:pt>
                <c:pt idx="2419">
                  <c:v>40.316666666665661</c:v>
                </c:pt>
                <c:pt idx="2420">
                  <c:v>40.333333333332327</c:v>
                </c:pt>
                <c:pt idx="2421">
                  <c:v>40.349999999998992</c:v>
                </c:pt>
                <c:pt idx="2422">
                  <c:v>40.366666666665658</c:v>
                </c:pt>
                <c:pt idx="2423">
                  <c:v>40.383333333332324</c:v>
                </c:pt>
                <c:pt idx="2424">
                  <c:v>40.39999999999899</c:v>
                </c:pt>
                <c:pt idx="2425">
                  <c:v>40.416666666665655</c:v>
                </c:pt>
                <c:pt idx="2426">
                  <c:v>40.433333333332321</c:v>
                </c:pt>
                <c:pt idx="2427">
                  <c:v>40.449999999998987</c:v>
                </c:pt>
                <c:pt idx="2428">
                  <c:v>40.466666666665652</c:v>
                </c:pt>
                <c:pt idx="2429">
                  <c:v>40.483333333332318</c:v>
                </c:pt>
                <c:pt idx="2430">
                  <c:v>40.499999999998984</c:v>
                </c:pt>
                <c:pt idx="2431">
                  <c:v>40.51666666666565</c:v>
                </c:pt>
                <c:pt idx="2432">
                  <c:v>40.533333333332315</c:v>
                </c:pt>
                <c:pt idx="2433">
                  <c:v>40.549999999998981</c:v>
                </c:pt>
                <c:pt idx="2434">
                  <c:v>40.566666666665647</c:v>
                </c:pt>
                <c:pt idx="2435">
                  <c:v>40.583333333332313</c:v>
                </c:pt>
                <c:pt idx="2436">
                  <c:v>40.599999999998978</c:v>
                </c:pt>
                <c:pt idx="2437">
                  <c:v>40.616666666665644</c:v>
                </c:pt>
                <c:pt idx="2438">
                  <c:v>40.63333333333231</c:v>
                </c:pt>
                <c:pt idx="2439">
                  <c:v>40.649999999998975</c:v>
                </c:pt>
                <c:pt idx="2440">
                  <c:v>40.666666666665641</c:v>
                </c:pt>
                <c:pt idx="2441">
                  <c:v>40.683333333332307</c:v>
                </c:pt>
                <c:pt idx="2442">
                  <c:v>40.699999999998973</c:v>
                </c:pt>
                <c:pt idx="2443">
                  <c:v>40.716666666665638</c:v>
                </c:pt>
                <c:pt idx="2444">
                  <c:v>40.733333333332304</c:v>
                </c:pt>
                <c:pt idx="2445">
                  <c:v>40.74999999999897</c:v>
                </c:pt>
                <c:pt idx="2446">
                  <c:v>40.766666666665635</c:v>
                </c:pt>
                <c:pt idx="2447">
                  <c:v>40.783333333332301</c:v>
                </c:pt>
                <c:pt idx="2448">
                  <c:v>40.799999999998967</c:v>
                </c:pt>
                <c:pt idx="2449">
                  <c:v>40.816666666665633</c:v>
                </c:pt>
                <c:pt idx="2450">
                  <c:v>40.833333333332298</c:v>
                </c:pt>
                <c:pt idx="2451">
                  <c:v>40.849999999998964</c:v>
                </c:pt>
                <c:pt idx="2452">
                  <c:v>40.86666666666563</c:v>
                </c:pt>
                <c:pt idx="2453">
                  <c:v>40.883333333332295</c:v>
                </c:pt>
                <c:pt idx="2454">
                  <c:v>40.899999999998961</c:v>
                </c:pt>
                <c:pt idx="2455">
                  <c:v>40.916666666665627</c:v>
                </c:pt>
                <c:pt idx="2456">
                  <c:v>40.933333333332293</c:v>
                </c:pt>
                <c:pt idx="2457">
                  <c:v>40.949999999998958</c:v>
                </c:pt>
                <c:pt idx="2458">
                  <c:v>40.966666666665624</c:v>
                </c:pt>
                <c:pt idx="2459">
                  <c:v>40.98333333333229</c:v>
                </c:pt>
                <c:pt idx="2460">
                  <c:v>40.999999999998956</c:v>
                </c:pt>
                <c:pt idx="2461">
                  <c:v>41.016666666665621</c:v>
                </c:pt>
                <c:pt idx="2462">
                  <c:v>41.033333333332287</c:v>
                </c:pt>
                <c:pt idx="2463">
                  <c:v>41.049999999998953</c:v>
                </c:pt>
                <c:pt idx="2464">
                  <c:v>41.066666666665618</c:v>
                </c:pt>
                <c:pt idx="2465">
                  <c:v>41.083333333332284</c:v>
                </c:pt>
                <c:pt idx="2466">
                  <c:v>41.09999999999895</c:v>
                </c:pt>
                <c:pt idx="2467">
                  <c:v>41.116666666665616</c:v>
                </c:pt>
                <c:pt idx="2468">
                  <c:v>41.133333333332281</c:v>
                </c:pt>
                <c:pt idx="2469">
                  <c:v>41.149999999998947</c:v>
                </c:pt>
                <c:pt idx="2470">
                  <c:v>41.166666666665613</c:v>
                </c:pt>
                <c:pt idx="2471">
                  <c:v>41.183333333332278</c:v>
                </c:pt>
                <c:pt idx="2472">
                  <c:v>41.199999999998944</c:v>
                </c:pt>
                <c:pt idx="2473">
                  <c:v>41.21666666666561</c:v>
                </c:pt>
                <c:pt idx="2474">
                  <c:v>41.233333333332276</c:v>
                </c:pt>
                <c:pt idx="2475">
                  <c:v>41.249999999998941</c:v>
                </c:pt>
                <c:pt idx="2476">
                  <c:v>41.266666666665607</c:v>
                </c:pt>
                <c:pt idx="2477">
                  <c:v>41.283333333332273</c:v>
                </c:pt>
                <c:pt idx="2478">
                  <c:v>41.299999999998938</c:v>
                </c:pt>
                <c:pt idx="2479">
                  <c:v>41.316666666665604</c:v>
                </c:pt>
                <c:pt idx="2480">
                  <c:v>41.33333333333227</c:v>
                </c:pt>
                <c:pt idx="2481">
                  <c:v>41.349999999998936</c:v>
                </c:pt>
                <c:pt idx="2482">
                  <c:v>41.366666666665601</c:v>
                </c:pt>
                <c:pt idx="2483">
                  <c:v>41.383333333332267</c:v>
                </c:pt>
                <c:pt idx="2484">
                  <c:v>41.399999999998933</c:v>
                </c:pt>
                <c:pt idx="2485">
                  <c:v>41.416666666665598</c:v>
                </c:pt>
                <c:pt idx="2486">
                  <c:v>41.433333333332264</c:v>
                </c:pt>
                <c:pt idx="2487">
                  <c:v>41.44999999999893</c:v>
                </c:pt>
                <c:pt idx="2488">
                  <c:v>41.466666666665596</c:v>
                </c:pt>
                <c:pt idx="2489">
                  <c:v>41.483333333332261</c:v>
                </c:pt>
                <c:pt idx="2490">
                  <c:v>41.499999999998927</c:v>
                </c:pt>
                <c:pt idx="2491">
                  <c:v>41.516666666665593</c:v>
                </c:pt>
                <c:pt idx="2492">
                  <c:v>41.533333333332259</c:v>
                </c:pt>
                <c:pt idx="2493">
                  <c:v>41.549999999998924</c:v>
                </c:pt>
                <c:pt idx="2494">
                  <c:v>41.56666666666559</c:v>
                </c:pt>
                <c:pt idx="2495">
                  <c:v>41.583333333332256</c:v>
                </c:pt>
                <c:pt idx="2496">
                  <c:v>41.599999999998921</c:v>
                </c:pt>
                <c:pt idx="2497">
                  <c:v>41.616666666665587</c:v>
                </c:pt>
                <c:pt idx="2498">
                  <c:v>41.633333333332253</c:v>
                </c:pt>
                <c:pt idx="2499">
                  <c:v>41.649999999998919</c:v>
                </c:pt>
                <c:pt idx="2500">
                  <c:v>41.666666666665584</c:v>
                </c:pt>
                <c:pt idx="2501">
                  <c:v>41.68333333333225</c:v>
                </c:pt>
                <c:pt idx="2502">
                  <c:v>41.699999999998916</c:v>
                </c:pt>
                <c:pt idx="2503">
                  <c:v>41.716666666665581</c:v>
                </c:pt>
                <c:pt idx="2504">
                  <c:v>41.733333333332247</c:v>
                </c:pt>
                <c:pt idx="2505">
                  <c:v>41.749999999998913</c:v>
                </c:pt>
                <c:pt idx="2506">
                  <c:v>41.766666666665579</c:v>
                </c:pt>
                <c:pt idx="2507">
                  <c:v>41.783333333332244</c:v>
                </c:pt>
                <c:pt idx="2508">
                  <c:v>41.79999999999891</c:v>
                </c:pt>
                <c:pt idx="2509">
                  <c:v>41.816666666665576</c:v>
                </c:pt>
                <c:pt idx="2510">
                  <c:v>41.833333333332241</c:v>
                </c:pt>
                <c:pt idx="2511">
                  <c:v>41.849999999998907</c:v>
                </c:pt>
                <c:pt idx="2512">
                  <c:v>41.866666666665573</c:v>
                </c:pt>
                <c:pt idx="2513">
                  <c:v>41.883333333332239</c:v>
                </c:pt>
                <c:pt idx="2514">
                  <c:v>41.899999999998904</c:v>
                </c:pt>
                <c:pt idx="2515">
                  <c:v>41.91666666666557</c:v>
                </c:pt>
                <c:pt idx="2516">
                  <c:v>41.933333333332236</c:v>
                </c:pt>
                <c:pt idx="2517">
                  <c:v>41.949999999998902</c:v>
                </c:pt>
                <c:pt idx="2518">
                  <c:v>41.966666666665567</c:v>
                </c:pt>
                <c:pt idx="2519">
                  <c:v>41.983333333332233</c:v>
                </c:pt>
                <c:pt idx="2520">
                  <c:v>41.999999999998899</c:v>
                </c:pt>
                <c:pt idx="2521">
                  <c:v>42.016666666665564</c:v>
                </c:pt>
                <c:pt idx="2522">
                  <c:v>42.03333333333223</c:v>
                </c:pt>
                <c:pt idx="2523">
                  <c:v>42.049999999998896</c:v>
                </c:pt>
                <c:pt idx="2524">
                  <c:v>42.066666666665562</c:v>
                </c:pt>
                <c:pt idx="2525">
                  <c:v>42.083333333332227</c:v>
                </c:pt>
                <c:pt idx="2526">
                  <c:v>42.099999999998893</c:v>
                </c:pt>
                <c:pt idx="2527">
                  <c:v>42.116666666665559</c:v>
                </c:pt>
                <c:pt idx="2528">
                  <c:v>42.133333333332224</c:v>
                </c:pt>
                <c:pt idx="2529">
                  <c:v>42.14999999999889</c:v>
                </c:pt>
                <c:pt idx="2530">
                  <c:v>42.166666666665556</c:v>
                </c:pt>
                <c:pt idx="2531">
                  <c:v>42.183333333332222</c:v>
                </c:pt>
                <c:pt idx="2532">
                  <c:v>42.199999999998887</c:v>
                </c:pt>
                <c:pt idx="2533">
                  <c:v>42.216666666665553</c:v>
                </c:pt>
                <c:pt idx="2534">
                  <c:v>42.233333333332219</c:v>
                </c:pt>
                <c:pt idx="2535">
                  <c:v>42.249999999998884</c:v>
                </c:pt>
                <c:pt idx="2536">
                  <c:v>42.26666666666555</c:v>
                </c:pt>
                <c:pt idx="2537">
                  <c:v>42.283333333332216</c:v>
                </c:pt>
                <c:pt idx="2538">
                  <c:v>42.299999999998882</c:v>
                </c:pt>
                <c:pt idx="2539">
                  <c:v>42.316666666665547</c:v>
                </c:pt>
                <c:pt idx="2540">
                  <c:v>42.333333333332213</c:v>
                </c:pt>
                <c:pt idx="2541">
                  <c:v>42.349999999998879</c:v>
                </c:pt>
                <c:pt idx="2542">
                  <c:v>42.366666666665544</c:v>
                </c:pt>
                <c:pt idx="2543">
                  <c:v>42.38333333333221</c:v>
                </c:pt>
                <c:pt idx="2544">
                  <c:v>42.399999999998876</c:v>
                </c:pt>
                <c:pt idx="2545">
                  <c:v>42.416666666665542</c:v>
                </c:pt>
                <c:pt idx="2546">
                  <c:v>42.433333333332207</c:v>
                </c:pt>
                <c:pt idx="2547">
                  <c:v>42.449999999998873</c:v>
                </c:pt>
                <c:pt idx="2548">
                  <c:v>42.466666666665539</c:v>
                </c:pt>
                <c:pt idx="2549">
                  <c:v>42.483333333332205</c:v>
                </c:pt>
                <c:pt idx="2550">
                  <c:v>42.49999999999887</c:v>
                </c:pt>
                <c:pt idx="2551">
                  <c:v>42.516666666665536</c:v>
                </c:pt>
                <c:pt idx="2552">
                  <c:v>42.533333333332202</c:v>
                </c:pt>
                <c:pt idx="2553">
                  <c:v>42.549999999998867</c:v>
                </c:pt>
                <c:pt idx="2554">
                  <c:v>42.566666666665533</c:v>
                </c:pt>
                <c:pt idx="2555">
                  <c:v>42.583333333332199</c:v>
                </c:pt>
                <c:pt idx="2556">
                  <c:v>42.599999999998865</c:v>
                </c:pt>
                <c:pt idx="2557">
                  <c:v>42.61666666666553</c:v>
                </c:pt>
                <c:pt idx="2558">
                  <c:v>42.633333333332196</c:v>
                </c:pt>
                <c:pt idx="2559">
                  <c:v>42.649999999998862</c:v>
                </c:pt>
                <c:pt idx="2560">
                  <c:v>42.666666666665527</c:v>
                </c:pt>
                <c:pt idx="2561">
                  <c:v>42.683333333332193</c:v>
                </c:pt>
                <c:pt idx="2562">
                  <c:v>42.699999999998859</c:v>
                </c:pt>
                <c:pt idx="2563">
                  <c:v>42.716666666665525</c:v>
                </c:pt>
                <c:pt idx="2564">
                  <c:v>42.73333333333219</c:v>
                </c:pt>
                <c:pt idx="2565">
                  <c:v>42.749999999998856</c:v>
                </c:pt>
                <c:pt idx="2566">
                  <c:v>42.766666666665522</c:v>
                </c:pt>
                <c:pt idx="2567">
                  <c:v>42.783333333332187</c:v>
                </c:pt>
                <c:pt idx="2568">
                  <c:v>42.799999999998853</c:v>
                </c:pt>
                <c:pt idx="2569">
                  <c:v>42.816666666665519</c:v>
                </c:pt>
                <c:pt idx="2570">
                  <c:v>42.833333333332185</c:v>
                </c:pt>
                <c:pt idx="2571">
                  <c:v>42.84999999999885</c:v>
                </c:pt>
                <c:pt idx="2572">
                  <c:v>42.866666666665516</c:v>
                </c:pt>
                <c:pt idx="2573">
                  <c:v>42.883333333332182</c:v>
                </c:pt>
                <c:pt idx="2574">
                  <c:v>42.899999999998847</c:v>
                </c:pt>
                <c:pt idx="2575">
                  <c:v>42.916666666665513</c:v>
                </c:pt>
                <c:pt idx="2576">
                  <c:v>42.933333333332179</c:v>
                </c:pt>
                <c:pt idx="2577">
                  <c:v>42.949999999998845</c:v>
                </c:pt>
                <c:pt idx="2578">
                  <c:v>42.96666666666551</c:v>
                </c:pt>
                <c:pt idx="2579">
                  <c:v>42.983333333332176</c:v>
                </c:pt>
                <c:pt idx="2580">
                  <c:v>42.999999999998842</c:v>
                </c:pt>
                <c:pt idx="2581">
                  <c:v>43.016666666665508</c:v>
                </c:pt>
                <c:pt idx="2582">
                  <c:v>43.033333333332173</c:v>
                </c:pt>
                <c:pt idx="2583">
                  <c:v>43.049999999998839</c:v>
                </c:pt>
                <c:pt idx="2584">
                  <c:v>43.066666666665505</c:v>
                </c:pt>
                <c:pt idx="2585">
                  <c:v>43.08333333333217</c:v>
                </c:pt>
                <c:pt idx="2586">
                  <c:v>43.099999999998836</c:v>
                </c:pt>
                <c:pt idx="2587">
                  <c:v>43.116666666665502</c:v>
                </c:pt>
                <c:pt idx="2588">
                  <c:v>43.133333333332168</c:v>
                </c:pt>
                <c:pt idx="2589">
                  <c:v>43.149999999998833</c:v>
                </c:pt>
                <c:pt idx="2590">
                  <c:v>43.166666666665499</c:v>
                </c:pt>
                <c:pt idx="2591">
                  <c:v>43.183333333332165</c:v>
                </c:pt>
                <c:pt idx="2592">
                  <c:v>43.19999999999883</c:v>
                </c:pt>
                <c:pt idx="2593">
                  <c:v>43.216666666665496</c:v>
                </c:pt>
                <c:pt idx="2594">
                  <c:v>43.233333333332162</c:v>
                </c:pt>
                <c:pt idx="2595">
                  <c:v>43.249999999998828</c:v>
                </c:pt>
                <c:pt idx="2596">
                  <c:v>43.266666666665493</c:v>
                </c:pt>
                <c:pt idx="2597">
                  <c:v>43.283333333332159</c:v>
                </c:pt>
                <c:pt idx="2598">
                  <c:v>43.299999999998825</c:v>
                </c:pt>
                <c:pt idx="2599">
                  <c:v>43.31666666666549</c:v>
                </c:pt>
                <c:pt idx="2600">
                  <c:v>43.333333333332156</c:v>
                </c:pt>
                <c:pt idx="2601">
                  <c:v>43.349999999998822</c:v>
                </c:pt>
                <c:pt idx="2602">
                  <c:v>43.366666666665488</c:v>
                </c:pt>
                <c:pt idx="2603">
                  <c:v>43.383333333332153</c:v>
                </c:pt>
                <c:pt idx="2604">
                  <c:v>43.399999999998819</c:v>
                </c:pt>
                <c:pt idx="2605">
                  <c:v>43.416666666665485</c:v>
                </c:pt>
                <c:pt idx="2606">
                  <c:v>43.433333333332151</c:v>
                </c:pt>
                <c:pt idx="2607">
                  <c:v>43.449999999998816</c:v>
                </c:pt>
                <c:pt idx="2608">
                  <c:v>43.466666666665482</c:v>
                </c:pt>
                <c:pt idx="2609">
                  <c:v>43.483333333332148</c:v>
                </c:pt>
                <c:pt idx="2610">
                  <c:v>43.499999999998813</c:v>
                </c:pt>
                <c:pt idx="2611">
                  <c:v>43.516666666665479</c:v>
                </c:pt>
                <c:pt idx="2612">
                  <c:v>43.533333333332145</c:v>
                </c:pt>
                <c:pt idx="2613">
                  <c:v>43.549999999998811</c:v>
                </c:pt>
                <c:pt idx="2614">
                  <c:v>43.566666666665476</c:v>
                </c:pt>
                <c:pt idx="2615">
                  <c:v>43.583333333332142</c:v>
                </c:pt>
                <c:pt idx="2616">
                  <c:v>43.599999999998808</c:v>
                </c:pt>
                <c:pt idx="2617">
                  <c:v>43.616666666665473</c:v>
                </c:pt>
                <c:pt idx="2618">
                  <c:v>43.633333333332139</c:v>
                </c:pt>
                <c:pt idx="2619">
                  <c:v>43.649999999998805</c:v>
                </c:pt>
                <c:pt idx="2620">
                  <c:v>43.666666666665471</c:v>
                </c:pt>
                <c:pt idx="2621">
                  <c:v>43.683333333332136</c:v>
                </c:pt>
                <c:pt idx="2622">
                  <c:v>43.699999999998802</c:v>
                </c:pt>
                <c:pt idx="2623">
                  <c:v>43.716666666665468</c:v>
                </c:pt>
                <c:pt idx="2624">
                  <c:v>43.733333333332133</c:v>
                </c:pt>
                <c:pt idx="2625">
                  <c:v>43.749999999998799</c:v>
                </c:pt>
                <c:pt idx="2626">
                  <c:v>43.766666666665465</c:v>
                </c:pt>
                <c:pt idx="2627">
                  <c:v>43.783333333332131</c:v>
                </c:pt>
                <c:pt idx="2628">
                  <c:v>43.799999999998796</c:v>
                </c:pt>
                <c:pt idx="2629">
                  <c:v>43.816666666665462</c:v>
                </c:pt>
                <c:pt idx="2630">
                  <c:v>43.833333333332128</c:v>
                </c:pt>
                <c:pt idx="2631">
                  <c:v>43.849999999998793</c:v>
                </c:pt>
                <c:pt idx="2632">
                  <c:v>43.866666666665459</c:v>
                </c:pt>
                <c:pt idx="2633">
                  <c:v>43.883333333332125</c:v>
                </c:pt>
                <c:pt idx="2634">
                  <c:v>43.899999999998791</c:v>
                </c:pt>
                <c:pt idx="2635">
                  <c:v>43.916666666665456</c:v>
                </c:pt>
                <c:pt idx="2636">
                  <c:v>43.933333333332122</c:v>
                </c:pt>
                <c:pt idx="2637">
                  <c:v>43.949999999998788</c:v>
                </c:pt>
                <c:pt idx="2638">
                  <c:v>43.966666666665454</c:v>
                </c:pt>
                <c:pt idx="2639">
                  <c:v>43.983333333332119</c:v>
                </c:pt>
                <c:pt idx="2640">
                  <c:v>43.999999999998785</c:v>
                </c:pt>
                <c:pt idx="2641">
                  <c:v>44.016666666665451</c:v>
                </c:pt>
                <c:pt idx="2642">
                  <c:v>44.033333333332116</c:v>
                </c:pt>
                <c:pt idx="2643">
                  <c:v>44.049999999998782</c:v>
                </c:pt>
                <c:pt idx="2644">
                  <c:v>44.066666666665448</c:v>
                </c:pt>
                <c:pt idx="2645">
                  <c:v>44.083333333332114</c:v>
                </c:pt>
                <c:pt idx="2646">
                  <c:v>44.099999999998779</c:v>
                </c:pt>
                <c:pt idx="2647">
                  <c:v>44.116666666665445</c:v>
                </c:pt>
                <c:pt idx="2648">
                  <c:v>44.133333333332111</c:v>
                </c:pt>
                <c:pt idx="2649">
                  <c:v>44.149999999998776</c:v>
                </c:pt>
                <c:pt idx="2650">
                  <c:v>44.166666666665442</c:v>
                </c:pt>
                <c:pt idx="2651">
                  <c:v>44.183333333332108</c:v>
                </c:pt>
                <c:pt idx="2652">
                  <c:v>44.199999999998774</c:v>
                </c:pt>
                <c:pt idx="2653">
                  <c:v>44.216666666665439</c:v>
                </c:pt>
                <c:pt idx="2654">
                  <c:v>44.233333333332105</c:v>
                </c:pt>
                <c:pt idx="2655">
                  <c:v>44.249999999998771</c:v>
                </c:pt>
                <c:pt idx="2656">
                  <c:v>44.266666666665436</c:v>
                </c:pt>
                <c:pt idx="2657">
                  <c:v>44.283333333332102</c:v>
                </c:pt>
                <c:pt idx="2658">
                  <c:v>44.299999999998768</c:v>
                </c:pt>
                <c:pt idx="2659">
                  <c:v>44.316666666665434</c:v>
                </c:pt>
                <c:pt idx="2660">
                  <c:v>44.333333333332099</c:v>
                </c:pt>
                <c:pt idx="2661">
                  <c:v>44.349999999998765</c:v>
                </c:pt>
                <c:pt idx="2662">
                  <c:v>44.366666666665431</c:v>
                </c:pt>
                <c:pt idx="2663">
                  <c:v>44.383333333332097</c:v>
                </c:pt>
                <c:pt idx="2664">
                  <c:v>44.399999999998762</c:v>
                </c:pt>
                <c:pt idx="2665">
                  <c:v>44.416666666665428</c:v>
                </c:pt>
                <c:pt idx="2666">
                  <c:v>44.433333333332094</c:v>
                </c:pt>
                <c:pt idx="2667">
                  <c:v>44.449999999998759</c:v>
                </c:pt>
                <c:pt idx="2668">
                  <c:v>44.466666666665425</c:v>
                </c:pt>
                <c:pt idx="2669">
                  <c:v>44.483333333332091</c:v>
                </c:pt>
                <c:pt idx="2670">
                  <c:v>44.499999999998757</c:v>
                </c:pt>
                <c:pt idx="2671">
                  <c:v>44.516666666665422</c:v>
                </c:pt>
                <c:pt idx="2672">
                  <c:v>44.533333333332088</c:v>
                </c:pt>
                <c:pt idx="2673">
                  <c:v>44.549999999998754</c:v>
                </c:pt>
                <c:pt idx="2674">
                  <c:v>44.566666666665419</c:v>
                </c:pt>
                <c:pt idx="2675">
                  <c:v>44.583333333332085</c:v>
                </c:pt>
                <c:pt idx="2676">
                  <c:v>44.599999999998751</c:v>
                </c:pt>
                <c:pt idx="2677">
                  <c:v>44.616666666665417</c:v>
                </c:pt>
                <c:pt idx="2678">
                  <c:v>44.633333333332082</c:v>
                </c:pt>
                <c:pt idx="2679">
                  <c:v>44.649999999998748</c:v>
                </c:pt>
                <c:pt idx="2680">
                  <c:v>44.666666666665414</c:v>
                </c:pt>
                <c:pt idx="2681">
                  <c:v>44.683333333332079</c:v>
                </c:pt>
                <c:pt idx="2682">
                  <c:v>44.699999999998745</c:v>
                </c:pt>
                <c:pt idx="2683">
                  <c:v>44.716666666665411</c:v>
                </c:pt>
                <c:pt idx="2684">
                  <c:v>44.733333333332077</c:v>
                </c:pt>
                <c:pt idx="2685">
                  <c:v>44.749999999998742</c:v>
                </c:pt>
                <c:pt idx="2686">
                  <c:v>44.766666666665408</c:v>
                </c:pt>
                <c:pt idx="2687">
                  <c:v>44.783333333332074</c:v>
                </c:pt>
                <c:pt idx="2688">
                  <c:v>44.799999999998739</c:v>
                </c:pt>
                <c:pt idx="2689">
                  <c:v>44.816666666665405</c:v>
                </c:pt>
                <c:pt idx="2690">
                  <c:v>44.833333333332071</c:v>
                </c:pt>
                <c:pt idx="2691">
                  <c:v>44.849999999998737</c:v>
                </c:pt>
                <c:pt idx="2692">
                  <c:v>44.866666666665402</c:v>
                </c:pt>
                <c:pt idx="2693">
                  <c:v>44.883333333332068</c:v>
                </c:pt>
                <c:pt idx="2694">
                  <c:v>44.899999999998734</c:v>
                </c:pt>
                <c:pt idx="2695">
                  <c:v>44.9166666666654</c:v>
                </c:pt>
                <c:pt idx="2696">
                  <c:v>44.933333333332065</c:v>
                </c:pt>
                <c:pt idx="2697">
                  <c:v>44.949999999998731</c:v>
                </c:pt>
                <c:pt idx="2698">
                  <c:v>44.966666666665397</c:v>
                </c:pt>
                <c:pt idx="2699">
                  <c:v>44.983333333332062</c:v>
                </c:pt>
                <c:pt idx="2700">
                  <c:v>44.999999999998728</c:v>
                </c:pt>
                <c:pt idx="2701">
                  <c:v>45.016666666665394</c:v>
                </c:pt>
                <c:pt idx="2702">
                  <c:v>45.03333333333206</c:v>
                </c:pt>
                <c:pt idx="2703">
                  <c:v>45.049999999998725</c:v>
                </c:pt>
                <c:pt idx="2704">
                  <c:v>45.066666666665391</c:v>
                </c:pt>
                <c:pt idx="2705">
                  <c:v>45.083333333332057</c:v>
                </c:pt>
                <c:pt idx="2706">
                  <c:v>45.099999999998722</c:v>
                </c:pt>
                <c:pt idx="2707">
                  <c:v>45.116666666665388</c:v>
                </c:pt>
                <c:pt idx="2708">
                  <c:v>45.133333333332054</c:v>
                </c:pt>
                <c:pt idx="2709">
                  <c:v>45.14999999999872</c:v>
                </c:pt>
                <c:pt idx="2710">
                  <c:v>45.166666666665385</c:v>
                </c:pt>
                <c:pt idx="2711">
                  <c:v>45.183333333332051</c:v>
                </c:pt>
                <c:pt idx="2712">
                  <c:v>45.199999999998717</c:v>
                </c:pt>
                <c:pt idx="2713">
                  <c:v>45.216666666665382</c:v>
                </c:pt>
                <c:pt idx="2714">
                  <c:v>45.233333333332048</c:v>
                </c:pt>
                <c:pt idx="2715">
                  <c:v>45.249999999998714</c:v>
                </c:pt>
                <c:pt idx="2716">
                  <c:v>45.26666666666538</c:v>
                </c:pt>
                <c:pt idx="2717">
                  <c:v>45.283333333332045</c:v>
                </c:pt>
                <c:pt idx="2718">
                  <c:v>45.299999999998711</c:v>
                </c:pt>
                <c:pt idx="2719">
                  <c:v>45.316666666665377</c:v>
                </c:pt>
                <c:pt idx="2720">
                  <c:v>45.333333333332043</c:v>
                </c:pt>
                <c:pt idx="2721">
                  <c:v>45.349999999998708</c:v>
                </c:pt>
                <c:pt idx="2722">
                  <c:v>45.366666666665374</c:v>
                </c:pt>
                <c:pt idx="2723">
                  <c:v>45.38333333333204</c:v>
                </c:pt>
                <c:pt idx="2724">
                  <c:v>45.399999999998705</c:v>
                </c:pt>
                <c:pt idx="2725">
                  <c:v>45.416666666665371</c:v>
                </c:pt>
                <c:pt idx="2726">
                  <c:v>45.433333333332037</c:v>
                </c:pt>
                <c:pt idx="2727">
                  <c:v>45.449999999998703</c:v>
                </c:pt>
                <c:pt idx="2728">
                  <c:v>45.466666666665368</c:v>
                </c:pt>
                <c:pt idx="2729">
                  <c:v>45.483333333332034</c:v>
                </c:pt>
                <c:pt idx="2730">
                  <c:v>45.4999999999987</c:v>
                </c:pt>
                <c:pt idx="2731">
                  <c:v>45.516666666665365</c:v>
                </c:pt>
                <c:pt idx="2732">
                  <c:v>45.533333333332031</c:v>
                </c:pt>
                <c:pt idx="2733">
                  <c:v>45.549999999998697</c:v>
                </c:pt>
                <c:pt idx="2734">
                  <c:v>45.566666666665363</c:v>
                </c:pt>
                <c:pt idx="2735">
                  <c:v>45.583333333332028</c:v>
                </c:pt>
                <c:pt idx="2736">
                  <c:v>45.599999999998694</c:v>
                </c:pt>
                <c:pt idx="2737">
                  <c:v>45.61666666666536</c:v>
                </c:pt>
                <c:pt idx="2738">
                  <c:v>45.633333333332025</c:v>
                </c:pt>
                <c:pt idx="2739">
                  <c:v>45.649999999998691</c:v>
                </c:pt>
                <c:pt idx="2740">
                  <c:v>45.666666666665357</c:v>
                </c:pt>
                <c:pt idx="2741">
                  <c:v>45.683333333332023</c:v>
                </c:pt>
                <c:pt idx="2742">
                  <c:v>45.699999999998688</c:v>
                </c:pt>
                <c:pt idx="2743">
                  <c:v>45.716666666665354</c:v>
                </c:pt>
                <c:pt idx="2744">
                  <c:v>45.73333333333202</c:v>
                </c:pt>
                <c:pt idx="2745">
                  <c:v>45.749999999998685</c:v>
                </c:pt>
                <c:pt idx="2746">
                  <c:v>45.766666666665351</c:v>
                </c:pt>
                <c:pt idx="2747">
                  <c:v>45.783333333332017</c:v>
                </c:pt>
                <c:pt idx="2748">
                  <c:v>45.799999999998683</c:v>
                </c:pt>
                <c:pt idx="2749">
                  <c:v>45.816666666665348</c:v>
                </c:pt>
                <c:pt idx="2750">
                  <c:v>45.833333333332014</c:v>
                </c:pt>
                <c:pt idx="2751">
                  <c:v>45.84999999999868</c:v>
                </c:pt>
                <c:pt idx="2752">
                  <c:v>45.866666666665346</c:v>
                </c:pt>
                <c:pt idx="2753">
                  <c:v>45.883333333332011</c:v>
                </c:pt>
                <c:pt idx="2754">
                  <c:v>45.899999999998677</c:v>
                </c:pt>
                <c:pt idx="2755">
                  <c:v>45.916666666665343</c:v>
                </c:pt>
                <c:pt idx="2756">
                  <c:v>45.933333333332008</c:v>
                </c:pt>
                <c:pt idx="2757">
                  <c:v>45.949999999998674</c:v>
                </c:pt>
                <c:pt idx="2758">
                  <c:v>45.96666666666534</c:v>
                </c:pt>
                <c:pt idx="2759">
                  <c:v>45.983333333332006</c:v>
                </c:pt>
                <c:pt idx="2760">
                  <c:v>45.999999999998671</c:v>
                </c:pt>
                <c:pt idx="2761">
                  <c:v>46.016666666665337</c:v>
                </c:pt>
                <c:pt idx="2762">
                  <c:v>46.033333333332003</c:v>
                </c:pt>
                <c:pt idx="2763">
                  <c:v>46.049999999998668</c:v>
                </c:pt>
                <c:pt idx="2764">
                  <c:v>46.066666666665334</c:v>
                </c:pt>
                <c:pt idx="2765">
                  <c:v>46.083333333332</c:v>
                </c:pt>
                <c:pt idx="2766">
                  <c:v>46.099999999998666</c:v>
                </c:pt>
                <c:pt idx="2767">
                  <c:v>46.116666666665331</c:v>
                </c:pt>
                <c:pt idx="2768">
                  <c:v>46.133333333331997</c:v>
                </c:pt>
                <c:pt idx="2769">
                  <c:v>46.149999999998663</c:v>
                </c:pt>
                <c:pt idx="2770">
                  <c:v>46.166666666665328</c:v>
                </c:pt>
                <c:pt idx="2771">
                  <c:v>46.183333333331994</c:v>
                </c:pt>
                <c:pt idx="2772">
                  <c:v>46.19999999999866</c:v>
                </c:pt>
                <c:pt idx="2773">
                  <c:v>46.216666666665326</c:v>
                </c:pt>
                <c:pt idx="2774">
                  <c:v>46.233333333331991</c:v>
                </c:pt>
                <c:pt idx="2775">
                  <c:v>46.249999999998657</c:v>
                </c:pt>
                <c:pt idx="2776">
                  <c:v>46.266666666665323</c:v>
                </c:pt>
                <c:pt idx="2777">
                  <c:v>46.283333333331989</c:v>
                </c:pt>
                <c:pt idx="2778">
                  <c:v>46.299999999998654</c:v>
                </c:pt>
                <c:pt idx="2779">
                  <c:v>46.31666666666532</c:v>
                </c:pt>
                <c:pt idx="2780">
                  <c:v>46.333333333331986</c:v>
                </c:pt>
                <c:pt idx="2781">
                  <c:v>46.349999999998651</c:v>
                </c:pt>
                <c:pt idx="2782">
                  <c:v>46.366666666665317</c:v>
                </c:pt>
                <c:pt idx="2783">
                  <c:v>46.383333333331983</c:v>
                </c:pt>
                <c:pt idx="2784">
                  <c:v>46.399999999998649</c:v>
                </c:pt>
                <c:pt idx="2785">
                  <c:v>46.416666666665314</c:v>
                </c:pt>
                <c:pt idx="2786">
                  <c:v>46.43333333333198</c:v>
                </c:pt>
                <c:pt idx="2787">
                  <c:v>46.449999999998646</c:v>
                </c:pt>
                <c:pt idx="2788">
                  <c:v>46.466666666665311</c:v>
                </c:pt>
                <c:pt idx="2789">
                  <c:v>46.483333333331977</c:v>
                </c:pt>
                <c:pt idx="2790">
                  <c:v>46.499999999998643</c:v>
                </c:pt>
                <c:pt idx="2791">
                  <c:v>46.516666666665309</c:v>
                </c:pt>
                <c:pt idx="2792">
                  <c:v>46.533333333331974</c:v>
                </c:pt>
                <c:pt idx="2793">
                  <c:v>46.54999999999864</c:v>
                </c:pt>
                <c:pt idx="2794">
                  <c:v>46.566666666665306</c:v>
                </c:pt>
                <c:pt idx="2795">
                  <c:v>46.583333333331971</c:v>
                </c:pt>
                <c:pt idx="2796">
                  <c:v>46.599999999998637</c:v>
                </c:pt>
                <c:pt idx="2797">
                  <c:v>46.616666666665303</c:v>
                </c:pt>
                <c:pt idx="2798">
                  <c:v>46.633333333331969</c:v>
                </c:pt>
                <c:pt idx="2799">
                  <c:v>46.649999999998634</c:v>
                </c:pt>
                <c:pt idx="2800">
                  <c:v>46.6666666666653</c:v>
                </c:pt>
                <c:pt idx="2801">
                  <c:v>46.683333333331966</c:v>
                </c:pt>
                <c:pt idx="2802">
                  <c:v>46.699999999998631</c:v>
                </c:pt>
                <c:pt idx="2803">
                  <c:v>46.716666666665297</c:v>
                </c:pt>
                <c:pt idx="2804">
                  <c:v>46.733333333331963</c:v>
                </c:pt>
                <c:pt idx="2805">
                  <c:v>46.749999999998629</c:v>
                </c:pt>
                <c:pt idx="2806">
                  <c:v>46.766666666665294</c:v>
                </c:pt>
                <c:pt idx="2807">
                  <c:v>46.78333333333196</c:v>
                </c:pt>
                <c:pt idx="2808">
                  <c:v>46.799999999998626</c:v>
                </c:pt>
                <c:pt idx="2809">
                  <c:v>46.816666666665292</c:v>
                </c:pt>
                <c:pt idx="2810">
                  <c:v>46.833333333331957</c:v>
                </c:pt>
                <c:pt idx="2811">
                  <c:v>46.849999999998623</c:v>
                </c:pt>
                <c:pt idx="2812">
                  <c:v>46.866666666665289</c:v>
                </c:pt>
                <c:pt idx="2813">
                  <c:v>46.883333333331954</c:v>
                </c:pt>
                <c:pt idx="2814">
                  <c:v>46.89999999999862</c:v>
                </c:pt>
                <c:pt idx="2815">
                  <c:v>46.916666666665286</c:v>
                </c:pt>
                <c:pt idx="2816">
                  <c:v>46.933333333331952</c:v>
                </c:pt>
                <c:pt idx="2817">
                  <c:v>46.949999999998617</c:v>
                </c:pt>
                <c:pt idx="2818">
                  <c:v>46.966666666665283</c:v>
                </c:pt>
                <c:pt idx="2819">
                  <c:v>46.983333333331949</c:v>
                </c:pt>
                <c:pt idx="2820">
                  <c:v>46.999999999998614</c:v>
                </c:pt>
                <c:pt idx="2821">
                  <c:v>47.01666666666528</c:v>
                </c:pt>
                <c:pt idx="2822">
                  <c:v>47.033333333331946</c:v>
                </c:pt>
                <c:pt idx="2823">
                  <c:v>47.049999999998612</c:v>
                </c:pt>
                <c:pt idx="2824">
                  <c:v>47.066666666665277</c:v>
                </c:pt>
                <c:pt idx="2825">
                  <c:v>47.083333333331943</c:v>
                </c:pt>
                <c:pt idx="2826">
                  <c:v>47.099999999998609</c:v>
                </c:pt>
                <c:pt idx="2827">
                  <c:v>47.116666666665274</c:v>
                </c:pt>
                <c:pt idx="2828">
                  <c:v>47.13333333333194</c:v>
                </c:pt>
                <c:pt idx="2829">
                  <c:v>47.149999999998606</c:v>
                </c:pt>
                <c:pt idx="2830">
                  <c:v>47.166666666665272</c:v>
                </c:pt>
                <c:pt idx="2831">
                  <c:v>47.183333333331937</c:v>
                </c:pt>
                <c:pt idx="2832">
                  <c:v>47.199999999998603</c:v>
                </c:pt>
                <c:pt idx="2833">
                  <c:v>47.216666666665269</c:v>
                </c:pt>
                <c:pt idx="2834">
                  <c:v>47.233333333331935</c:v>
                </c:pt>
                <c:pt idx="2835">
                  <c:v>47.2499999999986</c:v>
                </c:pt>
                <c:pt idx="2836">
                  <c:v>47.266666666665266</c:v>
                </c:pt>
                <c:pt idx="2837">
                  <c:v>47.283333333331932</c:v>
                </c:pt>
                <c:pt idx="2838">
                  <c:v>47.299999999998597</c:v>
                </c:pt>
                <c:pt idx="2839">
                  <c:v>47.316666666665263</c:v>
                </c:pt>
                <c:pt idx="2840">
                  <c:v>47.333333333331929</c:v>
                </c:pt>
                <c:pt idx="2841">
                  <c:v>47.349999999998595</c:v>
                </c:pt>
                <c:pt idx="2842">
                  <c:v>47.36666666666526</c:v>
                </c:pt>
                <c:pt idx="2843">
                  <c:v>47.383333333331926</c:v>
                </c:pt>
                <c:pt idx="2844">
                  <c:v>47.399999999998592</c:v>
                </c:pt>
                <c:pt idx="2845">
                  <c:v>47.416666666665257</c:v>
                </c:pt>
                <c:pt idx="2846">
                  <c:v>47.433333333331923</c:v>
                </c:pt>
                <c:pt idx="2847">
                  <c:v>47.449999999998589</c:v>
                </c:pt>
                <c:pt idx="2848">
                  <c:v>47.466666666665255</c:v>
                </c:pt>
                <c:pt idx="2849">
                  <c:v>47.48333333333192</c:v>
                </c:pt>
                <c:pt idx="2850">
                  <c:v>47.499999999998586</c:v>
                </c:pt>
                <c:pt idx="2851">
                  <c:v>47.516666666665252</c:v>
                </c:pt>
                <c:pt idx="2852">
                  <c:v>47.533333333331917</c:v>
                </c:pt>
                <c:pt idx="2853">
                  <c:v>47.549999999998583</c:v>
                </c:pt>
                <c:pt idx="2854">
                  <c:v>47.566666666665249</c:v>
                </c:pt>
                <c:pt idx="2855">
                  <c:v>47.583333333331915</c:v>
                </c:pt>
                <c:pt idx="2856">
                  <c:v>47.59999999999858</c:v>
                </c:pt>
                <c:pt idx="2857">
                  <c:v>47.616666666665246</c:v>
                </c:pt>
                <c:pt idx="2858">
                  <c:v>47.633333333331912</c:v>
                </c:pt>
                <c:pt idx="2859">
                  <c:v>47.649999999998577</c:v>
                </c:pt>
                <c:pt idx="2860">
                  <c:v>47.666666666665243</c:v>
                </c:pt>
                <c:pt idx="2861">
                  <c:v>47.683333333331909</c:v>
                </c:pt>
                <c:pt idx="2862">
                  <c:v>47.699999999998575</c:v>
                </c:pt>
                <c:pt idx="2863">
                  <c:v>47.71666666666524</c:v>
                </c:pt>
                <c:pt idx="2864">
                  <c:v>47.733333333331906</c:v>
                </c:pt>
                <c:pt idx="2865">
                  <c:v>47.749999999998572</c:v>
                </c:pt>
                <c:pt idx="2866">
                  <c:v>47.766666666665238</c:v>
                </c:pt>
                <c:pt idx="2867">
                  <c:v>47.783333333331903</c:v>
                </c:pt>
                <c:pt idx="2868">
                  <c:v>47.799999999998569</c:v>
                </c:pt>
                <c:pt idx="2869">
                  <c:v>47.816666666665235</c:v>
                </c:pt>
                <c:pt idx="2870">
                  <c:v>47.8333333333319</c:v>
                </c:pt>
                <c:pt idx="2871">
                  <c:v>47.849999999998566</c:v>
                </c:pt>
                <c:pt idx="2872">
                  <c:v>47.866666666665232</c:v>
                </c:pt>
                <c:pt idx="2873">
                  <c:v>47.883333333331898</c:v>
                </c:pt>
                <c:pt idx="2874">
                  <c:v>47.899999999998563</c:v>
                </c:pt>
                <c:pt idx="2875">
                  <c:v>47.916666666665229</c:v>
                </c:pt>
                <c:pt idx="2876">
                  <c:v>47.933333333331895</c:v>
                </c:pt>
                <c:pt idx="2877">
                  <c:v>47.94999999999856</c:v>
                </c:pt>
                <c:pt idx="2878">
                  <c:v>47.966666666665226</c:v>
                </c:pt>
                <c:pt idx="2879">
                  <c:v>47.983333333331892</c:v>
                </c:pt>
                <c:pt idx="2880">
                  <c:v>47.999999999998558</c:v>
                </c:pt>
                <c:pt idx="2881">
                  <c:v>48.016666666665223</c:v>
                </c:pt>
                <c:pt idx="2882">
                  <c:v>48.033333333331889</c:v>
                </c:pt>
                <c:pt idx="2883">
                  <c:v>48.049999999998555</c:v>
                </c:pt>
                <c:pt idx="2884">
                  <c:v>48.06666666666522</c:v>
                </c:pt>
                <c:pt idx="2885">
                  <c:v>48.083333333331886</c:v>
                </c:pt>
                <c:pt idx="2886">
                  <c:v>48.099999999998552</c:v>
                </c:pt>
                <c:pt idx="2887">
                  <c:v>48.116666666665218</c:v>
                </c:pt>
                <c:pt idx="2888">
                  <c:v>48.133333333331883</c:v>
                </c:pt>
                <c:pt idx="2889">
                  <c:v>48.149999999998549</c:v>
                </c:pt>
                <c:pt idx="2890">
                  <c:v>48.166666666665215</c:v>
                </c:pt>
                <c:pt idx="2891">
                  <c:v>48.183333333331881</c:v>
                </c:pt>
                <c:pt idx="2892">
                  <c:v>48.199999999998546</c:v>
                </c:pt>
                <c:pt idx="2893">
                  <c:v>48.216666666665212</c:v>
                </c:pt>
                <c:pt idx="2894">
                  <c:v>48.233333333331878</c:v>
                </c:pt>
                <c:pt idx="2895">
                  <c:v>48.249999999998543</c:v>
                </c:pt>
                <c:pt idx="2896">
                  <c:v>48.266666666665209</c:v>
                </c:pt>
                <c:pt idx="2897">
                  <c:v>48.283333333331875</c:v>
                </c:pt>
                <c:pt idx="2898">
                  <c:v>48.299999999998541</c:v>
                </c:pt>
                <c:pt idx="2899">
                  <c:v>48.316666666665206</c:v>
                </c:pt>
                <c:pt idx="2900">
                  <c:v>48.333333333331872</c:v>
                </c:pt>
                <c:pt idx="2901">
                  <c:v>48.349999999998538</c:v>
                </c:pt>
                <c:pt idx="2902">
                  <c:v>48.366666666665203</c:v>
                </c:pt>
                <c:pt idx="2903">
                  <c:v>48.383333333331869</c:v>
                </c:pt>
                <c:pt idx="2904">
                  <c:v>48.399999999998535</c:v>
                </c:pt>
                <c:pt idx="2905">
                  <c:v>48.416666666665201</c:v>
                </c:pt>
                <c:pt idx="2906">
                  <c:v>48.433333333331866</c:v>
                </c:pt>
                <c:pt idx="2907">
                  <c:v>48.449999999998532</c:v>
                </c:pt>
                <c:pt idx="2908">
                  <c:v>48.466666666665198</c:v>
                </c:pt>
                <c:pt idx="2909">
                  <c:v>48.483333333331863</c:v>
                </c:pt>
                <c:pt idx="2910">
                  <c:v>48.499999999998529</c:v>
                </c:pt>
                <c:pt idx="2911">
                  <c:v>48.516666666665195</c:v>
                </c:pt>
                <c:pt idx="2912">
                  <c:v>48.533333333331861</c:v>
                </c:pt>
                <c:pt idx="2913">
                  <c:v>48.549999999998526</c:v>
                </c:pt>
                <c:pt idx="2914">
                  <c:v>48.566666666665192</c:v>
                </c:pt>
                <c:pt idx="2915">
                  <c:v>48.583333333331858</c:v>
                </c:pt>
                <c:pt idx="2916">
                  <c:v>48.599999999998523</c:v>
                </c:pt>
                <c:pt idx="2917">
                  <c:v>48.616666666665189</c:v>
                </c:pt>
                <c:pt idx="2918">
                  <c:v>48.633333333331855</c:v>
                </c:pt>
                <c:pt idx="2919">
                  <c:v>48.649999999998521</c:v>
                </c:pt>
                <c:pt idx="2920">
                  <c:v>48.666666666665186</c:v>
                </c:pt>
                <c:pt idx="2921">
                  <c:v>48.683333333331852</c:v>
                </c:pt>
                <c:pt idx="2922">
                  <c:v>48.699999999998518</c:v>
                </c:pt>
                <c:pt idx="2923">
                  <c:v>48.716666666665184</c:v>
                </c:pt>
                <c:pt idx="2924">
                  <c:v>48.733333333331849</c:v>
                </c:pt>
                <c:pt idx="2925">
                  <c:v>48.749999999998515</c:v>
                </c:pt>
                <c:pt idx="2926">
                  <c:v>48.766666666665181</c:v>
                </c:pt>
                <c:pt idx="2927">
                  <c:v>48.783333333331846</c:v>
                </c:pt>
                <c:pt idx="2928">
                  <c:v>48.799999999998512</c:v>
                </c:pt>
                <c:pt idx="2929">
                  <c:v>48.816666666665178</c:v>
                </c:pt>
                <c:pt idx="2930">
                  <c:v>48.833333333331844</c:v>
                </c:pt>
                <c:pt idx="2931">
                  <c:v>48.849999999998509</c:v>
                </c:pt>
                <c:pt idx="2932">
                  <c:v>48.866666666665175</c:v>
                </c:pt>
                <c:pt idx="2933">
                  <c:v>48.883333333331841</c:v>
                </c:pt>
                <c:pt idx="2934">
                  <c:v>48.899999999998506</c:v>
                </c:pt>
                <c:pt idx="2935">
                  <c:v>48.916666666665172</c:v>
                </c:pt>
                <c:pt idx="2936">
                  <c:v>48.933333333331838</c:v>
                </c:pt>
                <c:pt idx="2937">
                  <c:v>48.949999999998504</c:v>
                </c:pt>
                <c:pt idx="2938">
                  <c:v>48.966666666665169</c:v>
                </c:pt>
                <c:pt idx="2939">
                  <c:v>48.983333333331835</c:v>
                </c:pt>
                <c:pt idx="2940">
                  <c:v>48.999999999998501</c:v>
                </c:pt>
                <c:pt idx="2941">
                  <c:v>49.016666666665166</c:v>
                </c:pt>
                <c:pt idx="2942">
                  <c:v>49.033333333331832</c:v>
                </c:pt>
                <c:pt idx="2943">
                  <c:v>49.049999999998498</c:v>
                </c:pt>
                <c:pt idx="2944">
                  <c:v>49.066666666665164</c:v>
                </c:pt>
                <c:pt idx="2945">
                  <c:v>49.083333333331829</c:v>
                </c:pt>
                <c:pt idx="2946">
                  <c:v>49.099999999998495</c:v>
                </c:pt>
                <c:pt idx="2947">
                  <c:v>49.116666666665161</c:v>
                </c:pt>
                <c:pt idx="2948">
                  <c:v>49.133333333331827</c:v>
                </c:pt>
                <c:pt idx="2949">
                  <c:v>49.149999999998492</c:v>
                </c:pt>
                <c:pt idx="2950">
                  <c:v>49.166666666665158</c:v>
                </c:pt>
                <c:pt idx="2951">
                  <c:v>49.183333333331824</c:v>
                </c:pt>
                <c:pt idx="2952">
                  <c:v>49.199999999998489</c:v>
                </c:pt>
                <c:pt idx="2953">
                  <c:v>49.216666666665155</c:v>
                </c:pt>
                <c:pt idx="2954">
                  <c:v>49.233333333331821</c:v>
                </c:pt>
                <c:pt idx="2955">
                  <c:v>49.249999999998487</c:v>
                </c:pt>
                <c:pt idx="2956">
                  <c:v>49.266666666665152</c:v>
                </c:pt>
                <c:pt idx="2957">
                  <c:v>49.283333333331818</c:v>
                </c:pt>
                <c:pt idx="2958">
                  <c:v>49.299999999998484</c:v>
                </c:pt>
                <c:pt idx="2959">
                  <c:v>49.316666666665149</c:v>
                </c:pt>
                <c:pt idx="2960">
                  <c:v>49.333333333331815</c:v>
                </c:pt>
                <c:pt idx="2961">
                  <c:v>49.349999999998481</c:v>
                </c:pt>
                <c:pt idx="2962">
                  <c:v>49.366666666665147</c:v>
                </c:pt>
                <c:pt idx="2963">
                  <c:v>49.383333333331812</c:v>
                </c:pt>
                <c:pt idx="2964">
                  <c:v>49.399999999998478</c:v>
                </c:pt>
                <c:pt idx="2965">
                  <c:v>49.416666666665144</c:v>
                </c:pt>
                <c:pt idx="2966">
                  <c:v>49.433333333331809</c:v>
                </c:pt>
                <c:pt idx="2967">
                  <c:v>49.449999999998475</c:v>
                </c:pt>
                <c:pt idx="2968">
                  <c:v>49.466666666665141</c:v>
                </c:pt>
                <c:pt idx="2969">
                  <c:v>49.483333333331807</c:v>
                </c:pt>
                <c:pt idx="2970">
                  <c:v>49.499999999998472</c:v>
                </c:pt>
                <c:pt idx="2971">
                  <c:v>49.516666666665138</c:v>
                </c:pt>
                <c:pt idx="2972">
                  <c:v>49.533333333331804</c:v>
                </c:pt>
                <c:pt idx="2973">
                  <c:v>49.549999999998469</c:v>
                </c:pt>
                <c:pt idx="2974">
                  <c:v>49.566666666665135</c:v>
                </c:pt>
                <c:pt idx="2975">
                  <c:v>49.583333333331801</c:v>
                </c:pt>
                <c:pt idx="2976">
                  <c:v>49.599999999998467</c:v>
                </c:pt>
                <c:pt idx="2977">
                  <c:v>49.616666666665132</c:v>
                </c:pt>
                <c:pt idx="2978">
                  <c:v>49.633333333331798</c:v>
                </c:pt>
                <c:pt idx="2979">
                  <c:v>49.649999999998464</c:v>
                </c:pt>
                <c:pt idx="2980">
                  <c:v>49.66666666666513</c:v>
                </c:pt>
                <c:pt idx="2981">
                  <c:v>49.683333333331795</c:v>
                </c:pt>
                <c:pt idx="2982">
                  <c:v>49.699999999998461</c:v>
                </c:pt>
                <c:pt idx="2983">
                  <c:v>49.716666666665127</c:v>
                </c:pt>
                <c:pt idx="2984">
                  <c:v>49.733333333331792</c:v>
                </c:pt>
                <c:pt idx="2985">
                  <c:v>49.749999999998458</c:v>
                </c:pt>
                <c:pt idx="2986">
                  <c:v>49.766666666665124</c:v>
                </c:pt>
                <c:pt idx="2987">
                  <c:v>49.78333333333179</c:v>
                </c:pt>
                <c:pt idx="2988">
                  <c:v>49.799999999998455</c:v>
                </c:pt>
                <c:pt idx="2989">
                  <c:v>49.816666666665121</c:v>
                </c:pt>
                <c:pt idx="2990">
                  <c:v>49.833333333331787</c:v>
                </c:pt>
                <c:pt idx="2991">
                  <c:v>49.849999999998452</c:v>
                </c:pt>
                <c:pt idx="2992">
                  <c:v>49.866666666665118</c:v>
                </c:pt>
                <c:pt idx="2993">
                  <c:v>49.883333333331784</c:v>
                </c:pt>
                <c:pt idx="2994">
                  <c:v>49.89999999999845</c:v>
                </c:pt>
                <c:pt idx="2995">
                  <c:v>49.916666666665115</c:v>
                </c:pt>
                <c:pt idx="2996">
                  <c:v>49.933333333331781</c:v>
                </c:pt>
                <c:pt idx="2997">
                  <c:v>49.949999999998447</c:v>
                </c:pt>
                <c:pt idx="2998">
                  <c:v>49.966666666665112</c:v>
                </c:pt>
                <c:pt idx="2999">
                  <c:v>49.983333333331778</c:v>
                </c:pt>
                <c:pt idx="3000">
                  <c:v>49.999999999998444</c:v>
                </c:pt>
                <c:pt idx="3001">
                  <c:v>50.01666666666511</c:v>
                </c:pt>
                <c:pt idx="3002">
                  <c:v>50.033333333331775</c:v>
                </c:pt>
                <c:pt idx="3003">
                  <c:v>50.049999999998441</c:v>
                </c:pt>
                <c:pt idx="3004">
                  <c:v>50.066666666665107</c:v>
                </c:pt>
                <c:pt idx="3005">
                  <c:v>50.083333333331773</c:v>
                </c:pt>
                <c:pt idx="3006">
                  <c:v>50.099999999998438</c:v>
                </c:pt>
                <c:pt idx="3007">
                  <c:v>50.116666666665104</c:v>
                </c:pt>
                <c:pt idx="3008">
                  <c:v>50.13333333333177</c:v>
                </c:pt>
                <c:pt idx="3009">
                  <c:v>50.149999999998435</c:v>
                </c:pt>
                <c:pt idx="3010">
                  <c:v>50.166666666665101</c:v>
                </c:pt>
                <c:pt idx="3011">
                  <c:v>50.183333333331767</c:v>
                </c:pt>
                <c:pt idx="3012">
                  <c:v>50.199999999998433</c:v>
                </c:pt>
                <c:pt idx="3013">
                  <c:v>50.216666666665098</c:v>
                </c:pt>
                <c:pt idx="3014">
                  <c:v>50.233333333331764</c:v>
                </c:pt>
                <c:pt idx="3015">
                  <c:v>50.24999999999843</c:v>
                </c:pt>
                <c:pt idx="3016">
                  <c:v>50.266666666665095</c:v>
                </c:pt>
                <c:pt idx="3017">
                  <c:v>50.283333333331761</c:v>
                </c:pt>
                <c:pt idx="3018">
                  <c:v>50.299999999998427</c:v>
                </c:pt>
                <c:pt idx="3019">
                  <c:v>50.316666666665093</c:v>
                </c:pt>
                <c:pt idx="3020">
                  <c:v>50.333333333331758</c:v>
                </c:pt>
                <c:pt idx="3021">
                  <c:v>50.349999999998424</c:v>
                </c:pt>
                <c:pt idx="3022">
                  <c:v>50.36666666666509</c:v>
                </c:pt>
                <c:pt idx="3023">
                  <c:v>50.383333333331755</c:v>
                </c:pt>
                <c:pt idx="3024">
                  <c:v>50.399999999998421</c:v>
                </c:pt>
                <c:pt idx="3025">
                  <c:v>50.416666666665087</c:v>
                </c:pt>
                <c:pt idx="3026">
                  <c:v>50.433333333331753</c:v>
                </c:pt>
                <c:pt idx="3027">
                  <c:v>50.449999999998418</c:v>
                </c:pt>
                <c:pt idx="3028">
                  <c:v>50.466666666665084</c:v>
                </c:pt>
                <c:pt idx="3029">
                  <c:v>50.48333333333175</c:v>
                </c:pt>
                <c:pt idx="3030">
                  <c:v>50.499999999998415</c:v>
                </c:pt>
                <c:pt idx="3031">
                  <c:v>50.516666666665081</c:v>
                </c:pt>
                <c:pt idx="3032">
                  <c:v>50.533333333331747</c:v>
                </c:pt>
                <c:pt idx="3033">
                  <c:v>50.549999999998413</c:v>
                </c:pt>
                <c:pt idx="3034">
                  <c:v>50.566666666665078</c:v>
                </c:pt>
                <c:pt idx="3035">
                  <c:v>50.583333333331744</c:v>
                </c:pt>
                <c:pt idx="3036">
                  <c:v>50.59999999999841</c:v>
                </c:pt>
                <c:pt idx="3037">
                  <c:v>50.616666666665076</c:v>
                </c:pt>
                <c:pt idx="3038">
                  <c:v>50.633333333331741</c:v>
                </c:pt>
                <c:pt idx="3039">
                  <c:v>50.649999999998407</c:v>
                </c:pt>
                <c:pt idx="3040">
                  <c:v>50.666666666665073</c:v>
                </c:pt>
                <c:pt idx="3041">
                  <c:v>50.683333333331738</c:v>
                </c:pt>
                <c:pt idx="3042">
                  <c:v>50.699999999998404</c:v>
                </c:pt>
                <c:pt idx="3043">
                  <c:v>50.71666666666507</c:v>
                </c:pt>
                <c:pt idx="3044">
                  <c:v>50.733333333331736</c:v>
                </c:pt>
                <c:pt idx="3045">
                  <c:v>50.749999999998401</c:v>
                </c:pt>
                <c:pt idx="3046">
                  <c:v>50.766666666665067</c:v>
                </c:pt>
                <c:pt idx="3047">
                  <c:v>50.783333333331733</c:v>
                </c:pt>
                <c:pt idx="3048">
                  <c:v>50.799999999998398</c:v>
                </c:pt>
                <c:pt idx="3049">
                  <c:v>50.816666666665064</c:v>
                </c:pt>
                <c:pt idx="3050">
                  <c:v>50.83333333333173</c:v>
                </c:pt>
                <c:pt idx="3051">
                  <c:v>50.849999999998396</c:v>
                </c:pt>
                <c:pt idx="3052">
                  <c:v>50.866666666665061</c:v>
                </c:pt>
                <c:pt idx="3053">
                  <c:v>50.883333333331727</c:v>
                </c:pt>
                <c:pt idx="3054">
                  <c:v>50.899999999998393</c:v>
                </c:pt>
                <c:pt idx="3055">
                  <c:v>50.916666666665058</c:v>
                </c:pt>
                <c:pt idx="3056">
                  <c:v>50.933333333331724</c:v>
                </c:pt>
                <c:pt idx="3057">
                  <c:v>50.94999999999839</c:v>
                </c:pt>
                <c:pt idx="3058">
                  <c:v>50.966666666665056</c:v>
                </c:pt>
                <c:pt idx="3059">
                  <c:v>50.983333333331721</c:v>
                </c:pt>
                <c:pt idx="3060">
                  <c:v>50.999999999998387</c:v>
                </c:pt>
                <c:pt idx="3061">
                  <c:v>51.016666666665053</c:v>
                </c:pt>
                <c:pt idx="3062">
                  <c:v>51.033333333331719</c:v>
                </c:pt>
                <c:pt idx="3063">
                  <c:v>51.049999999998384</c:v>
                </c:pt>
                <c:pt idx="3064">
                  <c:v>51.06666666666505</c:v>
                </c:pt>
                <c:pt idx="3065">
                  <c:v>51.083333333331716</c:v>
                </c:pt>
                <c:pt idx="3066">
                  <c:v>51.099999999998381</c:v>
                </c:pt>
                <c:pt idx="3067">
                  <c:v>51.116666666665047</c:v>
                </c:pt>
                <c:pt idx="3068">
                  <c:v>51.133333333331713</c:v>
                </c:pt>
                <c:pt idx="3069">
                  <c:v>51.149999999998379</c:v>
                </c:pt>
                <c:pt idx="3070">
                  <c:v>51.166666666665044</c:v>
                </c:pt>
                <c:pt idx="3071">
                  <c:v>51.18333333333171</c:v>
                </c:pt>
                <c:pt idx="3072">
                  <c:v>51.199999999998376</c:v>
                </c:pt>
                <c:pt idx="3073">
                  <c:v>51.216666666665041</c:v>
                </c:pt>
                <c:pt idx="3074">
                  <c:v>51.233333333331707</c:v>
                </c:pt>
                <c:pt idx="3075">
                  <c:v>51.249999999998373</c:v>
                </c:pt>
                <c:pt idx="3076">
                  <c:v>51.266666666665039</c:v>
                </c:pt>
                <c:pt idx="3077">
                  <c:v>51.283333333331704</c:v>
                </c:pt>
                <c:pt idx="3078">
                  <c:v>51.29999999999837</c:v>
                </c:pt>
                <c:pt idx="3079">
                  <c:v>51.316666666665036</c:v>
                </c:pt>
                <c:pt idx="3080">
                  <c:v>51.333333333331701</c:v>
                </c:pt>
                <c:pt idx="3081">
                  <c:v>51.349999999998367</c:v>
                </c:pt>
                <c:pt idx="3082">
                  <c:v>51.366666666665033</c:v>
                </c:pt>
                <c:pt idx="3083">
                  <c:v>51.383333333331699</c:v>
                </c:pt>
                <c:pt idx="3084">
                  <c:v>51.399999999998364</c:v>
                </c:pt>
                <c:pt idx="3085">
                  <c:v>51.41666666666503</c:v>
                </c:pt>
                <c:pt idx="3086">
                  <c:v>51.433333333331696</c:v>
                </c:pt>
                <c:pt idx="3087">
                  <c:v>51.449999999998361</c:v>
                </c:pt>
                <c:pt idx="3088">
                  <c:v>51.466666666665027</c:v>
                </c:pt>
                <c:pt idx="3089">
                  <c:v>51.483333333331693</c:v>
                </c:pt>
                <c:pt idx="3090">
                  <c:v>51.499999999998359</c:v>
                </c:pt>
                <c:pt idx="3091">
                  <c:v>51.516666666665024</c:v>
                </c:pt>
                <c:pt idx="3092">
                  <c:v>51.53333333333169</c:v>
                </c:pt>
                <c:pt idx="3093">
                  <c:v>51.549999999998356</c:v>
                </c:pt>
                <c:pt idx="3094">
                  <c:v>51.566666666665022</c:v>
                </c:pt>
                <c:pt idx="3095">
                  <c:v>51.583333333331687</c:v>
                </c:pt>
                <c:pt idx="3096">
                  <c:v>51.599999999998353</c:v>
                </c:pt>
                <c:pt idx="3097">
                  <c:v>51.616666666665019</c:v>
                </c:pt>
                <c:pt idx="3098">
                  <c:v>51.633333333331684</c:v>
                </c:pt>
                <c:pt idx="3099">
                  <c:v>51.64999999999835</c:v>
                </c:pt>
                <c:pt idx="3100">
                  <c:v>51.666666666665016</c:v>
                </c:pt>
                <c:pt idx="3101">
                  <c:v>51.683333333331682</c:v>
                </c:pt>
                <c:pt idx="3102">
                  <c:v>51.699999999998347</c:v>
                </c:pt>
                <c:pt idx="3103">
                  <c:v>51.716666666665013</c:v>
                </c:pt>
                <c:pt idx="3104">
                  <c:v>51.733333333331679</c:v>
                </c:pt>
                <c:pt idx="3105">
                  <c:v>51.749999999998344</c:v>
                </c:pt>
                <c:pt idx="3106">
                  <c:v>51.76666666666501</c:v>
                </c:pt>
                <c:pt idx="3107">
                  <c:v>51.783333333331676</c:v>
                </c:pt>
                <c:pt idx="3108">
                  <c:v>51.799999999998342</c:v>
                </c:pt>
                <c:pt idx="3109">
                  <c:v>51.816666666665007</c:v>
                </c:pt>
                <c:pt idx="3110">
                  <c:v>51.833333333331673</c:v>
                </c:pt>
                <c:pt idx="3111">
                  <c:v>51.849999999998339</c:v>
                </c:pt>
                <c:pt idx="3112">
                  <c:v>51.866666666665004</c:v>
                </c:pt>
                <c:pt idx="3113">
                  <c:v>51.88333333333167</c:v>
                </c:pt>
                <c:pt idx="3114">
                  <c:v>51.899999999998336</c:v>
                </c:pt>
                <c:pt idx="3115">
                  <c:v>51.916666666665002</c:v>
                </c:pt>
                <c:pt idx="3116">
                  <c:v>51.933333333331667</c:v>
                </c:pt>
                <c:pt idx="3117">
                  <c:v>51.949999999998333</c:v>
                </c:pt>
                <c:pt idx="3118">
                  <c:v>51.966666666664999</c:v>
                </c:pt>
                <c:pt idx="3119">
                  <c:v>51.983333333331665</c:v>
                </c:pt>
                <c:pt idx="3120">
                  <c:v>51.99999999999833</c:v>
                </c:pt>
                <c:pt idx="3121">
                  <c:v>52.016666666664996</c:v>
                </c:pt>
                <c:pt idx="3122">
                  <c:v>52.033333333331662</c:v>
                </c:pt>
                <c:pt idx="3123">
                  <c:v>52.049999999998327</c:v>
                </c:pt>
                <c:pt idx="3124">
                  <c:v>52.066666666664993</c:v>
                </c:pt>
                <c:pt idx="3125">
                  <c:v>52.083333333331659</c:v>
                </c:pt>
                <c:pt idx="3126">
                  <c:v>52.099999999998325</c:v>
                </c:pt>
                <c:pt idx="3127">
                  <c:v>52.11666666666499</c:v>
                </c:pt>
                <c:pt idx="3128">
                  <c:v>52.133333333331656</c:v>
                </c:pt>
                <c:pt idx="3129">
                  <c:v>52.149999999998322</c:v>
                </c:pt>
                <c:pt idx="3130">
                  <c:v>52.166666666664987</c:v>
                </c:pt>
                <c:pt idx="3131">
                  <c:v>52.183333333331653</c:v>
                </c:pt>
                <c:pt idx="3132">
                  <c:v>52.199999999998319</c:v>
                </c:pt>
                <c:pt idx="3133">
                  <c:v>52.216666666664985</c:v>
                </c:pt>
                <c:pt idx="3134">
                  <c:v>52.23333333333165</c:v>
                </c:pt>
                <c:pt idx="3135">
                  <c:v>52.249999999998316</c:v>
                </c:pt>
                <c:pt idx="3136">
                  <c:v>52.266666666664982</c:v>
                </c:pt>
                <c:pt idx="3137">
                  <c:v>52.283333333331647</c:v>
                </c:pt>
                <c:pt idx="3138">
                  <c:v>52.299999999998313</c:v>
                </c:pt>
                <c:pt idx="3139">
                  <c:v>52.316666666664979</c:v>
                </c:pt>
                <c:pt idx="3140">
                  <c:v>52.333333333331645</c:v>
                </c:pt>
                <c:pt idx="3141">
                  <c:v>52.34999999999831</c:v>
                </c:pt>
                <c:pt idx="3142">
                  <c:v>52.366666666664976</c:v>
                </c:pt>
                <c:pt idx="3143">
                  <c:v>52.383333333331642</c:v>
                </c:pt>
                <c:pt idx="3144">
                  <c:v>52.399999999998307</c:v>
                </c:pt>
                <c:pt idx="3145">
                  <c:v>52.416666666664973</c:v>
                </c:pt>
                <c:pt idx="3146">
                  <c:v>52.433333333331639</c:v>
                </c:pt>
                <c:pt idx="3147">
                  <c:v>52.449999999998305</c:v>
                </c:pt>
                <c:pt idx="3148">
                  <c:v>52.46666666666497</c:v>
                </c:pt>
                <c:pt idx="3149">
                  <c:v>52.483333333331636</c:v>
                </c:pt>
                <c:pt idx="3150">
                  <c:v>52.499999999998302</c:v>
                </c:pt>
                <c:pt idx="3151">
                  <c:v>52.516666666664968</c:v>
                </c:pt>
                <c:pt idx="3152">
                  <c:v>52.533333333331633</c:v>
                </c:pt>
                <c:pt idx="3153">
                  <c:v>52.549999999998299</c:v>
                </c:pt>
                <c:pt idx="3154">
                  <c:v>52.566666666664965</c:v>
                </c:pt>
                <c:pt idx="3155">
                  <c:v>52.58333333333163</c:v>
                </c:pt>
                <c:pt idx="3156">
                  <c:v>52.599999999998296</c:v>
                </c:pt>
                <c:pt idx="3157">
                  <c:v>52.616666666664962</c:v>
                </c:pt>
                <c:pt idx="3158">
                  <c:v>52.633333333331628</c:v>
                </c:pt>
                <c:pt idx="3159">
                  <c:v>52.649999999998293</c:v>
                </c:pt>
                <c:pt idx="3160">
                  <c:v>52.666666666664959</c:v>
                </c:pt>
                <c:pt idx="3161">
                  <c:v>52.683333333331625</c:v>
                </c:pt>
                <c:pt idx="3162">
                  <c:v>52.69999999999829</c:v>
                </c:pt>
                <c:pt idx="3163">
                  <c:v>52.716666666664956</c:v>
                </c:pt>
                <c:pt idx="3164">
                  <c:v>52.733333333331622</c:v>
                </c:pt>
                <c:pt idx="3165">
                  <c:v>52.749999999998288</c:v>
                </c:pt>
                <c:pt idx="3166">
                  <c:v>52.766666666664953</c:v>
                </c:pt>
                <c:pt idx="3167">
                  <c:v>52.783333333331619</c:v>
                </c:pt>
                <c:pt idx="3168">
                  <c:v>52.799999999998285</c:v>
                </c:pt>
                <c:pt idx="3169">
                  <c:v>52.81666666666495</c:v>
                </c:pt>
                <c:pt idx="3170">
                  <c:v>52.833333333331616</c:v>
                </c:pt>
                <c:pt idx="3171">
                  <c:v>52.849999999998282</c:v>
                </c:pt>
                <c:pt idx="3172">
                  <c:v>52.866666666664948</c:v>
                </c:pt>
                <c:pt idx="3173">
                  <c:v>52.883333333331613</c:v>
                </c:pt>
                <c:pt idx="3174">
                  <c:v>52.899999999998279</c:v>
                </c:pt>
                <c:pt idx="3175">
                  <c:v>52.916666666664945</c:v>
                </c:pt>
                <c:pt idx="3176">
                  <c:v>52.933333333331611</c:v>
                </c:pt>
                <c:pt idx="3177">
                  <c:v>52.949999999998276</c:v>
                </c:pt>
                <c:pt idx="3178">
                  <c:v>52.966666666664942</c:v>
                </c:pt>
                <c:pt idx="3179">
                  <c:v>52.983333333331608</c:v>
                </c:pt>
                <c:pt idx="3180">
                  <c:v>52.999999999998273</c:v>
                </c:pt>
                <c:pt idx="3181">
                  <c:v>53.016666666664939</c:v>
                </c:pt>
                <c:pt idx="3182">
                  <c:v>53.033333333331605</c:v>
                </c:pt>
                <c:pt idx="3183">
                  <c:v>53.049999999998271</c:v>
                </c:pt>
                <c:pt idx="3184">
                  <c:v>53.066666666664936</c:v>
                </c:pt>
                <c:pt idx="3185">
                  <c:v>53.083333333331602</c:v>
                </c:pt>
                <c:pt idx="3186">
                  <c:v>53.099999999998268</c:v>
                </c:pt>
                <c:pt idx="3187">
                  <c:v>53.116666666664933</c:v>
                </c:pt>
                <c:pt idx="3188">
                  <c:v>53.133333333331599</c:v>
                </c:pt>
                <c:pt idx="3189">
                  <c:v>53.149999999998265</c:v>
                </c:pt>
                <c:pt idx="3190">
                  <c:v>53.166666666664931</c:v>
                </c:pt>
                <c:pt idx="3191">
                  <c:v>53.183333333331596</c:v>
                </c:pt>
                <c:pt idx="3192">
                  <c:v>53.199999999998262</c:v>
                </c:pt>
                <c:pt idx="3193">
                  <c:v>53.216666666664928</c:v>
                </c:pt>
                <c:pt idx="3194">
                  <c:v>53.233333333331593</c:v>
                </c:pt>
                <c:pt idx="3195">
                  <c:v>53.249999999998259</c:v>
                </c:pt>
                <c:pt idx="3196">
                  <c:v>53.266666666664925</c:v>
                </c:pt>
                <c:pt idx="3197">
                  <c:v>53.283333333331591</c:v>
                </c:pt>
                <c:pt idx="3198">
                  <c:v>53.299999999998256</c:v>
                </c:pt>
                <c:pt idx="3199">
                  <c:v>53.316666666664922</c:v>
                </c:pt>
                <c:pt idx="3200">
                  <c:v>53.333333333331588</c:v>
                </c:pt>
                <c:pt idx="3201">
                  <c:v>53.349999999998253</c:v>
                </c:pt>
                <c:pt idx="3202">
                  <c:v>53.366666666664919</c:v>
                </c:pt>
                <c:pt idx="3203">
                  <c:v>53.383333333331585</c:v>
                </c:pt>
                <c:pt idx="3204">
                  <c:v>53.399999999998251</c:v>
                </c:pt>
                <c:pt idx="3205">
                  <c:v>53.416666666664916</c:v>
                </c:pt>
                <c:pt idx="3206">
                  <c:v>53.433333333331582</c:v>
                </c:pt>
                <c:pt idx="3207">
                  <c:v>53.449999999998248</c:v>
                </c:pt>
                <c:pt idx="3208">
                  <c:v>53.466666666664914</c:v>
                </c:pt>
                <c:pt idx="3209">
                  <c:v>53.483333333331579</c:v>
                </c:pt>
                <c:pt idx="3210">
                  <c:v>53.499999999998245</c:v>
                </c:pt>
                <c:pt idx="3211">
                  <c:v>53.516666666664911</c:v>
                </c:pt>
                <c:pt idx="3212">
                  <c:v>53.533333333331576</c:v>
                </c:pt>
                <c:pt idx="3213">
                  <c:v>53.549999999998242</c:v>
                </c:pt>
                <c:pt idx="3214">
                  <c:v>53.566666666664908</c:v>
                </c:pt>
                <c:pt idx="3215">
                  <c:v>53.583333333331574</c:v>
                </c:pt>
                <c:pt idx="3216">
                  <c:v>53.599999999998239</c:v>
                </c:pt>
                <c:pt idx="3217">
                  <c:v>53.616666666664905</c:v>
                </c:pt>
                <c:pt idx="3218">
                  <c:v>53.633333333331571</c:v>
                </c:pt>
                <c:pt idx="3219">
                  <c:v>53.649999999998236</c:v>
                </c:pt>
                <c:pt idx="3220">
                  <c:v>53.666666666664902</c:v>
                </c:pt>
                <c:pt idx="3221">
                  <c:v>53.683333333331568</c:v>
                </c:pt>
                <c:pt idx="3222">
                  <c:v>53.699999999998234</c:v>
                </c:pt>
                <c:pt idx="3223">
                  <c:v>53.716666666664899</c:v>
                </c:pt>
                <c:pt idx="3224">
                  <c:v>53.733333333331565</c:v>
                </c:pt>
                <c:pt idx="3225">
                  <c:v>53.749999999998231</c:v>
                </c:pt>
                <c:pt idx="3226">
                  <c:v>53.766666666664896</c:v>
                </c:pt>
                <c:pt idx="3227">
                  <c:v>53.783333333331562</c:v>
                </c:pt>
                <c:pt idx="3228">
                  <c:v>53.799999999998228</c:v>
                </c:pt>
                <c:pt idx="3229">
                  <c:v>53.816666666664894</c:v>
                </c:pt>
                <c:pt idx="3230">
                  <c:v>53.833333333331559</c:v>
                </c:pt>
                <c:pt idx="3231">
                  <c:v>53.849999999998225</c:v>
                </c:pt>
                <c:pt idx="3232">
                  <c:v>53.866666666664891</c:v>
                </c:pt>
                <c:pt idx="3233">
                  <c:v>53.883333333331557</c:v>
                </c:pt>
                <c:pt idx="3234">
                  <c:v>53.899999999998222</c:v>
                </c:pt>
                <c:pt idx="3235">
                  <c:v>53.916666666664888</c:v>
                </c:pt>
                <c:pt idx="3236">
                  <c:v>53.933333333331554</c:v>
                </c:pt>
                <c:pt idx="3237">
                  <c:v>53.949999999998219</c:v>
                </c:pt>
                <c:pt idx="3238">
                  <c:v>53.966666666664885</c:v>
                </c:pt>
                <c:pt idx="3239">
                  <c:v>53.983333333331551</c:v>
                </c:pt>
                <c:pt idx="3240">
                  <c:v>53.999999999998217</c:v>
                </c:pt>
                <c:pt idx="3241">
                  <c:v>54.016666666664882</c:v>
                </c:pt>
                <c:pt idx="3242">
                  <c:v>54.033333333331548</c:v>
                </c:pt>
                <c:pt idx="3243">
                  <c:v>54.049999999998214</c:v>
                </c:pt>
                <c:pt idx="3244">
                  <c:v>54.066666666664879</c:v>
                </c:pt>
                <c:pt idx="3245">
                  <c:v>54.083333333331545</c:v>
                </c:pt>
                <c:pt idx="3246">
                  <c:v>54.099999999998211</c:v>
                </c:pt>
                <c:pt idx="3247">
                  <c:v>54.116666666664877</c:v>
                </c:pt>
                <c:pt idx="3248">
                  <c:v>54.133333333331542</c:v>
                </c:pt>
                <c:pt idx="3249">
                  <c:v>54.149999999998208</c:v>
                </c:pt>
                <c:pt idx="3250">
                  <c:v>54.166666666664874</c:v>
                </c:pt>
                <c:pt idx="3251">
                  <c:v>54.183333333331539</c:v>
                </c:pt>
                <c:pt idx="3252">
                  <c:v>54.199999999998205</c:v>
                </c:pt>
                <c:pt idx="3253">
                  <c:v>54.216666666664871</c:v>
                </c:pt>
                <c:pt idx="3254">
                  <c:v>54.233333333331537</c:v>
                </c:pt>
                <c:pt idx="3255">
                  <c:v>54.249999999998202</c:v>
                </c:pt>
                <c:pt idx="3256">
                  <c:v>54.266666666664868</c:v>
                </c:pt>
                <c:pt idx="3257">
                  <c:v>54.283333333331534</c:v>
                </c:pt>
                <c:pt idx="3258">
                  <c:v>54.299999999998199</c:v>
                </c:pt>
                <c:pt idx="3259">
                  <c:v>54.316666666664865</c:v>
                </c:pt>
                <c:pt idx="3260">
                  <c:v>54.333333333331531</c:v>
                </c:pt>
                <c:pt idx="3261">
                  <c:v>54.349999999998197</c:v>
                </c:pt>
                <c:pt idx="3262">
                  <c:v>54.366666666664862</c:v>
                </c:pt>
                <c:pt idx="3263">
                  <c:v>54.383333333331528</c:v>
                </c:pt>
                <c:pt idx="3264">
                  <c:v>54.399999999998194</c:v>
                </c:pt>
                <c:pt idx="3265">
                  <c:v>54.41666666666486</c:v>
                </c:pt>
                <c:pt idx="3266">
                  <c:v>54.433333333331525</c:v>
                </c:pt>
                <c:pt idx="3267">
                  <c:v>54.449999999998191</c:v>
                </c:pt>
                <c:pt idx="3268">
                  <c:v>54.466666666664857</c:v>
                </c:pt>
                <c:pt idx="3269">
                  <c:v>54.483333333331522</c:v>
                </c:pt>
                <c:pt idx="3270">
                  <c:v>54.499999999998188</c:v>
                </c:pt>
                <c:pt idx="3271">
                  <c:v>54.516666666664854</c:v>
                </c:pt>
                <c:pt idx="3272">
                  <c:v>54.53333333333152</c:v>
                </c:pt>
                <c:pt idx="3273">
                  <c:v>54.549999999998185</c:v>
                </c:pt>
                <c:pt idx="3274">
                  <c:v>54.566666666664851</c:v>
                </c:pt>
                <c:pt idx="3275">
                  <c:v>54.583333333331517</c:v>
                </c:pt>
                <c:pt idx="3276">
                  <c:v>54.599999999998182</c:v>
                </c:pt>
                <c:pt idx="3277">
                  <c:v>54.616666666664848</c:v>
                </c:pt>
                <c:pt idx="3278">
                  <c:v>54.633333333331514</c:v>
                </c:pt>
                <c:pt idx="3279">
                  <c:v>54.64999999999818</c:v>
                </c:pt>
                <c:pt idx="3280">
                  <c:v>54.666666666664845</c:v>
                </c:pt>
                <c:pt idx="3281">
                  <c:v>54.683333333331511</c:v>
                </c:pt>
                <c:pt idx="3282">
                  <c:v>54.699999999998177</c:v>
                </c:pt>
                <c:pt idx="3283">
                  <c:v>54.716666666664842</c:v>
                </c:pt>
                <c:pt idx="3284">
                  <c:v>54.733333333331508</c:v>
                </c:pt>
                <c:pt idx="3285">
                  <c:v>54.749999999998174</c:v>
                </c:pt>
                <c:pt idx="3286">
                  <c:v>54.76666666666484</c:v>
                </c:pt>
                <c:pt idx="3287">
                  <c:v>54.783333333331505</c:v>
                </c:pt>
                <c:pt idx="3288">
                  <c:v>54.799999999998171</c:v>
                </c:pt>
                <c:pt idx="3289">
                  <c:v>54.816666666664837</c:v>
                </c:pt>
                <c:pt idx="3290">
                  <c:v>54.833333333331503</c:v>
                </c:pt>
                <c:pt idx="3291">
                  <c:v>54.849999999998168</c:v>
                </c:pt>
                <c:pt idx="3292">
                  <c:v>54.866666666664834</c:v>
                </c:pt>
                <c:pt idx="3293">
                  <c:v>54.8833333333315</c:v>
                </c:pt>
                <c:pt idx="3294">
                  <c:v>54.899999999998165</c:v>
                </c:pt>
                <c:pt idx="3295">
                  <c:v>54.916666666664831</c:v>
                </c:pt>
                <c:pt idx="3296">
                  <c:v>54.933333333331497</c:v>
                </c:pt>
                <c:pt idx="3297">
                  <c:v>54.949999999998163</c:v>
                </c:pt>
                <c:pt idx="3298">
                  <c:v>54.966666666664828</c:v>
                </c:pt>
                <c:pt idx="3299">
                  <c:v>54.983333333331494</c:v>
                </c:pt>
                <c:pt idx="3300">
                  <c:v>54.99999999999816</c:v>
                </c:pt>
                <c:pt idx="3301">
                  <c:v>55.016666666664825</c:v>
                </c:pt>
                <c:pt idx="3302">
                  <c:v>55.033333333331491</c:v>
                </c:pt>
                <c:pt idx="3303">
                  <c:v>55.049999999998157</c:v>
                </c:pt>
                <c:pt idx="3304">
                  <c:v>55.066666666664823</c:v>
                </c:pt>
                <c:pt idx="3305">
                  <c:v>55.083333333331488</c:v>
                </c:pt>
                <c:pt idx="3306">
                  <c:v>55.099999999998154</c:v>
                </c:pt>
                <c:pt idx="3307">
                  <c:v>55.11666666666482</c:v>
                </c:pt>
                <c:pt idx="3308">
                  <c:v>55.133333333331485</c:v>
                </c:pt>
                <c:pt idx="3309">
                  <c:v>55.149999999998151</c:v>
                </c:pt>
                <c:pt idx="3310">
                  <c:v>55.166666666664817</c:v>
                </c:pt>
                <c:pt idx="3311">
                  <c:v>55.183333333331483</c:v>
                </c:pt>
                <c:pt idx="3312">
                  <c:v>55.199999999998148</c:v>
                </c:pt>
                <c:pt idx="3313">
                  <c:v>55.216666666664814</c:v>
                </c:pt>
                <c:pt idx="3314">
                  <c:v>55.23333333333148</c:v>
                </c:pt>
                <c:pt idx="3315">
                  <c:v>55.249999999998145</c:v>
                </c:pt>
                <c:pt idx="3316">
                  <c:v>55.266666666664811</c:v>
                </c:pt>
                <c:pt idx="3317">
                  <c:v>55.283333333331477</c:v>
                </c:pt>
                <c:pt idx="3318">
                  <c:v>55.299999999998143</c:v>
                </c:pt>
                <c:pt idx="3319">
                  <c:v>55.316666666664808</c:v>
                </c:pt>
                <c:pt idx="3320">
                  <c:v>55.333333333331474</c:v>
                </c:pt>
                <c:pt idx="3321">
                  <c:v>55.34999999999814</c:v>
                </c:pt>
                <c:pt idx="3322">
                  <c:v>55.366666666664806</c:v>
                </c:pt>
                <c:pt idx="3323">
                  <c:v>55.383333333331471</c:v>
                </c:pt>
                <c:pt idx="3324">
                  <c:v>55.399999999998137</c:v>
                </c:pt>
                <c:pt idx="3325">
                  <c:v>55.416666666664803</c:v>
                </c:pt>
                <c:pt idx="3326">
                  <c:v>55.433333333331468</c:v>
                </c:pt>
                <c:pt idx="3327">
                  <c:v>55.449999999998134</c:v>
                </c:pt>
                <c:pt idx="3328">
                  <c:v>55.4666666666648</c:v>
                </c:pt>
                <c:pt idx="3329">
                  <c:v>55.483333333331466</c:v>
                </c:pt>
                <c:pt idx="3330">
                  <c:v>55.499999999998131</c:v>
                </c:pt>
                <c:pt idx="3331">
                  <c:v>55.516666666664797</c:v>
                </c:pt>
                <c:pt idx="3332">
                  <c:v>55.533333333331463</c:v>
                </c:pt>
                <c:pt idx="3333">
                  <c:v>55.549999999998128</c:v>
                </c:pt>
                <c:pt idx="3334">
                  <c:v>55.566666666664794</c:v>
                </c:pt>
                <c:pt idx="3335">
                  <c:v>55.58333333333146</c:v>
                </c:pt>
                <c:pt idx="3336">
                  <c:v>55.599999999998126</c:v>
                </c:pt>
                <c:pt idx="3337">
                  <c:v>55.616666666664791</c:v>
                </c:pt>
                <c:pt idx="3338">
                  <c:v>55.633333333331457</c:v>
                </c:pt>
                <c:pt idx="3339">
                  <c:v>55.649999999998123</c:v>
                </c:pt>
                <c:pt idx="3340">
                  <c:v>55.666666666664788</c:v>
                </c:pt>
                <c:pt idx="3341">
                  <c:v>55.683333333331454</c:v>
                </c:pt>
                <c:pt idx="3342">
                  <c:v>55.69999999999812</c:v>
                </c:pt>
                <c:pt idx="3343">
                  <c:v>55.716666666664786</c:v>
                </c:pt>
                <c:pt idx="3344">
                  <c:v>55.733333333331451</c:v>
                </c:pt>
                <c:pt idx="3345">
                  <c:v>55.749999999998117</c:v>
                </c:pt>
                <c:pt idx="3346">
                  <c:v>55.766666666664783</c:v>
                </c:pt>
                <c:pt idx="3347">
                  <c:v>55.783333333331449</c:v>
                </c:pt>
                <c:pt idx="3348">
                  <c:v>55.799999999998114</c:v>
                </c:pt>
                <c:pt idx="3349">
                  <c:v>55.81666666666478</c:v>
                </c:pt>
                <c:pt idx="3350">
                  <c:v>55.833333333331446</c:v>
                </c:pt>
                <c:pt idx="3351">
                  <c:v>55.849999999998111</c:v>
                </c:pt>
                <c:pt idx="3352">
                  <c:v>55.866666666664777</c:v>
                </c:pt>
                <c:pt idx="3353">
                  <c:v>55.883333333331443</c:v>
                </c:pt>
                <c:pt idx="3354">
                  <c:v>55.899999999998109</c:v>
                </c:pt>
                <c:pt idx="3355">
                  <c:v>55.916666666664774</c:v>
                </c:pt>
                <c:pt idx="3356">
                  <c:v>55.93333333333144</c:v>
                </c:pt>
                <c:pt idx="3357">
                  <c:v>55.949999999998106</c:v>
                </c:pt>
                <c:pt idx="3358">
                  <c:v>55.966666666664771</c:v>
                </c:pt>
                <c:pt idx="3359">
                  <c:v>55.983333333331437</c:v>
                </c:pt>
                <c:pt idx="3360">
                  <c:v>55.999999999998103</c:v>
                </c:pt>
                <c:pt idx="3361">
                  <c:v>56.016666666664769</c:v>
                </c:pt>
                <c:pt idx="3362">
                  <c:v>56.033333333331434</c:v>
                </c:pt>
                <c:pt idx="3363">
                  <c:v>56.0499999999981</c:v>
                </c:pt>
                <c:pt idx="3364">
                  <c:v>56.066666666664766</c:v>
                </c:pt>
                <c:pt idx="3365">
                  <c:v>56.083333333331431</c:v>
                </c:pt>
                <c:pt idx="3366">
                  <c:v>56.099999999998097</c:v>
                </c:pt>
                <c:pt idx="3367">
                  <c:v>56.116666666664763</c:v>
                </c:pt>
                <c:pt idx="3368">
                  <c:v>56.133333333331429</c:v>
                </c:pt>
                <c:pt idx="3369">
                  <c:v>56.149999999998094</c:v>
                </c:pt>
                <c:pt idx="3370">
                  <c:v>56.16666666666476</c:v>
                </c:pt>
                <c:pt idx="3371">
                  <c:v>56.183333333331426</c:v>
                </c:pt>
                <c:pt idx="3372">
                  <c:v>56.199999999998091</c:v>
                </c:pt>
                <c:pt idx="3373">
                  <c:v>56.216666666664757</c:v>
                </c:pt>
                <c:pt idx="3374">
                  <c:v>56.233333333331423</c:v>
                </c:pt>
                <c:pt idx="3375">
                  <c:v>56.249999999998089</c:v>
                </c:pt>
                <c:pt idx="3376">
                  <c:v>56.266666666664754</c:v>
                </c:pt>
                <c:pt idx="3377">
                  <c:v>56.28333333333142</c:v>
                </c:pt>
                <c:pt idx="3378">
                  <c:v>56.299999999998086</c:v>
                </c:pt>
                <c:pt idx="3379">
                  <c:v>56.316666666664752</c:v>
                </c:pt>
                <c:pt idx="3380">
                  <c:v>56.333333333331417</c:v>
                </c:pt>
                <c:pt idx="3381">
                  <c:v>56.349999999998083</c:v>
                </c:pt>
                <c:pt idx="3382">
                  <c:v>56.366666666664749</c:v>
                </c:pt>
                <c:pt idx="3383">
                  <c:v>56.383333333331414</c:v>
                </c:pt>
                <c:pt idx="3384">
                  <c:v>56.39999999999808</c:v>
                </c:pt>
                <c:pt idx="3385">
                  <c:v>56.416666666664746</c:v>
                </c:pt>
                <c:pt idx="3386">
                  <c:v>56.433333333331412</c:v>
                </c:pt>
                <c:pt idx="3387">
                  <c:v>56.449999999998077</c:v>
                </c:pt>
                <c:pt idx="3388">
                  <c:v>56.466666666664743</c:v>
                </c:pt>
                <c:pt idx="3389">
                  <c:v>56.483333333331409</c:v>
                </c:pt>
                <c:pt idx="3390">
                  <c:v>56.499999999998074</c:v>
                </c:pt>
                <c:pt idx="3391">
                  <c:v>56.51666666666474</c:v>
                </c:pt>
                <c:pt idx="3392">
                  <c:v>56.533333333331406</c:v>
                </c:pt>
                <c:pt idx="3393">
                  <c:v>56.549999999998072</c:v>
                </c:pt>
                <c:pt idx="3394">
                  <c:v>56.566666666664737</c:v>
                </c:pt>
                <c:pt idx="3395">
                  <c:v>56.583333333331403</c:v>
                </c:pt>
                <c:pt idx="3396">
                  <c:v>56.599999999998069</c:v>
                </c:pt>
                <c:pt idx="3397">
                  <c:v>56.616666666664734</c:v>
                </c:pt>
                <c:pt idx="3398">
                  <c:v>56.6333333333314</c:v>
                </c:pt>
                <c:pt idx="3399">
                  <c:v>56.649999999998066</c:v>
                </c:pt>
                <c:pt idx="3400">
                  <c:v>56.666666666664732</c:v>
                </c:pt>
                <c:pt idx="3401">
                  <c:v>56.683333333331397</c:v>
                </c:pt>
                <c:pt idx="3402">
                  <c:v>56.699999999998063</c:v>
                </c:pt>
                <c:pt idx="3403">
                  <c:v>56.716666666664729</c:v>
                </c:pt>
                <c:pt idx="3404">
                  <c:v>56.733333333331394</c:v>
                </c:pt>
                <c:pt idx="3405">
                  <c:v>56.74999999999806</c:v>
                </c:pt>
                <c:pt idx="3406">
                  <c:v>56.766666666664726</c:v>
                </c:pt>
                <c:pt idx="3407">
                  <c:v>56.783333333331392</c:v>
                </c:pt>
                <c:pt idx="3408">
                  <c:v>56.799999999998057</c:v>
                </c:pt>
                <c:pt idx="3409">
                  <c:v>56.816666666664723</c:v>
                </c:pt>
                <c:pt idx="3410">
                  <c:v>56.833333333331389</c:v>
                </c:pt>
                <c:pt idx="3411">
                  <c:v>56.849999999998055</c:v>
                </c:pt>
                <c:pt idx="3412">
                  <c:v>56.86666666666472</c:v>
                </c:pt>
                <c:pt idx="3413">
                  <c:v>56.883333333331386</c:v>
                </c:pt>
                <c:pt idx="3414">
                  <c:v>56.899999999998052</c:v>
                </c:pt>
                <c:pt idx="3415">
                  <c:v>56.916666666664717</c:v>
                </c:pt>
                <c:pt idx="3416">
                  <c:v>56.933333333331383</c:v>
                </c:pt>
                <c:pt idx="3417">
                  <c:v>56.949999999998049</c:v>
                </c:pt>
                <c:pt idx="3418">
                  <c:v>56.966666666664715</c:v>
                </c:pt>
                <c:pt idx="3419">
                  <c:v>56.98333333333138</c:v>
                </c:pt>
                <c:pt idx="3420">
                  <c:v>56.999999999998046</c:v>
                </c:pt>
                <c:pt idx="3421">
                  <c:v>57.016666666664712</c:v>
                </c:pt>
                <c:pt idx="3422">
                  <c:v>57.033333333331377</c:v>
                </c:pt>
                <c:pt idx="3423">
                  <c:v>57.049999999998043</c:v>
                </c:pt>
                <c:pt idx="3424">
                  <c:v>57.066666666664709</c:v>
                </c:pt>
                <c:pt idx="3425">
                  <c:v>57.083333333331375</c:v>
                </c:pt>
                <c:pt idx="3426">
                  <c:v>57.09999999999804</c:v>
                </c:pt>
                <c:pt idx="3427">
                  <c:v>57.116666666664706</c:v>
                </c:pt>
                <c:pt idx="3428">
                  <c:v>57.133333333331372</c:v>
                </c:pt>
                <c:pt idx="3429">
                  <c:v>57.149999999998037</c:v>
                </c:pt>
                <c:pt idx="3430">
                  <c:v>57.166666666664703</c:v>
                </c:pt>
                <c:pt idx="3431">
                  <c:v>57.183333333331369</c:v>
                </c:pt>
                <c:pt idx="3432">
                  <c:v>57.199999999998035</c:v>
                </c:pt>
                <c:pt idx="3433">
                  <c:v>57.2166666666647</c:v>
                </c:pt>
                <c:pt idx="3434">
                  <c:v>57.233333333331366</c:v>
                </c:pt>
                <c:pt idx="3435">
                  <c:v>57.249999999998032</c:v>
                </c:pt>
                <c:pt idx="3436">
                  <c:v>57.266666666664698</c:v>
                </c:pt>
                <c:pt idx="3437">
                  <c:v>57.283333333331363</c:v>
                </c:pt>
                <c:pt idx="3438">
                  <c:v>57.299999999998029</c:v>
                </c:pt>
                <c:pt idx="3439">
                  <c:v>57.316666666664695</c:v>
                </c:pt>
                <c:pt idx="3440">
                  <c:v>57.33333333333136</c:v>
                </c:pt>
                <c:pt idx="3441">
                  <c:v>57.349999999998026</c:v>
                </c:pt>
                <c:pt idx="3442">
                  <c:v>57.366666666664692</c:v>
                </c:pt>
                <c:pt idx="3443">
                  <c:v>57.383333333331358</c:v>
                </c:pt>
                <c:pt idx="3444">
                  <c:v>57.399999999998023</c:v>
                </c:pt>
                <c:pt idx="3445">
                  <c:v>57.416666666664689</c:v>
                </c:pt>
                <c:pt idx="3446">
                  <c:v>57.433333333331355</c:v>
                </c:pt>
                <c:pt idx="3447">
                  <c:v>57.44999999999802</c:v>
                </c:pt>
                <c:pt idx="3448">
                  <c:v>57.466666666664686</c:v>
                </c:pt>
                <c:pt idx="3449">
                  <c:v>57.483333333331352</c:v>
                </c:pt>
                <c:pt idx="3450">
                  <c:v>57.499999999998018</c:v>
                </c:pt>
                <c:pt idx="3451">
                  <c:v>57.516666666664683</c:v>
                </c:pt>
                <c:pt idx="3452">
                  <c:v>57.533333333331349</c:v>
                </c:pt>
                <c:pt idx="3453">
                  <c:v>57.549999999998015</c:v>
                </c:pt>
                <c:pt idx="3454">
                  <c:v>57.56666666666468</c:v>
                </c:pt>
                <c:pt idx="3455">
                  <c:v>57.583333333331346</c:v>
                </c:pt>
                <c:pt idx="3456">
                  <c:v>57.599999999998012</c:v>
                </c:pt>
                <c:pt idx="3457">
                  <c:v>57.616666666664678</c:v>
                </c:pt>
                <c:pt idx="3458">
                  <c:v>57.633333333331343</c:v>
                </c:pt>
                <c:pt idx="3459">
                  <c:v>57.649999999998009</c:v>
                </c:pt>
                <c:pt idx="3460">
                  <c:v>57.666666666664675</c:v>
                </c:pt>
                <c:pt idx="3461">
                  <c:v>57.68333333333134</c:v>
                </c:pt>
                <c:pt idx="3462">
                  <c:v>57.699999999998006</c:v>
                </c:pt>
                <c:pt idx="3463">
                  <c:v>57.716666666664672</c:v>
                </c:pt>
                <c:pt idx="3464">
                  <c:v>57.733333333331338</c:v>
                </c:pt>
                <c:pt idx="3465">
                  <c:v>57.749999999998003</c:v>
                </c:pt>
                <c:pt idx="3466">
                  <c:v>57.766666666664669</c:v>
                </c:pt>
                <c:pt idx="3467">
                  <c:v>57.783333333331335</c:v>
                </c:pt>
                <c:pt idx="3468">
                  <c:v>57.799999999998001</c:v>
                </c:pt>
                <c:pt idx="3469">
                  <c:v>57.816666666664666</c:v>
                </c:pt>
                <c:pt idx="3470">
                  <c:v>57.833333333331332</c:v>
                </c:pt>
                <c:pt idx="3471">
                  <c:v>57.849999999997998</c:v>
                </c:pt>
                <c:pt idx="3472">
                  <c:v>57.866666666664663</c:v>
                </c:pt>
                <c:pt idx="3473">
                  <c:v>57.883333333331329</c:v>
                </c:pt>
                <c:pt idx="3474">
                  <c:v>57.899999999997995</c:v>
                </c:pt>
                <c:pt idx="3475">
                  <c:v>57.916666666664661</c:v>
                </c:pt>
                <c:pt idx="3476">
                  <c:v>57.933333333331326</c:v>
                </c:pt>
                <c:pt idx="3477">
                  <c:v>57.949999999997992</c:v>
                </c:pt>
                <c:pt idx="3478">
                  <c:v>57.966666666664658</c:v>
                </c:pt>
                <c:pt idx="3479">
                  <c:v>57.983333333331323</c:v>
                </c:pt>
                <c:pt idx="3480">
                  <c:v>57.999999999997989</c:v>
                </c:pt>
                <c:pt idx="3481">
                  <c:v>58.016666666664655</c:v>
                </c:pt>
                <c:pt idx="3482">
                  <c:v>58.033333333331321</c:v>
                </c:pt>
                <c:pt idx="3483">
                  <c:v>58.049999999997986</c:v>
                </c:pt>
                <c:pt idx="3484">
                  <c:v>58.066666666664652</c:v>
                </c:pt>
                <c:pt idx="3485">
                  <c:v>58.083333333331318</c:v>
                </c:pt>
                <c:pt idx="3486">
                  <c:v>58.099999999997983</c:v>
                </c:pt>
                <c:pt idx="3487">
                  <c:v>58.116666666664649</c:v>
                </c:pt>
                <c:pt idx="3488">
                  <c:v>58.133333333331315</c:v>
                </c:pt>
                <c:pt idx="3489">
                  <c:v>58.149999999997981</c:v>
                </c:pt>
                <c:pt idx="3490">
                  <c:v>58.166666666664646</c:v>
                </c:pt>
                <c:pt idx="3491">
                  <c:v>58.183333333331312</c:v>
                </c:pt>
                <c:pt idx="3492">
                  <c:v>58.199999999997978</c:v>
                </c:pt>
                <c:pt idx="3493">
                  <c:v>58.216666666664644</c:v>
                </c:pt>
                <c:pt idx="3494">
                  <c:v>58.233333333331309</c:v>
                </c:pt>
                <c:pt idx="3495">
                  <c:v>58.249999999997975</c:v>
                </c:pt>
                <c:pt idx="3496">
                  <c:v>58.266666666664641</c:v>
                </c:pt>
                <c:pt idx="3497">
                  <c:v>58.283333333331306</c:v>
                </c:pt>
                <c:pt idx="3498">
                  <c:v>58.299999999997972</c:v>
                </c:pt>
                <c:pt idx="3499">
                  <c:v>58.316666666664638</c:v>
                </c:pt>
                <c:pt idx="3500">
                  <c:v>58.333333333331304</c:v>
                </c:pt>
                <c:pt idx="3501">
                  <c:v>58.349999999997969</c:v>
                </c:pt>
                <c:pt idx="3502">
                  <c:v>58.366666666664635</c:v>
                </c:pt>
                <c:pt idx="3503">
                  <c:v>58.383333333331301</c:v>
                </c:pt>
                <c:pt idx="3504">
                  <c:v>58.399999999997966</c:v>
                </c:pt>
                <c:pt idx="3505">
                  <c:v>58.416666666664632</c:v>
                </c:pt>
                <c:pt idx="3506">
                  <c:v>58.433333333331298</c:v>
                </c:pt>
                <c:pt idx="3507">
                  <c:v>58.449999999997964</c:v>
                </c:pt>
                <c:pt idx="3508">
                  <c:v>58.466666666664629</c:v>
                </c:pt>
                <c:pt idx="3509">
                  <c:v>58.483333333331295</c:v>
                </c:pt>
                <c:pt idx="3510">
                  <c:v>58.499999999997961</c:v>
                </c:pt>
                <c:pt idx="3511">
                  <c:v>58.516666666664626</c:v>
                </c:pt>
                <c:pt idx="3512">
                  <c:v>58.533333333331292</c:v>
                </c:pt>
                <c:pt idx="3513">
                  <c:v>58.549999999997958</c:v>
                </c:pt>
                <c:pt idx="3514">
                  <c:v>58.566666666664624</c:v>
                </c:pt>
                <c:pt idx="3515">
                  <c:v>58.583333333331289</c:v>
                </c:pt>
                <c:pt idx="3516">
                  <c:v>58.599999999997955</c:v>
                </c:pt>
                <c:pt idx="3517">
                  <c:v>58.616666666664621</c:v>
                </c:pt>
                <c:pt idx="3518">
                  <c:v>58.633333333331286</c:v>
                </c:pt>
                <c:pt idx="3519">
                  <c:v>58.649999999997952</c:v>
                </c:pt>
                <c:pt idx="3520">
                  <c:v>58.666666666664618</c:v>
                </c:pt>
                <c:pt idx="3521">
                  <c:v>58.683333333331284</c:v>
                </c:pt>
                <c:pt idx="3522">
                  <c:v>58.699999999997949</c:v>
                </c:pt>
                <c:pt idx="3523">
                  <c:v>58.716666666664615</c:v>
                </c:pt>
                <c:pt idx="3524">
                  <c:v>58.733333333331281</c:v>
                </c:pt>
                <c:pt idx="3525">
                  <c:v>58.749999999997947</c:v>
                </c:pt>
                <c:pt idx="3526">
                  <c:v>58.766666666664612</c:v>
                </c:pt>
                <c:pt idx="3527">
                  <c:v>58.783333333331278</c:v>
                </c:pt>
                <c:pt idx="3528">
                  <c:v>58.799999999997944</c:v>
                </c:pt>
                <c:pt idx="3529">
                  <c:v>58.816666666664609</c:v>
                </c:pt>
                <c:pt idx="3530">
                  <c:v>58.833333333331275</c:v>
                </c:pt>
                <c:pt idx="3531">
                  <c:v>58.849999999997941</c:v>
                </c:pt>
                <c:pt idx="3532">
                  <c:v>58.866666666664607</c:v>
                </c:pt>
                <c:pt idx="3533">
                  <c:v>58.883333333331272</c:v>
                </c:pt>
                <c:pt idx="3534">
                  <c:v>58.899999999997938</c:v>
                </c:pt>
                <c:pt idx="3535">
                  <c:v>58.916666666664604</c:v>
                </c:pt>
                <c:pt idx="3536">
                  <c:v>58.933333333331269</c:v>
                </c:pt>
                <c:pt idx="3537">
                  <c:v>58.949999999997935</c:v>
                </c:pt>
                <c:pt idx="3538">
                  <c:v>58.966666666664601</c:v>
                </c:pt>
                <c:pt idx="3539">
                  <c:v>58.983333333331267</c:v>
                </c:pt>
                <c:pt idx="3540">
                  <c:v>58.999999999997932</c:v>
                </c:pt>
                <c:pt idx="3541">
                  <c:v>59.016666666664598</c:v>
                </c:pt>
                <c:pt idx="3542">
                  <c:v>59.033333333331264</c:v>
                </c:pt>
                <c:pt idx="3543">
                  <c:v>59.049999999997929</c:v>
                </c:pt>
                <c:pt idx="3544">
                  <c:v>59.066666666664595</c:v>
                </c:pt>
                <c:pt idx="3545">
                  <c:v>59.083333333331261</c:v>
                </c:pt>
                <c:pt idx="3546">
                  <c:v>59.099999999997927</c:v>
                </c:pt>
                <c:pt idx="3547">
                  <c:v>59.116666666664592</c:v>
                </c:pt>
                <c:pt idx="3548">
                  <c:v>59.133333333331258</c:v>
                </c:pt>
                <c:pt idx="3549">
                  <c:v>59.149999999997924</c:v>
                </c:pt>
                <c:pt idx="3550">
                  <c:v>59.16666666666459</c:v>
                </c:pt>
                <c:pt idx="3551">
                  <c:v>59.183333333331255</c:v>
                </c:pt>
                <c:pt idx="3552">
                  <c:v>59.199999999997921</c:v>
                </c:pt>
                <c:pt idx="3553">
                  <c:v>59.216666666664587</c:v>
                </c:pt>
                <c:pt idx="3554">
                  <c:v>59.233333333331252</c:v>
                </c:pt>
                <c:pt idx="3555">
                  <c:v>59.249999999997918</c:v>
                </c:pt>
                <c:pt idx="3556">
                  <c:v>59.266666666664584</c:v>
                </c:pt>
                <c:pt idx="3557">
                  <c:v>59.28333333333125</c:v>
                </c:pt>
                <c:pt idx="3558">
                  <c:v>59.299999999997915</c:v>
                </c:pt>
                <c:pt idx="3559">
                  <c:v>59.316666666664581</c:v>
                </c:pt>
                <c:pt idx="3560">
                  <c:v>59.333333333331247</c:v>
                </c:pt>
                <c:pt idx="3561">
                  <c:v>59.349999999997912</c:v>
                </c:pt>
                <c:pt idx="3562">
                  <c:v>59.366666666664578</c:v>
                </c:pt>
                <c:pt idx="3563">
                  <c:v>59.383333333331244</c:v>
                </c:pt>
                <c:pt idx="3564">
                  <c:v>59.39999999999791</c:v>
                </c:pt>
                <c:pt idx="3565">
                  <c:v>59.416666666664575</c:v>
                </c:pt>
                <c:pt idx="3566">
                  <c:v>59.433333333331241</c:v>
                </c:pt>
                <c:pt idx="3567">
                  <c:v>59.449999999997907</c:v>
                </c:pt>
                <c:pt idx="3568">
                  <c:v>59.466666666664572</c:v>
                </c:pt>
                <c:pt idx="3569">
                  <c:v>59.483333333331238</c:v>
                </c:pt>
                <c:pt idx="3570">
                  <c:v>59.499999999997904</c:v>
                </c:pt>
                <c:pt idx="3571">
                  <c:v>59.51666666666457</c:v>
                </c:pt>
                <c:pt idx="3572">
                  <c:v>59.533333333331235</c:v>
                </c:pt>
                <c:pt idx="3573">
                  <c:v>59.549999999997901</c:v>
                </c:pt>
                <c:pt idx="3574">
                  <c:v>59.566666666664567</c:v>
                </c:pt>
                <c:pt idx="3575">
                  <c:v>59.583333333331232</c:v>
                </c:pt>
                <c:pt idx="3576">
                  <c:v>59.599999999997898</c:v>
                </c:pt>
                <c:pt idx="3577">
                  <c:v>59.616666666664564</c:v>
                </c:pt>
                <c:pt idx="3578">
                  <c:v>59.63333333333123</c:v>
                </c:pt>
                <c:pt idx="3579">
                  <c:v>59.649999999997895</c:v>
                </c:pt>
                <c:pt idx="3580">
                  <c:v>59.666666666664561</c:v>
                </c:pt>
                <c:pt idx="3581">
                  <c:v>59.683333333331227</c:v>
                </c:pt>
                <c:pt idx="3582">
                  <c:v>59.699999999997893</c:v>
                </c:pt>
                <c:pt idx="3583">
                  <c:v>59.716666666664558</c:v>
                </c:pt>
                <c:pt idx="3584">
                  <c:v>59.733333333331224</c:v>
                </c:pt>
                <c:pt idx="3585">
                  <c:v>59.74999999999789</c:v>
                </c:pt>
                <c:pt idx="3586">
                  <c:v>59.766666666664555</c:v>
                </c:pt>
                <c:pt idx="3587">
                  <c:v>59.783333333331221</c:v>
                </c:pt>
                <c:pt idx="3588">
                  <c:v>59.799999999997887</c:v>
                </c:pt>
                <c:pt idx="3589">
                  <c:v>59.816666666664553</c:v>
                </c:pt>
                <c:pt idx="3590">
                  <c:v>59.833333333331218</c:v>
                </c:pt>
                <c:pt idx="3591">
                  <c:v>59.849999999997884</c:v>
                </c:pt>
                <c:pt idx="3592">
                  <c:v>59.86666666666455</c:v>
                </c:pt>
                <c:pt idx="3593">
                  <c:v>59.883333333331215</c:v>
                </c:pt>
                <c:pt idx="3594">
                  <c:v>59.899999999997881</c:v>
                </c:pt>
                <c:pt idx="3595">
                  <c:v>59.916666666664547</c:v>
                </c:pt>
                <c:pt idx="3596">
                  <c:v>59.933333333331213</c:v>
                </c:pt>
                <c:pt idx="3597">
                  <c:v>59.949999999997878</c:v>
                </c:pt>
                <c:pt idx="3598">
                  <c:v>59.966666666664544</c:v>
                </c:pt>
                <c:pt idx="3599">
                  <c:v>59.98333333333121</c:v>
                </c:pt>
                <c:pt idx="3600">
                  <c:v>59.999999999997875</c:v>
                </c:pt>
                <c:pt idx="3601">
                  <c:v>60.016666666664541</c:v>
                </c:pt>
                <c:pt idx="3602">
                  <c:v>60.033333333331207</c:v>
                </c:pt>
                <c:pt idx="3603">
                  <c:v>60.049999999997873</c:v>
                </c:pt>
                <c:pt idx="3604">
                  <c:v>60.066666666664538</c:v>
                </c:pt>
                <c:pt idx="3605">
                  <c:v>60.083333333331204</c:v>
                </c:pt>
                <c:pt idx="3606">
                  <c:v>60.09999999999787</c:v>
                </c:pt>
                <c:pt idx="3607">
                  <c:v>60.116666666664536</c:v>
                </c:pt>
                <c:pt idx="3608">
                  <c:v>60.133333333331201</c:v>
                </c:pt>
                <c:pt idx="3609">
                  <c:v>60.149999999997867</c:v>
                </c:pt>
                <c:pt idx="3610">
                  <c:v>60.166666666664533</c:v>
                </c:pt>
                <c:pt idx="3611">
                  <c:v>60.183333333331198</c:v>
                </c:pt>
                <c:pt idx="3612">
                  <c:v>60.199999999997864</c:v>
                </c:pt>
                <c:pt idx="3613">
                  <c:v>60.21666666666453</c:v>
                </c:pt>
                <c:pt idx="3614">
                  <c:v>60.233333333331196</c:v>
                </c:pt>
                <c:pt idx="3615">
                  <c:v>60.249999999997861</c:v>
                </c:pt>
                <c:pt idx="3616">
                  <c:v>60.266666666664527</c:v>
                </c:pt>
                <c:pt idx="3617">
                  <c:v>60.283333333331193</c:v>
                </c:pt>
                <c:pt idx="3618">
                  <c:v>60.299999999997858</c:v>
                </c:pt>
                <c:pt idx="3619">
                  <c:v>60.316666666664524</c:v>
                </c:pt>
                <c:pt idx="3620">
                  <c:v>60.33333333333119</c:v>
                </c:pt>
                <c:pt idx="3621">
                  <c:v>60.349999999997856</c:v>
                </c:pt>
                <c:pt idx="3622">
                  <c:v>60.366666666664521</c:v>
                </c:pt>
                <c:pt idx="3623">
                  <c:v>60.383333333331187</c:v>
                </c:pt>
                <c:pt idx="3624">
                  <c:v>60.399999999997853</c:v>
                </c:pt>
                <c:pt idx="3625">
                  <c:v>60.416666666664518</c:v>
                </c:pt>
                <c:pt idx="3626">
                  <c:v>60.433333333331184</c:v>
                </c:pt>
                <c:pt idx="3627">
                  <c:v>60.44999999999785</c:v>
                </c:pt>
                <c:pt idx="3628">
                  <c:v>60.466666666664516</c:v>
                </c:pt>
                <c:pt idx="3629">
                  <c:v>60.483333333331181</c:v>
                </c:pt>
                <c:pt idx="3630">
                  <c:v>60.499999999997847</c:v>
                </c:pt>
                <c:pt idx="3631">
                  <c:v>60.516666666664513</c:v>
                </c:pt>
                <c:pt idx="3632">
                  <c:v>60.533333333331178</c:v>
                </c:pt>
                <c:pt idx="3633">
                  <c:v>60.549999999997844</c:v>
                </c:pt>
                <c:pt idx="3634">
                  <c:v>60.56666666666451</c:v>
                </c:pt>
                <c:pt idx="3635">
                  <c:v>60.583333333331176</c:v>
                </c:pt>
                <c:pt idx="3636">
                  <c:v>60.599999999997841</c:v>
                </c:pt>
                <c:pt idx="3637">
                  <c:v>60.616666666664507</c:v>
                </c:pt>
                <c:pt idx="3638">
                  <c:v>60.633333333331173</c:v>
                </c:pt>
                <c:pt idx="3639">
                  <c:v>60.649999999997839</c:v>
                </c:pt>
                <c:pt idx="3640">
                  <c:v>60.666666666664504</c:v>
                </c:pt>
                <c:pt idx="3641">
                  <c:v>60.68333333333117</c:v>
                </c:pt>
                <c:pt idx="3642">
                  <c:v>60.699999999997836</c:v>
                </c:pt>
                <c:pt idx="3643">
                  <c:v>60.716666666664501</c:v>
                </c:pt>
                <c:pt idx="3644">
                  <c:v>60.733333333331167</c:v>
                </c:pt>
                <c:pt idx="3645">
                  <c:v>60.749999999997833</c:v>
                </c:pt>
                <c:pt idx="3646">
                  <c:v>60.766666666664499</c:v>
                </c:pt>
                <c:pt idx="3647">
                  <c:v>60.783333333331164</c:v>
                </c:pt>
                <c:pt idx="3648">
                  <c:v>60.79999999999783</c:v>
                </c:pt>
                <c:pt idx="3649">
                  <c:v>60.816666666664496</c:v>
                </c:pt>
                <c:pt idx="3650">
                  <c:v>60.833333333331161</c:v>
                </c:pt>
                <c:pt idx="3651">
                  <c:v>60.849999999997827</c:v>
                </c:pt>
                <c:pt idx="3652">
                  <c:v>60.866666666664493</c:v>
                </c:pt>
                <c:pt idx="3653">
                  <c:v>60.883333333331159</c:v>
                </c:pt>
                <c:pt idx="3654">
                  <c:v>60.899999999997824</c:v>
                </c:pt>
                <c:pt idx="3655">
                  <c:v>60.91666666666449</c:v>
                </c:pt>
                <c:pt idx="3656">
                  <c:v>60.933333333331156</c:v>
                </c:pt>
                <c:pt idx="3657">
                  <c:v>60.949999999997821</c:v>
                </c:pt>
                <c:pt idx="3658">
                  <c:v>60.966666666664487</c:v>
                </c:pt>
                <c:pt idx="3659">
                  <c:v>60.983333333331153</c:v>
                </c:pt>
                <c:pt idx="3660">
                  <c:v>60.999999999997819</c:v>
                </c:pt>
                <c:pt idx="3661">
                  <c:v>61.016666666664484</c:v>
                </c:pt>
                <c:pt idx="3662">
                  <c:v>61.03333333333115</c:v>
                </c:pt>
                <c:pt idx="3663">
                  <c:v>61.049999999997816</c:v>
                </c:pt>
                <c:pt idx="3664">
                  <c:v>61.066666666664482</c:v>
                </c:pt>
                <c:pt idx="3665">
                  <c:v>61.083333333331147</c:v>
                </c:pt>
                <c:pt idx="3666">
                  <c:v>61.099999999997813</c:v>
                </c:pt>
                <c:pt idx="3667">
                  <c:v>61.116666666664479</c:v>
                </c:pt>
                <c:pt idx="3668">
                  <c:v>61.133333333331144</c:v>
                </c:pt>
                <c:pt idx="3669">
                  <c:v>61.14999999999781</c:v>
                </c:pt>
                <c:pt idx="3670">
                  <c:v>61.166666666664476</c:v>
                </c:pt>
                <c:pt idx="3671">
                  <c:v>61.183333333331142</c:v>
                </c:pt>
                <c:pt idx="3672">
                  <c:v>61.199999999997807</c:v>
                </c:pt>
                <c:pt idx="3673">
                  <c:v>61.216666666664473</c:v>
                </c:pt>
                <c:pt idx="3674">
                  <c:v>61.233333333331139</c:v>
                </c:pt>
                <c:pt idx="3675">
                  <c:v>61.249999999997804</c:v>
                </c:pt>
                <c:pt idx="3676">
                  <c:v>61.26666666666447</c:v>
                </c:pt>
                <c:pt idx="3677">
                  <c:v>61.283333333331136</c:v>
                </c:pt>
                <c:pt idx="3678">
                  <c:v>61.299999999997802</c:v>
                </c:pt>
                <c:pt idx="3679">
                  <c:v>61.316666666664467</c:v>
                </c:pt>
                <c:pt idx="3680">
                  <c:v>61.333333333331133</c:v>
                </c:pt>
                <c:pt idx="3681">
                  <c:v>61.349999999997799</c:v>
                </c:pt>
                <c:pt idx="3682">
                  <c:v>61.366666666664464</c:v>
                </c:pt>
                <c:pt idx="3683">
                  <c:v>61.38333333333113</c:v>
                </c:pt>
                <c:pt idx="3684">
                  <c:v>61.399999999997796</c:v>
                </c:pt>
                <c:pt idx="3685">
                  <c:v>61.416666666664462</c:v>
                </c:pt>
                <c:pt idx="3686">
                  <c:v>61.433333333331127</c:v>
                </c:pt>
                <c:pt idx="3687">
                  <c:v>61.449999999997793</c:v>
                </c:pt>
                <c:pt idx="3688">
                  <c:v>61.466666666664459</c:v>
                </c:pt>
                <c:pt idx="3689">
                  <c:v>61.483333333331124</c:v>
                </c:pt>
                <c:pt idx="3690">
                  <c:v>61.49999999999779</c:v>
                </c:pt>
                <c:pt idx="3691">
                  <c:v>61.516666666664456</c:v>
                </c:pt>
                <c:pt idx="3692">
                  <c:v>61.533333333331122</c:v>
                </c:pt>
                <c:pt idx="3693">
                  <c:v>61.549999999997787</c:v>
                </c:pt>
                <c:pt idx="3694">
                  <c:v>61.566666666664453</c:v>
                </c:pt>
                <c:pt idx="3695">
                  <c:v>61.583333333331119</c:v>
                </c:pt>
                <c:pt idx="3696">
                  <c:v>61.599999999997785</c:v>
                </c:pt>
                <c:pt idx="3697">
                  <c:v>61.61666666666445</c:v>
                </c:pt>
                <c:pt idx="3698">
                  <c:v>61.633333333331116</c:v>
                </c:pt>
                <c:pt idx="3699">
                  <c:v>61.649999999997782</c:v>
                </c:pt>
                <c:pt idx="3700">
                  <c:v>61.666666666664447</c:v>
                </c:pt>
                <c:pt idx="3701">
                  <c:v>61.683333333331113</c:v>
                </c:pt>
                <c:pt idx="3702">
                  <c:v>61.699999999997779</c:v>
                </c:pt>
                <c:pt idx="3703">
                  <c:v>61.716666666664445</c:v>
                </c:pt>
                <c:pt idx="3704">
                  <c:v>61.73333333333111</c:v>
                </c:pt>
                <c:pt idx="3705">
                  <c:v>61.749999999997776</c:v>
                </c:pt>
                <c:pt idx="3706">
                  <c:v>61.766666666664442</c:v>
                </c:pt>
                <c:pt idx="3707">
                  <c:v>61.783333333331107</c:v>
                </c:pt>
                <c:pt idx="3708">
                  <c:v>61.799999999997773</c:v>
                </c:pt>
                <c:pt idx="3709">
                  <c:v>61.816666666664439</c:v>
                </c:pt>
                <c:pt idx="3710">
                  <c:v>61.833333333331105</c:v>
                </c:pt>
                <c:pt idx="3711">
                  <c:v>61.84999999999777</c:v>
                </c:pt>
                <c:pt idx="3712">
                  <c:v>61.866666666664436</c:v>
                </c:pt>
                <c:pt idx="3713">
                  <c:v>61.883333333331102</c:v>
                </c:pt>
                <c:pt idx="3714">
                  <c:v>61.899999999997767</c:v>
                </c:pt>
                <c:pt idx="3715">
                  <c:v>61.916666666664433</c:v>
                </c:pt>
                <c:pt idx="3716">
                  <c:v>61.933333333331099</c:v>
                </c:pt>
                <c:pt idx="3717">
                  <c:v>61.949999999997765</c:v>
                </c:pt>
                <c:pt idx="3718">
                  <c:v>61.96666666666443</c:v>
                </c:pt>
                <c:pt idx="3719">
                  <c:v>61.983333333331096</c:v>
                </c:pt>
                <c:pt idx="3720">
                  <c:v>61.999999999997762</c:v>
                </c:pt>
                <c:pt idx="3721">
                  <c:v>62.016666666664428</c:v>
                </c:pt>
                <c:pt idx="3722">
                  <c:v>62.033333333331093</c:v>
                </c:pt>
                <c:pt idx="3723">
                  <c:v>62.049999999997759</c:v>
                </c:pt>
                <c:pt idx="3724">
                  <c:v>62.066666666664425</c:v>
                </c:pt>
                <c:pt idx="3725">
                  <c:v>62.08333333333109</c:v>
                </c:pt>
                <c:pt idx="3726">
                  <c:v>62.099999999997756</c:v>
                </c:pt>
                <c:pt idx="3727">
                  <c:v>62.116666666664422</c:v>
                </c:pt>
                <c:pt idx="3728">
                  <c:v>62.133333333331088</c:v>
                </c:pt>
                <c:pt idx="3729">
                  <c:v>62.149999999997753</c:v>
                </c:pt>
                <c:pt idx="3730">
                  <c:v>62.166666666664419</c:v>
                </c:pt>
                <c:pt idx="3731">
                  <c:v>62.183333333331085</c:v>
                </c:pt>
                <c:pt idx="3732">
                  <c:v>62.19999999999775</c:v>
                </c:pt>
                <c:pt idx="3733">
                  <c:v>62.216666666664416</c:v>
                </c:pt>
                <c:pt idx="3734">
                  <c:v>62.233333333331082</c:v>
                </c:pt>
                <c:pt idx="3735">
                  <c:v>62.249999999997748</c:v>
                </c:pt>
                <c:pt idx="3736">
                  <c:v>62.266666666664413</c:v>
                </c:pt>
                <c:pt idx="3737">
                  <c:v>62.283333333331079</c:v>
                </c:pt>
                <c:pt idx="3738">
                  <c:v>62.299999999997745</c:v>
                </c:pt>
                <c:pt idx="3739">
                  <c:v>62.31666666666441</c:v>
                </c:pt>
                <c:pt idx="3740">
                  <c:v>62.333333333331076</c:v>
                </c:pt>
                <c:pt idx="3741">
                  <c:v>62.349999999997742</c:v>
                </c:pt>
                <c:pt idx="3742">
                  <c:v>62.366666666664408</c:v>
                </c:pt>
                <c:pt idx="3743">
                  <c:v>62.383333333331073</c:v>
                </c:pt>
                <c:pt idx="3744">
                  <c:v>62.399999999997739</c:v>
                </c:pt>
                <c:pt idx="3745">
                  <c:v>62.416666666664405</c:v>
                </c:pt>
                <c:pt idx="3746">
                  <c:v>62.43333333333107</c:v>
                </c:pt>
                <c:pt idx="3747">
                  <c:v>62.449999999997736</c:v>
                </c:pt>
                <c:pt idx="3748">
                  <c:v>62.466666666664402</c:v>
                </c:pt>
                <c:pt idx="3749">
                  <c:v>62.483333333331068</c:v>
                </c:pt>
                <c:pt idx="3750">
                  <c:v>62.499999999997733</c:v>
                </c:pt>
                <c:pt idx="3751">
                  <c:v>62.516666666664399</c:v>
                </c:pt>
                <c:pt idx="3752">
                  <c:v>62.533333333331065</c:v>
                </c:pt>
                <c:pt idx="3753">
                  <c:v>62.549999999997731</c:v>
                </c:pt>
                <c:pt idx="3754">
                  <c:v>62.566666666664396</c:v>
                </c:pt>
                <c:pt idx="3755">
                  <c:v>62.583333333331062</c:v>
                </c:pt>
                <c:pt idx="3756">
                  <c:v>62.599999999997728</c:v>
                </c:pt>
                <c:pt idx="3757">
                  <c:v>62.616666666664393</c:v>
                </c:pt>
                <c:pt idx="3758">
                  <c:v>62.633333333331059</c:v>
                </c:pt>
                <c:pt idx="3759">
                  <c:v>62.649999999997725</c:v>
                </c:pt>
                <c:pt idx="3760">
                  <c:v>62.666666666664391</c:v>
                </c:pt>
                <c:pt idx="3761">
                  <c:v>62.683333333331056</c:v>
                </c:pt>
                <c:pt idx="3762">
                  <c:v>62.699999999997722</c:v>
                </c:pt>
                <c:pt idx="3763">
                  <c:v>62.716666666664388</c:v>
                </c:pt>
                <c:pt idx="3764">
                  <c:v>62.733333333331053</c:v>
                </c:pt>
                <c:pt idx="3765">
                  <c:v>62.749999999997719</c:v>
                </c:pt>
                <c:pt idx="3766">
                  <c:v>62.766666666664385</c:v>
                </c:pt>
                <c:pt idx="3767">
                  <c:v>62.783333333331051</c:v>
                </c:pt>
                <c:pt idx="3768">
                  <c:v>62.799999999997716</c:v>
                </c:pt>
                <c:pt idx="3769">
                  <c:v>62.816666666664382</c:v>
                </c:pt>
                <c:pt idx="3770">
                  <c:v>62.833333333331048</c:v>
                </c:pt>
                <c:pt idx="3771">
                  <c:v>62.849999999997713</c:v>
                </c:pt>
                <c:pt idx="3772">
                  <c:v>62.866666666664379</c:v>
                </c:pt>
                <c:pt idx="3773">
                  <c:v>62.883333333331045</c:v>
                </c:pt>
                <c:pt idx="3774">
                  <c:v>62.899999999997711</c:v>
                </c:pt>
                <c:pt idx="3775">
                  <c:v>62.916666666664376</c:v>
                </c:pt>
                <c:pt idx="3776">
                  <c:v>62.933333333331042</c:v>
                </c:pt>
                <c:pt idx="3777">
                  <c:v>62.949999999997708</c:v>
                </c:pt>
                <c:pt idx="3778">
                  <c:v>62.966666666664374</c:v>
                </c:pt>
                <c:pt idx="3779">
                  <c:v>62.983333333331039</c:v>
                </c:pt>
                <c:pt idx="3780">
                  <c:v>62.999999999997705</c:v>
                </c:pt>
                <c:pt idx="3781">
                  <c:v>63.016666666664371</c:v>
                </c:pt>
                <c:pt idx="3782">
                  <c:v>63.033333333331036</c:v>
                </c:pt>
                <c:pt idx="3783">
                  <c:v>63.049999999997702</c:v>
                </c:pt>
                <c:pt idx="3784">
                  <c:v>63.066666666664368</c:v>
                </c:pt>
                <c:pt idx="3785">
                  <c:v>63.083333333331034</c:v>
                </c:pt>
                <c:pt idx="3786">
                  <c:v>63.099999999997699</c:v>
                </c:pt>
                <c:pt idx="3787">
                  <c:v>63.116666666664365</c:v>
                </c:pt>
                <c:pt idx="3788">
                  <c:v>63.133333333331031</c:v>
                </c:pt>
                <c:pt idx="3789">
                  <c:v>63.149999999997696</c:v>
                </c:pt>
                <c:pt idx="3790">
                  <c:v>63.166666666664362</c:v>
                </c:pt>
                <c:pt idx="3791">
                  <c:v>63.183333333331028</c:v>
                </c:pt>
                <c:pt idx="3792">
                  <c:v>63.199999999997694</c:v>
                </c:pt>
                <c:pt idx="3793">
                  <c:v>63.216666666664359</c:v>
                </c:pt>
                <c:pt idx="3794">
                  <c:v>63.233333333331025</c:v>
                </c:pt>
                <c:pt idx="3795">
                  <c:v>63.249999999997691</c:v>
                </c:pt>
                <c:pt idx="3796">
                  <c:v>63.266666666664356</c:v>
                </c:pt>
                <c:pt idx="3797">
                  <c:v>63.283333333331022</c:v>
                </c:pt>
                <c:pt idx="3798">
                  <c:v>63.299999999997688</c:v>
                </c:pt>
                <c:pt idx="3799">
                  <c:v>63.316666666664354</c:v>
                </c:pt>
                <c:pt idx="3800">
                  <c:v>63.333333333331019</c:v>
                </c:pt>
                <c:pt idx="3801">
                  <c:v>63.349999999997685</c:v>
                </c:pt>
                <c:pt idx="3802">
                  <c:v>63.366666666664351</c:v>
                </c:pt>
                <c:pt idx="3803">
                  <c:v>63.383333333331016</c:v>
                </c:pt>
                <c:pt idx="3804">
                  <c:v>63.399999999997682</c:v>
                </c:pt>
                <c:pt idx="3805">
                  <c:v>63.416666666664348</c:v>
                </c:pt>
                <c:pt idx="3806">
                  <c:v>63.433333333331014</c:v>
                </c:pt>
                <c:pt idx="3807">
                  <c:v>63.449999999997679</c:v>
                </c:pt>
                <c:pt idx="3808">
                  <c:v>63.466666666664345</c:v>
                </c:pt>
                <c:pt idx="3809">
                  <c:v>63.483333333331011</c:v>
                </c:pt>
                <c:pt idx="3810">
                  <c:v>63.499999999997677</c:v>
                </c:pt>
                <c:pt idx="3811">
                  <c:v>63.516666666664342</c:v>
                </c:pt>
                <c:pt idx="3812">
                  <c:v>63.533333333331008</c:v>
                </c:pt>
                <c:pt idx="3813">
                  <c:v>63.549999999997674</c:v>
                </c:pt>
                <c:pt idx="3814">
                  <c:v>63.566666666664339</c:v>
                </c:pt>
                <c:pt idx="3815">
                  <c:v>63.583333333331005</c:v>
                </c:pt>
                <c:pt idx="3816">
                  <c:v>63.599999999997671</c:v>
                </c:pt>
                <c:pt idx="3817">
                  <c:v>63.616666666664337</c:v>
                </c:pt>
                <c:pt idx="3818">
                  <c:v>63.633333333331002</c:v>
                </c:pt>
                <c:pt idx="3819">
                  <c:v>63.649999999997668</c:v>
                </c:pt>
                <c:pt idx="3820">
                  <c:v>63.666666666664334</c:v>
                </c:pt>
                <c:pt idx="3821">
                  <c:v>63.683333333330999</c:v>
                </c:pt>
                <c:pt idx="3822">
                  <c:v>63.699999999997665</c:v>
                </c:pt>
                <c:pt idx="3823">
                  <c:v>63.716666666664331</c:v>
                </c:pt>
                <c:pt idx="3824">
                  <c:v>63.733333333330997</c:v>
                </c:pt>
                <c:pt idx="3825">
                  <c:v>63.749999999997662</c:v>
                </c:pt>
                <c:pt idx="3826">
                  <c:v>63.766666666664328</c:v>
                </c:pt>
                <c:pt idx="3827">
                  <c:v>63.783333333330994</c:v>
                </c:pt>
                <c:pt idx="3828">
                  <c:v>63.799999999997659</c:v>
                </c:pt>
                <c:pt idx="3829">
                  <c:v>63.816666666664325</c:v>
                </c:pt>
                <c:pt idx="3830">
                  <c:v>63.833333333330991</c:v>
                </c:pt>
                <c:pt idx="3831">
                  <c:v>63.849999999997657</c:v>
                </c:pt>
                <c:pt idx="3832">
                  <c:v>63.866666666664322</c:v>
                </c:pt>
                <c:pt idx="3833">
                  <c:v>63.883333333330988</c:v>
                </c:pt>
                <c:pt idx="3834">
                  <c:v>63.899999999997654</c:v>
                </c:pt>
                <c:pt idx="3835">
                  <c:v>63.91666666666432</c:v>
                </c:pt>
                <c:pt idx="3836">
                  <c:v>63.933333333330985</c:v>
                </c:pt>
                <c:pt idx="3837">
                  <c:v>63.949999999997651</c:v>
                </c:pt>
                <c:pt idx="3838">
                  <c:v>63.966666666664317</c:v>
                </c:pt>
                <c:pt idx="3839">
                  <c:v>63.983333333330982</c:v>
                </c:pt>
                <c:pt idx="3840">
                  <c:v>63.999999999997648</c:v>
                </c:pt>
                <c:pt idx="3841">
                  <c:v>64.016666666664321</c:v>
                </c:pt>
                <c:pt idx="3842">
                  <c:v>64.033333333330987</c:v>
                </c:pt>
                <c:pt idx="3843">
                  <c:v>64.049999999997652</c:v>
                </c:pt>
                <c:pt idx="3844">
                  <c:v>64.066666666664318</c:v>
                </c:pt>
                <c:pt idx="3845">
                  <c:v>64.083333333330984</c:v>
                </c:pt>
                <c:pt idx="3846">
                  <c:v>64.09999999999765</c:v>
                </c:pt>
                <c:pt idx="3847">
                  <c:v>64.116666666664315</c:v>
                </c:pt>
                <c:pt idx="3848">
                  <c:v>64.133333333330981</c:v>
                </c:pt>
                <c:pt idx="3849">
                  <c:v>64.149999999997647</c:v>
                </c:pt>
                <c:pt idx="3850">
                  <c:v>64.166666666664312</c:v>
                </c:pt>
                <c:pt idx="3851">
                  <c:v>64.183333333330978</c:v>
                </c:pt>
                <c:pt idx="3852">
                  <c:v>64.199999999997644</c:v>
                </c:pt>
                <c:pt idx="3853">
                  <c:v>64.21666666666431</c:v>
                </c:pt>
                <c:pt idx="3854">
                  <c:v>64.233333333330975</c:v>
                </c:pt>
                <c:pt idx="3855">
                  <c:v>64.249999999997641</c:v>
                </c:pt>
                <c:pt idx="3856">
                  <c:v>64.266666666664307</c:v>
                </c:pt>
                <c:pt idx="3857">
                  <c:v>64.283333333330972</c:v>
                </c:pt>
                <c:pt idx="3858">
                  <c:v>64.299999999997638</c:v>
                </c:pt>
                <c:pt idx="3859">
                  <c:v>64.316666666664304</c:v>
                </c:pt>
                <c:pt idx="3860">
                  <c:v>64.33333333333097</c:v>
                </c:pt>
                <c:pt idx="3861">
                  <c:v>64.349999999997635</c:v>
                </c:pt>
                <c:pt idx="3862">
                  <c:v>64.366666666664301</c:v>
                </c:pt>
                <c:pt idx="3863">
                  <c:v>64.383333333330967</c:v>
                </c:pt>
                <c:pt idx="3864">
                  <c:v>64.399999999997632</c:v>
                </c:pt>
                <c:pt idx="3865">
                  <c:v>64.416666666664298</c:v>
                </c:pt>
                <c:pt idx="3866">
                  <c:v>64.433333333330964</c:v>
                </c:pt>
                <c:pt idx="3867">
                  <c:v>64.44999999999763</c:v>
                </c:pt>
                <c:pt idx="3868">
                  <c:v>64.466666666664295</c:v>
                </c:pt>
                <c:pt idx="3869">
                  <c:v>64.483333333330961</c:v>
                </c:pt>
                <c:pt idx="3870">
                  <c:v>64.499999999997627</c:v>
                </c:pt>
                <c:pt idx="3871">
                  <c:v>64.516666666664293</c:v>
                </c:pt>
                <c:pt idx="3872">
                  <c:v>64.533333333330958</c:v>
                </c:pt>
                <c:pt idx="3873">
                  <c:v>64.549999999997624</c:v>
                </c:pt>
                <c:pt idx="3874">
                  <c:v>64.56666666666429</c:v>
                </c:pt>
                <c:pt idx="3875">
                  <c:v>64.583333333330955</c:v>
                </c:pt>
                <c:pt idx="3876">
                  <c:v>64.599999999997621</c:v>
                </c:pt>
                <c:pt idx="3877">
                  <c:v>64.616666666664287</c:v>
                </c:pt>
                <c:pt idx="3878">
                  <c:v>64.633333333330953</c:v>
                </c:pt>
                <c:pt idx="3879">
                  <c:v>64.649999999997618</c:v>
                </c:pt>
                <c:pt idx="3880">
                  <c:v>64.666666666664284</c:v>
                </c:pt>
                <c:pt idx="3881">
                  <c:v>64.68333333333095</c:v>
                </c:pt>
                <c:pt idx="3882">
                  <c:v>64.699999999997615</c:v>
                </c:pt>
                <c:pt idx="3883">
                  <c:v>64.716666666664281</c:v>
                </c:pt>
                <c:pt idx="3884">
                  <c:v>64.733333333330947</c:v>
                </c:pt>
                <c:pt idx="3885">
                  <c:v>64.749999999997613</c:v>
                </c:pt>
                <c:pt idx="3886">
                  <c:v>64.766666666664278</c:v>
                </c:pt>
                <c:pt idx="3887">
                  <c:v>64.783333333330944</c:v>
                </c:pt>
                <c:pt idx="3888">
                  <c:v>64.79999999999761</c:v>
                </c:pt>
                <c:pt idx="3889">
                  <c:v>64.816666666664275</c:v>
                </c:pt>
                <c:pt idx="3890">
                  <c:v>64.833333333330941</c:v>
                </c:pt>
                <c:pt idx="3891">
                  <c:v>64.849999999997607</c:v>
                </c:pt>
                <c:pt idx="3892">
                  <c:v>64.866666666664273</c:v>
                </c:pt>
                <c:pt idx="3893">
                  <c:v>64.883333333330938</c:v>
                </c:pt>
                <c:pt idx="3894">
                  <c:v>64.899999999997604</c:v>
                </c:pt>
                <c:pt idx="3895">
                  <c:v>64.91666666666427</c:v>
                </c:pt>
                <c:pt idx="3896">
                  <c:v>64.933333333330935</c:v>
                </c:pt>
                <c:pt idx="3897">
                  <c:v>64.949999999997601</c:v>
                </c:pt>
                <c:pt idx="3898">
                  <c:v>64.966666666664267</c:v>
                </c:pt>
                <c:pt idx="3899">
                  <c:v>64.983333333330933</c:v>
                </c:pt>
                <c:pt idx="3900">
                  <c:v>64.999999999997598</c:v>
                </c:pt>
                <c:pt idx="3901">
                  <c:v>65.016666666664264</c:v>
                </c:pt>
                <c:pt idx="3902">
                  <c:v>65.03333333333093</c:v>
                </c:pt>
                <c:pt idx="3903">
                  <c:v>65.049999999997596</c:v>
                </c:pt>
                <c:pt idx="3904">
                  <c:v>65.066666666664261</c:v>
                </c:pt>
                <c:pt idx="3905">
                  <c:v>65.083333333330927</c:v>
                </c:pt>
                <c:pt idx="3906">
                  <c:v>65.099999999997593</c:v>
                </c:pt>
                <c:pt idx="3907">
                  <c:v>65.116666666664258</c:v>
                </c:pt>
                <c:pt idx="3908">
                  <c:v>65.133333333330924</c:v>
                </c:pt>
                <c:pt idx="3909">
                  <c:v>65.14999999999759</c:v>
                </c:pt>
                <c:pt idx="3910">
                  <c:v>65.166666666664256</c:v>
                </c:pt>
                <c:pt idx="3911">
                  <c:v>65.183333333330921</c:v>
                </c:pt>
                <c:pt idx="3912">
                  <c:v>65.199999999997587</c:v>
                </c:pt>
                <c:pt idx="3913">
                  <c:v>65.216666666664253</c:v>
                </c:pt>
                <c:pt idx="3914">
                  <c:v>65.233333333330918</c:v>
                </c:pt>
                <c:pt idx="3915">
                  <c:v>65.249999999997584</c:v>
                </c:pt>
                <c:pt idx="3916">
                  <c:v>65.26666666666425</c:v>
                </c:pt>
                <c:pt idx="3917">
                  <c:v>65.283333333330916</c:v>
                </c:pt>
                <c:pt idx="3918">
                  <c:v>65.299999999997581</c:v>
                </c:pt>
                <c:pt idx="3919">
                  <c:v>65.316666666664247</c:v>
                </c:pt>
                <c:pt idx="3920">
                  <c:v>65.333333333330913</c:v>
                </c:pt>
                <c:pt idx="3921">
                  <c:v>65.349999999997578</c:v>
                </c:pt>
                <c:pt idx="3922">
                  <c:v>65.366666666664244</c:v>
                </c:pt>
                <c:pt idx="3923">
                  <c:v>65.38333333333091</c:v>
                </c:pt>
                <c:pt idx="3924">
                  <c:v>65.399999999997576</c:v>
                </c:pt>
                <c:pt idx="3925">
                  <c:v>65.416666666664241</c:v>
                </c:pt>
                <c:pt idx="3926">
                  <c:v>65.433333333330907</c:v>
                </c:pt>
                <c:pt idx="3927">
                  <c:v>65.449999999997573</c:v>
                </c:pt>
                <c:pt idx="3928">
                  <c:v>65.466666666664239</c:v>
                </c:pt>
                <c:pt idx="3929">
                  <c:v>65.483333333330904</c:v>
                </c:pt>
                <c:pt idx="3930">
                  <c:v>65.49999999999757</c:v>
                </c:pt>
                <c:pt idx="3931">
                  <c:v>65.516666666664236</c:v>
                </c:pt>
                <c:pt idx="3932">
                  <c:v>65.533333333330901</c:v>
                </c:pt>
                <c:pt idx="3933">
                  <c:v>65.549999999997567</c:v>
                </c:pt>
                <c:pt idx="3934">
                  <c:v>65.566666666664233</c:v>
                </c:pt>
                <c:pt idx="3935">
                  <c:v>65.583333333330899</c:v>
                </c:pt>
                <c:pt idx="3936">
                  <c:v>65.599999999997564</c:v>
                </c:pt>
                <c:pt idx="3937">
                  <c:v>65.61666666666423</c:v>
                </c:pt>
                <c:pt idx="3938">
                  <c:v>65.633333333330896</c:v>
                </c:pt>
                <c:pt idx="3939">
                  <c:v>65.649999999997561</c:v>
                </c:pt>
                <c:pt idx="3940">
                  <c:v>65.666666666664227</c:v>
                </c:pt>
                <c:pt idx="3941">
                  <c:v>65.683333333330893</c:v>
                </c:pt>
                <c:pt idx="3942">
                  <c:v>65.699999999997559</c:v>
                </c:pt>
                <c:pt idx="3943">
                  <c:v>65.716666666664224</c:v>
                </c:pt>
                <c:pt idx="3944">
                  <c:v>65.73333333333089</c:v>
                </c:pt>
                <c:pt idx="3945">
                  <c:v>65.749999999997556</c:v>
                </c:pt>
                <c:pt idx="3946">
                  <c:v>65.766666666664221</c:v>
                </c:pt>
                <c:pt idx="3947">
                  <c:v>65.783333333330887</c:v>
                </c:pt>
                <c:pt idx="3948">
                  <c:v>65.799999999997553</c:v>
                </c:pt>
                <c:pt idx="3949">
                  <c:v>65.816666666664219</c:v>
                </c:pt>
                <c:pt idx="3950">
                  <c:v>65.833333333330884</c:v>
                </c:pt>
                <c:pt idx="3951">
                  <c:v>65.84999999999755</c:v>
                </c:pt>
                <c:pt idx="3952">
                  <c:v>65.866666666664216</c:v>
                </c:pt>
                <c:pt idx="3953">
                  <c:v>65.883333333330881</c:v>
                </c:pt>
                <c:pt idx="3954">
                  <c:v>65.899999999997547</c:v>
                </c:pt>
                <c:pt idx="3955">
                  <c:v>65.916666666664213</c:v>
                </c:pt>
                <c:pt idx="3956">
                  <c:v>65.933333333330879</c:v>
                </c:pt>
                <c:pt idx="3957">
                  <c:v>65.949999999997544</c:v>
                </c:pt>
                <c:pt idx="3958">
                  <c:v>65.96666666666421</c:v>
                </c:pt>
                <c:pt idx="3959">
                  <c:v>65.983333333330876</c:v>
                </c:pt>
                <c:pt idx="3960">
                  <c:v>65.999999999997542</c:v>
                </c:pt>
                <c:pt idx="3961">
                  <c:v>66.016666666664207</c:v>
                </c:pt>
                <c:pt idx="3962">
                  <c:v>66.033333333330873</c:v>
                </c:pt>
                <c:pt idx="3963">
                  <c:v>66.049999999997539</c:v>
                </c:pt>
                <c:pt idx="3964">
                  <c:v>66.066666666664204</c:v>
                </c:pt>
                <c:pt idx="3965">
                  <c:v>66.08333333333087</c:v>
                </c:pt>
                <c:pt idx="3966">
                  <c:v>66.099999999997536</c:v>
                </c:pt>
                <c:pt idx="3967">
                  <c:v>66.116666666664202</c:v>
                </c:pt>
                <c:pt idx="3968">
                  <c:v>66.133333333330867</c:v>
                </c:pt>
                <c:pt idx="3969">
                  <c:v>66.149999999997533</c:v>
                </c:pt>
                <c:pt idx="3970">
                  <c:v>66.166666666664199</c:v>
                </c:pt>
                <c:pt idx="3971">
                  <c:v>66.183333333330864</c:v>
                </c:pt>
                <c:pt idx="3972">
                  <c:v>66.19999999999753</c:v>
                </c:pt>
                <c:pt idx="3973">
                  <c:v>66.216666666664196</c:v>
                </c:pt>
                <c:pt idx="3974">
                  <c:v>66.233333333330862</c:v>
                </c:pt>
                <c:pt idx="3975">
                  <c:v>66.249999999997527</c:v>
                </c:pt>
                <c:pt idx="3976">
                  <c:v>66.266666666664193</c:v>
                </c:pt>
                <c:pt idx="3977">
                  <c:v>66.283333333330859</c:v>
                </c:pt>
                <c:pt idx="3978">
                  <c:v>66.299999999997524</c:v>
                </c:pt>
                <c:pt idx="3979">
                  <c:v>66.31666666666419</c:v>
                </c:pt>
                <c:pt idx="3980">
                  <c:v>66.333333333330856</c:v>
                </c:pt>
                <c:pt idx="3981">
                  <c:v>66.349999999997522</c:v>
                </c:pt>
                <c:pt idx="3982">
                  <c:v>66.366666666664187</c:v>
                </c:pt>
                <c:pt idx="3983">
                  <c:v>66.383333333330853</c:v>
                </c:pt>
                <c:pt idx="3984">
                  <c:v>66.399999999997519</c:v>
                </c:pt>
                <c:pt idx="3985">
                  <c:v>66.416666666664185</c:v>
                </c:pt>
                <c:pt idx="3986">
                  <c:v>66.43333333333085</c:v>
                </c:pt>
                <c:pt idx="3987">
                  <c:v>66.449999999997516</c:v>
                </c:pt>
                <c:pt idx="3988">
                  <c:v>66.466666666664182</c:v>
                </c:pt>
                <c:pt idx="3989">
                  <c:v>66.483333333330847</c:v>
                </c:pt>
                <c:pt idx="3990">
                  <c:v>66.499999999997513</c:v>
                </c:pt>
                <c:pt idx="3991">
                  <c:v>66.516666666664179</c:v>
                </c:pt>
                <c:pt idx="3992">
                  <c:v>66.533333333330845</c:v>
                </c:pt>
                <c:pt idx="3993">
                  <c:v>66.54999999999751</c:v>
                </c:pt>
                <c:pt idx="3994">
                  <c:v>66.566666666664176</c:v>
                </c:pt>
                <c:pt idx="3995">
                  <c:v>66.583333333330842</c:v>
                </c:pt>
                <c:pt idx="3996">
                  <c:v>66.599999999997507</c:v>
                </c:pt>
                <c:pt idx="3997">
                  <c:v>66.616666666664173</c:v>
                </c:pt>
                <c:pt idx="3998">
                  <c:v>66.633333333330839</c:v>
                </c:pt>
                <c:pt idx="3999">
                  <c:v>66.649999999997505</c:v>
                </c:pt>
                <c:pt idx="4000">
                  <c:v>66.66666666666417</c:v>
                </c:pt>
                <c:pt idx="4001">
                  <c:v>66.683333333330836</c:v>
                </c:pt>
                <c:pt idx="4002">
                  <c:v>66.699999999997502</c:v>
                </c:pt>
                <c:pt idx="4003">
                  <c:v>66.716666666664167</c:v>
                </c:pt>
                <c:pt idx="4004">
                  <c:v>66.733333333330833</c:v>
                </c:pt>
                <c:pt idx="4005">
                  <c:v>66.749999999997499</c:v>
                </c:pt>
                <c:pt idx="4006">
                  <c:v>66.766666666664165</c:v>
                </c:pt>
                <c:pt idx="4007">
                  <c:v>66.78333333333083</c:v>
                </c:pt>
                <c:pt idx="4008">
                  <c:v>66.799999999997496</c:v>
                </c:pt>
                <c:pt idx="4009">
                  <c:v>66.816666666664162</c:v>
                </c:pt>
                <c:pt idx="4010">
                  <c:v>66.833333333330827</c:v>
                </c:pt>
                <c:pt idx="4011">
                  <c:v>66.849999999997493</c:v>
                </c:pt>
                <c:pt idx="4012">
                  <c:v>66.866666666664159</c:v>
                </c:pt>
                <c:pt idx="4013">
                  <c:v>66.883333333330825</c:v>
                </c:pt>
                <c:pt idx="4014">
                  <c:v>66.89999999999749</c:v>
                </c:pt>
                <c:pt idx="4015">
                  <c:v>66.916666666664156</c:v>
                </c:pt>
                <c:pt idx="4016">
                  <c:v>66.933333333330822</c:v>
                </c:pt>
                <c:pt idx="4017">
                  <c:v>66.949999999997488</c:v>
                </c:pt>
                <c:pt idx="4018">
                  <c:v>66.966666666664153</c:v>
                </c:pt>
                <c:pt idx="4019">
                  <c:v>66.983333333330819</c:v>
                </c:pt>
                <c:pt idx="4020">
                  <c:v>66.999999999997485</c:v>
                </c:pt>
                <c:pt idx="4021">
                  <c:v>67.01666666666415</c:v>
                </c:pt>
                <c:pt idx="4022">
                  <c:v>67.033333333330816</c:v>
                </c:pt>
                <c:pt idx="4023">
                  <c:v>67.049999999997482</c:v>
                </c:pt>
                <c:pt idx="4024">
                  <c:v>67.066666666664148</c:v>
                </c:pt>
                <c:pt idx="4025">
                  <c:v>67.083333333330813</c:v>
                </c:pt>
                <c:pt idx="4026">
                  <c:v>67.099999999997479</c:v>
                </c:pt>
                <c:pt idx="4027">
                  <c:v>67.116666666664145</c:v>
                </c:pt>
                <c:pt idx="4028">
                  <c:v>67.13333333333081</c:v>
                </c:pt>
                <c:pt idx="4029">
                  <c:v>67.149999999997476</c:v>
                </c:pt>
                <c:pt idx="4030">
                  <c:v>67.166666666664142</c:v>
                </c:pt>
                <c:pt idx="4031">
                  <c:v>67.183333333330808</c:v>
                </c:pt>
                <c:pt idx="4032">
                  <c:v>67.199999999997473</c:v>
                </c:pt>
                <c:pt idx="4033">
                  <c:v>67.216666666664139</c:v>
                </c:pt>
                <c:pt idx="4034">
                  <c:v>67.233333333330805</c:v>
                </c:pt>
                <c:pt idx="4035">
                  <c:v>67.24999999999747</c:v>
                </c:pt>
                <c:pt idx="4036">
                  <c:v>67.266666666664136</c:v>
                </c:pt>
                <c:pt idx="4037">
                  <c:v>67.283333333330802</c:v>
                </c:pt>
                <c:pt idx="4038">
                  <c:v>67.299999999997468</c:v>
                </c:pt>
                <c:pt idx="4039">
                  <c:v>67.316666666664133</c:v>
                </c:pt>
                <c:pt idx="4040">
                  <c:v>67.333333333330799</c:v>
                </c:pt>
                <c:pt idx="4041">
                  <c:v>67.349999999997465</c:v>
                </c:pt>
                <c:pt idx="4042">
                  <c:v>67.366666666664131</c:v>
                </c:pt>
                <c:pt idx="4043">
                  <c:v>67.383333333330796</c:v>
                </c:pt>
                <c:pt idx="4044">
                  <c:v>67.399999999997462</c:v>
                </c:pt>
                <c:pt idx="4045">
                  <c:v>67.416666666664128</c:v>
                </c:pt>
                <c:pt idx="4046">
                  <c:v>67.433333333330793</c:v>
                </c:pt>
                <c:pt idx="4047">
                  <c:v>67.449999999997459</c:v>
                </c:pt>
                <c:pt idx="4048">
                  <c:v>67.466666666664125</c:v>
                </c:pt>
                <c:pt idx="4049">
                  <c:v>67.483333333330791</c:v>
                </c:pt>
                <c:pt idx="4050">
                  <c:v>67.499999999997456</c:v>
                </c:pt>
                <c:pt idx="4051">
                  <c:v>67.516666666664122</c:v>
                </c:pt>
                <c:pt idx="4052">
                  <c:v>67.533333333330788</c:v>
                </c:pt>
                <c:pt idx="4053">
                  <c:v>67.549999999997453</c:v>
                </c:pt>
                <c:pt idx="4054">
                  <c:v>67.566666666664119</c:v>
                </c:pt>
                <c:pt idx="4055">
                  <c:v>67.583333333330785</c:v>
                </c:pt>
                <c:pt idx="4056">
                  <c:v>67.599999999997451</c:v>
                </c:pt>
                <c:pt idx="4057">
                  <c:v>67.616666666664116</c:v>
                </c:pt>
                <c:pt idx="4058">
                  <c:v>67.633333333330782</c:v>
                </c:pt>
                <c:pt idx="4059">
                  <c:v>67.649999999997448</c:v>
                </c:pt>
                <c:pt idx="4060">
                  <c:v>67.666666666664113</c:v>
                </c:pt>
                <c:pt idx="4061">
                  <c:v>67.683333333330779</c:v>
                </c:pt>
                <c:pt idx="4062">
                  <c:v>67.699999999997445</c:v>
                </c:pt>
                <c:pt idx="4063">
                  <c:v>67.716666666664111</c:v>
                </c:pt>
                <c:pt idx="4064">
                  <c:v>67.733333333330776</c:v>
                </c:pt>
                <c:pt idx="4065">
                  <c:v>67.749999999997442</c:v>
                </c:pt>
                <c:pt idx="4066">
                  <c:v>67.766666666664108</c:v>
                </c:pt>
                <c:pt idx="4067">
                  <c:v>67.783333333330773</c:v>
                </c:pt>
                <c:pt idx="4068">
                  <c:v>67.799999999997439</c:v>
                </c:pt>
                <c:pt idx="4069">
                  <c:v>67.816666666664105</c:v>
                </c:pt>
                <c:pt idx="4070">
                  <c:v>67.833333333330771</c:v>
                </c:pt>
                <c:pt idx="4071">
                  <c:v>67.849999999997436</c:v>
                </c:pt>
                <c:pt idx="4072">
                  <c:v>67.866666666664102</c:v>
                </c:pt>
                <c:pt idx="4073">
                  <c:v>67.883333333330768</c:v>
                </c:pt>
                <c:pt idx="4074">
                  <c:v>67.899999999997434</c:v>
                </c:pt>
                <c:pt idx="4075">
                  <c:v>67.916666666664099</c:v>
                </c:pt>
                <c:pt idx="4076">
                  <c:v>67.933333333330765</c:v>
                </c:pt>
                <c:pt idx="4077">
                  <c:v>67.949999999997431</c:v>
                </c:pt>
                <c:pt idx="4078">
                  <c:v>67.966666666664096</c:v>
                </c:pt>
                <c:pt idx="4079">
                  <c:v>67.983333333330762</c:v>
                </c:pt>
                <c:pt idx="4080">
                  <c:v>67.999999999997428</c:v>
                </c:pt>
                <c:pt idx="4081">
                  <c:v>68.016666666664094</c:v>
                </c:pt>
                <c:pt idx="4082">
                  <c:v>68.033333333330759</c:v>
                </c:pt>
                <c:pt idx="4083">
                  <c:v>68.049999999997425</c:v>
                </c:pt>
                <c:pt idx="4084">
                  <c:v>68.066666666664091</c:v>
                </c:pt>
                <c:pt idx="4085">
                  <c:v>68.083333333330756</c:v>
                </c:pt>
                <c:pt idx="4086">
                  <c:v>68.099999999997422</c:v>
                </c:pt>
                <c:pt idx="4087">
                  <c:v>68.116666666664088</c:v>
                </c:pt>
                <c:pt idx="4088">
                  <c:v>68.133333333330754</c:v>
                </c:pt>
                <c:pt idx="4089">
                  <c:v>68.149999999997419</c:v>
                </c:pt>
                <c:pt idx="4090">
                  <c:v>68.166666666664085</c:v>
                </c:pt>
                <c:pt idx="4091">
                  <c:v>68.183333333330751</c:v>
                </c:pt>
                <c:pt idx="4092">
                  <c:v>68.199999999997416</c:v>
                </c:pt>
                <c:pt idx="4093">
                  <c:v>68.216666666664082</c:v>
                </c:pt>
                <c:pt idx="4094">
                  <c:v>68.233333333330748</c:v>
                </c:pt>
                <c:pt idx="4095">
                  <c:v>68.249999999997414</c:v>
                </c:pt>
                <c:pt idx="4096">
                  <c:v>68.266666666664079</c:v>
                </c:pt>
                <c:pt idx="4097">
                  <c:v>68.283333333330745</c:v>
                </c:pt>
                <c:pt idx="4098">
                  <c:v>68.299999999997411</c:v>
                </c:pt>
                <c:pt idx="4099">
                  <c:v>68.316666666664077</c:v>
                </c:pt>
                <c:pt idx="4100">
                  <c:v>68.333333333330742</c:v>
                </c:pt>
                <c:pt idx="4101">
                  <c:v>68.349999999997408</c:v>
                </c:pt>
                <c:pt idx="4102">
                  <c:v>68.366666666664074</c:v>
                </c:pt>
                <c:pt idx="4103">
                  <c:v>68.383333333330739</c:v>
                </c:pt>
                <c:pt idx="4104">
                  <c:v>68.399999999997405</c:v>
                </c:pt>
                <c:pt idx="4105">
                  <c:v>68.416666666664071</c:v>
                </c:pt>
                <c:pt idx="4106">
                  <c:v>68.433333333330737</c:v>
                </c:pt>
                <c:pt idx="4107">
                  <c:v>68.449999999997402</c:v>
                </c:pt>
                <c:pt idx="4108">
                  <c:v>68.466666666664068</c:v>
                </c:pt>
                <c:pt idx="4109">
                  <c:v>68.483333333330734</c:v>
                </c:pt>
                <c:pt idx="4110">
                  <c:v>68.499999999997399</c:v>
                </c:pt>
                <c:pt idx="4111">
                  <c:v>68.516666666664065</c:v>
                </c:pt>
                <c:pt idx="4112">
                  <c:v>68.533333333330731</c:v>
                </c:pt>
                <c:pt idx="4113">
                  <c:v>68.549999999997397</c:v>
                </c:pt>
                <c:pt idx="4114">
                  <c:v>68.566666666664062</c:v>
                </c:pt>
                <c:pt idx="4115">
                  <c:v>68.583333333330728</c:v>
                </c:pt>
                <c:pt idx="4116">
                  <c:v>68.599999999997394</c:v>
                </c:pt>
                <c:pt idx="4117">
                  <c:v>68.616666666664059</c:v>
                </c:pt>
                <c:pt idx="4118">
                  <c:v>68.633333333330725</c:v>
                </c:pt>
                <c:pt idx="4119">
                  <c:v>68.649999999997391</c:v>
                </c:pt>
                <c:pt idx="4120">
                  <c:v>68.666666666664057</c:v>
                </c:pt>
                <c:pt idx="4121">
                  <c:v>68.683333333330722</c:v>
                </c:pt>
                <c:pt idx="4122">
                  <c:v>68.699999999997388</c:v>
                </c:pt>
                <c:pt idx="4123">
                  <c:v>68.716666666664054</c:v>
                </c:pt>
                <c:pt idx="4124">
                  <c:v>68.733333333330719</c:v>
                </c:pt>
                <c:pt idx="4125">
                  <c:v>68.749999999997385</c:v>
                </c:pt>
                <c:pt idx="4126">
                  <c:v>68.766666666664051</c:v>
                </c:pt>
                <c:pt idx="4127">
                  <c:v>68.783333333330717</c:v>
                </c:pt>
                <c:pt idx="4128">
                  <c:v>68.799999999997382</c:v>
                </c:pt>
                <c:pt idx="4129">
                  <c:v>68.816666666664048</c:v>
                </c:pt>
                <c:pt idx="4130">
                  <c:v>68.833333333330714</c:v>
                </c:pt>
                <c:pt idx="4131">
                  <c:v>68.84999999999738</c:v>
                </c:pt>
                <c:pt idx="4132">
                  <c:v>68.866666666664045</c:v>
                </c:pt>
                <c:pt idx="4133">
                  <c:v>68.883333333330711</c:v>
                </c:pt>
                <c:pt idx="4134">
                  <c:v>68.899999999997377</c:v>
                </c:pt>
                <c:pt idx="4135">
                  <c:v>68.916666666664042</c:v>
                </c:pt>
                <c:pt idx="4136">
                  <c:v>68.933333333330708</c:v>
                </c:pt>
                <c:pt idx="4137">
                  <c:v>68.949999999997374</c:v>
                </c:pt>
                <c:pt idx="4138">
                  <c:v>68.96666666666404</c:v>
                </c:pt>
                <c:pt idx="4139">
                  <c:v>68.983333333330705</c:v>
                </c:pt>
                <c:pt idx="4140">
                  <c:v>68.999999999997371</c:v>
                </c:pt>
                <c:pt idx="4141">
                  <c:v>69.016666666664037</c:v>
                </c:pt>
                <c:pt idx="4142">
                  <c:v>69.033333333330702</c:v>
                </c:pt>
                <c:pt idx="4143">
                  <c:v>69.049999999997368</c:v>
                </c:pt>
                <c:pt idx="4144">
                  <c:v>69.066666666664034</c:v>
                </c:pt>
                <c:pt idx="4145">
                  <c:v>69.0833333333307</c:v>
                </c:pt>
                <c:pt idx="4146">
                  <c:v>69.099999999997365</c:v>
                </c:pt>
                <c:pt idx="4147">
                  <c:v>69.116666666664031</c:v>
                </c:pt>
                <c:pt idx="4148">
                  <c:v>69.133333333330697</c:v>
                </c:pt>
                <c:pt idx="4149">
                  <c:v>69.149999999997362</c:v>
                </c:pt>
                <c:pt idx="4150">
                  <c:v>69.166666666664028</c:v>
                </c:pt>
                <c:pt idx="4151">
                  <c:v>69.183333333330694</c:v>
                </c:pt>
                <c:pt idx="4152">
                  <c:v>69.19999999999736</c:v>
                </c:pt>
                <c:pt idx="4153">
                  <c:v>69.216666666664025</c:v>
                </c:pt>
                <c:pt idx="4154">
                  <c:v>69.233333333330691</c:v>
                </c:pt>
                <c:pt idx="4155">
                  <c:v>69.249999999997357</c:v>
                </c:pt>
                <c:pt idx="4156">
                  <c:v>69.266666666664023</c:v>
                </c:pt>
                <c:pt idx="4157">
                  <c:v>69.283333333330688</c:v>
                </c:pt>
                <c:pt idx="4158">
                  <c:v>69.299999999997354</c:v>
                </c:pt>
                <c:pt idx="4159">
                  <c:v>69.31666666666402</c:v>
                </c:pt>
                <c:pt idx="4160">
                  <c:v>69.333333333330685</c:v>
                </c:pt>
                <c:pt idx="4161">
                  <c:v>69.349999999997351</c:v>
                </c:pt>
                <c:pt idx="4162">
                  <c:v>69.366666666664017</c:v>
                </c:pt>
                <c:pt idx="4163">
                  <c:v>69.383333333330683</c:v>
                </c:pt>
                <c:pt idx="4164">
                  <c:v>69.399999999997348</c:v>
                </c:pt>
                <c:pt idx="4165">
                  <c:v>69.416666666664014</c:v>
                </c:pt>
                <c:pt idx="4166">
                  <c:v>69.43333333333068</c:v>
                </c:pt>
                <c:pt idx="4167">
                  <c:v>69.449999999997345</c:v>
                </c:pt>
                <c:pt idx="4168">
                  <c:v>69.466666666664011</c:v>
                </c:pt>
                <c:pt idx="4169">
                  <c:v>69.483333333330677</c:v>
                </c:pt>
                <c:pt idx="4170">
                  <c:v>69.499999999997343</c:v>
                </c:pt>
                <c:pt idx="4171">
                  <c:v>69.516666666664008</c:v>
                </c:pt>
                <c:pt idx="4172">
                  <c:v>69.533333333330674</c:v>
                </c:pt>
                <c:pt idx="4173">
                  <c:v>69.54999999999734</c:v>
                </c:pt>
                <c:pt idx="4174">
                  <c:v>69.566666666664005</c:v>
                </c:pt>
                <c:pt idx="4175">
                  <c:v>69.583333333330671</c:v>
                </c:pt>
                <c:pt idx="4176">
                  <c:v>69.599999999997337</c:v>
                </c:pt>
                <c:pt idx="4177">
                  <c:v>69.616666666664003</c:v>
                </c:pt>
                <c:pt idx="4178">
                  <c:v>69.633333333330668</c:v>
                </c:pt>
                <c:pt idx="4179">
                  <c:v>69.649999999997334</c:v>
                </c:pt>
                <c:pt idx="4180">
                  <c:v>69.666666666664</c:v>
                </c:pt>
                <c:pt idx="4181">
                  <c:v>69.683333333330665</c:v>
                </c:pt>
                <c:pt idx="4182">
                  <c:v>69.699999999997331</c:v>
                </c:pt>
                <c:pt idx="4183">
                  <c:v>69.716666666663997</c:v>
                </c:pt>
                <c:pt idx="4184">
                  <c:v>69.733333333330663</c:v>
                </c:pt>
                <c:pt idx="4185">
                  <c:v>69.749999999997328</c:v>
                </c:pt>
                <c:pt idx="4186">
                  <c:v>69.766666666663994</c:v>
                </c:pt>
                <c:pt idx="4187">
                  <c:v>69.78333333333066</c:v>
                </c:pt>
                <c:pt idx="4188">
                  <c:v>69.799999999997326</c:v>
                </c:pt>
                <c:pt idx="4189">
                  <c:v>69.816666666663991</c:v>
                </c:pt>
                <c:pt idx="4190">
                  <c:v>69.833333333330657</c:v>
                </c:pt>
                <c:pt idx="4191">
                  <c:v>69.849999999997323</c:v>
                </c:pt>
                <c:pt idx="4192">
                  <c:v>69.866666666663988</c:v>
                </c:pt>
                <c:pt idx="4193">
                  <c:v>69.883333333330654</c:v>
                </c:pt>
                <c:pt idx="4194">
                  <c:v>69.89999999999732</c:v>
                </c:pt>
                <c:pt idx="4195">
                  <c:v>69.916666666663986</c:v>
                </c:pt>
                <c:pt idx="4196">
                  <c:v>69.933333333330651</c:v>
                </c:pt>
                <c:pt idx="4197">
                  <c:v>69.949999999997317</c:v>
                </c:pt>
                <c:pt idx="4198">
                  <c:v>69.966666666663983</c:v>
                </c:pt>
                <c:pt idx="4199">
                  <c:v>69.983333333330648</c:v>
                </c:pt>
                <c:pt idx="4200">
                  <c:v>69.999999999997314</c:v>
                </c:pt>
                <c:pt idx="4201">
                  <c:v>70.01666666666398</c:v>
                </c:pt>
                <c:pt idx="4202">
                  <c:v>70.033333333330646</c:v>
                </c:pt>
                <c:pt idx="4203">
                  <c:v>70.049999999997311</c:v>
                </c:pt>
                <c:pt idx="4204">
                  <c:v>70.066666666663977</c:v>
                </c:pt>
                <c:pt idx="4205">
                  <c:v>70.083333333330643</c:v>
                </c:pt>
                <c:pt idx="4206">
                  <c:v>70.099999999997308</c:v>
                </c:pt>
                <c:pt idx="4207">
                  <c:v>70.116666666663974</c:v>
                </c:pt>
                <c:pt idx="4208">
                  <c:v>70.13333333333064</c:v>
                </c:pt>
                <c:pt idx="4209">
                  <c:v>70.149999999997306</c:v>
                </c:pt>
                <c:pt idx="4210">
                  <c:v>70.166666666663971</c:v>
                </c:pt>
                <c:pt idx="4211">
                  <c:v>70.183333333330637</c:v>
                </c:pt>
                <c:pt idx="4212">
                  <c:v>70.199999999997303</c:v>
                </c:pt>
                <c:pt idx="4213">
                  <c:v>70.216666666663968</c:v>
                </c:pt>
                <c:pt idx="4214">
                  <c:v>70.233333333330634</c:v>
                </c:pt>
                <c:pt idx="4215">
                  <c:v>70.2499999999973</c:v>
                </c:pt>
                <c:pt idx="4216">
                  <c:v>70.266666666663966</c:v>
                </c:pt>
                <c:pt idx="4217">
                  <c:v>70.283333333330631</c:v>
                </c:pt>
                <c:pt idx="4218">
                  <c:v>70.299999999997297</c:v>
                </c:pt>
                <c:pt idx="4219">
                  <c:v>70.316666666663963</c:v>
                </c:pt>
                <c:pt idx="4220">
                  <c:v>70.333333333330629</c:v>
                </c:pt>
                <c:pt idx="4221">
                  <c:v>70.349999999997294</c:v>
                </c:pt>
                <c:pt idx="4222">
                  <c:v>70.36666666666396</c:v>
                </c:pt>
                <c:pt idx="4223">
                  <c:v>70.383333333330626</c:v>
                </c:pt>
                <c:pt idx="4224">
                  <c:v>70.399999999997291</c:v>
                </c:pt>
                <c:pt idx="4225">
                  <c:v>70.416666666663957</c:v>
                </c:pt>
                <c:pt idx="4226">
                  <c:v>70.433333333330623</c:v>
                </c:pt>
                <c:pt idx="4227">
                  <c:v>70.449999999997289</c:v>
                </c:pt>
                <c:pt idx="4228">
                  <c:v>70.466666666663954</c:v>
                </c:pt>
                <c:pt idx="4229">
                  <c:v>70.48333333333062</c:v>
                </c:pt>
                <c:pt idx="4230">
                  <c:v>70.499999999997286</c:v>
                </c:pt>
                <c:pt idx="4231">
                  <c:v>70.516666666663951</c:v>
                </c:pt>
                <c:pt idx="4232">
                  <c:v>70.533333333330617</c:v>
                </c:pt>
                <c:pt idx="4233">
                  <c:v>70.549999999997283</c:v>
                </c:pt>
                <c:pt idx="4234">
                  <c:v>70.566666666663949</c:v>
                </c:pt>
                <c:pt idx="4235">
                  <c:v>70.583333333330614</c:v>
                </c:pt>
                <c:pt idx="4236">
                  <c:v>70.59999999999728</c:v>
                </c:pt>
                <c:pt idx="4237">
                  <c:v>70.616666666663946</c:v>
                </c:pt>
                <c:pt idx="4238">
                  <c:v>70.633333333330611</c:v>
                </c:pt>
                <c:pt idx="4239">
                  <c:v>70.649999999997277</c:v>
                </c:pt>
                <c:pt idx="4240">
                  <c:v>70.666666666663943</c:v>
                </c:pt>
                <c:pt idx="4241">
                  <c:v>70.683333333330609</c:v>
                </c:pt>
                <c:pt idx="4242">
                  <c:v>70.699999999997274</c:v>
                </c:pt>
                <c:pt idx="4243">
                  <c:v>70.71666666666394</c:v>
                </c:pt>
                <c:pt idx="4244">
                  <c:v>70.733333333330606</c:v>
                </c:pt>
                <c:pt idx="4245">
                  <c:v>70.749999999997272</c:v>
                </c:pt>
                <c:pt idx="4246">
                  <c:v>70.766666666663937</c:v>
                </c:pt>
                <c:pt idx="4247">
                  <c:v>70.783333333330603</c:v>
                </c:pt>
                <c:pt idx="4248">
                  <c:v>70.799999999997269</c:v>
                </c:pt>
                <c:pt idx="4249">
                  <c:v>70.816666666663934</c:v>
                </c:pt>
                <c:pt idx="4250">
                  <c:v>70.8333333333306</c:v>
                </c:pt>
                <c:pt idx="4251">
                  <c:v>70.849999999997266</c:v>
                </c:pt>
                <c:pt idx="4252">
                  <c:v>70.866666666663932</c:v>
                </c:pt>
                <c:pt idx="4253">
                  <c:v>70.883333333330597</c:v>
                </c:pt>
                <c:pt idx="4254">
                  <c:v>70.899999999997263</c:v>
                </c:pt>
                <c:pt idx="4255">
                  <c:v>70.916666666663929</c:v>
                </c:pt>
                <c:pt idx="4256">
                  <c:v>70.933333333330594</c:v>
                </c:pt>
                <c:pt idx="4257">
                  <c:v>70.94999999999726</c:v>
                </c:pt>
                <c:pt idx="4258">
                  <c:v>70.966666666663926</c:v>
                </c:pt>
                <c:pt idx="4259">
                  <c:v>70.983333333330592</c:v>
                </c:pt>
                <c:pt idx="4260">
                  <c:v>70.999999999997257</c:v>
                </c:pt>
                <c:pt idx="4261">
                  <c:v>71.016666666663923</c:v>
                </c:pt>
                <c:pt idx="4262">
                  <c:v>71.033333333330589</c:v>
                </c:pt>
                <c:pt idx="4263">
                  <c:v>71.049999999997254</c:v>
                </c:pt>
                <c:pt idx="4264">
                  <c:v>71.06666666666392</c:v>
                </c:pt>
                <c:pt idx="4265">
                  <c:v>71.083333333330586</c:v>
                </c:pt>
                <c:pt idx="4266">
                  <c:v>71.099999999997252</c:v>
                </c:pt>
                <c:pt idx="4267">
                  <c:v>71.116666666663917</c:v>
                </c:pt>
                <c:pt idx="4268">
                  <c:v>71.133333333330583</c:v>
                </c:pt>
                <c:pt idx="4269">
                  <c:v>71.149999999997249</c:v>
                </c:pt>
                <c:pt idx="4270">
                  <c:v>71.166666666663914</c:v>
                </c:pt>
                <c:pt idx="4271">
                  <c:v>71.18333333333058</c:v>
                </c:pt>
                <c:pt idx="4272">
                  <c:v>71.199999999997246</c:v>
                </c:pt>
                <c:pt idx="4273">
                  <c:v>71.216666666663912</c:v>
                </c:pt>
                <c:pt idx="4274">
                  <c:v>71.233333333330577</c:v>
                </c:pt>
                <c:pt idx="4275">
                  <c:v>71.249999999997243</c:v>
                </c:pt>
                <c:pt idx="4276">
                  <c:v>71.266666666663909</c:v>
                </c:pt>
                <c:pt idx="4277">
                  <c:v>71.283333333330575</c:v>
                </c:pt>
                <c:pt idx="4278">
                  <c:v>71.29999999999724</c:v>
                </c:pt>
                <c:pt idx="4279">
                  <c:v>71.316666666663906</c:v>
                </c:pt>
                <c:pt idx="4280">
                  <c:v>71.333333333330572</c:v>
                </c:pt>
                <c:pt idx="4281">
                  <c:v>71.349999999997237</c:v>
                </c:pt>
                <c:pt idx="4282">
                  <c:v>71.366666666663903</c:v>
                </c:pt>
                <c:pt idx="4283">
                  <c:v>71.383333333330569</c:v>
                </c:pt>
                <c:pt idx="4284">
                  <c:v>71.399999999997235</c:v>
                </c:pt>
                <c:pt idx="4285">
                  <c:v>71.4166666666639</c:v>
                </c:pt>
                <c:pt idx="4286">
                  <c:v>71.433333333330566</c:v>
                </c:pt>
                <c:pt idx="4287">
                  <c:v>71.449999999997232</c:v>
                </c:pt>
                <c:pt idx="4288">
                  <c:v>71.466666666663897</c:v>
                </c:pt>
                <c:pt idx="4289">
                  <c:v>71.483333333330563</c:v>
                </c:pt>
                <c:pt idx="4290">
                  <c:v>71.499999999997229</c:v>
                </c:pt>
                <c:pt idx="4291">
                  <c:v>71.516666666663895</c:v>
                </c:pt>
                <c:pt idx="4292">
                  <c:v>71.53333333333056</c:v>
                </c:pt>
                <c:pt idx="4293">
                  <c:v>71.549999999997226</c:v>
                </c:pt>
                <c:pt idx="4294">
                  <c:v>71.566666666663892</c:v>
                </c:pt>
                <c:pt idx="4295">
                  <c:v>71.583333333330557</c:v>
                </c:pt>
                <c:pt idx="4296">
                  <c:v>71.599999999997223</c:v>
                </c:pt>
                <c:pt idx="4297">
                  <c:v>71.616666666663889</c:v>
                </c:pt>
                <c:pt idx="4298">
                  <c:v>71.633333333330555</c:v>
                </c:pt>
                <c:pt idx="4299">
                  <c:v>71.64999999999722</c:v>
                </c:pt>
                <c:pt idx="4300">
                  <c:v>71.666666666663886</c:v>
                </c:pt>
                <c:pt idx="4301">
                  <c:v>71.683333333330552</c:v>
                </c:pt>
                <c:pt idx="4302">
                  <c:v>71.699999999997218</c:v>
                </c:pt>
                <c:pt idx="4303">
                  <c:v>71.716666666663883</c:v>
                </c:pt>
                <c:pt idx="4304">
                  <c:v>71.733333333330549</c:v>
                </c:pt>
                <c:pt idx="4305">
                  <c:v>71.749999999997215</c:v>
                </c:pt>
                <c:pt idx="4306">
                  <c:v>71.76666666666388</c:v>
                </c:pt>
                <c:pt idx="4307">
                  <c:v>71.783333333330546</c:v>
                </c:pt>
                <c:pt idx="4308">
                  <c:v>71.799999999997212</c:v>
                </c:pt>
                <c:pt idx="4309">
                  <c:v>71.816666666663878</c:v>
                </c:pt>
                <c:pt idx="4310">
                  <c:v>71.833333333330543</c:v>
                </c:pt>
                <c:pt idx="4311">
                  <c:v>71.849999999997209</c:v>
                </c:pt>
                <c:pt idx="4312">
                  <c:v>71.866666666663875</c:v>
                </c:pt>
                <c:pt idx="4313">
                  <c:v>71.88333333333054</c:v>
                </c:pt>
                <c:pt idx="4314">
                  <c:v>71.899999999997206</c:v>
                </c:pt>
                <c:pt idx="4315">
                  <c:v>71.916666666663872</c:v>
                </c:pt>
                <c:pt idx="4316">
                  <c:v>71.933333333330538</c:v>
                </c:pt>
                <c:pt idx="4317">
                  <c:v>71.949999999997203</c:v>
                </c:pt>
                <c:pt idx="4318">
                  <c:v>71.966666666663869</c:v>
                </c:pt>
                <c:pt idx="4319">
                  <c:v>71.983333333330535</c:v>
                </c:pt>
                <c:pt idx="4320">
                  <c:v>71.9999999999972</c:v>
                </c:pt>
                <c:pt idx="4321">
                  <c:v>72.016666666663866</c:v>
                </c:pt>
                <c:pt idx="4322">
                  <c:v>72.033333333330532</c:v>
                </c:pt>
                <c:pt idx="4323">
                  <c:v>72.049999999997198</c:v>
                </c:pt>
                <c:pt idx="4324">
                  <c:v>72.066666666663863</c:v>
                </c:pt>
                <c:pt idx="4325">
                  <c:v>72.083333333330529</c:v>
                </c:pt>
                <c:pt idx="4326">
                  <c:v>72.099999999997195</c:v>
                </c:pt>
                <c:pt idx="4327">
                  <c:v>72.11666666666386</c:v>
                </c:pt>
                <c:pt idx="4328">
                  <c:v>72.133333333330526</c:v>
                </c:pt>
                <c:pt idx="4329">
                  <c:v>72.149999999997192</c:v>
                </c:pt>
                <c:pt idx="4330">
                  <c:v>72.166666666663858</c:v>
                </c:pt>
                <c:pt idx="4331">
                  <c:v>72.183333333330523</c:v>
                </c:pt>
                <c:pt idx="4332">
                  <c:v>72.199999999997189</c:v>
                </c:pt>
                <c:pt idx="4333">
                  <c:v>72.216666666663855</c:v>
                </c:pt>
                <c:pt idx="4334">
                  <c:v>72.233333333330521</c:v>
                </c:pt>
                <c:pt idx="4335">
                  <c:v>72.249999999997186</c:v>
                </c:pt>
                <c:pt idx="4336">
                  <c:v>72.266666666663852</c:v>
                </c:pt>
                <c:pt idx="4337">
                  <c:v>72.283333333330518</c:v>
                </c:pt>
                <c:pt idx="4338">
                  <c:v>72.299999999997183</c:v>
                </c:pt>
                <c:pt idx="4339">
                  <c:v>72.316666666663849</c:v>
                </c:pt>
                <c:pt idx="4340">
                  <c:v>72.333333333330515</c:v>
                </c:pt>
                <c:pt idx="4341">
                  <c:v>72.349999999997181</c:v>
                </c:pt>
                <c:pt idx="4342">
                  <c:v>72.366666666663846</c:v>
                </c:pt>
                <c:pt idx="4343">
                  <c:v>72.383333333330512</c:v>
                </c:pt>
                <c:pt idx="4344">
                  <c:v>72.399999999997178</c:v>
                </c:pt>
                <c:pt idx="4345">
                  <c:v>72.416666666663843</c:v>
                </c:pt>
                <c:pt idx="4346">
                  <c:v>72.433333333330509</c:v>
                </c:pt>
                <c:pt idx="4347">
                  <c:v>72.449999999997175</c:v>
                </c:pt>
                <c:pt idx="4348">
                  <c:v>72.466666666663841</c:v>
                </c:pt>
                <c:pt idx="4349">
                  <c:v>72.483333333330506</c:v>
                </c:pt>
                <c:pt idx="4350">
                  <c:v>72.499999999997172</c:v>
                </c:pt>
                <c:pt idx="4351">
                  <c:v>72.516666666663838</c:v>
                </c:pt>
                <c:pt idx="4352">
                  <c:v>72.533333333330503</c:v>
                </c:pt>
                <c:pt idx="4353">
                  <c:v>72.549999999997169</c:v>
                </c:pt>
                <c:pt idx="4354">
                  <c:v>72.566666666663835</c:v>
                </c:pt>
                <c:pt idx="4355">
                  <c:v>72.583333333330501</c:v>
                </c:pt>
                <c:pt idx="4356">
                  <c:v>72.599999999997166</c:v>
                </c:pt>
                <c:pt idx="4357">
                  <c:v>72.616666666663832</c:v>
                </c:pt>
                <c:pt idx="4358">
                  <c:v>72.633333333330498</c:v>
                </c:pt>
                <c:pt idx="4359">
                  <c:v>72.649999999997164</c:v>
                </c:pt>
                <c:pt idx="4360">
                  <c:v>72.666666666663829</c:v>
                </c:pt>
                <c:pt idx="4361">
                  <c:v>72.683333333330495</c:v>
                </c:pt>
                <c:pt idx="4362">
                  <c:v>72.699999999997161</c:v>
                </c:pt>
                <c:pt idx="4363">
                  <c:v>72.716666666663826</c:v>
                </c:pt>
                <c:pt idx="4364">
                  <c:v>72.733333333330492</c:v>
                </c:pt>
                <c:pt idx="4365">
                  <c:v>72.749999999997158</c:v>
                </c:pt>
                <c:pt idx="4366">
                  <c:v>72.766666666663824</c:v>
                </c:pt>
                <c:pt idx="4367">
                  <c:v>72.783333333330489</c:v>
                </c:pt>
                <c:pt idx="4368">
                  <c:v>72.799999999997155</c:v>
                </c:pt>
                <c:pt idx="4369">
                  <c:v>72.816666666663821</c:v>
                </c:pt>
                <c:pt idx="4370">
                  <c:v>72.833333333330486</c:v>
                </c:pt>
                <c:pt idx="4371">
                  <c:v>72.849999999997152</c:v>
                </c:pt>
                <c:pt idx="4372">
                  <c:v>72.866666666663818</c:v>
                </c:pt>
                <c:pt idx="4373">
                  <c:v>72.883333333330484</c:v>
                </c:pt>
                <c:pt idx="4374">
                  <c:v>72.899999999997149</c:v>
                </c:pt>
                <c:pt idx="4375">
                  <c:v>72.916666666663815</c:v>
                </c:pt>
                <c:pt idx="4376">
                  <c:v>72.933333333330481</c:v>
                </c:pt>
                <c:pt idx="4377">
                  <c:v>72.949999999997146</c:v>
                </c:pt>
                <c:pt idx="4378">
                  <c:v>72.966666666663812</c:v>
                </c:pt>
                <c:pt idx="4379">
                  <c:v>72.983333333330478</c:v>
                </c:pt>
                <c:pt idx="4380">
                  <c:v>72.999999999997144</c:v>
                </c:pt>
                <c:pt idx="4381">
                  <c:v>73.016666666663809</c:v>
                </c:pt>
                <c:pt idx="4382">
                  <c:v>73.033333333330475</c:v>
                </c:pt>
                <c:pt idx="4383">
                  <c:v>73.049999999997141</c:v>
                </c:pt>
                <c:pt idx="4384">
                  <c:v>73.066666666663806</c:v>
                </c:pt>
                <c:pt idx="4385">
                  <c:v>73.083333333330472</c:v>
                </c:pt>
                <c:pt idx="4386">
                  <c:v>73.099999999997138</c:v>
                </c:pt>
                <c:pt idx="4387">
                  <c:v>73.116666666663804</c:v>
                </c:pt>
                <c:pt idx="4388">
                  <c:v>73.133333333330469</c:v>
                </c:pt>
                <c:pt idx="4389">
                  <c:v>73.149999999997135</c:v>
                </c:pt>
                <c:pt idx="4390">
                  <c:v>73.166666666663801</c:v>
                </c:pt>
                <c:pt idx="4391">
                  <c:v>73.183333333330467</c:v>
                </c:pt>
                <c:pt idx="4392">
                  <c:v>73.199999999997132</c:v>
                </c:pt>
                <c:pt idx="4393">
                  <c:v>73.216666666663798</c:v>
                </c:pt>
                <c:pt idx="4394">
                  <c:v>73.233333333330464</c:v>
                </c:pt>
                <c:pt idx="4395">
                  <c:v>73.249999999997129</c:v>
                </c:pt>
                <c:pt idx="4396">
                  <c:v>73.266666666663795</c:v>
                </c:pt>
                <c:pt idx="4397">
                  <c:v>73.283333333330461</c:v>
                </c:pt>
                <c:pt idx="4398">
                  <c:v>73.299999999997127</c:v>
                </c:pt>
                <c:pt idx="4399">
                  <c:v>73.316666666663792</c:v>
                </c:pt>
                <c:pt idx="4400">
                  <c:v>73.333333333330458</c:v>
                </c:pt>
                <c:pt idx="4401">
                  <c:v>73.349999999997124</c:v>
                </c:pt>
                <c:pt idx="4402">
                  <c:v>73.366666666663789</c:v>
                </c:pt>
                <c:pt idx="4403">
                  <c:v>73.383333333330455</c:v>
                </c:pt>
                <c:pt idx="4404">
                  <c:v>73.399999999997121</c:v>
                </c:pt>
                <c:pt idx="4405">
                  <c:v>73.416666666663787</c:v>
                </c:pt>
                <c:pt idx="4406">
                  <c:v>73.433333333330452</c:v>
                </c:pt>
                <c:pt idx="4407">
                  <c:v>73.449999999997118</c:v>
                </c:pt>
                <c:pt idx="4408">
                  <c:v>73.466666666663784</c:v>
                </c:pt>
                <c:pt idx="4409">
                  <c:v>73.483333333330449</c:v>
                </c:pt>
                <c:pt idx="4410">
                  <c:v>73.499999999997115</c:v>
                </c:pt>
                <c:pt idx="4411">
                  <c:v>73.516666666663781</c:v>
                </c:pt>
                <c:pt idx="4412">
                  <c:v>73.533333333330447</c:v>
                </c:pt>
                <c:pt idx="4413">
                  <c:v>73.549999999997112</c:v>
                </c:pt>
                <c:pt idx="4414">
                  <c:v>73.566666666663778</c:v>
                </c:pt>
                <c:pt idx="4415">
                  <c:v>73.583333333330444</c:v>
                </c:pt>
                <c:pt idx="4416">
                  <c:v>73.59999999999711</c:v>
                </c:pt>
                <c:pt idx="4417">
                  <c:v>73.616666666663775</c:v>
                </c:pt>
                <c:pt idx="4418">
                  <c:v>73.633333333330441</c:v>
                </c:pt>
                <c:pt idx="4419">
                  <c:v>73.649999999997107</c:v>
                </c:pt>
                <c:pt idx="4420">
                  <c:v>73.666666666663772</c:v>
                </c:pt>
                <c:pt idx="4421">
                  <c:v>73.683333333330438</c:v>
                </c:pt>
                <c:pt idx="4422">
                  <c:v>73.699999999997104</c:v>
                </c:pt>
                <c:pt idx="4423">
                  <c:v>73.71666666666377</c:v>
                </c:pt>
                <c:pt idx="4424">
                  <c:v>73.733333333330435</c:v>
                </c:pt>
                <c:pt idx="4425">
                  <c:v>73.749999999997101</c:v>
                </c:pt>
                <c:pt idx="4426">
                  <c:v>73.766666666663767</c:v>
                </c:pt>
                <c:pt idx="4427">
                  <c:v>73.783333333330432</c:v>
                </c:pt>
                <c:pt idx="4428">
                  <c:v>73.799999999997098</c:v>
                </c:pt>
                <c:pt idx="4429">
                  <c:v>73.816666666663764</c:v>
                </c:pt>
                <c:pt idx="4430">
                  <c:v>73.83333333333043</c:v>
                </c:pt>
                <c:pt idx="4431">
                  <c:v>73.849999999997095</c:v>
                </c:pt>
                <c:pt idx="4432">
                  <c:v>73.866666666663761</c:v>
                </c:pt>
                <c:pt idx="4433">
                  <c:v>73.883333333330427</c:v>
                </c:pt>
                <c:pt idx="4434">
                  <c:v>73.899999999997092</c:v>
                </c:pt>
                <c:pt idx="4435">
                  <c:v>73.916666666663758</c:v>
                </c:pt>
                <c:pt idx="4436">
                  <c:v>73.933333333330424</c:v>
                </c:pt>
                <c:pt idx="4437">
                  <c:v>73.94999999999709</c:v>
                </c:pt>
                <c:pt idx="4438">
                  <c:v>73.966666666663755</c:v>
                </c:pt>
                <c:pt idx="4439">
                  <c:v>73.983333333330421</c:v>
                </c:pt>
                <c:pt idx="4440">
                  <c:v>73.999999999997087</c:v>
                </c:pt>
                <c:pt idx="4441">
                  <c:v>74.016666666663752</c:v>
                </c:pt>
                <c:pt idx="4442">
                  <c:v>74.033333333330418</c:v>
                </c:pt>
                <c:pt idx="4443">
                  <c:v>74.049999999997084</c:v>
                </c:pt>
                <c:pt idx="4444">
                  <c:v>74.06666666666375</c:v>
                </c:pt>
                <c:pt idx="4445">
                  <c:v>74.083333333330415</c:v>
                </c:pt>
                <c:pt idx="4446">
                  <c:v>74.099999999997081</c:v>
                </c:pt>
                <c:pt idx="4447">
                  <c:v>74.116666666663747</c:v>
                </c:pt>
                <c:pt idx="4448">
                  <c:v>74.133333333330413</c:v>
                </c:pt>
                <c:pt idx="4449">
                  <c:v>74.149999999997078</c:v>
                </c:pt>
                <c:pt idx="4450">
                  <c:v>74.166666666663744</c:v>
                </c:pt>
                <c:pt idx="4451">
                  <c:v>74.18333333333041</c:v>
                </c:pt>
                <c:pt idx="4452">
                  <c:v>74.199999999997075</c:v>
                </c:pt>
                <c:pt idx="4453">
                  <c:v>74.216666666663741</c:v>
                </c:pt>
                <c:pt idx="4454">
                  <c:v>74.233333333330407</c:v>
                </c:pt>
                <c:pt idx="4455">
                  <c:v>74.249999999997073</c:v>
                </c:pt>
                <c:pt idx="4456">
                  <c:v>74.266666666663738</c:v>
                </c:pt>
                <c:pt idx="4457">
                  <c:v>74.283333333330404</c:v>
                </c:pt>
                <c:pt idx="4458">
                  <c:v>74.29999999999707</c:v>
                </c:pt>
                <c:pt idx="4459">
                  <c:v>74.316666666663735</c:v>
                </c:pt>
                <c:pt idx="4460">
                  <c:v>74.333333333330401</c:v>
                </c:pt>
                <c:pt idx="4461">
                  <c:v>74.349999999997067</c:v>
                </c:pt>
                <c:pt idx="4462">
                  <c:v>74.366666666663733</c:v>
                </c:pt>
                <c:pt idx="4463">
                  <c:v>74.383333333330398</c:v>
                </c:pt>
                <c:pt idx="4464">
                  <c:v>74.399999999997064</c:v>
                </c:pt>
                <c:pt idx="4465">
                  <c:v>74.41666666666373</c:v>
                </c:pt>
                <c:pt idx="4466">
                  <c:v>74.433333333330395</c:v>
                </c:pt>
                <c:pt idx="4467">
                  <c:v>74.449999999997061</c:v>
                </c:pt>
                <c:pt idx="4468">
                  <c:v>74.466666666663727</c:v>
                </c:pt>
                <c:pt idx="4469">
                  <c:v>74.483333333330393</c:v>
                </c:pt>
                <c:pt idx="4470">
                  <c:v>74.499999999997058</c:v>
                </c:pt>
                <c:pt idx="4471">
                  <c:v>74.516666666663724</c:v>
                </c:pt>
                <c:pt idx="4472">
                  <c:v>74.53333333333039</c:v>
                </c:pt>
                <c:pt idx="4473">
                  <c:v>74.549999999997056</c:v>
                </c:pt>
                <c:pt idx="4474">
                  <c:v>74.566666666663721</c:v>
                </c:pt>
                <c:pt idx="4475">
                  <c:v>74.583333333330387</c:v>
                </c:pt>
                <c:pt idx="4476">
                  <c:v>74.599999999997053</c:v>
                </c:pt>
                <c:pt idx="4477">
                  <c:v>74.616666666663718</c:v>
                </c:pt>
                <c:pt idx="4478">
                  <c:v>74.633333333330384</c:v>
                </c:pt>
                <c:pt idx="4479">
                  <c:v>74.64999999999705</c:v>
                </c:pt>
                <c:pt idx="4480">
                  <c:v>74.666666666663716</c:v>
                </c:pt>
                <c:pt idx="4481">
                  <c:v>74.683333333330381</c:v>
                </c:pt>
                <c:pt idx="4482">
                  <c:v>74.699999999997047</c:v>
                </c:pt>
                <c:pt idx="4483">
                  <c:v>74.716666666663713</c:v>
                </c:pt>
                <c:pt idx="4484">
                  <c:v>74.733333333330378</c:v>
                </c:pt>
                <c:pt idx="4485">
                  <c:v>74.749999999997044</c:v>
                </c:pt>
                <c:pt idx="4486">
                  <c:v>74.76666666666371</c:v>
                </c:pt>
                <c:pt idx="4487">
                  <c:v>74.783333333330376</c:v>
                </c:pt>
                <c:pt idx="4488">
                  <c:v>74.799999999997041</c:v>
                </c:pt>
                <c:pt idx="4489">
                  <c:v>74.816666666663707</c:v>
                </c:pt>
                <c:pt idx="4490">
                  <c:v>74.833333333330373</c:v>
                </c:pt>
                <c:pt idx="4491">
                  <c:v>74.849999999997038</c:v>
                </c:pt>
                <c:pt idx="4492">
                  <c:v>74.866666666663704</c:v>
                </c:pt>
                <c:pt idx="4493">
                  <c:v>74.88333333333037</c:v>
                </c:pt>
                <c:pt idx="4494">
                  <c:v>74.899999999997036</c:v>
                </c:pt>
                <c:pt idx="4495">
                  <c:v>74.916666666663701</c:v>
                </c:pt>
                <c:pt idx="4496">
                  <c:v>74.933333333330367</c:v>
                </c:pt>
                <c:pt idx="4497">
                  <c:v>74.949999999997033</c:v>
                </c:pt>
                <c:pt idx="4498">
                  <c:v>74.966666666663698</c:v>
                </c:pt>
                <c:pt idx="4499">
                  <c:v>74.983333333330364</c:v>
                </c:pt>
                <c:pt idx="4500">
                  <c:v>74.99999999999703</c:v>
                </c:pt>
                <c:pt idx="4501">
                  <c:v>75.016666666663696</c:v>
                </c:pt>
                <c:pt idx="4502">
                  <c:v>75.033333333330361</c:v>
                </c:pt>
                <c:pt idx="4503">
                  <c:v>75.049999999997027</c:v>
                </c:pt>
                <c:pt idx="4504">
                  <c:v>75.066666666663693</c:v>
                </c:pt>
                <c:pt idx="4505">
                  <c:v>75.083333333330359</c:v>
                </c:pt>
                <c:pt idx="4506">
                  <c:v>75.099999999997024</c:v>
                </c:pt>
                <c:pt idx="4507">
                  <c:v>75.11666666666369</c:v>
                </c:pt>
                <c:pt idx="4508">
                  <c:v>75.133333333330356</c:v>
                </c:pt>
                <c:pt idx="4509">
                  <c:v>75.149999999997021</c:v>
                </c:pt>
                <c:pt idx="4510">
                  <c:v>75.166666666663687</c:v>
                </c:pt>
                <c:pt idx="4511">
                  <c:v>75.183333333330353</c:v>
                </c:pt>
                <c:pt idx="4512">
                  <c:v>75.199999999997019</c:v>
                </c:pt>
                <c:pt idx="4513">
                  <c:v>75.216666666663684</c:v>
                </c:pt>
                <c:pt idx="4514">
                  <c:v>75.23333333333035</c:v>
                </c:pt>
                <c:pt idx="4515">
                  <c:v>75.249999999997016</c:v>
                </c:pt>
                <c:pt idx="4516">
                  <c:v>75.266666666663681</c:v>
                </c:pt>
                <c:pt idx="4517">
                  <c:v>75.283333333330347</c:v>
                </c:pt>
                <c:pt idx="4518">
                  <c:v>75.299999999997013</c:v>
                </c:pt>
                <c:pt idx="4519">
                  <c:v>75.316666666663679</c:v>
                </c:pt>
                <c:pt idx="4520">
                  <c:v>75.333333333330344</c:v>
                </c:pt>
                <c:pt idx="4521">
                  <c:v>75.34999999999701</c:v>
                </c:pt>
                <c:pt idx="4522">
                  <c:v>75.366666666663676</c:v>
                </c:pt>
                <c:pt idx="4523">
                  <c:v>75.383333333330341</c:v>
                </c:pt>
                <c:pt idx="4524">
                  <c:v>75.399999999997007</c:v>
                </c:pt>
                <c:pt idx="4525">
                  <c:v>75.416666666663673</c:v>
                </c:pt>
                <c:pt idx="4526">
                  <c:v>75.433333333330339</c:v>
                </c:pt>
                <c:pt idx="4527">
                  <c:v>75.449999999997004</c:v>
                </c:pt>
                <c:pt idx="4528">
                  <c:v>75.46666666666367</c:v>
                </c:pt>
                <c:pt idx="4529">
                  <c:v>75.483333333330336</c:v>
                </c:pt>
                <c:pt idx="4530">
                  <c:v>75.499999999997002</c:v>
                </c:pt>
                <c:pt idx="4531">
                  <c:v>75.516666666663667</c:v>
                </c:pt>
                <c:pt idx="4532">
                  <c:v>75.533333333330333</c:v>
                </c:pt>
                <c:pt idx="4533">
                  <c:v>75.549999999996999</c:v>
                </c:pt>
                <c:pt idx="4534">
                  <c:v>75.566666666663664</c:v>
                </c:pt>
                <c:pt idx="4535">
                  <c:v>75.58333333333033</c:v>
                </c:pt>
                <c:pt idx="4536">
                  <c:v>75.599999999996996</c:v>
                </c:pt>
                <c:pt idx="4537">
                  <c:v>75.616666666663662</c:v>
                </c:pt>
                <c:pt idx="4538">
                  <c:v>75.633333333330327</c:v>
                </c:pt>
                <c:pt idx="4539">
                  <c:v>75.649999999996993</c:v>
                </c:pt>
                <c:pt idx="4540">
                  <c:v>75.666666666663659</c:v>
                </c:pt>
                <c:pt idx="4541">
                  <c:v>75.683333333330324</c:v>
                </c:pt>
                <c:pt idx="4542">
                  <c:v>75.69999999999699</c:v>
                </c:pt>
                <c:pt idx="4543">
                  <c:v>75.716666666663656</c:v>
                </c:pt>
                <c:pt idx="4544">
                  <c:v>75.733333333330322</c:v>
                </c:pt>
                <c:pt idx="4545">
                  <c:v>75.749999999996987</c:v>
                </c:pt>
                <c:pt idx="4546">
                  <c:v>75.766666666663653</c:v>
                </c:pt>
                <c:pt idx="4547">
                  <c:v>75.783333333330319</c:v>
                </c:pt>
                <c:pt idx="4548">
                  <c:v>75.799999999996984</c:v>
                </c:pt>
                <c:pt idx="4549">
                  <c:v>75.81666666666365</c:v>
                </c:pt>
                <c:pt idx="4550">
                  <c:v>75.833333333330316</c:v>
                </c:pt>
                <c:pt idx="4551">
                  <c:v>75.849999999996982</c:v>
                </c:pt>
                <c:pt idx="4552">
                  <c:v>75.866666666663647</c:v>
                </c:pt>
                <c:pt idx="4553">
                  <c:v>75.883333333330313</c:v>
                </c:pt>
                <c:pt idx="4554">
                  <c:v>75.899999999996979</c:v>
                </c:pt>
                <c:pt idx="4555">
                  <c:v>75.916666666663644</c:v>
                </c:pt>
                <c:pt idx="4556">
                  <c:v>75.93333333333031</c:v>
                </c:pt>
                <c:pt idx="4557">
                  <c:v>75.949999999996976</c:v>
                </c:pt>
                <c:pt idx="4558">
                  <c:v>75.966666666663642</c:v>
                </c:pt>
                <c:pt idx="4559">
                  <c:v>75.983333333330307</c:v>
                </c:pt>
                <c:pt idx="4560">
                  <c:v>75.999999999996973</c:v>
                </c:pt>
                <c:pt idx="4561">
                  <c:v>76.016666666663639</c:v>
                </c:pt>
                <c:pt idx="4562">
                  <c:v>76.033333333330305</c:v>
                </c:pt>
                <c:pt idx="4563">
                  <c:v>76.04999999999697</c:v>
                </c:pt>
                <c:pt idx="4564">
                  <c:v>76.066666666663636</c:v>
                </c:pt>
                <c:pt idx="4565">
                  <c:v>76.083333333330302</c:v>
                </c:pt>
                <c:pt idx="4566">
                  <c:v>76.099999999996967</c:v>
                </c:pt>
                <c:pt idx="4567">
                  <c:v>76.116666666663633</c:v>
                </c:pt>
                <c:pt idx="4568">
                  <c:v>76.133333333330299</c:v>
                </c:pt>
                <c:pt idx="4569">
                  <c:v>76.149999999996965</c:v>
                </c:pt>
                <c:pt idx="4570">
                  <c:v>76.16666666666363</c:v>
                </c:pt>
                <c:pt idx="4571">
                  <c:v>76.183333333330296</c:v>
                </c:pt>
                <c:pt idx="4572">
                  <c:v>76.199999999996962</c:v>
                </c:pt>
                <c:pt idx="4573">
                  <c:v>76.216666666663627</c:v>
                </c:pt>
                <c:pt idx="4574">
                  <c:v>76.233333333330293</c:v>
                </c:pt>
                <c:pt idx="4575">
                  <c:v>76.249999999996959</c:v>
                </c:pt>
                <c:pt idx="4576">
                  <c:v>76.266666666663625</c:v>
                </c:pt>
                <c:pt idx="4577">
                  <c:v>76.28333333333029</c:v>
                </c:pt>
                <c:pt idx="4578">
                  <c:v>76.299999999996956</c:v>
                </c:pt>
                <c:pt idx="4579">
                  <c:v>76.316666666663622</c:v>
                </c:pt>
                <c:pt idx="4580">
                  <c:v>76.333333333330287</c:v>
                </c:pt>
                <c:pt idx="4581">
                  <c:v>76.349999999996953</c:v>
                </c:pt>
                <c:pt idx="4582">
                  <c:v>76.366666666663619</c:v>
                </c:pt>
                <c:pt idx="4583">
                  <c:v>76.383333333330285</c:v>
                </c:pt>
                <c:pt idx="4584">
                  <c:v>76.39999999999695</c:v>
                </c:pt>
                <c:pt idx="4585">
                  <c:v>76.416666666663616</c:v>
                </c:pt>
                <c:pt idx="4586">
                  <c:v>76.433333333330282</c:v>
                </c:pt>
                <c:pt idx="4587">
                  <c:v>76.449999999996948</c:v>
                </c:pt>
                <c:pt idx="4588">
                  <c:v>76.466666666663613</c:v>
                </c:pt>
                <c:pt idx="4589">
                  <c:v>76.483333333330279</c:v>
                </c:pt>
                <c:pt idx="4590">
                  <c:v>76.499999999996945</c:v>
                </c:pt>
                <c:pt idx="4591">
                  <c:v>76.51666666666361</c:v>
                </c:pt>
                <c:pt idx="4592">
                  <c:v>76.533333333330276</c:v>
                </c:pt>
                <c:pt idx="4593">
                  <c:v>76.549999999996942</c:v>
                </c:pt>
                <c:pt idx="4594">
                  <c:v>76.566666666663608</c:v>
                </c:pt>
                <c:pt idx="4595">
                  <c:v>76.583333333330273</c:v>
                </c:pt>
                <c:pt idx="4596">
                  <c:v>76.599999999996939</c:v>
                </c:pt>
                <c:pt idx="4597">
                  <c:v>76.616666666663605</c:v>
                </c:pt>
                <c:pt idx="4598">
                  <c:v>76.63333333333027</c:v>
                </c:pt>
                <c:pt idx="4599">
                  <c:v>76.649999999996936</c:v>
                </c:pt>
                <c:pt idx="4600">
                  <c:v>76.666666666663602</c:v>
                </c:pt>
                <c:pt idx="4601">
                  <c:v>76.683333333330268</c:v>
                </c:pt>
                <c:pt idx="4602">
                  <c:v>76.699999999996933</c:v>
                </c:pt>
                <c:pt idx="4603">
                  <c:v>76.716666666663599</c:v>
                </c:pt>
                <c:pt idx="4604">
                  <c:v>76.733333333330265</c:v>
                </c:pt>
                <c:pt idx="4605">
                  <c:v>76.74999999999693</c:v>
                </c:pt>
                <c:pt idx="4606">
                  <c:v>76.766666666663596</c:v>
                </c:pt>
                <c:pt idx="4607">
                  <c:v>76.783333333330262</c:v>
                </c:pt>
                <c:pt idx="4608">
                  <c:v>76.799999999996928</c:v>
                </c:pt>
                <c:pt idx="4609">
                  <c:v>76.816666666663593</c:v>
                </c:pt>
                <c:pt idx="4610">
                  <c:v>76.833333333330259</c:v>
                </c:pt>
                <c:pt idx="4611">
                  <c:v>76.849999999996925</c:v>
                </c:pt>
                <c:pt idx="4612">
                  <c:v>76.86666666666359</c:v>
                </c:pt>
                <c:pt idx="4613">
                  <c:v>76.883333333330256</c:v>
                </c:pt>
                <c:pt idx="4614">
                  <c:v>76.899999999996922</c:v>
                </c:pt>
                <c:pt idx="4615">
                  <c:v>76.916666666663588</c:v>
                </c:pt>
                <c:pt idx="4616">
                  <c:v>76.933333333330253</c:v>
                </c:pt>
                <c:pt idx="4617">
                  <c:v>76.949999999996919</c:v>
                </c:pt>
                <c:pt idx="4618">
                  <c:v>76.966666666663585</c:v>
                </c:pt>
                <c:pt idx="4619">
                  <c:v>76.983333333330251</c:v>
                </c:pt>
                <c:pt idx="4620">
                  <c:v>76.999999999996916</c:v>
                </c:pt>
                <c:pt idx="4621">
                  <c:v>77.016666666663582</c:v>
                </c:pt>
                <c:pt idx="4622">
                  <c:v>77.033333333330248</c:v>
                </c:pt>
                <c:pt idx="4623">
                  <c:v>77.049999999996913</c:v>
                </c:pt>
                <c:pt idx="4624">
                  <c:v>77.066666666663579</c:v>
                </c:pt>
                <c:pt idx="4625">
                  <c:v>77.083333333330245</c:v>
                </c:pt>
                <c:pt idx="4626">
                  <c:v>77.099999999996911</c:v>
                </c:pt>
                <c:pt idx="4627">
                  <c:v>77.116666666663576</c:v>
                </c:pt>
                <c:pt idx="4628">
                  <c:v>77.133333333330242</c:v>
                </c:pt>
                <c:pt idx="4629">
                  <c:v>77.149999999996908</c:v>
                </c:pt>
                <c:pt idx="4630">
                  <c:v>77.166666666663573</c:v>
                </c:pt>
                <c:pt idx="4631">
                  <c:v>77.183333333330239</c:v>
                </c:pt>
                <c:pt idx="4632">
                  <c:v>77.199999999996905</c:v>
                </c:pt>
                <c:pt idx="4633">
                  <c:v>77.216666666663571</c:v>
                </c:pt>
                <c:pt idx="4634">
                  <c:v>77.233333333330236</c:v>
                </c:pt>
                <c:pt idx="4635">
                  <c:v>77.249999999996902</c:v>
                </c:pt>
                <c:pt idx="4636">
                  <c:v>77.266666666663568</c:v>
                </c:pt>
                <c:pt idx="4637">
                  <c:v>77.283333333330233</c:v>
                </c:pt>
                <c:pt idx="4638">
                  <c:v>77.299999999996899</c:v>
                </c:pt>
                <c:pt idx="4639">
                  <c:v>77.316666666663565</c:v>
                </c:pt>
                <c:pt idx="4640">
                  <c:v>77.333333333330231</c:v>
                </c:pt>
                <c:pt idx="4641">
                  <c:v>77.349999999996896</c:v>
                </c:pt>
                <c:pt idx="4642">
                  <c:v>77.366666666663562</c:v>
                </c:pt>
                <c:pt idx="4643">
                  <c:v>77.383333333330228</c:v>
                </c:pt>
                <c:pt idx="4644">
                  <c:v>77.399999999996894</c:v>
                </c:pt>
                <c:pt idx="4645">
                  <c:v>77.416666666663559</c:v>
                </c:pt>
                <c:pt idx="4646">
                  <c:v>77.433333333330225</c:v>
                </c:pt>
                <c:pt idx="4647">
                  <c:v>77.449999999996891</c:v>
                </c:pt>
                <c:pt idx="4648">
                  <c:v>77.466666666663556</c:v>
                </c:pt>
                <c:pt idx="4649">
                  <c:v>77.483333333330222</c:v>
                </c:pt>
                <c:pt idx="4650">
                  <c:v>77.499999999996888</c:v>
                </c:pt>
                <c:pt idx="4651">
                  <c:v>77.516666666663554</c:v>
                </c:pt>
                <c:pt idx="4652">
                  <c:v>77.533333333330219</c:v>
                </c:pt>
                <c:pt idx="4653">
                  <c:v>77.549999999996885</c:v>
                </c:pt>
                <c:pt idx="4654">
                  <c:v>77.566666666663551</c:v>
                </c:pt>
                <c:pt idx="4655">
                  <c:v>77.583333333330216</c:v>
                </c:pt>
                <c:pt idx="4656">
                  <c:v>77.599999999996882</c:v>
                </c:pt>
                <c:pt idx="4657">
                  <c:v>77.616666666663548</c:v>
                </c:pt>
                <c:pt idx="4658">
                  <c:v>77.633333333330214</c:v>
                </c:pt>
                <c:pt idx="4659">
                  <c:v>77.649999999996879</c:v>
                </c:pt>
                <c:pt idx="4660">
                  <c:v>77.666666666663545</c:v>
                </c:pt>
                <c:pt idx="4661">
                  <c:v>77.683333333330211</c:v>
                </c:pt>
                <c:pt idx="4662">
                  <c:v>77.699999999996876</c:v>
                </c:pt>
                <c:pt idx="4663">
                  <c:v>77.716666666663542</c:v>
                </c:pt>
                <c:pt idx="4664">
                  <c:v>77.733333333330208</c:v>
                </c:pt>
                <c:pt idx="4665">
                  <c:v>77.749999999996874</c:v>
                </c:pt>
                <c:pt idx="4666">
                  <c:v>77.766666666663539</c:v>
                </c:pt>
                <c:pt idx="4667">
                  <c:v>77.783333333330205</c:v>
                </c:pt>
                <c:pt idx="4668">
                  <c:v>77.799999999996871</c:v>
                </c:pt>
                <c:pt idx="4669">
                  <c:v>77.816666666663536</c:v>
                </c:pt>
                <c:pt idx="4670">
                  <c:v>77.833333333330202</c:v>
                </c:pt>
                <c:pt idx="4671">
                  <c:v>77.849999999996868</c:v>
                </c:pt>
                <c:pt idx="4672">
                  <c:v>77.866666666663534</c:v>
                </c:pt>
                <c:pt idx="4673">
                  <c:v>77.883333333330199</c:v>
                </c:pt>
                <c:pt idx="4674">
                  <c:v>77.899999999996865</c:v>
                </c:pt>
                <c:pt idx="4675">
                  <c:v>77.916666666663531</c:v>
                </c:pt>
                <c:pt idx="4676">
                  <c:v>77.933333333330197</c:v>
                </c:pt>
                <c:pt idx="4677">
                  <c:v>77.949999999996862</c:v>
                </c:pt>
                <c:pt idx="4678">
                  <c:v>77.966666666663528</c:v>
                </c:pt>
                <c:pt idx="4679">
                  <c:v>77.983333333330194</c:v>
                </c:pt>
                <c:pt idx="4680">
                  <c:v>77.999999999996859</c:v>
                </c:pt>
                <c:pt idx="4681">
                  <c:v>78.016666666663525</c:v>
                </c:pt>
                <c:pt idx="4682">
                  <c:v>78.033333333330191</c:v>
                </c:pt>
                <c:pt idx="4683">
                  <c:v>78.049999999996857</c:v>
                </c:pt>
                <c:pt idx="4684">
                  <c:v>78.066666666663522</c:v>
                </c:pt>
                <c:pt idx="4685">
                  <c:v>78.083333333330188</c:v>
                </c:pt>
                <c:pt idx="4686">
                  <c:v>78.099999999996854</c:v>
                </c:pt>
                <c:pt idx="4687">
                  <c:v>78.116666666663519</c:v>
                </c:pt>
                <c:pt idx="4688">
                  <c:v>78.133333333330185</c:v>
                </c:pt>
                <c:pt idx="4689">
                  <c:v>78.149999999996851</c:v>
                </c:pt>
                <c:pt idx="4690">
                  <c:v>78.166666666663517</c:v>
                </c:pt>
                <c:pt idx="4691">
                  <c:v>78.183333333330182</c:v>
                </c:pt>
                <c:pt idx="4692">
                  <c:v>78.199999999996848</c:v>
                </c:pt>
                <c:pt idx="4693">
                  <c:v>78.216666666663514</c:v>
                </c:pt>
                <c:pt idx="4694">
                  <c:v>78.233333333330179</c:v>
                </c:pt>
                <c:pt idx="4695">
                  <c:v>78.249999999996845</c:v>
                </c:pt>
                <c:pt idx="4696">
                  <c:v>78.266666666663511</c:v>
                </c:pt>
                <c:pt idx="4697">
                  <c:v>78.283333333330177</c:v>
                </c:pt>
                <c:pt idx="4698">
                  <c:v>78.299999999996842</c:v>
                </c:pt>
                <c:pt idx="4699">
                  <c:v>78.316666666663508</c:v>
                </c:pt>
                <c:pt idx="4700">
                  <c:v>78.333333333330174</c:v>
                </c:pt>
                <c:pt idx="4701">
                  <c:v>78.34999999999684</c:v>
                </c:pt>
                <c:pt idx="4702">
                  <c:v>78.366666666663505</c:v>
                </c:pt>
                <c:pt idx="4703">
                  <c:v>78.383333333330171</c:v>
                </c:pt>
                <c:pt idx="4704">
                  <c:v>78.399999999996837</c:v>
                </c:pt>
                <c:pt idx="4705">
                  <c:v>78.416666666663502</c:v>
                </c:pt>
                <c:pt idx="4706">
                  <c:v>78.433333333330168</c:v>
                </c:pt>
                <c:pt idx="4707">
                  <c:v>78.449999999996834</c:v>
                </c:pt>
                <c:pt idx="4708">
                  <c:v>78.4666666666635</c:v>
                </c:pt>
                <c:pt idx="4709">
                  <c:v>78.483333333330165</c:v>
                </c:pt>
                <c:pt idx="4710">
                  <c:v>78.499999999996831</c:v>
                </c:pt>
                <c:pt idx="4711">
                  <c:v>78.516666666663497</c:v>
                </c:pt>
                <c:pt idx="4712">
                  <c:v>78.533333333330162</c:v>
                </c:pt>
                <c:pt idx="4713">
                  <c:v>78.549999999996828</c:v>
                </c:pt>
                <c:pt idx="4714">
                  <c:v>78.566666666663494</c:v>
                </c:pt>
                <c:pt idx="4715">
                  <c:v>78.58333333333016</c:v>
                </c:pt>
                <c:pt idx="4716">
                  <c:v>78.599999999996825</c:v>
                </c:pt>
                <c:pt idx="4717">
                  <c:v>78.616666666663491</c:v>
                </c:pt>
                <c:pt idx="4718">
                  <c:v>78.633333333330157</c:v>
                </c:pt>
                <c:pt idx="4719">
                  <c:v>78.649999999996822</c:v>
                </c:pt>
                <c:pt idx="4720">
                  <c:v>78.666666666663488</c:v>
                </c:pt>
                <c:pt idx="4721">
                  <c:v>78.683333333330154</c:v>
                </c:pt>
                <c:pt idx="4722">
                  <c:v>78.69999999999682</c:v>
                </c:pt>
                <c:pt idx="4723">
                  <c:v>78.716666666663485</c:v>
                </c:pt>
                <c:pt idx="4724">
                  <c:v>78.733333333330151</c:v>
                </c:pt>
                <c:pt idx="4725">
                  <c:v>78.749999999996817</c:v>
                </c:pt>
                <c:pt idx="4726">
                  <c:v>78.766666666663482</c:v>
                </c:pt>
                <c:pt idx="4727">
                  <c:v>78.783333333330148</c:v>
                </c:pt>
                <c:pt idx="4728">
                  <c:v>78.799999999996814</c:v>
                </c:pt>
                <c:pt idx="4729">
                  <c:v>78.81666666666348</c:v>
                </c:pt>
                <c:pt idx="4730">
                  <c:v>78.833333333330145</c:v>
                </c:pt>
                <c:pt idx="4731">
                  <c:v>78.849999999996811</c:v>
                </c:pt>
                <c:pt idx="4732">
                  <c:v>78.866666666663477</c:v>
                </c:pt>
                <c:pt idx="4733">
                  <c:v>78.883333333330143</c:v>
                </c:pt>
                <c:pt idx="4734">
                  <c:v>78.899999999996808</c:v>
                </c:pt>
                <c:pt idx="4735">
                  <c:v>78.916666666663474</c:v>
                </c:pt>
                <c:pt idx="4736">
                  <c:v>78.93333333333014</c:v>
                </c:pt>
                <c:pt idx="4737">
                  <c:v>78.949999999996805</c:v>
                </c:pt>
                <c:pt idx="4738">
                  <c:v>78.966666666663471</c:v>
                </c:pt>
                <c:pt idx="4739">
                  <c:v>78.983333333330137</c:v>
                </c:pt>
                <c:pt idx="4740">
                  <c:v>78.999999999996803</c:v>
                </c:pt>
                <c:pt idx="4741">
                  <c:v>79.016666666663468</c:v>
                </c:pt>
                <c:pt idx="4742">
                  <c:v>79.033333333330134</c:v>
                </c:pt>
                <c:pt idx="4743">
                  <c:v>79.0499999999968</c:v>
                </c:pt>
                <c:pt idx="4744">
                  <c:v>79.066666666663465</c:v>
                </c:pt>
                <c:pt idx="4745">
                  <c:v>79.083333333330131</c:v>
                </c:pt>
                <c:pt idx="4746">
                  <c:v>79.099999999996797</c:v>
                </c:pt>
                <c:pt idx="4747">
                  <c:v>79.116666666663463</c:v>
                </c:pt>
                <c:pt idx="4748">
                  <c:v>79.133333333330128</c:v>
                </c:pt>
                <c:pt idx="4749">
                  <c:v>79.149999999996794</c:v>
                </c:pt>
                <c:pt idx="4750">
                  <c:v>79.16666666666346</c:v>
                </c:pt>
                <c:pt idx="4751">
                  <c:v>79.183333333330125</c:v>
                </c:pt>
                <c:pt idx="4752">
                  <c:v>79.199999999996791</c:v>
                </c:pt>
                <c:pt idx="4753">
                  <c:v>79.216666666663457</c:v>
                </c:pt>
                <c:pt idx="4754">
                  <c:v>79.233333333330123</c:v>
                </c:pt>
                <c:pt idx="4755">
                  <c:v>79.249999999996788</c:v>
                </c:pt>
                <c:pt idx="4756">
                  <c:v>79.266666666663454</c:v>
                </c:pt>
                <c:pt idx="4757">
                  <c:v>79.28333333333012</c:v>
                </c:pt>
                <c:pt idx="4758">
                  <c:v>79.299999999996786</c:v>
                </c:pt>
                <c:pt idx="4759">
                  <c:v>79.316666666663451</c:v>
                </c:pt>
                <c:pt idx="4760">
                  <c:v>79.333333333330117</c:v>
                </c:pt>
                <c:pt idx="4761">
                  <c:v>79.349999999996783</c:v>
                </c:pt>
                <c:pt idx="4762">
                  <c:v>79.366666666663448</c:v>
                </c:pt>
                <c:pt idx="4763">
                  <c:v>79.383333333330114</c:v>
                </c:pt>
                <c:pt idx="4764">
                  <c:v>79.39999999999678</c:v>
                </c:pt>
                <c:pt idx="4765">
                  <c:v>79.416666666663446</c:v>
                </c:pt>
                <c:pt idx="4766">
                  <c:v>79.433333333330111</c:v>
                </c:pt>
                <c:pt idx="4767">
                  <c:v>79.449999999996777</c:v>
                </c:pt>
                <c:pt idx="4768">
                  <c:v>79.466666666663443</c:v>
                </c:pt>
                <c:pt idx="4769">
                  <c:v>79.483333333330108</c:v>
                </c:pt>
                <c:pt idx="4770">
                  <c:v>79.499999999996774</c:v>
                </c:pt>
                <c:pt idx="4771">
                  <c:v>79.51666666666344</c:v>
                </c:pt>
                <c:pt idx="4772">
                  <c:v>79.533333333330106</c:v>
                </c:pt>
                <c:pt idx="4773">
                  <c:v>79.549999999996771</c:v>
                </c:pt>
                <c:pt idx="4774">
                  <c:v>79.566666666663437</c:v>
                </c:pt>
                <c:pt idx="4775">
                  <c:v>79.583333333330103</c:v>
                </c:pt>
                <c:pt idx="4776">
                  <c:v>79.599999999996768</c:v>
                </c:pt>
                <c:pt idx="4777">
                  <c:v>79.616666666663434</c:v>
                </c:pt>
                <c:pt idx="4778">
                  <c:v>79.6333333333301</c:v>
                </c:pt>
                <c:pt idx="4779">
                  <c:v>79.649999999996766</c:v>
                </c:pt>
                <c:pt idx="4780">
                  <c:v>79.666666666663431</c:v>
                </c:pt>
                <c:pt idx="4781">
                  <c:v>79.683333333330097</c:v>
                </c:pt>
                <c:pt idx="4782">
                  <c:v>79.699999999996763</c:v>
                </c:pt>
                <c:pt idx="4783">
                  <c:v>79.716666666663428</c:v>
                </c:pt>
                <c:pt idx="4784">
                  <c:v>79.733333333330094</c:v>
                </c:pt>
                <c:pt idx="4785">
                  <c:v>79.74999999999676</c:v>
                </c:pt>
                <c:pt idx="4786">
                  <c:v>79.766666666663426</c:v>
                </c:pt>
                <c:pt idx="4787">
                  <c:v>79.783333333330091</c:v>
                </c:pt>
                <c:pt idx="4788">
                  <c:v>79.799999999996757</c:v>
                </c:pt>
                <c:pt idx="4789">
                  <c:v>79.816666666663423</c:v>
                </c:pt>
                <c:pt idx="4790">
                  <c:v>79.833333333330089</c:v>
                </c:pt>
                <c:pt idx="4791">
                  <c:v>79.849999999996754</c:v>
                </c:pt>
                <c:pt idx="4792">
                  <c:v>79.86666666666342</c:v>
                </c:pt>
                <c:pt idx="4793">
                  <c:v>79.883333333330086</c:v>
                </c:pt>
                <c:pt idx="4794">
                  <c:v>79.899999999996751</c:v>
                </c:pt>
                <c:pt idx="4795">
                  <c:v>79.916666666663417</c:v>
                </c:pt>
                <c:pt idx="4796">
                  <c:v>79.933333333330083</c:v>
                </c:pt>
                <c:pt idx="4797">
                  <c:v>79.949999999996749</c:v>
                </c:pt>
                <c:pt idx="4798">
                  <c:v>79.966666666663414</c:v>
                </c:pt>
                <c:pt idx="4799">
                  <c:v>79.98333333333008</c:v>
                </c:pt>
                <c:pt idx="4800">
                  <c:v>79.999999999996746</c:v>
                </c:pt>
                <c:pt idx="4801">
                  <c:v>80.016666666663411</c:v>
                </c:pt>
                <c:pt idx="4802">
                  <c:v>80.033333333330077</c:v>
                </c:pt>
                <c:pt idx="4803">
                  <c:v>80.049999999996743</c:v>
                </c:pt>
                <c:pt idx="4804">
                  <c:v>80.066666666663409</c:v>
                </c:pt>
                <c:pt idx="4805">
                  <c:v>80.083333333330074</c:v>
                </c:pt>
                <c:pt idx="4806">
                  <c:v>80.09999999999674</c:v>
                </c:pt>
                <c:pt idx="4807">
                  <c:v>80.116666666663406</c:v>
                </c:pt>
                <c:pt idx="4808">
                  <c:v>80.133333333330071</c:v>
                </c:pt>
                <c:pt idx="4809">
                  <c:v>80.149999999996737</c:v>
                </c:pt>
                <c:pt idx="4810">
                  <c:v>80.166666666663403</c:v>
                </c:pt>
                <c:pt idx="4811">
                  <c:v>80.183333333330069</c:v>
                </c:pt>
                <c:pt idx="4812">
                  <c:v>80.199999999996734</c:v>
                </c:pt>
                <c:pt idx="4813">
                  <c:v>80.2166666666634</c:v>
                </c:pt>
                <c:pt idx="4814">
                  <c:v>80.233333333330066</c:v>
                </c:pt>
                <c:pt idx="4815">
                  <c:v>80.249999999996732</c:v>
                </c:pt>
                <c:pt idx="4816">
                  <c:v>80.266666666663397</c:v>
                </c:pt>
                <c:pt idx="4817">
                  <c:v>80.283333333330063</c:v>
                </c:pt>
                <c:pt idx="4818">
                  <c:v>80.299999999996729</c:v>
                </c:pt>
                <c:pt idx="4819">
                  <c:v>80.316666666663394</c:v>
                </c:pt>
                <c:pt idx="4820">
                  <c:v>80.33333333333006</c:v>
                </c:pt>
                <c:pt idx="4821">
                  <c:v>80.349999999996726</c:v>
                </c:pt>
                <c:pt idx="4822">
                  <c:v>80.366666666663392</c:v>
                </c:pt>
                <c:pt idx="4823">
                  <c:v>80.383333333330057</c:v>
                </c:pt>
                <c:pt idx="4824">
                  <c:v>80.399999999996723</c:v>
                </c:pt>
                <c:pt idx="4825">
                  <c:v>80.416666666663389</c:v>
                </c:pt>
                <c:pt idx="4826">
                  <c:v>80.433333333330054</c:v>
                </c:pt>
                <c:pt idx="4827">
                  <c:v>80.44999999999672</c:v>
                </c:pt>
                <c:pt idx="4828">
                  <c:v>80.466666666663386</c:v>
                </c:pt>
                <c:pt idx="4829">
                  <c:v>80.483333333330052</c:v>
                </c:pt>
                <c:pt idx="4830">
                  <c:v>80.499999999996717</c:v>
                </c:pt>
                <c:pt idx="4831">
                  <c:v>80.516666666663383</c:v>
                </c:pt>
                <c:pt idx="4832">
                  <c:v>80.533333333330049</c:v>
                </c:pt>
                <c:pt idx="4833">
                  <c:v>80.549999999996714</c:v>
                </c:pt>
                <c:pt idx="4834">
                  <c:v>80.56666666666338</c:v>
                </c:pt>
                <c:pt idx="4835">
                  <c:v>80.583333333330046</c:v>
                </c:pt>
                <c:pt idx="4836">
                  <c:v>80.599999999996712</c:v>
                </c:pt>
                <c:pt idx="4837">
                  <c:v>80.616666666663377</c:v>
                </c:pt>
                <c:pt idx="4838">
                  <c:v>80.633333333330043</c:v>
                </c:pt>
                <c:pt idx="4839">
                  <c:v>80.649999999996709</c:v>
                </c:pt>
                <c:pt idx="4840">
                  <c:v>80.666666666663374</c:v>
                </c:pt>
                <c:pt idx="4841">
                  <c:v>80.68333333333004</c:v>
                </c:pt>
                <c:pt idx="4842">
                  <c:v>80.699999999996706</c:v>
                </c:pt>
                <c:pt idx="4843">
                  <c:v>80.716666666663372</c:v>
                </c:pt>
                <c:pt idx="4844">
                  <c:v>80.733333333330037</c:v>
                </c:pt>
                <c:pt idx="4845">
                  <c:v>80.749999999996703</c:v>
                </c:pt>
                <c:pt idx="4846">
                  <c:v>80.766666666663369</c:v>
                </c:pt>
                <c:pt idx="4847">
                  <c:v>80.783333333330035</c:v>
                </c:pt>
                <c:pt idx="4848">
                  <c:v>80.7999999999967</c:v>
                </c:pt>
                <c:pt idx="4849">
                  <c:v>80.816666666663366</c:v>
                </c:pt>
                <c:pt idx="4850">
                  <c:v>80.833333333330032</c:v>
                </c:pt>
                <c:pt idx="4851">
                  <c:v>80.849999999996697</c:v>
                </c:pt>
                <c:pt idx="4852">
                  <c:v>80.866666666663363</c:v>
                </c:pt>
                <c:pt idx="4853">
                  <c:v>80.883333333330029</c:v>
                </c:pt>
                <c:pt idx="4854">
                  <c:v>80.899999999996695</c:v>
                </c:pt>
                <c:pt idx="4855">
                  <c:v>80.91666666666336</c:v>
                </c:pt>
                <c:pt idx="4856">
                  <c:v>80.933333333330026</c:v>
                </c:pt>
                <c:pt idx="4857">
                  <c:v>80.949999999996692</c:v>
                </c:pt>
                <c:pt idx="4858">
                  <c:v>80.966666666663357</c:v>
                </c:pt>
                <c:pt idx="4859">
                  <c:v>80.983333333330023</c:v>
                </c:pt>
                <c:pt idx="4860">
                  <c:v>80.999999999996689</c:v>
                </c:pt>
                <c:pt idx="4861">
                  <c:v>81.016666666663355</c:v>
                </c:pt>
                <c:pt idx="4862">
                  <c:v>81.03333333333002</c:v>
                </c:pt>
                <c:pt idx="4863">
                  <c:v>81.049999999996686</c:v>
                </c:pt>
                <c:pt idx="4864">
                  <c:v>81.066666666663352</c:v>
                </c:pt>
                <c:pt idx="4865">
                  <c:v>81.083333333330017</c:v>
                </c:pt>
                <c:pt idx="4866">
                  <c:v>81.099999999996683</c:v>
                </c:pt>
                <c:pt idx="4867">
                  <c:v>81.116666666663349</c:v>
                </c:pt>
                <c:pt idx="4868">
                  <c:v>81.133333333330015</c:v>
                </c:pt>
                <c:pt idx="4869">
                  <c:v>81.14999999999668</c:v>
                </c:pt>
                <c:pt idx="4870">
                  <c:v>81.166666666663346</c:v>
                </c:pt>
                <c:pt idx="4871">
                  <c:v>81.183333333330012</c:v>
                </c:pt>
                <c:pt idx="4872">
                  <c:v>81.199999999996678</c:v>
                </c:pt>
                <c:pt idx="4873">
                  <c:v>81.216666666663343</c:v>
                </c:pt>
                <c:pt idx="4874">
                  <c:v>81.233333333330009</c:v>
                </c:pt>
                <c:pt idx="4875">
                  <c:v>81.249999999996675</c:v>
                </c:pt>
                <c:pt idx="4876">
                  <c:v>81.26666666666334</c:v>
                </c:pt>
                <c:pt idx="4877">
                  <c:v>81.283333333330006</c:v>
                </c:pt>
                <c:pt idx="4878">
                  <c:v>81.299999999996672</c:v>
                </c:pt>
                <c:pt idx="4879">
                  <c:v>81.316666666663338</c:v>
                </c:pt>
                <c:pt idx="4880">
                  <c:v>81.333333333330003</c:v>
                </c:pt>
                <c:pt idx="4881">
                  <c:v>81.349999999996669</c:v>
                </c:pt>
                <c:pt idx="4882">
                  <c:v>81.366666666663335</c:v>
                </c:pt>
                <c:pt idx="4883">
                  <c:v>81.38333333333</c:v>
                </c:pt>
                <c:pt idx="4884">
                  <c:v>81.399999999996666</c:v>
                </c:pt>
                <c:pt idx="4885">
                  <c:v>81.416666666663332</c:v>
                </c:pt>
                <c:pt idx="4886">
                  <c:v>81.433333333329998</c:v>
                </c:pt>
                <c:pt idx="4887">
                  <c:v>81.449999999996663</c:v>
                </c:pt>
                <c:pt idx="4888">
                  <c:v>81.466666666663329</c:v>
                </c:pt>
                <c:pt idx="4889">
                  <c:v>81.483333333329995</c:v>
                </c:pt>
                <c:pt idx="4890">
                  <c:v>81.49999999999666</c:v>
                </c:pt>
                <c:pt idx="4891">
                  <c:v>81.516666666663326</c:v>
                </c:pt>
                <c:pt idx="4892">
                  <c:v>81.533333333329992</c:v>
                </c:pt>
                <c:pt idx="4893">
                  <c:v>81.549999999996658</c:v>
                </c:pt>
                <c:pt idx="4894">
                  <c:v>81.566666666663323</c:v>
                </c:pt>
                <c:pt idx="4895">
                  <c:v>81.583333333329989</c:v>
                </c:pt>
                <c:pt idx="4896">
                  <c:v>81.599999999996655</c:v>
                </c:pt>
                <c:pt idx="4897">
                  <c:v>81.61666666666332</c:v>
                </c:pt>
                <c:pt idx="4898">
                  <c:v>81.633333333329986</c:v>
                </c:pt>
                <c:pt idx="4899">
                  <c:v>81.649999999996652</c:v>
                </c:pt>
                <c:pt idx="4900">
                  <c:v>81.666666666663318</c:v>
                </c:pt>
                <c:pt idx="4901">
                  <c:v>81.683333333329983</c:v>
                </c:pt>
                <c:pt idx="4902">
                  <c:v>81.699999999996649</c:v>
                </c:pt>
                <c:pt idx="4903">
                  <c:v>81.716666666663315</c:v>
                </c:pt>
                <c:pt idx="4904">
                  <c:v>81.733333333329981</c:v>
                </c:pt>
                <c:pt idx="4905">
                  <c:v>81.749999999996646</c:v>
                </c:pt>
                <c:pt idx="4906">
                  <c:v>81.766666666663312</c:v>
                </c:pt>
                <c:pt idx="4907">
                  <c:v>81.783333333329978</c:v>
                </c:pt>
                <c:pt idx="4908">
                  <c:v>81.799999999996643</c:v>
                </c:pt>
                <c:pt idx="4909">
                  <c:v>81.816666666663309</c:v>
                </c:pt>
                <c:pt idx="4910">
                  <c:v>81.833333333329975</c:v>
                </c:pt>
                <c:pt idx="4911">
                  <c:v>81.849999999996641</c:v>
                </c:pt>
                <c:pt idx="4912">
                  <c:v>81.866666666663306</c:v>
                </c:pt>
                <c:pt idx="4913">
                  <c:v>81.883333333329972</c:v>
                </c:pt>
                <c:pt idx="4914">
                  <c:v>81.899999999996638</c:v>
                </c:pt>
                <c:pt idx="4915">
                  <c:v>81.916666666663303</c:v>
                </c:pt>
                <c:pt idx="4916">
                  <c:v>81.933333333329969</c:v>
                </c:pt>
                <c:pt idx="4917">
                  <c:v>81.949999999996635</c:v>
                </c:pt>
                <c:pt idx="4918">
                  <c:v>81.966666666663301</c:v>
                </c:pt>
                <c:pt idx="4919">
                  <c:v>81.983333333329966</c:v>
                </c:pt>
                <c:pt idx="4920">
                  <c:v>81.999999999996632</c:v>
                </c:pt>
                <c:pt idx="4921">
                  <c:v>82.016666666663298</c:v>
                </c:pt>
                <c:pt idx="4922">
                  <c:v>82.033333333329963</c:v>
                </c:pt>
                <c:pt idx="4923">
                  <c:v>82.049999999996629</c:v>
                </c:pt>
                <c:pt idx="4924">
                  <c:v>82.066666666663295</c:v>
                </c:pt>
                <c:pt idx="4925">
                  <c:v>82.083333333329961</c:v>
                </c:pt>
                <c:pt idx="4926">
                  <c:v>82.099999999996626</c:v>
                </c:pt>
                <c:pt idx="4927">
                  <c:v>82.116666666663292</c:v>
                </c:pt>
                <c:pt idx="4928">
                  <c:v>82.133333333329958</c:v>
                </c:pt>
                <c:pt idx="4929">
                  <c:v>82.149999999996624</c:v>
                </c:pt>
                <c:pt idx="4930">
                  <c:v>82.166666666663289</c:v>
                </c:pt>
                <c:pt idx="4931">
                  <c:v>82.183333333329955</c:v>
                </c:pt>
                <c:pt idx="4932">
                  <c:v>82.199999999996621</c:v>
                </c:pt>
                <c:pt idx="4933">
                  <c:v>82.216666666663286</c:v>
                </c:pt>
                <c:pt idx="4934">
                  <c:v>82.233333333329952</c:v>
                </c:pt>
                <c:pt idx="4935">
                  <c:v>82.249999999996618</c:v>
                </c:pt>
                <c:pt idx="4936">
                  <c:v>82.266666666663284</c:v>
                </c:pt>
                <c:pt idx="4937">
                  <c:v>82.283333333329949</c:v>
                </c:pt>
                <c:pt idx="4938">
                  <c:v>82.299999999996615</c:v>
                </c:pt>
                <c:pt idx="4939">
                  <c:v>82.316666666663281</c:v>
                </c:pt>
                <c:pt idx="4940">
                  <c:v>82.333333333329946</c:v>
                </c:pt>
                <c:pt idx="4941">
                  <c:v>82.349999999996612</c:v>
                </c:pt>
                <c:pt idx="4942">
                  <c:v>82.366666666663278</c:v>
                </c:pt>
                <c:pt idx="4943">
                  <c:v>82.383333333329944</c:v>
                </c:pt>
                <c:pt idx="4944">
                  <c:v>82.399999999996609</c:v>
                </c:pt>
                <c:pt idx="4945">
                  <c:v>82.416666666663275</c:v>
                </c:pt>
                <c:pt idx="4946">
                  <c:v>82.433333333329941</c:v>
                </c:pt>
                <c:pt idx="4947">
                  <c:v>82.449999999996606</c:v>
                </c:pt>
                <c:pt idx="4948">
                  <c:v>82.466666666663272</c:v>
                </c:pt>
                <c:pt idx="4949">
                  <c:v>82.483333333329938</c:v>
                </c:pt>
                <c:pt idx="4950">
                  <c:v>82.499999999996604</c:v>
                </c:pt>
                <c:pt idx="4951">
                  <c:v>82.516666666663269</c:v>
                </c:pt>
                <c:pt idx="4952">
                  <c:v>82.533333333329935</c:v>
                </c:pt>
                <c:pt idx="4953">
                  <c:v>82.549999999996601</c:v>
                </c:pt>
                <c:pt idx="4954">
                  <c:v>82.566666666663266</c:v>
                </c:pt>
                <c:pt idx="4955">
                  <c:v>82.583333333329932</c:v>
                </c:pt>
                <c:pt idx="4956">
                  <c:v>82.599999999996598</c:v>
                </c:pt>
                <c:pt idx="4957">
                  <c:v>82.616666666663264</c:v>
                </c:pt>
                <c:pt idx="4958">
                  <c:v>82.633333333329929</c:v>
                </c:pt>
                <c:pt idx="4959">
                  <c:v>82.649999999996595</c:v>
                </c:pt>
                <c:pt idx="4960">
                  <c:v>82.666666666663261</c:v>
                </c:pt>
                <c:pt idx="4961">
                  <c:v>82.683333333329927</c:v>
                </c:pt>
                <c:pt idx="4962">
                  <c:v>82.699999999996592</c:v>
                </c:pt>
                <c:pt idx="4963">
                  <c:v>82.716666666663258</c:v>
                </c:pt>
                <c:pt idx="4964">
                  <c:v>82.733333333329924</c:v>
                </c:pt>
                <c:pt idx="4965">
                  <c:v>82.749999999996589</c:v>
                </c:pt>
                <c:pt idx="4966">
                  <c:v>82.766666666663255</c:v>
                </c:pt>
                <c:pt idx="4967">
                  <c:v>82.783333333329921</c:v>
                </c:pt>
                <c:pt idx="4968">
                  <c:v>82.799999999996587</c:v>
                </c:pt>
                <c:pt idx="4969">
                  <c:v>82.816666666663252</c:v>
                </c:pt>
                <c:pt idx="4970">
                  <c:v>82.833333333329918</c:v>
                </c:pt>
                <c:pt idx="4971">
                  <c:v>82.849999999996584</c:v>
                </c:pt>
                <c:pt idx="4972">
                  <c:v>82.866666666663249</c:v>
                </c:pt>
                <c:pt idx="4973">
                  <c:v>82.883333333329915</c:v>
                </c:pt>
                <c:pt idx="4974">
                  <c:v>82.899999999996581</c:v>
                </c:pt>
                <c:pt idx="4975">
                  <c:v>82.916666666663247</c:v>
                </c:pt>
                <c:pt idx="4976">
                  <c:v>82.933333333329912</c:v>
                </c:pt>
                <c:pt idx="4977">
                  <c:v>82.949999999996578</c:v>
                </c:pt>
                <c:pt idx="4978">
                  <c:v>82.966666666663244</c:v>
                </c:pt>
                <c:pt idx="4979">
                  <c:v>82.983333333329909</c:v>
                </c:pt>
                <c:pt idx="4980">
                  <c:v>82.999999999996575</c:v>
                </c:pt>
                <c:pt idx="4981">
                  <c:v>83.016666666663241</c:v>
                </c:pt>
                <c:pt idx="4982">
                  <c:v>83.033333333329907</c:v>
                </c:pt>
                <c:pt idx="4983">
                  <c:v>83.049999999996572</c:v>
                </c:pt>
                <c:pt idx="4984">
                  <c:v>83.066666666663238</c:v>
                </c:pt>
                <c:pt idx="4985">
                  <c:v>83.083333333329904</c:v>
                </c:pt>
                <c:pt idx="4986">
                  <c:v>83.099999999996569</c:v>
                </c:pt>
                <c:pt idx="4987">
                  <c:v>83.116666666663235</c:v>
                </c:pt>
                <c:pt idx="4988">
                  <c:v>83.133333333329901</c:v>
                </c:pt>
                <c:pt idx="4989">
                  <c:v>83.149999999996567</c:v>
                </c:pt>
                <c:pt idx="4990">
                  <c:v>83.166666666663232</c:v>
                </c:pt>
                <c:pt idx="4991">
                  <c:v>83.183333333329898</c:v>
                </c:pt>
                <c:pt idx="4992">
                  <c:v>83.199999999996564</c:v>
                </c:pt>
                <c:pt idx="4993">
                  <c:v>83.21666666666323</c:v>
                </c:pt>
                <c:pt idx="4994">
                  <c:v>83.233333333329895</c:v>
                </c:pt>
                <c:pt idx="4995">
                  <c:v>83.249999999996561</c:v>
                </c:pt>
                <c:pt idx="4996">
                  <c:v>83.266666666663227</c:v>
                </c:pt>
                <c:pt idx="4997">
                  <c:v>83.283333333329892</c:v>
                </c:pt>
                <c:pt idx="4998">
                  <c:v>83.299999999996558</c:v>
                </c:pt>
                <c:pt idx="4999">
                  <c:v>83.316666666663224</c:v>
                </c:pt>
                <c:pt idx="5000">
                  <c:v>83.33333333332989</c:v>
                </c:pt>
                <c:pt idx="5001">
                  <c:v>83.349999999996555</c:v>
                </c:pt>
                <c:pt idx="5002">
                  <c:v>83.366666666663221</c:v>
                </c:pt>
                <c:pt idx="5003">
                  <c:v>83.383333333329887</c:v>
                </c:pt>
                <c:pt idx="5004">
                  <c:v>83.399999999996552</c:v>
                </c:pt>
                <c:pt idx="5005">
                  <c:v>83.416666666663218</c:v>
                </c:pt>
                <c:pt idx="5006">
                  <c:v>83.433333333329884</c:v>
                </c:pt>
                <c:pt idx="5007">
                  <c:v>83.44999999999655</c:v>
                </c:pt>
                <c:pt idx="5008">
                  <c:v>83.466666666663215</c:v>
                </c:pt>
                <c:pt idx="5009">
                  <c:v>83.483333333329881</c:v>
                </c:pt>
                <c:pt idx="5010">
                  <c:v>83.499999999996547</c:v>
                </c:pt>
                <c:pt idx="5011">
                  <c:v>83.516666666663212</c:v>
                </c:pt>
                <c:pt idx="5012">
                  <c:v>83.533333333329878</c:v>
                </c:pt>
                <c:pt idx="5013">
                  <c:v>83.549999999996544</c:v>
                </c:pt>
                <c:pt idx="5014">
                  <c:v>83.56666666666321</c:v>
                </c:pt>
                <c:pt idx="5015">
                  <c:v>83.583333333329875</c:v>
                </c:pt>
                <c:pt idx="5016">
                  <c:v>83.599999999996541</c:v>
                </c:pt>
                <c:pt idx="5017">
                  <c:v>83.616666666663207</c:v>
                </c:pt>
                <c:pt idx="5018">
                  <c:v>83.633333333329873</c:v>
                </c:pt>
                <c:pt idx="5019">
                  <c:v>83.649999999996538</c:v>
                </c:pt>
                <c:pt idx="5020">
                  <c:v>83.666666666663204</c:v>
                </c:pt>
                <c:pt idx="5021">
                  <c:v>83.68333333332987</c:v>
                </c:pt>
                <c:pt idx="5022">
                  <c:v>83.699999999996535</c:v>
                </c:pt>
                <c:pt idx="5023">
                  <c:v>83.716666666663201</c:v>
                </c:pt>
                <c:pt idx="5024">
                  <c:v>83.733333333329867</c:v>
                </c:pt>
                <c:pt idx="5025">
                  <c:v>83.749999999996533</c:v>
                </c:pt>
                <c:pt idx="5026">
                  <c:v>83.766666666663198</c:v>
                </c:pt>
                <c:pt idx="5027">
                  <c:v>83.783333333329864</c:v>
                </c:pt>
                <c:pt idx="5028">
                  <c:v>83.79999999999653</c:v>
                </c:pt>
                <c:pt idx="5029">
                  <c:v>83.816666666663195</c:v>
                </c:pt>
                <c:pt idx="5030">
                  <c:v>83.833333333329861</c:v>
                </c:pt>
                <c:pt idx="5031">
                  <c:v>83.849999999996527</c:v>
                </c:pt>
                <c:pt idx="5032">
                  <c:v>83.866666666663193</c:v>
                </c:pt>
                <c:pt idx="5033">
                  <c:v>83.883333333329858</c:v>
                </c:pt>
                <c:pt idx="5034">
                  <c:v>83.899999999996524</c:v>
                </c:pt>
                <c:pt idx="5035">
                  <c:v>83.91666666666319</c:v>
                </c:pt>
                <c:pt idx="5036">
                  <c:v>83.933333333329855</c:v>
                </c:pt>
                <c:pt idx="5037">
                  <c:v>83.949999999996521</c:v>
                </c:pt>
                <c:pt idx="5038">
                  <c:v>83.966666666663187</c:v>
                </c:pt>
                <c:pt idx="5039">
                  <c:v>83.983333333329853</c:v>
                </c:pt>
                <c:pt idx="5040">
                  <c:v>83.999999999996518</c:v>
                </c:pt>
                <c:pt idx="5041">
                  <c:v>84.016666666663184</c:v>
                </c:pt>
                <c:pt idx="5042">
                  <c:v>84.03333333332985</c:v>
                </c:pt>
                <c:pt idx="5043">
                  <c:v>84.049999999996515</c:v>
                </c:pt>
                <c:pt idx="5044">
                  <c:v>84.066666666663181</c:v>
                </c:pt>
                <c:pt idx="5045">
                  <c:v>84.083333333329847</c:v>
                </c:pt>
                <c:pt idx="5046">
                  <c:v>84.099999999996513</c:v>
                </c:pt>
                <c:pt idx="5047">
                  <c:v>84.116666666663178</c:v>
                </c:pt>
                <c:pt idx="5048">
                  <c:v>84.133333333329844</c:v>
                </c:pt>
                <c:pt idx="5049">
                  <c:v>84.14999999999651</c:v>
                </c:pt>
                <c:pt idx="5050">
                  <c:v>84.166666666663176</c:v>
                </c:pt>
                <c:pt idx="5051">
                  <c:v>84.183333333329841</c:v>
                </c:pt>
                <c:pt idx="5052">
                  <c:v>84.199999999996507</c:v>
                </c:pt>
                <c:pt idx="5053">
                  <c:v>84.216666666663173</c:v>
                </c:pt>
                <c:pt idx="5054">
                  <c:v>84.233333333329838</c:v>
                </c:pt>
                <c:pt idx="5055">
                  <c:v>84.249999999996504</c:v>
                </c:pt>
                <c:pt idx="5056">
                  <c:v>84.26666666666317</c:v>
                </c:pt>
                <c:pt idx="5057">
                  <c:v>84.283333333329836</c:v>
                </c:pt>
                <c:pt idx="5058">
                  <c:v>84.299999999996501</c:v>
                </c:pt>
                <c:pt idx="5059">
                  <c:v>84.316666666663167</c:v>
                </c:pt>
                <c:pt idx="5060">
                  <c:v>84.333333333329833</c:v>
                </c:pt>
                <c:pt idx="5061">
                  <c:v>84.349999999996498</c:v>
                </c:pt>
                <c:pt idx="5062">
                  <c:v>84.366666666663164</c:v>
                </c:pt>
                <c:pt idx="5063">
                  <c:v>84.38333333332983</c:v>
                </c:pt>
                <c:pt idx="5064">
                  <c:v>84.399999999996496</c:v>
                </c:pt>
                <c:pt idx="5065">
                  <c:v>84.416666666663161</c:v>
                </c:pt>
                <c:pt idx="5066">
                  <c:v>84.433333333329827</c:v>
                </c:pt>
                <c:pt idx="5067">
                  <c:v>84.449999999996493</c:v>
                </c:pt>
                <c:pt idx="5068">
                  <c:v>84.466666666663158</c:v>
                </c:pt>
                <c:pt idx="5069">
                  <c:v>84.483333333329824</c:v>
                </c:pt>
                <c:pt idx="5070">
                  <c:v>84.49999999999649</c:v>
                </c:pt>
                <c:pt idx="5071">
                  <c:v>84.516666666663156</c:v>
                </c:pt>
                <c:pt idx="5072">
                  <c:v>84.533333333329821</c:v>
                </c:pt>
                <c:pt idx="5073">
                  <c:v>84.549999999996487</c:v>
                </c:pt>
                <c:pt idx="5074">
                  <c:v>84.566666666663153</c:v>
                </c:pt>
                <c:pt idx="5075">
                  <c:v>84.583333333329819</c:v>
                </c:pt>
                <c:pt idx="5076">
                  <c:v>84.599999999996484</c:v>
                </c:pt>
                <c:pt idx="5077">
                  <c:v>84.61666666666315</c:v>
                </c:pt>
                <c:pt idx="5078">
                  <c:v>84.633333333329816</c:v>
                </c:pt>
                <c:pt idx="5079">
                  <c:v>84.649999999996481</c:v>
                </c:pt>
                <c:pt idx="5080">
                  <c:v>84.666666666663147</c:v>
                </c:pt>
                <c:pt idx="5081">
                  <c:v>84.683333333329813</c:v>
                </c:pt>
                <c:pt idx="5082">
                  <c:v>84.699999999996479</c:v>
                </c:pt>
                <c:pt idx="5083">
                  <c:v>84.716666666663144</c:v>
                </c:pt>
                <c:pt idx="5084">
                  <c:v>84.73333333332981</c:v>
                </c:pt>
                <c:pt idx="5085">
                  <c:v>84.749999999996476</c:v>
                </c:pt>
                <c:pt idx="5086">
                  <c:v>84.766666666663141</c:v>
                </c:pt>
                <c:pt idx="5087">
                  <c:v>84.783333333329807</c:v>
                </c:pt>
                <c:pt idx="5088">
                  <c:v>84.799999999996473</c:v>
                </c:pt>
                <c:pt idx="5089">
                  <c:v>84.816666666663139</c:v>
                </c:pt>
                <c:pt idx="5090">
                  <c:v>84.833333333329804</c:v>
                </c:pt>
                <c:pt idx="5091">
                  <c:v>84.84999999999647</c:v>
                </c:pt>
                <c:pt idx="5092">
                  <c:v>84.866666666663136</c:v>
                </c:pt>
                <c:pt idx="5093">
                  <c:v>84.883333333329801</c:v>
                </c:pt>
                <c:pt idx="5094">
                  <c:v>84.899999999996467</c:v>
                </c:pt>
                <c:pt idx="5095">
                  <c:v>84.916666666663133</c:v>
                </c:pt>
                <c:pt idx="5096">
                  <c:v>84.933333333329799</c:v>
                </c:pt>
                <c:pt idx="5097">
                  <c:v>84.949999999996464</c:v>
                </c:pt>
                <c:pt idx="5098">
                  <c:v>84.96666666666313</c:v>
                </c:pt>
                <c:pt idx="5099">
                  <c:v>84.983333333329796</c:v>
                </c:pt>
                <c:pt idx="5100">
                  <c:v>84.999999999996461</c:v>
                </c:pt>
                <c:pt idx="5101">
                  <c:v>85.016666666663127</c:v>
                </c:pt>
                <c:pt idx="5102">
                  <c:v>85.033333333329793</c:v>
                </c:pt>
                <c:pt idx="5103">
                  <c:v>85.049999999996459</c:v>
                </c:pt>
                <c:pt idx="5104">
                  <c:v>85.066666666663124</c:v>
                </c:pt>
                <c:pt idx="5105">
                  <c:v>85.08333333332979</c:v>
                </c:pt>
                <c:pt idx="5106">
                  <c:v>85.099999999996456</c:v>
                </c:pt>
                <c:pt idx="5107">
                  <c:v>85.116666666663122</c:v>
                </c:pt>
                <c:pt idx="5108">
                  <c:v>85.133333333329787</c:v>
                </c:pt>
                <c:pt idx="5109">
                  <c:v>85.149999999996453</c:v>
                </c:pt>
                <c:pt idx="5110">
                  <c:v>85.166666666663119</c:v>
                </c:pt>
                <c:pt idx="5111">
                  <c:v>85.183333333329784</c:v>
                </c:pt>
                <c:pt idx="5112">
                  <c:v>85.19999999999645</c:v>
                </c:pt>
                <c:pt idx="5113">
                  <c:v>85.216666666663116</c:v>
                </c:pt>
                <c:pt idx="5114">
                  <c:v>85.233333333329782</c:v>
                </c:pt>
                <c:pt idx="5115">
                  <c:v>85.249999999996447</c:v>
                </c:pt>
                <c:pt idx="5116">
                  <c:v>85.266666666663113</c:v>
                </c:pt>
                <c:pt idx="5117">
                  <c:v>85.283333333329779</c:v>
                </c:pt>
                <c:pt idx="5118">
                  <c:v>85.299999999996444</c:v>
                </c:pt>
                <c:pt idx="5119">
                  <c:v>85.31666666666311</c:v>
                </c:pt>
                <c:pt idx="5120">
                  <c:v>85.333333333329776</c:v>
                </c:pt>
                <c:pt idx="5121">
                  <c:v>85.349999999996442</c:v>
                </c:pt>
                <c:pt idx="5122">
                  <c:v>85.366666666663107</c:v>
                </c:pt>
                <c:pt idx="5123">
                  <c:v>85.383333333329773</c:v>
                </c:pt>
                <c:pt idx="5124">
                  <c:v>85.399999999996439</c:v>
                </c:pt>
                <c:pt idx="5125">
                  <c:v>85.416666666663104</c:v>
                </c:pt>
                <c:pt idx="5126">
                  <c:v>85.43333333332977</c:v>
                </c:pt>
                <c:pt idx="5127">
                  <c:v>85.449999999996436</c:v>
                </c:pt>
                <c:pt idx="5128">
                  <c:v>85.466666666663102</c:v>
                </c:pt>
                <c:pt idx="5129">
                  <c:v>85.483333333329767</c:v>
                </c:pt>
                <c:pt idx="5130">
                  <c:v>85.499999999996433</c:v>
                </c:pt>
                <c:pt idx="5131">
                  <c:v>85.516666666663099</c:v>
                </c:pt>
                <c:pt idx="5132">
                  <c:v>85.533333333329765</c:v>
                </c:pt>
                <c:pt idx="5133">
                  <c:v>85.54999999999643</c:v>
                </c:pt>
                <c:pt idx="5134">
                  <c:v>85.566666666663096</c:v>
                </c:pt>
                <c:pt idx="5135">
                  <c:v>85.583333333329762</c:v>
                </c:pt>
                <c:pt idx="5136">
                  <c:v>85.599999999996427</c:v>
                </c:pt>
                <c:pt idx="5137">
                  <c:v>85.616666666663093</c:v>
                </c:pt>
                <c:pt idx="5138">
                  <c:v>85.633333333329759</c:v>
                </c:pt>
                <c:pt idx="5139">
                  <c:v>85.649999999996425</c:v>
                </c:pt>
                <c:pt idx="5140">
                  <c:v>85.66666666666309</c:v>
                </c:pt>
                <c:pt idx="5141">
                  <c:v>85.683333333329756</c:v>
                </c:pt>
                <c:pt idx="5142">
                  <c:v>85.699999999996422</c:v>
                </c:pt>
                <c:pt idx="5143">
                  <c:v>85.716666666663087</c:v>
                </c:pt>
                <c:pt idx="5144">
                  <c:v>85.733333333329753</c:v>
                </c:pt>
                <c:pt idx="5145">
                  <c:v>85.749999999996419</c:v>
                </c:pt>
                <c:pt idx="5146">
                  <c:v>85.766666666663085</c:v>
                </c:pt>
                <c:pt idx="5147">
                  <c:v>85.78333333332975</c:v>
                </c:pt>
                <c:pt idx="5148">
                  <c:v>85.799999999996416</c:v>
                </c:pt>
                <c:pt idx="5149">
                  <c:v>85.816666666663082</c:v>
                </c:pt>
                <c:pt idx="5150">
                  <c:v>85.833333333329747</c:v>
                </c:pt>
                <c:pt idx="5151">
                  <c:v>85.849999999996413</c:v>
                </c:pt>
                <c:pt idx="5152">
                  <c:v>85.866666666663079</c:v>
                </c:pt>
                <c:pt idx="5153">
                  <c:v>85.883333333329745</c:v>
                </c:pt>
                <c:pt idx="5154">
                  <c:v>85.89999999999641</c:v>
                </c:pt>
                <c:pt idx="5155">
                  <c:v>85.916666666663076</c:v>
                </c:pt>
                <c:pt idx="5156">
                  <c:v>85.933333333329742</c:v>
                </c:pt>
                <c:pt idx="5157">
                  <c:v>85.949999999996407</c:v>
                </c:pt>
                <c:pt idx="5158">
                  <c:v>85.966666666663073</c:v>
                </c:pt>
                <c:pt idx="5159">
                  <c:v>85.983333333329739</c:v>
                </c:pt>
                <c:pt idx="5160">
                  <c:v>85.999999999996405</c:v>
                </c:pt>
                <c:pt idx="5161">
                  <c:v>86.01666666666307</c:v>
                </c:pt>
                <c:pt idx="5162">
                  <c:v>86.033333333329736</c:v>
                </c:pt>
                <c:pt idx="5163">
                  <c:v>86.049999999996402</c:v>
                </c:pt>
                <c:pt idx="5164">
                  <c:v>86.066666666663068</c:v>
                </c:pt>
                <c:pt idx="5165">
                  <c:v>86.083333333329733</c:v>
                </c:pt>
                <c:pt idx="5166">
                  <c:v>86.099999999996399</c:v>
                </c:pt>
                <c:pt idx="5167">
                  <c:v>86.116666666663065</c:v>
                </c:pt>
                <c:pt idx="5168">
                  <c:v>86.13333333332973</c:v>
                </c:pt>
                <c:pt idx="5169">
                  <c:v>86.149999999996396</c:v>
                </c:pt>
                <c:pt idx="5170">
                  <c:v>86.166666666663062</c:v>
                </c:pt>
                <c:pt idx="5171">
                  <c:v>86.183333333329728</c:v>
                </c:pt>
                <c:pt idx="5172">
                  <c:v>86.199999999996393</c:v>
                </c:pt>
                <c:pt idx="5173">
                  <c:v>86.216666666663059</c:v>
                </c:pt>
                <c:pt idx="5174">
                  <c:v>86.233333333329725</c:v>
                </c:pt>
                <c:pt idx="5175">
                  <c:v>86.24999999999639</c:v>
                </c:pt>
                <c:pt idx="5176">
                  <c:v>86.266666666663056</c:v>
                </c:pt>
                <c:pt idx="5177">
                  <c:v>86.283333333329722</c:v>
                </c:pt>
                <c:pt idx="5178">
                  <c:v>86.299999999996388</c:v>
                </c:pt>
                <c:pt idx="5179">
                  <c:v>86.316666666663053</c:v>
                </c:pt>
                <c:pt idx="5180">
                  <c:v>86.333333333329719</c:v>
                </c:pt>
                <c:pt idx="5181">
                  <c:v>86.349999999996385</c:v>
                </c:pt>
                <c:pt idx="5182">
                  <c:v>86.36666666666305</c:v>
                </c:pt>
                <c:pt idx="5183">
                  <c:v>86.383333333329716</c:v>
                </c:pt>
                <c:pt idx="5184">
                  <c:v>86.399999999996382</c:v>
                </c:pt>
                <c:pt idx="5185">
                  <c:v>86.416666666663048</c:v>
                </c:pt>
                <c:pt idx="5186">
                  <c:v>86.433333333329713</c:v>
                </c:pt>
                <c:pt idx="5187">
                  <c:v>86.449999999996379</c:v>
                </c:pt>
                <c:pt idx="5188">
                  <c:v>86.466666666663045</c:v>
                </c:pt>
                <c:pt idx="5189">
                  <c:v>86.483333333329711</c:v>
                </c:pt>
                <c:pt idx="5190">
                  <c:v>86.499999999996376</c:v>
                </c:pt>
                <c:pt idx="5191">
                  <c:v>86.516666666663042</c:v>
                </c:pt>
                <c:pt idx="5192">
                  <c:v>86.533333333329708</c:v>
                </c:pt>
                <c:pt idx="5193">
                  <c:v>86.549999999996373</c:v>
                </c:pt>
                <c:pt idx="5194">
                  <c:v>86.566666666663039</c:v>
                </c:pt>
                <c:pt idx="5195">
                  <c:v>86.583333333329705</c:v>
                </c:pt>
                <c:pt idx="5196">
                  <c:v>86.599999999996371</c:v>
                </c:pt>
                <c:pt idx="5197">
                  <c:v>86.616666666663036</c:v>
                </c:pt>
                <c:pt idx="5198">
                  <c:v>86.633333333329702</c:v>
                </c:pt>
                <c:pt idx="5199">
                  <c:v>86.649999999996368</c:v>
                </c:pt>
                <c:pt idx="5200">
                  <c:v>86.666666666663033</c:v>
                </c:pt>
                <c:pt idx="5201">
                  <c:v>86.683333333329699</c:v>
                </c:pt>
                <c:pt idx="5202">
                  <c:v>86.699999999996365</c:v>
                </c:pt>
                <c:pt idx="5203">
                  <c:v>86.716666666663031</c:v>
                </c:pt>
                <c:pt idx="5204">
                  <c:v>86.733333333329696</c:v>
                </c:pt>
                <c:pt idx="5205">
                  <c:v>86.749999999996362</c:v>
                </c:pt>
                <c:pt idx="5206">
                  <c:v>86.766666666663028</c:v>
                </c:pt>
                <c:pt idx="5207">
                  <c:v>86.783333333329693</c:v>
                </c:pt>
                <c:pt idx="5208">
                  <c:v>86.799999999996359</c:v>
                </c:pt>
                <c:pt idx="5209">
                  <c:v>86.816666666663025</c:v>
                </c:pt>
                <c:pt idx="5210">
                  <c:v>86.833333333329691</c:v>
                </c:pt>
                <c:pt idx="5211">
                  <c:v>86.849999999996356</c:v>
                </c:pt>
                <c:pt idx="5212">
                  <c:v>86.866666666663022</c:v>
                </c:pt>
                <c:pt idx="5213">
                  <c:v>86.883333333329688</c:v>
                </c:pt>
                <c:pt idx="5214">
                  <c:v>86.899999999996353</c:v>
                </c:pt>
                <c:pt idx="5215">
                  <c:v>86.916666666663019</c:v>
                </c:pt>
                <c:pt idx="5216">
                  <c:v>86.933333333329685</c:v>
                </c:pt>
                <c:pt idx="5217">
                  <c:v>86.949999999996351</c:v>
                </c:pt>
                <c:pt idx="5218">
                  <c:v>86.966666666663016</c:v>
                </c:pt>
                <c:pt idx="5219">
                  <c:v>86.983333333329682</c:v>
                </c:pt>
                <c:pt idx="5220">
                  <c:v>86.999999999996348</c:v>
                </c:pt>
                <c:pt idx="5221">
                  <c:v>87.016666666663014</c:v>
                </c:pt>
                <c:pt idx="5222">
                  <c:v>87.033333333329679</c:v>
                </c:pt>
                <c:pt idx="5223">
                  <c:v>87.049999999996345</c:v>
                </c:pt>
                <c:pt idx="5224">
                  <c:v>87.066666666663011</c:v>
                </c:pt>
                <c:pt idx="5225">
                  <c:v>87.083333333329676</c:v>
                </c:pt>
                <c:pt idx="5226">
                  <c:v>87.099999999996342</c:v>
                </c:pt>
                <c:pt idx="5227">
                  <c:v>87.116666666663008</c:v>
                </c:pt>
                <c:pt idx="5228">
                  <c:v>87.133333333329674</c:v>
                </c:pt>
                <c:pt idx="5229">
                  <c:v>87.149999999996339</c:v>
                </c:pt>
                <c:pt idx="5230">
                  <c:v>87.166666666663005</c:v>
                </c:pt>
                <c:pt idx="5231">
                  <c:v>87.183333333329671</c:v>
                </c:pt>
                <c:pt idx="5232">
                  <c:v>87.199999999996336</c:v>
                </c:pt>
                <c:pt idx="5233">
                  <c:v>87.216666666663002</c:v>
                </c:pt>
                <c:pt idx="5234">
                  <c:v>87.233333333329668</c:v>
                </c:pt>
                <c:pt idx="5235">
                  <c:v>87.249999999996334</c:v>
                </c:pt>
                <c:pt idx="5236">
                  <c:v>87.266666666662999</c:v>
                </c:pt>
                <c:pt idx="5237">
                  <c:v>87.283333333329665</c:v>
                </c:pt>
                <c:pt idx="5238">
                  <c:v>87.299999999996331</c:v>
                </c:pt>
                <c:pt idx="5239">
                  <c:v>87.316666666662996</c:v>
                </c:pt>
                <c:pt idx="5240">
                  <c:v>87.333333333329662</c:v>
                </c:pt>
                <c:pt idx="5241">
                  <c:v>87.349999999996328</c:v>
                </c:pt>
                <c:pt idx="5242">
                  <c:v>87.366666666662994</c:v>
                </c:pt>
                <c:pt idx="5243">
                  <c:v>87.383333333329659</c:v>
                </c:pt>
                <c:pt idx="5244">
                  <c:v>87.399999999996325</c:v>
                </c:pt>
                <c:pt idx="5245">
                  <c:v>87.416666666662991</c:v>
                </c:pt>
                <c:pt idx="5246">
                  <c:v>87.433333333329657</c:v>
                </c:pt>
                <c:pt idx="5247">
                  <c:v>87.449999999996322</c:v>
                </c:pt>
                <c:pt idx="5248">
                  <c:v>87.466666666662988</c:v>
                </c:pt>
                <c:pt idx="5249">
                  <c:v>87.483333333329654</c:v>
                </c:pt>
                <c:pt idx="5250">
                  <c:v>87.499999999996319</c:v>
                </c:pt>
                <c:pt idx="5251">
                  <c:v>87.516666666662985</c:v>
                </c:pt>
                <c:pt idx="5252">
                  <c:v>87.533333333329651</c:v>
                </c:pt>
                <c:pt idx="5253">
                  <c:v>87.549999999996317</c:v>
                </c:pt>
                <c:pt idx="5254">
                  <c:v>87.566666666662982</c:v>
                </c:pt>
                <c:pt idx="5255">
                  <c:v>87.583333333329648</c:v>
                </c:pt>
                <c:pt idx="5256">
                  <c:v>87.599999999996314</c:v>
                </c:pt>
                <c:pt idx="5257">
                  <c:v>87.616666666662979</c:v>
                </c:pt>
                <c:pt idx="5258">
                  <c:v>87.633333333329645</c:v>
                </c:pt>
                <c:pt idx="5259">
                  <c:v>87.649999999996311</c:v>
                </c:pt>
                <c:pt idx="5260">
                  <c:v>87.666666666662977</c:v>
                </c:pt>
                <c:pt idx="5261">
                  <c:v>87.683333333329642</c:v>
                </c:pt>
                <c:pt idx="5262">
                  <c:v>87.699999999996308</c:v>
                </c:pt>
                <c:pt idx="5263">
                  <c:v>87.716666666662974</c:v>
                </c:pt>
                <c:pt idx="5264">
                  <c:v>87.733333333329639</c:v>
                </c:pt>
                <c:pt idx="5265">
                  <c:v>87.749999999996305</c:v>
                </c:pt>
                <c:pt idx="5266">
                  <c:v>87.766666666662971</c:v>
                </c:pt>
                <c:pt idx="5267">
                  <c:v>87.783333333329637</c:v>
                </c:pt>
                <c:pt idx="5268">
                  <c:v>87.799999999996302</c:v>
                </c:pt>
                <c:pt idx="5269">
                  <c:v>87.816666666662968</c:v>
                </c:pt>
                <c:pt idx="5270">
                  <c:v>87.833333333329634</c:v>
                </c:pt>
                <c:pt idx="5271">
                  <c:v>87.849999999996299</c:v>
                </c:pt>
                <c:pt idx="5272">
                  <c:v>87.866666666662965</c:v>
                </c:pt>
                <c:pt idx="5273">
                  <c:v>87.883333333329631</c:v>
                </c:pt>
                <c:pt idx="5274">
                  <c:v>87.899999999996297</c:v>
                </c:pt>
                <c:pt idx="5275">
                  <c:v>87.916666666662962</c:v>
                </c:pt>
                <c:pt idx="5276">
                  <c:v>87.933333333329628</c:v>
                </c:pt>
                <c:pt idx="5277">
                  <c:v>87.949999999996294</c:v>
                </c:pt>
                <c:pt idx="5278">
                  <c:v>87.96666666666296</c:v>
                </c:pt>
                <c:pt idx="5279">
                  <c:v>87.983333333329625</c:v>
                </c:pt>
                <c:pt idx="5280">
                  <c:v>87.999999999996291</c:v>
                </c:pt>
                <c:pt idx="5281">
                  <c:v>88.016666666662957</c:v>
                </c:pt>
                <c:pt idx="5282">
                  <c:v>88.033333333329622</c:v>
                </c:pt>
                <c:pt idx="5283">
                  <c:v>88.049999999996288</c:v>
                </c:pt>
                <c:pt idx="5284">
                  <c:v>88.066666666662954</c:v>
                </c:pt>
                <c:pt idx="5285">
                  <c:v>88.08333333332962</c:v>
                </c:pt>
                <c:pt idx="5286">
                  <c:v>88.099999999996285</c:v>
                </c:pt>
                <c:pt idx="5287">
                  <c:v>88.116666666662951</c:v>
                </c:pt>
                <c:pt idx="5288">
                  <c:v>88.133333333329617</c:v>
                </c:pt>
                <c:pt idx="5289">
                  <c:v>88.149999999996282</c:v>
                </c:pt>
                <c:pt idx="5290">
                  <c:v>88.166666666662948</c:v>
                </c:pt>
                <c:pt idx="5291">
                  <c:v>88.183333333329614</c:v>
                </c:pt>
                <c:pt idx="5292">
                  <c:v>88.19999999999628</c:v>
                </c:pt>
                <c:pt idx="5293">
                  <c:v>88.216666666662945</c:v>
                </c:pt>
                <c:pt idx="5294">
                  <c:v>88.233333333329611</c:v>
                </c:pt>
                <c:pt idx="5295">
                  <c:v>88.249999999996277</c:v>
                </c:pt>
                <c:pt idx="5296">
                  <c:v>88.266666666662942</c:v>
                </c:pt>
                <c:pt idx="5297">
                  <c:v>88.283333333329608</c:v>
                </c:pt>
                <c:pt idx="5298">
                  <c:v>88.299999999996274</c:v>
                </c:pt>
                <c:pt idx="5299">
                  <c:v>88.31666666666294</c:v>
                </c:pt>
                <c:pt idx="5300">
                  <c:v>88.333333333329605</c:v>
                </c:pt>
                <c:pt idx="5301">
                  <c:v>88.349999999996271</c:v>
                </c:pt>
                <c:pt idx="5302">
                  <c:v>88.366666666662937</c:v>
                </c:pt>
              </c:numCache>
            </c:numRef>
          </c:xVal>
          <c:yVal>
            <c:numRef>
              <c:f>'Consolidated data'!$W$2:$W$17246</c:f>
              <c:numCache>
                <c:formatCode>General</c:formatCode>
                <c:ptCount val="17245"/>
                <c:pt idx="0">
                  <c:v>5.3484879999999997</c:v>
                </c:pt>
                <c:pt idx="1">
                  <c:v>3.7430140000000001</c:v>
                </c:pt>
                <c:pt idx="2">
                  <c:v>4.4048790000000002</c:v>
                </c:pt>
                <c:pt idx="3">
                  <c:v>4.5398100000000001</c:v>
                </c:pt>
                <c:pt idx="4">
                  <c:v>10.969746000000001</c:v>
                </c:pt>
                <c:pt idx="5">
                  <c:v>14.701506</c:v>
                </c:pt>
                <c:pt idx="6">
                  <c:v>16.079042999999999</c:v>
                </c:pt>
                <c:pt idx="7">
                  <c:v>16.883483999999999</c:v>
                </c:pt>
                <c:pt idx="8">
                  <c:v>17.498624</c:v>
                </c:pt>
                <c:pt idx="9">
                  <c:v>17.960529999999999</c:v>
                </c:pt>
                <c:pt idx="10">
                  <c:v>18.342495</c:v>
                </c:pt>
                <c:pt idx="11">
                  <c:v>18.668223000000001</c:v>
                </c:pt>
                <c:pt idx="12">
                  <c:v>18.981532000000001</c:v>
                </c:pt>
                <c:pt idx="13">
                  <c:v>19.284869</c:v>
                </c:pt>
                <c:pt idx="14">
                  <c:v>19.502116999999998</c:v>
                </c:pt>
                <c:pt idx="15">
                  <c:v>19.708313</c:v>
                </c:pt>
                <c:pt idx="16">
                  <c:v>19.927239</c:v>
                </c:pt>
                <c:pt idx="17">
                  <c:v>20.189782000000001</c:v>
                </c:pt>
                <c:pt idx="18">
                  <c:v>20.421206999999999</c:v>
                </c:pt>
                <c:pt idx="19">
                  <c:v>20.724622</c:v>
                </c:pt>
                <c:pt idx="20">
                  <c:v>21.159065999999999</c:v>
                </c:pt>
                <c:pt idx="21">
                  <c:v>21.887623000000001</c:v>
                </c:pt>
                <c:pt idx="22">
                  <c:v>18.911814</c:v>
                </c:pt>
                <c:pt idx="23">
                  <c:v>6.8220970000000003</c:v>
                </c:pt>
                <c:pt idx="24">
                  <c:v>6.934253</c:v>
                </c:pt>
                <c:pt idx="25">
                  <c:v>5.6020060000000003</c:v>
                </c:pt>
                <c:pt idx="26">
                  <c:v>4.7384769999999996</c:v>
                </c:pt>
                <c:pt idx="27">
                  <c:v>4.1937990000000003</c:v>
                </c:pt>
                <c:pt idx="28">
                  <c:v>3.7033480000000001</c:v>
                </c:pt>
                <c:pt idx="29">
                  <c:v>3.5730919999999999</c:v>
                </c:pt>
                <c:pt idx="30">
                  <c:v>4.5467659999999999</c:v>
                </c:pt>
                <c:pt idx="31">
                  <c:v>4.5311969999999997</c:v>
                </c:pt>
                <c:pt idx="32">
                  <c:v>3.6687099999999999</c:v>
                </c:pt>
                <c:pt idx="33">
                  <c:v>4.0935259999999998</c:v>
                </c:pt>
                <c:pt idx="34">
                  <c:v>4.0980499999999997</c:v>
                </c:pt>
                <c:pt idx="35">
                  <c:v>3.7312669999999999</c:v>
                </c:pt>
                <c:pt idx="36">
                  <c:v>3.3912089999999999</c:v>
                </c:pt>
                <c:pt idx="37">
                  <c:v>3.3337340000000002</c:v>
                </c:pt>
                <c:pt idx="38">
                  <c:v>3.39513</c:v>
                </c:pt>
                <c:pt idx="39">
                  <c:v>3.4204430000000001</c:v>
                </c:pt>
                <c:pt idx="40">
                  <c:v>3.4014199999999999</c:v>
                </c:pt>
                <c:pt idx="41">
                  <c:v>3.2742399999999998</c:v>
                </c:pt>
                <c:pt idx="42">
                  <c:v>3.161095</c:v>
                </c:pt>
                <c:pt idx="43">
                  <c:v>3.0087350000000002</c:v>
                </c:pt>
                <c:pt idx="44">
                  <c:v>2.9551289999999999</c:v>
                </c:pt>
                <c:pt idx="45">
                  <c:v>2.921916</c:v>
                </c:pt>
                <c:pt idx="46">
                  <c:v>2.922104</c:v>
                </c:pt>
                <c:pt idx="47">
                  <c:v>2.8401169999999998</c:v>
                </c:pt>
                <c:pt idx="48">
                  <c:v>2.7723550000000001</c:v>
                </c:pt>
                <c:pt idx="49">
                  <c:v>2.6799430000000002</c:v>
                </c:pt>
                <c:pt idx="50">
                  <c:v>2.580416</c:v>
                </c:pt>
                <c:pt idx="51">
                  <c:v>2.566449</c:v>
                </c:pt>
                <c:pt idx="52">
                  <c:v>2.495819</c:v>
                </c:pt>
                <c:pt idx="53">
                  <c:v>2.467819</c:v>
                </c:pt>
                <c:pt idx="54">
                  <c:v>2.4271050000000001</c:v>
                </c:pt>
                <c:pt idx="55">
                  <c:v>2.3536009999999998</c:v>
                </c:pt>
                <c:pt idx="56">
                  <c:v>2.3210150000000001</c:v>
                </c:pt>
                <c:pt idx="57">
                  <c:v>2.2515179999999999</c:v>
                </c:pt>
                <c:pt idx="58">
                  <c:v>2.2461929999999999</c:v>
                </c:pt>
                <c:pt idx="59">
                  <c:v>2.2009970000000001</c:v>
                </c:pt>
                <c:pt idx="60">
                  <c:v>2.2346550000000001</c:v>
                </c:pt>
                <c:pt idx="61">
                  <c:v>2.1607289999999999</c:v>
                </c:pt>
                <c:pt idx="62">
                  <c:v>2.1459990000000002</c:v>
                </c:pt>
                <c:pt idx="63">
                  <c:v>2.1163530000000002</c:v>
                </c:pt>
                <c:pt idx="64">
                  <c:v>2.1044740000000002</c:v>
                </c:pt>
                <c:pt idx="65">
                  <c:v>2.093556</c:v>
                </c:pt>
                <c:pt idx="66">
                  <c:v>2.0606149999999999</c:v>
                </c:pt>
                <c:pt idx="67">
                  <c:v>2.082382</c:v>
                </c:pt>
                <c:pt idx="68">
                  <c:v>2.0841989999999999</c:v>
                </c:pt>
                <c:pt idx="69">
                  <c:v>2.0805769999999999</c:v>
                </c:pt>
                <c:pt idx="70">
                  <c:v>2.0817169999999998</c:v>
                </c:pt>
                <c:pt idx="71">
                  <c:v>2.1014059999999999</c:v>
                </c:pt>
                <c:pt idx="72">
                  <c:v>2.1358280000000001</c:v>
                </c:pt>
                <c:pt idx="73">
                  <c:v>2.0530719999999998</c:v>
                </c:pt>
                <c:pt idx="74">
                  <c:v>2.0207510000000002</c:v>
                </c:pt>
                <c:pt idx="75">
                  <c:v>1.997112</c:v>
                </c:pt>
                <c:pt idx="76">
                  <c:v>2.0320640000000001</c:v>
                </c:pt>
                <c:pt idx="77">
                  <c:v>2.0075810000000001</c:v>
                </c:pt>
                <c:pt idx="78">
                  <c:v>1.9583790000000001</c:v>
                </c:pt>
                <c:pt idx="79">
                  <c:v>1.9732719999999999</c:v>
                </c:pt>
                <c:pt idx="80">
                  <c:v>1.9467239999999999</c:v>
                </c:pt>
                <c:pt idx="81">
                  <c:v>1.9220809999999999</c:v>
                </c:pt>
                <c:pt idx="82">
                  <c:v>1.883669</c:v>
                </c:pt>
                <c:pt idx="83">
                  <c:v>1.899221</c:v>
                </c:pt>
                <c:pt idx="84">
                  <c:v>1.926642</c:v>
                </c:pt>
                <c:pt idx="85">
                  <c:v>1.942205</c:v>
                </c:pt>
                <c:pt idx="86">
                  <c:v>1.9374800000000001</c:v>
                </c:pt>
                <c:pt idx="87">
                  <c:v>1.9111450000000001</c:v>
                </c:pt>
                <c:pt idx="88">
                  <c:v>1.8751599999999999</c:v>
                </c:pt>
                <c:pt idx="89">
                  <c:v>1.8707009999999999</c:v>
                </c:pt>
                <c:pt idx="90">
                  <c:v>1.862484</c:v>
                </c:pt>
                <c:pt idx="91">
                  <c:v>1.8750800000000001</c:v>
                </c:pt>
                <c:pt idx="92">
                  <c:v>1.849426</c:v>
                </c:pt>
                <c:pt idx="93">
                  <c:v>1.81881</c:v>
                </c:pt>
                <c:pt idx="94">
                  <c:v>1.815156</c:v>
                </c:pt>
                <c:pt idx="95">
                  <c:v>1.828004</c:v>
                </c:pt>
                <c:pt idx="96">
                  <c:v>1.8012760000000001</c:v>
                </c:pt>
                <c:pt idx="97">
                  <c:v>1.7418199999999999</c:v>
                </c:pt>
                <c:pt idx="98">
                  <c:v>1.691961</c:v>
                </c:pt>
                <c:pt idx="99">
                  <c:v>1.7185649999999999</c:v>
                </c:pt>
                <c:pt idx="100">
                  <c:v>1.6138790000000001</c:v>
                </c:pt>
                <c:pt idx="101">
                  <c:v>1.614938</c:v>
                </c:pt>
                <c:pt idx="102">
                  <c:v>1.5956790000000001</c:v>
                </c:pt>
                <c:pt idx="103">
                  <c:v>1.5599810000000001</c:v>
                </c:pt>
                <c:pt idx="104">
                  <c:v>1.541064</c:v>
                </c:pt>
                <c:pt idx="105">
                  <c:v>1.560451</c:v>
                </c:pt>
                <c:pt idx="106">
                  <c:v>1.5507820000000001</c:v>
                </c:pt>
                <c:pt idx="107">
                  <c:v>1.5155130000000001</c:v>
                </c:pt>
                <c:pt idx="108">
                  <c:v>1.469997</c:v>
                </c:pt>
                <c:pt idx="109">
                  <c:v>1.4840279999999999</c:v>
                </c:pt>
                <c:pt idx="110">
                  <c:v>1.450887</c:v>
                </c:pt>
                <c:pt idx="111">
                  <c:v>1.42537</c:v>
                </c:pt>
                <c:pt idx="112">
                  <c:v>1.398074</c:v>
                </c:pt>
                <c:pt idx="113">
                  <c:v>1.4011530000000001</c:v>
                </c:pt>
                <c:pt idx="114">
                  <c:v>1.372201</c:v>
                </c:pt>
                <c:pt idx="115">
                  <c:v>1.3433649999999999</c:v>
                </c:pt>
                <c:pt idx="116">
                  <c:v>1.360555</c:v>
                </c:pt>
                <c:pt idx="117">
                  <c:v>1.321094</c:v>
                </c:pt>
                <c:pt idx="118">
                  <c:v>1.2904629999999999</c:v>
                </c:pt>
                <c:pt idx="119">
                  <c:v>1.275088</c:v>
                </c:pt>
                <c:pt idx="120">
                  <c:v>1.2903359999999999</c:v>
                </c:pt>
                <c:pt idx="121">
                  <c:v>1.2739370000000001</c:v>
                </c:pt>
                <c:pt idx="122">
                  <c:v>1.2561070000000001</c:v>
                </c:pt>
                <c:pt idx="123">
                  <c:v>1.250481</c:v>
                </c:pt>
                <c:pt idx="124">
                  <c:v>1.1867719999999999</c:v>
                </c:pt>
                <c:pt idx="125">
                  <c:v>1.152695</c:v>
                </c:pt>
                <c:pt idx="126">
                  <c:v>1.1600550000000001</c:v>
                </c:pt>
                <c:pt idx="127">
                  <c:v>1.1811590000000001</c:v>
                </c:pt>
                <c:pt idx="128">
                  <c:v>1.145348</c:v>
                </c:pt>
                <c:pt idx="129">
                  <c:v>1.1481170000000001</c:v>
                </c:pt>
                <c:pt idx="130">
                  <c:v>1.115329</c:v>
                </c:pt>
                <c:pt idx="131">
                  <c:v>1.112468</c:v>
                </c:pt>
                <c:pt idx="132">
                  <c:v>1.0969450000000001</c:v>
                </c:pt>
                <c:pt idx="133">
                  <c:v>1.130725</c:v>
                </c:pt>
                <c:pt idx="134">
                  <c:v>1.0982510000000001</c:v>
                </c:pt>
                <c:pt idx="135">
                  <c:v>1.104044</c:v>
                </c:pt>
                <c:pt idx="136">
                  <c:v>1.0715980000000001</c:v>
                </c:pt>
                <c:pt idx="137">
                  <c:v>1.0666720000000001</c:v>
                </c:pt>
                <c:pt idx="138">
                  <c:v>1.0322499999999999</c:v>
                </c:pt>
                <c:pt idx="139">
                  <c:v>1.0206679999999999</c:v>
                </c:pt>
                <c:pt idx="140">
                  <c:v>0.99992999999999999</c:v>
                </c:pt>
                <c:pt idx="141">
                  <c:v>1.0102420000000001</c:v>
                </c:pt>
                <c:pt idx="142">
                  <c:v>1.016804</c:v>
                </c:pt>
                <c:pt idx="143">
                  <c:v>1.046298</c:v>
                </c:pt>
                <c:pt idx="144">
                  <c:v>1.024824</c:v>
                </c:pt>
                <c:pt idx="145">
                  <c:v>1.0101249999999999</c:v>
                </c:pt>
                <c:pt idx="146">
                  <c:v>1.0022770000000001</c:v>
                </c:pt>
                <c:pt idx="147">
                  <c:v>0.99085999999999996</c:v>
                </c:pt>
                <c:pt idx="148">
                  <c:v>0.96349499999999999</c:v>
                </c:pt>
                <c:pt idx="149">
                  <c:v>0.989981</c:v>
                </c:pt>
                <c:pt idx="150">
                  <c:v>0.892675</c:v>
                </c:pt>
                <c:pt idx="151">
                  <c:v>0.91137800000000002</c:v>
                </c:pt>
                <c:pt idx="152">
                  <c:v>0.92010999999999998</c:v>
                </c:pt>
                <c:pt idx="153">
                  <c:v>0.90921799999999997</c:v>
                </c:pt>
                <c:pt idx="154">
                  <c:v>0.87993500000000002</c:v>
                </c:pt>
                <c:pt idx="155">
                  <c:v>0.91693800000000003</c:v>
                </c:pt>
                <c:pt idx="156">
                  <c:v>0.93547499999999995</c:v>
                </c:pt>
                <c:pt idx="157">
                  <c:v>0.90675099999999997</c:v>
                </c:pt>
                <c:pt idx="158">
                  <c:v>0.91504700000000005</c:v>
                </c:pt>
                <c:pt idx="159">
                  <c:v>0.93087299999999995</c:v>
                </c:pt>
                <c:pt idx="160">
                  <c:v>0.89026499999999997</c:v>
                </c:pt>
                <c:pt idx="161">
                  <c:v>0.91472299999999995</c:v>
                </c:pt>
                <c:pt idx="162">
                  <c:v>0.91119600000000001</c:v>
                </c:pt>
                <c:pt idx="163">
                  <c:v>0.88961100000000004</c:v>
                </c:pt>
                <c:pt idx="164">
                  <c:v>0.88843399999999995</c:v>
                </c:pt>
                <c:pt idx="165">
                  <c:v>0.87386799999999998</c:v>
                </c:pt>
                <c:pt idx="166">
                  <c:v>0.85725099999999999</c:v>
                </c:pt>
                <c:pt idx="167">
                  <c:v>0.85869600000000001</c:v>
                </c:pt>
                <c:pt idx="168">
                  <c:v>0.83352400000000004</c:v>
                </c:pt>
                <c:pt idx="169">
                  <c:v>0.83593399999999995</c:v>
                </c:pt>
                <c:pt idx="170">
                  <c:v>0.80566899999999997</c:v>
                </c:pt>
                <c:pt idx="171">
                  <c:v>0.82342899999999997</c:v>
                </c:pt>
                <c:pt idx="172">
                  <c:v>0.781308</c:v>
                </c:pt>
                <c:pt idx="173">
                  <c:v>0.80453799999999998</c:v>
                </c:pt>
                <c:pt idx="174">
                  <c:v>0.79001500000000002</c:v>
                </c:pt>
                <c:pt idx="175">
                  <c:v>0.76580400000000004</c:v>
                </c:pt>
                <c:pt idx="176">
                  <c:v>0.76475000000000004</c:v>
                </c:pt>
                <c:pt idx="177">
                  <c:v>0.73320099999999999</c:v>
                </c:pt>
                <c:pt idx="178">
                  <c:v>0.72467400000000004</c:v>
                </c:pt>
                <c:pt idx="179">
                  <c:v>0.71879700000000002</c:v>
                </c:pt>
                <c:pt idx="180">
                  <c:v>0.71602699999999997</c:v>
                </c:pt>
                <c:pt idx="181">
                  <c:v>0.71411400000000003</c:v>
                </c:pt>
                <c:pt idx="182">
                  <c:v>0.76333899999999999</c:v>
                </c:pt>
                <c:pt idx="183">
                  <c:v>0.76630799999999999</c:v>
                </c:pt>
                <c:pt idx="184">
                  <c:v>0.70974899999999996</c:v>
                </c:pt>
                <c:pt idx="185">
                  <c:v>0.71942399999999995</c:v>
                </c:pt>
                <c:pt idx="186">
                  <c:v>0.69891899999999996</c:v>
                </c:pt>
                <c:pt idx="187">
                  <c:v>0.68025000000000002</c:v>
                </c:pt>
                <c:pt idx="188">
                  <c:v>0.63541899999999996</c:v>
                </c:pt>
                <c:pt idx="189">
                  <c:v>0.60106000000000004</c:v>
                </c:pt>
                <c:pt idx="190">
                  <c:v>0.57441399999999998</c:v>
                </c:pt>
                <c:pt idx="191">
                  <c:v>0.53016200000000002</c:v>
                </c:pt>
                <c:pt idx="192">
                  <c:v>0.50776399999999999</c:v>
                </c:pt>
                <c:pt idx="193">
                  <c:v>0.469445</c:v>
                </c:pt>
                <c:pt idx="194">
                  <c:v>0.42919299999999999</c:v>
                </c:pt>
                <c:pt idx="195">
                  <c:v>0.38955600000000001</c:v>
                </c:pt>
                <c:pt idx="196">
                  <c:v>0.34237499999999998</c:v>
                </c:pt>
                <c:pt idx="197">
                  <c:v>0.33438699999999999</c:v>
                </c:pt>
                <c:pt idx="198">
                  <c:v>0.29083399999999998</c:v>
                </c:pt>
                <c:pt idx="199">
                  <c:v>0.28641899999999998</c:v>
                </c:pt>
                <c:pt idx="200">
                  <c:v>0.257629</c:v>
                </c:pt>
                <c:pt idx="201">
                  <c:v>0.24615400000000001</c:v>
                </c:pt>
                <c:pt idx="202">
                  <c:v>0.231767</c:v>
                </c:pt>
                <c:pt idx="203">
                  <c:v>0.232073</c:v>
                </c:pt>
                <c:pt idx="204">
                  <c:v>0.22240699999999999</c:v>
                </c:pt>
                <c:pt idx="205">
                  <c:v>0.25075500000000001</c:v>
                </c:pt>
                <c:pt idx="206">
                  <c:v>0.24418300000000001</c:v>
                </c:pt>
                <c:pt idx="207">
                  <c:v>0.24543999999999999</c:v>
                </c:pt>
                <c:pt idx="208">
                  <c:v>0.237738</c:v>
                </c:pt>
                <c:pt idx="209">
                  <c:v>0.25584400000000002</c:v>
                </c:pt>
                <c:pt idx="210">
                  <c:v>0.258021</c:v>
                </c:pt>
                <c:pt idx="211">
                  <c:v>0.268677</c:v>
                </c:pt>
                <c:pt idx="212">
                  <c:v>0.29598200000000002</c:v>
                </c:pt>
                <c:pt idx="213">
                  <c:v>0.31385999999999997</c:v>
                </c:pt>
                <c:pt idx="214">
                  <c:v>0.30902499999999999</c:v>
                </c:pt>
                <c:pt idx="215">
                  <c:v>0.31504900000000002</c:v>
                </c:pt>
                <c:pt idx="216">
                  <c:v>0.33013799999999999</c:v>
                </c:pt>
                <c:pt idx="217">
                  <c:v>0.35523900000000003</c:v>
                </c:pt>
                <c:pt idx="218">
                  <c:v>0.34212700000000001</c:v>
                </c:pt>
                <c:pt idx="219">
                  <c:v>0.37576300000000001</c:v>
                </c:pt>
                <c:pt idx="220">
                  <c:v>0.37295099999999998</c:v>
                </c:pt>
                <c:pt idx="221">
                  <c:v>0.38080000000000003</c:v>
                </c:pt>
                <c:pt idx="222">
                  <c:v>0.437834</c:v>
                </c:pt>
                <c:pt idx="223">
                  <c:v>0.42974600000000002</c:v>
                </c:pt>
                <c:pt idx="224">
                  <c:v>0.45461699999999999</c:v>
                </c:pt>
                <c:pt idx="225">
                  <c:v>0.42741200000000001</c:v>
                </c:pt>
                <c:pt idx="226">
                  <c:v>0.45460499999999998</c:v>
                </c:pt>
                <c:pt idx="227">
                  <c:v>0.46391700000000002</c:v>
                </c:pt>
                <c:pt idx="228">
                  <c:v>0.42002200000000001</c:v>
                </c:pt>
                <c:pt idx="229">
                  <c:v>0.45056299999999999</c:v>
                </c:pt>
                <c:pt idx="230">
                  <c:v>0.46041900000000002</c:v>
                </c:pt>
                <c:pt idx="231">
                  <c:v>0.49162099999999997</c:v>
                </c:pt>
                <c:pt idx="232">
                  <c:v>0.50227500000000003</c:v>
                </c:pt>
                <c:pt idx="233">
                  <c:v>0.52676699999999999</c:v>
                </c:pt>
                <c:pt idx="234">
                  <c:v>0.54165600000000003</c:v>
                </c:pt>
                <c:pt idx="235">
                  <c:v>0.52403</c:v>
                </c:pt>
                <c:pt idx="236">
                  <c:v>0.52512700000000001</c:v>
                </c:pt>
                <c:pt idx="237">
                  <c:v>0.52236400000000005</c:v>
                </c:pt>
                <c:pt idx="238">
                  <c:v>0.46560200000000002</c:v>
                </c:pt>
                <c:pt idx="239">
                  <c:v>0.518814</c:v>
                </c:pt>
                <c:pt idx="240">
                  <c:v>0.49848999999999999</c:v>
                </c:pt>
                <c:pt idx="241">
                  <c:v>0.487873</c:v>
                </c:pt>
                <c:pt idx="242">
                  <c:v>0.49778899999999998</c:v>
                </c:pt>
                <c:pt idx="243">
                  <c:v>0.468449</c:v>
                </c:pt>
                <c:pt idx="244">
                  <c:v>4.5340660000000002</c:v>
                </c:pt>
                <c:pt idx="245">
                  <c:v>8.5148109999999999</c:v>
                </c:pt>
                <c:pt idx="246">
                  <c:v>10.332960999999999</c:v>
                </c:pt>
                <c:pt idx="247">
                  <c:v>11.42651</c:v>
                </c:pt>
                <c:pt idx="248">
                  <c:v>12.230332000000001</c:v>
                </c:pt>
                <c:pt idx="249">
                  <c:v>12.88894</c:v>
                </c:pt>
                <c:pt idx="250">
                  <c:v>13.434248999999999</c:v>
                </c:pt>
                <c:pt idx="251">
                  <c:v>13.907344999999999</c:v>
                </c:pt>
                <c:pt idx="252">
                  <c:v>14.290307</c:v>
                </c:pt>
                <c:pt idx="253">
                  <c:v>14.652481999999999</c:v>
                </c:pt>
                <c:pt idx="254">
                  <c:v>14.955671000000001</c:v>
                </c:pt>
                <c:pt idx="255">
                  <c:v>15.214698</c:v>
                </c:pt>
                <c:pt idx="256">
                  <c:v>15.476627000000001</c:v>
                </c:pt>
                <c:pt idx="257">
                  <c:v>15.699156</c:v>
                </c:pt>
                <c:pt idx="258">
                  <c:v>15.904443000000001</c:v>
                </c:pt>
                <c:pt idx="259">
                  <c:v>16.068670000000001</c:v>
                </c:pt>
                <c:pt idx="260">
                  <c:v>16.248010000000001</c:v>
                </c:pt>
                <c:pt idx="261">
                  <c:v>16.408301999999999</c:v>
                </c:pt>
                <c:pt idx="262">
                  <c:v>14.840835</c:v>
                </c:pt>
                <c:pt idx="263">
                  <c:v>0.82386499999999996</c:v>
                </c:pt>
                <c:pt idx="264">
                  <c:v>1.8018829999999999</c:v>
                </c:pt>
                <c:pt idx="265">
                  <c:v>1.4168940000000001</c:v>
                </c:pt>
                <c:pt idx="266">
                  <c:v>0.95491000000000004</c:v>
                </c:pt>
                <c:pt idx="267">
                  <c:v>0.52266900000000005</c:v>
                </c:pt>
                <c:pt idx="268">
                  <c:v>0.100325</c:v>
                </c:pt>
                <c:pt idx="269">
                  <c:v>4.6920999999999997E-2</c:v>
                </c:pt>
                <c:pt idx="270">
                  <c:v>0.79027000000000003</c:v>
                </c:pt>
                <c:pt idx="271">
                  <c:v>5.6304E-2</c:v>
                </c:pt>
                <c:pt idx="272">
                  <c:v>-0.24684400000000001</c:v>
                </c:pt>
                <c:pt idx="273">
                  <c:v>0.129889</c:v>
                </c:pt>
                <c:pt idx="274">
                  <c:v>-0.17496999999999999</c:v>
                </c:pt>
                <c:pt idx="275">
                  <c:v>-0.39404299999999998</c:v>
                </c:pt>
                <c:pt idx="276">
                  <c:v>-0.558118</c:v>
                </c:pt>
                <c:pt idx="277">
                  <c:v>-0.60045899999999996</c:v>
                </c:pt>
                <c:pt idx="278">
                  <c:v>-0.56611400000000001</c:v>
                </c:pt>
                <c:pt idx="279">
                  <c:v>-0.50822900000000004</c:v>
                </c:pt>
                <c:pt idx="280">
                  <c:v>-0.51363999999999999</c:v>
                </c:pt>
                <c:pt idx="281">
                  <c:v>-0.58706100000000006</c:v>
                </c:pt>
                <c:pt idx="282">
                  <c:v>-0.68049499999999996</c:v>
                </c:pt>
                <c:pt idx="283">
                  <c:v>-0.76663700000000001</c:v>
                </c:pt>
                <c:pt idx="284">
                  <c:v>-0.85706199999999999</c:v>
                </c:pt>
                <c:pt idx="285">
                  <c:v>-0.88538499999999998</c:v>
                </c:pt>
                <c:pt idx="286">
                  <c:v>-0.92929300000000004</c:v>
                </c:pt>
                <c:pt idx="287">
                  <c:v>-0.97324699999999997</c:v>
                </c:pt>
                <c:pt idx="288">
                  <c:v>-1.021706</c:v>
                </c:pt>
                <c:pt idx="289">
                  <c:v>-1.066554</c:v>
                </c:pt>
                <c:pt idx="290">
                  <c:v>-1.06992</c:v>
                </c:pt>
                <c:pt idx="291">
                  <c:v>-1.0866929999999999</c:v>
                </c:pt>
                <c:pt idx="292">
                  <c:v>-1.0591109999999999</c:v>
                </c:pt>
                <c:pt idx="293">
                  <c:v>-1.0711029999999999</c:v>
                </c:pt>
                <c:pt idx="294">
                  <c:v>-1.011274</c:v>
                </c:pt>
                <c:pt idx="295">
                  <c:v>-0.98048299999999999</c:v>
                </c:pt>
                <c:pt idx="296">
                  <c:v>-0.98888500000000001</c:v>
                </c:pt>
                <c:pt idx="297">
                  <c:v>-0.96628199999999997</c:v>
                </c:pt>
                <c:pt idx="298">
                  <c:v>-0.95244399999999996</c:v>
                </c:pt>
                <c:pt idx="299">
                  <c:v>-0.962503</c:v>
                </c:pt>
                <c:pt idx="300">
                  <c:v>-0.96190299999999995</c:v>
                </c:pt>
                <c:pt idx="301">
                  <c:v>-0.92478400000000005</c:v>
                </c:pt>
                <c:pt idx="302">
                  <c:v>-0.91423500000000002</c:v>
                </c:pt>
                <c:pt idx="303">
                  <c:v>-0.86559900000000001</c:v>
                </c:pt>
                <c:pt idx="304">
                  <c:v>-0.77694399999999997</c:v>
                </c:pt>
                <c:pt idx="305">
                  <c:v>-0.73274099999999998</c:v>
                </c:pt>
                <c:pt idx="306">
                  <c:v>-0.78204200000000001</c:v>
                </c:pt>
                <c:pt idx="307">
                  <c:v>-0.73750800000000005</c:v>
                </c:pt>
                <c:pt idx="308">
                  <c:v>-0.72646500000000003</c:v>
                </c:pt>
                <c:pt idx="309">
                  <c:v>-0.72177000000000002</c:v>
                </c:pt>
                <c:pt idx="310">
                  <c:v>-0.72192699999999999</c:v>
                </c:pt>
                <c:pt idx="311">
                  <c:v>-0.73310299999999995</c:v>
                </c:pt>
                <c:pt idx="312">
                  <c:v>-0.74882899999999997</c:v>
                </c:pt>
                <c:pt idx="313">
                  <c:v>-0.73519199999999996</c:v>
                </c:pt>
                <c:pt idx="314">
                  <c:v>-0.74692999999999998</c:v>
                </c:pt>
                <c:pt idx="315">
                  <c:v>-0.74727299999999997</c:v>
                </c:pt>
                <c:pt idx="316">
                  <c:v>-0.74646999999999997</c:v>
                </c:pt>
                <c:pt idx="317">
                  <c:v>-0.72818099999999997</c:v>
                </c:pt>
                <c:pt idx="318">
                  <c:v>-0.74441000000000002</c:v>
                </c:pt>
                <c:pt idx="319">
                  <c:v>-0.69152999999999998</c:v>
                </c:pt>
                <c:pt idx="320">
                  <c:v>-0.70266600000000001</c:v>
                </c:pt>
                <c:pt idx="321">
                  <c:v>-0.68279400000000001</c:v>
                </c:pt>
                <c:pt idx="322">
                  <c:v>-0.65187399999999995</c:v>
                </c:pt>
                <c:pt idx="323">
                  <c:v>-0.57136200000000004</c:v>
                </c:pt>
                <c:pt idx="324">
                  <c:v>-0.64235299999999995</c:v>
                </c:pt>
                <c:pt idx="325">
                  <c:v>-0.60711400000000004</c:v>
                </c:pt>
                <c:pt idx="326">
                  <c:v>-0.55440900000000004</c:v>
                </c:pt>
                <c:pt idx="327">
                  <c:v>-0.55619300000000005</c:v>
                </c:pt>
                <c:pt idx="328">
                  <c:v>-0.52816399999999997</c:v>
                </c:pt>
                <c:pt idx="329">
                  <c:v>-0.52669999999999995</c:v>
                </c:pt>
                <c:pt idx="330">
                  <c:v>-0.48738700000000001</c:v>
                </c:pt>
                <c:pt idx="331">
                  <c:v>-0.47666199999999997</c:v>
                </c:pt>
                <c:pt idx="332">
                  <c:v>-0.45480199999999998</c:v>
                </c:pt>
                <c:pt idx="333">
                  <c:v>-0.45262999999999998</c:v>
                </c:pt>
                <c:pt idx="334">
                  <c:v>-0.41454400000000002</c:v>
                </c:pt>
                <c:pt idx="335">
                  <c:v>-0.45239699999999999</c:v>
                </c:pt>
                <c:pt idx="336">
                  <c:v>-0.41762199999999999</c:v>
                </c:pt>
                <c:pt idx="337">
                  <c:v>-0.40256399999999998</c:v>
                </c:pt>
                <c:pt idx="338">
                  <c:v>-0.39203900000000003</c:v>
                </c:pt>
                <c:pt idx="339">
                  <c:v>-0.37681599999999998</c:v>
                </c:pt>
                <c:pt idx="340">
                  <c:v>-0.377911</c:v>
                </c:pt>
                <c:pt idx="341">
                  <c:v>-0.38442999999999999</c:v>
                </c:pt>
                <c:pt idx="342">
                  <c:v>-0.37597599999999998</c:v>
                </c:pt>
                <c:pt idx="343">
                  <c:v>-0.35170499999999999</c:v>
                </c:pt>
                <c:pt idx="344">
                  <c:v>-0.34184599999999998</c:v>
                </c:pt>
                <c:pt idx="345">
                  <c:v>-0.35975699999999999</c:v>
                </c:pt>
                <c:pt idx="346">
                  <c:v>-0.35659200000000002</c:v>
                </c:pt>
                <c:pt idx="347">
                  <c:v>-0.36321700000000001</c:v>
                </c:pt>
                <c:pt idx="348">
                  <c:v>-0.36907099999999998</c:v>
                </c:pt>
                <c:pt idx="349">
                  <c:v>-0.36817299999999997</c:v>
                </c:pt>
                <c:pt idx="350">
                  <c:v>-0.34657500000000002</c:v>
                </c:pt>
                <c:pt idx="351">
                  <c:v>-0.36152699999999999</c:v>
                </c:pt>
                <c:pt idx="352">
                  <c:v>-0.37537300000000001</c:v>
                </c:pt>
                <c:pt idx="353">
                  <c:v>-0.397893</c:v>
                </c:pt>
                <c:pt idx="354">
                  <c:v>-0.384683</c:v>
                </c:pt>
                <c:pt idx="355">
                  <c:v>-0.384994</c:v>
                </c:pt>
                <c:pt idx="356">
                  <c:v>-0.40118500000000001</c:v>
                </c:pt>
                <c:pt idx="357">
                  <c:v>-0.40353699999999998</c:v>
                </c:pt>
                <c:pt idx="358">
                  <c:v>-0.37073099999999998</c:v>
                </c:pt>
                <c:pt idx="359">
                  <c:v>-0.40598899999999999</c:v>
                </c:pt>
                <c:pt idx="360">
                  <c:v>-0.421682</c:v>
                </c:pt>
                <c:pt idx="361">
                  <c:v>-0.40708100000000003</c:v>
                </c:pt>
                <c:pt idx="362">
                  <c:v>-0.402499</c:v>
                </c:pt>
                <c:pt idx="363">
                  <c:v>-0.40321899999999999</c:v>
                </c:pt>
                <c:pt idx="364">
                  <c:v>-0.39865099999999998</c:v>
                </c:pt>
                <c:pt idx="365">
                  <c:v>-0.374336</c:v>
                </c:pt>
                <c:pt idx="366">
                  <c:v>-0.37513200000000002</c:v>
                </c:pt>
                <c:pt idx="367">
                  <c:v>-0.39570499999999997</c:v>
                </c:pt>
                <c:pt idx="368">
                  <c:v>-0.37655699999999998</c:v>
                </c:pt>
                <c:pt idx="369">
                  <c:v>-0.38665899999999997</c:v>
                </c:pt>
                <c:pt idx="370">
                  <c:v>-0.38014300000000001</c:v>
                </c:pt>
                <c:pt idx="371">
                  <c:v>-0.38134699999999999</c:v>
                </c:pt>
                <c:pt idx="372">
                  <c:v>-0.39844400000000002</c:v>
                </c:pt>
                <c:pt idx="373">
                  <c:v>-0.40473999999999999</c:v>
                </c:pt>
                <c:pt idx="374">
                  <c:v>-0.38784400000000002</c:v>
                </c:pt>
                <c:pt idx="375">
                  <c:v>-0.37931900000000002</c:v>
                </c:pt>
                <c:pt idx="376">
                  <c:v>-0.37553599999999998</c:v>
                </c:pt>
                <c:pt idx="377">
                  <c:v>-0.37926399999999999</c:v>
                </c:pt>
                <c:pt idx="378">
                  <c:v>-0.37829200000000002</c:v>
                </c:pt>
                <c:pt idx="379">
                  <c:v>-0.36426700000000001</c:v>
                </c:pt>
                <c:pt idx="380">
                  <c:v>-0.35123900000000002</c:v>
                </c:pt>
                <c:pt idx="381">
                  <c:v>-0.350298</c:v>
                </c:pt>
                <c:pt idx="382">
                  <c:v>-0.37301499999999999</c:v>
                </c:pt>
                <c:pt idx="383">
                  <c:v>-0.37872099999999997</c:v>
                </c:pt>
                <c:pt idx="384">
                  <c:v>-0.43046299999999998</c:v>
                </c:pt>
                <c:pt idx="385">
                  <c:v>-0.50178800000000001</c:v>
                </c:pt>
                <c:pt idx="386">
                  <c:v>-0.53182300000000005</c:v>
                </c:pt>
                <c:pt idx="387">
                  <c:v>-0.58901000000000003</c:v>
                </c:pt>
                <c:pt idx="388">
                  <c:v>-0.62815699999999997</c:v>
                </c:pt>
                <c:pt idx="389">
                  <c:v>-0.67209600000000003</c:v>
                </c:pt>
                <c:pt idx="390">
                  <c:v>-0.69700899999999999</c:v>
                </c:pt>
                <c:pt idx="391">
                  <c:v>-0.71140400000000004</c:v>
                </c:pt>
                <c:pt idx="392">
                  <c:v>-0.75742900000000002</c:v>
                </c:pt>
                <c:pt idx="393">
                  <c:v>-0.78302099999999997</c:v>
                </c:pt>
                <c:pt idx="394">
                  <c:v>-0.80040500000000003</c:v>
                </c:pt>
                <c:pt idx="395">
                  <c:v>-0.80521399999999999</c:v>
                </c:pt>
                <c:pt idx="396">
                  <c:v>-0.82726599999999995</c:v>
                </c:pt>
                <c:pt idx="397">
                  <c:v>-0.86013899999999999</c:v>
                </c:pt>
                <c:pt idx="398">
                  <c:v>-0.87605200000000005</c:v>
                </c:pt>
                <c:pt idx="399">
                  <c:v>-0.88900299999999999</c:v>
                </c:pt>
                <c:pt idx="400">
                  <c:v>-0.88441700000000001</c:v>
                </c:pt>
                <c:pt idx="401">
                  <c:v>-0.89019899999999996</c:v>
                </c:pt>
                <c:pt idx="402">
                  <c:v>-0.90375000000000005</c:v>
                </c:pt>
                <c:pt idx="403">
                  <c:v>-0.90346899999999997</c:v>
                </c:pt>
                <c:pt idx="404">
                  <c:v>-0.89540399999999998</c:v>
                </c:pt>
                <c:pt idx="405">
                  <c:v>-0.84430899999999998</c:v>
                </c:pt>
                <c:pt idx="406">
                  <c:v>-0.85108700000000004</c:v>
                </c:pt>
                <c:pt idx="407">
                  <c:v>-0.83147599999999999</c:v>
                </c:pt>
                <c:pt idx="408">
                  <c:v>-0.84857899999999997</c:v>
                </c:pt>
                <c:pt idx="409">
                  <c:v>-0.84059499999999998</c:v>
                </c:pt>
                <c:pt idx="410">
                  <c:v>-0.854769</c:v>
                </c:pt>
                <c:pt idx="411">
                  <c:v>-0.85506899999999997</c:v>
                </c:pt>
                <c:pt idx="412">
                  <c:v>-0.88210900000000003</c:v>
                </c:pt>
                <c:pt idx="413">
                  <c:v>-0.90364900000000004</c:v>
                </c:pt>
                <c:pt idx="414">
                  <c:v>-0.91317400000000004</c:v>
                </c:pt>
                <c:pt idx="415">
                  <c:v>-0.91001900000000002</c:v>
                </c:pt>
                <c:pt idx="416">
                  <c:v>-0.92702700000000005</c:v>
                </c:pt>
                <c:pt idx="417">
                  <c:v>-0.924674</c:v>
                </c:pt>
                <c:pt idx="418">
                  <c:v>-0.91373700000000002</c:v>
                </c:pt>
                <c:pt idx="419">
                  <c:v>-0.92093700000000001</c:v>
                </c:pt>
                <c:pt idx="420">
                  <c:v>-0.91435299999999997</c:v>
                </c:pt>
                <c:pt idx="421">
                  <c:v>-0.90042299999999997</c:v>
                </c:pt>
                <c:pt idx="422">
                  <c:v>-0.88709800000000005</c:v>
                </c:pt>
                <c:pt idx="423">
                  <c:v>-0.88661999999999996</c:v>
                </c:pt>
                <c:pt idx="424">
                  <c:v>-0.89505999999999997</c:v>
                </c:pt>
                <c:pt idx="425">
                  <c:v>-0.85866900000000002</c:v>
                </c:pt>
                <c:pt idx="426">
                  <c:v>-0.86528000000000005</c:v>
                </c:pt>
                <c:pt idx="427">
                  <c:v>-0.84176600000000001</c:v>
                </c:pt>
                <c:pt idx="428">
                  <c:v>-0.81613800000000003</c:v>
                </c:pt>
                <c:pt idx="429">
                  <c:v>-0.83580500000000002</c:v>
                </c:pt>
                <c:pt idx="430">
                  <c:v>-0.80287699999999995</c:v>
                </c:pt>
                <c:pt idx="431">
                  <c:v>-0.80927400000000005</c:v>
                </c:pt>
                <c:pt idx="432">
                  <c:v>-0.79528299999999996</c:v>
                </c:pt>
                <c:pt idx="433">
                  <c:v>-0.77822599999999997</c:v>
                </c:pt>
                <c:pt idx="434">
                  <c:v>-0.78225</c:v>
                </c:pt>
                <c:pt idx="435">
                  <c:v>-0.747359</c:v>
                </c:pt>
                <c:pt idx="436">
                  <c:v>-0.72268699999999997</c:v>
                </c:pt>
                <c:pt idx="437">
                  <c:v>-0.74007299999999998</c:v>
                </c:pt>
                <c:pt idx="438">
                  <c:v>-0.70361300000000004</c:v>
                </c:pt>
                <c:pt idx="439">
                  <c:v>-0.69848299999999997</c:v>
                </c:pt>
                <c:pt idx="440">
                  <c:v>-0.68424099999999999</c:v>
                </c:pt>
                <c:pt idx="441">
                  <c:v>-0.67182799999999998</c:v>
                </c:pt>
                <c:pt idx="442">
                  <c:v>-0.70843900000000004</c:v>
                </c:pt>
                <c:pt idx="443">
                  <c:v>-0.70009100000000002</c:v>
                </c:pt>
                <c:pt idx="444">
                  <c:v>-0.68764899999999995</c:v>
                </c:pt>
                <c:pt idx="445">
                  <c:v>-0.70809</c:v>
                </c:pt>
                <c:pt idx="446">
                  <c:v>-0.713723</c:v>
                </c:pt>
                <c:pt idx="447">
                  <c:v>-0.71066399999999996</c:v>
                </c:pt>
                <c:pt idx="448">
                  <c:v>-0.73122699999999996</c:v>
                </c:pt>
                <c:pt idx="449">
                  <c:v>-0.73608799999999996</c:v>
                </c:pt>
                <c:pt idx="450">
                  <c:v>-0.74992499999999995</c:v>
                </c:pt>
                <c:pt idx="451">
                  <c:v>-0.75009999999999999</c:v>
                </c:pt>
                <c:pt idx="452">
                  <c:v>-0.74799400000000005</c:v>
                </c:pt>
                <c:pt idx="453">
                  <c:v>-0.762042</c:v>
                </c:pt>
                <c:pt idx="454">
                  <c:v>-0.77583299999999999</c:v>
                </c:pt>
                <c:pt idx="455">
                  <c:v>-0.78814399999999996</c:v>
                </c:pt>
                <c:pt idx="456">
                  <c:v>-0.80648399999999998</c:v>
                </c:pt>
                <c:pt idx="457">
                  <c:v>-0.82378200000000001</c:v>
                </c:pt>
                <c:pt idx="458">
                  <c:v>-0.85648299999999999</c:v>
                </c:pt>
                <c:pt idx="459">
                  <c:v>-0.84429600000000005</c:v>
                </c:pt>
                <c:pt idx="460">
                  <c:v>-0.862927</c:v>
                </c:pt>
                <c:pt idx="461">
                  <c:v>-0.85785900000000004</c:v>
                </c:pt>
                <c:pt idx="462">
                  <c:v>-0.88799399999999995</c:v>
                </c:pt>
                <c:pt idx="463">
                  <c:v>-0.93043399999999998</c:v>
                </c:pt>
                <c:pt idx="464">
                  <c:v>-0.94648500000000002</c:v>
                </c:pt>
                <c:pt idx="465">
                  <c:v>-0.97074400000000005</c:v>
                </c:pt>
                <c:pt idx="466">
                  <c:v>-0.99495900000000004</c:v>
                </c:pt>
                <c:pt idx="467">
                  <c:v>-1.0022450000000001</c:v>
                </c:pt>
                <c:pt idx="468">
                  <c:v>-1.039158</c:v>
                </c:pt>
                <c:pt idx="469">
                  <c:v>-1.0492840000000001</c:v>
                </c:pt>
                <c:pt idx="470">
                  <c:v>-1.0754809999999999</c:v>
                </c:pt>
                <c:pt idx="471">
                  <c:v>-1.051277</c:v>
                </c:pt>
                <c:pt idx="472">
                  <c:v>-1.0893710000000001</c:v>
                </c:pt>
                <c:pt idx="473">
                  <c:v>-1.1178189999999999</c:v>
                </c:pt>
                <c:pt idx="474">
                  <c:v>-1.124255</c:v>
                </c:pt>
                <c:pt idx="475">
                  <c:v>-1.129105</c:v>
                </c:pt>
                <c:pt idx="476">
                  <c:v>-1.143705</c:v>
                </c:pt>
                <c:pt idx="477">
                  <c:v>-1.1539189999999999</c:v>
                </c:pt>
                <c:pt idx="478">
                  <c:v>-1.150029</c:v>
                </c:pt>
                <c:pt idx="479">
                  <c:v>-1.144927</c:v>
                </c:pt>
                <c:pt idx="480">
                  <c:v>-1.1690199999999999</c:v>
                </c:pt>
                <c:pt idx="481">
                  <c:v>-1.1674260000000001</c:v>
                </c:pt>
                <c:pt idx="482">
                  <c:v>-1.1664669999999999</c:v>
                </c:pt>
                <c:pt idx="483">
                  <c:v>-1.156919</c:v>
                </c:pt>
                <c:pt idx="484">
                  <c:v>0.36928899999999998</c:v>
                </c:pt>
                <c:pt idx="485">
                  <c:v>0.50902999999999998</c:v>
                </c:pt>
                <c:pt idx="486">
                  <c:v>1.007954</c:v>
                </c:pt>
                <c:pt idx="487">
                  <c:v>3.0556179999999999</c:v>
                </c:pt>
                <c:pt idx="488">
                  <c:v>6.2609089999999998</c:v>
                </c:pt>
                <c:pt idx="489">
                  <c:v>8.8919979999999992</c:v>
                </c:pt>
                <c:pt idx="490">
                  <c:v>10.739913</c:v>
                </c:pt>
                <c:pt idx="491">
                  <c:v>11.515385999999999</c:v>
                </c:pt>
                <c:pt idx="492">
                  <c:v>12.230311</c:v>
                </c:pt>
                <c:pt idx="493">
                  <c:v>12.69412</c:v>
                </c:pt>
                <c:pt idx="494">
                  <c:v>13.096804000000001</c:v>
                </c:pt>
                <c:pt idx="495">
                  <c:v>13.458062999999999</c:v>
                </c:pt>
                <c:pt idx="496">
                  <c:v>13.758338</c:v>
                </c:pt>
                <c:pt idx="497">
                  <c:v>14.036546</c:v>
                </c:pt>
                <c:pt idx="498">
                  <c:v>14.292856</c:v>
                </c:pt>
                <c:pt idx="499">
                  <c:v>14.532672</c:v>
                </c:pt>
                <c:pt idx="500">
                  <c:v>14.719544000000001</c:v>
                </c:pt>
                <c:pt idx="501">
                  <c:v>14.893753999999999</c:v>
                </c:pt>
                <c:pt idx="502">
                  <c:v>13.46161</c:v>
                </c:pt>
                <c:pt idx="503">
                  <c:v>0.45533200000000001</c:v>
                </c:pt>
                <c:pt idx="504">
                  <c:v>1.1110720000000001</c:v>
                </c:pt>
                <c:pt idx="505">
                  <c:v>0.80633200000000005</c:v>
                </c:pt>
                <c:pt idx="506">
                  <c:v>0.40811700000000001</c:v>
                </c:pt>
                <c:pt idx="507">
                  <c:v>-2.8299999999999999E-4</c:v>
                </c:pt>
                <c:pt idx="508">
                  <c:v>-0.39454600000000001</c:v>
                </c:pt>
                <c:pt idx="509">
                  <c:v>-0.53110599999999997</c:v>
                </c:pt>
                <c:pt idx="510">
                  <c:v>0.191219</c:v>
                </c:pt>
                <c:pt idx="511">
                  <c:v>-0.509413</c:v>
                </c:pt>
                <c:pt idx="512">
                  <c:v>-0.89734599999999998</c:v>
                </c:pt>
                <c:pt idx="513">
                  <c:v>-0.55883099999999997</c:v>
                </c:pt>
                <c:pt idx="514">
                  <c:v>-0.81523800000000002</c:v>
                </c:pt>
                <c:pt idx="515">
                  <c:v>-1.0773539999999999</c:v>
                </c:pt>
                <c:pt idx="516">
                  <c:v>-1.205889</c:v>
                </c:pt>
                <c:pt idx="517">
                  <c:v>-1.2965310000000001</c:v>
                </c:pt>
                <c:pt idx="518">
                  <c:v>-1.297936</c:v>
                </c:pt>
                <c:pt idx="519">
                  <c:v>-1.289042</c:v>
                </c:pt>
                <c:pt idx="520">
                  <c:v>-1.262302</c:v>
                </c:pt>
                <c:pt idx="521">
                  <c:v>-1.3374710000000001</c:v>
                </c:pt>
                <c:pt idx="522">
                  <c:v>-1.443233</c:v>
                </c:pt>
                <c:pt idx="523">
                  <c:v>-1.49335</c:v>
                </c:pt>
                <c:pt idx="524">
                  <c:v>-1.5531759999999999</c:v>
                </c:pt>
                <c:pt idx="525">
                  <c:v>-1.5968039999999999</c:v>
                </c:pt>
                <c:pt idx="526">
                  <c:v>-1.5615399999999999</c:v>
                </c:pt>
                <c:pt idx="527">
                  <c:v>-1.5894459999999999</c:v>
                </c:pt>
                <c:pt idx="528">
                  <c:v>-1.6268180000000001</c:v>
                </c:pt>
                <c:pt idx="529">
                  <c:v>-1.6745810000000001</c:v>
                </c:pt>
                <c:pt idx="530">
                  <c:v>-1.6882470000000001</c:v>
                </c:pt>
                <c:pt idx="531">
                  <c:v>-1.6862699999999999</c:v>
                </c:pt>
                <c:pt idx="532">
                  <c:v>-1.6935020000000001</c:v>
                </c:pt>
                <c:pt idx="533">
                  <c:v>-1.678193</c:v>
                </c:pt>
                <c:pt idx="534">
                  <c:v>-1.6640630000000001</c:v>
                </c:pt>
                <c:pt idx="535">
                  <c:v>-1.684493</c:v>
                </c:pt>
                <c:pt idx="536">
                  <c:v>-1.695905</c:v>
                </c:pt>
                <c:pt idx="537">
                  <c:v>-1.6797709999999999</c:v>
                </c:pt>
                <c:pt idx="538">
                  <c:v>-1.679926</c:v>
                </c:pt>
                <c:pt idx="539">
                  <c:v>-1.672517</c:v>
                </c:pt>
                <c:pt idx="540">
                  <c:v>-1.6542760000000001</c:v>
                </c:pt>
                <c:pt idx="541">
                  <c:v>-1.662731</c:v>
                </c:pt>
                <c:pt idx="542">
                  <c:v>-1.634746</c:v>
                </c:pt>
                <c:pt idx="543">
                  <c:v>-1.612298</c:v>
                </c:pt>
                <c:pt idx="544">
                  <c:v>-1.5981069999999999</c:v>
                </c:pt>
                <c:pt idx="545">
                  <c:v>-1.584052</c:v>
                </c:pt>
                <c:pt idx="546">
                  <c:v>-1.539574</c:v>
                </c:pt>
                <c:pt idx="547">
                  <c:v>-1.5501720000000001</c:v>
                </c:pt>
                <c:pt idx="548">
                  <c:v>-1.5518160000000001</c:v>
                </c:pt>
                <c:pt idx="549">
                  <c:v>-1.5006470000000001</c:v>
                </c:pt>
                <c:pt idx="550">
                  <c:v>-1.5120150000000001</c:v>
                </c:pt>
                <c:pt idx="551">
                  <c:v>-1.4999830000000001</c:v>
                </c:pt>
                <c:pt idx="552">
                  <c:v>-1.4567680000000001</c:v>
                </c:pt>
                <c:pt idx="553">
                  <c:v>-1.459174</c:v>
                </c:pt>
                <c:pt idx="554">
                  <c:v>-1.4253100000000001</c:v>
                </c:pt>
                <c:pt idx="555">
                  <c:v>-1.429667</c:v>
                </c:pt>
                <c:pt idx="556">
                  <c:v>-1.3967160000000001</c:v>
                </c:pt>
                <c:pt idx="557">
                  <c:v>-1.3937120000000001</c:v>
                </c:pt>
                <c:pt idx="558">
                  <c:v>-1.3565700000000001</c:v>
                </c:pt>
                <c:pt idx="559">
                  <c:v>-1.328584</c:v>
                </c:pt>
                <c:pt idx="560">
                  <c:v>-1.3411010000000001</c:v>
                </c:pt>
                <c:pt idx="561">
                  <c:v>-1.2894060000000001</c:v>
                </c:pt>
                <c:pt idx="562">
                  <c:v>-1.3257330000000001</c:v>
                </c:pt>
                <c:pt idx="563">
                  <c:v>-1.3454839999999999</c:v>
                </c:pt>
                <c:pt idx="564">
                  <c:v>-1.37069</c:v>
                </c:pt>
                <c:pt idx="565">
                  <c:v>-1.394749</c:v>
                </c:pt>
                <c:pt idx="566">
                  <c:v>-1.439797</c:v>
                </c:pt>
                <c:pt idx="567">
                  <c:v>-1.4771879999999999</c:v>
                </c:pt>
                <c:pt idx="568">
                  <c:v>-1.482524</c:v>
                </c:pt>
                <c:pt idx="569">
                  <c:v>-1.4694389999999999</c:v>
                </c:pt>
                <c:pt idx="570">
                  <c:v>-1.5175099999999999</c:v>
                </c:pt>
                <c:pt idx="571">
                  <c:v>-1.5780400000000001</c:v>
                </c:pt>
                <c:pt idx="572">
                  <c:v>-1.602298</c:v>
                </c:pt>
                <c:pt idx="573">
                  <c:v>-1.6308100000000001</c:v>
                </c:pt>
                <c:pt idx="574">
                  <c:v>-1.6654659999999999</c:v>
                </c:pt>
                <c:pt idx="575">
                  <c:v>-1.6633530000000001</c:v>
                </c:pt>
                <c:pt idx="576">
                  <c:v>-1.684839</c:v>
                </c:pt>
                <c:pt idx="577">
                  <c:v>-1.701055</c:v>
                </c:pt>
                <c:pt idx="578">
                  <c:v>-1.7115560000000001</c:v>
                </c:pt>
                <c:pt idx="579">
                  <c:v>-1.750024</c:v>
                </c:pt>
                <c:pt idx="580">
                  <c:v>-1.7687310000000001</c:v>
                </c:pt>
                <c:pt idx="581">
                  <c:v>-1.7660370000000001</c:v>
                </c:pt>
                <c:pt idx="582">
                  <c:v>-1.764078</c:v>
                </c:pt>
                <c:pt idx="583">
                  <c:v>-1.7830980000000001</c:v>
                </c:pt>
                <c:pt idx="584">
                  <c:v>-1.7943880000000001</c:v>
                </c:pt>
                <c:pt idx="585">
                  <c:v>-1.7292190000000001</c:v>
                </c:pt>
                <c:pt idx="586">
                  <c:v>-1.720952</c:v>
                </c:pt>
                <c:pt idx="587">
                  <c:v>-1.693675</c:v>
                </c:pt>
                <c:pt idx="588">
                  <c:v>-1.7172069999999999</c:v>
                </c:pt>
                <c:pt idx="589">
                  <c:v>-1.714359</c:v>
                </c:pt>
                <c:pt idx="590">
                  <c:v>-1.721997</c:v>
                </c:pt>
                <c:pt idx="591">
                  <c:v>-1.701225</c:v>
                </c:pt>
                <c:pt idx="592">
                  <c:v>-1.7256720000000001</c:v>
                </c:pt>
                <c:pt idx="593">
                  <c:v>-1.699279</c:v>
                </c:pt>
                <c:pt idx="594">
                  <c:v>-1.687252</c:v>
                </c:pt>
                <c:pt idx="595">
                  <c:v>-1.6917450000000001</c:v>
                </c:pt>
                <c:pt idx="596">
                  <c:v>-1.6775789999999999</c:v>
                </c:pt>
                <c:pt idx="597">
                  <c:v>-1.6581589999999999</c:v>
                </c:pt>
                <c:pt idx="598">
                  <c:v>-1.6653929999999999</c:v>
                </c:pt>
                <c:pt idx="599">
                  <c:v>-1.6909339999999999</c:v>
                </c:pt>
                <c:pt idx="600">
                  <c:v>-1.642199</c:v>
                </c:pt>
                <c:pt idx="601">
                  <c:v>-1.592571</c:v>
                </c:pt>
                <c:pt idx="602">
                  <c:v>-1.597267</c:v>
                </c:pt>
                <c:pt idx="603">
                  <c:v>-1.559123</c:v>
                </c:pt>
                <c:pt idx="604">
                  <c:v>-1.559644</c:v>
                </c:pt>
                <c:pt idx="605">
                  <c:v>-1.5107930000000001</c:v>
                </c:pt>
                <c:pt idx="606">
                  <c:v>-1.5359719999999999</c:v>
                </c:pt>
                <c:pt idx="607">
                  <c:v>-1.5330349999999999</c:v>
                </c:pt>
                <c:pt idx="608">
                  <c:v>-1.518616</c:v>
                </c:pt>
                <c:pt idx="609">
                  <c:v>-1.484364</c:v>
                </c:pt>
                <c:pt idx="610">
                  <c:v>-1.451783</c:v>
                </c:pt>
                <c:pt idx="611">
                  <c:v>-1.451017</c:v>
                </c:pt>
                <c:pt idx="612">
                  <c:v>-1.463279</c:v>
                </c:pt>
                <c:pt idx="613">
                  <c:v>-1.443991</c:v>
                </c:pt>
                <c:pt idx="614">
                  <c:v>-1.432113</c:v>
                </c:pt>
                <c:pt idx="615">
                  <c:v>-1.421834</c:v>
                </c:pt>
                <c:pt idx="616">
                  <c:v>-1.4286639999999999</c:v>
                </c:pt>
                <c:pt idx="617">
                  <c:v>-1.4028229999999999</c:v>
                </c:pt>
                <c:pt idx="618">
                  <c:v>-1.3978139999999999</c:v>
                </c:pt>
                <c:pt idx="619">
                  <c:v>-1.3950050000000001</c:v>
                </c:pt>
                <c:pt idx="620">
                  <c:v>-1.3599490000000001</c:v>
                </c:pt>
                <c:pt idx="621">
                  <c:v>-1.3483609999999999</c:v>
                </c:pt>
                <c:pt idx="622">
                  <c:v>-1.3379760000000001</c:v>
                </c:pt>
                <c:pt idx="623">
                  <c:v>-1.3375969999999999</c:v>
                </c:pt>
                <c:pt idx="624">
                  <c:v>-1.3429219999999999</c:v>
                </c:pt>
                <c:pt idx="625">
                  <c:v>-1.3230710000000001</c:v>
                </c:pt>
                <c:pt idx="626">
                  <c:v>-1.301153</c:v>
                </c:pt>
                <c:pt idx="627">
                  <c:v>-1.3077730000000001</c:v>
                </c:pt>
                <c:pt idx="628">
                  <c:v>-1.3127009999999999</c:v>
                </c:pt>
                <c:pt idx="629">
                  <c:v>-1.2908390000000001</c:v>
                </c:pt>
                <c:pt idx="630">
                  <c:v>-1.2959540000000001</c:v>
                </c:pt>
                <c:pt idx="631">
                  <c:v>-1.2909330000000001</c:v>
                </c:pt>
                <c:pt idx="632">
                  <c:v>-1.309963</c:v>
                </c:pt>
                <c:pt idx="633">
                  <c:v>-1.28281</c:v>
                </c:pt>
                <c:pt idx="634">
                  <c:v>-1.292</c:v>
                </c:pt>
                <c:pt idx="635">
                  <c:v>-1.2772559999999999</c:v>
                </c:pt>
                <c:pt idx="636">
                  <c:v>-1.2409969999999999</c:v>
                </c:pt>
                <c:pt idx="637">
                  <c:v>-1.2382709999999999</c:v>
                </c:pt>
                <c:pt idx="638">
                  <c:v>-1.249444</c:v>
                </c:pt>
                <c:pt idx="639">
                  <c:v>-1.2271559999999999</c:v>
                </c:pt>
                <c:pt idx="640">
                  <c:v>-1.211578</c:v>
                </c:pt>
                <c:pt idx="641">
                  <c:v>-1.2325600000000001</c:v>
                </c:pt>
                <c:pt idx="642">
                  <c:v>-1.232691</c:v>
                </c:pt>
                <c:pt idx="643">
                  <c:v>-1.2300990000000001</c:v>
                </c:pt>
                <c:pt idx="644">
                  <c:v>-1.226477</c:v>
                </c:pt>
                <c:pt idx="645">
                  <c:v>-1.210121</c:v>
                </c:pt>
                <c:pt idx="646">
                  <c:v>-1.202302</c:v>
                </c:pt>
                <c:pt idx="647">
                  <c:v>-1.2218009999999999</c:v>
                </c:pt>
                <c:pt idx="648">
                  <c:v>-1.2292380000000001</c:v>
                </c:pt>
                <c:pt idx="649">
                  <c:v>-1.254607</c:v>
                </c:pt>
                <c:pt idx="650">
                  <c:v>-1.2565500000000001</c:v>
                </c:pt>
                <c:pt idx="651">
                  <c:v>-1.253709</c:v>
                </c:pt>
                <c:pt idx="652">
                  <c:v>-1.268966</c:v>
                </c:pt>
                <c:pt idx="653">
                  <c:v>-1.2758339999999999</c:v>
                </c:pt>
                <c:pt idx="654">
                  <c:v>-1.2573160000000001</c:v>
                </c:pt>
                <c:pt idx="655">
                  <c:v>-1.2942279999999999</c:v>
                </c:pt>
                <c:pt idx="656">
                  <c:v>-1.2802659999999999</c:v>
                </c:pt>
                <c:pt idx="657">
                  <c:v>-1.299722</c:v>
                </c:pt>
                <c:pt idx="658">
                  <c:v>-1.338095</c:v>
                </c:pt>
                <c:pt idx="659">
                  <c:v>-1.3513539999999999</c:v>
                </c:pt>
                <c:pt idx="660">
                  <c:v>-1.359143</c:v>
                </c:pt>
                <c:pt idx="661">
                  <c:v>-1.3984939999999999</c:v>
                </c:pt>
                <c:pt idx="662">
                  <c:v>-1.387372</c:v>
                </c:pt>
                <c:pt idx="663">
                  <c:v>-1.3877090000000001</c:v>
                </c:pt>
                <c:pt idx="664">
                  <c:v>-1.4086339999999999</c:v>
                </c:pt>
                <c:pt idx="665">
                  <c:v>-1.4353899999999999</c:v>
                </c:pt>
                <c:pt idx="666">
                  <c:v>-1.4308959999999999</c:v>
                </c:pt>
                <c:pt idx="667">
                  <c:v>-1.453095</c:v>
                </c:pt>
                <c:pt idx="668">
                  <c:v>-1.4558219999999999</c:v>
                </c:pt>
                <c:pt idx="669">
                  <c:v>-1.469865</c:v>
                </c:pt>
                <c:pt idx="670">
                  <c:v>-1.5047980000000001</c:v>
                </c:pt>
                <c:pt idx="671">
                  <c:v>-1.510351</c:v>
                </c:pt>
                <c:pt idx="672">
                  <c:v>-1.5386029999999999</c:v>
                </c:pt>
                <c:pt idx="673">
                  <c:v>-1.5320199999999999</c:v>
                </c:pt>
                <c:pt idx="674">
                  <c:v>-1.542781</c:v>
                </c:pt>
                <c:pt idx="675">
                  <c:v>-1.581027</c:v>
                </c:pt>
                <c:pt idx="676">
                  <c:v>-1.5835220000000001</c:v>
                </c:pt>
                <c:pt idx="677">
                  <c:v>-1.619046</c:v>
                </c:pt>
                <c:pt idx="678">
                  <c:v>-1.629988</c:v>
                </c:pt>
                <c:pt idx="679">
                  <c:v>-1.648714</c:v>
                </c:pt>
                <c:pt idx="680">
                  <c:v>-1.6595009999999999</c:v>
                </c:pt>
                <c:pt idx="681">
                  <c:v>-1.6946460000000001</c:v>
                </c:pt>
                <c:pt idx="682">
                  <c:v>-1.6978439999999999</c:v>
                </c:pt>
                <c:pt idx="683">
                  <c:v>-1.747293</c:v>
                </c:pt>
                <c:pt idx="684">
                  <c:v>-1.7416149999999999</c:v>
                </c:pt>
                <c:pt idx="685">
                  <c:v>-1.7630589999999999</c:v>
                </c:pt>
                <c:pt idx="686">
                  <c:v>-1.7627200000000001</c:v>
                </c:pt>
                <c:pt idx="687">
                  <c:v>-1.773234</c:v>
                </c:pt>
                <c:pt idx="688">
                  <c:v>-1.8195079999999999</c:v>
                </c:pt>
                <c:pt idx="689">
                  <c:v>-1.84941</c:v>
                </c:pt>
                <c:pt idx="690">
                  <c:v>-1.854028</c:v>
                </c:pt>
                <c:pt idx="691">
                  <c:v>-1.8765510000000001</c:v>
                </c:pt>
                <c:pt idx="692">
                  <c:v>-1.893108</c:v>
                </c:pt>
                <c:pt idx="693">
                  <c:v>-1.9277599999999999</c:v>
                </c:pt>
                <c:pt idx="694">
                  <c:v>-1.923943</c:v>
                </c:pt>
                <c:pt idx="695">
                  <c:v>-1.9167689999999999</c:v>
                </c:pt>
                <c:pt idx="696">
                  <c:v>-1.928688</c:v>
                </c:pt>
                <c:pt idx="697">
                  <c:v>-1.8966259999999999</c:v>
                </c:pt>
                <c:pt idx="698">
                  <c:v>-1.909373</c:v>
                </c:pt>
                <c:pt idx="699">
                  <c:v>-1.9387529999999999</c:v>
                </c:pt>
                <c:pt idx="700">
                  <c:v>-1.946917</c:v>
                </c:pt>
                <c:pt idx="701">
                  <c:v>-1.9392199999999999</c:v>
                </c:pt>
                <c:pt idx="702">
                  <c:v>-2.0001690000000001</c:v>
                </c:pt>
                <c:pt idx="703">
                  <c:v>-2.0100829999999998</c:v>
                </c:pt>
                <c:pt idx="704">
                  <c:v>-2.025684</c:v>
                </c:pt>
                <c:pt idx="705">
                  <c:v>-2.032937</c:v>
                </c:pt>
                <c:pt idx="706">
                  <c:v>-2.053693</c:v>
                </c:pt>
                <c:pt idx="707">
                  <c:v>-2.0779649999999998</c:v>
                </c:pt>
                <c:pt idx="708">
                  <c:v>-2.1071260000000001</c:v>
                </c:pt>
                <c:pt idx="709">
                  <c:v>-2.144342</c:v>
                </c:pt>
                <c:pt idx="710">
                  <c:v>-2.1479010000000001</c:v>
                </c:pt>
                <c:pt idx="711">
                  <c:v>-2.1309089999999999</c:v>
                </c:pt>
                <c:pt idx="712">
                  <c:v>-2.1613850000000001</c:v>
                </c:pt>
                <c:pt idx="713">
                  <c:v>-2.2058049999999998</c:v>
                </c:pt>
                <c:pt idx="714">
                  <c:v>-2.228815</c:v>
                </c:pt>
                <c:pt idx="715">
                  <c:v>-2.2208600000000001</c:v>
                </c:pt>
                <c:pt idx="716">
                  <c:v>-2.2552759999999998</c:v>
                </c:pt>
                <c:pt idx="717">
                  <c:v>-2.2537029999999998</c:v>
                </c:pt>
                <c:pt idx="718">
                  <c:v>-2.26559</c:v>
                </c:pt>
                <c:pt idx="719">
                  <c:v>-2.2505009999999999</c:v>
                </c:pt>
                <c:pt idx="720">
                  <c:v>-2.2846449999999998</c:v>
                </c:pt>
                <c:pt idx="721">
                  <c:v>-2.3264529999999999</c:v>
                </c:pt>
                <c:pt idx="722">
                  <c:v>-2.3486609999999999</c:v>
                </c:pt>
                <c:pt idx="723">
                  <c:v>-2.3620399999999999</c:v>
                </c:pt>
                <c:pt idx="724">
                  <c:v>0.23495099999999999</c:v>
                </c:pt>
                <c:pt idx="725">
                  <c:v>0.220833</c:v>
                </c:pt>
                <c:pt idx="726">
                  <c:v>0.301068</c:v>
                </c:pt>
                <c:pt idx="727">
                  <c:v>0.51332800000000001</c:v>
                </c:pt>
                <c:pt idx="728">
                  <c:v>1.01972</c:v>
                </c:pt>
                <c:pt idx="729">
                  <c:v>3.4347129999999999</c:v>
                </c:pt>
                <c:pt idx="730">
                  <c:v>5.9703759999999999</c:v>
                </c:pt>
                <c:pt idx="731">
                  <c:v>8.6203509999999994</c:v>
                </c:pt>
                <c:pt idx="732">
                  <c:v>10.073646</c:v>
                </c:pt>
                <c:pt idx="733">
                  <c:v>10.857417</c:v>
                </c:pt>
                <c:pt idx="734">
                  <c:v>11.398754</c:v>
                </c:pt>
                <c:pt idx="735">
                  <c:v>11.828151999999999</c:v>
                </c:pt>
                <c:pt idx="736">
                  <c:v>12.183845</c:v>
                </c:pt>
                <c:pt idx="737">
                  <c:v>12.497868</c:v>
                </c:pt>
                <c:pt idx="738">
                  <c:v>12.763303000000001</c:v>
                </c:pt>
                <c:pt idx="739">
                  <c:v>13.004165</c:v>
                </c:pt>
                <c:pt idx="740">
                  <c:v>13.184998999999999</c:v>
                </c:pt>
                <c:pt idx="741">
                  <c:v>13.400793999999999</c:v>
                </c:pt>
                <c:pt idx="742">
                  <c:v>12.044307999999999</c:v>
                </c:pt>
                <c:pt idx="743">
                  <c:v>0.51090199999999997</c:v>
                </c:pt>
                <c:pt idx="744">
                  <c:v>0.35713200000000001</c:v>
                </c:pt>
                <c:pt idx="745">
                  <c:v>-0.15872900000000001</c:v>
                </c:pt>
                <c:pt idx="746">
                  <c:v>-0.55905199999999999</c:v>
                </c:pt>
                <c:pt idx="747">
                  <c:v>-0.97468200000000005</c:v>
                </c:pt>
                <c:pt idx="748">
                  <c:v>-1.264375</c:v>
                </c:pt>
                <c:pt idx="749">
                  <c:v>-1.0673379999999999</c:v>
                </c:pt>
                <c:pt idx="750">
                  <c:v>-0.48828500000000002</c:v>
                </c:pt>
                <c:pt idx="751">
                  <c:v>-1.2315419999999999</c:v>
                </c:pt>
                <c:pt idx="752">
                  <c:v>-1.3338859999999999</c:v>
                </c:pt>
                <c:pt idx="753">
                  <c:v>-1.0479039999999999</c:v>
                </c:pt>
                <c:pt idx="754">
                  <c:v>-1.3475360000000001</c:v>
                </c:pt>
                <c:pt idx="755">
                  <c:v>-1.5383199999999999</c:v>
                </c:pt>
                <c:pt idx="756">
                  <c:v>-1.7125030000000001</c:v>
                </c:pt>
                <c:pt idx="757">
                  <c:v>-1.761522</c:v>
                </c:pt>
                <c:pt idx="758">
                  <c:v>-1.7168969999999999</c:v>
                </c:pt>
                <c:pt idx="759">
                  <c:v>-1.6667160000000001</c:v>
                </c:pt>
                <c:pt idx="760">
                  <c:v>-1.656593</c:v>
                </c:pt>
                <c:pt idx="761">
                  <c:v>-1.751147</c:v>
                </c:pt>
                <c:pt idx="762">
                  <c:v>-1.8159829999999999</c:v>
                </c:pt>
                <c:pt idx="763">
                  <c:v>-1.870743</c:v>
                </c:pt>
                <c:pt idx="764">
                  <c:v>-1.8941600000000001</c:v>
                </c:pt>
                <c:pt idx="765">
                  <c:v>-1.9065350000000001</c:v>
                </c:pt>
                <c:pt idx="766">
                  <c:v>-1.8912739999999999</c:v>
                </c:pt>
                <c:pt idx="767">
                  <c:v>-1.916344</c:v>
                </c:pt>
                <c:pt idx="768">
                  <c:v>-1.9325909999999999</c:v>
                </c:pt>
                <c:pt idx="769">
                  <c:v>-1.953897</c:v>
                </c:pt>
                <c:pt idx="770">
                  <c:v>-1.957865</c:v>
                </c:pt>
                <c:pt idx="771">
                  <c:v>-2.0151180000000002</c:v>
                </c:pt>
                <c:pt idx="772">
                  <c:v>-1.9942740000000001</c:v>
                </c:pt>
                <c:pt idx="773">
                  <c:v>-1.977287</c:v>
                </c:pt>
                <c:pt idx="774">
                  <c:v>-1.978769</c:v>
                </c:pt>
                <c:pt idx="775">
                  <c:v>-1.980118</c:v>
                </c:pt>
                <c:pt idx="776">
                  <c:v>-1.993258</c:v>
                </c:pt>
                <c:pt idx="777">
                  <c:v>-1.9944269999999999</c:v>
                </c:pt>
                <c:pt idx="778">
                  <c:v>-1.985582</c:v>
                </c:pt>
                <c:pt idx="779">
                  <c:v>-1.9874210000000001</c:v>
                </c:pt>
                <c:pt idx="780">
                  <c:v>-1.94181</c:v>
                </c:pt>
                <c:pt idx="781">
                  <c:v>-1.890868</c:v>
                </c:pt>
                <c:pt idx="782">
                  <c:v>-1.860824</c:v>
                </c:pt>
                <c:pt idx="783">
                  <c:v>-1.8920859999999999</c:v>
                </c:pt>
                <c:pt idx="784">
                  <c:v>-1.872959</c:v>
                </c:pt>
                <c:pt idx="785">
                  <c:v>-1.878641</c:v>
                </c:pt>
                <c:pt idx="786">
                  <c:v>-1.9069</c:v>
                </c:pt>
                <c:pt idx="787">
                  <c:v>-1.9037820000000001</c:v>
                </c:pt>
                <c:pt idx="788">
                  <c:v>-1.90229</c:v>
                </c:pt>
                <c:pt idx="789">
                  <c:v>-1.8829929999999999</c:v>
                </c:pt>
                <c:pt idx="790">
                  <c:v>-1.9148289999999999</c:v>
                </c:pt>
                <c:pt idx="791">
                  <c:v>-1.8914869999999999</c:v>
                </c:pt>
                <c:pt idx="792">
                  <c:v>-1.8666400000000001</c:v>
                </c:pt>
                <c:pt idx="793">
                  <c:v>-1.8568469999999999</c:v>
                </c:pt>
                <c:pt idx="794">
                  <c:v>-1.850873</c:v>
                </c:pt>
                <c:pt idx="795">
                  <c:v>-1.828384</c:v>
                </c:pt>
                <c:pt idx="796">
                  <c:v>-1.8219879999999999</c:v>
                </c:pt>
                <c:pt idx="797">
                  <c:v>-1.813078</c:v>
                </c:pt>
                <c:pt idx="798">
                  <c:v>-1.7971490000000001</c:v>
                </c:pt>
                <c:pt idx="799">
                  <c:v>-1.7686489999999999</c:v>
                </c:pt>
                <c:pt idx="800">
                  <c:v>-1.756632</c:v>
                </c:pt>
                <c:pt idx="801">
                  <c:v>-1.7494000000000001</c:v>
                </c:pt>
                <c:pt idx="802">
                  <c:v>-1.74918</c:v>
                </c:pt>
                <c:pt idx="803">
                  <c:v>-1.716723</c:v>
                </c:pt>
                <c:pt idx="804">
                  <c:v>-1.7146520000000001</c:v>
                </c:pt>
                <c:pt idx="805">
                  <c:v>-1.6973259999999999</c:v>
                </c:pt>
                <c:pt idx="806">
                  <c:v>-1.670094</c:v>
                </c:pt>
                <c:pt idx="807">
                  <c:v>-1.6668590000000001</c:v>
                </c:pt>
                <c:pt idx="808">
                  <c:v>-1.6651009999999999</c:v>
                </c:pt>
                <c:pt idx="809">
                  <c:v>-1.668777</c:v>
                </c:pt>
                <c:pt idx="810">
                  <c:v>-1.6225369999999999</c:v>
                </c:pt>
                <c:pt idx="811">
                  <c:v>-1.6335040000000001</c:v>
                </c:pt>
                <c:pt idx="812">
                  <c:v>-1.6360950000000001</c:v>
                </c:pt>
                <c:pt idx="813">
                  <c:v>-1.64134</c:v>
                </c:pt>
                <c:pt idx="814">
                  <c:v>-1.6439699999999999</c:v>
                </c:pt>
                <c:pt idx="815">
                  <c:v>-1.6497390000000001</c:v>
                </c:pt>
                <c:pt idx="816">
                  <c:v>-1.652666</c:v>
                </c:pt>
                <c:pt idx="817">
                  <c:v>-1.6403859999999999</c:v>
                </c:pt>
                <c:pt idx="818">
                  <c:v>-1.628887</c:v>
                </c:pt>
                <c:pt idx="819">
                  <c:v>-1.6411039999999999</c:v>
                </c:pt>
                <c:pt idx="820">
                  <c:v>-1.6411039999999999</c:v>
                </c:pt>
                <c:pt idx="821">
                  <c:v>-1.6398630000000001</c:v>
                </c:pt>
                <c:pt idx="822">
                  <c:v>-1.6242730000000001</c:v>
                </c:pt>
                <c:pt idx="823">
                  <c:v>-1.644156</c:v>
                </c:pt>
                <c:pt idx="824">
                  <c:v>-1.6665129999999999</c:v>
                </c:pt>
                <c:pt idx="825">
                  <c:v>-1.6387050000000001</c:v>
                </c:pt>
                <c:pt idx="826">
                  <c:v>-1.638455</c:v>
                </c:pt>
                <c:pt idx="827">
                  <c:v>-1.6429039999999999</c:v>
                </c:pt>
                <c:pt idx="828">
                  <c:v>-1.6198650000000001</c:v>
                </c:pt>
                <c:pt idx="829">
                  <c:v>-1.632698</c:v>
                </c:pt>
                <c:pt idx="830">
                  <c:v>-1.6431020000000001</c:v>
                </c:pt>
                <c:pt idx="831">
                  <c:v>-1.646911</c:v>
                </c:pt>
                <c:pt idx="832">
                  <c:v>-1.675716</c:v>
                </c:pt>
                <c:pt idx="833">
                  <c:v>-1.6939040000000001</c:v>
                </c:pt>
                <c:pt idx="834">
                  <c:v>-1.690928</c:v>
                </c:pt>
                <c:pt idx="835">
                  <c:v>-1.67923</c:v>
                </c:pt>
                <c:pt idx="836">
                  <c:v>-1.6945300000000001</c:v>
                </c:pt>
                <c:pt idx="837">
                  <c:v>-1.7225170000000001</c:v>
                </c:pt>
                <c:pt idx="838">
                  <c:v>-1.695252</c:v>
                </c:pt>
                <c:pt idx="839">
                  <c:v>-1.723122</c:v>
                </c:pt>
                <c:pt idx="840">
                  <c:v>-1.699058</c:v>
                </c:pt>
                <c:pt idx="841">
                  <c:v>-1.6946840000000001</c:v>
                </c:pt>
                <c:pt idx="842">
                  <c:v>-1.7064790000000001</c:v>
                </c:pt>
                <c:pt idx="843">
                  <c:v>-1.7293449999999999</c:v>
                </c:pt>
                <c:pt idx="844">
                  <c:v>-1.7283520000000001</c:v>
                </c:pt>
                <c:pt idx="845">
                  <c:v>-1.7176929999999999</c:v>
                </c:pt>
                <c:pt idx="846">
                  <c:v>-1.7325029999999999</c:v>
                </c:pt>
                <c:pt idx="847">
                  <c:v>-1.7137089999999999</c:v>
                </c:pt>
                <c:pt idx="848">
                  <c:v>-1.706939</c:v>
                </c:pt>
                <c:pt idx="849">
                  <c:v>-1.740103</c:v>
                </c:pt>
                <c:pt idx="850">
                  <c:v>-1.729773</c:v>
                </c:pt>
                <c:pt idx="851">
                  <c:v>-1.742162</c:v>
                </c:pt>
                <c:pt idx="852">
                  <c:v>-1.782737</c:v>
                </c:pt>
                <c:pt idx="853">
                  <c:v>-1.778848</c:v>
                </c:pt>
                <c:pt idx="854">
                  <c:v>-1.7509729999999999</c:v>
                </c:pt>
                <c:pt idx="855">
                  <c:v>-1.7743329999999999</c:v>
                </c:pt>
                <c:pt idx="856">
                  <c:v>-1.776775</c:v>
                </c:pt>
                <c:pt idx="857">
                  <c:v>-1.7881659999999999</c:v>
                </c:pt>
                <c:pt idx="858">
                  <c:v>-1.8163819999999999</c:v>
                </c:pt>
                <c:pt idx="859">
                  <c:v>-1.81681</c:v>
                </c:pt>
                <c:pt idx="860">
                  <c:v>-1.831871</c:v>
                </c:pt>
                <c:pt idx="861">
                  <c:v>-1.8281670000000001</c:v>
                </c:pt>
                <c:pt idx="862">
                  <c:v>-1.857907</c:v>
                </c:pt>
                <c:pt idx="863">
                  <c:v>-1.856827</c:v>
                </c:pt>
                <c:pt idx="864">
                  <c:v>-1.879759</c:v>
                </c:pt>
                <c:pt idx="865">
                  <c:v>-1.8433379999999999</c:v>
                </c:pt>
                <c:pt idx="866">
                  <c:v>-1.875132</c:v>
                </c:pt>
                <c:pt idx="867">
                  <c:v>-1.899977</c:v>
                </c:pt>
                <c:pt idx="868">
                  <c:v>-1.9124220000000001</c:v>
                </c:pt>
                <c:pt idx="869">
                  <c:v>-1.875086</c:v>
                </c:pt>
                <c:pt idx="870">
                  <c:v>-1.8749279999999999</c:v>
                </c:pt>
                <c:pt idx="871">
                  <c:v>-1.865267</c:v>
                </c:pt>
                <c:pt idx="872">
                  <c:v>-1.892658</c:v>
                </c:pt>
                <c:pt idx="873">
                  <c:v>-1.9233929999999999</c:v>
                </c:pt>
                <c:pt idx="874">
                  <c:v>-1.920175</c:v>
                </c:pt>
                <c:pt idx="875">
                  <c:v>-1.964663</c:v>
                </c:pt>
                <c:pt idx="876">
                  <c:v>-1.9868030000000001</c:v>
                </c:pt>
                <c:pt idx="877">
                  <c:v>-2.0175879999999999</c:v>
                </c:pt>
                <c:pt idx="878">
                  <c:v>-2.047094</c:v>
                </c:pt>
                <c:pt idx="879">
                  <c:v>-2.0366209999999998</c:v>
                </c:pt>
                <c:pt idx="880">
                  <c:v>-2.039596</c:v>
                </c:pt>
                <c:pt idx="881">
                  <c:v>-2.0419079999999998</c:v>
                </c:pt>
                <c:pt idx="882">
                  <c:v>-2.0539580000000002</c:v>
                </c:pt>
                <c:pt idx="883">
                  <c:v>-2.0568469999999999</c:v>
                </c:pt>
                <c:pt idx="884">
                  <c:v>-2.0892439999999999</c:v>
                </c:pt>
                <c:pt idx="885">
                  <c:v>-2.1021999999999998</c:v>
                </c:pt>
                <c:pt idx="886">
                  <c:v>-2.1561720000000002</c:v>
                </c:pt>
                <c:pt idx="887">
                  <c:v>-2.136018</c:v>
                </c:pt>
                <c:pt idx="888">
                  <c:v>-2.084247</c:v>
                </c:pt>
                <c:pt idx="889">
                  <c:v>-2.092203</c:v>
                </c:pt>
                <c:pt idx="890">
                  <c:v>-2.1067279999999999</c:v>
                </c:pt>
                <c:pt idx="891">
                  <c:v>-2.1546919999999998</c:v>
                </c:pt>
                <c:pt idx="892">
                  <c:v>-2.1663190000000001</c:v>
                </c:pt>
                <c:pt idx="893">
                  <c:v>-2.1723059999999998</c:v>
                </c:pt>
                <c:pt idx="894">
                  <c:v>-2.2292559999999999</c:v>
                </c:pt>
                <c:pt idx="895">
                  <c:v>-2.2819829999999999</c:v>
                </c:pt>
                <c:pt idx="896">
                  <c:v>-2.3286579999999999</c:v>
                </c:pt>
                <c:pt idx="897">
                  <c:v>-2.3887969999999998</c:v>
                </c:pt>
                <c:pt idx="898">
                  <c:v>-2.4670540000000001</c:v>
                </c:pt>
                <c:pt idx="899">
                  <c:v>-2.5202089999999999</c:v>
                </c:pt>
                <c:pt idx="900">
                  <c:v>-2.5629430000000002</c:v>
                </c:pt>
                <c:pt idx="901">
                  <c:v>-2.5952920000000002</c:v>
                </c:pt>
                <c:pt idx="902">
                  <c:v>-2.6506129999999999</c:v>
                </c:pt>
                <c:pt idx="903">
                  <c:v>-2.6852860000000001</c:v>
                </c:pt>
                <c:pt idx="904">
                  <c:v>-2.6966839999999999</c:v>
                </c:pt>
                <c:pt idx="905">
                  <c:v>-2.754324</c:v>
                </c:pt>
                <c:pt idx="906">
                  <c:v>-2.8041200000000002</c:v>
                </c:pt>
                <c:pt idx="907">
                  <c:v>-2.8582489999999998</c:v>
                </c:pt>
                <c:pt idx="908">
                  <c:v>-2.5406580000000001</c:v>
                </c:pt>
                <c:pt idx="909">
                  <c:v>-2.6515780000000002</c:v>
                </c:pt>
                <c:pt idx="910">
                  <c:v>-2.9539049999999998</c:v>
                </c:pt>
                <c:pt idx="911">
                  <c:v>-3.0531000000000001</c:v>
                </c:pt>
                <c:pt idx="912">
                  <c:v>-3.1099039999999998</c:v>
                </c:pt>
                <c:pt idx="913">
                  <c:v>-3.0786910000000001</c:v>
                </c:pt>
                <c:pt idx="914">
                  <c:v>-2.9988009999999998</c:v>
                </c:pt>
                <c:pt idx="915">
                  <c:v>-2.9597739999999999</c:v>
                </c:pt>
                <c:pt idx="916">
                  <c:v>-2.9642909999999998</c:v>
                </c:pt>
                <c:pt idx="917">
                  <c:v>-3.0180479999999998</c:v>
                </c:pt>
                <c:pt idx="918">
                  <c:v>-3.0981939999999999</c:v>
                </c:pt>
                <c:pt idx="919">
                  <c:v>-3.15896</c:v>
                </c:pt>
                <c:pt idx="920">
                  <c:v>-3.1519300000000001</c:v>
                </c:pt>
                <c:pt idx="921">
                  <c:v>-3.1756289999999998</c:v>
                </c:pt>
                <c:pt idx="922">
                  <c:v>-3.1548419999999999</c:v>
                </c:pt>
                <c:pt idx="923">
                  <c:v>-3.19503</c:v>
                </c:pt>
                <c:pt idx="924">
                  <c:v>-3.2274620000000001</c:v>
                </c:pt>
                <c:pt idx="925">
                  <c:v>-3.267029</c:v>
                </c:pt>
                <c:pt idx="926">
                  <c:v>-3.2525140000000001</c:v>
                </c:pt>
                <c:pt idx="927">
                  <c:v>-3.3157390000000002</c:v>
                </c:pt>
                <c:pt idx="928">
                  <c:v>-3.2948870000000001</c:v>
                </c:pt>
                <c:pt idx="929">
                  <c:v>-3.288821</c:v>
                </c:pt>
                <c:pt idx="930">
                  <c:v>-3.2955990000000002</c:v>
                </c:pt>
                <c:pt idx="931">
                  <c:v>-3.3200880000000002</c:v>
                </c:pt>
                <c:pt idx="932">
                  <c:v>-3.3375370000000002</c:v>
                </c:pt>
                <c:pt idx="933">
                  <c:v>-3.36957</c:v>
                </c:pt>
                <c:pt idx="934">
                  <c:v>-3.3702160000000001</c:v>
                </c:pt>
                <c:pt idx="935">
                  <c:v>-3.3634149999999998</c:v>
                </c:pt>
                <c:pt idx="936">
                  <c:v>-3.3919269999999999</c:v>
                </c:pt>
                <c:pt idx="937">
                  <c:v>-3.411883</c:v>
                </c:pt>
                <c:pt idx="938">
                  <c:v>-3.4199860000000002</c:v>
                </c:pt>
                <c:pt idx="939">
                  <c:v>-3.404382</c:v>
                </c:pt>
                <c:pt idx="940">
                  <c:v>-3.3566400000000001</c:v>
                </c:pt>
                <c:pt idx="941">
                  <c:v>-3.3734030000000002</c:v>
                </c:pt>
                <c:pt idx="942">
                  <c:v>-3.3871699999999998</c:v>
                </c:pt>
                <c:pt idx="943">
                  <c:v>-3.3728120000000001</c:v>
                </c:pt>
                <c:pt idx="944">
                  <c:v>-3.4203229999999998</c:v>
                </c:pt>
                <c:pt idx="945">
                  <c:v>-3.4000339999999998</c:v>
                </c:pt>
                <c:pt idx="946">
                  <c:v>-3.44373</c:v>
                </c:pt>
                <c:pt idx="947">
                  <c:v>-3.451397</c:v>
                </c:pt>
                <c:pt idx="948">
                  <c:v>-3.4491749999999999</c:v>
                </c:pt>
                <c:pt idx="949">
                  <c:v>-3.488572</c:v>
                </c:pt>
                <c:pt idx="950">
                  <c:v>-3.5155050000000001</c:v>
                </c:pt>
                <c:pt idx="951">
                  <c:v>-3.529779</c:v>
                </c:pt>
                <c:pt idx="952">
                  <c:v>-3.5462850000000001</c:v>
                </c:pt>
                <c:pt idx="953">
                  <c:v>-3.5729709999999999</c:v>
                </c:pt>
                <c:pt idx="954">
                  <c:v>-3.5354809999999999</c:v>
                </c:pt>
                <c:pt idx="955">
                  <c:v>-3.5315940000000001</c:v>
                </c:pt>
                <c:pt idx="956">
                  <c:v>-3.5882930000000002</c:v>
                </c:pt>
                <c:pt idx="957">
                  <c:v>-3.6385459999999998</c:v>
                </c:pt>
                <c:pt idx="958">
                  <c:v>-3.6397849999999998</c:v>
                </c:pt>
                <c:pt idx="959">
                  <c:v>-3.6896279999999999</c:v>
                </c:pt>
                <c:pt idx="960">
                  <c:v>-3.7292909999999999</c:v>
                </c:pt>
                <c:pt idx="961">
                  <c:v>-3.7693249999999998</c:v>
                </c:pt>
                <c:pt idx="962">
                  <c:v>-3.802057</c:v>
                </c:pt>
                <c:pt idx="963">
                  <c:v>-3.8323489999999998</c:v>
                </c:pt>
                <c:pt idx="964">
                  <c:v>0.100631</c:v>
                </c:pt>
                <c:pt idx="965">
                  <c:v>0.17696400000000001</c:v>
                </c:pt>
                <c:pt idx="966">
                  <c:v>0.200046</c:v>
                </c:pt>
                <c:pt idx="967">
                  <c:v>0.23768700000000001</c:v>
                </c:pt>
                <c:pt idx="968">
                  <c:v>0.31455699999999998</c:v>
                </c:pt>
                <c:pt idx="969">
                  <c:v>0.485371</c:v>
                </c:pt>
                <c:pt idx="970">
                  <c:v>0.784443</c:v>
                </c:pt>
                <c:pt idx="971">
                  <c:v>2.2897110000000001</c:v>
                </c:pt>
                <c:pt idx="972">
                  <c:v>4.3149759999999997</c:v>
                </c:pt>
                <c:pt idx="973">
                  <c:v>6.304735</c:v>
                </c:pt>
                <c:pt idx="974">
                  <c:v>8.5737550000000002</c:v>
                </c:pt>
                <c:pt idx="975">
                  <c:v>9.9573929999999997</c:v>
                </c:pt>
                <c:pt idx="976">
                  <c:v>10.696744000000001</c:v>
                </c:pt>
                <c:pt idx="977">
                  <c:v>11.198259</c:v>
                </c:pt>
                <c:pt idx="978">
                  <c:v>11.638741</c:v>
                </c:pt>
                <c:pt idx="979">
                  <c:v>11.990942</c:v>
                </c:pt>
                <c:pt idx="980">
                  <c:v>12.286962000000001</c:v>
                </c:pt>
                <c:pt idx="981">
                  <c:v>12.449503999999999</c:v>
                </c:pt>
                <c:pt idx="982">
                  <c:v>10.826487999999999</c:v>
                </c:pt>
                <c:pt idx="983">
                  <c:v>0.29908699999999999</c:v>
                </c:pt>
                <c:pt idx="984">
                  <c:v>-0.203763</c:v>
                </c:pt>
                <c:pt idx="985">
                  <c:v>-0.71404699999999999</c:v>
                </c:pt>
                <c:pt idx="986">
                  <c:v>-1.139116</c:v>
                </c:pt>
                <c:pt idx="987">
                  <c:v>-1.534575</c:v>
                </c:pt>
                <c:pt idx="988">
                  <c:v>-1.7561850000000001</c:v>
                </c:pt>
                <c:pt idx="989">
                  <c:v>-1.4000239999999999</c:v>
                </c:pt>
                <c:pt idx="990">
                  <c:v>-1.0450269999999999</c:v>
                </c:pt>
                <c:pt idx="991">
                  <c:v>-1.7864169999999999</c:v>
                </c:pt>
                <c:pt idx="992">
                  <c:v>-1.6643520000000001</c:v>
                </c:pt>
                <c:pt idx="993">
                  <c:v>-1.5441069999999999</c:v>
                </c:pt>
                <c:pt idx="994">
                  <c:v>-1.8097179999999999</c:v>
                </c:pt>
                <c:pt idx="995">
                  <c:v>-1.940226</c:v>
                </c:pt>
                <c:pt idx="996">
                  <c:v>-2.0299839999999998</c:v>
                </c:pt>
                <c:pt idx="997">
                  <c:v>-2.0777369999999999</c:v>
                </c:pt>
                <c:pt idx="998">
                  <c:v>-2.0275500000000002</c:v>
                </c:pt>
                <c:pt idx="999">
                  <c:v>-2.0131890000000001</c:v>
                </c:pt>
                <c:pt idx="1000">
                  <c:v>-2.0516679999999998</c:v>
                </c:pt>
                <c:pt idx="1001">
                  <c:v>-2.0936859999999999</c:v>
                </c:pt>
                <c:pt idx="1002">
                  <c:v>-2.1979440000000001</c:v>
                </c:pt>
                <c:pt idx="1003">
                  <c:v>-2.2226560000000002</c:v>
                </c:pt>
                <c:pt idx="1004">
                  <c:v>-2.2365240000000002</c:v>
                </c:pt>
                <c:pt idx="1005">
                  <c:v>-2.2597580000000002</c:v>
                </c:pt>
                <c:pt idx="1006">
                  <c:v>-2.2527499999999998</c:v>
                </c:pt>
                <c:pt idx="1007">
                  <c:v>-2.2959269999999998</c:v>
                </c:pt>
                <c:pt idx="1008">
                  <c:v>-2.3346819999999999</c:v>
                </c:pt>
                <c:pt idx="1009">
                  <c:v>-2.3279899999999998</c:v>
                </c:pt>
                <c:pt idx="1010">
                  <c:v>-2.3775740000000001</c:v>
                </c:pt>
                <c:pt idx="1011">
                  <c:v>-2.3537379999999999</c:v>
                </c:pt>
                <c:pt idx="1012">
                  <c:v>-2.3716780000000002</c:v>
                </c:pt>
                <c:pt idx="1013">
                  <c:v>-2.3745370000000001</c:v>
                </c:pt>
                <c:pt idx="1014">
                  <c:v>-2.3401049999999999</c:v>
                </c:pt>
                <c:pt idx="1015">
                  <c:v>-2.379699</c:v>
                </c:pt>
                <c:pt idx="1016">
                  <c:v>-2.3653919999999999</c:v>
                </c:pt>
                <c:pt idx="1017">
                  <c:v>-2.344951</c:v>
                </c:pt>
                <c:pt idx="1018">
                  <c:v>-2.34266</c:v>
                </c:pt>
                <c:pt idx="1019">
                  <c:v>-2.338978</c:v>
                </c:pt>
                <c:pt idx="1020">
                  <c:v>-2.3133659999999998</c:v>
                </c:pt>
                <c:pt idx="1021">
                  <c:v>-2.3043650000000002</c:v>
                </c:pt>
                <c:pt idx="1022">
                  <c:v>-2.2959670000000001</c:v>
                </c:pt>
                <c:pt idx="1023">
                  <c:v>-2.30735</c:v>
                </c:pt>
                <c:pt idx="1024">
                  <c:v>-2.3037580000000002</c:v>
                </c:pt>
                <c:pt idx="1025">
                  <c:v>-2.3016740000000002</c:v>
                </c:pt>
                <c:pt idx="1026">
                  <c:v>-2.3249970000000002</c:v>
                </c:pt>
                <c:pt idx="1027">
                  <c:v>-2.3211560000000002</c:v>
                </c:pt>
                <c:pt idx="1028">
                  <c:v>-2.2828390000000001</c:v>
                </c:pt>
                <c:pt idx="1029">
                  <c:v>-2.272694</c:v>
                </c:pt>
                <c:pt idx="1030">
                  <c:v>-2.3154149999999998</c:v>
                </c:pt>
                <c:pt idx="1031">
                  <c:v>-2.2352270000000001</c:v>
                </c:pt>
                <c:pt idx="1032">
                  <c:v>-2.240666</c:v>
                </c:pt>
                <c:pt idx="1033">
                  <c:v>-2.2144689999999998</c:v>
                </c:pt>
                <c:pt idx="1034">
                  <c:v>-2.2185489999999999</c:v>
                </c:pt>
                <c:pt idx="1035">
                  <c:v>-2.1641050000000002</c:v>
                </c:pt>
                <c:pt idx="1036">
                  <c:v>-2.1523509999999999</c:v>
                </c:pt>
                <c:pt idx="1037">
                  <c:v>-2.1093999999999999</c:v>
                </c:pt>
                <c:pt idx="1038">
                  <c:v>-2.11144</c:v>
                </c:pt>
                <c:pt idx="1039">
                  <c:v>-2.071075</c:v>
                </c:pt>
                <c:pt idx="1040">
                  <c:v>-2.0520330000000002</c:v>
                </c:pt>
                <c:pt idx="1041">
                  <c:v>-2.0574680000000001</c:v>
                </c:pt>
                <c:pt idx="1042">
                  <c:v>-2.0284140000000002</c:v>
                </c:pt>
                <c:pt idx="1043">
                  <c:v>-2.0436420000000002</c:v>
                </c:pt>
                <c:pt idx="1044">
                  <c:v>-2.0246140000000001</c:v>
                </c:pt>
                <c:pt idx="1045">
                  <c:v>-2.00176</c:v>
                </c:pt>
                <c:pt idx="1046">
                  <c:v>-1.963006</c:v>
                </c:pt>
                <c:pt idx="1047">
                  <c:v>-1.993398</c:v>
                </c:pt>
                <c:pt idx="1048">
                  <c:v>-1.9564239999999999</c:v>
                </c:pt>
                <c:pt idx="1049">
                  <c:v>-1.938553</c:v>
                </c:pt>
                <c:pt idx="1050">
                  <c:v>-1.8875569999999999</c:v>
                </c:pt>
                <c:pt idx="1051">
                  <c:v>-1.901508</c:v>
                </c:pt>
                <c:pt idx="1052">
                  <c:v>-1.924299</c:v>
                </c:pt>
                <c:pt idx="1053">
                  <c:v>-1.9520729999999999</c:v>
                </c:pt>
                <c:pt idx="1054">
                  <c:v>-2.024645</c:v>
                </c:pt>
                <c:pt idx="1055">
                  <c:v>-2.0879289999999999</c:v>
                </c:pt>
                <c:pt idx="1056">
                  <c:v>-2.137931</c:v>
                </c:pt>
                <c:pt idx="1057">
                  <c:v>-2.1893039999999999</c:v>
                </c:pt>
                <c:pt idx="1058">
                  <c:v>-2.2480380000000002</c:v>
                </c:pt>
                <c:pt idx="1059">
                  <c:v>-2.2876669999999999</c:v>
                </c:pt>
                <c:pt idx="1060">
                  <c:v>-2.3252199999999998</c:v>
                </c:pt>
                <c:pt idx="1061">
                  <c:v>-2.3714460000000002</c:v>
                </c:pt>
                <c:pt idx="1062">
                  <c:v>-2.3972199999999999</c:v>
                </c:pt>
                <c:pt idx="1063">
                  <c:v>-2.3832309999999999</c:v>
                </c:pt>
                <c:pt idx="1064">
                  <c:v>-2.3676490000000001</c:v>
                </c:pt>
                <c:pt idx="1065">
                  <c:v>-2.3999380000000001</c:v>
                </c:pt>
                <c:pt idx="1066">
                  <c:v>-2.4506519999999998</c:v>
                </c:pt>
                <c:pt idx="1067">
                  <c:v>-2.5031590000000001</c:v>
                </c:pt>
                <c:pt idx="1068">
                  <c:v>-2.5251600000000001</c:v>
                </c:pt>
                <c:pt idx="1069">
                  <c:v>-2.5621100000000001</c:v>
                </c:pt>
                <c:pt idx="1070">
                  <c:v>-2.5640909999999999</c:v>
                </c:pt>
                <c:pt idx="1071">
                  <c:v>-2.6190190000000002</c:v>
                </c:pt>
                <c:pt idx="1072">
                  <c:v>-2.6560830000000002</c:v>
                </c:pt>
                <c:pt idx="1073">
                  <c:v>-2.6519590000000002</c:v>
                </c:pt>
                <c:pt idx="1074">
                  <c:v>-2.6830769999999999</c:v>
                </c:pt>
                <c:pt idx="1075">
                  <c:v>-2.6614059999999999</c:v>
                </c:pt>
                <c:pt idx="1076">
                  <c:v>-2.6745640000000002</c:v>
                </c:pt>
                <c:pt idx="1077">
                  <c:v>-2.66486</c:v>
                </c:pt>
                <c:pt idx="1078">
                  <c:v>-2.7067969999999999</c:v>
                </c:pt>
                <c:pt idx="1079">
                  <c:v>-2.7270780000000001</c:v>
                </c:pt>
                <c:pt idx="1080">
                  <c:v>-2.7312400000000001</c:v>
                </c:pt>
                <c:pt idx="1081">
                  <c:v>-2.7224210000000002</c:v>
                </c:pt>
                <c:pt idx="1082">
                  <c:v>-2.7360280000000001</c:v>
                </c:pt>
                <c:pt idx="1083">
                  <c:v>-2.746915</c:v>
                </c:pt>
                <c:pt idx="1084">
                  <c:v>-2.760694</c:v>
                </c:pt>
                <c:pt idx="1085">
                  <c:v>-2.764046</c:v>
                </c:pt>
                <c:pt idx="1086">
                  <c:v>-2.7424469999999999</c:v>
                </c:pt>
                <c:pt idx="1087">
                  <c:v>-2.7569309999999998</c:v>
                </c:pt>
                <c:pt idx="1088">
                  <c:v>-2.7476189999999998</c:v>
                </c:pt>
                <c:pt idx="1089">
                  <c:v>-2.736097</c:v>
                </c:pt>
                <c:pt idx="1090">
                  <c:v>-2.735525</c:v>
                </c:pt>
                <c:pt idx="1091">
                  <c:v>-2.7241749999999998</c:v>
                </c:pt>
                <c:pt idx="1092">
                  <c:v>-2.7139899999999999</c:v>
                </c:pt>
                <c:pt idx="1093">
                  <c:v>-2.6296849999999998</c:v>
                </c:pt>
                <c:pt idx="1094">
                  <c:v>-2.62805</c:v>
                </c:pt>
                <c:pt idx="1095">
                  <c:v>-2.6341549999999998</c:v>
                </c:pt>
                <c:pt idx="1096">
                  <c:v>-2.631545</c:v>
                </c:pt>
                <c:pt idx="1097">
                  <c:v>-2.6589649999999998</c:v>
                </c:pt>
                <c:pt idx="1098">
                  <c:v>-2.6408649999999998</c:v>
                </c:pt>
                <c:pt idx="1099">
                  <c:v>-2.6950829999999999</c:v>
                </c:pt>
                <c:pt idx="1100">
                  <c:v>-2.6912639999999999</c:v>
                </c:pt>
                <c:pt idx="1101">
                  <c:v>-2.706051</c:v>
                </c:pt>
                <c:pt idx="1102">
                  <c:v>-2.6869999999999998</c:v>
                </c:pt>
                <c:pt idx="1103">
                  <c:v>-2.7045499999999998</c:v>
                </c:pt>
                <c:pt idx="1104">
                  <c:v>-2.683802</c:v>
                </c:pt>
                <c:pt idx="1105">
                  <c:v>-2.706747</c:v>
                </c:pt>
                <c:pt idx="1106">
                  <c:v>-2.7015030000000002</c:v>
                </c:pt>
                <c:pt idx="1107">
                  <c:v>-2.6934809999999998</c:v>
                </c:pt>
                <c:pt idx="1108">
                  <c:v>-2.6930830000000001</c:v>
                </c:pt>
                <c:pt idx="1109">
                  <c:v>-2.69055</c:v>
                </c:pt>
                <c:pt idx="1110">
                  <c:v>-2.6809259999999999</c:v>
                </c:pt>
                <c:pt idx="1111">
                  <c:v>-2.6430959999999999</c:v>
                </c:pt>
                <c:pt idx="1112">
                  <c:v>-2.6796199999999999</c:v>
                </c:pt>
                <c:pt idx="1113">
                  <c:v>-2.674048</c:v>
                </c:pt>
                <c:pt idx="1114">
                  <c:v>-2.6781959999999998</c:v>
                </c:pt>
                <c:pt idx="1115">
                  <c:v>-2.6765789999999998</c:v>
                </c:pt>
                <c:pt idx="1116">
                  <c:v>-2.6607129999999999</c:v>
                </c:pt>
                <c:pt idx="1117">
                  <c:v>-2.6930139999999998</c:v>
                </c:pt>
                <c:pt idx="1118">
                  <c:v>-2.6885340000000002</c:v>
                </c:pt>
                <c:pt idx="1119">
                  <c:v>-2.672682</c:v>
                </c:pt>
                <c:pt idx="1120">
                  <c:v>-2.7091020000000001</c:v>
                </c:pt>
                <c:pt idx="1121">
                  <c:v>-2.6871749999999999</c:v>
                </c:pt>
                <c:pt idx="1122">
                  <c:v>-2.7084260000000002</c:v>
                </c:pt>
                <c:pt idx="1123">
                  <c:v>-2.6939609999999998</c:v>
                </c:pt>
                <c:pt idx="1124">
                  <c:v>-2.722661</c:v>
                </c:pt>
                <c:pt idx="1125">
                  <c:v>-2.737857</c:v>
                </c:pt>
                <c:pt idx="1126">
                  <c:v>-2.7125219999999999</c:v>
                </c:pt>
                <c:pt idx="1127">
                  <c:v>-2.6733929999999999</c:v>
                </c:pt>
                <c:pt idx="1128">
                  <c:v>-2.6962120000000001</c:v>
                </c:pt>
                <c:pt idx="1129">
                  <c:v>-2.719487</c:v>
                </c:pt>
                <c:pt idx="1130">
                  <c:v>-2.7454909999999999</c:v>
                </c:pt>
                <c:pt idx="1131">
                  <c:v>-2.778931</c:v>
                </c:pt>
                <c:pt idx="1132">
                  <c:v>-2.8037920000000001</c:v>
                </c:pt>
                <c:pt idx="1133">
                  <c:v>-2.8196729999999999</c:v>
                </c:pt>
                <c:pt idx="1134">
                  <c:v>-2.8658139999999999</c:v>
                </c:pt>
                <c:pt idx="1135">
                  <c:v>-2.8530319999999998</c:v>
                </c:pt>
                <c:pt idx="1136">
                  <c:v>-2.8900450000000002</c:v>
                </c:pt>
                <c:pt idx="1137">
                  <c:v>-2.9035669999999998</c:v>
                </c:pt>
                <c:pt idx="1138">
                  <c:v>-2.9221279999999998</c:v>
                </c:pt>
                <c:pt idx="1139">
                  <c:v>-2.9500449999999998</c:v>
                </c:pt>
                <c:pt idx="1140">
                  <c:v>-2.9489380000000001</c:v>
                </c:pt>
                <c:pt idx="1141">
                  <c:v>-2.9828809999999999</c:v>
                </c:pt>
                <c:pt idx="1142">
                  <c:v>-2.9931329999999998</c:v>
                </c:pt>
                <c:pt idx="1143">
                  <c:v>-3.0447229999999998</c:v>
                </c:pt>
                <c:pt idx="1144">
                  <c:v>-3.0644269999999998</c:v>
                </c:pt>
                <c:pt idx="1145">
                  <c:v>-3.1161639999999999</c:v>
                </c:pt>
                <c:pt idx="1146">
                  <c:v>-3.132082</c:v>
                </c:pt>
                <c:pt idx="1147">
                  <c:v>-3.1591710000000002</c:v>
                </c:pt>
                <c:pt idx="1148">
                  <c:v>-3.1887639999999999</c:v>
                </c:pt>
                <c:pt idx="1149">
                  <c:v>-3.215706</c:v>
                </c:pt>
                <c:pt idx="1150">
                  <c:v>-3.2403400000000002</c:v>
                </c:pt>
                <c:pt idx="1151">
                  <c:v>-3.2981470000000002</c:v>
                </c:pt>
                <c:pt idx="1152">
                  <c:v>-3.2502770000000001</c:v>
                </c:pt>
                <c:pt idx="1153">
                  <c:v>-3.2523420000000001</c:v>
                </c:pt>
                <c:pt idx="1154">
                  <c:v>-3.3097300000000001</c:v>
                </c:pt>
                <c:pt idx="1155">
                  <c:v>-3.3460209999999999</c:v>
                </c:pt>
                <c:pt idx="1156">
                  <c:v>-3.3608120000000001</c:v>
                </c:pt>
                <c:pt idx="1157">
                  <c:v>-3.4167670000000001</c:v>
                </c:pt>
                <c:pt idx="1158">
                  <c:v>-3.4449339999999999</c:v>
                </c:pt>
                <c:pt idx="1159">
                  <c:v>-3.4877180000000001</c:v>
                </c:pt>
                <c:pt idx="1160">
                  <c:v>-3.5084149999999998</c:v>
                </c:pt>
                <c:pt idx="1161">
                  <c:v>-3.5142009999999999</c:v>
                </c:pt>
                <c:pt idx="1162">
                  <c:v>-3.5932659999999998</c:v>
                </c:pt>
                <c:pt idx="1163">
                  <c:v>-3.6143380000000001</c:v>
                </c:pt>
                <c:pt idx="1164">
                  <c:v>-3.6314310000000001</c:v>
                </c:pt>
                <c:pt idx="1165">
                  <c:v>-3.6372849999999999</c:v>
                </c:pt>
                <c:pt idx="1166">
                  <c:v>-3.7037469999999999</c:v>
                </c:pt>
                <c:pt idx="1167">
                  <c:v>-3.727344</c:v>
                </c:pt>
                <c:pt idx="1168">
                  <c:v>-3.7389700000000001</c:v>
                </c:pt>
                <c:pt idx="1169">
                  <c:v>-3.7497850000000001</c:v>
                </c:pt>
                <c:pt idx="1170">
                  <c:v>-3.7449270000000001</c:v>
                </c:pt>
                <c:pt idx="1171">
                  <c:v>-3.8004579999999999</c:v>
                </c:pt>
                <c:pt idx="1172">
                  <c:v>-3.8533689999999998</c:v>
                </c:pt>
                <c:pt idx="1173">
                  <c:v>-3.8791009999999999</c:v>
                </c:pt>
                <c:pt idx="1174">
                  <c:v>-3.9160789999999999</c:v>
                </c:pt>
                <c:pt idx="1175">
                  <c:v>-3.9579279999999999</c:v>
                </c:pt>
                <c:pt idx="1176">
                  <c:v>-4.0059120000000004</c:v>
                </c:pt>
                <c:pt idx="1177">
                  <c:v>-3.9796469999999999</c:v>
                </c:pt>
                <c:pt idx="1178">
                  <c:v>-3.9966719999999998</c:v>
                </c:pt>
                <c:pt idx="1179">
                  <c:v>-4.0206210000000002</c:v>
                </c:pt>
                <c:pt idx="1180">
                  <c:v>-4.0663910000000003</c:v>
                </c:pt>
                <c:pt idx="1181">
                  <c:v>-4.1121600000000003</c:v>
                </c:pt>
                <c:pt idx="1182">
                  <c:v>-4.176291</c:v>
                </c:pt>
                <c:pt idx="1183">
                  <c:v>-4.2143759999999997</c:v>
                </c:pt>
                <c:pt idx="1184">
                  <c:v>-4.2486629999999996</c:v>
                </c:pt>
                <c:pt idx="1185">
                  <c:v>-4.2926140000000004</c:v>
                </c:pt>
                <c:pt idx="1186">
                  <c:v>-4.3202290000000003</c:v>
                </c:pt>
                <c:pt idx="1187">
                  <c:v>-4.3808160000000003</c:v>
                </c:pt>
                <c:pt idx="1188">
                  <c:v>-4.4036080000000002</c:v>
                </c:pt>
                <c:pt idx="1189">
                  <c:v>-4.4714429999999998</c:v>
                </c:pt>
                <c:pt idx="1190">
                  <c:v>-4.5191330000000001</c:v>
                </c:pt>
                <c:pt idx="1191">
                  <c:v>-4.5438770000000002</c:v>
                </c:pt>
                <c:pt idx="1192">
                  <c:v>-4.5990589999999996</c:v>
                </c:pt>
                <c:pt idx="1193">
                  <c:v>-4.6115240000000002</c:v>
                </c:pt>
                <c:pt idx="1194">
                  <c:v>-4.6434660000000001</c:v>
                </c:pt>
                <c:pt idx="1195">
                  <c:v>-4.6588339999999997</c:v>
                </c:pt>
                <c:pt idx="1196">
                  <c:v>-4.6584060000000003</c:v>
                </c:pt>
                <c:pt idx="1197">
                  <c:v>-4.7215680000000004</c:v>
                </c:pt>
                <c:pt idx="1198">
                  <c:v>-4.7494129999999997</c:v>
                </c:pt>
                <c:pt idx="1199">
                  <c:v>-4.8215459999999997</c:v>
                </c:pt>
                <c:pt idx="1200">
                  <c:v>-4.8676589999999997</c:v>
                </c:pt>
                <c:pt idx="1201">
                  <c:v>-4.9054440000000001</c:v>
                </c:pt>
                <c:pt idx="1202">
                  <c:v>-4.9816279999999997</c:v>
                </c:pt>
                <c:pt idx="1203">
                  <c:v>-4.9996590000000003</c:v>
                </c:pt>
                <c:pt idx="1204">
                  <c:v>-1.16448</c:v>
                </c:pt>
                <c:pt idx="1205">
                  <c:v>0.13859199999999999</c:v>
                </c:pt>
                <c:pt idx="1206">
                  <c:v>0.18013699999999999</c:v>
                </c:pt>
                <c:pt idx="1207">
                  <c:v>0.22553999999999999</c:v>
                </c:pt>
                <c:pt idx="1208">
                  <c:v>0.28953600000000002</c:v>
                </c:pt>
                <c:pt idx="1209">
                  <c:v>0.34982400000000002</c:v>
                </c:pt>
                <c:pt idx="1210">
                  <c:v>0.43519400000000003</c:v>
                </c:pt>
                <c:pt idx="1211">
                  <c:v>0.57126399999999999</c:v>
                </c:pt>
                <c:pt idx="1212">
                  <c:v>1.3946670000000001</c:v>
                </c:pt>
                <c:pt idx="1213">
                  <c:v>3.0417169999999998</c:v>
                </c:pt>
                <c:pt idx="1214">
                  <c:v>4.9905239999999997</c:v>
                </c:pt>
                <c:pt idx="1215">
                  <c:v>6.1917439999999999</c:v>
                </c:pt>
                <c:pt idx="1216">
                  <c:v>8.3751730000000002</c:v>
                </c:pt>
                <c:pt idx="1217">
                  <c:v>9.5700109999999992</c:v>
                </c:pt>
                <c:pt idx="1218">
                  <c:v>10.215956</c:v>
                </c:pt>
                <c:pt idx="1219">
                  <c:v>10.713431</c:v>
                </c:pt>
                <c:pt idx="1220">
                  <c:v>11.113087</c:v>
                </c:pt>
                <c:pt idx="1221">
                  <c:v>11.457103</c:v>
                </c:pt>
                <c:pt idx="1222">
                  <c:v>10.762047000000001</c:v>
                </c:pt>
                <c:pt idx="1223">
                  <c:v>-9.2427999999999996E-2</c:v>
                </c:pt>
                <c:pt idx="1224">
                  <c:v>-0.40692800000000001</c:v>
                </c:pt>
                <c:pt idx="1225">
                  <c:v>-1.0843240000000001</c:v>
                </c:pt>
                <c:pt idx="1226">
                  <c:v>-1.5370079999999999</c:v>
                </c:pt>
                <c:pt idx="1227">
                  <c:v>-1.701586</c:v>
                </c:pt>
                <c:pt idx="1228">
                  <c:v>-2.0613169999999998</c:v>
                </c:pt>
                <c:pt idx="1229">
                  <c:v>-2.0283929999999999</c:v>
                </c:pt>
                <c:pt idx="1230">
                  <c:v>-1.489568</c:v>
                </c:pt>
                <c:pt idx="1231">
                  <c:v>-2.0351249999999999</c:v>
                </c:pt>
                <c:pt idx="1232">
                  <c:v>-2.2971339999999998</c:v>
                </c:pt>
                <c:pt idx="1233">
                  <c:v>-1.950661</c:v>
                </c:pt>
                <c:pt idx="1234">
                  <c:v>-2.1851500000000001</c:v>
                </c:pt>
                <c:pt idx="1235">
                  <c:v>-2.4267910000000001</c:v>
                </c:pt>
                <c:pt idx="1236">
                  <c:v>-2.552413</c:v>
                </c:pt>
                <c:pt idx="1237">
                  <c:v>-2.5872860000000002</c:v>
                </c:pt>
                <c:pt idx="1238">
                  <c:v>-2.5083280000000001</c:v>
                </c:pt>
                <c:pt idx="1239">
                  <c:v>-2.4080759999999999</c:v>
                </c:pt>
                <c:pt idx="1240">
                  <c:v>-2.3599800000000002</c:v>
                </c:pt>
                <c:pt idx="1241">
                  <c:v>-2.3815369999999998</c:v>
                </c:pt>
                <c:pt idx="1242">
                  <c:v>-2.4343810000000001</c:v>
                </c:pt>
                <c:pt idx="1243">
                  <c:v>-2.454758</c:v>
                </c:pt>
                <c:pt idx="1244">
                  <c:v>-2.4705020000000002</c:v>
                </c:pt>
                <c:pt idx="1245">
                  <c:v>-2.4673989999999999</c:v>
                </c:pt>
                <c:pt idx="1246">
                  <c:v>-2.4248910000000001</c:v>
                </c:pt>
                <c:pt idx="1247">
                  <c:v>-2.420223</c:v>
                </c:pt>
                <c:pt idx="1248">
                  <c:v>-2.4034119999999999</c:v>
                </c:pt>
                <c:pt idx="1249">
                  <c:v>-2.4213469999999999</c:v>
                </c:pt>
                <c:pt idx="1250">
                  <c:v>-2.4374539999999998</c:v>
                </c:pt>
                <c:pt idx="1251">
                  <c:v>-2.4535279999999999</c:v>
                </c:pt>
                <c:pt idx="1252">
                  <c:v>-2.485941</c:v>
                </c:pt>
                <c:pt idx="1253">
                  <c:v>-2.4223599999999998</c:v>
                </c:pt>
                <c:pt idx="1254">
                  <c:v>-2.4572250000000002</c:v>
                </c:pt>
                <c:pt idx="1255">
                  <c:v>-2.3905660000000002</c:v>
                </c:pt>
                <c:pt idx="1256">
                  <c:v>-2.39594</c:v>
                </c:pt>
                <c:pt idx="1257">
                  <c:v>-2.4211209999999999</c:v>
                </c:pt>
                <c:pt idx="1258">
                  <c:v>-2.4255179999999998</c:v>
                </c:pt>
                <c:pt idx="1259">
                  <c:v>-2.3947289999999999</c:v>
                </c:pt>
                <c:pt idx="1260">
                  <c:v>-2.4190580000000002</c:v>
                </c:pt>
                <c:pt idx="1261">
                  <c:v>-2.4091239999999998</c:v>
                </c:pt>
                <c:pt idx="1262">
                  <c:v>-2.3985509999999999</c:v>
                </c:pt>
                <c:pt idx="1263">
                  <c:v>-2.3830939999999998</c:v>
                </c:pt>
                <c:pt idx="1264">
                  <c:v>-2.3886090000000002</c:v>
                </c:pt>
                <c:pt idx="1265">
                  <c:v>-2.3911090000000002</c:v>
                </c:pt>
                <c:pt idx="1266">
                  <c:v>-2.4087360000000002</c:v>
                </c:pt>
                <c:pt idx="1267">
                  <c:v>-2.42387</c:v>
                </c:pt>
                <c:pt idx="1268">
                  <c:v>-2.3377150000000002</c:v>
                </c:pt>
                <c:pt idx="1269">
                  <c:v>-2.346231</c:v>
                </c:pt>
                <c:pt idx="1270">
                  <c:v>-2.359178</c:v>
                </c:pt>
                <c:pt idx="1271">
                  <c:v>-2.3454670000000002</c:v>
                </c:pt>
                <c:pt idx="1272">
                  <c:v>-2.3271769999999998</c:v>
                </c:pt>
                <c:pt idx="1273">
                  <c:v>-2.3234729999999999</c:v>
                </c:pt>
                <c:pt idx="1274">
                  <c:v>-2.3425050000000001</c:v>
                </c:pt>
                <c:pt idx="1275">
                  <c:v>-2.3320660000000002</c:v>
                </c:pt>
                <c:pt idx="1276">
                  <c:v>-2.2983850000000001</c:v>
                </c:pt>
                <c:pt idx="1277">
                  <c:v>-2.2885870000000001</c:v>
                </c:pt>
                <c:pt idx="1278">
                  <c:v>-2.3148420000000001</c:v>
                </c:pt>
                <c:pt idx="1279">
                  <c:v>-2.2828400000000002</c:v>
                </c:pt>
                <c:pt idx="1280">
                  <c:v>-2.2936329999999998</c:v>
                </c:pt>
                <c:pt idx="1281">
                  <c:v>-2.2475930000000002</c:v>
                </c:pt>
                <c:pt idx="1282">
                  <c:v>-2.2858909999999999</c:v>
                </c:pt>
                <c:pt idx="1283">
                  <c:v>-2.2724030000000002</c:v>
                </c:pt>
                <c:pt idx="1284">
                  <c:v>-2.268672</c:v>
                </c:pt>
                <c:pt idx="1285">
                  <c:v>-2.2431369999999999</c:v>
                </c:pt>
                <c:pt idx="1286">
                  <c:v>-2.2575599999999998</c:v>
                </c:pt>
                <c:pt idx="1287">
                  <c:v>-2.2203469999999998</c:v>
                </c:pt>
                <c:pt idx="1288">
                  <c:v>-2.2291759999999998</c:v>
                </c:pt>
                <c:pt idx="1289">
                  <c:v>-2.2122579999999998</c:v>
                </c:pt>
                <c:pt idx="1290">
                  <c:v>-2.2101660000000001</c:v>
                </c:pt>
                <c:pt idx="1291">
                  <c:v>-2.1803430000000001</c:v>
                </c:pt>
                <c:pt idx="1292">
                  <c:v>-2.154153</c:v>
                </c:pt>
                <c:pt idx="1293">
                  <c:v>-2.166668</c:v>
                </c:pt>
                <c:pt idx="1294">
                  <c:v>-2.1826120000000002</c:v>
                </c:pt>
                <c:pt idx="1295">
                  <c:v>-2.1744500000000002</c:v>
                </c:pt>
                <c:pt idx="1296">
                  <c:v>-2.1557279999999999</c:v>
                </c:pt>
                <c:pt idx="1297">
                  <c:v>-2.168431</c:v>
                </c:pt>
                <c:pt idx="1298">
                  <c:v>-2.1772909999999999</c:v>
                </c:pt>
                <c:pt idx="1299">
                  <c:v>-2.1302310000000002</c:v>
                </c:pt>
                <c:pt idx="1300">
                  <c:v>-2.1302409999999998</c:v>
                </c:pt>
                <c:pt idx="1301">
                  <c:v>-2.1178699999999999</c:v>
                </c:pt>
                <c:pt idx="1302">
                  <c:v>-2.1592470000000001</c:v>
                </c:pt>
                <c:pt idx="1303">
                  <c:v>-2.1410650000000002</c:v>
                </c:pt>
                <c:pt idx="1304">
                  <c:v>-2.1086459999999998</c:v>
                </c:pt>
                <c:pt idx="1305">
                  <c:v>-2.117302</c:v>
                </c:pt>
                <c:pt idx="1306">
                  <c:v>-2.116695</c:v>
                </c:pt>
                <c:pt idx="1307">
                  <c:v>-2.158134</c:v>
                </c:pt>
                <c:pt idx="1308">
                  <c:v>-2.1668609999999999</c:v>
                </c:pt>
                <c:pt idx="1309">
                  <c:v>-2.1637240000000002</c:v>
                </c:pt>
                <c:pt idx="1310">
                  <c:v>-2.184145</c:v>
                </c:pt>
                <c:pt idx="1311">
                  <c:v>-2.1919580000000001</c:v>
                </c:pt>
                <c:pt idx="1312">
                  <c:v>-2.1999749999999998</c:v>
                </c:pt>
                <c:pt idx="1313">
                  <c:v>-2.232637</c:v>
                </c:pt>
                <c:pt idx="1314">
                  <c:v>-2.2296469999999999</c:v>
                </c:pt>
                <c:pt idx="1315">
                  <c:v>-2.239328</c:v>
                </c:pt>
                <c:pt idx="1316">
                  <c:v>-2.2167150000000002</c:v>
                </c:pt>
                <c:pt idx="1317">
                  <c:v>-2.240761</c:v>
                </c:pt>
                <c:pt idx="1318">
                  <c:v>-2.2728700000000002</c:v>
                </c:pt>
                <c:pt idx="1319">
                  <c:v>-2.257412</c:v>
                </c:pt>
                <c:pt idx="1320">
                  <c:v>-2.2829510000000002</c:v>
                </c:pt>
                <c:pt idx="1321">
                  <c:v>-2.2951090000000001</c:v>
                </c:pt>
                <c:pt idx="1322">
                  <c:v>-2.2763149999999999</c:v>
                </c:pt>
                <c:pt idx="1323">
                  <c:v>-2.2912460000000001</c:v>
                </c:pt>
                <c:pt idx="1324">
                  <c:v>-2.2901229999999999</c:v>
                </c:pt>
                <c:pt idx="1325">
                  <c:v>-2.309469</c:v>
                </c:pt>
                <c:pt idx="1326">
                  <c:v>-2.3195640000000002</c:v>
                </c:pt>
                <c:pt idx="1327">
                  <c:v>-2.3107380000000002</c:v>
                </c:pt>
                <c:pt idx="1328">
                  <c:v>-2.3588369999999999</c:v>
                </c:pt>
                <c:pt idx="1329">
                  <c:v>-2.3863789999999998</c:v>
                </c:pt>
                <c:pt idx="1330">
                  <c:v>-2.39554</c:v>
                </c:pt>
                <c:pt idx="1331">
                  <c:v>-2.3913310000000001</c:v>
                </c:pt>
                <c:pt idx="1332">
                  <c:v>-2.3914430000000002</c:v>
                </c:pt>
                <c:pt idx="1333">
                  <c:v>-2.3625349999999998</c:v>
                </c:pt>
                <c:pt idx="1334">
                  <c:v>-2.3159890000000001</c:v>
                </c:pt>
                <c:pt idx="1335">
                  <c:v>-2.333218</c:v>
                </c:pt>
                <c:pt idx="1336">
                  <c:v>-2.347423</c:v>
                </c:pt>
                <c:pt idx="1337">
                  <c:v>-2.4054989999999998</c:v>
                </c:pt>
                <c:pt idx="1338">
                  <c:v>-2.3997380000000001</c:v>
                </c:pt>
                <c:pt idx="1339">
                  <c:v>-2.4358780000000002</c:v>
                </c:pt>
                <c:pt idx="1340">
                  <c:v>-2.446116</c:v>
                </c:pt>
                <c:pt idx="1341">
                  <c:v>-2.4871210000000001</c:v>
                </c:pt>
                <c:pt idx="1342">
                  <c:v>-2.4794679999999998</c:v>
                </c:pt>
                <c:pt idx="1343">
                  <c:v>-2.5157590000000001</c:v>
                </c:pt>
                <c:pt idx="1344">
                  <c:v>-2.5625830000000001</c:v>
                </c:pt>
                <c:pt idx="1345">
                  <c:v>-2.5557370000000001</c:v>
                </c:pt>
                <c:pt idx="1346">
                  <c:v>-2.5349710000000001</c:v>
                </c:pt>
                <c:pt idx="1347">
                  <c:v>-2.5357349999999999</c:v>
                </c:pt>
                <c:pt idx="1348">
                  <c:v>-2.5543079999999998</c:v>
                </c:pt>
                <c:pt idx="1349">
                  <c:v>-2.5862720000000001</c:v>
                </c:pt>
                <c:pt idx="1350">
                  <c:v>-2.6022439999999998</c:v>
                </c:pt>
                <c:pt idx="1351">
                  <c:v>-2.5625239999999998</c:v>
                </c:pt>
                <c:pt idx="1352">
                  <c:v>-2.5484360000000001</c:v>
                </c:pt>
                <c:pt idx="1353">
                  <c:v>-2.5957509999999999</c:v>
                </c:pt>
                <c:pt idx="1354">
                  <c:v>-2.6082749999999999</c:v>
                </c:pt>
                <c:pt idx="1355">
                  <c:v>-2.5894159999999999</c:v>
                </c:pt>
                <c:pt idx="1356">
                  <c:v>-2.6393759999999999</c:v>
                </c:pt>
                <c:pt idx="1357">
                  <c:v>-2.6776930000000001</c:v>
                </c:pt>
                <c:pt idx="1358">
                  <c:v>-2.7158340000000001</c:v>
                </c:pt>
                <c:pt idx="1359">
                  <c:v>-2.7619889999999998</c:v>
                </c:pt>
                <c:pt idx="1360">
                  <c:v>-2.6938849999999999</c:v>
                </c:pt>
                <c:pt idx="1361">
                  <c:v>-2.6976339999999999</c:v>
                </c:pt>
                <c:pt idx="1362">
                  <c:v>-2.7313170000000002</c:v>
                </c:pt>
                <c:pt idx="1363">
                  <c:v>-2.7998340000000002</c:v>
                </c:pt>
                <c:pt idx="1364">
                  <c:v>-2.8034560000000002</c:v>
                </c:pt>
                <c:pt idx="1365">
                  <c:v>-2.8877190000000001</c:v>
                </c:pt>
                <c:pt idx="1366">
                  <c:v>-2.9495119999999999</c:v>
                </c:pt>
                <c:pt idx="1367">
                  <c:v>-3.013366</c:v>
                </c:pt>
                <c:pt idx="1368">
                  <c:v>-3.0546609999999998</c:v>
                </c:pt>
                <c:pt idx="1369">
                  <c:v>-3.1355599999999999</c:v>
                </c:pt>
                <c:pt idx="1370">
                  <c:v>-3.1506959999999999</c:v>
                </c:pt>
                <c:pt idx="1371">
                  <c:v>-3.189127</c:v>
                </c:pt>
                <c:pt idx="1372">
                  <c:v>-3.2507419999999998</c:v>
                </c:pt>
                <c:pt idx="1373">
                  <c:v>-3.316646</c:v>
                </c:pt>
                <c:pt idx="1374">
                  <c:v>-3.3456939999999999</c:v>
                </c:pt>
                <c:pt idx="1375">
                  <c:v>-3.3856109999999999</c:v>
                </c:pt>
                <c:pt idx="1376">
                  <c:v>-3.4459219999999999</c:v>
                </c:pt>
                <c:pt idx="1377">
                  <c:v>-3.514033</c:v>
                </c:pt>
                <c:pt idx="1378">
                  <c:v>-3.5688260000000001</c:v>
                </c:pt>
                <c:pt idx="1379">
                  <c:v>-3.591793</c:v>
                </c:pt>
                <c:pt idx="1380">
                  <c:v>-3.6761620000000002</c:v>
                </c:pt>
                <c:pt idx="1381">
                  <c:v>-3.7111990000000001</c:v>
                </c:pt>
                <c:pt idx="1382">
                  <c:v>-3.7281550000000001</c:v>
                </c:pt>
                <c:pt idx="1383">
                  <c:v>-3.791865</c:v>
                </c:pt>
                <c:pt idx="1384">
                  <c:v>-3.8186599999999999</c:v>
                </c:pt>
                <c:pt idx="1385">
                  <c:v>-3.8888790000000002</c:v>
                </c:pt>
                <c:pt idx="1386">
                  <c:v>-3.907715</c:v>
                </c:pt>
                <c:pt idx="1387">
                  <c:v>-3.9184610000000002</c:v>
                </c:pt>
                <c:pt idx="1388">
                  <c:v>-3.9453529999999999</c:v>
                </c:pt>
                <c:pt idx="1389">
                  <c:v>-3.9850460000000001</c:v>
                </c:pt>
                <c:pt idx="1390">
                  <c:v>-4.0145770000000001</c:v>
                </c:pt>
                <c:pt idx="1391">
                  <c:v>-4.0489610000000003</c:v>
                </c:pt>
                <c:pt idx="1392">
                  <c:v>-4.051088</c:v>
                </c:pt>
                <c:pt idx="1393">
                  <c:v>-4.1135849999999996</c:v>
                </c:pt>
                <c:pt idx="1394">
                  <c:v>-4.0825440000000004</c:v>
                </c:pt>
                <c:pt idx="1395">
                  <c:v>-4.1385149999999999</c:v>
                </c:pt>
                <c:pt idx="1396">
                  <c:v>-4.1611609999999999</c:v>
                </c:pt>
                <c:pt idx="1397">
                  <c:v>-4.1995250000000004</c:v>
                </c:pt>
                <c:pt idx="1398">
                  <c:v>-4.2158850000000001</c:v>
                </c:pt>
                <c:pt idx="1399">
                  <c:v>-4.25943</c:v>
                </c:pt>
                <c:pt idx="1400">
                  <c:v>-4.2929040000000001</c:v>
                </c:pt>
                <c:pt idx="1401">
                  <c:v>-4.2875709999999998</c:v>
                </c:pt>
                <c:pt idx="1402">
                  <c:v>-4.307804</c:v>
                </c:pt>
                <c:pt idx="1403">
                  <c:v>-4.3518239999999997</c:v>
                </c:pt>
                <c:pt idx="1404">
                  <c:v>-4.3644790000000002</c:v>
                </c:pt>
                <c:pt idx="1405">
                  <c:v>-4.3951760000000002</c:v>
                </c:pt>
                <c:pt idx="1406">
                  <c:v>-4.421646</c:v>
                </c:pt>
                <c:pt idx="1407">
                  <c:v>-4.3941429999999997</c:v>
                </c:pt>
                <c:pt idx="1408">
                  <c:v>-4.4184450000000002</c:v>
                </c:pt>
                <c:pt idx="1409">
                  <c:v>-4.4609329999999998</c:v>
                </c:pt>
                <c:pt idx="1410">
                  <c:v>-4.5053359999999998</c:v>
                </c:pt>
                <c:pt idx="1411">
                  <c:v>-4.5339669999999996</c:v>
                </c:pt>
                <c:pt idx="1412">
                  <c:v>-4.5428360000000003</c:v>
                </c:pt>
                <c:pt idx="1413">
                  <c:v>-4.5797140000000001</c:v>
                </c:pt>
                <c:pt idx="1414">
                  <c:v>-4.6082020000000004</c:v>
                </c:pt>
                <c:pt idx="1415">
                  <c:v>-4.6306500000000002</c:v>
                </c:pt>
                <c:pt idx="1416">
                  <c:v>-4.6768780000000003</c:v>
                </c:pt>
                <c:pt idx="1417">
                  <c:v>-4.72018</c:v>
                </c:pt>
                <c:pt idx="1418">
                  <c:v>-4.7500980000000004</c:v>
                </c:pt>
                <c:pt idx="1419">
                  <c:v>-4.7542390000000001</c:v>
                </c:pt>
                <c:pt idx="1420">
                  <c:v>-4.7833329999999998</c:v>
                </c:pt>
                <c:pt idx="1421">
                  <c:v>-4.8136910000000004</c:v>
                </c:pt>
                <c:pt idx="1422">
                  <c:v>-4.8553100000000002</c:v>
                </c:pt>
                <c:pt idx="1423">
                  <c:v>-4.8510520000000001</c:v>
                </c:pt>
                <c:pt idx="1424">
                  <c:v>-4.8903080000000001</c:v>
                </c:pt>
                <c:pt idx="1425">
                  <c:v>-4.9139860000000004</c:v>
                </c:pt>
                <c:pt idx="1426">
                  <c:v>-4.9179560000000002</c:v>
                </c:pt>
                <c:pt idx="1427">
                  <c:v>-4.9156040000000001</c:v>
                </c:pt>
                <c:pt idx="1428">
                  <c:v>-4.9374130000000003</c:v>
                </c:pt>
                <c:pt idx="1429">
                  <c:v>-4.9239709999999999</c:v>
                </c:pt>
                <c:pt idx="1430">
                  <c:v>-4.9095709999999997</c:v>
                </c:pt>
                <c:pt idx="1431">
                  <c:v>-4.9444910000000002</c:v>
                </c:pt>
                <c:pt idx="1432">
                  <c:v>-4.9655860000000001</c:v>
                </c:pt>
                <c:pt idx="1433">
                  <c:v>-5.0150649999999999</c:v>
                </c:pt>
                <c:pt idx="1434">
                  <c:v>-5.0946049999999996</c:v>
                </c:pt>
                <c:pt idx="1435">
                  <c:v>-5.1193860000000004</c:v>
                </c:pt>
                <c:pt idx="1436">
                  <c:v>-5.1422869999999996</c:v>
                </c:pt>
                <c:pt idx="1437">
                  <c:v>-5.209409</c:v>
                </c:pt>
                <c:pt idx="1438">
                  <c:v>-5.2550340000000002</c:v>
                </c:pt>
                <c:pt idx="1439">
                  <c:v>-5.3020420000000001</c:v>
                </c:pt>
                <c:pt idx="1440">
                  <c:v>-5.3226019999999998</c:v>
                </c:pt>
                <c:pt idx="1441">
                  <c:v>-5.3625800000000003</c:v>
                </c:pt>
                <c:pt idx="1442">
                  <c:v>-5.4362830000000004</c:v>
                </c:pt>
                <c:pt idx="1443">
                  <c:v>-5.4486889999999999</c:v>
                </c:pt>
                <c:pt idx="1444">
                  <c:v>-2.310384</c:v>
                </c:pt>
                <c:pt idx="1445">
                  <c:v>8.8307999999999998E-2</c:v>
                </c:pt>
                <c:pt idx="1446">
                  <c:v>0.13942499999999999</c:v>
                </c:pt>
                <c:pt idx="1447">
                  <c:v>0.17957600000000001</c:v>
                </c:pt>
                <c:pt idx="1448">
                  <c:v>0.199493</c:v>
                </c:pt>
                <c:pt idx="1449">
                  <c:v>0.244508</c:v>
                </c:pt>
                <c:pt idx="1450">
                  <c:v>0.31229499999999999</c:v>
                </c:pt>
                <c:pt idx="1451">
                  <c:v>0.447403</c:v>
                </c:pt>
                <c:pt idx="1452">
                  <c:v>0.61524999999999996</c:v>
                </c:pt>
                <c:pt idx="1453">
                  <c:v>1.5193319999999999</c:v>
                </c:pt>
                <c:pt idx="1454">
                  <c:v>3.4040940000000002</c:v>
                </c:pt>
                <c:pt idx="1455">
                  <c:v>5.5779540000000001</c:v>
                </c:pt>
                <c:pt idx="1456">
                  <c:v>7.3002359999999999</c:v>
                </c:pt>
                <c:pt idx="1457">
                  <c:v>9.1586780000000001</c:v>
                </c:pt>
                <c:pt idx="1458">
                  <c:v>10.010641</c:v>
                </c:pt>
                <c:pt idx="1459">
                  <c:v>10.561037000000001</c:v>
                </c:pt>
                <c:pt idx="1460">
                  <c:v>10.997476000000001</c:v>
                </c:pt>
                <c:pt idx="1461">
                  <c:v>11.359438000000001</c:v>
                </c:pt>
                <c:pt idx="1462">
                  <c:v>9.9336190000000002</c:v>
                </c:pt>
                <c:pt idx="1463">
                  <c:v>0.129608</c:v>
                </c:pt>
                <c:pt idx="1464">
                  <c:v>-0.347026</c:v>
                </c:pt>
                <c:pt idx="1465">
                  <c:v>-0.98810699999999996</c:v>
                </c:pt>
                <c:pt idx="1466">
                  <c:v>-1.5048360000000001</c:v>
                </c:pt>
                <c:pt idx="1467">
                  <c:v>-1.878452</c:v>
                </c:pt>
                <c:pt idx="1468">
                  <c:v>-1.9910209999999999</c:v>
                </c:pt>
                <c:pt idx="1469">
                  <c:v>-2.0651079999999999</c:v>
                </c:pt>
                <c:pt idx="1470">
                  <c:v>-1.503476</c:v>
                </c:pt>
                <c:pt idx="1471">
                  <c:v>-2.0990410000000002</c:v>
                </c:pt>
                <c:pt idx="1472">
                  <c:v>-2.2619799999999999</c:v>
                </c:pt>
                <c:pt idx="1473">
                  <c:v>-1.967354</c:v>
                </c:pt>
                <c:pt idx="1474">
                  <c:v>-2.2347980000000001</c:v>
                </c:pt>
                <c:pt idx="1475">
                  <c:v>-2.4737260000000001</c:v>
                </c:pt>
                <c:pt idx="1476">
                  <c:v>-2.5743309999999999</c:v>
                </c:pt>
                <c:pt idx="1477">
                  <c:v>-2.5066619999999999</c:v>
                </c:pt>
                <c:pt idx="1478">
                  <c:v>-2.430005</c:v>
                </c:pt>
                <c:pt idx="1479">
                  <c:v>-2.337056</c:v>
                </c:pt>
                <c:pt idx="1480">
                  <c:v>-2.3492389999999999</c:v>
                </c:pt>
                <c:pt idx="1481">
                  <c:v>-2.4131999999999998</c:v>
                </c:pt>
                <c:pt idx="1482">
                  <c:v>-2.4830169999999998</c:v>
                </c:pt>
                <c:pt idx="1483">
                  <c:v>-2.5631539999999999</c:v>
                </c:pt>
                <c:pt idx="1484">
                  <c:v>-2.6075569999999999</c:v>
                </c:pt>
                <c:pt idx="1485">
                  <c:v>-2.5969389999999999</c:v>
                </c:pt>
                <c:pt idx="1486">
                  <c:v>-2.5718619999999999</c:v>
                </c:pt>
                <c:pt idx="1487">
                  <c:v>-2.615996</c:v>
                </c:pt>
                <c:pt idx="1488">
                  <c:v>-2.6307900000000002</c:v>
                </c:pt>
                <c:pt idx="1489">
                  <c:v>-2.6820360000000001</c:v>
                </c:pt>
                <c:pt idx="1490">
                  <c:v>-2.6584439999999998</c:v>
                </c:pt>
                <c:pt idx="1491">
                  <c:v>-2.6953930000000001</c:v>
                </c:pt>
                <c:pt idx="1492">
                  <c:v>-2.6750189999999998</c:v>
                </c:pt>
                <c:pt idx="1493">
                  <c:v>-2.6941549999999999</c:v>
                </c:pt>
                <c:pt idx="1494">
                  <c:v>-2.6724269999999999</c:v>
                </c:pt>
                <c:pt idx="1495">
                  <c:v>-2.6739130000000002</c:v>
                </c:pt>
                <c:pt idx="1496">
                  <c:v>-2.6797909999999998</c:v>
                </c:pt>
                <c:pt idx="1497">
                  <c:v>-2.682277</c:v>
                </c:pt>
                <c:pt idx="1498">
                  <c:v>-2.702162</c:v>
                </c:pt>
                <c:pt idx="1499">
                  <c:v>-2.6875230000000001</c:v>
                </c:pt>
                <c:pt idx="1500">
                  <c:v>-2.669257</c:v>
                </c:pt>
                <c:pt idx="1501">
                  <c:v>-2.6751529999999999</c:v>
                </c:pt>
                <c:pt idx="1502">
                  <c:v>-2.6815869999999999</c:v>
                </c:pt>
                <c:pt idx="1503">
                  <c:v>-2.6691630000000002</c:v>
                </c:pt>
                <c:pt idx="1504">
                  <c:v>-2.679827</c:v>
                </c:pt>
                <c:pt idx="1505">
                  <c:v>-2.6942759999999999</c:v>
                </c:pt>
                <c:pt idx="1506">
                  <c:v>-2.6878630000000001</c:v>
                </c:pt>
                <c:pt idx="1507">
                  <c:v>-2.6857340000000001</c:v>
                </c:pt>
                <c:pt idx="1508">
                  <c:v>-2.6962120000000001</c:v>
                </c:pt>
                <c:pt idx="1509">
                  <c:v>-2.6384720000000002</c:v>
                </c:pt>
                <c:pt idx="1510">
                  <c:v>-2.6597439999999999</c:v>
                </c:pt>
                <c:pt idx="1511">
                  <c:v>-2.6490710000000002</c:v>
                </c:pt>
                <c:pt idx="1512">
                  <c:v>-2.6109200000000001</c:v>
                </c:pt>
                <c:pt idx="1513">
                  <c:v>-2.6142300000000001</c:v>
                </c:pt>
                <c:pt idx="1514">
                  <c:v>-2.5826910000000001</c:v>
                </c:pt>
                <c:pt idx="1515">
                  <c:v>-2.5335079999999999</c:v>
                </c:pt>
                <c:pt idx="1516">
                  <c:v>-2.517757</c:v>
                </c:pt>
                <c:pt idx="1517">
                  <c:v>-2.5046080000000002</c:v>
                </c:pt>
                <c:pt idx="1518">
                  <c:v>-2.5004599999999999</c:v>
                </c:pt>
                <c:pt idx="1519">
                  <c:v>-2.4786290000000002</c:v>
                </c:pt>
                <c:pt idx="1520">
                  <c:v>-2.5046819999999999</c:v>
                </c:pt>
                <c:pt idx="1521">
                  <c:v>-2.493493</c:v>
                </c:pt>
                <c:pt idx="1522">
                  <c:v>-2.485077</c:v>
                </c:pt>
                <c:pt idx="1523">
                  <c:v>-2.50312</c:v>
                </c:pt>
                <c:pt idx="1524">
                  <c:v>-2.4799419999999999</c:v>
                </c:pt>
                <c:pt idx="1525">
                  <c:v>-2.4979290000000001</c:v>
                </c:pt>
                <c:pt idx="1526">
                  <c:v>-2.5130710000000001</c:v>
                </c:pt>
                <c:pt idx="1527">
                  <c:v>-2.5449449999999998</c:v>
                </c:pt>
                <c:pt idx="1528">
                  <c:v>-2.6204990000000001</c:v>
                </c:pt>
                <c:pt idx="1529">
                  <c:v>-2.6628660000000002</c:v>
                </c:pt>
                <c:pt idx="1530">
                  <c:v>-2.7293720000000001</c:v>
                </c:pt>
                <c:pt idx="1531">
                  <c:v>-2.7591190000000001</c:v>
                </c:pt>
                <c:pt idx="1532">
                  <c:v>-2.8109519999999999</c:v>
                </c:pt>
                <c:pt idx="1533">
                  <c:v>-2.88707</c:v>
                </c:pt>
                <c:pt idx="1534">
                  <c:v>-2.926002</c:v>
                </c:pt>
                <c:pt idx="1535">
                  <c:v>-2.982599</c:v>
                </c:pt>
                <c:pt idx="1536">
                  <c:v>-3.039215</c:v>
                </c:pt>
                <c:pt idx="1537">
                  <c:v>-3.0907290000000001</c:v>
                </c:pt>
                <c:pt idx="1538">
                  <c:v>-3.0960960000000002</c:v>
                </c:pt>
                <c:pt idx="1539">
                  <c:v>-3.1351010000000001</c:v>
                </c:pt>
                <c:pt idx="1540">
                  <c:v>-3.1553200000000001</c:v>
                </c:pt>
                <c:pt idx="1541">
                  <c:v>-3.1987619999999999</c:v>
                </c:pt>
                <c:pt idx="1542">
                  <c:v>-3.2133829999999999</c:v>
                </c:pt>
                <c:pt idx="1543">
                  <c:v>-3.251798</c:v>
                </c:pt>
                <c:pt idx="1544">
                  <c:v>-3.2311969999999999</c:v>
                </c:pt>
                <c:pt idx="1545">
                  <c:v>-3.2431899999999998</c:v>
                </c:pt>
                <c:pt idx="1546">
                  <c:v>-3.302165</c:v>
                </c:pt>
                <c:pt idx="1547">
                  <c:v>-3.3122850000000001</c:v>
                </c:pt>
                <c:pt idx="1548">
                  <c:v>-3.3472559999999998</c:v>
                </c:pt>
                <c:pt idx="1549">
                  <c:v>-3.351429</c:v>
                </c:pt>
                <c:pt idx="1550">
                  <c:v>-3.359254</c:v>
                </c:pt>
                <c:pt idx="1551">
                  <c:v>-3.3945500000000002</c:v>
                </c:pt>
                <c:pt idx="1552">
                  <c:v>-3.4002880000000002</c:v>
                </c:pt>
                <c:pt idx="1553">
                  <c:v>-3.4300869999999999</c:v>
                </c:pt>
                <c:pt idx="1554">
                  <c:v>-3.469557</c:v>
                </c:pt>
                <c:pt idx="1555">
                  <c:v>-3.4751319999999999</c:v>
                </c:pt>
                <c:pt idx="1556">
                  <c:v>-3.475695</c:v>
                </c:pt>
                <c:pt idx="1557">
                  <c:v>-3.4695450000000001</c:v>
                </c:pt>
                <c:pt idx="1558">
                  <c:v>-3.4667729999999999</c:v>
                </c:pt>
                <c:pt idx="1559">
                  <c:v>-3.4639380000000002</c:v>
                </c:pt>
                <c:pt idx="1560">
                  <c:v>-3.467765</c:v>
                </c:pt>
                <c:pt idx="1561">
                  <c:v>-3.480048</c:v>
                </c:pt>
                <c:pt idx="1562">
                  <c:v>-3.4939149999999999</c:v>
                </c:pt>
                <c:pt idx="1563">
                  <c:v>-3.5247449999999998</c:v>
                </c:pt>
                <c:pt idx="1564">
                  <c:v>-3.5129350000000001</c:v>
                </c:pt>
                <c:pt idx="1565">
                  <c:v>-3.543088</c:v>
                </c:pt>
                <c:pt idx="1566">
                  <c:v>-3.5546250000000001</c:v>
                </c:pt>
                <c:pt idx="1567">
                  <c:v>-3.5608909999999998</c:v>
                </c:pt>
                <c:pt idx="1568">
                  <c:v>-3.5563400000000001</c:v>
                </c:pt>
                <c:pt idx="1569">
                  <c:v>-3.4887459999999999</c:v>
                </c:pt>
                <c:pt idx="1570">
                  <c:v>-3.5146259999999998</c:v>
                </c:pt>
                <c:pt idx="1571">
                  <c:v>-3.4781979999999999</c:v>
                </c:pt>
                <c:pt idx="1572">
                  <c:v>-3.5385089999999999</c:v>
                </c:pt>
                <c:pt idx="1573">
                  <c:v>-3.5385620000000002</c:v>
                </c:pt>
                <c:pt idx="1574">
                  <c:v>-3.5609500000000001</c:v>
                </c:pt>
                <c:pt idx="1575">
                  <c:v>-3.5457860000000001</c:v>
                </c:pt>
                <c:pt idx="1576">
                  <c:v>-3.56324</c:v>
                </c:pt>
                <c:pt idx="1577">
                  <c:v>-3.562954</c:v>
                </c:pt>
                <c:pt idx="1578">
                  <c:v>-3.580606</c:v>
                </c:pt>
                <c:pt idx="1579">
                  <c:v>-3.6002749999999999</c:v>
                </c:pt>
                <c:pt idx="1580">
                  <c:v>-3.6179730000000001</c:v>
                </c:pt>
                <c:pt idx="1581">
                  <c:v>-3.623685</c:v>
                </c:pt>
                <c:pt idx="1582">
                  <c:v>-3.648466</c:v>
                </c:pt>
                <c:pt idx="1583">
                  <c:v>-3.6577989999999998</c:v>
                </c:pt>
                <c:pt idx="1584">
                  <c:v>-3.6517840000000001</c:v>
                </c:pt>
                <c:pt idx="1585">
                  <c:v>-3.636952</c:v>
                </c:pt>
                <c:pt idx="1586">
                  <c:v>-3.6646580000000002</c:v>
                </c:pt>
                <c:pt idx="1587">
                  <c:v>-3.664396</c:v>
                </c:pt>
                <c:pt idx="1588">
                  <c:v>-3.6043539999999998</c:v>
                </c:pt>
                <c:pt idx="1589">
                  <c:v>-3.6274799999999998</c:v>
                </c:pt>
                <c:pt idx="1590">
                  <c:v>-3.632765</c:v>
                </c:pt>
                <c:pt idx="1591">
                  <c:v>-3.6560519999999999</c:v>
                </c:pt>
                <c:pt idx="1592">
                  <c:v>-3.6489760000000002</c:v>
                </c:pt>
                <c:pt idx="1593">
                  <c:v>-3.679106</c:v>
                </c:pt>
                <c:pt idx="1594">
                  <c:v>-3.707992</c:v>
                </c:pt>
                <c:pt idx="1595">
                  <c:v>-3.7102349999999999</c:v>
                </c:pt>
                <c:pt idx="1596">
                  <c:v>-3.7501989999999998</c:v>
                </c:pt>
                <c:pt idx="1597">
                  <c:v>-3.7571180000000002</c:v>
                </c:pt>
                <c:pt idx="1598">
                  <c:v>-3.779064</c:v>
                </c:pt>
                <c:pt idx="1599">
                  <c:v>-3.775239</c:v>
                </c:pt>
                <c:pt idx="1600">
                  <c:v>-3.7879960000000001</c:v>
                </c:pt>
                <c:pt idx="1601">
                  <c:v>-3.7887970000000002</c:v>
                </c:pt>
                <c:pt idx="1602">
                  <c:v>-3.778079</c:v>
                </c:pt>
                <c:pt idx="1603">
                  <c:v>-3.781517</c:v>
                </c:pt>
                <c:pt idx="1604">
                  <c:v>-3.7922169999999999</c:v>
                </c:pt>
                <c:pt idx="1605">
                  <c:v>-3.8216869999999998</c:v>
                </c:pt>
                <c:pt idx="1606">
                  <c:v>-3.8189440000000001</c:v>
                </c:pt>
                <c:pt idx="1607">
                  <c:v>-3.854692</c:v>
                </c:pt>
                <c:pt idx="1608">
                  <c:v>-3.8685320000000001</c:v>
                </c:pt>
                <c:pt idx="1609">
                  <c:v>-3.9026939999999999</c:v>
                </c:pt>
                <c:pt idx="1610">
                  <c:v>-3.9224899999999998</c:v>
                </c:pt>
                <c:pt idx="1611">
                  <c:v>-3.8983379999999999</c:v>
                </c:pt>
                <c:pt idx="1612">
                  <c:v>-3.9160759999999999</c:v>
                </c:pt>
                <c:pt idx="1613">
                  <c:v>-3.9321630000000001</c:v>
                </c:pt>
                <c:pt idx="1614">
                  <c:v>-3.9316490000000002</c:v>
                </c:pt>
                <c:pt idx="1615">
                  <c:v>-3.96238</c:v>
                </c:pt>
                <c:pt idx="1616">
                  <c:v>-4.0118210000000003</c:v>
                </c:pt>
                <c:pt idx="1617">
                  <c:v>-4.0399019999999997</c:v>
                </c:pt>
                <c:pt idx="1618">
                  <c:v>-4.0405199999999999</c:v>
                </c:pt>
                <c:pt idx="1619">
                  <c:v>-4.0836370000000004</c:v>
                </c:pt>
                <c:pt idx="1620">
                  <c:v>-4.0472219999999997</c:v>
                </c:pt>
                <c:pt idx="1621">
                  <c:v>-4.0425760000000004</c:v>
                </c:pt>
                <c:pt idx="1622">
                  <c:v>-4.0730190000000004</c:v>
                </c:pt>
                <c:pt idx="1623">
                  <c:v>-4.0908040000000003</c:v>
                </c:pt>
                <c:pt idx="1624">
                  <c:v>-4.1237880000000002</c:v>
                </c:pt>
                <c:pt idx="1625">
                  <c:v>-4.1526139999999998</c:v>
                </c:pt>
                <c:pt idx="1626">
                  <c:v>-4.2308329999999996</c:v>
                </c:pt>
                <c:pt idx="1627">
                  <c:v>-4.2407389999999996</c:v>
                </c:pt>
                <c:pt idx="1628">
                  <c:v>-4.3264459999999998</c:v>
                </c:pt>
                <c:pt idx="1629">
                  <c:v>-4.3747619999999996</c:v>
                </c:pt>
                <c:pt idx="1630">
                  <c:v>-4.4097020000000002</c:v>
                </c:pt>
                <c:pt idx="1631">
                  <c:v>-4.4610370000000001</c:v>
                </c:pt>
                <c:pt idx="1632">
                  <c:v>-4.4913999999999996</c:v>
                </c:pt>
                <c:pt idx="1633">
                  <c:v>-4.543876</c:v>
                </c:pt>
                <c:pt idx="1634">
                  <c:v>-4.5950920000000002</c:v>
                </c:pt>
                <c:pt idx="1635">
                  <c:v>-4.6293199999999999</c:v>
                </c:pt>
                <c:pt idx="1636">
                  <c:v>-4.6857759999999997</c:v>
                </c:pt>
                <c:pt idx="1637">
                  <c:v>-4.7355299999999998</c:v>
                </c:pt>
                <c:pt idx="1638">
                  <c:v>-4.8063070000000003</c:v>
                </c:pt>
                <c:pt idx="1639">
                  <c:v>-4.8018980000000004</c:v>
                </c:pt>
                <c:pt idx="1640">
                  <c:v>-4.7699910000000001</c:v>
                </c:pt>
                <c:pt idx="1641">
                  <c:v>-4.7715449999999997</c:v>
                </c:pt>
                <c:pt idx="1642">
                  <c:v>-4.8391799999999998</c:v>
                </c:pt>
                <c:pt idx="1643">
                  <c:v>-4.8729789999999999</c:v>
                </c:pt>
                <c:pt idx="1644">
                  <c:v>-4.9273020000000001</c:v>
                </c:pt>
                <c:pt idx="1645">
                  <c:v>-4.9715920000000002</c:v>
                </c:pt>
                <c:pt idx="1646">
                  <c:v>-5.0243950000000002</c:v>
                </c:pt>
                <c:pt idx="1647">
                  <c:v>-5.0862309999999997</c:v>
                </c:pt>
                <c:pt idx="1648">
                  <c:v>-5.1199279999999998</c:v>
                </c:pt>
                <c:pt idx="1649">
                  <c:v>-5.1597200000000001</c:v>
                </c:pt>
                <c:pt idx="1650">
                  <c:v>-5.2064700000000004</c:v>
                </c:pt>
                <c:pt idx="1651">
                  <c:v>-5.2853490000000001</c:v>
                </c:pt>
                <c:pt idx="1652">
                  <c:v>-5.3099990000000004</c:v>
                </c:pt>
                <c:pt idx="1653">
                  <c:v>-5.3773090000000003</c:v>
                </c:pt>
                <c:pt idx="1654">
                  <c:v>-5.4218999999999999</c:v>
                </c:pt>
                <c:pt idx="1655">
                  <c:v>-5.4574550000000004</c:v>
                </c:pt>
                <c:pt idx="1656">
                  <c:v>-5.5117380000000002</c:v>
                </c:pt>
                <c:pt idx="1657">
                  <c:v>-5.5796849999999996</c:v>
                </c:pt>
                <c:pt idx="1658">
                  <c:v>-5.5903080000000003</c:v>
                </c:pt>
                <c:pt idx="1659">
                  <c:v>-5.650442</c:v>
                </c:pt>
                <c:pt idx="1660">
                  <c:v>-5.7193969999999998</c:v>
                </c:pt>
                <c:pt idx="1661">
                  <c:v>-5.760599</c:v>
                </c:pt>
                <c:pt idx="1662">
                  <c:v>-5.8309610000000003</c:v>
                </c:pt>
                <c:pt idx="1663">
                  <c:v>-5.846508</c:v>
                </c:pt>
                <c:pt idx="1664">
                  <c:v>-5.9040689999999998</c:v>
                </c:pt>
                <c:pt idx="1665">
                  <c:v>-5.9191599999999998</c:v>
                </c:pt>
                <c:pt idx="1666">
                  <c:v>-5.9622440000000001</c:v>
                </c:pt>
                <c:pt idx="1667">
                  <c:v>-6.081855</c:v>
                </c:pt>
                <c:pt idx="1668">
                  <c:v>-6.1196719999999996</c:v>
                </c:pt>
                <c:pt idx="1669">
                  <c:v>-6.1861119999999996</c:v>
                </c:pt>
                <c:pt idx="1670">
                  <c:v>-6.2338620000000002</c:v>
                </c:pt>
                <c:pt idx="1671">
                  <c:v>-6.2883240000000002</c:v>
                </c:pt>
                <c:pt idx="1672">
                  <c:v>-6.3378519999999998</c:v>
                </c:pt>
                <c:pt idx="1673">
                  <c:v>-6.3969550000000002</c:v>
                </c:pt>
                <c:pt idx="1674">
                  <c:v>-6.4706270000000004</c:v>
                </c:pt>
                <c:pt idx="1675">
                  <c:v>-6.569502</c:v>
                </c:pt>
                <c:pt idx="1676">
                  <c:v>-6.6360440000000001</c:v>
                </c:pt>
                <c:pt idx="1677">
                  <c:v>-6.6986590000000001</c:v>
                </c:pt>
                <c:pt idx="1678">
                  <c:v>-6.7724659999999997</c:v>
                </c:pt>
                <c:pt idx="1679">
                  <c:v>-6.844106</c:v>
                </c:pt>
                <c:pt idx="1680">
                  <c:v>-6.910857</c:v>
                </c:pt>
                <c:pt idx="1681">
                  <c:v>-6.9959199999999999</c:v>
                </c:pt>
                <c:pt idx="1682">
                  <c:v>-7.0281479999999998</c:v>
                </c:pt>
                <c:pt idx="1683">
                  <c:v>-7.117998</c:v>
                </c:pt>
                <c:pt idx="1684">
                  <c:v>-5.1647040000000004</c:v>
                </c:pt>
                <c:pt idx="1685">
                  <c:v>-0.63767700000000005</c:v>
                </c:pt>
                <c:pt idx="1686">
                  <c:v>8.7708999999999995E-2</c:v>
                </c:pt>
                <c:pt idx="1687">
                  <c:v>0.120952</c:v>
                </c:pt>
                <c:pt idx="1688">
                  <c:v>0.14333099999999999</c:v>
                </c:pt>
                <c:pt idx="1689">
                  <c:v>0.18645999999999999</c:v>
                </c:pt>
                <c:pt idx="1690">
                  <c:v>0.21307100000000001</c:v>
                </c:pt>
                <c:pt idx="1691">
                  <c:v>0.25475399999999998</c:v>
                </c:pt>
                <c:pt idx="1692">
                  <c:v>0.33726</c:v>
                </c:pt>
                <c:pt idx="1693">
                  <c:v>0.42703400000000002</c:v>
                </c:pt>
                <c:pt idx="1694">
                  <c:v>0.51419400000000004</c:v>
                </c:pt>
                <c:pt idx="1695">
                  <c:v>1.057707</c:v>
                </c:pt>
                <c:pt idx="1696">
                  <c:v>2.33474</c:v>
                </c:pt>
                <c:pt idx="1697">
                  <c:v>4.4278209999999998</c:v>
                </c:pt>
                <c:pt idx="1698">
                  <c:v>6.1054570000000004</c:v>
                </c:pt>
                <c:pt idx="1699">
                  <c:v>7.6154409999999997</c:v>
                </c:pt>
                <c:pt idx="1700">
                  <c:v>8.9069079999999996</c:v>
                </c:pt>
                <c:pt idx="1701">
                  <c:v>9.6320209999999999</c:v>
                </c:pt>
                <c:pt idx="1702">
                  <c:v>9.0682700000000001</c:v>
                </c:pt>
                <c:pt idx="1703">
                  <c:v>-0.36641699999999999</c:v>
                </c:pt>
                <c:pt idx="1704">
                  <c:v>-1.0878030000000001</c:v>
                </c:pt>
                <c:pt idx="1705">
                  <c:v>-1.740299</c:v>
                </c:pt>
                <c:pt idx="1706">
                  <c:v>-2.0248810000000002</c:v>
                </c:pt>
                <c:pt idx="1707">
                  <c:v>-2.4512299999999998</c:v>
                </c:pt>
                <c:pt idx="1708">
                  <c:v>-2.8011970000000002</c:v>
                </c:pt>
                <c:pt idx="1709">
                  <c:v>-2.8229090000000001</c:v>
                </c:pt>
                <c:pt idx="1710">
                  <c:v>-2.209365</c:v>
                </c:pt>
                <c:pt idx="1711">
                  <c:v>-2.6976209999999998</c:v>
                </c:pt>
                <c:pt idx="1712">
                  <c:v>-2.8574549999999999</c:v>
                </c:pt>
                <c:pt idx="1713">
                  <c:v>-2.5127480000000002</c:v>
                </c:pt>
                <c:pt idx="1714">
                  <c:v>-2.6648000000000001</c:v>
                </c:pt>
                <c:pt idx="1715">
                  <c:v>-2.8582930000000002</c:v>
                </c:pt>
                <c:pt idx="1716">
                  <c:v>-2.9693939999999999</c:v>
                </c:pt>
                <c:pt idx="1717">
                  <c:v>-2.9312930000000001</c:v>
                </c:pt>
                <c:pt idx="1718">
                  <c:v>-2.8453710000000001</c:v>
                </c:pt>
                <c:pt idx="1719">
                  <c:v>-2.7371409999999998</c:v>
                </c:pt>
                <c:pt idx="1720">
                  <c:v>-2.6830270000000001</c:v>
                </c:pt>
                <c:pt idx="1721">
                  <c:v>-2.7391160000000001</c:v>
                </c:pt>
                <c:pt idx="1722">
                  <c:v>-2.806543</c:v>
                </c:pt>
                <c:pt idx="1723">
                  <c:v>-2.852093</c:v>
                </c:pt>
                <c:pt idx="1724">
                  <c:v>-2.8573819999999999</c:v>
                </c:pt>
                <c:pt idx="1725">
                  <c:v>-2.8208609999999998</c:v>
                </c:pt>
                <c:pt idx="1726">
                  <c:v>-2.807315</c:v>
                </c:pt>
                <c:pt idx="1727">
                  <c:v>-2.798413</c:v>
                </c:pt>
                <c:pt idx="1728">
                  <c:v>-2.7895789999999998</c:v>
                </c:pt>
                <c:pt idx="1729">
                  <c:v>-2.7986849999999999</c:v>
                </c:pt>
                <c:pt idx="1730">
                  <c:v>-2.8486929999999999</c:v>
                </c:pt>
                <c:pt idx="1731">
                  <c:v>-2.849472</c:v>
                </c:pt>
                <c:pt idx="1732">
                  <c:v>-2.8339349999999999</c:v>
                </c:pt>
                <c:pt idx="1733">
                  <c:v>-2.8324150000000001</c:v>
                </c:pt>
                <c:pt idx="1734">
                  <c:v>-2.8322859999999999</c:v>
                </c:pt>
                <c:pt idx="1735">
                  <c:v>-2.8254239999999999</c:v>
                </c:pt>
                <c:pt idx="1736">
                  <c:v>-2.8270379999999999</c:v>
                </c:pt>
                <c:pt idx="1737">
                  <c:v>-2.8053539999999999</c:v>
                </c:pt>
                <c:pt idx="1738">
                  <c:v>-2.8353350000000002</c:v>
                </c:pt>
                <c:pt idx="1739">
                  <c:v>-2.8235160000000001</c:v>
                </c:pt>
                <c:pt idx="1740">
                  <c:v>-2.8347039999999999</c:v>
                </c:pt>
                <c:pt idx="1741">
                  <c:v>-2.8257539999999999</c:v>
                </c:pt>
                <c:pt idx="1742">
                  <c:v>-2.792977</c:v>
                </c:pt>
                <c:pt idx="1743">
                  <c:v>-2.8222369999999999</c:v>
                </c:pt>
                <c:pt idx="1744">
                  <c:v>-2.769628</c:v>
                </c:pt>
                <c:pt idx="1745">
                  <c:v>-2.767652</c:v>
                </c:pt>
                <c:pt idx="1746">
                  <c:v>-2.7814030000000001</c:v>
                </c:pt>
                <c:pt idx="1747">
                  <c:v>-2.783757</c:v>
                </c:pt>
                <c:pt idx="1748">
                  <c:v>-2.7697729999999998</c:v>
                </c:pt>
                <c:pt idx="1749">
                  <c:v>-2.7626689999999998</c:v>
                </c:pt>
                <c:pt idx="1750">
                  <c:v>-2.766915</c:v>
                </c:pt>
                <c:pt idx="1751">
                  <c:v>-2.7687919999999999</c:v>
                </c:pt>
                <c:pt idx="1752">
                  <c:v>-2.7352120000000002</c:v>
                </c:pt>
                <c:pt idx="1753">
                  <c:v>-2.665899</c:v>
                </c:pt>
                <c:pt idx="1754">
                  <c:v>-2.6796549999999999</c:v>
                </c:pt>
                <c:pt idx="1755">
                  <c:v>-2.7043710000000001</c:v>
                </c:pt>
                <c:pt idx="1756">
                  <c:v>-2.688895</c:v>
                </c:pt>
                <c:pt idx="1757">
                  <c:v>-2.6672129999999998</c:v>
                </c:pt>
                <c:pt idx="1758">
                  <c:v>-2.6504569999999998</c:v>
                </c:pt>
                <c:pt idx="1759">
                  <c:v>-2.625556</c:v>
                </c:pt>
                <c:pt idx="1760">
                  <c:v>-2.6493859999999998</c:v>
                </c:pt>
                <c:pt idx="1761">
                  <c:v>-2.661016</c:v>
                </c:pt>
                <c:pt idx="1762">
                  <c:v>-2.6198570000000001</c:v>
                </c:pt>
                <c:pt idx="1763">
                  <c:v>-2.615793</c:v>
                </c:pt>
                <c:pt idx="1764">
                  <c:v>-2.6188319999999998</c:v>
                </c:pt>
                <c:pt idx="1765">
                  <c:v>-2.595323</c:v>
                </c:pt>
                <c:pt idx="1766">
                  <c:v>-2.609076</c:v>
                </c:pt>
                <c:pt idx="1767">
                  <c:v>-2.5873490000000001</c:v>
                </c:pt>
                <c:pt idx="1768">
                  <c:v>-2.5866210000000001</c:v>
                </c:pt>
                <c:pt idx="1769">
                  <c:v>-2.572489</c:v>
                </c:pt>
                <c:pt idx="1770">
                  <c:v>-2.5986919999999998</c:v>
                </c:pt>
                <c:pt idx="1771">
                  <c:v>-2.5709520000000001</c:v>
                </c:pt>
                <c:pt idx="1772">
                  <c:v>-2.5626600000000002</c:v>
                </c:pt>
                <c:pt idx="1773">
                  <c:v>-2.5093580000000002</c:v>
                </c:pt>
                <c:pt idx="1774">
                  <c:v>-2.5081869999999999</c:v>
                </c:pt>
                <c:pt idx="1775">
                  <c:v>-2.5048370000000002</c:v>
                </c:pt>
                <c:pt idx="1776">
                  <c:v>-2.541652</c:v>
                </c:pt>
                <c:pt idx="1777">
                  <c:v>-2.5445530000000001</c:v>
                </c:pt>
                <c:pt idx="1778">
                  <c:v>-2.5379390000000002</c:v>
                </c:pt>
                <c:pt idx="1779">
                  <c:v>-2.511155</c:v>
                </c:pt>
                <c:pt idx="1780">
                  <c:v>-2.5188350000000002</c:v>
                </c:pt>
                <c:pt idx="1781">
                  <c:v>-2.5230100000000002</c:v>
                </c:pt>
                <c:pt idx="1782">
                  <c:v>-2.5329989999999998</c:v>
                </c:pt>
                <c:pt idx="1783">
                  <c:v>-2.5121889999999998</c:v>
                </c:pt>
                <c:pt idx="1784">
                  <c:v>-2.5321750000000001</c:v>
                </c:pt>
                <c:pt idx="1785">
                  <c:v>-2.582376</c:v>
                </c:pt>
                <c:pt idx="1786">
                  <c:v>-2.5735459999999999</c:v>
                </c:pt>
                <c:pt idx="1787">
                  <c:v>-2.5855999999999999</c:v>
                </c:pt>
                <c:pt idx="1788">
                  <c:v>-2.588851</c:v>
                </c:pt>
                <c:pt idx="1789">
                  <c:v>-2.592425</c:v>
                </c:pt>
                <c:pt idx="1790">
                  <c:v>-2.5669089999999999</c:v>
                </c:pt>
                <c:pt idx="1791">
                  <c:v>-2.5348519999999999</c:v>
                </c:pt>
                <c:pt idx="1792">
                  <c:v>-2.5499399999999999</c:v>
                </c:pt>
                <c:pt idx="1793">
                  <c:v>-2.5670790000000001</c:v>
                </c:pt>
                <c:pt idx="1794">
                  <c:v>-2.5959590000000001</c:v>
                </c:pt>
                <c:pt idx="1795">
                  <c:v>-2.6346790000000002</c:v>
                </c:pt>
                <c:pt idx="1796">
                  <c:v>-2.6669390000000002</c:v>
                </c:pt>
                <c:pt idx="1797">
                  <c:v>-2.679011</c:v>
                </c:pt>
                <c:pt idx="1798">
                  <c:v>-2.6972040000000002</c:v>
                </c:pt>
                <c:pt idx="1799">
                  <c:v>-2.7109390000000002</c:v>
                </c:pt>
                <c:pt idx="1800">
                  <c:v>-2.7136879999999999</c:v>
                </c:pt>
                <c:pt idx="1801">
                  <c:v>-2.6948569999999998</c:v>
                </c:pt>
                <c:pt idx="1802">
                  <c:v>-2.6818740000000001</c:v>
                </c:pt>
                <c:pt idx="1803">
                  <c:v>-2.6845910000000002</c:v>
                </c:pt>
                <c:pt idx="1804">
                  <c:v>-2.6713339999999999</c:v>
                </c:pt>
                <c:pt idx="1805">
                  <c:v>-2.6796579999999999</c:v>
                </c:pt>
                <c:pt idx="1806">
                  <c:v>-2.2084649999999999</c:v>
                </c:pt>
                <c:pt idx="1807">
                  <c:v>-2.5486749999999998</c:v>
                </c:pt>
                <c:pt idx="1808">
                  <c:v>-2.740621</c:v>
                </c:pt>
                <c:pt idx="1809">
                  <c:v>-2.81568</c:v>
                </c:pt>
                <c:pt idx="1810">
                  <c:v>-2.8419400000000001</c:v>
                </c:pt>
                <c:pt idx="1811">
                  <c:v>-2.7540230000000001</c:v>
                </c:pt>
                <c:pt idx="1812">
                  <c:v>-2.7173419999999999</c:v>
                </c:pt>
                <c:pt idx="1813">
                  <c:v>-2.6998169999999999</c:v>
                </c:pt>
                <c:pt idx="1814">
                  <c:v>-2.731255</c:v>
                </c:pt>
                <c:pt idx="1815">
                  <c:v>-2.8014999999999999</c:v>
                </c:pt>
                <c:pt idx="1816">
                  <c:v>-2.861634</c:v>
                </c:pt>
                <c:pt idx="1817">
                  <c:v>-2.8319559999999999</c:v>
                </c:pt>
                <c:pt idx="1818">
                  <c:v>-2.7966869999999999</c:v>
                </c:pt>
                <c:pt idx="1819">
                  <c:v>-2.8022429999999998</c:v>
                </c:pt>
                <c:pt idx="1820">
                  <c:v>-2.7989649999999999</c:v>
                </c:pt>
                <c:pt idx="1821">
                  <c:v>-2.8502930000000002</c:v>
                </c:pt>
                <c:pt idx="1822">
                  <c:v>-2.8707959999999999</c:v>
                </c:pt>
                <c:pt idx="1823">
                  <c:v>-2.944089</c:v>
                </c:pt>
                <c:pt idx="1824">
                  <c:v>-2.970377</c:v>
                </c:pt>
                <c:pt idx="1825">
                  <c:v>-2.978666</c:v>
                </c:pt>
                <c:pt idx="1826">
                  <c:v>-2.991787</c:v>
                </c:pt>
                <c:pt idx="1827">
                  <c:v>-3.013004</c:v>
                </c:pt>
                <c:pt idx="1828">
                  <c:v>-3.064927</c:v>
                </c:pt>
                <c:pt idx="1829">
                  <c:v>-3.100787</c:v>
                </c:pt>
                <c:pt idx="1830">
                  <c:v>-3.1012879999999998</c:v>
                </c:pt>
                <c:pt idx="1831">
                  <c:v>-3.1447790000000002</c:v>
                </c:pt>
                <c:pt idx="1832">
                  <c:v>-3.128339</c:v>
                </c:pt>
                <c:pt idx="1833">
                  <c:v>-3.1549109999999998</c:v>
                </c:pt>
                <c:pt idx="1834">
                  <c:v>-3.2133750000000001</c:v>
                </c:pt>
                <c:pt idx="1835">
                  <c:v>-3.2765789999999999</c:v>
                </c:pt>
                <c:pt idx="1836">
                  <c:v>-3.359855</c:v>
                </c:pt>
                <c:pt idx="1837">
                  <c:v>-3.4170569999999998</c:v>
                </c:pt>
                <c:pt idx="1838">
                  <c:v>-3.4746030000000001</c:v>
                </c:pt>
                <c:pt idx="1839">
                  <c:v>-3.4933740000000002</c:v>
                </c:pt>
                <c:pt idx="1840">
                  <c:v>-3.5471900000000001</c:v>
                </c:pt>
                <c:pt idx="1841">
                  <c:v>-3.592711</c:v>
                </c:pt>
                <c:pt idx="1842">
                  <c:v>-3.6422819999999998</c:v>
                </c:pt>
                <c:pt idx="1843">
                  <c:v>-3.694798</c:v>
                </c:pt>
                <c:pt idx="1844">
                  <c:v>-3.7628330000000001</c:v>
                </c:pt>
                <c:pt idx="1845">
                  <c:v>-3.8013340000000002</c:v>
                </c:pt>
                <c:pt idx="1846">
                  <c:v>-3.8695729999999999</c:v>
                </c:pt>
                <c:pt idx="1847">
                  <c:v>-3.9503599999999999</c:v>
                </c:pt>
                <c:pt idx="1848">
                  <c:v>-3.987139</c:v>
                </c:pt>
                <c:pt idx="1849">
                  <c:v>-4.0283069999999999</c:v>
                </c:pt>
                <c:pt idx="1850">
                  <c:v>-4.090179</c:v>
                </c:pt>
                <c:pt idx="1851">
                  <c:v>-4.1126250000000004</c:v>
                </c:pt>
                <c:pt idx="1852">
                  <c:v>-4.1488810000000003</c:v>
                </c:pt>
                <c:pt idx="1853">
                  <c:v>-4.2191650000000003</c:v>
                </c:pt>
                <c:pt idx="1854">
                  <c:v>-4.2439299999999998</c:v>
                </c:pt>
                <c:pt idx="1855">
                  <c:v>-4.2856139999999998</c:v>
                </c:pt>
                <c:pt idx="1856">
                  <c:v>-4.2966990000000003</c:v>
                </c:pt>
                <c:pt idx="1857">
                  <c:v>-4.3316679999999996</c:v>
                </c:pt>
                <c:pt idx="1858">
                  <c:v>-4.3578429999999999</c:v>
                </c:pt>
                <c:pt idx="1859">
                  <c:v>-4.4055249999999999</c:v>
                </c:pt>
                <c:pt idx="1860">
                  <c:v>-4.4200739999999996</c:v>
                </c:pt>
                <c:pt idx="1861">
                  <c:v>-4.4630939999999999</c:v>
                </c:pt>
                <c:pt idx="1862">
                  <c:v>-4.495393</c:v>
                </c:pt>
                <c:pt idx="1863">
                  <c:v>-4.5217499999999999</c:v>
                </c:pt>
                <c:pt idx="1864">
                  <c:v>-4.5381600000000004</c:v>
                </c:pt>
                <c:pt idx="1865">
                  <c:v>-4.5719190000000003</c:v>
                </c:pt>
                <c:pt idx="1866">
                  <c:v>-4.543139</c:v>
                </c:pt>
                <c:pt idx="1867">
                  <c:v>-4.5792469999999996</c:v>
                </c:pt>
                <c:pt idx="1868">
                  <c:v>-4.6311679999999997</c:v>
                </c:pt>
                <c:pt idx="1869">
                  <c:v>-4.6151799999999996</c:v>
                </c:pt>
                <c:pt idx="1870">
                  <c:v>-4.6786060000000003</c:v>
                </c:pt>
                <c:pt idx="1871">
                  <c:v>-4.732545</c:v>
                </c:pt>
                <c:pt idx="1872">
                  <c:v>-4.746124</c:v>
                </c:pt>
                <c:pt idx="1873">
                  <c:v>-4.7965179999999998</c:v>
                </c:pt>
                <c:pt idx="1874">
                  <c:v>-4.8246849999999997</c:v>
                </c:pt>
                <c:pt idx="1875">
                  <c:v>-4.8450420000000003</c:v>
                </c:pt>
                <c:pt idx="1876">
                  <c:v>-4.8789939999999996</c:v>
                </c:pt>
                <c:pt idx="1877">
                  <c:v>-4.9090470000000002</c:v>
                </c:pt>
                <c:pt idx="1878">
                  <c:v>-4.9519989999999998</c:v>
                </c:pt>
                <c:pt idx="1879">
                  <c:v>-4.9528290000000004</c:v>
                </c:pt>
                <c:pt idx="1880">
                  <c:v>-5.0046210000000002</c:v>
                </c:pt>
                <c:pt idx="1881">
                  <c:v>-5.0113979999999998</c:v>
                </c:pt>
                <c:pt idx="1882">
                  <c:v>-5.055104</c:v>
                </c:pt>
                <c:pt idx="1883">
                  <c:v>-5.0791639999999996</c:v>
                </c:pt>
                <c:pt idx="1884">
                  <c:v>-5.1264729999999998</c:v>
                </c:pt>
                <c:pt idx="1885">
                  <c:v>-5.1564519999999998</c:v>
                </c:pt>
                <c:pt idx="1886">
                  <c:v>-5.1863999999999999</c:v>
                </c:pt>
                <c:pt idx="1887">
                  <c:v>-5.1894460000000002</c:v>
                </c:pt>
                <c:pt idx="1888">
                  <c:v>-5.2473000000000001</c:v>
                </c:pt>
                <c:pt idx="1889">
                  <c:v>-5.2388599999999999</c:v>
                </c:pt>
                <c:pt idx="1890">
                  <c:v>-5.2026130000000004</c:v>
                </c:pt>
                <c:pt idx="1891">
                  <c:v>-5.2760009999999999</c:v>
                </c:pt>
                <c:pt idx="1892">
                  <c:v>-5.3447889999999996</c:v>
                </c:pt>
                <c:pt idx="1893">
                  <c:v>-5.3429650000000004</c:v>
                </c:pt>
                <c:pt idx="1894">
                  <c:v>-5.3945670000000003</c:v>
                </c:pt>
                <c:pt idx="1895">
                  <c:v>-5.4246639999999999</c:v>
                </c:pt>
                <c:pt idx="1896">
                  <c:v>-5.4444439999999998</c:v>
                </c:pt>
                <c:pt idx="1897">
                  <c:v>-5.4678769999999997</c:v>
                </c:pt>
                <c:pt idx="1898">
                  <c:v>-5.4924759999999999</c:v>
                </c:pt>
                <c:pt idx="1899">
                  <c:v>-5.5122580000000001</c:v>
                </c:pt>
                <c:pt idx="1900">
                  <c:v>-5.550065</c:v>
                </c:pt>
                <c:pt idx="1901">
                  <c:v>-5.6103649999999998</c:v>
                </c:pt>
                <c:pt idx="1902">
                  <c:v>-5.6544749999999997</c:v>
                </c:pt>
                <c:pt idx="1903">
                  <c:v>-5.6589879999999999</c:v>
                </c:pt>
                <c:pt idx="1904">
                  <c:v>-5.711246</c:v>
                </c:pt>
                <c:pt idx="1905">
                  <c:v>-5.7581519999999999</c:v>
                </c:pt>
                <c:pt idx="1906">
                  <c:v>-5.7770950000000001</c:v>
                </c:pt>
                <c:pt idx="1907">
                  <c:v>-5.8310649999999997</c:v>
                </c:pt>
                <c:pt idx="1908">
                  <c:v>-5.9094259999999998</c:v>
                </c:pt>
                <c:pt idx="1909">
                  <c:v>-5.9135109999999997</c:v>
                </c:pt>
                <c:pt idx="1910">
                  <c:v>-5.9888909999999997</c:v>
                </c:pt>
                <c:pt idx="1911">
                  <c:v>-6.0407200000000003</c:v>
                </c:pt>
                <c:pt idx="1912">
                  <c:v>-6.1051390000000003</c:v>
                </c:pt>
                <c:pt idx="1913">
                  <c:v>-6.193168</c:v>
                </c:pt>
                <c:pt idx="1914">
                  <c:v>-6.1955450000000001</c:v>
                </c:pt>
                <c:pt idx="1915">
                  <c:v>-6.2873549999999998</c:v>
                </c:pt>
                <c:pt idx="1916">
                  <c:v>-6.3486830000000003</c:v>
                </c:pt>
                <c:pt idx="1917">
                  <c:v>-6.3839170000000003</c:v>
                </c:pt>
                <c:pt idx="1918">
                  <c:v>-6.4755339999999997</c:v>
                </c:pt>
                <c:pt idx="1919">
                  <c:v>-6.4979360000000002</c:v>
                </c:pt>
                <c:pt idx="1920">
                  <c:v>-6.5873290000000004</c:v>
                </c:pt>
                <c:pt idx="1921">
                  <c:v>-6.6174590000000002</c:v>
                </c:pt>
                <c:pt idx="1922">
                  <c:v>-6.6840580000000003</c:v>
                </c:pt>
                <c:pt idx="1923">
                  <c:v>-6.7809340000000002</c:v>
                </c:pt>
                <c:pt idx="1924">
                  <c:v>-5.3328230000000003</c:v>
                </c:pt>
                <c:pt idx="1925">
                  <c:v>-0.44874399999999998</c:v>
                </c:pt>
                <c:pt idx="1926">
                  <c:v>9.1235999999999998E-2</c:v>
                </c:pt>
                <c:pt idx="1927">
                  <c:v>0.117933</c:v>
                </c:pt>
                <c:pt idx="1928">
                  <c:v>0.16165099999999999</c:v>
                </c:pt>
                <c:pt idx="1929">
                  <c:v>0.220747</c:v>
                </c:pt>
                <c:pt idx="1930">
                  <c:v>0.22201199999999999</c:v>
                </c:pt>
                <c:pt idx="1931">
                  <c:v>0.32595000000000002</c:v>
                </c:pt>
                <c:pt idx="1932">
                  <c:v>0.396895</c:v>
                </c:pt>
                <c:pt idx="1933">
                  <c:v>0.49006699999999997</c:v>
                </c:pt>
                <c:pt idx="1934">
                  <c:v>0.73468999999999995</c:v>
                </c:pt>
                <c:pt idx="1935">
                  <c:v>1.867883</c:v>
                </c:pt>
                <c:pt idx="1936">
                  <c:v>3.8289399999999998</c:v>
                </c:pt>
                <c:pt idx="1937">
                  <c:v>5.8487600000000004</c:v>
                </c:pt>
                <c:pt idx="1938">
                  <c:v>7.5603769999999999</c:v>
                </c:pt>
                <c:pt idx="1939">
                  <c:v>9.0537829999999992</c:v>
                </c:pt>
                <c:pt idx="1940">
                  <c:v>9.7756369999999997</c:v>
                </c:pt>
                <c:pt idx="1941">
                  <c:v>10.342618</c:v>
                </c:pt>
                <c:pt idx="1942">
                  <c:v>8.9602839999999997</c:v>
                </c:pt>
                <c:pt idx="1943">
                  <c:v>-0.12709899999999999</c:v>
                </c:pt>
                <c:pt idx="1944">
                  <c:v>-0.71905799999999997</c:v>
                </c:pt>
                <c:pt idx="1945">
                  <c:v>-1.393851</c:v>
                </c:pt>
                <c:pt idx="1946">
                  <c:v>-1.68472</c:v>
                </c:pt>
                <c:pt idx="1947">
                  <c:v>-2.1210420000000001</c:v>
                </c:pt>
                <c:pt idx="1948">
                  <c:v>-2.396639</c:v>
                </c:pt>
                <c:pt idx="1949">
                  <c:v>-2.420506</c:v>
                </c:pt>
                <c:pt idx="1950">
                  <c:v>-1.801277</c:v>
                </c:pt>
                <c:pt idx="1951">
                  <c:v>-2.348436</c:v>
                </c:pt>
                <c:pt idx="1952">
                  <c:v>-2.515781</c:v>
                </c:pt>
                <c:pt idx="1953">
                  <c:v>-2.1978010000000001</c:v>
                </c:pt>
                <c:pt idx="1954">
                  <c:v>-2.4090850000000001</c:v>
                </c:pt>
                <c:pt idx="1955">
                  <c:v>-2.614147</c:v>
                </c:pt>
                <c:pt idx="1956">
                  <c:v>-2.7701220000000002</c:v>
                </c:pt>
                <c:pt idx="1957">
                  <c:v>-2.7702249999999999</c:v>
                </c:pt>
                <c:pt idx="1958">
                  <c:v>-2.689988</c:v>
                </c:pt>
                <c:pt idx="1959">
                  <c:v>-2.6066859999999998</c:v>
                </c:pt>
                <c:pt idx="1960">
                  <c:v>-2.5778289999999999</c:v>
                </c:pt>
                <c:pt idx="1961">
                  <c:v>-2.647678</c:v>
                </c:pt>
                <c:pt idx="1962">
                  <c:v>-2.7264349999999999</c:v>
                </c:pt>
                <c:pt idx="1963">
                  <c:v>-2.797685</c:v>
                </c:pt>
                <c:pt idx="1964">
                  <c:v>-2.813145</c:v>
                </c:pt>
                <c:pt idx="1965">
                  <c:v>-2.8138369999999999</c:v>
                </c:pt>
                <c:pt idx="1966">
                  <c:v>-2.7964150000000001</c:v>
                </c:pt>
                <c:pt idx="1967">
                  <c:v>-2.79589</c:v>
                </c:pt>
                <c:pt idx="1968">
                  <c:v>-2.8175829999999999</c:v>
                </c:pt>
                <c:pt idx="1969">
                  <c:v>-2.8665349999999998</c:v>
                </c:pt>
                <c:pt idx="1970">
                  <c:v>-2.863381</c:v>
                </c:pt>
                <c:pt idx="1971">
                  <c:v>-2.905141</c:v>
                </c:pt>
                <c:pt idx="1972">
                  <c:v>-2.9032049999999998</c:v>
                </c:pt>
                <c:pt idx="1973">
                  <c:v>-2.9042620000000001</c:v>
                </c:pt>
                <c:pt idx="1974">
                  <c:v>-2.9089309999999999</c:v>
                </c:pt>
                <c:pt idx="1975">
                  <c:v>-2.8826939999999999</c:v>
                </c:pt>
                <c:pt idx="1976">
                  <c:v>-2.8737590000000002</c:v>
                </c:pt>
                <c:pt idx="1977">
                  <c:v>-2.9138449999999998</c:v>
                </c:pt>
                <c:pt idx="1978">
                  <c:v>-2.9117350000000002</c:v>
                </c:pt>
                <c:pt idx="1979">
                  <c:v>-2.9136280000000001</c:v>
                </c:pt>
                <c:pt idx="1980">
                  <c:v>-2.886641</c:v>
                </c:pt>
                <c:pt idx="1981">
                  <c:v>-2.899073</c:v>
                </c:pt>
                <c:pt idx="1982">
                  <c:v>-2.9236179999999998</c:v>
                </c:pt>
                <c:pt idx="1983">
                  <c:v>-2.9337439999999999</c:v>
                </c:pt>
                <c:pt idx="1984">
                  <c:v>-2.9091649999999998</c:v>
                </c:pt>
                <c:pt idx="1985">
                  <c:v>-2.9159619999999999</c:v>
                </c:pt>
                <c:pt idx="1986">
                  <c:v>-2.929154</c:v>
                </c:pt>
                <c:pt idx="1987">
                  <c:v>-2.8772660000000001</c:v>
                </c:pt>
                <c:pt idx="1988">
                  <c:v>-2.8899879999999998</c:v>
                </c:pt>
                <c:pt idx="1989">
                  <c:v>-2.9145159999999999</c:v>
                </c:pt>
                <c:pt idx="1990">
                  <c:v>-2.869008</c:v>
                </c:pt>
                <c:pt idx="1991">
                  <c:v>-2.8620429999999999</c:v>
                </c:pt>
                <c:pt idx="1992">
                  <c:v>-2.8495200000000001</c:v>
                </c:pt>
                <c:pt idx="1993">
                  <c:v>-2.8039360000000002</c:v>
                </c:pt>
                <c:pt idx="1994">
                  <c:v>-2.7848329999999999</c:v>
                </c:pt>
                <c:pt idx="1995">
                  <c:v>-2.759134</c:v>
                </c:pt>
                <c:pt idx="1996">
                  <c:v>-2.8017880000000002</c:v>
                </c:pt>
                <c:pt idx="1997">
                  <c:v>-2.838549</c:v>
                </c:pt>
                <c:pt idx="1998">
                  <c:v>-2.8407390000000001</c:v>
                </c:pt>
                <c:pt idx="1999">
                  <c:v>-2.897265</c:v>
                </c:pt>
                <c:pt idx="2000">
                  <c:v>-2.9586440000000001</c:v>
                </c:pt>
                <c:pt idx="2001">
                  <c:v>-3.0281090000000002</c:v>
                </c:pt>
                <c:pt idx="2002">
                  <c:v>-3.0682459999999998</c:v>
                </c:pt>
                <c:pt idx="2003">
                  <c:v>-3.1263920000000001</c:v>
                </c:pt>
                <c:pt idx="2004">
                  <c:v>-3.186515</c:v>
                </c:pt>
                <c:pt idx="2005">
                  <c:v>-3.241778</c:v>
                </c:pt>
                <c:pt idx="2006">
                  <c:v>-3.3202769999999999</c:v>
                </c:pt>
                <c:pt idx="2007">
                  <c:v>-3.3239299999999998</c:v>
                </c:pt>
                <c:pt idx="2008">
                  <c:v>-3.386771</c:v>
                </c:pt>
                <c:pt idx="2009">
                  <c:v>-3.4146290000000001</c:v>
                </c:pt>
                <c:pt idx="2010">
                  <c:v>-3.392169</c:v>
                </c:pt>
                <c:pt idx="2011">
                  <c:v>-3.4433910000000001</c:v>
                </c:pt>
                <c:pt idx="2012">
                  <c:v>-3.503628</c:v>
                </c:pt>
                <c:pt idx="2013">
                  <c:v>-3.515142</c:v>
                </c:pt>
                <c:pt idx="2014">
                  <c:v>-3.517439</c:v>
                </c:pt>
                <c:pt idx="2015">
                  <c:v>-3.5424229999999999</c:v>
                </c:pt>
                <c:pt idx="2016">
                  <c:v>-3.5845549999999999</c:v>
                </c:pt>
                <c:pt idx="2017">
                  <c:v>-3.6150899999999999</c:v>
                </c:pt>
                <c:pt idx="2018">
                  <c:v>-3.6720090000000001</c:v>
                </c:pt>
                <c:pt idx="2019">
                  <c:v>-3.673238</c:v>
                </c:pt>
                <c:pt idx="2020">
                  <c:v>-3.665991</c:v>
                </c:pt>
                <c:pt idx="2021">
                  <c:v>-3.6765189999999999</c:v>
                </c:pt>
                <c:pt idx="2022">
                  <c:v>-3.6865450000000002</c:v>
                </c:pt>
                <c:pt idx="2023">
                  <c:v>-3.6415419999999998</c:v>
                </c:pt>
                <c:pt idx="2024">
                  <c:v>-3.646004</c:v>
                </c:pt>
                <c:pt idx="2025">
                  <c:v>-3.6681900000000001</c:v>
                </c:pt>
                <c:pt idx="2026">
                  <c:v>-3.6976100000000001</c:v>
                </c:pt>
                <c:pt idx="2027">
                  <c:v>-3.7314929999999999</c:v>
                </c:pt>
                <c:pt idx="2028">
                  <c:v>-3.7336710000000002</c:v>
                </c:pt>
                <c:pt idx="2029">
                  <c:v>-3.73664</c:v>
                </c:pt>
                <c:pt idx="2030">
                  <c:v>-3.7891940000000002</c:v>
                </c:pt>
                <c:pt idx="2031">
                  <c:v>-3.7663120000000001</c:v>
                </c:pt>
                <c:pt idx="2032">
                  <c:v>-3.7936779999999999</c:v>
                </c:pt>
                <c:pt idx="2033">
                  <c:v>-3.8179850000000002</c:v>
                </c:pt>
                <c:pt idx="2034">
                  <c:v>-3.8182369999999999</c:v>
                </c:pt>
                <c:pt idx="2035">
                  <c:v>-3.7980860000000001</c:v>
                </c:pt>
                <c:pt idx="2036">
                  <c:v>-3.7858939999999999</c:v>
                </c:pt>
                <c:pt idx="2037">
                  <c:v>-3.8094589999999999</c:v>
                </c:pt>
                <c:pt idx="2038">
                  <c:v>-3.8389280000000001</c:v>
                </c:pt>
                <c:pt idx="2039">
                  <c:v>-3.7836219999999998</c:v>
                </c:pt>
                <c:pt idx="2040">
                  <c:v>-3.8209040000000001</c:v>
                </c:pt>
                <c:pt idx="2041">
                  <c:v>-3.7832300000000001</c:v>
                </c:pt>
                <c:pt idx="2042">
                  <c:v>-3.7937859999999999</c:v>
                </c:pt>
                <c:pt idx="2043">
                  <c:v>-3.809599</c:v>
                </c:pt>
                <c:pt idx="2044">
                  <c:v>-3.798505</c:v>
                </c:pt>
                <c:pt idx="2045">
                  <c:v>-3.8143829999999999</c:v>
                </c:pt>
                <c:pt idx="2046">
                  <c:v>-3.7688299999999999</c:v>
                </c:pt>
                <c:pt idx="2047">
                  <c:v>-3.726356</c:v>
                </c:pt>
                <c:pt idx="2048">
                  <c:v>-3.7583920000000002</c:v>
                </c:pt>
                <c:pt idx="2049">
                  <c:v>-3.7408109999999999</c:v>
                </c:pt>
                <c:pt idx="2050">
                  <c:v>-3.797777</c:v>
                </c:pt>
                <c:pt idx="2051">
                  <c:v>-3.7891879999999998</c:v>
                </c:pt>
                <c:pt idx="2052">
                  <c:v>-3.7922639999999999</c:v>
                </c:pt>
                <c:pt idx="2053">
                  <c:v>-3.8250289999999998</c:v>
                </c:pt>
                <c:pt idx="2054">
                  <c:v>-3.8573740000000001</c:v>
                </c:pt>
                <c:pt idx="2055">
                  <c:v>-3.852344</c:v>
                </c:pt>
                <c:pt idx="2056">
                  <c:v>-3.866098</c:v>
                </c:pt>
                <c:pt idx="2057">
                  <c:v>-3.8839800000000002</c:v>
                </c:pt>
                <c:pt idx="2058">
                  <c:v>-3.933074</c:v>
                </c:pt>
                <c:pt idx="2059">
                  <c:v>-3.923089</c:v>
                </c:pt>
                <c:pt idx="2060">
                  <c:v>-3.9059370000000002</c:v>
                </c:pt>
                <c:pt idx="2061">
                  <c:v>-3.9061309999999998</c:v>
                </c:pt>
                <c:pt idx="2062">
                  <c:v>-3.9172470000000001</c:v>
                </c:pt>
                <c:pt idx="2063">
                  <c:v>-3.9158379999999999</c:v>
                </c:pt>
                <c:pt idx="2064">
                  <c:v>-3.959282</c:v>
                </c:pt>
                <c:pt idx="2065">
                  <c:v>-3.9662229999999998</c:v>
                </c:pt>
                <c:pt idx="2066">
                  <c:v>-3.963517</c:v>
                </c:pt>
                <c:pt idx="2067">
                  <c:v>-3.9991159999999999</c:v>
                </c:pt>
                <c:pt idx="2068">
                  <c:v>-3.9988860000000002</c:v>
                </c:pt>
                <c:pt idx="2069">
                  <c:v>-4.0046590000000002</c:v>
                </c:pt>
                <c:pt idx="2070">
                  <c:v>-3.9511370000000001</c:v>
                </c:pt>
                <c:pt idx="2071">
                  <c:v>-3.9473150000000001</c:v>
                </c:pt>
                <c:pt idx="2072">
                  <c:v>-3.9794619999999998</c:v>
                </c:pt>
                <c:pt idx="2073">
                  <c:v>-4.0037779999999996</c:v>
                </c:pt>
                <c:pt idx="2074">
                  <c:v>-4.0271710000000001</c:v>
                </c:pt>
                <c:pt idx="2075">
                  <c:v>-4.0354190000000001</c:v>
                </c:pt>
                <c:pt idx="2076">
                  <c:v>-4.0759189999999998</c:v>
                </c:pt>
                <c:pt idx="2077">
                  <c:v>-4.0897969999999999</c:v>
                </c:pt>
                <c:pt idx="2078">
                  <c:v>-4.1070080000000004</c:v>
                </c:pt>
                <c:pt idx="2079">
                  <c:v>-4.1532609999999996</c:v>
                </c:pt>
                <c:pt idx="2080">
                  <c:v>-4.1480560000000004</c:v>
                </c:pt>
                <c:pt idx="2081">
                  <c:v>-4.1538240000000002</c:v>
                </c:pt>
                <c:pt idx="2082">
                  <c:v>-4.1951580000000002</c:v>
                </c:pt>
                <c:pt idx="2083">
                  <c:v>-4.2065440000000001</c:v>
                </c:pt>
                <c:pt idx="2084">
                  <c:v>-4.2386400000000002</c:v>
                </c:pt>
                <c:pt idx="2085">
                  <c:v>-4.282311</c:v>
                </c:pt>
                <c:pt idx="2086">
                  <c:v>-4.2882709999999999</c:v>
                </c:pt>
                <c:pt idx="2087">
                  <c:v>-4.3160299999999996</c:v>
                </c:pt>
                <c:pt idx="2088">
                  <c:v>-4.3479159999999997</c:v>
                </c:pt>
                <c:pt idx="2089">
                  <c:v>-4.4080789999999999</c:v>
                </c:pt>
                <c:pt idx="2090">
                  <c:v>-4.4178170000000003</c:v>
                </c:pt>
                <c:pt idx="2091">
                  <c:v>-4.3990669999999996</c:v>
                </c:pt>
                <c:pt idx="2092">
                  <c:v>-4.442196</c:v>
                </c:pt>
                <c:pt idx="2093">
                  <c:v>-4.4860889999999998</c:v>
                </c:pt>
                <c:pt idx="2094">
                  <c:v>-4.5251219999999996</c:v>
                </c:pt>
                <c:pt idx="2095">
                  <c:v>-4.5486089999999999</c:v>
                </c:pt>
                <c:pt idx="2096">
                  <c:v>-4.58622</c:v>
                </c:pt>
                <c:pt idx="2097">
                  <c:v>-4.6125439999999998</c:v>
                </c:pt>
                <c:pt idx="2098">
                  <c:v>-4.6541290000000002</c:v>
                </c:pt>
                <c:pt idx="2099">
                  <c:v>-4.701695</c:v>
                </c:pt>
                <c:pt idx="2100">
                  <c:v>-4.7238899999999999</c:v>
                </c:pt>
                <c:pt idx="2101">
                  <c:v>-4.6934760000000004</c:v>
                </c:pt>
                <c:pt idx="2102">
                  <c:v>-4.7360199999999999</c:v>
                </c:pt>
                <c:pt idx="2103">
                  <c:v>-4.7806069999999998</c:v>
                </c:pt>
                <c:pt idx="2104">
                  <c:v>-4.8293439999999999</c:v>
                </c:pt>
                <c:pt idx="2105">
                  <c:v>-4.880649</c:v>
                </c:pt>
                <c:pt idx="2106">
                  <c:v>-4.9407690000000004</c:v>
                </c:pt>
                <c:pt idx="2107">
                  <c:v>-4.960394</c:v>
                </c:pt>
                <c:pt idx="2108">
                  <c:v>-5.0178000000000003</c:v>
                </c:pt>
                <c:pt idx="2109">
                  <c:v>-5.0790550000000003</c:v>
                </c:pt>
                <c:pt idx="2110">
                  <c:v>-5.1235999999999997</c:v>
                </c:pt>
                <c:pt idx="2111">
                  <c:v>-5.1820740000000001</c:v>
                </c:pt>
                <c:pt idx="2112">
                  <c:v>-5.2191979999999996</c:v>
                </c:pt>
                <c:pt idx="2113">
                  <c:v>-5.2730110000000003</c:v>
                </c:pt>
                <c:pt idx="2114">
                  <c:v>-5.2955920000000001</c:v>
                </c:pt>
                <c:pt idx="2115">
                  <c:v>-5.366797</c:v>
                </c:pt>
                <c:pt idx="2116">
                  <c:v>-5.4221000000000004</c:v>
                </c:pt>
                <c:pt idx="2117">
                  <c:v>-5.4643790000000001</c:v>
                </c:pt>
                <c:pt idx="2118">
                  <c:v>-5.531987</c:v>
                </c:pt>
                <c:pt idx="2119">
                  <c:v>-5.5895270000000004</c:v>
                </c:pt>
                <c:pt idx="2120">
                  <c:v>-5.6294009999999997</c:v>
                </c:pt>
                <c:pt idx="2121">
                  <c:v>-5.6891730000000003</c:v>
                </c:pt>
                <c:pt idx="2122">
                  <c:v>-5.7516489999999996</c:v>
                </c:pt>
                <c:pt idx="2123">
                  <c:v>-5.8122590000000001</c:v>
                </c:pt>
                <c:pt idx="2124">
                  <c:v>-5.859585</c:v>
                </c:pt>
                <c:pt idx="2125">
                  <c:v>-5.9084050000000001</c:v>
                </c:pt>
                <c:pt idx="2126">
                  <c:v>-5.9695859999999996</c:v>
                </c:pt>
                <c:pt idx="2127">
                  <c:v>-6.000146</c:v>
                </c:pt>
                <c:pt idx="2128">
                  <c:v>-6.0339549999999997</c:v>
                </c:pt>
                <c:pt idx="2129">
                  <c:v>-6.1316280000000001</c:v>
                </c:pt>
                <c:pt idx="2130">
                  <c:v>-6.1813940000000001</c:v>
                </c:pt>
                <c:pt idx="2131">
                  <c:v>-6.2184100000000004</c:v>
                </c:pt>
                <c:pt idx="2132">
                  <c:v>-6.253317</c:v>
                </c:pt>
                <c:pt idx="2133">
                  <c:v>-6.3330690000000001</c:v>
                </c:pt>
                <c:pt idx="2134">
                  <c:v>-6.3880169999999996</c:v>
                </c:pt>
                <c:pt idx="2135">
                  <c:v>-6.4619549999999997</c:v>
                </c:pt>
                <c:pt idx="2136">
                  <c:v>-6.568594</c:v>
                </c:pt>
                <c:pt idx="2137">
                  <c:v>-6.6321969999999997</c:v>
                </c:pt>
                <c:pt idx="2138">
                  <c:v>-6.7145590000000004</c:v>
                </c:pt>
                <c:pt idx="2139">
                  <c:v>-6.7346959999999996</c:v>
                </c:pt>
                <c:pt idx="2140">
                  <c:v>-6.8220029999999996</c:v>
                </c:pt>
                <c:pt idx="2141">
                  <c:v>-6.9065060000000003</c:v>
                </c:pt>
                <c:pt idx="2142">
                  <c:v>-6.9950939999999999</c:v>
                </c:pt>
                <c:pt idx="2143">
                  <c:v>-7.0540289999999999</c:v>
                </c:pt>
                <c:pt idx="2144">
                  <c:v>-7.140784</c:v>
                </c:pt>
                <c:pt idx="2145">
                  <c:v>-7.2094389999999997</c:v>
                </c:pt>
                <c:pt idx="2146">
                  <c:v>-7.2776930000000002</c:v>
                </c:pt>
                <c:pt idx="2147">
                  <c:v>-7.3705420000000004</c:v>
                </c:pt>
                <c:pt idx="2148">
                  <c:v>-7.4505749999999997</c:v>
                </c:pt>
                <c:pt idx="2149">
                  <c:v>-7.516629</c:v>
                </c:pt>
                <c:pt idx="2150">
                  <c:v>-7.6210880000000003</c:v>
                </c:pt>
                <c:pt idx="2151">
                  <c:v>-7.7184140000000001</c:v>
                </c:pt>
                <c:pt idx="2152">
                  <c:v>-7.7914750000000002</c:v>
                </c:pt>
                <c:pt idx="2153">
                  <c:v>-7.8999189999999997</c:v>
                </c:pt>
                <c:pt idx="2154">
                  <c:v>-7.9899139999999997</c:v>
                </c:pt>
                <c:pt idx="2155">
                  <c:v>-8.0774439999999998</c:v>
                </c:pt>
                <c:pt idx="2156">
                  <c:v>-8.1889489999999991</c:v>
                </c:pt>
                <c:pt idx="2157">
                  <c:v>-8.3131760000000003</c:v>
                </c:pt>
                <c:pt idx="2158">
                  <c:v>-8.4034739999999992</c:v>
                </c:pt>
                <c:pt idx="2159">
                  <c:v>-8.5243760000000002</c:v>
                </c:pt>
                <c:pt idx="2160">
                  <c:v>-8.6687910000000006</c:v>
                </c:pt>
                <c:pt idx="2161">
                  <c:v>-8.7593709999999998</c:v>
                </c:pt>
                <c:pt idx="2162">
                  <c:v>-8.870336</c:v>
                </c:pt>
                <c:pt idx="2163">
                  <c:v>-9.0302209999999992</c:v>
                </c:pt>
                <c:pt idx="2164">
                  <c:v>-9.0983820000000009</c:v>
                </c:pt>
                <c:pt idx="2165">
                  <c:v>-2.1496580000000001</c:v>
                </c:pt>
                <c:pt idx="2166">
                  <c:v>-0.50697300000000001</c:v>
                </c:pt>
                <c:pt idx="2167">
                  <c:v>3.1323999999999998E-2</c:v>
                </c:pt>
                <c:pt idx="2168">
                  <c:v>0.11031000000000001</c:v>
                </c:pt>
                <c:pt idx="2169">
                  <c:v>0.107531</c:v>
                </c:pt>
                <c:pt idx="2170">
                  <c:v>0.12385599999999999</c:v>
                </c:pt>
                <c:pt idx="2171">
                  <c:v>0.14638899999999999</c:v>
                </c:pt>
                <c:pt idx="2172">
                  <c:v>0.18710399999999999</c:v>
                </c:pt>
                <c:pt idx="2173">
                  <c:v>0.27219700000000002</c:v>
                </c:pt>
                <c:pt idx="2174">
                  <c:v>0.31304500000000002</c:v>
                </c:pt>
                <c:pt idx="2175">
                  <c:v>0.371201</c:v>
                </c:pt>
                <c:pt idx="2176">
                  <c:v>0.45685900000000002</c:v>
                </c:pt>
                <c:pt idx="2177">
                  <c:v>0.90993400000000002</c:v>
                </c:pt>
                <c:pt idx="2178">
                  <c:v>1.726531</c:v>
                </c:pt>
                <c:pt idx="2179">
                  <c:v>3.151106</c:v>
                </c:pt>
                <c:pt idx="2180">
                  <c:v>5.181521</c:v>
                </c:pt>
                <c:pt idx="2181">
                  <c:v>6.464664</c:v>
                </c:pt>
                <c:pt idx="2182">
                  <c:v>7.2273329999999998</c:v>
                </c:pt>
                <c:pt idx="2183">
                  <c:v>-1.1827270000000001</c:v>
                </c:pt>
                <c:pt idx="2184">
                  <c:v>-1.071288</c:v>
                </c:pt>
                <c:pt idx="2185">
                  <c:v>-1.837798</c:v>
                </c:pt>
                <c:pt idx="2186">
                  <c:v>-2.3727480000000001</c:v>
                </c:pt>
                <c:pt idx="2187">
                  <c:v>-2.6086200000000002</c:v>
                </c:pt>
                <c:pt idx="2188">
                  <c:v>-3.0662129999999999</c:v>
                </c:pt>
                <c:pt idx="2189">
                  <c:v>-3.1446679999999998</c:v>
                </c:pt>
                <c:pt idx="2190">
                  <c:v>-2.739071</c:v>
                </c:pt>
                <c:pt idx="2191">
                  <c:v>-2.6084360000000002</c:v>
                </c:pt>
                <c:pt idx="2192">
                  <c:v>-3.1969189999999998</c:v>
                </c:pt>
                <c:pt idx="2193">
                  <c:v>-2.9522140000000001</c:v>
                </c:pt>
                <c:pt idx="2194">
                  <c:v>-2.7867799999999998</c:v>
                </c:pt>
                <c:pt idx="2195">
                  <c:v>-2.9806970000000002</c:v>
                </c:pt>
                <c:pt idx="2196">
                  <c:v>-3.1129340000000001</c:v>
                </c:pt>
                <c:pt idx="2197">
                  <c:v>-3.170865</c:v>
                </c:pt>
                <c:pt idx="2198">
                  <c:v>-3.1341549999999998</c:v>
                </c:pt>
                <c:pt idx="2199">
                  <c:v>-2.9969220000000001</c:v>
                </c:pt>
                <c:pt idx="2200">
                  <c:v>-2.9175049999999998</c:v>
                </c:pt>
                <c:pt idx="2201">
                  <c:v>-2.927832</c:v>
                </c:pt>
                <c:pt idx="2202">
                  <c:v>-3.0119940000000001</c:v>
                </c:pt>
                <c:pt idx="2203">
                  <c:v>-3.0245329999999999</c:v>
                </c:pt>
                <c:pt idx="2204">
                  <c:v>-3.09795</c:v>
                </c:pt>
                <c:pt idx="2205">
                  <c:v>-3.1063130000000001</c:v>
                </c:pt>
                <c:pt idx="2206">
                  <c:v>-3.0918070000000002</c:v>
                </c:pt>
                <c:pt idx="2207">
                  <c:v>-3.049782</c:v>
                </c:pt>
                <c:pt idx="2208">
                  <c:v>-3.04128</c:v>
                </c:pt>
                <c:pt idx="2209">
                  <c:v>-3.0680529999999999</c:v>
                </c:pt>
                <c:pt idx="2210">
                  <c:v>-3.0685349999999998</c:v>
                </c:pt>
                <c:pt idx="2211">
                  <c:v>-3.1013609999999998</c:v>
                </c:pt>
                <c:pt idx="2212">
                  <c:v>-3.0810940000000002</c:v>
                </c:pt>
                <c:pt idx="2213">
                  <c:v>-2.9979550000000001</c:v>
                </c:pt>
                <c:pt idx="2214">
                  <c:v>-3.0134539999999999</c:v>
                </c:pt>
                <c:pt idx="2215">
                  <c:v>-3.0532330000000001</c:v>
                </c:pt>
                <c:pt idx="2216">
                  <c:v>-3.0345119999999999</c:v>
                </c:pt>
                <c:pt idx="2217">
                  <c:v>-3.0103879999999998</c:v>
                </c:pt>
                <c:pt idx="2218">
                  <c:v>-3.0374819999999998</c:v>
                </c:pt>
                <c:pt idx="2219">
                  <c:v>-3.020683</c:v>
                </c:pt>
                <c:pt idx="2220">
                  <c:v>-3.0207359999999999</c:v>
                </c:pt>
                <c:pt idx="2221">
                  <c:v>-3.0154709999999998</c:v>
                </c:pt>
                <c:pt idx="2222">
                  <c:v>-2.9832139999999998</c:v>
                </c:pt>
                <c:pt idx="2223">
                  <c:v>-2.9640789999999999</c:v>
                </c:pt>
                <c:pt idx="2224">
                  <c:v>-2.979581</c:v>
                </c:pt>
                <c:pt idx="2225">
                  <c:v>-2.9955690000000001</c:v>
                </c:pt>
                <c:pt idx="2226">
                  <c:v>-3.0268609999999998</c:v>
                </c:pt>
                <c:pt idx="2227">
                  <c:v>-2.9942199999999999</c:v>
                </c:pt>
                <c:pt idx="2228">
                  <c:v>-2.9903940000000002</c:v>
                </c:pt>
                <c:pt idx="2229">
                  <c:v>-2.9116559999999998</c:v>
                </c:pt>
                <c:pt idx="2230">
                  <c:v>-2.920785</c:v>
                </c:pt>
                <c:pt idx="2231">
                  <c:v>-2.939587</c:v>
                </c:pt>
                <c:pt idx="2232">
                  <c:v>-2.9719310000000001</c:v>
                </c:pt>
                <c:pt idx="2233">
                  <c:v>-2.9461499999999998</c:v>
                </c:pt>
                <c:pt idx="2234">
                  <c:v>-2.948032</c:v>
                </c:pt>
                <c:pt idx="2235">
                  <c:v>-2.9272230000000001</c:v>
                </c:pt>
                <c:pt idx="2236">
                  <c:v>-2.9107470000000002</c:v>
                </c:pt>
                <c:pt idx="2237">
                  <c:v>-2.8930419999999999</c:v>
                </c:pt>
                <c:pt idx="2238">
                  <c:v>-2.893329</c:v>
                </c:pt>
                <c:pt idx="2239">
                  <c:v>-2.9036520000000001</c:v>
                </c:pt>
                <c:pt idx="2240">
                  <c:v>-2.8856739999999999</c:v>
                </c:pt>
                <c:pt idx="2241">
                  <c:v>-2.8573140000000001</c:v>
                </c:pt>
                <c:pt idx="2242">
                  <c:v>-2.8555980000000001</c:v>
                </c:pt>
                <c:pt idx="2243">
                  <c:v>-2.8435459999999999</c:v>
                </c:pt>
                <c:pt idx="2244">
                  <c:v>-2.8365149999999999</c:v>
                </c:pt>
                <c:pt idx="2245">
                  <c:v>-2.832443</c:v>
                </c:pt>
                <c:pt idx="2246">
                  <c:v>-2.8206159999999998</c:v>
                </c:pt>
                <c:pt idx="2247">
                  <c:v>-2.8332649999999999</c:v>
                </c:pt>
                <c:pt idx="2248">
                  <c:v>-2.817933</c:v>
                </c:pt>
                <c:pt idx="2249">
                  <c:v>-2.8040389999999999</c:v>
                </c:pt>
                <c:pt idx="2250">
                  <c:v>-2.8097080000000001</c:v>
                </c:pt>
                <c:pt idx="2251">
                  <c:v>-2.8006289999999998</c:v>
                </c:pt>
                <c:pt idx="2252">
                  <c:v>-2.8142149999999999</c:v>
                </c:pt>
                <c:pt idx="2253">
                  <c:v>-2.85446</c:v>
                </c:pt>
                <c:pt idx="2254">
                  <c:v>-2.8002370000000001</c:v>
                </c:pt>
                <c:pt idx="2255">
                  <c:v>-2.776052</c:v>
                </c:pt>
                <c:pt idx="2256">
                  <c:v>-2.8206229999999999</c:v>
                </c:pt>
                <c:pt idx="2257">
                  <c:v>-2.8159860000000001</c:v>
                </c:pt>
                <c:pt idx="2258">
                  <c:v>-2.7613129999999999</c:v>
                </c:pt>
                <c:pt idx="2259">
                  <c:v>-2.7534429999999999</c:v>
                </c:pt>
                <c:pt idx="2260">
                  <c:v>-2.7853140000000001</c:v>
                </c:pt>
                <c:pt idx="2261">
                  <c:v>-2.8000449999999999</c:v>
                </c:pt>
                <c:pt idx="2262">
                  <c:v>-2.8212220000000001</c:v>
                </c:pt>
                <c:pt idx="2263">
                  <c:v>-2.8326250000000002</c:v>
                </c:pt>
                <c:pt idx="2264">
                  <c:v>-2.8679209999999999</c:v>
                </c:pt>
                <c:pt idx="2265">
                  <c:v>-2.8950309999999999</c:v>
                </c:pt>
                <c:pt idx="2266">
                  <c:v>-2.9036520000000001</c:v>
                </c:pt>
                <c:pt idx="2267">
                  <c:v>-2.9092389999999999</c:v>
                </c:pt>
                <c:pt idx="2268">
                  <c:v>-2.8931849999999999</c:v>
                </c:pt>
                <c:pt idx="2269">
                  <c:v>-2.8937460000000002</c:v>
                </c:pt>
                <c:pt idx="2270">
                  <c:v>-2.950923</c:v>
                </c:pt>
                <c:pt idx="2271">
                  <c:v>-2.8657620000000001</c:v>
                </c:pt>
                <c:pt idx="2272">
                  <c:v>-2.8584339999999999</c:v>
                </c:pt>
                <c:pt idx="2273">
                  <c:v>-2.9001790000000001</c:v>
                </c:pt>
                <c:pt idx="2274">
                  <c:v>-2.941084</c:v>
                </c:pt>
                <c:pt idx="2275">
                  <c:v>-2.9666869999999999</c:v>
                </c:pt>
                <c:pt idx="2276">
                  <c:v>-2.9944419999999998</c:v>
                </c:pt>
                <c:pt idx="2277">
                  <c:v>-3.015441</c:v>
                </c:pt>
                <c:pt idx="2278">
                  <c:v>-3.000839</c:v>
                </c:pt>
                <c:pt idx="2279">
                  <c:v>-3.0499610000000001</c:v>
                </c:pt>
                <c:pt idx="2280">
                  <c:v>-3.0632519999999999</c:v>
                </c:pt>
                <c:pt idx="2281">
                  <c:v>-3.0702090000000002</c:v>
                </c:pt>
                <c:pt idx="2282">
                  <c:v>-3.076406</c:v>
                </c:pt>
                <c:pt idx="2283">
                  <c:v>-3.0870630000000001</c:v>
                </c:pt>
                <c:pt idx="2284">
                  <c:v>-3.1098089999999998</c:v>
                </c:pt>
                <c:pt idx="2285">
                  <c:v>-3.116749</c:v>
                </c:pt>
                <c:pt idx="2286">
                  <c:v>-3.132269</c:v>
                </c:pt>
                <c:pt idx="2287">
                  <c:v>-3.114932</c:v>
                </c:pt>
                <c:pt idx="2288">
                  <c:v>-3.154922</c:v>
                </c:pt>
                <c:pt idx="2289">
                  <c:v>-3.09388</c:v>
                </c:pt>
                <c:pt idx="2290">
                  <c:v>-3.130344</c:v>
                </c:pt>
                <c:pt idx="2291">
                  <c:v>-3.1225710000000002</c:v>
                </c:pt>
                <c:pt idx="2292">
                  <c:v>-3.1500979999999998</c:v>
                </c:pt>
                <c:pt idx="2293">
                  <c:v>-3.1838160000000002</c:v>
                </c:pt>
                <c:pt idx="2294">
                  <c:v>-3.2019220000000002</c:v>
                </c:pt>
                <c:pt idx="2295">
                  <c:v>-3.2423329999999999</c:v>
                </c:pt>
                <c:pt idx="2296">
                  <c:v>-3.3061720000000001</c:v>
                </c:pt>
                <c:pt idx="2297">
                  <c:v>-3.3217880000000002</c:v>
                </c:pt>
                <c:pt idx="2298">
                  <c:v>-3.3471220000000002</c:v>
                </c:pt>
                <c:pt idx="2299">
                  <c:v>-3.3799730000000001</c:v>
                </c:pt>
                <c:pt idx="2300">
                  <c:v>-3.4128430000000001</c:v>
                </c:pt>
                <c:pt idx="2301">
                  <c:v>-3.4310309999999999</c:v>
                </c:pt>
                <c:pt idx="2302">
                  <c:v>-3.4567700000000001</c:v>
                </c:pt>
                <c:pt idx="2303">
                  <c:v>-3.469735</c:v>
                </c:pt>
                <c:pt idx="2304">
                  <c:v>-3.5272039999999998</c:v>
                </c:pt>
                <c:pt idx="2305">
                  <c:v>-3.5453939999999999</c:v>
                </c:pt>
                <c:pt idx="2306">
                  <c:v>-3.5518100000000001</c:v>
                </c:pt>
                <c:pt idx="2307">
                  <c:v>-3.572908</c:v>
                </c:pt>
                <c:pt idx="2308">
                  <c:v>-3.5898669999999999</c:v>
                </c:pt>
                <c:pt idx="2309">
                  <c:v>-3.6445620000000001</c:v>
                </c:pt>
                <c:pt idx="2310">
                  <c:v>-3.654455</c:v>
                </c:pt>
                <c:pt idx="2311">
                  <c:v>-3.693219</c:v>
                </c:pt>
                <c:pt idx="2312">
                  <c:v>-3.727519</c:v>
                </c:pt>
                <c:pt idx="2313">
                  <c:v>-3.699446</c:v>
                </c:pt>
                <c:pt idx="2314">
                  <c:v>-3.7387600000000001</c:v>
                </c:pt>
                <c:pt idx="2315">
                  <c:v>-3.7789169999999999</c:v>
                </c:pt>
                <c:pt idx="2316">
                  <c:v>-3.833736</c:v>
                </c:pt>
                <c:pt idx="2317">
                  <c:v>-3.9028610000000001</c:v>
                </c:pt>
                <c:pt idx="2318">
                  <c:v>-3.9257939999999998</c:v>
                </c:pt>
                <c:pt idx="2319">
                  <c:v>-3.9794260000000001</c:v>
                </c:pt>
                <c:pt idx="2320">
                  <c:v>-4.0443899999999999</c:v>
                </c:pt>
                <c:pt idx="2321">
                  <c:v>-4.101445</c:v>
                </c:pt>
                <c:pt idx="2322">
                  <c:v>-4.2047679999999996</c:v>
                </c:pt>
                <c:pt idx="2323">
                  <c:v>-4.2539069999999999</c:v>
                </c:pt>
                <c:pt idx="2324">
                  <c:v>-4.3486890000000002</c:v>
                </c:pt>
                <c:pt idx="2325">
                  <c:v>-4.4139010000000001</c:v>
                </c:pt>
                <c:pt idx="2326">
                  <c:v>-4.5163219999999997</c:v>
                </c:pt>
                <c:pt idx="2327">
                  <c:v>-4.5845339999999997</c:v>
                </c:pt>
                <c:pt idx="2328">
                  <c:v>-4.6648050000000003</c:v>
                </c:pt>
                <c:pt idx="2329">
                  <c:v>-4.7166220000000001</c:v>
                </c:pt>
                <c:pt idx="2330">
                  <c:v>-4.7996970000000001</c:v>
                </c:pt>
                <c:pt idx="2331">
                  <c:v>-4.870844</c:v>
                </c:pt>
                <c:pt idx="2332">
                  <c:v>-4.9440720000000002</c:v>
                </c:pt>
                <c:pt idx="2333">
                  <c:v>-5.0048919999999999</c:v>
                </c:pt>
                <c:pt idx="2334">
                  <c:v>-5.084835</c:v>
                </c:pt>
                <c:pt idx="2335">
                  <c:v>-5.1284850000000004</c:v>
                </c:pt>
                <c:pt idx="2336">
                  <c:v>-5.1969799999999999</c:v>
                </c:pt>
                <c:pt idx="2337">
                  <c:v>-5.2630340000000002</c:v>
                </c:pt>
                <c:pt idx="2338">
                  <c:v>-5.2965119999999999</c:v>
                </c:pt>
                <c:pt idx="2339">
                  <c:v>-5.3292599999999997</c:v>
                </c:pt>
                <c:pt idx="2340">
                  <c:v>-5.3408449999999998</c:v>
                </c:pt>
                <c:pt idx="2341">
                  <c:v>-5.3693160000000004</c:v>
                </c:pt>
                <c:pt idx="2342">
                  <c:v>-5.4488159999999999</c:v>
                </c:pt>
                <c:pt idx="2343">
                  <c:v>-5.4871819999999998</c:v>
                </c:pt>
                <c:pt idx="2344">
                  <c:v>-5.5159609999999999</c:v>
                </c:pt>
                <c:pt idx="2345">
                  <c:v>-5.5781510000000001</c:v>
                </c:pt>
                <c:pt idx="2346">
                  <c:v>-5.594633</c:v>
                </c:pt>
                <c:pt idx="2347">
                  <c:v>-5.691217</c:v>
                </c:pt>
                <c:pt idx="2348">
                  <c:v>-5.7343999999999999</c:v>
                </c:pt>
                <c:pt idx="2349">
                  <c:v>-5.7918190000000003</c:v>
                </c:pt>
                <c:pt idx="2350">
                  <c:v>-5.81142</c:v>
                </c:pt>
                <c:pt idx="2351">
                  <c:v>-5.8695779999999997</c:v>
                </c:pt>
                <c:pt idx="2352">
                  <c:v>-5.9083209999999999</c:v>
                </c:pt>
                <c:pt idx="2353">
                  <c:v>-5.9505590000000002</c:v>
                </c:pt>
                <c:pt idx="2354">
                  <c:v>-6.007625</c:v>
                </c:pt>
                <c:pt idx="2355">
                  <c:v>-6.0085750000000004</c:v>
                </c:pt>
                <c:pt idx="2356">
                  <c:v>-6.0611969999999999</c:v>
                </c:pt>
                <c:pt idx="2357">
                  <c:v>-6.0917529999999998</c:v>
                </c:pt>
                <c:pt idx="2358">
                  <c:v>-6.1008040000000001</c:v>
                </c:pt>
                <c:pt idx="2359">
                  <c:v>-6.0924659999999999</c:v>
                </c:pt>
                <c:pt idx="2360">
                  <c:v>-6.1194499999999996</c:v>
                </c:pt>
                <c:pt idx="2361">
                  <c:v>-6.2137520000000004</c:v>
                </c:pt>
                <c:pt idx="2362">
                  <c:v>-6.2327329999999996</c:v>
                </c:pt>
                <c:pt idx="2363">
                  <c:v>-6.2982459999999998</c:v>
                </c:pt>
                <c:pt idx="2364">
                  <c:v>-6.3541610000000004</c:v>
                </c:pt>
                <c:pt idx="2365">
                  <c:v>-6.3826349999999996</c:v>
                </c:pt>
                <c:pt idx="2366">
                  <c:v>-6.4262920000000001</c:v>
                </c:pt>
                <c:pt idx="2367">
                  <c:v>-6.4554660000000004</c:v>
                </c:pt>
                <c:pt idx="2368">
                  <c:v>-6.4965719999999996</c:v>
                </c:pt>
                <c:pt idx="2369">
                  <c:v>-6.5747790000000004</c:v>
                </c:pt>
                <c:pt idx="2370">
                  <c:v>-6.6319569999999999</c:v>
                </c:pt>
                <c:pt idx="2371">
                  <c:v>-6.662928</c:v>
                </c:pt>
                <c:pt idx="2372">
                  <c:v>-6.7331209999999997</c:v>
                </c:pt>
                <c:pt idx="2373">
                  <c:v>-6.7727170000000001</c:v>
                </c:pt>
                <c:pt idx="2374">
                  <c:v>-6.840465</c:v>
                </c:pt>
                <c:pt idx="2375">
                  <c:v>-6.8840839999999996</c:v>
                </c:pt>
                <c:pt idx="2376">
                  <c:v>-6.9506269999999999</c:v>
                </c:pt>
                <c:pt idx="2377">
                  <c:v>-6.9808279999999998</c:v>
                </c:pt>
                <c:pt idx="2378">
                  <c:v>-7.051253</c:v>
                </c:pt>
                <c:pt idx="2379">
                  <c:v>-7.1109790000000004</c:v>
                </c:pt>
                <c:pt idx="2380">
                  <c:v>-7.2139730000000002</c:v>
                </c:pt>
                <c:pt idx="2381">
                  <c:v>-7.2762739999999999</c:v>
                </c:pt>
                <c:pt idx="2382">
                  <c:v>-7.3204089999999997</c:v>
                </c:pt>
                <c:pt idx="2383">
                  <c:v>-7.3859120000000003</c:v>
                </c:pt>
                <c:pt idx="2384">
                  <c:v>-7.4729020000000004</c:v>
                </c:pt>
                <c:pt idx="2385">
                  <c:v>-7.5327089999999997</c:v>
                </c:pt>
                <c:pt idx="2386">
                  <c:v>-7.5820129999999999</c:v>
                </c:pt>
                <c:pt idx="2387">
                  <c:v>-7.6376929999999996</c:v>
                </c:pt>
                <c:pt idx="2388">
                  <c:v>-7.7334779999999999</c:v>
                </c:pt>
                <c:pt idx="2389">
                  <c:v>-7.8501599999999998</c:v>
                </c:pt>
                <c:pt idx="2390">
                  <c:v>-7.965973</c:v>
                </c:pt>
                <c:pt idx="2391">
                  <c:v>-8.0145510000000009</c:v>
                </c:pt>
                <c:pt idx="2392">
                  <c:v>-8.1088290000000001</c:v>
                </c:pt>
                <c:pt idx="2393">
                  <c:v>-8.2202970000000004</c:v>
                </c:pt>
                <c:pt idx="2394">
                  <c:v>-8.2863710000000008</c:v>
                </c:pt>
                <c:pt idx="2395">
                  <c:v>-8.4056829999999998</c:v>
                </c:pt>
                <c:pt idx="2396">
                  <c:v>-8.5424570000000006</c:v>
                </c:pt>
                <c:pt idx="2397">
                  <c:v>-8.6737680000000008</c:v>
                </c:pt>
                <c:pt idx="2398">
                  <c:v>-8.7858579999999993</c:v>
                </c:pt>
                <c:pt idx="2399">
                  <c:v>-8.9211419999999997</c:v>
                </c:pt>
                <c:pt idx="2400">
                  <c:v>-9.0383589999999998</c:v>
                </c:pt>
                <c:pt idx="2401">
                  <c:v>-9.2269120000000004</c:v>
                </c:pt>
                <c:pt idx="2402">
                  <c:v>-9.3091489999999997</c:v>
                </c:pt>
                <c:pt idx="2403">
                  <c:v>-9.4492829999999994</c:v>
                </c:pt>
                <c:pt idx="2404">
                  <c:v>-9.600994</c:v>
                </c:pt>
                <c:pt idx="2405">
                  <c:v>-2.6307450000000001</c:v>
                </c:pt>
                <c:pt idx="2406">
                  <c:v>-0.78659100000000004</c:v>
                </c:pt>
                <c:pt idx="2407">
                  <c:v>-6.9539000000000004E-2</c:v>
                </c:pt>
                <c:pt idx="2408">
                  <c:v>9.9512000000000003E-2</c:v>
                </c:pt>
                <c:pt idx="2409">
                  <c:v>0.115033</c:v>
                </c:pt>
                <c:pt idx="2410">
                  <c:v>0.12908900000000001</c:v>
                </c:pt>
                <c:pt idx="2411">
                  <c:v>0.14601</c:v>
                </c:pt>
                <c:pt idx="2412">
                  <c:v>0.170733</c:v>
                </c:pt>
                <c:pt idx="2413">
                  <c:v>0.23297300000000001</c:v>
                </c:pt>
                <c:pt idx="2414">
                  <c:v>0.29817100000000002</c:v>
                </c:pt>
                <c:pt idx="2415">
                  <c:v>0.36071399999999998</c:v>
                </c:pt>
                <c:pt idx="2416">
                  <c:v>0.50583699999999998</c:v>
                </c:pt>
                <c:pt idx="2417">
                  <c:v>0.97269000000000005</c:v>
                </c:pt>
                <c:pt idx="2418">
                  <c:v>2.0679249999999998</c:v>
                </c:pt>
                <c:pt idx="2419">
                  <c:v>3.7319309999999999</c:v>
                </c:pt>
                <c:pt idx="2420">
                  <c:v>5.5742089999999997</c:v>
                </c:pt>
                <c:pt idx="2421">
                  <c:v>6.7392079999999996</c:v>
                </c:pt>
                <c:pt idx="2422">
                  <c:v>7.2982319999999996</c:v>
                </c:pt>
                <c:pt idx="2423">
                  <c:v>-1.4423840000000001</c:v>
                </c:pt>
                <c:pt idx="2424">
                  <c:v>-0.97009199999999995</c:v>
                </c:pt>
                <c:pt idx="2425">
                  <c:v>-1.708115</c:v>
                </c:pt>
                <c:pt idx="2426">
                  <c:v>-2.1614979999999999</c:v>
                </c:pt>
                <c:pt idx="2427">
                  <c:v>-2.5576859999999999</c:v>
                </c:pt>
                <c:pt idx="2428">
                  <c:v>-3.0361259999999999</c:v>
                </c:pt>
                <c:pt idx="2429">
                  <c:v>-3.189791</c:v>
                </c:pt>
                <c:pt idx="2430">
                  <c:v>-2.7251889999999999</c:v>
                </c:pt>
                <c:pt idx="2431">
                  <c:v>-2.5419350000000001</c:v>
                </c:pt>
                <c:pt idx="2432">
                  <c:v>-3.1444329999999998</c:v>
                </c:pt>
                <c:pt idx="2433">
                  <c:v>-2.8837600000000001</c:v>
                </c:pt>
                <c:pt idx="2434">
                  <c:v>-2.737949</c:v>
                </c:pt>
                <c:pt idx="2435">
                  <c:v>-2.9391829999999999</c:v>
                </c:pt>
                <c:pt idx="2436">
                  <c:v>-3.045312</c:v>
                </c:pt>
                <c:pt idx="2437">
                  <c:v>-3.1648299999999998</c:v>
                </c:pt>
                <c:pt idx="2438">
                  <c:v>-3.147723</c:v>
                </c:pt>
                <c:pt idx="2439">
                  <c:v>-3.043825</c:v>
                </c:pt>
                <c:pt idx="2440">
                  <c:v>-2.911591</c:v>
                </c:pt>
                <c:pt idx="2441">
                  <c:v>-2.9022429999999999</c:v>
                </c:pt>
                <c:pt idx="2442">
                  <c:v>-2.9549020000000001</c:v>
                </c:pt>
                <c:pt idx="2443">
                  <c:v>-3.0226639999999998</c:v>
                </c:pt>
                <c:pt idx="2444">
                  <c:v>-3.0860910000000001</c:v>
                </c:pt>
                <c:pt idx="2445">
                  <c:v>-3.1142889999999999</c:v>
                </c:pt>
                <c:pt idx="2446">
                  <c:v>-3.1200489999999999</c:v>
                </c:pt>
                <c:pt idx="2447">
                  <c:v>-3.0718399999999999</c:v>
                </c:pt>
                <c:pt idx="2448">
                  <c:v>-3.040257</c:v>
                </c:pt>
                <c:pt idx="2449">
                  <c:v>-3.0535429999999999</c:v>
                </c:pt>
                <c:pt idx="2450">
                  <c:v>-3.1137419999999998</c:v>
                </c:pt>
                <c:pt idx="2451">
                  <c:v>-3.0873390000000001</c:v>
                </c:pt>
                <c:pt idx="2452">
                  <c:v>-3.1225749999999999</c:v>
                </c:pt>
                <c:pt idx="2453">
                  <c:v>-3.115939</c:v>
                </c:pt>
                <c:pt idx="2454">
                  <c:v>-3.0742050000000001</c:v>
                </c:pt>
                <c:pt idx="2455">
                  <c:v>-3.1062859999999999</c:v>
                </c:pt>
                <c:pt idx="2456">
                  <c:v>-3.107383</c:v>
                </c:pt>
                <c:pt idx="2457">
                  <c:v>-3.1281789999999998</c:v>
                </c:pt>
                <c:pt idx="2458">
                  <c:v>-3.0933619999999999</c:v>
                </c:pt>
                <c:pt idx="2459">
                  <c:v>-3.1023860000000001</c:v>
                </c:pt>
                <c:pt idx="2460">
                  <c:v>-3.058106</c:v>
                </c:pt>
                <c:pt idx="2461">
                  <c:v>-3.0845210000000001</c:v>
                </c:pt>
                <c:pt idx="2462">
                  <c:v>-3.0625749999999998</c:v>
                </c:pt>
                <c:pt idx="2463">
                  <c:v>-3.0597810000000001</c:v>
                </c:pt>
                <c:pt idx="2464">
                  <c:v>-3.088822</c:v>
                </c:pt>
                <c:pt idx="2465">
                  <c:v>-3.0546199999999999</c:v>
                </c:pt>
                <c:pt idx="2466">
                  <c:v>-3.0577830000000001</c:v>
                </c:pt>
                <c:pt idx="2467">
                  <c:v>-3.0891999999999999</c:v>
                </c:pt>
                <c:pt idx="2468">
                  <c:v>-2.9994550000000002</c:v>
                </c:pt>
                <c:pt idx="2469">
                  <c:v>-2.9919129999999998</c:v>
                </c:pt>
                <c:pt idx="2470">
                  <c:v>-3.0001790000000002</c:v>
                </c:pt>
                <c:pt idx="2471">
                  <c:v>-3.024343</c:v>
                </c:pt>
                <c:pt idx="2472">
                  <c:v>-3.027771</c:v>
                </c:pt>
                <c:pt idx="2473">
                  <c:v>-3.0201709999999999</c:v>
                </c:pt>
                <c:pt idx="2474">
                  <c:v>-3.039917</c:v>
                </c:pt>
                <c:pt idx="2475">
                  <c:v>-3.042319</c:v>
                </c:pt>
                <c:pt idx="2476">
                  <c:v>-3.0263599999999999</c:v>
                </c:pt>
                <c:pt idx="2477">
                  <c:v>-3.0349240000000002</c:v>
                </c:pt>
                <c:pt idx="2478">
                  <c:v>-3.017096</c:v>
                </c:pt>
                <c:pt idx="2479">
                  <c:v>-3.0340189999999998</c:v>
                </c:pt>
                <c:pt idx="2480">
                  <c:v>-2.9948290000000002</c:v>
                </c:pt>
                <c:pt idx="2481">
                  <c:v>-3.009163</c:v>
                </c:pt>
                <c:pt idx="2482">
                  <c:v>-3.011682</c:v>
                </c:pt>
                <c:pt idx="2483">
                  <c:v>-2.982618</c:v>
                </c:pt>
                <c:pt idx="2484">
                  <c:v>-3.0149360000000001</c:v>
                </c:pt>
                <c:pt idx="2485">
                  <c:v>-3.0231479999999999</c:v>
                </c:pt>
                <c:pt idx="2486">
                  <c:v>-3.0539130000000001</c:v>
                </c:pt>
                <c:pt idx="2487">
                  <c:v>-3.1207389999999999</c:v>
                </c:pt>
                <c:pt idx="2488">
                  <c:v>-3.1842060000000001</c:v>
                </c:pt>
                <c:pt idx="2489">
                  <c:v>-3.270302</c:v>
                </c:pt>
                <c:pt idx="2490">
                  <c:v>-3.3331189999999999</c:v>
                </c:pt>
                <c:pt idx="2491">
                  <c:v>-3.3929369999999999</c:v>
                </c:pt>
                <c:pt idx="2492">
                  <c:v>-3.4468290000000001</c:v>
                </c:pt>
                <c:pt idx="2493">
                  <c:v>-3.4876960000000001</c:v>
                </c:pt>
                <c:pt idx="2494">
                  <c:v>-3.5488569999999999</c:v>
                </c:pt>
                <c:pt idx="2495">
                  <c:v>-3.5986359999999999</c:v>
                </c:pt>
                <c:pt idx="2496">
                  <c:v>-3.6406779999999999</c:v>
                </c:pt>
                <c:pt idx="2497">
                  <c:v>-3.6684549999999998</c:v>
                </c:pt>
                <c:pt idx="2498">
                  <c:v>-3.6848510000000001</c:v>
                </c:pt>
                <c:pt idx="2499">
                  <c:v>-3.733403</c:v>
                </c:pt>
                <c:pt idx="2500">
                  <c:v>-3.7652209999999999</c:v>
                </c:pt>
                <c:pt idx="2501">
                  <c:v>-3.8278780000000001</c:v>
                </c:pt>
                <c:pt idx="2502">
                  <c:v>-3.8549250000000002</c:v>
                </c:pt>
                <c:pt idx="2503">
                  <c:v>-3.8983620000000001</c:v>
                </c:pt>
                <c:pt idx="2504">
                  <c:v>-3.9115090000000001</c:v>
                </c:pt>
                <c:pt idx="2505">
                  <c:v>-3.942164</c:v>
                </c:pt>
                <c:pt idx="2506">
                  <c:v>-3.9696630000000002</c:v>
                </c:pt>
                <c:pt idx="2507">
                  <c:v>-3.9954990000000001</c:v>
                </c:pt>
                <c:pt idx="2508">
                  <c:v>-3.9725100000000002</c:v>
                </c:pt>
                <c:pt idx="2509">
                  <c:v>-4.0063700000000004</c:v>
                </c:pt>
                <c:pt idx="2510">
                  <c:v>-4.033531</c:v>
                </c:pt>
                <c:pt idx="2511">
                  <c:v>-4.0778819999999998</c:v>
                </c:pt>
                <c:pt idx="2512">
                  <c:v>-4.1093320000000002</c:v>
                </c:pt>
                <c:pt idx="2513">
                  <c:v>-4.1411090000000002</c:v>
                </c:pt>
                <c:pt idx="2514">
                  <c:v>-4.1014689999999998</c:v>
                </c:pt>
                <c:pt idx="2515">
                  <c:v>-4.1084969999999998</c:v>
                </c:pt>
                <c:pt idx="2516">
                  <c:v>-4.1115890000000004</c:v>
                </c:pt>
                <c:pt idx="2517">
                  <c:v>-4.1638070000000003</c:v>
                </c:pt>
                <c:pt idx="2518">
                  <c:v>-4.2119989999999996</c:v>
                </c:pt>
                <c:pt idx="2519">
                  <c:v>-4.2434710000000004</c:v>
                </c:pt>
                <c:pt idx="2520">
                  <c:v>-4.2423209999999996</c:v>
                </c:pt>
                <c:pt idx="2521">
                  <c:v>-4.2503039999999999</c:v>
                </c:pt>
                <c:pt idx="2522">
                  <c:v>-4.2815649999999996</c:v>
                </c:pt>
                <c:pt idx="2523">
                  <c:v>-4.3121830000000001</c:v>
                </c:pt>
                <c:pt idx="2524">
                  <c:v>-4.3117749999999999</c:v>
                </c:pt>
                <c:pt idx="2525">
                  <c:v>-4.3350720000000003</c:v>
                </c:pt>
                <c:pt idx="2526">
                  <c:v>-4.3319130000000001</c:v>
                </c:pt>
                <c:pt idx="2527">
                  <c:v>-4.3086409999999997</c:v>
                </c:pt>
                <c:pt idx="2528">
                  <c:v>-4.3418140000000003</c:v>
                </c:pt>
                <c:pt idx="2529">
                  <c:v>-4.3602049999999997</c:v>
                </c:pt>
                <c:pt idx="2530">
                  <c:v>-4.363518</c:v>
                </c:pt>
                <c:pt idx="2531">
                  <c:v>-4.3897449999999996</c:v>
                </c:pt>
                <c:pt idx="2532">
                  <c:v>-4.3846400000000001</c:v>
                </c:pt>
                <c:pt idx="2533">
                  <c:v>-4.4118069999999996</c:v>
                </c:pt>
                <c:pt idx="2534">
                  <c:v>-4.4019370000000002</c:v>
                </c:pt>
                <c:pt idx="2535">
                  <c:v>-4.4228370000000004</c:v>
                </c:pt>
                <c:pt idx="2536">
                  <c:v>-4.4062789999999996</c:v>
                </c:pt>
                <c:pt idx="2537">
                  <c:v>-4.4159230000000003</c:v>
                </c:pt>
                <c:pt idx="2538">
                  <c:v>-4.3766150000000001</c:v>
                </c:pt>
                <c:pt idx="2539">
                  <c:v>-4.4157289999999998</c:v>
                </c:pt>
                <c:pt idx="2540">
                  <c:v>-4.4604020000000002</c:v>
                </c:pt>
                <c:pt idx="2541">
                  <c:v>-4.4682320000000004</c:v>
                </c:pt>
                <c:pt idx="2542">
                  <c:v>-4.5201779999999996</c:v>
                </c:pt>
                <c:pt idx="2543">
                  <c:v>-4.566865</c:v>
                </c:pt>
                <c:pt idx="2544">
                  <c:v>-4.5547560000000002</c:v>
                </c:pt>
                <c:pt idx="2545">
                  <c:v>-4.6089789999999997</c:v>
                </c:pt>
                <c:pt idx="2546">
                  <c:v>-4.6328760000000004</c:v>
                </c:pt>
                <c:pt idx="2547">
                  <c:v>-4.6556280000000001</c:v>
                </c:pt>
                <c:pt idx="2548">
                  <c:v>-4.6334359999999997</c:v>
                </c:pt>
                <c:pt idx="2549">
                  <c:v>-4.6576240000000002</c:v>
                </c:pt>
                <c:pt idx="2550">
                  <c:v>-4.7049989999999999</c:v>
                </c:pt>
                <c:pt idx="2551">
                  <c:v>-4.6766319999999997</c:v>
                </c:pt>
                <c:pt idx="2552">
                  <c:v>-4.6682430000000004</c:v>
                </c:pt>
                <c:pt idx="2553">
                  <c:v>-4.6728589999999999</c:v>
                </c:pt>
                <c:pt idx="2554">
                  <c:v>-4.7502880000000003</c:v>
                </c:pt>
                <c:pt idx="2555">
                  <c:v>-4.7814300000000003</c:v>
                </c:pt>
                <c:pt idx="2556">
                  <c:v>-4.8056070000000002</c:v>
                </c:pt>
                <c:pt idx="2557">
                  <c:v>-4.8610720000000001</c:v>
                </c:pt>
                <c:pt idx="2558">
                  <c:v>-4.8932880000000001</c:v>
                </c:pt>
                <c:pt idx="2559">
                  <c:v>-4.9443060000000001</c:v>
                </c:pt>
                <c:pt idx="2560">
                  <c:v>-4.973897</c:v>
                </c:pt>
                <c:pt idx="2561">
                  <c:v>-5.0049340000000004</c:v>
                </c:pt>
                <c:pt idx="2562">
                  <c:v>-5.0413199999999998</c:v>
                </c:pt>
                <c:pt idx="2563">
                  <c:v>-5.0568439999999999</c:v>
                </c:pt>
                <c:pt idx="2564">
                  <c:v>-5.1018720000000002</c:v>
                </c:pt>
                <c:pt idx="2565">
                  <c:v>-5.1210430000000002</c:v>
                </c:pt>
                <c:pt idx="2566">
                  <c:v>-5.0945099999999996</c:v>
                </c:pt>
                <c:pt idx="2567">
                  <c:v>-5.122922</c:v>
                </c:pt>
                <c:pt idx="2568">
                  <c:v>-5.1840219999999997</c:v>
                </c:pt>
                <c:pt idx="2569">
                  <c:v>-5.2264619999999997</c:v>
                </c:pt>
                <c:pt idx="2570">
                  <c:v>-5.2495099999999999</c:v>
                </c:pt>
                <c:pt idx="2571">
                  <c:v>-5.2940480000000001</c:v>
                </c:pt>
                <c:pt idx="2572">
                  <c:v>-5.3283839999999998</c:v>
                </c:pt>
                <c:pt idx="2573">
                  <c:v>-5.3543849999999997</c:v>
                </c:pt>
                <c:pt idx="2574">
                  <c:v>-5.4121480000000002</c:v>
                </c:pt>
                <c:pt idx="2575">
                  <c:v>-5.4527049999999999</c:v>
                </c:pt>
                <c:pt idx="2576">
                  <c:v>-5.5090490000000001</c:v>
                </c:pt>
                <c:pt idx="2577">
                  <c:v>-5.5443189999999998</c:v>
                </c:pt>
                <c:pt idx="2578">
                  <c:v>-5.5579640000000001</c:v>
                </c:pt>
                <c:pt idx="2579">
                  <c:v>-5.6164420000000002</c:v>
                </c:pt>
                <c:pt idx="2580">
                  <c:v>-5.6189390000000001</c:v>
                </c:pt>
                <c:pt idx="2581">
                  <c:v>-5.7119920000000004</c:v>
                </c:pt>
                <c:pt idx="2582">
                  <c:v>-5.7182219999999999</c:v>
                </c:pt>
                <c:pt idx="2583">
                  <c:v>-5.7261059999999997</c:v>
                </c:pt>
                <c:pt idx="2584">
                  <c:v>-5.752605</c:v>
                </c:pt>
                <c:pt idx="2585">
                  <c:v>-5.7898839999999998</c:v>
                </c:pt>
                <c:pt idx="2586">
                  <c:v>-5.8353780000000004</c:v>
                </c:pt>
                <c:pt idx="2587">
                  <c:v>-5.888636</c:v>
                </c:pt>
                <c:pt idx="2588">
                  <c:v>-5.9614960000000004</c:v>
                </c:pt>
                <c:pt idx="2589">
                  <c:v>-6.0429219999999999</c:v>
                </c:pt>
                <c:pt idx="2590">
                  <c:v>-6.0877530000000002</c:v>
                </c:pt>
                <c:pt idx="2591">
                  <c:v>-6.1681410000000003</c:v>
                </c:pt>
                <c:pt idx="2592">
                  <c:v>-6.2182579999999996</c:v>
                </c:pt>
                <c:pt idx="2593">
                  <c:v>-6.2833420000000002</c:v>
                </c:pt>
                <c:pt idx="2594">
                  <c:v>-6.3615810000000002</c:v>
                </c:pt>
                <c:pt idx="2595">
                  <c:v>-6.4376040000000003</c:v>
                </c:pt>
                <c:pt idx="2596">
                  <c:v>-6.5332080000000001</c:v>
                </c:pt>
                <c:pt idx="2597">
                  <c:v>-6.6147840000000002</c:v>
                </c:pt>
                <c:pt idx="2598">
                  <c:v>-6.6865009999999998</c:v>
                </c:pt>
                <c:pt idx="2599">
                  <c:v>-6.7636630000000002</c:v>
                </c:pt>
                <c:pt idx="2600">
                  <c:v>-6.8103850000000001</c:v>
                </c:pt>
                <c:pt idx="2601">
                  <c:v>-6.8540070000000002</c:v>
                </c:pt>
                <c:pt idx="2602">
                  <c:v>-6.9777199999999997</c:v>
                </c:pt>
                <c:pt idx="2603">
                  <c:v>-7.0701700000000001</c:v>
                </c:pt>
                <c:pt idx="2604">
                  <c:v>-7.1369730000000002</c:v>
                </c:pt>
                <c:pt idx="2605">
                  <c:v>-7.2222900000000001</c:v>
                </c:pt>
                <c:pt idx="2606">
                  <c:v>-7.2989940000000004</c:v>
                </c:pt>
                <c:pt idx="2607">
                  <c:v>-7.3779380000000003</c:v>
                </c:pt>
                <c:pt idx="2608">
                  <c:v>-7.4662420000000003</c:v>
                </c:pt>
                <c:pt idx="2609">
                  <c:v>-7.536759</c:v>
                </c:pt>
                <c:pt idx="2610">
                  <c:v>-7.6189470000000004</c:v>
                </c:pt>
                <c:pt idx="2611">
                  <c:v>-7.723992</c:v>
                </c:pt>
                <c:pt idx="2612">
                  <c:v>-7.8168199999999999</c:v>
                </c:pt>
                <c:pt idx="2613">
                  <c:v>-7.8917669999999998</c:v>
                </c:pt>
                <c:pt idx="2614">
                  <c:v>-7.9494920000000002</c:v>
                </c:pt>
                <c:pt idx="2615">
                  <c:v>-8.0417869999999994</c:v>
                </c:pt>
                <c:pt idx="2616">
                  <c:v>-8.127364</c:v>
                </c:pt>
                <c:pt idx="2617">
                  <c:v>-8.249708</c:v>
                </c:pt>
                <c:pt idx="2618">
                  <c:v>-8.3732410000000002</c:v>
                </c:pt>
                <c:pt idx="2619">
                  <c:v>-8.4433880000000006</c:v>
                </c:pt>
                <c:pt idx="2620">
                  <c:v>-8.5722439999999995</c:v>
                </c:pt>
                <c:pt idx="2621">
                  <c:v>-8.7100190000000008</c:v>
                </c:pt>
                <c:pt idx="2622">
                  <c:v>-8.8443880000000004</c:v>
                </c:pt>
                <c:pt idx="2623">
                  <c:v>-8.9965709999999994</c:v>
                </c:pt>
                <c:pt idx="2624">
                  <c:v>-9.1043679999999991</c:v>
                </c:pt>
                <c:pt idx="2625">
                  <c:v>-9.2478610000000003</c:v>
                </c:pt>
                <c:pt idx="2626">
                  <c:v>-9.4017689999999998</c:v>
                </c:pt>
                <c:pt idx="2627">
                  <c:v>-9.5070599999999992</c:v>
                </c:pt>
                <c:pt idx="2628">
                  <c:v>-9.63795</c:v>
                </c:pt>
                <c:pt idx="2629">
                  <c:v>-9.7535270000000001</c:v>
                </c:pt>
                <c:pt idx="2630">
                  <c:v>-9.8796440000000008</c:v>
                </c:pt>
                <c:pt idx="2631">
                  <c:v>-9.9904030000000006</c:v>
                </c:pt>
                <c:pt idx="2632">
                  <c:v>-10.101779000000001</c:v>
                </c:pt>
                <c:pt idx="2633">
                  <c:v>-10.241973</c:v>
                </c:pt>
                <c:pt idx="2634">
                  <c:v>-10.326809000000001</c:v>
                </c:pt>
                <c:pt idx="2635">
                  <c:v>-10.477764000000001</c:v>
                </c:pt>
                <c:pt idx="2636">
                  <c:v>-10.642894999999999</c:v>
                </c:pt>
                <c:pt idx="2637">
                  <c:v>-10.792090999999999</c:v>
                </c:pt>
                <c:pt idx="2638">
                  <c:v>-10.891983</c:v>
                </c:pt>
                <c:pt idx="2639">
                  <c:v>-11.053473</c:v>
                </c:pt>
                <c:pt idx="2640">
                  <c:v>-11.193369000000001</c:v>
                </c:pt>
                <c:pt idx="2641">
                  <c:v>-11.357331</c:v>
                </c:pt>
                <c:pt idx="2642">
                  <c:v>-11.472773999999999</c:v>
                </c:pt>
                <c:pt idx="2643">
                  <c:v>-11.654137</c:v>
                </c:pt>
                <c:pt idx="2644">
                  <c:v>-11.805965</c:v>
                </c:pt>
                <c:pt idx="2645">
                  <c:v>-4.7559630000000004</c:v>
                </c:pt>
                <c:pt idx="2646">
                  <c:v>-2.109613</c:v>
                </c:pt>
                <c:pt idx="2647">
                  <c:v>-0.68220099999999995</c:v>
                </c:pt>
                <c:pt idx="2648">
                  <c:v>-5.5094999999999998E-2</c:v>
                </c:pt>
                <c:pt idx="2649">
                  <c:v>7.1187E-2</c:v>
                </c:pt>
                <c:pt idx="2650">
                  <c:v>0.10675900000000001</c:v>
                </c:pt>
                <c:pt idx="2651">
                  <c:v>0.11797000000000001</c:v>
                </c:pt>
                <c:pt idx="2652">
                  <c:v>0.14865700000000001</c:v>
                </c:pt>
                <c:pt idx="2653">
                  <c:v>0.13117300000000001</c:v>
                </c:pt>
                <c:pt idx="2654">
                  <c:v>0.179308</c:v>
                </c:pt>
                <c:pt idx="2655">
                  <c:v>0.245058</c:v>
                </c:pt>
                <c:pt idx="2656">
                  <c:v>0.293213</c:v>
                </c:pt>
                <c:pt idx="2657">
                  <c:v>0.40340199999999998</c:v>
                </c:pt>
                <c:pt idx="2658">
                  <c:v>0.52703900000000004</c:v>
                </c:pt>
                <c:pt idx="2659">
                  <c:v>1.0728340000000001</c:v>
                </c:pt>
                <c:pt idx="2660">
                  <c:v>1.9550959999999999</c:v>
                </c:pt>
                <c:pt idx="2661">
                  <c:v>3.8588659999999999</c:v>
                </c:pt>
                <c:pt idx="2662">
                  <c:v>5.5552000000000001</c:v>
                </c:pt>
                <c:pt idx="2663">
                  <c:v>6.0796089999999996</c:v>
                </c:pt>
                <c:pt idx="2664">
                  <c:v>-0.62182300000000001</c:v>
                </c:pt>
                <c:pt idx="2665">
                  <c:v>-1.464898</c:v>
                </c:pt>
                <c:pt idx="2666">
                  <c:v>-2.2314069999999999</c:v>
                </c:pt>
                <c:pt idx="2667">
                  <c:v>-2.7970130000000002</c:v>
                </c:pt>
                <c:pt idx="2668">
                  <c:v>-3.2329680000000001</c:v>
                </c:pt>
                <c:pt idx="2669">
                  <c:v>-3.5095399999999999</c:v>
                </c:pt>
                <c:pt idx="2670">
                  <c:v>-3.6353430000000002</c:v>
                </c:pt>
                <c:pt idx="2671">
                  <c:v>-3.0942880000000001</c:v>
                </c:pt>
                <c:pt idx="2672">
                  <c:v>-3.1569349999999998</c:v>
                </c:pt>
                <c:pt idx="2673">
                  <c:v>-3.592578</c:v>
                </c:pt>
                <c:pt idx="2674">
                  <c:v>-3.4120539999999999</c:v>
                </c:pt>
                <c:pt idx="2675">
                  <c:v>-3.261533</c:v>
                </c:pt>
                <c:pt idx="2676">
                  <c:v>-3.4041760000000001</c:v>
                </c:pt>
                <c:pt idx="2677">
                  <c:v>-3.55566</c:v>
                </c:pt>
                <c:pt idx="2678">
                  <c:v>-3.5928460000000002</c:v>
                </c:pt>
                <c:pt idx="2679">
                  <c:v>-3.5260530000000001</c:v>
                </c:pt>
                <c:pt idx="2680">
                  <c:v>-3.5147740000000001</c:v>
                </c:pt>
                <c:pt idx="2681">
                  <c:v>-3.430469</c:v>
                </c:pt>
                <c:pt idx="2682">
                  <c:v>-3.4576859999999998</c:v>
                </c:pt>
                <c:pt idx="2683">
                  <c:v>-3.4601769999999998</c:v>
                </c:pt>
                <c:pt idx="2684">
                  <c:v>-3.5591650000000001</c:v>
                </c:pt>
                <c:pt idx="2685">
                  <c:v>-3.5685730000000002</c:v>
                </c:pt>
                <c:pt idx="2686">
                  <c:v>-3.5984850000000002</c:v>
                </c:pt>
                <c:pt idx="2687">
                  <c:v>-3.5643030000000002</c:v>
                </c:pt>
                <c:pt idx="2688">
                  <c:v>-3.54996</c:v>
                </c:pt>
                <c:pt idx="2689">
                  <c:v>-3.4943710000000001</c:v>
                </c:pt>
                <c:pt idx="2690">
                  <c:v>-3.5204520000000001</c:v>
                </c:pt>
                <c:pt idx="2691">
                  <c:v>-3.5180259999999999</c:v>
                </c:pt>
                <c:pt idx="2692">
                  <c:v>-3.5365700000000002</c:v>
                </c:pt>
                <c:pt idx="2693">
                  <c:v>-3.5402469999999999</c:v>
                </c:pt>
                <c:pt idx="2694">
                  <c:v>-3.520432</c:v>
                </c:pt>
                <c:pt idx="2695">
                  <c:v>-3.5073940000000001</c:v>
                </c:pt>
                <c:pt idx="2696">
                  <c:v>-3.5117500000000001</c:v>
                </c:pt>
                <c:pt idx="2697">
                  <c:v>-3.4692120000000002</c:v>
                </c:pt>
                <c:pt idx="2698">
                  <c:v>-3.483949</c:v>
                </c:pt>
                <c:pt idx="2699">
                  <c:v>-3.4919739999999999</c:v>
                </c:pt>
                <c:pt idx="2700">
                  <c:v>-3.4690750000000001</c:v>
                </c:pt>
                <c:pt idx="2701">
                  <c:v>-3.4683820000000001</c:v>
                </c:pt>
                <c:pt idx="2702">
                  <c:v>-3.4472200000000002</c:v>
                </c:pt>
                <c:pt idx="2703">
                  <c:v>-3.4502510000000002</c:v>
                </c:pt>
                <c:pt idx="2704">
                  <c:v>-3.4214060000000002</c:v>
                </c:pt>
                <c:pt idx="2705">
                  <c:v>-3.4166509999999999</c:v>
                </c:pt>
                <c:pt idx="2706">
                  <c:v>-3.4293439999999999</c:v>
                </c:pt>
                <c:pt idx="2707">
                  <c:v>-3.3817539999999999</c:v>
                </c:pt>
                <c:pt idx="2708">
                  <c:v>-3.3754810000000002</c:v>
                </c:pt>
                <c:pt idx="2709">
                  <c:v>-3.3734570000000001</c:v>
                </c:pt>
                <c:pt idx="2710">
                  <c:v>-3.3705250000000002</c:v>
                </c:pt>
                <c:pt idx="2711">
                  <c:v>-3.359613</c:v>
                </c:pt>
                <c:pt idx="2712">
                  <c:v>-3.3748849999999999</c:v>
                </c:pt>
                <c:pt idx="2713">
                  <c:v>-3.365577</c:v>
                </c:pt>
                <c:pt idx="2714">
                  <c:v>-3.3704200000000002</c:v>
                </c:pt>
                <c:pt idx="2715">
                  <c:v>-3.3659539999999999</c:v>
                </c:pt>
                <c:pt idx="2716">
                  <c:v>-3.3435489999999999</c:v>
                </c:pt>
                <c:pt idx="2717">
                  <c:v>-3.3202210000000001</c:v>
                </c:pt>
                <c:pt idx="2718">
                  <c:v>-3.3118509999999999</c:v>
                </c:pt>
                <c:pt idx="2719">
                  <c:v>-3.3274659999999998</c:v>
                </c:pt>
                <c:pt idx="2720">
                  <c:v>-3.3175460000000001</c:v>
                </c:pt>
                <c:pt idx="2721">
                  <c:v>-3.3260649999999998</c:v>
                </c:pt>
                <c:pt idx="2722">
                  <c:v>-3.312351</c:v>
                </c:pt>
                <c:pt idx="2723">
                  <c:v>-3.2784399999999998</c:v>
                </c:pt>
                <c:pt idx="2724">
                  <c:v>-3.278626</c:v>
                </c:pt>
                <c:pt idx="2725">
                  <c:v>-3.2889740000000001</c:v>
                </c:pt>
                <c:pt idx="2726">
                  <c:v>-3.2384179999999998</c:v>
                </c:pt>
                <c:pt idx="2727">
                  <c:v>-3.2089599999999998</c:v>
                </c:pt>
                <c:pt idx="2728">
                  <c:v>-3.2354039999999999</c:v>
                </c:pt>
                <c:pt idx="2729">
                  <c:v>-3.2342610000000001</c:v>
                </c:pt>
                <c:pt idx="2730">
                  <c:v>-3.256262</c:v>
                </c:pt>
                <c:pt idx="2731">
                  <c:v>-3.2653409999999998</c:v>
                </c:pt>
                <c:pt idx="2732">
                  <c:v>-3.2938049999999999</c:v>
                </c:pt>
                <c:pt idx="2733">
                  <c:v>-3.2596820000000002</c:v>
                </c:pt>
                <c:pt idx="2734">
                  <c:v>-3.3060890000000001</c:v>
                </c:pt>
                <c:pt idx="2735">
                  <c:v>-3.246448</c:v>
                </c:pt>
                <c:pt idx="2736">
                  <c:v>-3.2464580000000001</c:v>
                </c:pt>
                <c:pt idx="2737">
                  <c:v>-3.2196009999999999</c:v>
                </c:pt>
                <c:pt idx="2738">
                  <c:v>-3.2453439999999998</c:v>
                </c:pt>
                <c:pt idx="2739">
                  <c:v>-3.2853819999999998</c:v>
                </c:pt>
                <c:pt idx="2740">
                  <c:v>-3.3151999999999999</c:v>
                </c:pt>
                <c:pt idx="2741">
                  <c:v>-3.3264119999999999</c:v>
                </c:pt>
                <c:pt idx="2742">
                  <c:v>-3.323429</c:v>
                </c:pt>
                <c:pt idx="2743">
                  <c:v>-3.3553320000000002</c:v>
                </c:pt>
                <c:pt idx="2744">
                  <c:v>-3.3647960000000001</c:v>
                </c:pt>
                <c:pt idx="2745">
                  <c:v>-3.3743720000000001</c:v>
                </c:pt>
                <c:pt idx="2746">
                  <c:v>-3.3586930000000002</c:v>
                </c:pt>
                <c:pt idx="2747">
                  <c:v>-3.4000560000000002</c:v>
                </c:pt>
                <c:pt idx="2748">
                  <c:v>-3.3967909999999999</c:v>
                </c:pt>
                <c:pt idx="2749">
                  <c:v>-3.4152130000000001</c:v>
                </c:pt>
                <c:pt idx="2750">
                  <c:v>-3.4351210000000001</c:v>
                </c:pt>
                <c:pt idx="2751">
                  <c:v>-3.4618679999999999</c:v>
                </c:pt>
                <c:pt idx="2752">
                  <c:v>-3.49979</c:v>
                </c:pt>
                <c:pt idx="2753">
                  <c:v>-3.5153340000000002</c:v>
                </c:pt>
                <c:pt idx="2754">
                  <c:v>-3.5098039999999999</c:v>
                </c:pt>
                <c:pt idx="2755">
                  <c:v>-3.5064419999999998</c:v>
                </c:pt>
                <c:pt idx="2756">
                  <c:v>-3.5232929999999998</c:v>
                </c:pt>
                <c:pt idx="2757">
                  <c:v>-3.541776</c:v>
                </c:pt>
                <c:pt idx="2758">
                  <c:v>-3.5374889999999999</c:v>
                </c:pt>
                <c:pt idx="2759">
                  <c:v>-3.5626709999999999</c:v>
                </c:pt>
                <c:pt idx="2760">
                  <c:v>-3.574913</c:v>
                </c:pt>
                <c:pt idx="2761">
                  <c:v>-3.553175</c:v>
                </c:pt>
                <c:pt idx="2762">
                  <c:v>-3.5386820000000001</c:v>
                </c:pt>
                <c:pt idx="2763">
                  <c:v>-3.5570339999999998</c:v>
                </c:pt>
                <c:pt idx="2764">
                  <c:v>-3.5858189999999999</c:v>
                </c:pt>
                <c:pt idx="2765">
                  <c:v>-3.5846339999999999</c:v>
                </c:pt>
                <c:pt idx="2766">
                  <c:v>-3.631065</c:v>
                </c:pt>
                <c:pt idx="2767">
                  <c:v>-3.6392920000000002</c:v>
                </c:pt>
                <c:pt idx="2768">
                  <c:v>-3.6504470000000002</c:v>
                </c:pt>
                <c:pt idx="2769">
                  <c:v>-3.6810269999999998</c:v>
                </c:pt>
                <c:pt idx="2770">
                  <c:v>-3.6769099999999999</c:v>
                </c:pt>
                <c:pt idx="2771">
                  <c:v>-3.7135099999999999</c:v>
                </c:pt>
                <c:pt idx="2772">
                  <c:v>-3.7174969999999998</c:v>
                </c:pt>
                <c:pt idx="2773">
                  <c:v>-3.742286</c:v>
                </c:pt>
                <c:pt idx="2774">
                  <c:v>-3.791798</c:v>
                </c:pt>
                <c:pt idx="2775">
                  <c:v>-3.7958449999999999</c:v>
                </c:pt>
                <c:pt idx="2776">
                  <c:v>-3.819407</c:v>
                </c:pt>
                <c:pt idx="2777">
                  <c:v>-3.8013400000000002</c:v>
                </c:pt>
                <c:pt idx="2778">
                  <c:v>-3.8045300000000002</c:v>
                </c:pt>
                <c:pt idx="2779">
                  <c:v>-3.8211970000000002</c:v>
                </c:pt>
                <c:pt idx="2780">
                  <c:v>-3.8579110000000001</c:v>
                </c:pt>
                <c:pt idx="2781">
                  <c:v>-3.8796240000000002</c:v>
                </c:pt>
                <c:pt idx="2782">
                  <c:v>-3.9444789999999998</c:v>
                </c:pt>
                <c:pt idx="2783">
                  <c:v>-3.9376329999999999</c:v>
                </c:pt>
                <c:pt idx="2784">
                  <c:v>-3.9467120000000002</c:v>
                </c:pt>
                <c:pt idx="2785">
                  <c:v>-3.9745439999999999</c:v>
                </c:pt>
                <c:pt idx="2786">
                  <c:v>-4.0254219999999998</c:v>
                </c:pt>
                <c:pt idx="2787">
                  <c:v>-4.0588899999999999</c:v>
                </c:pt>
                <c:pt idx="2788">
                  <c:v>-4.1155039999999996</c:v>
                </c:pt>
                <c:pt idx="2789">
                  <c:v>-4.1460949999999999</c:v>
                </c:pt>
                <c:pt idx="2790">
                  <c:v>-4.180053</c:v>
                </c:pt>
                <c:pt idx="2791">
                  <c:v>-4.2171209999999997</c:v>
                </c:pt>
                <c:pt idx="2792">
                  <c:v>-4.2522010000000003</c:v>
                </c:pt>
                <c:pt idx="2793">
                  <c:v>-4.2960890000000003</c:v>
                </c:pt>
                <c:pt idx="2794">
                  <c:v>-4.3215690000000002</c:v>
                </c:pt>
                <c:pt idx="2795">
                  <c:v>-4.3705980000000002</c:v>
                </c:pt>
                <c:pt idx="2796">
                  <c:v>-4.4002569999999999</c:v>
                </c:pt>
                <c:pt idx="2797">
                  <c:v>-4.4306330000000003</c:v>
                </c:pt>
                <c:pt idx="2798">
                  <c:v>-4.4946640000000002</c:v>
                </c:pt>
                <c:pt idx="2799">
                  <c:v>-4.51905</c:v>
                </c:pt>
                <c:pt idx="2800">
                  <c:v>-4.6224210000000001</c:v>
                </c:pt>
                <c:pt idx="2801">
                  <c:v>-4.656142</c:v>
                </c:pt>
                <c:pt idx="2802">
                  <c:v>-4.6757840000000002</c:v>
                </c:pt>
                <c:pt idx="2803">
                  <c:v>-4.7009689999999997</c:v>
                </c:pt>
                <c:pt idx="2804">
                  <c:v>-4.7632250000000003</c:v>
                </c:pt>
                <c:pt idx="2805">
                  <c:v>-4.8329909999999998</c:v>
                </c:pt>
                <c:pt idx="2806">
                  <c:v>-4.8919860000000002</c:v>
                </c:pt>
                <c:pt idx="2807">
                  <c:v>-4.9441949999999997</c:v>
                </c:pt>
                <c:pt idx="2808">
                  <c:v>-5.0119210000000001</c:v>
                </c:pt>
                <c:pt idx="2809">
                  <c:v>-5.0366780000000002</c:v>
                </c:pt>
                <c:pt idx="2810">
                  <c:v>-5.0846479999999996</c:v>
                </c:pt>
                <c:pt idx="2811">
                  <c:v>-5.1367719999999997</c:v>
                </c:pt>
                <c:pt idx="2812">
                  <c:v>-5.1890299999999998</c:v>
                </c:pt>
                <c:pt idx="2813">
                  <c:v>-5.2281079999999998</c:v>
                </c:pt>
                <c:pt idx="2814">
                  <c:v>-5.2818490000000002</c:v>
                </c:pt>
                <c:pt idx="2815">
                  <c:v>-5.3321719999999999</c:v>
                </c:pt>
                <c:pt idx="2816">
                  <c:v>-5.3933010000000001</c:v>
                </c:pt>
                <c:pt idx="2817">
                  <c:v>-5.5034470000000004</c:v>
                </c:pt>
                <c:pt idx="2818">
                  <c:v>-5.5977110000000003</c:v>
                </c:pt>
                <c:pt idx="2819">
                  <c:v>-5.6782469999999998</c:v>
                </c:pt>
                <c:pt idx="2820">
                  <c:v>-5.7624610000000001</c:v>
                </c:pt>
                <c:pt idx="2821">
                  <c:v>-5.853942</c:v>
                </c:pt>
                <c:pt idx="2822">
                  <c:v>-5.9720230000000001</c:v>
                </c:pt>
                <c:pt idx="2823">
                  <c:v>-6.0266609999999998</c:v>
                </c:pt>
                <c:pt idx="2824">
                  <c:v>-6.1265869999999998</c:v>
                </c:pt>
                <c:pt idx="2825">
                  <c:v>-6.2130640000000001</c:v>
                </c:pt>
                <c:pt idx="2826">
                  <c:v>-6.2995549999999998</c:v>
                </c:pt>
                <c:pt idx="2827">
                  <c:v>-6.3789429999999996</c:v>
                </c:pt>
                <c:pt idx="2828">
                  <c:v>-6.4480269999999997</c:v>
                </c:pt>
                <c:pt idx="2829">
                  <c:v>-6.5146610000000003</c:v>
                </c:pt>
                <c:pt idx="2830">
                  <c:v>-6.6025219999999996</c:v>
                </c:pt>
                <c:pt idx="2831">
                  <c:v>-6.6582860000000004</c:v>
                </c:pt>
                <c:pt idx="2832">
                  <c:v>-6.674493</c:v>
                </c:pt>
                <c:pt idx="2833">
                  <c:v>-6.7488190000000001</c:v>
                </c:pt>
                <c:pt idx="2834">
                  <c:v>-6.8173349999999999</c:v>
                </c:pt>
                <c:pt idx="2835">
                  <c:v>-6.8825380000000003</c:v>
                </c:pt>
                <c:pt idx="2836">
                  <c:v>-6.945392</c:v>
                </c:pt>
                <c:pt idx="2837">
                  <c:v>-7.0038270000000002</c:v>
                </c:pt>
                <c:pt idx="2838">
                  <c:v>-7.080781</c:v>
                </c:pt>
                <c:pt idx="2839">
                  <c:v>-7.1311410000000004</c:v>
                </c:pt>
                <c:pt idx="2840">
                  <c:v>-7.199147</c:v>
                </c:pt>
                <c:pt idx="2841">
                  <c:v>-7.2721229999999997</c:v>
                </c:pt>
                <c:pt idx="2842">
                  <c:v>-7.347715</c:v>
                </c:pt>
                <c:pt idx="2843">
                  <c:v>-7.411378</c:v>
                </c:pt>
                <c:pt idx="2844">
                  <c:v>-7.465325</c:v>
                </c:pt>
                <c:pt idx="2845">
                  <c:v>-7.5110200000000003</c:v>
                </c:pt>
                <c:pt idx="2846">
                  <c:v>-7.5786759999999997</c:v>
                </c:pt>
                <c:pt idx="2847">
                  <c:v>-7.6570270000000002</c:v>
                </c:pt>
                <c:pt idx="2848">
                  <c:v>-7.7008010000000002</c:v>
                </c:pt>
                <c:pt idx="2849">
                  <c:v>-7.8066649999999997</c:v>
                </c:pt>
                <c:pt idx="2850">
                  <c:v>-7.844678</c:v>
                </c:pt>
                <c:pt idx="2851">
                  <c:v>-7.9419490000000001</c:v>
                </c:pt>
                <c:pt idx="2852">
                  <c:v>-8.0017879999999995</c:v>
                </c:pt>
                <c:pt idx="2853">
                  <c:v>-8.0820640000000008</c:v>
                </c:pt>
                <c:pt idx="2854">
                  <c:v>-8.1636590000000009</c:v>
                </c:pt>
                <c:pt idx="2855">
                  <c:v>-8.2600119999999997</c:v>
                </c:pt>
                <c:pt idx="2856">
                  <c:v>-8.3164599999999993</c:v>
                </c:pt>
                <c:pt idx="2857">
                  <c:v>-8.4274170000000002</c:v>
                </c:pt>
                <c:pt idx="2858">
                  <c:v>-8.4704519999999999</c:v>
                </c:pt>
                <c:pt idx="2859">
                  <c:v>-8.5659340000000004</c:v>
                </c:pt>
                <c:pt idx="2860">
                  <c:v>-8.6561160000000008</c:v>
                </c:pt>
                <c:pt idx="2861">
                  <c:v>-8.734572</c:v>
                </c:pt>
                <c:pt idx="2862">
                  <c:v>-8.849399</c:v>
                </c:pt>
                <c:pt idx="2863">
                  <c:v>-8.9418249999999997</c:v>
                </c:pt>
                <c:pt idx="2864">
                  <c:v>-9.072654</c:v>
                </c:pt>
                <c:pt idx="2865">
                  <c:v>-9.1723140000000001</c:v>
                </c:pt>
                <c:pt idx="2866">
                  <c:v>-9.2967189999999995</c:v>
                </c:pt>
                <c:pt idx="2867">
                  <c:v>-9.3624320000000001</c:v>
                </c:pt>
                <c:pt idx="2868">
                  <c:v>-9.4844840000000001</c:v>
                </c:pt>
                <c:pt idx="2869">
                  <c:v>-9.5940390000000004</c:v>
                </c:pt>
                <c:pt idx="2870">
                  <c:v>-9.7246319999999997</c:v>
                </c:pt>
                <c:pt idx="2871">
                  <c:v>-9.846114</c:v>
                </c:pt>
                <c:pt idx="2872">
                  <c:v>-9.9216130000000007</c:v>
                </c:pt>
                <c:pt idx="2873">
                  <c:v>-10.052353999999999</c:v>
                </c:pt>
                <c:pt idx="2874">
                  <c:v>-10.193320999999999</c:v>
                </c:pt>
                <c:pt idx="2875">
                  <c:v>-10.308589</c:v>
                </c:pt>
                <c:pt idx="2876">
                  <c:v>-10.45387</c:v>
                </c:pt>
                <c:pt idx="2877">
                  <c:v>-10.632218</c:v>
                </c:pt>
                <c:pt idx="2878">
                  <c:v>-10.786632000000001</c:v>
                </c:pt>
                <c:pt idx="2879">
                  <c:v>-10.948392999999999</c:v>
                </c:pt>
                <c:pt idx="2880">
                  <c:v>-11.120001999999999</c:v>
                </c:pt>
                <c:pt idx="2881">
                  <c:v>-11.315105000000001</c:v>
                </c:pt>
                <c:pt idx="2882">
                  <c:v>-11.482986</c:v>
                </c:pt>
                <c:pt idx="2883">
                  <c:v>-11.654517999999999</c:v>
                </c:pt>
                <c:pt idx="2884">
                  <c:v>-11.8026</c:v>
                </c:pt>
                <c:pt idx="2885">
                  <c:v>-4.9326970000000001</c:v>
                </c:pt>
                <c:pt idx="2886">
                  <c:v>-2.080813</c:v>
                </c:pt>
                <c:pt idx="2887">
                  <c:v>-0.59327799999999997</c:v>
                </c:pt>
                <c:pt idx="2888">
                  <c:v>1.9349000000000002E-2</c:v>
                </c:pt>
                <c:pt idx="2889">
                  <c:v>0.102378</c:v>
                </c:pt>
                <c:pt idx="2890">
                  <c:v>0.12803500000000001</c:v>
                </c:pt>
                <c:pt idx="2891">
                  <c:v>0.123157</c:v>
                </c:pt>
                <c:pt idx="2892">
                  <c:v>0.118677</c:v>
                </c:pt>
                <c:pt idx="2893">
                  <c:v>0.179171</c:v>
                </c:pt>
                <c:pt idx="2894">
                  <c:v>0.19872699999999999</c:v>
                </c:pt>
                <c:pt idx="2895">
                  <c:v>0.22839699999999999</c:v>
                </c:pt>
                <c:pt idx="2896">
                  <c:v>0.33229500000000001</c:v>
                </c:pt>
                <c:pt idx="2897">
                  <c:v>0.42608299999999999</c:v>
                </c:pt>
                <c:pt idx="2898">
                  <c:v>0.58279099999999995</c:v>
                </c:pt>
                <c:pt idx="2899">
                  <c:v>1.329976</c:v>
                </c:pt>
                <c:pt idx="2900">
                  <c:v>2.6970890000000001</c:v>
                </c:pt>
                <c:pt idx="2901">
                  <c:v>4.4922370000000003</c:v>
                </c:pt>
                <c:pt idx="2902">
                  <c:v>5.9090290000000003</c:v>
                </c:pt>
                <c:pt idx="2903">
                  <c:v>5.9021299999999997</c:v>
                </c:pt>
                <c:pt idx="2904">
                  <c:v>-0.82864899999999997</c:v>
                </c:pt>
                <c:pt idx="2905">
                  <c:v>-1.806934</c:v>
                </c:pt>
                <c:pt idx="2906">
                  <c:v>-2.444893</c:v>
                </c:pt>
                <c:pt idx="2907">
                  <c:v>-3.06297</c:v>
                </c:pt>
                <c:pt idx="2908">
                  <c:v>-3.4232629999999999</c:v>
                </c:pt>
                <c:pt idx="2909">
                  <c:v>-2.9553750000000001</c:v>
                </c:pt>
                <c:pt idx="2910">
                  <c:v>-2.7595640000000001</c:v>
                </c:pt>
                <c:pt idx="2911">
                  <c:v>-3.2167650000000001</c:v>
                </c:pt>
                <c:pt idx="2912">
                  <c:v>-2.9019089999999998</c:v>
                </c:pt>
                <c:pt idx="2913">
                  <c:v>-3.2860049999999998</c:v>
                </c:pt>
                <c:pt idx="2914">
                  <c:v>-2.8605100000000001</c:v>
                </c:pt>
                <c:pt idx="2915">
                  <c:v>-2.982961</c:v>
                </c:pt>
                <c:pt idx="2916">
                  <c:v>-3.1476489999999999</c:v>
                </c:pt>
                <c:pt idx="2917">
                  <c:v>-3.2368239999999999</c:v>
                </c:pt>
                <c:pt idx="2918">
                  <c:v>-3.1904219999999999</c:v>
                </c:pt>
                <c:pt idx="2919">
                  <c:v>-3.0132829999999999</c:v>
                </c:pt>
                <c:pt idx="2920">
                  <c:v>-2.8807330000000002</c:v>
                </c:pt>
                <c:pt idx="2921">
                  <c:v>-2.9948239999999999</c:v>
                </c:pt>
                <c:pt idx="2922">
                  <c:v>-3.124857</c:v>
                </c:pt>
                <c:pt idx="2923">
                  <c:v>-3.1667450000000001</c:v>
                </c:pt>
                <c:pt idx="2924">
                  <c:v>-3.1670590000000001</c:v>
                </c:pt>
                <c:pt idx="2925">
                  <c:v>-3.134007</c:v>
                </c:pt>
                <c:pt idx="2926">
                  <c:v>-3.1353610000000001</c:v>
                </c:pt>
                <c:pt idx="2927">
                  <c:v>-3.1356419999999998</c:v>
                </c:pt>
                <c:pt idx="2928">
                  <c:v>-3.1409370000000001</c:v>
                </c:pt>
                <c:pt idx="2929">
                  <c:v>-3.1816460000000002</c:v>
                </c:pt>
                <c:pt idx="2930">
                  <c:v>-3.2115390000000001</c:v>
                </c:pt>
                <c:pt idx="2931">
                  <c:v>-3.2083940000000002</c:v>
                </c:pt>
                <c:pt idx="2932">
                  <c:v>-3.2144089999999998</c:v>
                </c:pt>
                <c:pt idx="2933">
                  <c:v>-3.157899</c:v>
                </c:pt>
                <c:pt idx="2934">
                  <c:v>-3.1898240000000002</c:v>
                </c:pt>
                <c:pt idx="2935">
                  <c:v>-3.1810700000000001</c:v>
                </c:pt>
                <c:pt idx="2936">
                  <c:v>-3.1737790000000001</c:v>
                </c:pt>
                <c:pt idx="2937">
                  <c:v>-3.1751140000000002</c:v>
                </c:pt>
                <c:pt idx="2938">
                  <c:v>-3.1688139999999998</c:v>
                </c:pt>
                <c:pt idx="2939">
                  <c:v>-3.1724320000000001</c:v>
                </c:pt>
                <c:pt idx="2940">
                  <c:v>-3.1357309999999998</c:v>
                </c:pt>
                <c:pt idx="2941">
                  <c:v>-3.1345299999999998</c:v>
                </c:pt>
                <c:pt idx="2942">
                  <c:v>-3.1323029999999998</c:v>
                </c:pt>
                <c:pt idx="2943">
                  <c:v>-3.1224270000000001</c:v>
                </c:pt>
                <c:pt idx="2944">
                  <c:v>-3.1363799999999999</c:v>
                </c:pt>
                <c:pt idx="2945">
                  <c:v>-3.1369210000000001</c:v>
                </c:pt>
                <c:pt idx="2946">
                  <c:v>-3.1291929999999999</c:v>
                </c:pt>
                <c:pt idx="2947">
                  <c:v>-3.1489790000000002</c:v>
                </c:pt>
                <c:pt idx="2948">
                  <c:v>-3.1315300000000001</c:v>
                </c:pt>
                <c:pt idx="2949">
                  <c:v>-3.105118</c:v>
                </c:pt>
                <c:pt idx="2950">
                  <c:v>-3.1027079999999998</c:v>
                </c:pt>
                <c:pt idx="2951">
                  <c:v>-3.106725</c:v>
                </c:pt>
                <c:pt idx="2952">
                  <c:v>-3.109639</c:v>
                </c:pt>
                <c:pt idx="2953">
                  <c:v>-3.1105429999999998</c:v>
                </c:pt>
                <c:pt idx="2954">
                  <c:v>-3.0728529999999998</c:v>
                </c:pt>
                <c:pt idx="2955">
                  <c:v>-3.079402</c:v>
                </c:pt>
                <c:pt idx="2956">
                  <c:v>-3.0337290000000001</c:v>
                </c:pt>
                <c:pt idx="2957">
                  <c:v>-3.0309089999999999</c:v>
                </c:pt>
                <c:pt idx="2958">
                  <c:v>-3.0457770000000002</c:v>
                </c:pt>
                <c:pt idx="2959">
                  <c:v>-3.0481340000000001</c:v>
                </c:pt>
                <c:pt idx="2960">
                  <c:v>-3.0241380000000002</c:v>
                </c:pt>
                <c:pt idx="2961">
                  <c:v>-3.053512</c:v>
                </c:pt>
                <c:pt idx="2962">
                  <c:v>-3.038265</c:v>
                </c:pt>
                <c:pt idx="2963">
                  <c:v>-2.5229940000000002</c:v>
                </c:pt>
                <c:pt idx="2964">
                  <c:v>-2.890631</c:v>
                </c:pt>
                <c:pt idx="2965">
                  <c:v>-3.1155119999999998</c:v>
                </c:pt>
                <c:pt idx="2966">
                  <c:v>-3.149886</c:v>
                </c:pt>
                <c:pt idx="2967">
                  <c:v>-3.1084540000000001</c:v>
                </c:pt>
                <c:pt idx="2968">
                  <c:v>-2.963549</c:v>
                </c:pt>
                <c:pt idx="2969">
                  <c:v>-2.9132150000000001</c:v>
                </c:pt>
                <c:pt idx="2970">
                  <c:v>-2.9558439999999999</c:v>
                </c:pt>
                <c:pt idx="2971">
                  <c:v>-3.020918</c:v>
                </c:pt>
                <c:pt idx="2972">
                  <c:v>-3.069966</c:v>
                </c:pt>
                <c:pt idx="2973">
                  <c:v>-3.0533809999999999</c:v>
                </c:pt>
                <c:pt idx="2974">
                  <c:v>-3.0511379999999999</c:v>
                </c:pt>
                <c:pt idx="2975">
                  <c:v>-3.078424</c:v>
                </c:pt>
                <c:pt idx="2976">
                  <c:v>-3.0658810000000001</c:v>
                </c:pt>
                <c:pt idx="2977">
                  <c:v>-3.108355</c:v>
                </c:pt>
                <c:pt idx="2978">
                  <c:v>-3.0979950000000001</c:v>
                </c:pt>
                <c:pt idx="2979">
                  <c:v>-3.1122529999999999</c:v>
                </c:pt>
                <c:pt idx="2980">
                  <c:v>-3.0846800000000001</c:v>
                </c:pt>
                <c:pt idx="2981">
                  <c:v>-3.1005959999999999</c:v>
                </c:pt>
                <c:pt idx="2982">
                  <c:v>-3.1010049999999998</c:v>
                </c:pt>
                <c:pt idx="2983">
                  <c:v>-3.165387</c:v>
                </c:pt>
                <c:pt idx="2984">
                  <c:v>-3.2162359999999999</c:v>
                </c:pt>
                <c:pt idx="2985">
                  <c:v>-3.2792750000000002</c:v>
                </c:pt>
                <c:pt idx="2986">
                  <c:v>-3.3397079999999999</c:v>
                </c:pt>
                <c:pt idx="2987">
                  <c:v>-3.4137659999999999</c:v>
                </c:pt>
                <c:pt idx="2988">
                  <c:v>-3.4444699999999999</c:v>
                </c:pt>
                <c:pt idx="2989">
                  <c:v>-3.473544</c:v>
                </c:pt>
                <c:pt idx="2990">
                  <c:v>-3.5546160000000002</c:v>
                </c:pt>
                <c:pt idx="2991">
                  <c:v>-3.6261999999999999</c:v>
                </c:pt>
                <c:pt idx="2992">
                  <c:v>-3.6902689999999998</c:v>
                </c:pt>
                <c:pt idx="2993">
                  <c:v>-3.7431519999999998</c:v>
                </c:pt>
                <c:pt idx="2994">
                  <c:v>-3.8062140000000002</c:v>
                </c:pt>
                <c:pt idx="2995">
                  <c:v>-3.8706909999999999</c:v>
                </c:pt>
                <c:pt idx="2996">
                  <c:v>-3.9063400000000001</c:v>
                </c:pt>
                <c:pt idx="2997">
                  <c:v>-3.9593379999999998</c:v>
                </c:pt>
                <c:pt idx="2998">
                  <c:v>-4.0039049999999996</c:v>
                </c:pt>
                <c:pt idx="2999">
                  <c:v>-4.0540289999999999</c:v>
                </c:pt>
                <c:pt idx="3000">
                  <c:v>-4.07219</c:v>
                </c:pt>
                <c:pt idx="3001">
                  <c:v>-4.1269660000000004</c:v>
                </c:pt>
                <c:pt idx="3002">
                  <c:v>-4.1636300000000004</c:v>
                </c:pt>
                <c:pt idx="3003">
                  <c:v>-4.1827170000000002</c:v>
                </c:pt>
                <c:pt idx="3004">
                  <c:v>-4.2379850000000001</c:v>
                </c:pt>
                <c:pt idx="3005">
                  <c:v>-4.2644229999999999</c:v>
                </c:pt>
                <c:pt idx="3006">
                  <c:v>-4.263744</c:v>
                </c:pt>
                <c:pt idx="3007">
                  <c:v>-4.3088839999999999</c:v>
                </c:pt>
                <c:pt idx="3008">
                  <c:v>-4.3241360000000002</c:v>
                </c:pt>
                <c:pt idx="3009">
                  <c:v>-4.3543339999999997</c:v>
                </c:pt>
                <c:pt idx="3010">
                  <c:v>-4.3607930000000001</c:v>
                </c:pt>
                <c:pt idx="3011">
                  <c:v>-4.39405</c:v>
                </c:pt>
                <c:pt idx="3012">
                  <c:v>-4.4310989999999997</c:v>
                </c:pt>
                <c:pt idx="3013">
                  <c:v>-4.4530880000000002</c:v>
                </c:pt>
                <c:pt idx="3014">
                  <c:v>-4.4564180000000002</c:v>
                </c:pt>
                <c:pt idx="3015">
                  <c:v>-4.5260210000000001</c:v>
                </c:pt>
                <c:pt idx="3016">
                  <c:v>-4.5364779999999998</c:v>
                </c:pt>
                <c:pt idx="3017">
                  <c:v>-4.5567489999999999</c:v>
                </c:pt>
                <c:pt idx="3018">
                  <c:v>-4.6022420000000004</c:v>
                </c:pt>
                <c:pt idx="3019">
                  <c:v>-4.6346290000000003</c:v>
                </c:pt>
                <c:pt idx="3020">
                  <c:v>-4.6543029999999996</c:v>
                </c:pt>
                <c:pt idx="3021">
                  <c:v>-4.6826119999999998</c:v>
                </c:pt>
                <c:pt idx="3022">
                  <c:v>-4.7258750000000003</c:v>
                </c:pt>
                <c:pt idx="3023">
                  <c:v>-4.7622220000000004</c:v>
                </c:pt>
                <c:pt idx="3024">
                  <c:v>-4.7775210000000001</c:v>
                </c:pt>
                <c:pt idx="3025">
                  <c:v>-4.7991419999999998</c:v>
                </c:pt>
                <c:pt idx="3026">
                  <c:v>-4.8334979999999996</c:v>
                </c:pt>
                <c:pt idx="3027">
                  <c:v>-4.8484749999999996</c:v>
                </c:pt>
                <c:pt idx="3028">
                  <c:v>-4.8850369999999996</c:v>
                </c:pt>
                <c:pt idx="3029">
                  <c:v>-4.9061890000000004</c:v>
                </c:pt>
                <c:pt idx="3030">
                  <c:v>-4.9223480000000004</c:v>
                </c:pt>
                <c:pt idx="3031">
                  <c:v>-4.9864220000000001</c:v>
                </c:pt>
                <c:pt idx="3032">
                  <c:v>-5.0125010000000003</c:v>
                </c:pt>
                <c:pt idx="3033">
                  <c:v>-5.0248679999999997</c:v>
                </c:pt>
                <c:pt idx="3034">
                  <c:v>-5.0648749999999998</c:v>
                </c:pt>
                <c:pt idx="3035">
                  <c:v>-5.1037480000000004</c:v>
                </c:pt>
                <c:pt idx="3036">
                  <c:v>-5.1428960000000004</c:v>
                </c:pt>
                <c:pt idx="3037">
                  <c:v>-5.1706989999999999</c:v>
                </c:pt>
                <c:pt idx="3038">
                  <c:v>-5.1570710000000002</c:v>
                </c:pt>
                <c:pt idx="3039">
                  <c:v>-5.2072019999999997</c:v>
                </c:pt>
                <c:pt idx="3040">
                  <c:v>-5.2529880000000002</c:v>
                </c:pt>
                <c:pt idx="3041">
                  <c:v>-5.2634369999999997</c:v>
                </c:pt>
                <c:pt idx="3042">
                  <c:v>-5.322495</c:v>
                </c:pt>
                <c:pt idx="3043">
                  <c:v>-5.3581989999999999</c:v>
                </c:pt>
                <c:pt idx="3044">
                  <c:v>-5.4091370000000003</c:v>
                </c:pt>
                <c:pt idx="3045">
                  <c:v>-5.368525</c:v>
                </c:pt>
                <c:pt idx="3046">
                  <c:v>-5.3738020000000004</c:v>
                </c:pt>
                <c:pt idx="3047">
                  <c:v>-5.3603269999999998</c:v>
                </c:pt>
                <c:pt idx="3048">
                  <c:v>-5.416372</c:v>
                </c:pt>
                <c:pt idx="3049">
                  <c:v>-5.4617019999999998</c:v>
                </c:pt>
                <c:pt idx="3050">
                  <c:v>-5.4672859999999996</c:v>
                </c:pt>
                <c:pt idx="3051">
                  <c:v>-5.5617140000000003</c:v>
                </c:pt>
                <c:pt idx="3052">
                  <c:v>-5.5807789999999997</c:v>
                </c:pt>
                <c:pt idx="3053">
                  <c:v>-5.6366009999999998</c:v>
                </c:pt>
                <c:pt idx="3054">
                  <c:v>-5.66784</c:v>
                </c:pt>
                <c:pt idx="3055">
                  <c:v>-5.7118849999999997</c:v>
                </c:pt>
                <c:pt idx="3056">
                  <c:v>-5.7873089999999996</c:v>
                </c:pt>
                <c:pt idx="3057">
                  <c:v>-5.8104550000000001</c:v>
                </c:pt>
                <c:pt idx="3058">
                  <c:v>-5.8380619999999999</c:v>
                </c:pt>
                <c:pt idx="3059">
                  <c:v>-5.9030469999999999</c:v>
                </c:pt>
                <c:pt idx="3060">
                  <c:v>-5.9530979999999998</c:v>
                </c:pt>
                <c:pt idx="3061">
                  <c:v>-5.9918829999999996</c:v>
                </c:pt>
                <c:pt idx="3062">
                  <c:v>-6.0317420000000004</c:v>
                </c:pt>
                <c:pt idx="3063">
                  <c:v>-6.0940329999999996</c:v>
                </c:pt>
                <c:pt idx="3064">
                  <c:v>-6.160393</c:v>
                </c:pt>
                <c:pt idx="3065">
                  <c:v>-6.204148</c:v>
                </c:pt>
                <c:pt idx="3066">
                  <c:v>-6.2437969999999998</c:v>
                </c:pt>
                <c:pt idx="3067">
                  <c:v>-6.2912290000000004</c:v>
                </c:pt>
                <c:pt idx="3068">
                  <c:v>-6.3315169999999998</c:v>
                </c:pt>
                <c:pt idx="3069">
                  <c:v>-6.4107630000000002</c:v>
                </c:pt>
                <c:pt idx="3070">
                  <c:v>-6.465884</c:v>
                </c:pt>
                <c:pt idx="3071">
                  <c:v>-6.5221970000000002</c:v>
                </c:pt>
                <c:pt idx="3072">
                  <c:v>-6.5666630000000001</c:v>
                </c:pt>
                <c:pt idx="3073">
                  <c:v>-6.5921469999999998</c:v>
                </c:pt>
                <c:pt idx="3074">
                  <c:v>-6.630852</c:v>
                </c:pt>
                <c:pt idx="3075">
                  <c:v>-6.7030519999999996</c:v>
                </c:pt>
                <c:pt idx="3076">
                  <c:v>-6.8053679999999996</c:v>
                </c:pt>
                <c:pt idx="3077">
                  <c:v>-6.8745060000000002</c:v>
                </c:pt>
                <c:pt idx="3078">
                  <c:v>-6.9635949999999998</c:v>
                </c:pt>
                <c:pt idx="3079">
                  <c:v>-7.0443870000000004</c:v>
                </c:pt>
                <c:pt idx="3080">
                  <c:v>-7.138191</c:v>
                </c:pt>
                <c:pt idx="3081">
                  <c:v>-7.2089179999999997</c:v>
                </c:pt>
                <c:pt idx="3082">
                  <c:v>-7.2765919999999999</c:v>
                </c:pt>
                <c:pt idx="3083">
                  <c:v>-7.3573120000000003</c:v>
                </c:pt>
                <c:pt idx="3084">
                  <c:v>-7.4239769999999998</c:v>
                </c:pt>
                <c:pt idx="3085">
                  <c:v>-7.5185969999999998</c:v>
                </c:pt>
                <c:pt idx="3086">
                  <c:v>-7.5884080000000003</c:v>
                </c:pt>
                <c:pt idx="3087">
                  <c:v>-7.6554419999999999</c:v>
                </c:pt>
                <c:pt idx="3088">
                  <c:v>-7.7401289999999996</c:v>
                </c:pt>
                <c:pt idx="3089">
                  <c:v>-7.8563850000000004</c:v>
                </c:pt>
                <c:pt idx="3090">
                  <c:v>-7.9726850000000002</c:v>
                </c:pt>
                <c:pt idx="3091">
                  <c:v>-8.0286650000000002</c:v>
                </c:pt>
                <c:pt idx="3092">
                  <c:v>-8.1604840000000003</c:v>
                </c:pt>
                <c:pt idx="3093">
                  <c:v>-8.2541829999999994</c:v>
                </c:pt>
                <c:pt idx="3094">
                  <c:v>-8.3599580000000007</c:v>
                </c:pt>
                <c:pt idx="3095">
                  <c:v>-8.4990649999999999</c:v>
                </c:pt>
                <c:pt idx="3096">
                  <c:v>-8.5598379999999992</c:v>
                </c:pt>
                <c:pt idx="3097">
                  <c:v>-8.670579</c:v>
                </c:pt>
                <c:pt idx="3098">
                  <c:v>-8.8264420000000001</c:v>
                </c:pt>
                <c:pt idx="3099">
                  <c:v>-8.9250589999999992</c:v>
                </c:pt>
                <c:pt idx="3100">
                  <c:v>-9.0532760000000003</c:v>
                </c:pt>
                <c:pt idx="3101">
                  <c:v>-9.183897</c:v>
                </c:pt>
                <c:pt idx="3102">
                  <c:v>-9.2887880000000003</c:v>
                </c:pt>
                <c:pt idx="3103">
                  <c:v>-9.4291750000000008</c:v>
                </c:pt>
                <c:pt idx="3104">
                  <c:v>-9.5283639999999998</c:v>
                </c:pt>
                <c:pt idx="3105">
                  <c:v>-9.7208190000000005</c:v>
                </c:pt>
                <c:pt idx="3106">
                  <c:v>-9.7823849999999997</c:v>
                </c:pt>
                <c:pt idx="3107">
                  <c:v>-9.8799130000000002</c:v>
                </c:pt>
                <c:pt idx="3108">
                  <c:v>-10.050687</c:v>
                </c:pt>
                <c:pt idx="3109">
                  <c:v>-10.187970999999999</c:v>
                </c:pt>
                <c:pt idx="3110">
                  <c:v>-10.312154</c:v>
                </c:pt>
                <c:pt idx="3111">
                  <c:v>-10.408453</c:v>
                </c:pt>
                <c:pt idx="3112">
                  <c:v>-10.590619999999999</c:v>
                </c:pt>
                <c:pt idx="3113">
                  <c:v>-10.727156000000001</c:v>
                </c:pt>
                <c:pt idx="3114">
                  <c:v>-10.888648999999999</c:v>
                </c:pt>
                <c:pt idx="3115">
                  <c:v>-11.03684</c:v>
                </c:pt>
                <c:pt idx="3116">
                  <c:v>-11.209013000000001</c:v>
                </c:pt>
                <c:pt idx="3117">
                  <c:v>-11.303917999999999</c:v>
                </c:pt>
                <c:pt idx="3118">
                  <c:v>-11.486069000000001</c:v>
                </c:pt>
                <c:pt idx="3119">
                  <c:v>-11.657544</c:v>
                </c:pt>
                <c:pt idx="3120">
                  <c:v>-11.801792000000001</c:v>
                </c:pt>
                <c:pt idx="3121">
                  <c:v>-11.986558</c:v>
                </c:pt>
                <c:pt idx="3122">
                  <c:v>-12.135545</c:v>
                </c:pt>
                <c:pt idx="3123">
                  <c:v>-12.321237999999999</c:v>
                </c:pt>
                <c:pt idx="3124">
                  <c:v>-12.469619</c:v>
                </c:pt>
                <c:pt idx="3125">
                  <c:v>-5.7100629999999999</c:v>
                </c:pt>
                <c:pt idx="3126">
                  <c:v>-2.7816380000000001</c:v>
                </c:pt>
                <c:pt idx="3127">
                  <c:v>-1.0375799999999999</c:v>
                </c:pt>
                <c:pt idx="3128">
                  <c:v>-0.21671199999999999</c:v>
                </c:pt>
                <c:pt idx="3129">
                  <c:v>5.4986E-2</c:v>
                </c:pt>
                <c:pt idx="3130">
                  <c:v>9.8605999999999999E-2</c:v>
                </c:pt>
                <c:pt idx="3131">
                  <c:v>0.119926</c:v>
                </c:pt>
                <c:pt idx="3132">
                  <c:v>0.119574</c:v>
                </c:pt>
                <c:pt idx="3133">
                  <c:v>0.14779200000000001</c:v>
                </c:pt>
                <c:pt idx="3134">
                  <c:v>0.15956400000000001</c:v>
                </c:pt>
                <c:pt idx="3135">
                  <c:v>0.21754599999999999</c:v>
                </c:pt>
                <c:pt idx="3136">
                  <c:v>0.28545300000000001</c:v>
                </c:pt>
                <c:pt idx="3137">
                  <c:v>0.37917499999999998</c:v>
                </c:pt>
                <c:pt idx="3138">
                  <c:v>0.51598299999999997</c:v>
                </c:pt>
                <c:pt idx="3139">
                  <c:v>1.126557</c:v>
                </c:pt>
                <c:pt idx="3140">
                  <c:v>2.6069369999999998</c:v>
                </c:pt>
                <c:pt idx="3141">
                  <c:v>4.2224830000000004</c:v>
                </c:pt>
                <c:pt idx="3142">
                  <c:v>5.7149289999999997</c:v>
                </c:pt>
                <c:pt idx="3143">
                  <c:v>5.9700069999999998</c:v>
                </c:pt>
                <c:pt idx="3144">
                  <c:v>-0.73743899999999996</c:v>
                </c:pt>
                <c:pt idx="3145">
                  <c:v>-1.7146939999999999</c:v>
                </c:pt>
                <c:pt idx="3146">
                  <c:v>-2.4937969999999998</c:v>
                </c:pt>
                <c:pt idx="3147">
                  <c:v>-3.0813579999999998</c:v>
                </c:pt>
                <c:pt idx="3148">
                  <c:v>-3.517417</c:v>
                </c:pt>
                <c:pt idx="3149">
                  <c:v>-3.1253790000000001</c:v>
                </c:pt>
                <c:pt idx="3150">
                  <c:v>-2.7769720000000002</c:v>
                </c:pt>
                <c:pt idx="3151">
                  <c:v>-3.309393</c:v>
                </c:pt>
                <c:pt idx="3152">
                  <c:v>-3.0877780000000001</c:v>
                </c:pt>
                <c:pt idx="3153">
                  <c:v>-3.3787099999999999</c:v>
                </c:pt>
                <c:pt idx="3154">
                  <c:v>-3.2353869999999998</c:v>
                </c:pt>
                <c:pt idx="3155">
                  <c:v>-3.2264729999999999</c:v>
                </c:pt>
                <c:pt idx="3156">
                  <c:v>-3.4808460000000001</c:v>
                </c:pt>
                <c:pt idx="3157">
                  <c:v>-3.5574219999999999</c:v>
                </c:pt>
                <c:pt idx="3158">
                  <c:v>-3.581477</c:v>
                </c:pt>
                <c:pt idx="3159">
                  <c:v>-3.5237400000000001</c:v>
                </c:pt>
                <c:pt idx="3160">
                  <c:v>-3.4672350000000001</c:v>
                </c:pt>
                <c:pt idx="3161">
                  <c:v>-3.502043</c:v>
                </c:pt>
                <c:pt idx="3162">
                  <c:v>-3.6671710000000002</c:v>
                </c:pt>
                <c:pt idx="3163">
                  <c:v>-3.7710119999999998</c:v>
                </c:pt>
                <c:pt idx="3164">
                  <c:v>-3.8163629999999999</c:v>
                </c:pt>
                <c:pt idx="3165">
                  <c:v>-3.8261430000000001</c:v>
                </c:pt>
                <c:pt idx="3166">
                  <c:v>-3.831655</c:v>
                </c:pt>
                <c:pt idx="3167">
                  <c:v>-3.8644430000000001</c:v>
                </c:pt>
                <c:pt idx="3168">
                  <c:v>-3.8997760000000001</c:v>
                </c:pt>
                <c:pt idx="3169">
                  <c:v>-3.9453909999999999</c:v>
                </c:pt>
                <c:pt idx="3170">
                  <c:v>-3.9669780000000001</c:v>
                </c:pt>
                <c:pt idx="3171">
                  <c:v>-3.9470489999999998</c:v>
                </c:pt>
                <c:pt idx="3172">
                  <c:v>-3.9225400000000001</c:v>
                </c:pt>
                <c:pt idx="3173">
                  <c:v>-3.9244089999999998</c:v>
                </c:pt>
                <c:pt idx="3174">
                  <c:v>-3.9574959999999999</c:v>
                </c:pt>
                <c:pt idx="3175">
                  <c:v>-3.9587159999999999</c:v>
                </c:pt>
                <c:pt idx="3176">
                  <c:v>-3.9379400000000002</c:v>
                </c:pt>
                <c:pt idx="3177">
                  <c:v>-3.960324</c:v>
                </c:pt>
                <c:pt idx="3178">
                  <c:v>-3.9602590000000002</c:v>
                </c:pt>
                <c:pt idx="3179">
                  <c:v>-3.9422009999999998</c:v>
                </c:pt>
                <c:pt idx="3180">
                  <c:v>-3.918161</c:v>
                </c:pt>
                <c:pt idx="3181">
                  <c:v>-3.8751760000000002</c:v>
                </c:pt>
                <c:pt idx="3182">
                  <c:v>-3.8755890000000002</c:v>
                </c:pt>
                <c:pt idx="3183">
                  <c:v>-3.850425</c:v>
                </c:pt>
                <c:pt idx="3184">
                  <c:v>-3.8169</c:v>
                </c:pt>
                <c:pt idx="3185">
                  <c:v>-3.823083</c:v>
                </c:pt>
                <c:pt idx="3186">
                  <c:v>-3.8284980000000002</c:v>
                </c:pt>
                <c:pt idx="3187">
                  <c:v>-3.8291059999999999</c:v>
                </c:pt>
                <c:pt idx="3188">
                  <c:v>-3.8056489999999998</c:v>
                </c:pt>
                <c:pt idx="3189">
                  <c:v>-3.8112759999999999</c:v>
                </c:pt>
                <c:pt idx="3190">
                  <c:v>-3.7707999999999999</c:v>
                </c:pt>
                <c:pt idx="3191">
                  <c:v>-3.7793839999999999</c:v>
                </c:pt>
                <c:pt idx="3192">
                  <c:v>-3.794692</c:v>
                </c:pt>
                <c:pt idx="3193">
                  <c:v>-3.776659</c:v>
                </c:pt>
                <c:pt idx="3194">
                  <c:v>-3.7614839999999998</c:v>
                </c:pt>
                <c:pt idx="3195">
                  <c:v>-3.777244</c:v>
                </c:pt>
                <c:pt idx="3196">
                  <c:v>-3.7895530000000002</c:v>
                </c:pt>
                <c:pt idx="3197">
                  <c:v>-3.7651859999999999</c:v>
                </c:pt>
                <c:pt idx="3198">
                  <c:v>-3.7468240000000002</c:v>
                </c:pt>
                <c:pt idx="3199">
                  <c:v>-3.7428949999999999</c:v>
                </c:pt>
                <c:pt idx="3200">
                  <c:v>-3.7689240000000002</c:v>
                </c:pt>
                <c:pt idx="3201">
                  <c:v>-3.7440319999999998</c:v>
                </c:pt>
                <c:pt idx="3202">
                  <c:v>-3.7178429999999998</c:v>
                </c:pt>
                <c:pt idx="3203">
                  <c:v>-3.7176550000000002</c:v>
                </c:pt>
                <c:pt idx="3204">
                  <c:v>-3.7306720000000002</c:v>
                </c:pt>
                <c:pt idx="3205">
                  <c:v>-3.6972040000000002</c:v>
                </c:pt>
                <c:pt idx="3206">
                  <c:v>-3.6935959999999999</c:v>
                </c:pt>
                <c:pt idx="3207">
                  <c:v>-3.6950129999999999</c:v>
                </c:pt>
                <c:pt idx="3208">
                  <c:v>-3.7138610000000001</c:v>
                </c:pt>
                <c:pt idx="3209">
                  <c:v>-3.6982460000000001</c:v>
                </c:pt>
                <c:pt idx="3210">
                  <c:v>-3.7059790000000001</c:v>
                </c:pt>
                <c:pt idx="3211">
                  <c:v>-3.6531250000000002</c:v>
                </c:pt>
                <c:pt idx="3212">
                  <c:v>-3.6758929999999999</c:v>
                </c:pt>
                <c:pt idx="3213">
                  <c:v>-3.6603659999999998</c:v>
                </c:pt>
                <c:pt idx="3214">
                  <c:v>-3.67306</c:v>
                </c:pt>
                <c:pt idx="3215">
                  <c:v>-3.6861549999999998</c:v>
                </c:pt>
                <c:pt idx="3216">
                  <c:v>-3.7114600000000002</c:v>
                </c:pt>
                <c:pt idx="3217">
                  <c:v>-3.7232080000000001</c:v>
                </c:pt>
                <c:pt idx="3218">
                  <c:v>-3.7415560000000001</c:v>
                </c:pt>
                <c:pt idx="3219">
                  <c:v>-3.7308240000000001</c:v>
                </c:pt>
                <c:pt idx="3220">
                  <c:v>-3.7877000000000001</c:v>
                </c:pt>
                <c:pt idx="3221">
                  <c:v>-3.7844509999999998</c:v>
                </c:pt>
                <c:pt idx="3222">
                  <c:v>-3.7865839999999999</c:v>
                </c:pt>
                <c:pt idx="3223">
                  <c:v>-3.7514690000000002</c:v>
                </c:pt>
                <c:pt idx="3224">
                  <c:v>-3.7731050000000002</c:v>
                </c:pt>
                <c:pt idx="3225">
                  <c:v>-3.8047710000000001</c:v>
                </c:pt>
                <c:pt idx="3226">
                  <c:v>-3.8098079999999999</c:v>
                </c:pt>
                <c:pt idx="3227">
                  <c:v>-3.7968700000000002</c:v>
                </c:pt>
                <c:pt idx="3228">
                  <c:v>-3.81284</c:v>
                </c:pt>
                <c:pt idx="3229">
                  <c:v>-3.8206910000000001</c:v>
                </c:pt>
                <c:pt idx="3230">
                  <c:v>-3.772383</c:v>
                </c:pt>
                <c:pt idx="3231">
                  <c:v>-3.7701530000000001</c:v>
                </c:pt>
                <c:pt idx="3232">
                  <c:v>-3.790311</c:v>
                </c:pt>
                <c:pt idx="3233">
                  <c:v>-3.8208579999999999</c:v>
                </c:pt>
                <c:pt idx="3234">
                  <c:v>-3.8529089999999999</c:v>
                </c:pt>
                <c:pt idx="3235">
                  <c:v>-3.868166</c:v>
                </c:pt>
                <c:pt idx="3236">
                  <c:v>-3.891321</c:v>
                </c:pt>
                <c:pt idx="3237">
                  <c:v>-3.901157</c:v>
                </c:pt>
                <c:pt idx="3238">
                  <c:v>-3.9326279999999998</c:v>
                </c:pt>
                <c:pt idx="3239">
                  <c:v>-3.9392749999999999</c:v>
                </c:pt>
                <c:pt idx="3240">
                  <c:v>-3.9667340000000002</c:v>
                </c:pt>
                <c:pt idx="3241">
                  <c:v>-3.968591</c:v>
                </c:pt>
                <c:pt idx="3242">
                  <c:v>-3.9812430000000001</c:v>
                </c:pt>
                <c:pt idx="3243">
                  <c:v>-3.992648</c:v>
                </c:pt>
                <c:pt idx="3244">
                  <c:v>-4.0158670000000001</c:v>
                </c:pt>
                <c:pt idx="3245">
                  <c:v>-4.0473889999999999</c:v>
                </c:pt>
                <c:pt idx="3246">
                  <c:v>-4.0411049999999999</c:v>
                </c:pt>
                <c:pt idx="3247">
                  <c:v>-4.0900259999999999</c:v>
                </c:pt>
                <c:pt idx="3248">
                  <c:v>-4.083933</c:v>
                </c:pt>
                <c:pt idx="3249">
                  <c:v>-4.1254600000000003</c:v>
                </c:pt>
                <c:pt idx="3250">
                  <c:v>-4.1475970000000002</c:v>
                </c:pt>
                <c:pt idx="3251">
                  <c:v>-4.1003730000000003</c:v>
                </c:pt>
                <c:pt idx="3252">
                  <c:v>-4.0945049999999998</c:v>
                </c:pt>
                <c:pt idx="3253">
                  <c:v>-4.0971339999999996</c:v>
                </c:pt>
                <c:pt idx="3254">
                  <c:v>-4.1429140000000002</c:v>
                </c:pt>
                <c:pt idx="3255">
                  <c:v>-4.1897190000000002</c:v>
                </c:pt>
                <c:pt idx="3256">
                  <c:v>-4.1811920000000002</c:v>
                </c:pt>
                <c:pt idx="3257">
                  <c:v>-4.2231249999999996</c:v>
                </c:pt>
                <c:pt idx="3258">
                  <c:v>-4.2393369999999999</c:v>
                </c:pt>
                <c:pt idx="3259">
                  <c:v>-4.2897889999999999</c:v>
                </c:pt>
                <c:pt idx="3260">
                  <c:v>-4.3392739999999996</c:v>
                </c:pt>
                <c:pt idx="3261">
                  <c:v>-4.3420439999999996</c:v>
                </c:pt>
                <c:pt idx="3262">
                  <c:v>-4.3672420000000001</c:v>
                </c:pt>
                <c:pt idx="3263">
                  <c:v>-4.399305</c:v>
                </c:pt>
                <c:pt idx="3264">
                  <c:v>-4.4213630000000004</c:v>
                </c:pt>
                <c:pt idx="3265">
                  <c:v>-4.4514829999999996</c:v>
                </c:pt>
                <c:pt idx="3266">
                  <c:v>-4.492896</c:v>
                </c:pt>
                <c:pt idx="3267">
                  <c:v>-4.4771979999999996</c:v>
                </c:pt>
                <c:pt idx="3268">
                  <c:v>-4.5121960000000003</c:v>
                </c:pt>
                <c:pt idx="3269">
                  <c:v>-4.5523449999999999</c:v>
                </c:pt>
                <c:pt idx="3270">
                  <c:v>-4.5707420000000001</c:v>
                </c:pt>
                <c:pt idx="3271">
                  <c:v>-4.6319689999999998</c:v>
                </c:pt>
                <c:pt idx="3272">
                  <c:v>-4.68222</c:v>
                </c:pt>
                <c:pt idx="3273">
                  <c:v>-4.7022709999999996</c:v>
                </c:pt>
                <c:pt idx="3274">
                  <c:v>-4.7428509999999999</c:v>
                </c:pt>
                <c:pt idx="3275">
                  <c:v>-4.7782159999999996</c:v>
                </c:pt>
                <c:pt idx="3276">
                  <c:v>-4.822381</c:v>
                </c:pt>
                <c:pt idx="3277">
                  <c:v>-4.8976309999999996</c:v>
                </c:pt>
                <c:pt idx="3278">
                  <c:v>-4.9635699999999998</c:v>
                </c:pt>
                <c:pt idx="3279">
                  <c:v>-4.9825900000000001</c:v>
                </c:pt>
                <c:pt idx="3280">
                  <c:v>-5.0027280000000003</c:v>
                </c:pt>
                <c:pt idx="3281">
                  <c:v>-5.0005790000000001</c:v>
                </c:pt>
                <c:pt idx="3282">
                  <c:v>-5.0356290000000001</c:v>
                </c:pt>
                <c:pt idx="3283">
                  <c:v>-5.0938160000000003</c:v>
                </c:pt>
                <c:pt idx="3284">
                  <c:v>-5.1196970000000004</c:v>
                </c:pt>
                <c:pt idx="3285">
                  <c:v>-5.1496300000000002</c:v>
                </c:pt>
                <c:pt idx="3286">
                  <c:v>-5.2256970000000003</c:v>
                </c:pt>
                <c:pt idx="3287">
                  <c:v>-5.253253</c:v>
                </c:pt>
                <c:pt idx="3288">
                  <c:v>-5.2878790000000002</c:v>
                </c:pt>
                <c:pt idx="3289">
                  <c:v>-5.3539570000000003</c:v>
                </c:pt>
                <c:pt idx="3290">
                  <c:v>-5.3953379999999997</c:v>
                </c:pt>
                <c:pt idx="3291">
                  <c:v>-5.4893809999999998</c:v>
                </c:pt>
                <c:pt idx="3292">
                  <c:v>-5.5204029999999999</c:v>
                </c:pt>
                <c:pt idx="3293">
                  <c:v>-5.5645369999999996</c:v>
                </c:pt>
                <c:pt idx="3294">
                  <c:v>-5.6247420000000004</c:v>
                </c:pt>
                <c:pt idx="3295">
                  <c:v>-5.697546</c:v>
                </c:pt>
                <c:pt idx="3296">
                  <c:v>-5.7408159999999997</c:v>
                </c:pt>
                <c:pt idx="3297">
                  <c:v>-5.7916069999999999</c:v>
                </c:pt>
                <c:pt idx="3298">
                  <c:v>-5.8705509999999999</c:v>
                </c:pt>
                <c:pt idx="3299">
                  <c:v>-5.8952109999999998</c:v>
                </c:pt>
                <c:pt idx="3300">
                  <c:v>-5.9327300000000003</c:v>
                </c:pt>
                <c:pt idx="3301">
                  <c:v>-5.9469019999999997</c:v>
                </c:pt>
                <c:pt idx="3302">
                  <c:v>-6.034732</c:v>
                </c:pt>
                <c:pt idx="3303">
                  <c:v>-6.1235140000000001</c:v>
                </c:pt>
                <c:pt idx="3304">
                  <c:v>-6.1890309999999999</c:v>
                </c:pt>
                <c:pt idx="3305">
                  <c:v>-6.2442229999999999</c:v>
                </c:pt>
                <c:pt idx="3306">
                  <c:v>-6.3249120000000003</c:v>
                </c:pt>
                <c:pt idx="3307">
                  <c:v>-6.3678610000000004</c:v>
                </c:pt>
                <c:pt idx="3308">
                  <c:v>-6.4438529999999998</c:v>
                </c:pt>
                <c:pt idx="3309">
                  <c:v>-6.5263260000000001</c:v>
                </c:pt>
                <c:pt idx="3310">
                  <c:v>-6.5907460000000002</c:v>
                </c:pt>
                <c:pt idx="3311">
                  <c:v>-6.6845879999999998</c:v>
                </c:pt>
                <c:pt idx="3312">
                  <c:v>-6.7523119999999999</c:v>
                </c:pt>
                <c:pt idx="3313">
                  <c:v>-6.8150360000000001</c:v>
                </c:pt>
                <c:pt idx="3314">
                  <c:v>-6.9142380000000001</c:v>
                </c:pt>
                <c:pt idx="3315">
                  <c:v>-7.0033690000000002</c:v>
                </c:pt>
                <c:pt idx="3316">
                  <c:v>-7.0995619999999997</c:v>
                </c:pt>
                <c:pt idx="3317">
                  <c:v>-7.1779349999999997</c:v>
                </c:pt>
                <c:pt idx="3318">
                  <c:v>-7.2494189999999996</c:v>
                </c:pt>
                <c:pt idx="3319">
                  <c:v>-7.3356620000000001</c:v>
                </c:pt>
                <c:pt idx="3320">
                  <c:v>-7.4179440000000003</c:v>
                </c:pt>
                <c:pt idx="3321">
                  <c:v>-7.5070819999999996</c:v>
                </c:pt>
                <c:pt idx="3322">
                  <c:v>-7.6060749999999997</c:v>
                </c:pt>
                <c:pt idx="3323">
                  <c:v>-7.6856150000000003</c:v>
                </c:pt>
                <c:pt idx="3324">
                  <c:v>-7.8099959999999999</c:v>
                </c:pt>
                <c:pt idx="3325">
                  <c:v>-7.9109059999999998</c:v>
                </c:pt>
                <c:pt idx="3326">
                  <c:v>-8.0359660000000002</c:v>
                </c:pt>
                <c:pt idx="3327">
                  <c:v>-8.2147860000000001</c:v>
                </c:pt>
                <c:pt idx="3328">
                  <c:v>-8.304945</c:v>
                </c:pt>
                <c:pt idx="3329">
                  <c:v>-8.5000929999999997</c:v>
                </c:pt>
                <c:pt idx="3330">
                  <c:v>-8.6443619999999992</c:v>
                </c:pt>
                <c:pt idx="3331">
                  <c:v>-8.8191240000000004</c:v>
                </c:pt>
                <c:pt idx="3332">
                  <c:v>-8.9721080000000004</c:v>
                </c:pt>
                <c:pt idx="3333">
                  <c:v>-9.0998929999999998</c:v>
                </c:pt>
                <c:pt idx="3334">
                  <c:v>-9.2874280000000002</c:v>
                </c:pt>
                <c:pt idx="3335">
                  <c:v>-9.4281489999999994</c:v>
                </c:pt>
                <c:pt idx="3336">
                  <c:v>-9.5650060000000003</c:v>
                </c:pt>
                <c:pt idx="3337">
                  <c:v>-9.731878</c:v>
                </c:pt>
                <c:pt idx="3338">
                  <c:v>-9.8359450000000006</c:v>
                </c:pt>
                <c:pt idx="3339">
                  <c:v>-10.008559999999999</c:v>
                </c:pt>
                <c:pt idx="3340">
                  <c:v>-10.114074</c:v>
                </c:pt>
                <c:pt idx="3341">
                  <c:v>-10.226253</c:v>
                </c:pt>
                <c:pt idx="3342">
                  <c:v>-10.340726999999999</c:v>
                </c:pt>
                <c:pt idx="3343">
                  <c:v>-10.462395000000001</c:v>
                </c:pt>
                <c:pt idx="3344">
                  <c:v>-10.552808000000001</c:v>
                </c:pt>
                <c:pt idx="3345">
                  <c:v>-10.688071000000001</c:v>
                </c:pt>
                <c:pt idx="3346">
                  <c:v>-10.724816000000001</c:v>
                </c:pt>
                <c:pt idx="3347">
                  <c:v>-10.910106000000001</c:v>
                </c:pt>
                <c:pt idx="3348">
                  <c:v>-10.968500000000001</c:v>
                </c:pt>
                <c:pt idx="3349">
                  <c:v>-11.027196</c:v>
                </c:pt>
                <c:pt idx="3350">
                  <c:v>-11.165164000000001</c:v>
                </c:pt>
                <c:pt idx="3351">
                  <c:v>-11.290559999999999</c:v>
                </c:pt>
                <c:pt idx="3352">
                  <c:v>-11.419015</c:v>
                </c:pt>
                <c:pt idx="3353">
                  <c:v>-11.572922</c:v>
                </c:pt>
                <c:pt idx="3354">
                  <c:v>-11.70975</c:v>
                </c:pt>
                <c:pt idx="3355">
                  <c:v>-11.831009999999999</c:v>
                </c:pt>
                <c:pt idx="3356">
                  <c:v>-12.012058</c:v>
                </c:pt>
                <c:pt idx="3357">
                  <c:v>-12.130262999999999</c:v>
                </c:pt>
                <c:pt idx="3358">
                  <c:v>-12.209047</c:v>
                </c:pt>
                <c:pt idx="3359">
                  <c:v>-12.372731999999999</c:v>
                </c:pt>
                <c:pt idx="3360">
                  <c:v>-12.488301</c:v>
                </c:pt>
                <c:pt idx="3361">
                  <c:v>-12.721246000000001</c:v>
                </c:pt>
                <c:pt idx="3362">
                  <c:v>-12.880093</c:v>
                </c:pt>
                <c:pt idx="3363">
                  <c:v>-13.064252</c:v>
                </c:pt>
                <c:pt idx="3364">
                  <c:v>-13.198055</c:v>
                </c:pt>
                <c:pt idx="3365">
                  <c:v>-6.6641240000000002</c:v>
                </c:pt>
                <c:pt idx="3366">
                  <c:v>-3.3191679999999999</c:v>
                </c:pt>
                <c:pt idx="3367">
                  <c:v>-1.2420789999999999</c:v>
                </c:pt>
                <c:pt idx="3368">
                  <c:v>-0.236292</c:v>
                </c:pt>
                <c:pt idx="3369">
                  <c:v>8.3753999999999995E-2</c:v>
                </c:pt>
                <c:pt idx="3370">
                  <c:v>0.112326</c:v>
                </c:pt>
                <c:pt idx="3371">
                  <c:v>0.122838</c:v>
                </c:pt>
                <c:pt idx="3372">
                  <c:v>0.125835</c:v>
                </c:pt>
                <c:pt idx="3373">
                  <c:v>0.13298299999999999</c:v>
                </c:pt>
                <c:pt idx="3374">
                  <c:v>0.180566</c:v>
                </c:pt>
                <c:pt idx="3375">
                  <c:v>0.205098</c:v>
                </c:pt>
                <c:pt idx="3376">
                  <c:v>0.327403</c:v>
                </c:pt>
                <c:pt idx="3377">
                  <c:v>0.382017</c:v>
                </c:pt>
                <c:pt idx="3378">
                  <c:v>0.54210899999999995</c:v>
                </c:pt>
                <c:pt idx="3379">
                  <c:v>0.85663299999999998</c:v>
                </c:pt>
                <c:pt idx="3380">
                  <c:v>1.979468</c:v>
                </c:pt>
                <c:pt idx="3381">
                  <c:v>3.7984779999999998</c:v>
                </c:pt>
                <c:pt idx="3382">
                  <c:v>5.5063019999999998</c:v>
                </c:pt>
                <c:pt idx="3383">
                  <c:v>5.8103360000000004</c:v>
                </c:pt>
                <c:pt idx="3384">
                  <c:v>-0.59104500000000004</c:v>
                </c:pt>
                <c:pt idx="3385">
                  <c:v>-1.347866</c:v>
                </c:pt>
                <c:pt idx="3386">
                  <c:v>-2.1255220000000001</c:v>
                </c:pt>
                <c:pt idx="3387">
                  <c:v>-2.6290460000000002</c:v>
                </c:pt>
                <c:pt idx="3388">
                  <c:v>-3.3029350000000002</c:v>
                </c:pt>
                <c:pt idx="3389">
                  <c:v>-3.4031380000000002</c:v>
                </c:pt>
                <c:pt idx="3390">
                  <c:v>-2.662712</c:v>
                </c:pt>
                <c:pt idx="3391">
                  <c:v>-2.9599540000000002</c:v>
                </c:pt>
                <c:pt idx="3392">
                  <c:v>-3.1062759999999998</c:v>
                </c:pt>
                <c:pt idx="3393">
                  <c:v>-3.2261730000000002</c:v>
                </c:pt>
                <c:pt idx="3394">
                  <c:v>-3.158671</c:v>
                </c:pt>
                <c:pt idx="3395">
                  <c:v>-2.959695</c:v>
                </c:pt>
                <c:pt idx="3396">
                  <c:v>-3.22092</c:v>
                </c:pt>
                <c:pt idx="3397">
                  <c:v>-3.342959</c:v>
                </c:pt>
                <c:pt idx="3398">
                  <c:v>-3.404318</c:v>
                </c:pt>
                <c:pt idx="3399">
                  <c:v>-3.347934</c:v>
                </c:pt>
                <c:pt idx="3400">
                  <c:v>-3.209838</c:v>
                </c:pt>
                <c:pt idx="3401">
                  <c:v>-3.1535700000000002</c:v>
                </c:pt>
                <c:pt idx="3402">
                  <c:v>-3.28749</c:v>
                </c:pt>
                <c:pt idx="3403">
                  <c:v>-3.3505310000000001</c:v>
                </c:pt>
                <c:pt idx="3404">
                  <c:v>-3.4205800000000002</c:v>
                </c:pt>
                <c:pt idx="3405">
                  <c:v>-3.3878170000000001</c:v>
                </c:pt>
                <c:pt idx="3406">
                  <c:v>-3.3877269999999999</c:v>
                </c:pt>
                <c:pt idx="3407">
                  <c:v>-3.3702510000000001</c:v>
                </c:pt>
                <c:pt idx="3408">
                  <c:v>-3.3553899999999999</c:v>
                </c:pt>
                <c:pt idx="3409">
                  <c:v>-3.382539</c:v>
                </c:pt>
                <c:pt idx="3410">
                  <c:v>-3.4228730000000001</c:v>
                </c:pt>
                <c:pt idx="3411">
                  <c:v>-3.4282970000000001</c:v>
                </c:pt>
                <c:pt idx="3412">
                  <c:v>-3.4071899999999999</c:v>
                </c:pt>
                <c:pt idx="3413">
                  <c:v>-3.400401</c:v>
                </c:pt>
                <c:pt idx="3414">
                  <c:v>-3.367397</c:v>
                </c:pt>
                <c:pt idx="3415">
                  <c:v>-3.4031690000000001</c:v>
                </c:pt>
                <c:pt idx="3416">
                  <c:v>-3.3905280000000002</c:v>
                </c:pt>
                <c:pt idx="3417">
                  <c:v>-3.3731469999999999</c:v>
                </c:pt>
                <c:pt idx="3418">
                  <c:v>-3.3709199999999999</c:v>
                </c:pt>
                <c:pt idx="3419">
                  <c:v>-3.3824079999999999</c:v>
                </c:pt>
                <c:pt idx="3420">
                  <c:v>-3.3664499999999999</c:v>
                </c:pt>
                <c:pt idx="3421">
                  <c:v>-3.3471449999999998</c:v>
                </c:pt>
                <c:pt idx="3422">
                  <c:v>-3.335099</c:v>
                </c:pt>
                <c:pt idx="3423">
                  <c:v>-3.351505</c:v>
                </c:pt>
                <c:pt idx="3424">
                  <c:v>-3.3702580000000002</c:v>
                </c:pt>
                <c:pt idx="3425">
                  <c:v>-3.3152080000000002</c:v>
                </c:pt>
                <c:pt idx="3426">
                  <c:v>-3.3200029999999998</c:v>
                </c:pt>
                <c:pt idx="3427">
                  <c:v>-3.3442690000000002</c:v>
                </c:pt>
                <c:pt idx="3428">
                  <c:v>-3.336249</c:v>
                </c:pt>
                <c:pt idx="3429">
                  <c:v>-3.3235030000000001</c:v>
                </c:pt>
                <c:pt idx="3430">
                  <c:v>-3.3233679999999999</c:v>
                </c:pt>
                <c:pt idx="3431">
                  <c:v>-3.2955079999999999</c:v>
                </c:pt>
                <c:pt idx="3432">
                  <c:v>-3.2979219999999998</c:v>
                </c:pt>
                <c:pt idx="3433">
                  <c:v>-3.2894770000000002</c:v>
                </c:pt>
                <c:pt idx="3434">
                  <c:v>-3.3156859999999999</c:v>
                </c:pt>
                <c:pt idx="3435">
                  <c:v>-3.2903600000000002</c:v>
                </c:pt>
                <c:pt idx="3436">
                  <c:v>-3.2780649999999998</c:v>
                </c:pt>
                <c:pt idx="3437">
                  <c:v>-3.2402479999999998</c:v>
                </c:pt>
                <c:pt idx="3438">
                  <c:v>-3.228666</c:v>
                </c:pt>
                <c:pt idx="3439">
                  <c:v>-3.2420279999999999</c:v>
                </c:pt>
                <c:pt idx="3440">
                  <c:v>-3.180348</c:v>
                </c:pt>
                <c:pt idx="3441">
                  <c:v>-3.1816789999999999</c:v>
                </c:pt>
                <c:pt idx="3442">
                  <c:v>-3.191503</c:v>
                </c:pt>
                <c:pt idx="3443">
                  <c:v>-3.1727259999999999</c:v>
                </c:pt>
                <c:pt idx="3444">
                  <c:v>-3.1963629999999998</c:v>
                </c:pt>
                <c:pt idx="3445">
                  <c:v>-3.18791</c:v>
                </c:pt>
                <c:pt idx="3446">
                  <c:v>-3.217422</c:v>
                </c:pt>
                <c:pt idx="3447">
                  <c:v>-3.2204890000000002</c:v>
                </c:pt>
                <c:pt idx="3448">
                  <c:v>-3.2239170000000001</c:v>
                </c:pt>
                <c:pt idx="3449">
                  <c:v>-3.2480340000000001</c:v>
                </c:pt>
                <c:pt idx="3450">
                  <c:v>-3.2699690000000001</c:v>
                </c:pt>
                <c:pt idx="3451">
                  <c:v>-3.2492109999999998</c:v>
                </c:pt>
                <c:pt idx="3452">
                  <c:v>-3.2441589999999998</c:v>
                </c:pt>
                <c:pt idx="3453">
                  <c:v>-3.2643740000000001</c:v>
                </c:pt>
                <c:pt idx="3454">
                  <c:v>-3.2807629999999999</c:v>
                </c:pt>
                <c:pt idx="3455">
                  <c:v>-3.2955260000000002</c:v>
                </c:pt>
                <c:pt idx="3456">
                  <c:v>-3.2945489999999999</c:v>
                </c:pt>
                <c:pt idx="3457">
                  <c:v>-3.2935660000000002</c:v>
                </c:pt>
                <c:pt idx="3458">
                  <c:v>-3.300881</c:v>
                </c:pt>
                <c:pt idx="3459">
                  <c:v>-3.2963300000000002</c:v>
                </c:pt>
                <c:pt idx="3460">
                  <c:v>-3.2933970000000001</c:v>
                </c:pt>
                <c:pt idx="3461">
                  <c:v>-3.3212079999999999</c:v>
                </c:pt>
                <c:pt idx="3462">
                  <c:v>-3.3234149999999998</c:v>
                </c:pt>
                <c:pt idx="3463">
                  <c:v>-3.3325140000000002</c:v>
                </c:pt>
                <c:pt idx="3464">
                  <c:v>-3.310063</c:v>
                </c:pt>
                <c:pt idx="3465">
                  <c:v>-3.3081559999999999</c:v>
                </c:pt>
                <c:pt idx="3466">
                  <c:v>-3.3056130000000001</c:v>
                </c:pt>
                <c:pt idx="3467">
                  <c:v>-3.3501889999999999</c:v>
                </c:pt>
                <c:pt idx="3468">
                  <c:v>-3.3456290000000002</c:v>
                </c:pt>
                <c:pt idx="3469">
                  <c:v>-3.366822</c:v>
                </c:pt>
                <c:pt idx="3470">
                  <c:v>-3.3998750000000002</c:v>
                </c:pt>
                <c:pt idx="3471">
                  <c:v>-3.436245</c:v>
                </c:pt>
                <c:pt idx="3472">
                  <c:v>-3.4352299999999998</c:v>
                </c:pt>
                <c:pt idx="3473">
                  <c:v>-3.4547850000000002</c:v>
                </c:pt>
                <c:pt idx="3474">
                  <c:v>-3.4782199999999999</c:v>
                </c:pt>
                <c:pt idx="3475">
                  <c:v>-3.486955</c:v>
                </c:pt>
                <c:pt idx="3476">
                  <c:v>-3.506316</c:v>
                </c:pt>
                <c:pt idx="3477">
                  <c:v>-3.530869</c:v>
                </c:pt>
                <c:pt idx="3478">
                  <c:v>-3.5276670000000001</c:v>
                </c:pt>
                <c:pt idx="3479">
                  <c:v>-3.5433699999999999</c:v>
                </c:pt>
                <c:pt idx="3480">
                  <c:v>-3.5801799999999999</c:v>
                </c:pt>
                <c:pt idx="3481">
                  <c:v>-3.605375</c:v>
                </c:pt>
                <c:pt idx="3482">
                  <c:v>-3.6085280000000002</c:v>
                </c:pt>
                <c:pt idx="3483">
                  <c:v>-3.671297</c:v>
                </c:pt>
                <c:pt idx="3484">
                  <c:v>-3.6991770000000002</c:v>
                </c:pt>
                <c:pt idx="3485">
                  <c:v>-3.7156090000000002</c:v>
                </c:pt>
                <c:pt idx="3486">
                  <c:v>-3.7207170000000001</c:v>
                </c:pt>
                <c:pt idx="3487">
                  <c:v>-3.756154</c:v>
                </c:pt>
                <c:pt idx="3488">
                  <c:v>-3.7223389999999998</c:v>
                </c:pt>
                <c:pt idx="3489">
                  <c:v>-3.6914199999999999</c:v>
                </c:pt>
                <c:pt idx="3490">
                  <c:v>-3.72315</c:v>
                </c:pt>
                <c:pt idx="3491">
                  <c:v>-3.7332390000000002</c:v>
                </c:pt>
                <c:pt idx="3492">
                  <c:v>-3.767026</c:v>
                </c:pt>
                <c:pt idx="3493">
                  <c:v>-3.809631</c:v>
                </c:pt>
                <c:pt idx="3494">
                  <c:v>-3.8591980000000001</c:v>
                </c:pt>
                <c:pt idx="3495">
                  <c:v>-3.9180220000000001</c:v>
                </c:pt>
                <c:pt idx="3496">
                  <c:v>-4.0084080000000002</c:v>
                </c:pt>
                <c:pt idx="3497">
                  <c:v>-4.0706769999999999</c:v>
                </c:pt>
                <c:pt idx="3498">
                  <c:v>-4.12507</c:v>
                </c:pt>
                <c:pt idx="3499">
                  <c:v>-4.1953610000000001</c:v>
                </c:pt>
                <c:pt idx="3500">
                  <c:v>-4.2750830000000004</c:v>
                </c:pt>
                <c:pt idx="3501">
                  <c:v>-4.354247</c:v>
                </c:pt>
                <c:pt idx="3502">
                  <c:v>-4.419073</c:v>
                </c:pt>
                <c:pt idx="3503">
                  <c:v>-4.4834699999999996</c:v>
                </c:pt>
                <c:pt idx="3504">
                  <c:v>-4.5279819999999997</c:v>
                </c:pt>
                <c:pt idx="3505">
                  <c:v>-4.5585690000000003</c:v>
                </c:pt>
                <c:pt idx="3506">
                  <c:v>-4.6666550000000004</c:v>
                </c:pt>
                <c:pt idx="3507">
                  <c:v>-4.72722</c:v>
                </c:pt>
                <c:pt idx="3508">
                  <c:v>-4.8012750000000004</c:v>
                </c:pt>
                <c:pt idx="3509">
                  <c:v>-4.8736860000000002</c:v>
                </c:pt>
                <c:pt idx="3510">
                  <c:v>-4.9151319999999998</c:v>
                </c:pt>
                <c:pt idx="3511">
                  <c:v>-4.9705029999999999</c:v>
                </c:pt>
                <c:pt idx="3512">
                  <c:v>-5.0296060000000002</c:v>
                </c:pt>
                <c:pt idx="3513">
                  <c:v>-5.0672509999999997</c:v>
                </c:pt>
                <c:pt idx="3514">
                  <c:v>-5.137486</c:v>
                </c:pt>
                <c:pt idx="3515">
                  <c:v>-5.1787359999999998</c:v>
                </c:pt>
                <c:pt idx="3516">
                  <c:v>-5.2225830000000002</c:v>
                </c:pt>
                <c:pt idx="3517">
                  <c:v>-5.2518359999999999</c:v>
                </c:pt>
                <c:pt idx="3518">
                  <c:v>-5.3190410000000004</c:v>
                </c:pt>
                <c:pt idx="3519">
                  <c:v>-5.3406419999999999</c:v>
                </c:pt>
                <c:pt idx="3520">
                  <c:v>-5.3670450000000001</c:v>
                </c:pt>
                <c:pt idx="3521">
                  <c:v>-5.402126</c:v>
                </c:pt>
                <c:pt idx="3522">
                  <c:v>-5.4383920000000003</c:v>
                </c:pt>
                <c:pt idx="3523">
                  <c:v>-5.5024199999999999</c:v>
                </c:pt>
                <c:pt idx="3524">
                  <c:v>-5.5184749999999996</c:v>
                </c:pt>
                <c:pt idx="3525">
                  <c:v>-5.5667859999999996</c:v>
                </c:pt>
                <c:pt idx="3526">
                  <c:v>-5.6159759999999999</c:v>
                </c:pt>
                <c:pt idx="3527">
                  <c:v>-5.632485</c:v>
                </c:pt>
                <c:pt idx="3528">
                  <c:v>-5.6857040000000003</c:v>
                </c:pt>
                <c:pt idx="3529">
                  <c:v>-5.7132019999999999</c:v>
                </c:pt>
                <c:pt idx="3530">
                  <c:v>-5.7747700000000002</c:v>
                </c:pt>
                <c:pt idx="3531">
                  <c:v>-5.7995890000000001</c:v>
                </c:pt>
                <c:pt idx="3532">
                  <c:v>-5.8248829999999998</c:v>
                </c:pt>
                <c:pt idx="3533">
                  <c:v>-5.8805009999999998</c:v>
                </c:pt>
                <c:pt idx="3534">
                  <c:v>-5.9482689999999998</c:v>
                </c:pt>
                <c:pt idx="3535">
                  <c:v>-5.9856449999999999</c:v>
                </c:pt>
                <c:pt idx="3536">
                  <c:v>-6.0111220000000003</c:v>
                </c:pt>
                <c:pt idx="3537">
                  <c:v>-6.046036</c:v>
                </c:pt>
                <c:pt idx="3538">
                  <c:v>-6.1005370000000001</c:v>
                </c:pt>
                <c:pt idx="3539">
                  <c:v>-6.1289889999999998</c:v>
                </c:pt>
                <c:pt idx="3540">
                  <c:v>-6.1835639999999996</c:v>
                </c:pt>
                <c:pt idx="3541">
                  <c:v>-6.2210530000000004</c:v>
                </c:pt>
                <c:pt idx="3542">
                  <c:v>-6.2699309999999997</c:v>
                </c:pt>
                <c:pt idx="3543">
                  <c:v>-6.2991039999999998</c:v>
                </c:pt>
                <c:pt idx="3544">
                  <c:v>-6.3514670000000004</c:v>
                </c:pt>
                <c:pt idx="3545">
                  <c:v>-6.4093879999999999</c:v>
                </c:pt>
                <c:pt idx="3546">
                  <c:v>-6.4572710000000004</c:v>
                </c:pt>
                <c:pt idx="3547">
                  <c:v>-6.4803879999999996</c:v>
                </c:pt>
                <c:pt idx="3548">
                  <c:v>-6.5270080000000004</c:v>
                </c:pt>
                <c:pt idx="3549">
                  <c:v>-6.5469540000000004</c:v>
                </c:pt>
                <c:pt idx="3550">
                  <c:v>-6.6081750000000001</c:v>
                </c:pt>
                <c:pt idx="3551">
                  <c:v>-6.644933</c:v>
                </c:pt>
                <c:pt idx="3552">
                  <c:v>-6.719824</c:v>
                </c:pt>
                <c:pt idx="3553">
                  <c:v>-6.7889010000000001</c:v>
                </c:pt>
                <c:pt idx="3554">
                  <c:v>-6.901421</c:v>
                </c:pt>
                <c:pt idx="3555">
                  <c:v>-6.9291700000000001</c:v>
                </c:pt>
                <c:pt idx="3556">
                  <c:v>-7.0498089999999998</c:v>
                </c:pt>
                <c:pt idx="3557">
                  <c:v>-7.07226</c:v>
                </c:pt>
                <c:pt idx="3558">
                  <c:v>-7.1329570000000002</c:v>
                </c:pt>
                <c:pt idx="3559">
                  <c:v>-7.227976</c:v>
                </c:pt>
                <c:pt idx="3560">
                  <c:v>-7.3013589999999997</c:v>
                </c:pt>
                <c:pt idx="3561">
                  <c:v>-7.4076129999999996</c:v>
                </c:pt>
                <c:pt idx="3562">
                  <c:v>-7.4409130000000001</c:v>
                </c:pt>
                <c:pt idx="3563">
                  <c:v>-7.5378299999999996</c:v>
                </c:pt>
                <c:pt idx="3564">
                  <c:v>-7.5876720000000004</c:v>
                </c:pt>
                <c:pt idx="3565">
                  <c:v>-7.6598870000000003</c:v>
                </c:pt>
                <c:pt idx="3566">
                  <c:v>-7.734947</c:v>
                </c:pt>
                <c:pt idx="3567">
                  <c:v>-7.8562070000000004</c:v>
                </c:pt>
                <c:pt idx="3568">
                  <c:v>-7.9100570000000001</c:v>
                </c:pt>
                <c:pt idx="3569">
                  <c:v>-7.9912010000000002</c:v>
                </c:pt>
                <c:pt idx="3570">
                  <c:v>-8.1125559999999997</c:v>
                </c:pt>
                <c:pt idx="3571">
                  <c:v>-8.2847600000000003</c:v>
                </c:pt>
                <c:pt idx="3572">
                  <c:v>-8.4009820000000008</c:v>
                </c:pt>
                <c:pt idx="3573">
                  <c:v>-8.5213809999999999</c:v>
                </c:pt>
                <c:pt idx="3574">
                  <c:v>-8.6399480000000004</c:v>
                </c:pt>
                <c:pt idx="3575">
                  <c:v>-8.7442379999999993</c:v>
                </c:pt>
                <c:pt idx="3576">
                  <c:v>-8.8561960000000006</c:v>
                </c:pt>
                <c:pt idx="3577">
                  <c:v>-8.9659929999999992</c:v>
                </c:pt>
                <c:pt idx="3578">
                  <c:v>-9.1090389999999992</c:v>
                </c:pt>
                <c:pt idx="3579">
                  <c:v>-9.2530479999999997</c:v>
                </c:pt>
                <c:pt idx="3580">
                  <c:v>-9.4083079999999999</c:v>
                </c:pt>
                <c:pt idx="3581">
                  <c:v>-9.5218179999999997</c:v>
                </c:pt>
                <c:pt idx="3582">
                  <c:v>-9.6403490000000005</c:v>
                </c:pt>
                <c:pt idx="3583">
                  <c:v>-9.7979839999999996</c:v>
                </c:pt>
                <c:pt idx="3584">
                  <c:v>-9.9186189999999996</c:v>
                </c:pt>
                <c:pt idx="3585">
                  <c:v>-10.086394</c:v>
                </c:pt>
                <c:pt idx="3586">
                  <c:v>-10.203112000000001</c:v>
                </c:pt>
                <c:pt idx="3587">
                  <c:v>-10.363573000000001</c:v>
                </c:pt>
                <c:pt idx="3588">
                  <c:v>-10.490447</c:v>
                </c:pt>
                <c:pt idx="3589">
                  <c:v>-10.612356</c:v>
                </c:pt>
                <c:pt idx="3590">
                  <c:v>-10.793545</c:v>
                </c:pt>
                <c:pt idx="3591">
                  <c:v>-10.929408</c:v>
                </c:pt>
                <c:pt idx="3592">
                  <c:v>-11.063761</c:v>
                </c:pt>
                <c:pt idx="3593">
                  <c:v>-11.201997</c:v>
                </c:pt>
                <c:pt idx="3594">
                  <c:v>-11.370044999999999</c:v>
                </c:pt>
                <c:pt idx="3595">
                  <c:v>-11.497824</c:v>
                </c:pt>
                <c:pt idx="3596">
                  <c:v>-11.724679</c:v>
                </c:pt>
                <c:pt idx="3597">
                  <c:v>-11.902794999999999</c:v>
                </c:pt>
                <c:pt idx="3598">
                  <c:v>-12.024977</c:v>
                </c:pt>
                <c:pt idx="3599">
                  <c:v>-12.203393999999999</c:v>
                </c:pt>
                <c:pt idx="3600">
                  <c:v>-12.369631999999999</c:v>
                </c:pt>
                <c:pt idx="3601">
                  <c:v>-12.556816</c:v>
                </c:pt>
                <c:pt idx="3602">
                  <c:v>-12.763836</c:v>
                </c:pt>
                <c:pt idx="3603">
                  <c:v>-12.838466</c:v>
                </c:pt>
                <c:pt idx="3604">
                  <c:v>-13.146248</c:v>
                </c:pt>
                <c:pt idx="3605">
                  <c:v>-6.5894329999999997</c:v>
                </c:pt>
                <c:pt idx="3606">
                  <c:v>-3.192777</c:v>
                </c:pt>
                <c:pt idx="3607">
                  <c:v>-1.268634</c:v>
                </c:pt>
                <c:pt idx="3608">
                  <c:v>-0.25139499999999998</c:v>
                </c:pt>
                <c:pt idx="3609">
                  <c:v>6.4846000000000001E-2</c:v>
                </c:pt>
                <c:pt idx="3610">
                  <c:v>8.8061E-2</c:v>
                </c:pt>
                <c:pt idx="3611">
                  <c:v>0.12285600000000001</c:v>
                </c:pt>
                <c:pt idx="3612">
                  <c:v>0.133407</c:v>
                </c:pt>
                <c:pt idx="3613">
                  <c:v>0.111705</c:v>
                </c:pt>
                <c:pt idx="3614">
                  <c:v>0.17952799999999999</c:v>
                </c:pt>
                <c:pt idx="3615">
                  <c:v>0.24624399999999999</c:v>
                </c:pt>
                <c:pt idx="3616">
                  <c:v>0.30377300000000002</c:v>
                </c:pt>
                <c:pt idx="3617">
                  <c:v>0.35941099999999998</c:v>
                </c:pt>
                <c:pt idx="3618">
                  <c:v>0.53634099999999996</c:v>
                </c:pt>
                <c:pt idx="3619">
                  <c:v>0.82516</c:v>
                </c:pt>
                <c:pt idx="3620">
                  <c:v>1.8688940000000001</c:v>
                </c:pt>
                <c:pt idx="3621">
                  <c:v>3.748453</c:v>
                </c:pt>
                <c:pt idx="3622">
                  <c:v>5.3047129999999996</c:v>
                </c:pt>
                <c:pt idx="3623">
                  <c:v>6.1678660000000001</c:v>
                </c:pt>
                <c:pt idx="3624">
                  <c:v>-1.163797</c:v>
                </c:pt>
                <c:pt idx="3625">
                  <c:v>-1.252958</c:v>
                </c:pt>
                <c:pt idx="3626">
                  <c:v>-1.935384</c:v>
                </c:pt>
                <c:pt idx="3627">
                  <c:v>-2.5790489999999999</c:v>
                </c:pt>
                <c:pt idx="3628">
                  <c:v>-3.187214</c:v>
                </c:pt>
                <c:pt idx="3629">
                  <c:v>-3.7083050000000002</c:v>
                </c:pt>
                <c:pt idx="3630">
                  <c:v>-3.103132</c:v>
                </c:pt>
                <c:pt idx="3631">
                  <c:v>-2.961754</c:v>
                </c:pt>
                <c:pt idx="3632">
                  <c:v>-3.2851249999999999</c:v>
                </c:pt>
                <c:pt idx="3633">
                  <c:v>-3.2779219999999998</c:v>
                </c:pt>
                <c:pt idx="3634">
                  <c:v>-3.4165239999999999</c:v>
                </c:pt>
                <c:pt idx="3635">
                  <c:v>-3.1388379999999998</c:v>
                </c:pt>
                <c:pt idx="3636">
                  <c:v>-3.3269440000000001</c:v>
                </c:pt>
                <c:pt idx="3637">
                  <c:v>-3.4426199999999998</c:v>
                </c:pt>
                <c:pt idx="3638">
                  <c:v>-3.5287809999999999</c:v>
                </c:pt>
                <c:pt idx="3639">
                  <c:v>-3.4589569999999998</c:v>
                </c:pt>
                <c:pt idx="3640">
                  <c:v>-3.2829259999999998</c:v>
                </c:pt>
                <c:pt idx="3641">
                  <c:v>-3.2323740000000001</c:v>
                </c:pt>
                <c:pt idx="3642">
                  <c:v>-3.3089620000000002</c:v>
                </c:pt>
                <c:pt idx="3643">
                  <c:v>-3.4067599999999998</c:v>
                </c:pt>
                <c:pt idx="3644">
                  <c:v>-3.462507</c:v>
                </c:pt>
                <c:pt idx="3645">
                  <c:v>-3.4933890000000001</c:v>
                </c:pt>
                <c:pt idx="3646">
                  <c:v>-3.4743339999999998</c:v>
                </c:pt>
                <c:pt idx="3647">
                  <c:v>-3.4267449999999999</c:v>
                </c:pt>
                <c:pt idx="3648">
                  <c:v>-3.4135900000000001</c:v>
                </c:pt>
                <c:pt idx="3649">
                  <c:v>-3.4371299999999998</c:v>
                </c:pt>
                <c:pt idx="3650">
                  <c:v>-3.4436049999999998</c:v>
                </c:pt>
                <c:pt idx="3651">
                  <c:v>-3.4631769999999999</c:v>
                </c:pt>
                <c:pt idx="3652">
                  <c:v>-3.4312740000000002</c:v>
                </c:pt>
                <c:pt idx="3653">
                  <c:v>-3.4083929999999998</c:v>
                </c:pt>
                <c:pt idx="3654">
                  <c:v>-3.3857789999999999</c:v>
                </c:pt>
                <c:pt idx="3655">
                  <c:v>-3.4181189999999999</c:v>
                </c:pt>
                <c:pt idx="3656">
                  <c:v>-3.4315880000000001</c:v>
                </c:pt>
                <c:pt idx="3657">
                  <c:v>-3.4316239999999998</c:v>
                </c:pt>
                <c:pt idx="3658">
                  <c:v>-3.4380359999999999</c:v>
                </c:pt>
                <c:pt idx="3659">
                  <c:v>-3.435349</c:v>
                </c:pt>
                <c:pt idx="3660">
                  <c:v>-3.422749</c:v>
                </c:pt>
                <c:pt idx="3661">
                  <c:v>-3.421189</c:v>
                </c:pt>
                <c:pt idx="3662">
                  <c:v>-3.417907</c:v>
                </c:pt>
                <c:pt idx="3663">
                  <c:v>-3.3815390000000001</c:v>
                </c:pt>
                <c:pt idx="3664">
                  <c:v>-3.3990369999999999</c:v>
                </c:pt>
                <c:pt idx="3665">
                  <c:v>-3.38822</c:v>
                </c:pt>
                <c:pt idx="3666">
                  <c:v>-3.3932769999999999</c:v>
                </c:pt>
                <c:pt idx="3667">
                  <c:v>-3.3310059999999999</c:v>
                </c:pt>
                <c:pt idx="3668">
                  <c:v>-3.3153700000000002</c:v>
                </c:pt>
                <c:pt idx="3669">
                  <c:v>-3.3726739999999999</c:v>
                </c:pt>
                <c:pt idx="3670">
                  <c:v>-3.399346</c:v>
                </c:pt>
                <c:pt idx="3671">
                  <c:v>-3.3947059999999998</c:v>
                </c:pt>
                <c:pt idx="3672">
                  <c:v>-3.4559120000000001</c:v>
                </c:pt>
                <c:pt idx="3673">
                  <c:v>-3.5046029999999999</c:v>
                </c:pt>
                <c:pt idx="3674">
                  <c:v>-3.5338509999999999</c:v>
                </c:pt>
                <c:pt idx="3675">
                  <c:v>-3.5587170000000001</c:v>
                </c:pt>
                <c:pt idx="3676">
                  <c:v>-3.6390940000000001</c:v>
                </c:pt>
                <c:pt idx="3677">
                  <c:v>-3.7052659999999999</c:v>
                </c:pt>
                <c:pt idx="3678">
                  <c:v>-3.740383</c:v>
                </c:pt>
                <c:pt idx="3679">
                  <c:v>-3.8406410000000002</c:v>
                </c:pt>
                <c:pt idx="3680">
                  <c:v>-3.8584070000000001</c:v>
                </c:pt>
                <c:pt idx="3681">
                  <c:v>-3.9544700000000002</c:v>
                </c:pt>
                <c:pt idx="3682">
                  <c:v>-3.980899</c:v>
                </c:pt>
                <c:pt idx="3683">
                  <c:v>-4.0214949999999998</c:v>
                </c:pt>
                <c:pt idx="3684">
                  <c:v>-4.0775050000000004</c:v>
                </c:pt>
                <c:pt idx="3685">
                  <c:v>-4.1086530000000003</c:v>
                </c:pt>
                <c:pt idx="3686">
                  <c:v>-4.1359490000000001</c:v>
                </c:pt>
                <c:pt idx="3687">
                  <c:v>-4.1923529999999998</c:v>
                </c:pt>
                <c:pt idx="3688">
                  <c:v>-4.1962859999999997</c:v>
                </c:pt>
                <c:pt idx="3689">
                  <c:v>-4.2133240000000001</c:v>
                </c:pt>
                <c:pt idx="3690">
                  <c:v>-4.2623230000000003</c:v>
                </c:pt>
                <c:pt idx="3691">
                  <c:v>-4.2966670000000002</c:v>
                </c:pt>
                <c:pt idx="3692">
                  <c:v>-4.2755539999999996</c:v>
                </c:pt>
                <c:pt idx="3693">
                  <c:v>-4.2344730000000004</c:v>
                </c:pt>
                <c:pt idx="3694">
                  <c:v>-4.2540019999999998</c:v>
                </c:pt>
                <c:pt idx="3695">
                  <c:v>-4.2390790000000003</c:v>
                </c:pt>
                <c:pt idx="3696">
                  <c:v>-4.2743380000000002</c:v>
                </c:pt>
                <c:pt idx="3697">
                  <c:v>-4.3116750000000001</c:v>
                </c:pt>
                <c:pt idx="3698">
                  <c:v>-4.3169870000000001</c:v>
                </c:pt>
                <c:pt idx="3699">
                  <c:v>-4.3106559999999998</c:v>
                </c:pt>
                <c:pt idx="3700">
                  <c:v>-4.309253</c:v>
                </c:pt>
                <c:pt idx="3701">
                  <c:v>-4.31114</c:v>
                </c:pt>
                <c:pt idx="3702">
                  <c:v>-4.3470700000000004</c:v>
                </c:pt>
                <c:pt idx="3703">
                  <c:v>-4.337612</c:v>
                </c:pt>
                <c:pt idx="3704">
                  <c:v>-4.346292</c:v>
                </c:pt>
                <c:pt idx="3705">
                  <c:v>-4.3271269999999999</c:v>
                </c:pt>
                <c:pt idx="3706">
                  <c:v>-4.3181859999999999</c:v>
                </c:pt>
                <c:pt idx="3707">
                  <c:v>-4.3075770000000002</c:v>
                </c:pt>
                <c:pt idx="3708">
                  <c:v>-4.3591430000000004</c:v>
                </c:pt>
                <c:pt idx="3709">
                  <c:v>-4.3801240000000004</c:v>
                </c:pt>
                <c:pt idx="3710">
                  <c:v>-4.3869319999999998</c:v>
                </c:pt>
                <c:pt idx="3711">
                  <c:v>-4.4036039999999996</c:v>
                </c:pt>
                <c:pt idx="3712">
                  <c:v>-4.3965750000000003</c:v>
                </c:pt>
                <c:pt idx="3713">
                  <c:v>-4.4258470000000001</c:v>
                </c:pt>
                <c:pt idx="3714">
                  <c:v>-4.4047999999999998</c:v>
                </c:pt>
                <c:pt idx="3715">
                  <c:v>-4.4134260000000003</c:v>
                </c:pt>
                <c:pt idx="3716">
                  <c:v>-4.426221</c:v>
                </c:pt>
                <c:pt idx="3717">
                  <c:v>-4.4702989999999998</c:v>
                </c:pt>
                <c:pt idx="3718">
                  <c:v>-4.4552759999999996</c:v>
                </c:pt>
                <c:pt idx="3719">
                  <c:v>-4.4558479999999996</c:v>
                </c:pt>
                <c:pt idx="3720">
                  <c:v>-4.4525490000000003</c:v>
                </c:pt>
                <c:pt idx="3721">
                  <c:v>-4.3961930000000002</c:v>
                </c:pt>
                <c:pt idx="3722">
                  <c:v>-4.3950570000000004</c:v>
                </c:pt>
                <c:pt idx="3723">
                  <c:v>-4.416957</c:v>
                </c:pt>
                <c:pt idx="3724">
                  <c:v>-4.4590829999999997</c:v>
                </c:pt>
                <c:pt idx="3725">
                  <c:v>-4.5065419999999996</c:v>
                </c:pt>
                <c:pt idx="3726">
                  <c:v>-4.5409499999999996</c:v>
                </c:pt>
                <c:pt idx="3727">
                  <c:v>-4.5170130000000004</c:v>
                </c:pt>
                <c:pt idx="3728">
                  <c:v>-4.531174</c:v>
                </c:pt>
                <c:pt idx="3729">
                  <c:v>-4.5414770000000004</c:v>
                </c:pt>
                <c:pt idx="3730">
                  <c:v>-4.5637530000000002</c:v>
                </c:pt>
                <c:pt idx="3731">
                  <c:v>-4.5909509999999996</c:v>
                </c:pt>
                <c:pt idx="3732">
                  <c:v>-4.6205150000000001</c:v>
                </c:pt>
                <c:pt idx="3733">
                  <c:v>-4.6498869999999997</c:v>
                </c:pt>
                <c:pt idx="3734">
                  <c:v>-4.6308189999999998</c:v>
                </c:pt>
                <c:pt idx="3735">
                  <c:v>-4.6183949999999996</c:v>
                </c:pt>
                <c:pt idx="3736">
                  <c:v>-4.664822</c:v>
                </c:pt>
                <c:pt idx="3737">
                  <c:v>-4.6615830000000003</c:v>
                </c:pt>
                <c:pt idx="3738">
                  <c:v>-4.6676880000000001</c:v>
                </c:pt>
                <c:pt idx="3739">
                  <c:v>-4.6927649999999996</c:v>
                </c:pt>
                <c:pt idx="3740">
                  <c:v>-4.7503760000000002</c:v>
                </c:pt>
                <c:pt idx="3741">
                  <c:v>-4.7649359999999996</c:v>
                </c:pt>
                <c:pt idx="3742">
                  <c:v>-4.8143700000000003</c:v>
                </c:pt>
                <c:pt idx="3743">
                  <c:v>-4.8359500000000004</c:v>
                </c:pt>
                <c:pt idx="3744">
                  <c:v>-4.8719840000000003</c:v>
                </c:pt>
                <c:pt idx="3745">
                  <c:v>-4.9028669999999996</c:v>
                </c:pt>
                <c:pt idx="3746">
                  <c:v>-4.9510769999999997</c:v>
                </c:pt>
                <c:pt idx="3747">
                  <c:v>-4.9793209999999997</c:v>
                </c:pt>
                <c:pt idx="3748">
                  <c:v>-4.9869279999999998</c:v>
                </c:pt>
                <c:pt idx="3749">
                  <c:v>-5.0209919999999997</c:v>
                </c:pt>
                <c:pt idx="3750">
                  <c:v>-5.0905610000000001</c:v>
                </c:pt>
                <c:pt idx="3751">
                  <c:v>-5.0935160000000002</c:v>
                </c:pt>
                <c:pt idx="3752">
                  <c:v>-5.1321219999999999</c:v>
                </c:pt>
                <c:pt idx="3753">
                  <c:v>-5.1740719999999998</c:v>
                </c:pt>
                <c:pt idx="3754">
                  <c:v>-5.2048480000000001</c:v>
                </c:pt>
                <c:pt idx="3755">
                  <c:v>-5.2009610000000004</c:v>
                </c:pt>
                <c:pt idx="3756">
                  <c:v>-5.2274079999999996</c:v>
                </c:pt>
                <c:pt idx="3757">
                  <c:v>-5.3005310000000003</c:v>
                </c:pt>
                <c:pt idx="3758">
                  <c:v>-5.3375440000000003</c:v>
                </c:pt>
                <c:pt idx="3759">
                  <c:v>-5.3970209999999996</c:v>
                </c:pt>
                <c:pt idx="3760">
                  <c:v>-5.4348470000000004</c:v>
                </c:pt>
                <c:pt idx="3761">
                  <c:v>-5.4879100000000003</c:v>
                </c:pt>
                <c:pt idx="3762">
                  <c:v>-5.5307069999999996</c:v>
                </c:pt>
                <c:pt idx="3763">
                  <c:v>-5.5602130000000001</c:v>
                </c:pt>
                <c:pt idx="3764">
                  <c:v>-5.5804739999999997</c:v>
                </c:pt>
                <c:pt idx="3765">
                  <c:v>-5.593985</c:v>
                </c:pt>
                <c:pt idx="3766">
                  <c:v>-5.5982919999999998</c:v>
                </c:pt>
                <c:pt idx="3767">
                  <c:v>-5.6439310000000003</c:v>
                </c:pt>
                <c:pt idx="3768">
                  <c:v>-5.7171609999999999</c:v>
                </c:pt>
                <c:pt idx="3769">
                  <c:v>-5.7665579999999999</c:v>
                </c:pt>
                <c:pt idx="3770">
                  <c:v>-5.8136530000000004</c:v>
                </c:pt>
                <c:pt idx="3771">
                  <c:v>-5.8603440000000004</c:v>
                </c:pt>
                <c:pt idx="3772">
                  <c:v>-5.9054970000000004</c:v>
                </c:pt>
                <c:pt idx="3773">
                  <c:v>-5.9805820000000001</c:v>
                </c:pt>
                <c:pt idx="3774">
                  <c:v>-6.0475380000000003</c:v>
                </c:pt>
                <c:pt idx="3775">
                  <c:v>-6.0990260000000003</c:v>
                </c:pt>
                <c:pt idx="3776">
                  <c:v>-6.1532920000000004</c:v>
                </c:pt>
                <c:pt idx="3777">
                  <c:v>-6.228459</c:v>
                </c:pt>
                <c:pt idx="3778">
                  <c:v>-6.2667700000000002</c:v>
                </c:pt>
                <c:pt idx="3779">
                  <c:v>-6.3108040000000001</c:v>
                </c:pt>
                <c:pt idx="3780">
                  <c:v>-6.3730900000000004</c:v>
                </c:pt>
                <c:pt idx="3781">
                  <c:v>-6.4654990000000003</c:v>
                </c:pt>
                <c:pt idx="3782">
                  <c:v>-6.5314740000000002</c:v>
                </c:pt>
                <c:pt idx="3783">
                  <c:v>-6.5840630000000004</c:v>
                </c:pt>
                <c:pt idx="3784">
                  <c:v>-6.683859</c:v>
                </c:pt>
                <c:pt idx="3785">
                  <c:v>-6.7561059999999999</c:v>
                </c:pt>
                <c:pt idx="3786">
                  <c:v>-6.8438790000000003</c:v>
                </c:pt>
                <c:pt idx="3787">
                  <c:v>-6.9291309999999999</c:v>
                </c:pt>
                <c:pt idx="3788">
                  <c:v>-7.003641</c:v>
                </c:pt>
                <c:pt idx="3789">
                  <c:v>-7.077769</c:v>
                </c:pt>
                <c:pt idx="3790">
                  <c:v>-7.189438</c:v>
                </c:pt>
                <c:pt idx="3791">
                  <c:v>-7.2579599999999997</c:v>
                </c:pt>
                <c:pt idx="3792">
                  <c:v>-7.3415480000000004</c:v>
                </c:pt>
                <c:pt idx="3793">
                  <c:v>-7.4599000000000002</c:v>
                </c:pt>
                <c:pt idx="3794">
                  <c:v>-7.5184049999999996</c:v>
                </c:pt>
                <c:pt idx="3795">
                  <c:v>-7.5870150000000001</c:v>
                </c:pt>
                <c:pt idx="3796">
                  <c:v>-7.6763269999999997</c:v>
                </c:pt>
                <c:pt idx="3797">
                  <c:v>-7.7600639999999999</c:v>
                </c:pt>
                <c:pt idx="3798">
                  <c:v>-7.8590030000000004</c:v>
                </c:pt>
                <c:pt idx="3799">
                  <c:v>-7.9086860000000003</c:v>
                </c:pt>
                <c:pt idx="3800">
                  <c:v>-7.9793200000000004</c:v>
                </c:pt>
                <c:pt idx="3801">
                  <c:v>-8.1020310000000002</c:v>
                </c:pt>
                <c:pt idx="3802">
                  <c:v>-8.2058219999999995</c:v>
                </c:pt>
                <c:pt idx="3803">
                  <c:v>-8.3268959999999996</c:v>
                </c:pt>
                <c:pt idx="3804">
                  <c:v>-8.4428610000000006</c:v>
                </c:pt>
                <c:pt idx="3805">
                  <c:v>-8.5193510000000003</c:v>
                </c:pt>
                <c:pt idx="3806">
                  <c:v>-8.6025130000000001</c:v>
                </c:pt>
                <c:pt idx="3807">
                  <c:v>-8.7531909999999993</c:v>
                </c:pt>
                <c:pt idx="3808">
                  <c:v>-8.8608309999999992</c:v>
                </c:pt>
                <c:pt idx="3809">
                  <c:v>-9.00854</c:v>
                </c:pt>
                <c:pt idx="3810">
                  <c:v>-9.1188990000000008</c:v>
                </c:pt>
                <c:pt idx="3811">
                  <c:v>-9.2809980000000003</c:v>
                </c:pt>
                <c:pt idx="3812">
                  <c:v>-9.3975539999999995</c:v>
                </c:pt>
                <c:pt idx="3813">
                  <c:v>-9.5217179999999999</c:v>
                </c:pt>
                <c:pt idx="3814">
                  <c:v>-9.6423469999999991</c:v>
                </c:pt>
                <c:pt idx="3815">
                  <c:v>-9.8060919999999996</c:v>
                </c:pt>
                <c:pt idx="3816">
                  <c:v>-9.9100169999999999</c:v>
                </c:pt>
                <c:pt idx="3817">
                  <c:v>-10.024725999999999</c:v>
                </c:pt>
                <c:pt idx="3818">
                  <c:v>-10.149753</c:v>
                </c:pt>
                <c:pt idx="3819">
                  <c:v>-10.286747</c:v>
                </c:pt>
                <c:pt idx="3820">
                  <c:v>-10.419028000000001</c:v>
                </c:pt>
                <c:pt idx="3821">
                  <c:v>-10.557828000000001</c:v>
                </c:pt>
                <c:pt idx="3822">
                  <c:v>-10.716274</c:v>
                </c:pt>
                <c:pt idx="3823">
                  <c:v>-10.866083</c:v>
                </c:pt>
                <c:pt idx="3824">
                  <c:v>-11.031032</c:v>
                </c:pt>
                <c:pt idx="3825">
                  <c:v>-11.184253</c:v>
                </c:pt>
                <c:pt idx="3826">
                  <c:v>-11.338005000000001</c:v>
                </c:pt>
                <c:pt idx="3827">
                  <c:v>-11.52454</c:v>
                </c:pt>
                <c:pt idx="3828">
                  <c:v>-11.632217000000001</c:v>
                </c:pt>
                <c:pt idx="3829">
                  <c:v>-11.796162000000001</c:v>
                </c:pt>
                <c:pt idx="3830">
                  <c:v>-12.032543</c:v>
                </c:pt>
                <c:pt idx="3831">
                  <c:v>-12.214699</c:v>
                </c:pt>
                <c:pt idx="3832">
                  <c:v>-12.351513000000001</c:v>
                </c:pt>
                <c:pt idx="3833">
                  <c:v>-12.510804</c:v>
                </c:pt>
                <c:pt idx="3834">
                  <c:v>-12.722903000000001</c:v>
                </c:pt>
                <c:pt idx="3835">
                  <c:v>-12.911849999999999</c:v>
                </c:pt>
                <c:pt idx="3836">
                  <c:v>-13.086652000000001</c:v>
                </c:pt>
                <c:pt idx="3837">
                  <c:v>-13.247456</c:v>
                </c:pt>
                <c:pt idx="3838">
                  <c:v>-13.450846</c:v>
                </c:pt>
                <c:pt idx="3839">
                  <c:v>-13.630682</c:v>
                </c:pt>
                <c:pt idx="3840">
                  <c:v>-13.784307</c:v>
                </c:pt>
                <c:pt idx="3841">
                  <c:v>-14.113733999999999</c:v>
                </c:pt>
                <c:pt idx="3842">
                  <c:v>-14.065725</c:v>
                </c:pt>
                <c:pt idx="3843">
                  <c:v>-14.916463</c:v>
                </c:pt>
                <c:pt idx="3844">
                  <c:v>-14.428212</c:v>
                </c:pt>
                <c:pt idx="3845">
                  <c:v>-8.4311640000000008</c:v>
                </c:pt>
                <c:pt idx="3846">
                  <c:v>-4.699668</c:v>
                </c:pt>
                <c:pt idx="3847">
                  <c:v>-2.2094100000000001</c:v>
                </c:pt>
                <c:pt idx="3848">
                  <c:v>-0.759274</c:v>
                </c:pt>
                <c:pt idx="3849">
                  <c:v>-8.3178000000000002E-2</c:v>
                </c:pt>
                <c:pt idx="3850">
                  <c:v>9.1116000000000003E-2</c:v>
                </c:pt>
                <c:pt idx="3851">
                  <c:v>0.12106600000000001</c:v>
                </c:pt>
                <c:pt idx="3852">
                  <c:v>0.118285</c:v>
                </c:pt>
                <c:pt idx="3853">
                  <c:v>0.124593</c:v>
                </c:pt>
                <c:pt idx="3854">
                  <c:v>0.14116500000000001</c:v>
                </c:pt>
                <c:pt idx="3855">
                  <c:v>0.14747399999999999</c:v>
                </c:pt>
                <c:pt idx="3856">
                  <c:v>0.15750500000000001</c:v>
                </c:pt>
                <c:pt idx="3857">
                  <c:v>0.29877500000000001</c:v>
                </c:pt>
                <c:pt idx="3858">
                  <c:v>0.385237</c:v>
                </c:pt>
                <c:pt idx="3859">
                  <c:v>0.51502199999999998</c:v>
                </c:pt>
                <c:pt idx="3860">
                  <c:v>0.77316799999999997</c:v>
                </c:pt>
                <c:pt idx="3861">
                  <c:v>1.0872630000000001</c:v>
                </c:pt>
                <c:pt idx="3862">
                  <c:v>1.4509289999999999</c:v>
                </c:pt>
                <c:pt idx="3863">
                  <c:v>3.351073</c:v>
                </c:pt>
                <c:pt idx="3864">
                  <c:v>5.4070510000000001</c:v>
                </c:pt>
                <c:pt idx="3865">
                  <c:v>6.4236380000000004</c:v>
                </c:pt>
                <c:pt idx="3866">
                  <c:v>1.3299099999999999</c:v>
                </c:pt>
                <c:pt idx="3867">
                  <c:v>-0.31372</c:v>
                </c:pt>
                <c:pt idx="3868">
                  <c:v>-1.469635</c:v>
                </c:pt>
                <c:pt idx="3869">
                  <c:v>-2.1915429999999998</c:v>
                </c:pt>
                <c:pt idx="3870">
                  <c:v>-2.9379369999999998</c:v>
                </c:pt>
                <c:pt idx="3871">
                  <c:v>-3.5863200000000002</c:v>
                </c:pt>
                <c:pt idx="3872">
                  <c:v>-3.5862500000000002</c:v>
                </c:pt>
                <c:pt idx="3873">
                  <c:v>-2.9233189999999998</c:v>
                </c:pt>
                <c:pt idx="3874">
                  <c:v>-3.0608849999999999</c:v>
                </c:pt>
                <c:pt idx="3875">
                  <c:v>-3.2409240000000001</c:v>
                </c:pt>
                <c:pt idx="3876">
                  <c:v>-3.4400200000000001</c:v>
                </c:pt>
                <c:pt idx="3877">
                  <c:v>-3.050017</c:v>
                </c:pt>
                <c:pt idx="3878">
                  <c:v>-3.214175</c:v>
                </c:pt>
                <c:pt idx="3879">
                  <c:v>-3.2831190000000001</c:v>
                </c:pt>
                <c:pt idx="3880">
                  <c:v>-3.4087420000000002</c:v>
                </c:pt>
                <c:pt idx="3881">
                  <c:v>-3.4842070000000001</c:v>
                </c:pt>
                <c:pt idx="3882">
                  <c:v>-3.363623</c:v>
                </c:pt>
                <c:pt idx="3883">
                  <c:v>-3.257374</c:v>
                </c:pt>
                <c:pt idx="3884">
                  <c:v>-3.1888610000000002</c:v>
                </c:pt>
                <c:pt idx="3885">
                  <c:v>-3.2948849999999998</c:v>
                </c:pt>
                <c:pt idx="3886">
                  <c:v>-3.359874</c:v>
                </c:pt>
                <c:pt idx="3887">
                  <c:v>-3.391321</c:v>
                </c:pt>
                <c:pt idx="3888">
                  <c:v>-3.4111570000000002</c:v>
                </c:pt>
                <c:pt idx="3889">
                  <c:v>-3.3653360000000001</c:v>
                </c:pt>
                <c:pt idx="3890">
                  <c:v>-3.3655170000000001</c:v>
                </c:pt>
                <c:pt idx="3891">
                  <c:v>-3.3425020000000001</c:v>
                </c:pt>
                <c:pt idx="3892">
                  <c:v>-3.360668</c:v>
                </c:pt>
                <c:pt idx="3893">
                  <c:v>-3.36015</c:v>
                </c:pt>
                <c:pt idx="3894">
                  <c:v>-3.372055</c:v>
                </c:pt>
                <c:pt idx="3895">
                  <c:v>-3.3415180000000002</c:v>
                </c:pt>
                <c:pt idx="3896">
                  <c:v>-3.3539530000000002</c:v>
                </c:pt>
                <c:pt idx="3897">
                  <c:v>-3.363267</c:v>
                </c:pt>
                <c:pt idx="3898">
                  <c:v>-3.3512529999999998</c:v>
                </c:pt>
                <c:pt idx="3899">
                  <c:v>-3.359054</c:v>
                </c:pt>
                <c:pt idx="3900">
                  <c:v>-3.3431039999999999</c:v>
                </c:pt>
                <c:pt idx="3901">
                  <c:v>-3.3789980000000002</c:v>
                </c:pt>
                <c:pt idx="3902">
                  <c:v>-3.317415</c:v>
                </c:pt>
                <c:pt idx="3903">
                  <c:v>-3.34388</c:v>
                </c:pt>
                <c:pt idx="3904">
                  <c:v>-3.3254169999999998</c:v>
                </c:pt>
                <c:pt idx="3905">
                  <c:v>-3.3177180000000002</c:v>
                </c:pt>
                <c:pt idx="3906">
                  <c:v>-3.3117489999999998</c:v>
                </c:pt>
                <c:pt idx="3907">
                  <c:v>-3.3217910000000002</c:v>
                </c:pt>
                <c:pt idx="3908">
                  <c:v>-3.2776149999999999</c:v>
                </c:pt>
                <c:pt idx="3909">
                  <c:v>-3.2820019999999999</c:v>
                </c:pt>
                <c:pt idx="3910">
                  <c:v>-3.2964720000000001</c:v>
                </c:pt>
                <c:pt idx="3911">
                  <c:v>-3.2719930000000002</c:v>
                </c:pt>
                <c:pt idx="3912">
                  <c:v>-3.2594509999999999</c:v>
                </c:pt>
                <c:pt idx="3913">
                  <c:v>-3.240027</c:v>
                </c:pt>
                <c:pt idx="3914">
                  <c:v>-3.2390319999999999</c:v>
                </c:pt>
                <c:pt idx="3915">
                  <c:v>-3.2464759999999999</c:v>
                </c:pt>
                <c:pt idx="3916">
                  <c:v>-3.2683520000000001</c:v>
                </c:pt>
                <c:pt idx="3917">
                  <c:v>-3.2464249999999999</c:v>
                </c:pt>
                <c:pt idx="3918">
                  <c:v>-3.2778610000000001</c:v>
                </c:pt>
                <c:pt idx="3919">
                  <c:v>-3.25081</c:v>
                </c:pt>
                <c:pt idx="3920">
                  <c:v>-3.2798440000000002</c:v>
                </c:pt>
                <c:pt idx="3921">
                  <c:v>-3.273803</c:v>
                </c:pt>
                <c:pt idx="3922">
                  <c:v>-3.2573829999999999</c:v>
                </c:pt>
                <c:pt idx="3923">
                  <c:v>-3.2497780000000001</c:v>
                </c:pt>
                <c:pt idx="3924">
                  <c:v>-3.2616499999999999</c:v>
                </c:pt>
                <c:pt idx="3925">
                  <c:v>-3.2211919999999998</c:v>
                </c:pt>
                <c:pt idx="3926">
                  <c:v>-3.2140010000000001</c:v>
                </c:pt>
                <c:pt idx="3927">
                  <c:v>-3.2229070000000002</c:v>
                </c:pt>
                <c:pt idx="3928">
                  <c:v>-3.2168730000000001</c:v>
                </c:pt>
                <c:pt idx="3929">
                  <c:v>-3.2592099999999999</c:v>
                </c:pt>
                <c:pt idx="3930">
                  <c:v>-3.2903310000000001</c:v>
                </c:pt>
                <c:pt idx="3931">
                  <c:v>-3.2887770000000001</c:v>
                </c:pt>
                <c:pt idx="3932">
                  <c:v>-3.2196729999999998</c:v>
                </c:pt>
                <c:pt idx="3933">
                  <c:v>-3.216523</c:v>
                </c:pt>
                <c:pt idx="3934">
                  <c:v>-3.2360570000000002</c:v>
                </c:pt>
                <c:pt idx="3935">
                  <c:v>-3.237717</c:v>
                </c:pt>
                <c:pt idx="3936">
                  <c:v>-3.2466970000000002</c:v>
                </c:pt>
                <c:pt idx="3937">
                  <c:v>-3.259747</c:v>
                </c:pt>
                <c:pt idx="3938">
                  <c:v>-3.2471070000000002</c:v>
                </c:pt>
                <c:pt idx="3939">
                  <c:v>-3.2239550000000001</c:v>
                </c:pt>
                <c:pt idx="3940">
                  <c:v>-3.2671730000000001</c:v>
                </c:pt>
                <c:pt idx="3941">
                  <c:v>-3.2685029999999999</c:v>
                </c:pt>
                <c:pt idx="3942">
                  <c:v>-3.2752539999999999</c:v>
                </c:pt>
                <c:pt idx="3943">
                  <c:v>-3.3304119999999999</c:v>
                </c:pt>
                <c:pt idx="3944">
                  <c:v>-3.3482409999999998</c:v>
                </c:pt>
                <c:pt idx="3945">
                  <c:v>-3.355118</c:v>
                </c:pt>
                <c:pt idx="3946">
                  <c:v>-3.3864749999999999</c:v>
                </c:pt>
                <c:pt idx="3947">
                  <c:v>-3.3750450000000001</c:v>
                </c:pt>
                <c:pt idx="3948">
                  <c:v>-3.3911769999999999</c:v>
                </c:pt>
                <c:pt idx="3949">
                  <c:v>-3.4122629999999998</c:v>
                </c:pt>
                <c:pt idx="3950">
                  <c:v>-3.4424950000000001</c:v>
                </c:pt>
                <c:pt idx="3951">
                  <c:v>-3.4597959999999999</c:v>
                </c:pt>
                <c:pt idx="3952">
                  <c:v>-3.4511189999999998</c:v>
                </c:pt>
                <c:pt idx="3953">
                  <c:v>-3.4737800000000001</c:v>
                </c:pt>
                <c:pt idx="3954">
                  <c:v>-3.469344</c:v>
                </c:pt>
                <c:pt idx="3955">
                  <c:v>-3.4676870000000002</c:v>
                </c:pt>
                <c:pt idx="3956">
                  <c:v>-3.465144</c:v>
                </c:pt>
                <c:pt idx="3957">
                  <c:v>-3.42543</c:v>
                </c:pt>
                <c:pt idx="3958">
                  <c:v>-3.4591530000000001</c:v>
                </c:pt>
                <c:pt idx="3959">
                  <c:v>-3.509639</c:v>
                </c:pt>
                <c:pt idx="3960">
                  <c:v>-3.5415510000000001</c:v>
                </c:pt>
                <c:pt idx="3961">
                  <c:v>-3.5335529999999999</c:v>
                </c:pt>
                <c:pt idx="3962">
                  <c:v>-3.5709919999999999</c:v>
                </c:pt>
                <c:pt idx="3963">
                  <c:v>-3.6031409999999999</c:v>
                </c:pt>
                <c:pt idx="3964">
                  <c:v>-3.643103</c:v>
                </c:pt>
                <c:pt idx="3965">
                  <c:v>-3.6640250000000001</c:v>
                </c:pt>
                <c:pt idx="3966">
                  <c:v>-3.6407419999999999</c:v>
                </c:pt>
                <c:pt idx="3967">
                  <c:v>-3.6537199999999999</c:v>
                </c:pt>
                <c:pt idx="3968">
                  <c:v>-3.6907730000000001</c:v>
                </c:pt>
                <c:pt idx="3969">
                  <c:v>-3.7129949999999998</c:v>
                </c:pt>
                <c:pt idx="3970">
                  <c:v>-3.7137009999999999</c:v>
                </c:pt>
                <c:pt idx="3971">
                  <c:v>-3.7192919999999998</c:v>
                </c:pt>
                <c:pt idx="3972">
                  <c:v>-3.7555269999999998</c:v>
                </c:pt>
                <c:pt idx="3973">
                  <c:v>-3.7577120000000002</c:v>
                </c:pt>
                <c:pt idx="3974">
                  <c:v>-3.8109609999999998</c:v>
                </c:pt>
                <c:pt idx="3975">
                  <c:v>-3.8434439999999999</c:v>
                </c:pt>
                <c:pt idx="3976">
                  <c:v>-3.89208</c:v>
                </c:pt>
                <c:pt idx="3977">
                  <c:v>-3.9187029999999998</c:v>
                </c:pt>
                <c:pt idx="3978">
                  <c:v>-3.944442</c:v>
                </c:pt>
                <c:pt idx="3979">
                  <c:v>-4.0106820000000001</c:v>
                </c:pt>
                <c:pt idx="3980">
                  <c:v>-4.027952</c:v>
                </c:pt>
                <c:pt idx="3981">
                  <c:v>-4.0724919999999996</c:v>
                </c:pt>
                <c:pt idx="3982">
                  <c:v>-4.1131640000000003</c:v>
                </c:pt>
                <c:pt idx="3983">
                  <c:v>-4.1516209999999996</c:v>
                </c:pt>
                <c:pt idx="3984">
                  <c:v>-4.1884579999999998</c:v>
                </c:pt>
                <c:pt idx="3985">
                  <c:v>-4.23956</c:v>
                </c:pt>
                <c:pt idx="3986">
                  <c:v>-4.2590950000000003</c:v>
                </c:pt>
                <c:pt idx="3987">
                  <c:v>-4.2153939999999999</c:v>
                </c:pt>
                <c:pt idx="3988">
                  <c:v>-4.2316560000000001</c:v>
                </c:pt>
                <c:pt idx="3989">
                  <c:v>-4.3079679999999998</c:v>
                </c:pt>
                <c:pt idx="3990">
                  <c:v>-4.350365</c:v>
                </c:pt>
                <c:pt idx="3991">
                  <c:v>-4.4146419999999997</c:v>
                </c:pt>
                <c:pt idx="3992">
                  <c:v>-4.4571240000000003</c:v>
                </c:pt>
                <c:pt idx="3993">
                  <c:v>-4.5082610000000001</c:v>
                </c:pt>
                <c:pt idx="3994">
                  <c:v>-4.5432490000000003</c:v>
                </c:pt>
                <c:pt idx="3995">
                  <c:v>-4.5857720000000004</c:v>
                </c:pt>
                <c:pt idx="3996">
                  <c:v>-4.6419030000000001</c:v>
                </c:pt>
                <c:pt idx="3997">
                  <c:v>-4.6813830000000003</c:v>
                </c:pt>
                <c:pt idx="3998">
                  <c:v>-4.7281740000000001</c:v>
                </c:pt>
                <c:pt idx="3999">
                  <c:v>-4.7785950000000001</c:v>
                </c:pt>
                <c:pt idx="4000">
                  <c:v>-4.8535880000000002</c:v>
                </c:pt>
                <c:pt idx="4001">
                  <c:v>-4.8717509999999997</c:v>
                </c:pt>
                <c:pt idx="4002">
                  <c:v>-4.9534640000000003</c:v>
                </c:pt>
                <c:pt idx="4003">
                  <c:v>-4.9850659999999998</c:v>
                </c:pt>
                <c:pt idx="4004">
                  <c:v>-5.0350510000000002</c:v>
                </c:pt>
                <c:pt idx="4005">
                  <c:v>-5.0986739999999999</c:v>
                </c:pt>
                <c:pt idx="4006">
                  <c:v>-5.1405779999999996</c:v>
                </c:pt>
                <c:pt idx="4007">
                  <c:v>-5.1871039999999997</c:v>
                </c:pt>
                <c:pt idx="4008">
                  <c:v>-5.2472560000000001</c:v>
                </c:pt>
                <c:pt idx="4009">
                  <c:v>-5.3199189999999996</c:v>
                </c:pt>
                <c:pt idx="4010">
                  <c:v>-5.3438639999999999</c:v>
                </c:pt>
                <c:pt idx="4011">
                  <c:v>-5.4044679999999996</c:v>
                </c:pt>
                <c:pt idx="4012">
                  <c:v>-5.507015</c:v>
                </c:pt>
                <c:pt idx="4013">
                  <c:v>-5.5944589999999996</c:v>
                </c:pt>
                <c:pt idx="4014">
                  <c:v>-5.7004520000000003</c:v>
                </c:pt>
                <c:pt idx="4015">
                  <c:v>-5.7817410000000002</c:v>
                </c:pt>
                <c:pt idx="4016">
                  <c:v>-5.8793939999999996</c:v>
                </c:pt>
                <c:pt idx="4017">
                  <c:v>-5.9958179999999999</c:v>
                </c:pt>
                <c:pt idx="4018">
                  <c:v>-6.0979099999999997</c:v>
                </c:pt>
                <c:pt idx="4019">
                  <c:v>-6.1662210000000002</c:v>
                </c:pt>
                <c:pt idx="4020">
                  <c:v>-6.2655690000000002</c:v>
                </c:pt>
                <c:pt idx="4021">
                  <c:v>-6.3666109999999998</c:v>
                </c:pt>
                <c:pt idx="4022">
                  <c:v>-6.4252549999999999</c:v>
                </c:pt>
                <c:pt idx="4023">
                  <c:v>-6.5060739999999999</c:v>
                </c:pt>
                <c:pt idx="4024">
                  <c:v>-6.6218120000000003</c:v>
                </c:pt>
                <c:pt idx="4025">
                  <c:v>-6.6757679999999997</c:v>
                </c:pt>
                <c:pt idx="4026">
                  <c:v>-6.7325759999999999</c:v>
                </c:pt>
                <c:pt idx="4027">
                  <c:v>-6.8095590000000001</c:v>
                </c:pt>
                <c:pt idx="4028">
                  <c:v>-6.88089</c:v>
                </c:pt>
                <c:pt idx="4029">
                  <c:v>-6.9172890000000002</c:v>
                </c:pt>
                <c:pt idx="4030">
                  <c:v>-6.9774900000000004</c:v>
                </c:pt>
                <c:pt idx="4031">
                  <c:v>-7.0491029999999997</c:v>
                </c:pt>
                <c:pt idx="4032">
                  <c:v>-7.1164769999999997</c:v>
                </c:pt>
                <c:pt idx="4033">
                  <c:v>-7.1686249999999996</c:v>
                </c:pt>
                <c:pt idx="4034">
                  <c:v>-7.209886</c:v>
                </c:pt>
                <c:pt idx="4035">
                  <c:v>-7.2446520000000003</c:v>
                </c:pt>
                <c:pt idx="4036">
                  <c:v>-7.3367100000000001</c:v>
                </c:pt>
                <c:pt idx="4037">
                  <c:v>-7.3915280000000001</c:v>
                </c:pt>
                <c:pt idx="4038">
                  <c:v>-7.4393950000000002</c:v>
                </c:pt>
                <c:pt idx="4039">
                  <c:v>-7.5262419999999999</c:v>
                </c:pt>
                <c:pt idx="4040">
                  <c:v>-7.5605510000000002</c:v>
                </c:pt>
                <c:pt idx="4041">
                  <c:v>-7.6445660000000002</c:v>
                </c:pt>
                <c:pt idx="4042">
                  <c:v>-7.6615630000000001</c:v>
                </c:pt>
                <c:pt idx="4043">
                  <c:v>-7.7521620000000002</c:v>
                </c:pt>
                <c:pt idx="4044">
                  <c:v>-7.8163260000000001</c:v>
                </c:pt>
                <c:pt idx="4045">
                  <c:v>-7.9082860000000004</c:v>
                </c:pt>
                <c:pt idx="4046">
                  <c:v>-7.9564579999999996</c:v>
                </c:pt>
                <c:pt idx="4047">
                  <c:v>-8.0418909999999997</c:v>
                </c:pt>
                <c:pt idx="4048">
                  <c:v>-8.1380359999999996</c:v>
                </c:pt>
                <c:pt idx="4049">
                  <c:v>-8.2089829999999999</c:v>
                </c:pt>
                <c:pt idx="4050">
                  <c:v>-8.2781920000000007</c:v>
                </c:pt>
                <c:pt idx="4051">
                  <c:v>-8.3029019999999996</c:v>
                </c:pt>
                <c:pt idx="4052">
                  <c:v>-8.3664109999999994</c:v>
                </c:pt>
                <c:pt idx="4053">
                  <c:v>-8.4503620000000002</c:v>
                </c:pt>
                <c:pt idx="4054">
                  <c:v>-8.5144760000000002</c:v>
                </c:pt>
                <c:pt idx="4055">
                  <c:v>-8.6182350000000003</c:v>
                </c:pt>
                <c:pt idx="4056">
                  <c:v>-8.7224579999999996</c:v>
                </c:pt>
                <c:pt idx="4057">
                  <c:v>-8.8197609999999997</c:v>
                </c:pt>
                <c:pt idx="4058">
                  <c:v>-8.9143699999999999</c:v>
                </c:pt>
                <c:pt idx="4059">
                  <c:v>-8.9960260000000005</c:v>
                </c:pt>
                <c:pt idx="4060">
                  <c:v>-9.1547239999999999</c:v>
                </c:pt>
                <c:pt idx="4061">
                  <c:v>-9.2431590000000003</c:v>
                </c:pt>
                <c:pt idx="4062">
                  <c:v>-9.3486969999999996</c:v>
                </c:pt>
                <c:pt idx="4063">
                  <c:v>-9.4973609999999997</c:v>
                </c:pt>
                <c:pt idx="4064">
                  <c:v>-9.6062469999999998</c:v>
                </c:pt>
                <c:pt idx="4065">
                  <c:v>-9.7367509999999999</c:v>
                </c:pt>
                <c:pt idx="4066">
                  <c:v>-9.8577449999999995</c:v>
                </c:pt>
                <c:pt idx="4067">
                  <c:v>-9.9733549999999997</c:v>
                </c:pt>
                <c:pt idx="4068">
                  <c:v>-10.071341</c:v>
                </c:pt>
                <c:pt idx="4069">
                  <c:v>-10.202313999999999</c:v>
                </c:pt>
                <c:pt idx="4070">
                  <c:v>-10.333866</c:v>
                </c:pt>
                <c:pt idx="4071">
                  <c:v>-10.47425</c:v>
                </c:pt>
                <c:pt idx="4072">
                  <c:v>-10.612761000000001</c:v>
                </c:pt>
                <c:pt idx="4073">
                  <c:v>-10.830315000000001</c:v>
                </c:pt>
                <c:pt idx="4074">
                  <c:v>-10.952551</c:v>
                </c:pt>
                <c:pt idx="4075">
                  <c:v>-11.103991000000001</c:v>
                </c:pt>
                <c:pt idx="4076">
                  <c:v>-11.298696</c:v>
                </c:pt>
                <c:pt idx="4077">
                  <c:v>-11.441366</c:v>
                </c:pt>
                <c:pt idx="4078">
                  <c:v>-11.631859</c:v>
                </c:pt>
                <c:pt idx="4079">
                  <c:v>-11.801428</c:v>
                </c:pt>
                <c:pt idx="4080">
                  <c:v>-11.980632999999999</c:v>
                </c:pt>
                <c:pt idx="4081">
                  <c:v>-12.187268</c:v>
                </c:pt>
                <c:pt idx="4082">
                  <c:v>-12.366327999999999</c:v>
                </c:pt>
                <c:pt idx="4083">
                  <c:v>-12.573594999999999</c:v>
                </c:pt>
                <c:pt idx="4084">
                  <c:v>-12.81714</c:v>
                </c:pt>
                <c:pt idx="4085">
                  <c:v>-6.6444700000000001</c:v>
                </c:pt>
                <c:pt idx="4086">
                  <c:v>-3.528378</c:v>
                </c:pt>
                <c:pt idx="4087">
                  <c:v>-1.429516</c:v>
                </c:pt>
                <c:pt idx="4088">
                  <c:v>-0.39214199999999999</c:v>
                </c:pt>
                <c:pt idx="4089">
                  <c:v>-1.0677000000000001E-2</c:v>
                </c:pt>
                <c:pt idx="4090">
                  <c:v>7.3429999999999995E-2</c:v>
                </c:pt>
                <c:pt idx="4091">
                  <c:v>0.10288600000000001</c:v>
                </c:pt>
                <c:pt idx="4092">
                  <c:v>0.119865</c:v>
                </c:pt>
                <c:pt idx="4093">
                  <c:v>0.13584599999999999</c:v>
                </c:pt>
                <c:pt idx="4094">
                  <c:v>0.150285</c:v>
                </c:pt>
                <c:pt idx="4095">
                  <c:v>0.18868199999999999</c:v>
                </c:pt>
                <c:pt idx="4096">
                  <c:v>0.293933</c:v>
                </c:pt>
                <c:pt idx="4097">
                  <c:v>0.36133500000000002</c:v>
                </c:pt>
                <c:pt idx="4098">
                  <c:v>0.63480599999999998</c:v>
                </c:pt>
                <c:pt idx="4099">
                  <c:v>0.71945199999999998</c:v>
                </c:pt>
                <c:pt idx="4100">
                  <c:v>2.190671</c:v>
                </c:pt>
                <c:pt idx="4101">
                  <c:v>3.7444449999999998</c:v>
                </c:pt>
                <c:pt idx="4102">
                  <c:v>5.2226780000000002</c:v>
                </c:pt>
                <c:pt idx="4103">
                  <c:v>6.116854</c:v>
                </c:pt>
                <c:pt idx="4104">
                  <c:v>-1.083747</c:v>
                </c:pt>
                <c:pt idx="4105">
                  <c:v>-1.3447450000000001</c:v>
                </c:pt>
                <c:pt idx="4106">
                  <c:v>-1.9168879999999999</c:v>
                </c:pt>
                <c:pt idx="4107">
                  <c:v>-2.5008020000000002</c:v>
                </c:pt>
                <c:pt idx="4108">
                  <c:v>-3.2604109999999999</c:v>
                </c:pt>
                <c:pt idx="4109">
                  <c:v>-3.5832929999999998</c:v>
                </c:pt>
                <c:pt idx="4110">
                  <c:v>-2.9204210000000002</c:v>
                </c:pt>
                <c:pt idx="4111">
                  <c:v>-2.904684</c:v>
                </c:pt>
                <c:pt idx="4112">
                  <c:v>-3.1659890000000002</c:v>
                </c:pt>
                <c:pt idx="4113">
                  <c:v>-3.117327</c:v>
                </c:pt>
                <c:pt idx="4114">
                  <c:v>-3.2771270000000001</c:v>
                </c:pt>
                <c:pt idx="4115">
                  <c:v>-2.8978799999999998</c:v>
                </c:pt>
                <c:pt idx="4116">
                  <c:v>-3.1544310000000002</c:v>
                </c:pt>
                <c:pt idx="4117">
                  <c:v>-3.2529469999999998</c:v>
                </c:pt>
                <c:pt idx="4118">
                  <c:v>-3.3455699999999999</c:v>
                </c:pt>
                <c:pt idx="4119">
                  <c:v>-3.2694809999999999</c:v>
                </c:pt>
                <c:pt idx="4120">
                  <c:v>-3.1783600000000001</c:v>
                </c:pt>
                <c:pt idx="4121">
                  <c:v>-3.0691839999999999</c:v>
                </c:pt>
                <c:pt idx="4122">
                  <c:v>-3.115113</c:v>
                </c:pt>
                <c:pt idx="4123">
                  <c:v>-3.235223</c:v>
                </c:pt>
                <c:pt idx="4124">
                  <c:v>-3.29148</c:v>
                </c:pt>
                <c:pt idx="4125">
                  <c:v>-3.3052779999999999</c:v>
                </c:pt>
                <c:pt idx="4126">
                  <c:v>-3.2635589999999999</c:v>
                </c:pt>
                <c:pt idx="4127">
                  <c:v>-3.2626029999999999</c:v>
                </c:pt>
                <c:pt idx="4128">
                  <c:v>-3.231306</c:v>
                </c:pt>
                <c:pt idx="4129">
                  <c:v>-3.2613720000000002</c:v>
                </c:pt>
                <c:pt idx="4130">
                  <c:v>-3.290969</c:v>
                </c:pt>
                <c:pt idx="4131">
                  <c:v>-3.2808290000000002</c:v>
                </c:pt>
                <c:pt idx="4132">
                  <c:v>-3.3014000000000001</c:v>
                </c:pt>
                <c:pt idx="4133">
                  <c:v>-3.2827169999999999</c:v>
                </c:pt>
                <c:pt idx="4134">
                  <c:v>-3.2640030000000002</c:v>
                </c:pt>
                <c:pt idx="4135">
                  <c:v>-3.253018</c:v>
                </c:pt>
                <c:pt idx="4136">
                  <c:v>-3.2954669999999999</c:v>
                </c:pt>
                <c:pt idx="4137">
                  <c:v>-3.2586750000000002</c:v>
                </c:pt>
                <c:pt idx="4138">
                  <c:v>-3.277406</c:v>
                </c:pt>
                <c:pt idx="4139">
                  <c:v>-3.2551950000000001</c:v>
                </c:pt>
                <c:pt idx="4140">
                  <c:v>-3.2584909999999998</c:v>
                </c:pt>
                <c:pt idx="4141">
                  <c:v>-3.2357170000000002</c:v>
                </c:pt>
                <c:pt idx="4142">
                  <c:v>-3.2051759999999998</c:v>
                </c:pt>
                <c:pt idx="4143">
                  <c:v>-3.2410169999999998</c:v>
                </c:pt>
                <c:pt idx="4144">
                  <c:v>-3.23807</c:v>
                </c:pt>
                <c:pt idx="4145">
                  <c:v>-3.2467999999999999</c:v>
                </c:pt>
                <c:pt idx="4146">
                  <c:v>-3.242327</c:v>
                </c:pt>
                <c:pt idx="4147">
                  <c:v>-3.2364299999999999</c:v>
                </c:pt>
                <c:pt idx="4148">
                  <c:v>-3.2225619999999999</c:v>
                </c:pt>
                <c:pt idx="4149">
                  <c:v>-3.2284350000000002</c:v>
                </c:pt>
                <c:pt idx="4150">
                  <c:v>-3.1979139999999999</c:v>
                </c:pt>
                <c:pt idx="4151">
                  <c:v>-3.194814</c:v>
                </c:pt>
                <c:pt idx="4152">
                  <c:v>-3.1787700000000001</c:v>
                </c:pt>
                <c:pt idx="4153">
                  <c:v>-3.2020520000000001</c:v>
                </c:pt>
                <c:pt idx="4154">
                  <c:v>-3.2073589999999998</c:v>
                </c:pt>
                <c:pt idx="4155">
                  <c:v>-3.182553</c:v>
                </c:pt>
                <c:pt idx="4156">
                  <c:v>-3.1959</c:v>
                </c:pt>
                <c:pt idx="4157">
                  <c:v>-3.1901619999999999</c:v>
                </c:pt>
                <c:pt idx="4158">
                  <c:v>-3.1758600000000001</c:v>
                </c:pt>
                <c:pt idx="4159">
                  <c:v>-3.1576469999999999</c:v>
                </c:pt>
                <c:pt idx="4160">
                  <c:v>-3.156962</c:v>
                </c:pt>
                <c:pt idx="4161">
                  <c:v>-3.1392410000000002</c:v>
                </c:pt>
                <c:pt idx="4162">
                  <c:v>-3.1368900000000002</c:v>
                </c:pt>
                <c:pt idx="4163">
                  <c:v>-3.1617929999999999</c:v>
                </c:pt>
                <c:pt idx="4164">
                  <c:v>-3.1792989999999999</c:v>
                </c:pt>
                <c:pt idx="4165">
                  <c:v>-3.1797390000000001</c:v>
                </c:pt>
                <c:pt idx="4166">
                  <c:v>-3.211058</c:v>
                </c:pt>
                <c:pt idx="4167">
                  <c:v>-3.1914579999999999</c:v>
                </c:pt>
                <c:pt idx="4168">
                  <c:v>-3.1641089999999998</c:v>
                </c:pt>
                <c:pt idx="4169">
                  <c:v>-3.1299410000000001</c:v>
                </c:pt>
                <c:pt idx="4170">
                  <c:v>-3.1319759999999999</c:v>
                </c:pt>
                <c:pt idx="4171">
                  <c:v>-3.1668660000000002</c:v>
                </c:pt>
                <c:pt idx="4172">
                  <c:v>-3.1951649999999998</c:v>
                </c:pt>
                <c:pt idx="4173">
                  <c:v>-3.2111369999999999</c:v>
                </c:pt>
                <c:pt idx="4174">
                  <c:v>-3.249263</c:v>
                </c:pt>
                <c:pt idx="4175">
                  <c:v>-3.2437499999999999</c:v>
                </c:pt>
                <c:pt idx="4176">
                  <c:v>-3.2412000000000001</c:v>
                </c:pt>
                <c:pt idx="4177">
                  <c:v>-3.241765</c:v>
                </c:pt>
                <c:pt idx="4178">
                  <c:v>-3.2641140000000002</c:v>
                </c:pt>
                <c:pt idx="4179">
                  <c:v>-3.2942070000000001</c:v>
                </c:pt>
                <c:pt idx="4180">
                  <c:v>-3.2945129999999998</c:v>
                </c:pt>
                <c:pt idx="4181">
                  <c:v>-3.3090799999999998</c:v>
                </c:pt>
                <c:pt idx="4182">
                  <c:v>-3.3285749999999998</c:v>
                </c:pt>
                <c:pt idx="4183">
                  <c:v>-3.3568630000000002</c:v>
                </c:pt>
                <c:pt idx="4184">
                  <c:v>-3.3518500000000002</c:v>
                </c:pt>
                <c:pt idx="4185">
                  <c:v>-3.4229189999999998</c:v>
                </c:pt>
                <c:pt idx="4186">
                  <c:v>-3.4790580000000002</c:v>
                </c:pt>
                <c:pt idx="4187">
                  <c:v>-3.5354369999999999</c:v>
                </c:pt>
                <c:pt idx="4188">
                  <c:v>-3.6188750000000001</c:v>
                </c:pt>
                <c:pt idx="4189">
                  <c:v>-3.6441690000000002</c:v>
                </c:pt>
                <c:pt idx="4190">
                  <c:v>-3.6795469999999999</c:v>
                </c:pt>
                <c:pt idx="4191">
                  <c:v>-3.737263</c:v>
                </c:pt>
                <c:pt idx="4192">
                  <c:v>-3.8008419999999998</c:v>
                </c:pt>
                <c:pt idx="4193">
                  <c:v>-3.8574419999999998</c:v>
                </c:pt>
                <c:pt idx="4194">
                  <c:v>-3.9354460000000002</c:v>
                </c:pt>
                <c:pt idx="4195">
                  <c:v>-4.0221989999999996</c:v>
                </c:pt>
                <c:pt idx="4196">
                  <c:v>-4.0513300000000001</c:v>
                </c:pt>
                <c:pt idx="4197">
                  <c:v>-4.1155249999999999</c:v>
                </c:pt>
                <c:pt idx="4198">
                  <c:v>-4.1775349999999998</c:v>
                </c:pt>
                <c:pt idx="4199">
                  <c:v>-4.2132849999999999</c:v>
                </c:pt>
                <c:pt idx="4200">
                  <c:v>-4.2840379999999998</c:v>
                </c:pt>
                <c:pt idx="4201">
                  <c:v>-4.2959699999999996</c:v>
                </c:pt>
                <c:pt idx="4202">
                  <c:v>-4.3718029999999999</c:v>
                </c:pt>
                <c:pt idx="4203">
                  <c:v>-4.3982700000000001</c:v>
                </c:pt>
                <c:pt idx="4204">
                  <c:v>-4.4319329999999999</c:v>
                </c:pt>
                <c:pt idx="4205">
                  <c:v>-4.4769920000000001</c:v>
                </c:pt>
                <c:pt idx="4206">
                  <c:v>-4.5162560000000003</c:v>
                </c:pt>
                <c:pt idx="4207">
                  <c:v>-4.5517659999999998</c:v>
                </c:pt>
                <c:pt idx="4208">
                  <c:v>-4.5635940000000002</c:v>
                </c:pt>
                <c:pt idx="4209">
                  <c:v>-4.5842169999999998</c:v>
                </c:pt>
                <c:pt idx="4210">
                  <c:v>-4.566808</c:v>
                </c:pt>
                <c:pt idx="4211">
                  <c:v>-4.5915780000000002</c:v>
                </c:pt>
                <c:pt idx="4212">
                  <c:v>-4.6407610000000004</c:v>
                </c:pt>
                <c:pt idx="4213">
                  <c:v>-4.7168400000000004</c:v>
                </c:pt>
                <c:pt idx="4214">
                  <c:v>-4.752275</c:v>
                </c:pt>
                <c:pt idx="4215">
                  <c:v>-4.7726430000000004</c:v>
                </c:pt>
                <c:pt idx="4216">
                  <c:v>-4.8029409999999997</c:v>
                </c:pt>
                <c:pt idx="4217">
                  <c:v>-4.8340189999999996</c:v>
                </c:pt>
                <c:pt idx="4218">
                  <c:v>-4.8690179999999996</c:v>
                </c:pt>
                <c:pt idx="4219">
                  <c:v>-4.8694850000000001</c:v>
                </c:pt>
                <c:pt idx="4220">
                  <c:v>-4.9028970000000003</c:v>
                </c:pt>
                <c:pt idx="4221">
                  <c:v>-4.9402840000000001</c:v>
                </c:pt>
                <c:pt idx="4222">
                  <c:v>-4.9587389999999996</c:v>
                </c:pt>
                <c:pt idx="4223">
                  <c:v>-4.9844080000000002</c:v>
                </c:pt>
                <c:pt idx="4224">
                  <c:v>-5.0294670000000004</c:v>
                </c:pt>
                <c:pt idx="4225">
                  <c:v>-5.0450720000000002</c:v>
                </c:pt>
                <c:pt idx="4226">
                  <c:v>-5.0855790000000001</c:v>
                </c:pt>
                <c:pt idx="4227">
                  <c:v>-5.1208020000000003</c:v>
                </c:pt>
                <c:pt idx="4228">
                  <c:v>-5.1695830000000003</c:v>
                </c:pt>
                <c:pt idx="4229">
                  <c:v>-5.2026870000000001</c:v>
                </c:pt>
                <c:pt idx="4230">
                  <c:v>-5.2196540000000002</c:v>
                </c:pt>
                <c:pt idx="4231">
                  <c:v>-5.2435650000000003</c:v>
                </c:pt>
                <c:pt idx="4232">
                  <c:v>-5.2843580000000001</c:v>
                </c:pt>
                <c:pt idx="4233">
                  <c:v>-5.3494169999999999</c:v>
                </c:pt>
                <c:pt idx="4234">
                  <c:v>-5.3654479999999998</c:v>
                </c:pt>
                <c:pt idx="4235">
                  <c:v>-5.43079</c:v>
                </c:pt>
                <c:pt idx="4236">
                  <c:v>-5.4218080000000004</c:v>
                </c:pt>
                <c:pt idx="4237">
                  <c:v>-5.4075689999999996</c:v>
                </c:pt>
                <c:pt idx="4238">
                  <c:v>-5.4130380000000002</c:v>
                </c:pt>
                <c:pt idx="4239">
                  <c:v>-5.4707100000000004</c:v>
                </c:pt>
                <c:pt idx="4240">
                  <c:v>-5.4908289999999997</c:v>
                </c:pt>
                <c:pt idx="4241">
                  <c:v>-5.5370670000000004</c:v>
                </c:pt>
                <c:pt idx="4242">
                  <c:v>-5.5786220000000002</c:v>
                </c:pt>
                <c:pt idx="4243">
                  <c:v>-5.6347500000000004</c:v>
                </c:pt>
                <c:pt idx="4244">
                  <c:v>-5.6533959999999999</c:v>
                </c:pt>
                <c:pt idx="4245">
                  <c:v>-5.7139309999999996</c:v>
                </c:pt>
                <c:pt idx="4246">
                  <c:v>-5.7387259999999998</c:v>
                </c:pt>
                <c:pt idx="4247">
                  <c:v>-5.7894459999999999</c:v>
                </c:pt>
                <c:pt idx="4248">
                  <c:v>-5.8238200000000004</c:v>
                </c:pt>
                <c:pt idx="4249">
                  <c:v>-5.8662020000000004</c:v>
                </c:pt>
                <c:pt idx="4250">
                  <c:v>-5.9040679999999996</c:v>
                </c:pt>
                <c:pt idx="4251">
                  <c:v>-5.939311</c:v>
                </c:pt>
                <c:pt idx="4252">
                  <c:v>-5.9964880000000003</c:v>
                </c:pt>
                <c:pt idx="4253">
                  <c:v>-6.0521969999999996</c:v>
                </c:pt>
                <c:pt idx="4254">
                  <c:v>-6.078932</c:v>
                </c:pt>
                <c:pt idx="4255">
                  <c:v>-6.1027930000000001</c:v>
                </c:pt>
                <c:pt idx="4256">
                  <c:v>-6.1570970000000003</c:v>
                </c:pt>
                <c:pt idx="4257">
                  <c:v>-6.2203540000000004</c:v>
                </c:pt>
                <c:pt idx="4258">
                  <c:v>-6.23475</c:v>
                </c:pt>
                <c:pt idx="4259">
                  <c:v>-6.2689000000000004</c:v>
                </c:pt>
                <c:pt idx="4260">
                  <c:v>-6.2828730000000004</c:v>
                </c:pt>
                <c:pt idx="4261">
                  <c:v>-6.2923790000000004</c:v>
                </c:pt>
                <c:pt idx="4262">
                  <c:v>-6.3590809999999998</c:v>
                </c:pt>
                <c:pt idx="4263">
                  <c:v>-6.4125610000000002</c:v>
                </c:pt>
                <c:pt idx="4264">
                  <c:v>-6.503266</c:v>
                </c:pt>
                <c:pt idx="4265">
                  <c:v>-6.5716020000000004</c:v>
                </c:pt>
                <c:pt idx="4266">
                  <c:v>-6.6509390000000002</c:v>
                </c:pt>
                <c:pt idx="4267">
                  <c:v>-6.7386600000000003</c:v>
                </c:pt>
                <c:pt idx="4268">
                  <c:v>-6.7894449999999997</c:v>
                </c:pt>
                <c:pt idx="4269">
                  <c:v>-6.8691839999999997</c:v>
                </c:pt>
                <c:pt idx="4270">
                  <c:v>-6.9600809999999997</c:v>
                </c:pt>
                <c:pt idx="4271">
                  <c:v>-7.0385790000000004</c:v>
                </c:pt>
                <c:pt idx="4272">
                  <c:v>-7.1113410000000004</c:v>
                </c:pt>
                <c:pt idx="4273">
                  <c:v>-7.1888829999999997</c:v>
                </c:pt>
                <c:pt idx="4274">
                  <c:v>-7.2698200000000002</c:v>
                </c:pt>
                <c:pt idx="4275">
                  <c:v>-7.3397629999999996</c:v>
                </c:pt>
                <c:pt idx="4276">
                  <c:v>-7.4083160000000001</c:v>
                </c:pt>
                <c:pt idx="4277">
                  <c:v>-7.4946099999999998</c:v>
                </c:pt>
                <c:pt idx="4278">
                  <c:v>-7.5734459999999997</c:v>
                </c:pt>
                <c:pt idx="4279">
                  <c:v>-7.6629129999999996</c:v>
                </c:pt>
                <c:pt idx="4280">
                  <c:v>-7.7720989999999999</c:v>
                </c:pt>
                <c:pt idx="4281">
                  <c:v>-7.8581300000000001</c:v>
                </c:pt>
                <c:pt idx="4282">
                  <c:v>-7.955508</c:v>
                </c:pt>
                <c:pt idx="4283">
                  <c:v>-8.0381149999999995</c:v>
                </c:pt>
                <c:pt idx="4284">
                  <c:v>-8.1081280000000007</c:v>
                </c:pt>
                <c:pt idx="4285">
                  <c:v>-8.2214109999999998</c:v>
                </c:pt>
                <c:pt idx="4286">
                  <c:v>-8.3437090000000005</c:v>
                </c:pt>
                <c:pt idx="4287">
                  <c:v>-8.4508589999999995</c:v>
                </c:pt>
                <c:pt idx="4288">
                  <c:v>-8.540896</c:v>
                </c:pt>
                <c:pt idx="4289">
                  <c:v>-8.6969600000000007</c:v>
                </c:pt>
                <c:pt idx="4290">
                  <c:v>-8.8303410000000007</c:v>
                </c:pt>
                <c:pt idx="4291">
                  <c:v>-8.9371270000000003</c:v>
                </c:pt>
                <c:pt idx="4292">
                  <c:v>-9.0745799999999992</c:v>
                </c:pt>
                <c:pt idx="4293">
                  <c:v>-9.2158789999999993</c:v>
                </c:pt>
                <c:pt idx="4294">
                  <c:v>-9.3724179999999997</c:v>
                </c:pt>
                <c:pt idx="4295">
                  <c:v>-9.4837629999999997</c:v>
                </c:pt>
                <c:pt idx="4296">
                  <c:v>-9.6258330000000001</c:v>
                </c:pt>
                <c:pt idx="4297">
                  <c:v>-9.7213150000000006</c:v>
                </c:pt>
                <c:pt idx="4298">
                  <c:v>-9.9085350000000005</c:v>
                </c:pt>
                <c:pt idx="4299">
                  <c:v>-10.038829</c:v>
                </c:pt>
                <c:pt idx="4300">
                  <c:v>-10.132942</c:v>
                </c:pt>
                <c:pt idx="4301">
                  <c:v>-10.265731000000001</c:v>
                </c:pt>
                <c:pt idx="4302">
                  <c:v>-10.394052</c:v>
                </c:pt>
                <c:pt idx="4303">
                  <c:v>-10.515606</c:v>
                </c:pt>
                <c:pt idx="4304">
                  <c:v>-10.662653000000001</c:v>
                </c:pt>
                <c:pt idx="4305">
                  <c:v>-10.839432</c:v>
                </c:pt>
                <c:pt idx="4306">
                  <c:v>-10.903632</c:v>
                </c:pt>
                <c:pt idx="4307">
                  <c:v>-11.041601</c:v>
                </c:pt>
                <c:pt idx="4308">
                  <c:v>-11.194906</c:v>
                </c:pt>
                <c:pt idx="4309">
                  <c:v>-11.313775</c:v>
                </c:pt>
                <c:pt idx="4310">
                  <c:v>-11.479317999999999</c:v>
                </c:pt>
                <c:pt idx="4311">
                  <c:v>-11.613949</c:v>
                </c:pt>
                <c:pt idx="4312">
                  <c:v>-11.787184</c:v>
                </c:pt>
                <c:pt idx="4313">
                  <c:v>-11.965049</c:v>
                </c:pt>
                <c:pt idx="4314">
                  <c:v>-12.105841</c:v>
                </c:pt>
                <c:pt idx="4315">
                  <c:v>-12.270701000000001</c:v>
                </c:pt>
                <c:pt idx="4316">
                  <c:v>-12.434265999999999</c:v>
                </c:pt>
                <c:pt idx="4317">
                  <c:v>-12.636044999999999</c:v>
                </c:pt>
                <c:pt idx="4318">
                  <c:v>-12.786286</c:v>
                </c:pt>
                <c:pt idx="4319">
                  <c:v>-13.004996</c:v>
                </c:pt>
                <c:pt idx="4320">
                  <c:v>-13.218893</c:v>
                </c:pt>
                <c:pt idx="4321">
                  <c:v>-13.381577</c:v>
                </c:pt>
                <c:pt idx="4322">
                  <c:v>-13.572055000000001</c:v>
                </c:pt>
                <c:pt idx="4323">
                  <c:v>-13.73776</c:v>
                </c:pt>
                <c:pt idx="4324">
                  <c:v>-14.119356</c:v>
                </c:pt>
                <c:pt idx="4325">
                  <c:v>-8.1960949999999997</c:v>
                </c:pt>
                <c:pt idx="4326">
                  <c:v>-4.5127839999999999</c:v>
                </c:pt>
                <c:pt idx="4327">
                  <c:v>-2.0168849999999998</c:v>
                </c:pt>
                <c:pt idx="4328">
                  <c:v>-0.66217499999999996</c:v>
                </c:pt>
                <c:pt idx="4329">
                  <c:v>-4.0704999999999998E-2</c:v>
                </c:pt>
                <c:pt idx="4330">
                  <c:v>8.1069000000000002E-2</c:v>
                </c:pt>
                <c:pt idx="4331">
                  <c:v>0.1062</c:v>
                </c:pt>
                <c:pt idx="4332">
                  <c:v>0.13080700000000001</c:v>
                </c:pt>
                <c:pt idx="4333">
                  <c:v>0.100428</c:v>
                </c:pt>
                <c:pt idx="4334">
                  <c:v>0.12661800000000001</c:v>
                </c:pt>
                <c:pt idx="4335">
                  <c:v>0.21463699999999999</c:v>
                </c:pt>
                <c:pt idx="4336">
                  <c:v>0.26619900000000002</c:v>
                </c:pt>
                <c:pt idx="4337">
                  <c:v>0.35030699999999998</c:v>
                </c:pt>
                <c:pt idx="4338">
                  <c:v>0.42839300000000002</c:v>
                </c:pt>
                <c:pt idx="4339">
                  <c:v>0.599464</c:v>
                </c:pt>
                <c:pt idx="4340">
                  <c:v>0.914744</c:v>
                </c:pt>
                <c:pt idx="4341">
                  <c:v>1.930747</c:v>
                </c:pt>
                <c:pt idx="4342">
                  <c:v>3.9909530000000002</c:v>
                </c:pt>
                <c:pt idx="4343">
                  <c:v>5.5188930000000003</c:v>
                </c:pt>
                <c:pt idx="4344">
                  <c:v>5.7398740000000004</c:v>
                </c:pt>
                <c:pt idx="4345">
                  <c:v>-0.58365500000000003</c:v>
                </c:pt>
                <c:pt idx="4346">
                  <c:v>-1.2272259999999999</c:v>
                </c:pt>
                <c:pt idx="4347">
                  <c:v>-2.155583</c:v>
                </c:pt>
                <c:pt idx="4348">
                  <c:v>-2.6421239999999999</c:v>
                </c:pt>
                <c:pt idx="4349">
                  <c:v>-3.3871180000000001</c:v>
                </c:pt>
                <c:pt idx="4350">
                  <c:v>-3.7833160000000001</c:v>
                </c:pt>
                <c:pt idx="4351">
                  <c:v>-3.0707040000000001</c:v>
                </c:pt>
                <c:pt idx="4352">
                  <c:v>-2.9622540000000002</c:v>
                </c:pt>
                <c:pt idx="4353">
                  <c:v>-3.1013649999999999</c:v>
                </c:pt>
                <c:pt idx="4354">
                  <c:v>-3.338015</c:v>
                </c:pt>
                <c:pt idx="4355">
                  <c:v>-3.1402809999999999</c:v>
                </c:pt>
                <c:pt idx="4356">
                  <c:v>-3.0593979999999998</c:v>
                </c:pt>
                <c:pt idx="4357">
                  <c:v>-3.1257470000000001</c:v>
                </c:pt>
                <c:pt idx="4358">
                  <c:v>-3.3100040000000002</c:v>
                </c:pt>
                <c:pt idx="4359">
                  <c:v>-3.37704</c:v>
                </c:pt>
                <c:pt idx="4360">
                  <c:v>-3.3607830000000001</c:v>
                </c:pt>
                <c:pt idx="4361">
                  <c:v>-3.2289409999999998</c:v>
                </c:pt>
                <c:pt idx="4362">
                  <c:v>-3.1789670000000001</c:v>
                </c:pt>
                <c:pt idx="4363">
                  <c:v>-3.2672409999999998</c:v>
                </c:pt>
                <c:pt idx="4364">
                  <c:v>-3.4006110000000001</c:v>
                </c:pt>
                <c:pt idx="4365">
                  <c:v>-3.4617840000000002</c:v>
                </c:pt>
                <c:pt idx="4366">
                  <c:v>-3.5498810000000001</c:v>
                </c:pt>
                <c:pt idx="4367">
                  <c:v>-3.5748160000000002</c:v>
                </c:pt>
                <c:pt idx="4368">
                  <c:v>-3.5958860000000001</c:v>
                </c:pt>
                <c:pt idx="4369">
                  <c:v>-3.6188419999999999</c:v>
                </c:pt>
                <c:pt idx="4370">
                  <c:v>-3.6807829999999999</c:v>
                </c:pt>
                <c:pt idx="4371">
                  <c:v>-3.7495859999999999</c:v>
                </c:pt>
                <c:pt idx="4372">
                  <c:v>-3.7757640000000001</c:v>
                </c:pt>
                <c:pt idx="4373">
                  <c:v>-3.8080479999999999</c:v>
                </c:pt>
                <c:pt idx="4374">
                  <c:v>-3.8364029999999998</c:v>
                </c:pt>
                <c:pt idx="4375">
                  <c:v>-3.8296700000000001</c:v>
                </c:pt>
                <c:pt idx="4376">
                  <c:v>-3.877856</c:v>
                </c:pt>
                <c:pt idx="4377">
                  <c:v>-3.8831859999999998</c:v>
                </c:pt>
                <c:pt idx="4378">
                  <c:v>-3.8857210000000002</c:v>
                </c:pt>
                <c:pt idx="4379">
                  <c:v>-3.8857979999999999</c:v>
                </c:pt>
                <c:pt idx="4380">
                  <c:v>-3.9420670000000002</c:v>
                </c:pt>
                <c:pt idx="4381">
                  <c:v>-3.9615840000000002</c:v>
                </c:pt>
                <c:pt idx="4382">
                  <c:v>-3.9458099999999998</c:v>
                </c:pt>
                <c:pt idx="4383">
                  <c:v>-3.961185</c:v>
                </c:pt>
                <c:pt idx="4384">
                  <c:v>-3.9882499999999999</c:v>
                </c:pt>
                <c:pt idx="4385">
                  <c:v>-4.0099989999999996</c:v>
                </c:pt>
                <c:pt idx="4386">
                  <c:v>-4.0386559999999996</c:v>
                </c:pt>
                <c:pt idx="4387">
                  <c:v>-4.0271400000000002</c:v>
                </c:pt>
                <c:pt idx="4388">
                  <c:v>-4.0072989999999997</c:v>
                </c:pt>
                <c:pt idx="4389">
                  <c:v>-3.989417</c:v>
                </c:pt>
                <c:pt idx="4390">
                  <c:v>-3.970837</c:v>
                </c:pt>
                <c:pt idx="4391">
                  <c:v>-3.9743469999999999</c:v>
                </c:pt>
                <c:pt idx="4392">
                  <c:v>-3.9961959999999999</c:v>
                </c:pt>
                <c:pt idx="4393">
                  <c:v>-3.9776940000000001</c:v>
                </c:pt>
                <c:pt idx="4394">
                  <c:v>-3.8741629999999998</c:v>
                </c:pt>
                <c:pt idx="4395">
                  <c:v>-3.8731629999999999</c:v>
                </c:pt>
                <c:pt idx="4396">
                  <c:v>-3.8754650000000002</c:v>
                </c:pt>
                <c:pt idx="4397">
                  <c:v>-3.8605049999999999</c:v>
                </c:pt>
                <c:pt idx="4398">
                  <c:v>-3.8743240000000001</c:v>
                </c:pt>
                <c:pt idx="4399">
                  <c:v>-3.9099469999999998</c:v>
                </c:pt>
                <c:pt idx="4400">
                  <c:v>-3.9182779999999999</c:v>
                </c:pt>
                <c:pt idx="4401">
                  <c:v>-3.9337339999999998</c:v>
                </c:pt>
                <c:pt idx="4402">
                  <c:v>-3.9160529999999998</c:v>
                </c:pt>
                <c:pt idx="4403">
                  <c:v>-3.893049</c:v>
                </c:pt>
                <c:pt idx="4404">
                  <c:v>-3.9181409999999999</c:v>
                </c:pt>
                <c:pt idx="4405">
                  <c:v>-3.893367</c:v>
                </c:pt>
                <c:pt idx="4406">
                  <c:v>-3.8937879999999998</c:v>
                </c:pt>
                <c:pt idx="4407">
                  <c:v>-3.9006129999999999</c:v>
                </c:pt>
                <c:pt idx="4408">
                  <c:v>-3.9154800000000001</c:v>
                </c:pt>
                <c:pt idx="4409">
                  <c:v>-3.9312550000000002</c:v>
                </c:pt>
                <c:pt idx="4410">
                  <c:v>-3.9229289999999999</c:v>
                </c:pt>
                <c:pt idx="4411">
                  <c:v>-3.9125450000000002</c:v>
                </c:pt>
                <c:pt idx="4412">
                  <c:v>-3.863178</c:v>
                </c:pt>
                <c:pt idx="4413">
                  <c:v>-3.8999959999999998</c:v>
                </c:pt>
                <c:pt idx="4414">
                  <c:v>-3.9124500000000002</c:v>
                </c:pt>
                <c:pt idx="4415">
                  <c:v>-3.9311219999999998</c:v>
                </c:pt>
                <c:pt idx="4416">
                  <c:v>-3.902682</c:v>
                </c:pt>
                <c:pt idx="4417">
                  <c:v>-3.914479</c:v>
                </c:pt>
                <c:pt idx="4418">
                  <c:v>-3.913357</c:v>
                </c:pt>
                <c:pt idx="4419">
                  <c:v>-3.9123209999999999</c:v>
                </c:pt>
                <c:pt idx="4420">
                  <c:v>-3.9231850000000001</c:v>
                </c:pt>
                <c:pt idx="4421">
                  <c:v>-3.9619089999999999</c:v>
                </c:pt>
                <c:pt idx="4422">
                  <c:v>-3.949722</c:v>
                </c:pt>
                <c:pt idx="4423">
                  <c:v>-3.9491390000000002</c:v>
                </c:pt>
                <c:pt idx="4424">
                  <c:v>-3.9278379999999999</c:v>
                </c:pt>
                <c:pt idx="4425">
                  <c:v>-3.9138739999999999</c:v>
                </c:pt>
                <c:pt idx="4426">
                  <c:v>-3.8708559999999999</c:v>
                </c:pt>
                <c:pt idx="4427">
                  <c:v>-3.9169130000000001</c:v>
                </c:pt>
                <c:pt idx="4428">
                  <c:v>-3.9322550000000001</c:v>
                </c:pt>
                <c:pt idx="4429">
                  <c:v>-3.9691160000000001</c:v>
                </c:pt>
                <c:pt idx="4430">
                  <c:v>-4.0067149999999998</c:v>
                </c:pt>
                <c:pt idx="4431">
                  <c:v>-4.0172319999999999</c:v>
                </c:pt>
                <c:pt idx="4432">
                  <c:v>-4.0367300000000004</c:v>
                </c:pt>
                <c:pt idx="4433">
                  <c:v>-4.0335219999999996</c:v>
                </c:pt>
                <c:pt idx="4434">
                  <c:v>-4.0567260000000003</c:v>
                </c:pt>
                <c:pt idx="4435">
                  <c:v>-4.0654250000000003</c:v>
                </c:pt>
                <c:pt idx="4436">
                  <c:v>-4.0705489999999998</c:v>
                </c:pt>
                <c:pt idx="4437">
                  <c:v>-4.0926660000000004</c:v>
                </c:pt>
                <c:pt idx="4438">
                  <c:v>-4.096686</c:v>
                </c:pt>
                <c:pt idx="4439">
                  <c:v>-4.0768990000000001</c:v>
                </c:pt>
                <c:pt idx="4440">
                  <c:v>-4.10947</c:v>
                </c:pt>
                <c:pt idx="4441">
                  <c:v>-4.127281</c:v>
                </c:pt>
                <c:pt idx="4442">
                  <c:v>-4.1712999999999996</c:v>
                </c:pt>
                <c:pt idx="4443">
                  <c:v>-4.1559080000000002</c:v>
                </c:pt>
                <c:pt idx="4444">
                  <c:v>-4.171227</c:v>
                </c:pt>
                <c:pt idx="4445">
                  <c:v>-4.0841799999999999</c:v>
                </c:pt>
                <c:pt idx="4446">
                  <c:v>-4.1174759999999999</c:v>
                </c:pt>
                <c:pt idx="4447">
                  <c:v>-4.1433609999999996</c:v>
                </c:pt>
                <c:pt idx="4448">
                  <c:v>-4.1630149999999997</c:v>
                </c:pt>
                <c:pt idx="4449">
                  <c:v>-4.2071459999999998</c:v>
                </c:pt>
                <c:pt idx="4450">
                  <c:v>-4.2423409999999997</c:v>
                </c:pt>
                <c:pt idx="4451">
                  <c:v>-4.2695420000000004</c:v>
                </c:pt>
                <c:pt idx="4452">
                  <c:v>-4.2850999999999999</c:v>
                </c:pt>
                <c:pt idx="4453">
                  <c:v>-4.3339800000000004</c:v>
                </c:pt>
                <c:pt idx="4454">
                  <c:v>-4.3759949999999996</c:v>
                </c:pt>
                <c:pt idx="4455">
                  <c:v>-4.4081359999999998</c:v>
                </c:pt>
                <c:pt idx="4456">
                  <c:v>-4.438288</c:v>
                </c:pt>
                <c:pt idx="4457">
                  <c:v>-4.4216160000000002</c:v>
                </c:pt>
                <c:pt idx="4458">
                  <c:v>-4.4467129999999999</c:v>
                </c:pt>
                <c:pt idx="4459">
                  <c:v>-4.4791759999999998</c:v>
                </c:pt>
                <c:pt idx="4460">
                  <c:v>-4.5134559999999997</c:v>
                </c:pt>
                <c:pt idx="4461">
                  <c:v>-4.5650009999999996</c:v>
                </c:pt>
                <c:pt idx="4462">
                  <c:v>-4.5736569999999999</c:v>
                </c:pt>
                <c:pt idx="4463">
                  <c:v>-4.6128619999999998</c:v>
                </c:pt>
                <c:pt idx="4464">
                  <c:v>-4.616625</c:v>
                </c:pt>
                <c:pt idx="4465">
                  <c:v>-4.66988</c:v>
                </c:pt>
                <c:pt idx="4466">
                  <c:v>-4.7348819999999998</c:v>
                </c:pt>
                <c:pt idx="4467">
                  <c:v>-4.7488520000000003</c:v>
                </c:pt>
                <c:pt idx="4468">
                  <c:v>-4.7901899999999999</c:v>
                </c:pt>
                <c:pt idx="4469">
                  <c:v>-4.8028279999999999</c:v>
                </c:pt>
                <c:pt idx="4470">
                  <c:v>-4.8628200000000001</c:v>
                </c:pt>
                <c:pt idx="4471">
                  <c:v>-4.9052009999999999</c:v>
                </c:pt>
                <c:pt idx="4472">
                  <c:v>-4.9411170000000002</c:v>
                </c:pt>
                <c:pt idx="4473">
                  <c:v>-4.9328000000000003</c:v>
                </c:pt>
                <c:pt idx="4474">
                  <c:v>-4.9277259999999998</c:v>
                </c:pt>
                <c:pt idx="4475">
                  <c:v>-4.9580640000000002</c:v>
                </c:pt>
                <c:pt idx="4476">
                  <c:v>-5.0301600000000004</c:v>
                </c:pt>
                <c:pt idx="4477">
                  <c:v>-5.071917</c:v>
                </c:pt>
                <c:pt idx="4478">
                  <c:v>-5.1129920000000002</c:v>
                </c:pt>
                <c:pt idx="4479">
                  <c:v>-5.1733659999999997</c:v>
                </c:pt>
                <c:pt idx="4480">
                  <c:v>-5.2214669999999996</c:v>
                </c:pt>
                <c:pt idx="4481">
                  <c:v>-5.2527910000000002</c:v>
                </c:pt>
                <c:pt idx="4482">
                  <c:v>-5.3246419999999999</c:v>
                </c:pt>
                <c:pt idx="4483">
                  <c:v>-5.3761640000000002</c:v>
                </c:pt>
                <c:pt idx="4484">
                  <c:v>-5.4703220000000004</c:v>
                </c:pt>
                <c:pt idx="4485">
                  <c:v>-5.5213660000000004</c:v>
                </c:pt>
                <c:pt idx="4486">
                  <c:v>-5.5897139999999998</c:v>
                </c:pt>
                <c:pt idx="4487">
                  <c:v>-5.6359349999999999</c:v>
                </c:pt>
                <c:pt idx="4488">
                  <c:v>-5.6961620000000002</c:v>
                </c:pt>
                <c:pt idx="4489">
                  <c:v>-5.7503099999999998</c:v>
                </c:pt>
                <c:pt idx="4490">
                  <c:v>-5.789269</c:v>
                </c:pt>
                <c:pt idx="4491">
                  <c:v>-5.8513960000000003</c:v>
                </c:pt>
                <c:pt idx="4492">
                  <c:v>-5.9139340000000002</c:v>
                </c:pt>
                <c:pt idx="4493">
                  <c:v>-5.9580500000000001</c:v>
                </c:pt>
                <c:pt idx="4494">
                  <c:v>-6.0428319999999998</c:v>
                </c:pt>
                <c:pt idx="4495">
                  <c:v>-6.1019500000000004</c:v>
                </c:pt>
                <c:pt idx="4496">
                  <c:v>-6.160844</c:v>
                </c:pt>
                <c:pt idx="4497">
                  <c:v>-6.1999240000000002</c:v>
                </c:pt>
                <c:pt idx="4498">
                  <c:v>-6.2610710000000003</c:v>
                </c:pt>
                <c:pt idx="4499">
                  <c:v>-6.3479619999999999</c:v>
                </c:pt>
                <c:pt idx="4500">
                  <c:v>-6.3996649999999997</c:v>
                </c:pt>
                <c:pt idx="4501">
                  <c:v>-6.4520220000000004</c:v>
                </c:pt>
                <c:pt idx="4502">
                  <c:v>-6.5161850000000001</c:v>
                </c:pt>
                <c:pt idx="4503">
                  <c:v>-6.5908100000000003</c:v>
                </c:pt>
                <c:pt idx="4504">
                  <c:v>-6.6590670000000003</c:v>
                </c:pt>
                <c:pt idx="4505">
                  <c:v>-6.706245</c:v>
                </c:pt>
                <c:pt idx="4506">
                  <c:v>-6.7675729999999996</c:v>
                </c:pt>
                <c:pt idx="4507">
                  <c:v>-6.8481620000000003</c:v>
                </c:pt>
                <c:pt idx="4508">
                  <c:v>-6.934069</c:v>
                </c:pt>
                <c:pt idx="4509">
                  <c:v>-7.0077850000000002</c:v>
                </c:pt>
                <c:pt idx="4510">
                  <c:v>-7.1106730000000002</c:v>
                </c:pt>
                <c:pt idx="4511">
                  <c:v>-7.173394</c:v>
                </c:pt>
                <c:pt idx="4512">
                  <c:v>-7.2816070000000002</c:v>
                </c:pt>
                <c:pt idx="4513">
                  <c:v>-7.353434</c:v>
                </c:pt>
                <c:pt idx="4514">
                  <c:v>-7.4283159999999997</c:v>
                </c:pt>
                <c:pt idx="4515">
                  <c:v>-7.5246919999999999</c:v>
                </c:pt>
                <c:pt idx="4516">
                  <c:v>-7.6390719999999996</c:v>
                </c:pt>
                <c:pt idx="4517">
                  <c:v>-7.7185769999999998</c:v>
                </c:pt>
                <c:pt idx="4518">
                  <c:v>-7.8232540000000004</c:v>
                </c:pt>
                <c:pt idx="4519">
                  <c:v>-7.9469799999999999</c:v>
                </c:pt>
                <c:pt idx="4520">
                  <c:v>-8.0276759999999996</c:v>
                </c:pt>
                <c:pt idx="4521">
                  <c:v>-8.1673449999999992</c:v>
                </c:pt>
                <c:pt idx="4522">
                  <c:v>-8.259169</c:v>
                </c:pt>
                <c:pt idx="4523">
                  <c:v>-8.3832900000000006</c:v>
                </c:pt>
                <c:pt idx="4524">
                  <c:v>-8.5178539999999998</c:v>
                </c:pt>
                <c:pt idx="4525">
                  <c:v>-8.5756150000000009</c:v>
                </c:pt>
                <c:pt idx="4526">
                  <c:v>-8.7291779999999992</c:v>
                </c:pt>
                <c:pt idx="4527">
                  <c:v>-8.8284830000000003</c:v>
                </c:pt>
                <c:pt idx="4528">
                  <c:v>-8.9510059999999996</c:v>
                </c:pt>
                <c:pt idx="4529">
                  <c:v>-9.0600959999999997</c:v>
                </c:pt>
                <c:pt idx="4530">
                  <c:v>-9.201136</c:v>
                </c:pt>
                <c:pt idx="4531">
                  <c:v>-9.3103180000000005</c:v>
                </c:pt>
                <c:pt idx="4532">
                  <c:v>-9.4491599999999991</c:v>
                </c:pt>
                <c:pt idx="4533">
                  <c:v>-9.5957989999999995</c:v>
                </c:pt>
                <c:pt idx="4534">
                  <c:v>-9.697203</c:v>
                </c:pt>
                <c:pt idx="4535">
                  <c:v>-9.8089060000000003</c:v>
                </c:pt>
                <c:pt idx="4536">
                  <c:v>-9.984159</c:v>
                </c:pt>
                <c:pt idx="4537">
                  <c:v>-10.114070999999999</c:v>
                </c:pt>
                <c:pt idx="4538">
                  <c:v>-10.24869</c:v>
                </c:pt>
                <c:pt idx="4539">
                  <c:v>-10.360502</c:v>
                </c:pt>
                <c:pt idx="4540">
                  <c:v>-10.527960999999999</c:v>
                </c:pt>
                <c:pt idx="4541">
                  <c:v>-10.68005</c:v>
                </c:pt>
                <c:pt idx="4542">
                  <c:v>-10.853804999999999</c:v>
                </c:pt>
                <c:pt idx="4543">
                  <c:v>-11.014252000000001</c:v>
                </c:pt>
                <c:pt idx="4544">
                  <c:v>-11.265184</c:v>
                </c:pt>
                <c:pt idx="4545">
                  <c:v>-11.413319</c:v>
                </c:pt>
                <c:pt idx="4546">
                  <c:v>-11.600194</c:v>
                </c:pt>
                <c:pt idx="4547">
                  <c:v>-11.782184000000001</c:v>
                </c:pt>
                <c:pt idx="4548">
                  <c:v>-11.986756</c:v>
                </c:pt>
                <c:pt idx="4549">
                  <c:v>-12.165602</c:v>
                </c:pt>
                <c:pt idx="4550">
                  <c:v>-12.298285999999999</c:v>
                </c:pt>
                <c:pt idx="4551">
                  <c:v>-12.500831</c:v>
                </c:pt>
                <c:pt idx="4552">
                  <c:v>-12.692726</c:v>
                </c:pt>
                <c:pt idx="4553">
                  <c:v>-12.833895999999999</c:v>
                </c:pt>
                <c:pt idx="4554">
                  <c:v>-13.027988000000001</c:v>
                </c:pt>
                <c:pt idx="4555">
                  <c:v>-13.169428999999999</c:v>
                </c:pt>
                <c:pt idx="4556">
                  <c:v>-13.453060000000001</c:v>
                </c:pt>
                <c:pt idx="4557">
                  <c:v>-13.537003</c:v>
                </c:pt>
                <c:pt idx="4558">
                  <c:v>-13.692584999999999</c:v>
                </c:pt>
                <c:pt idx="4559">
                  <c:v>-13.871994000000001</c:v>
                </c:pt>
                <c:pt idx="4560">
                  <c:v>-13.904877000000001</c:v>
                </c:pt>
                <c:pt idx="4561">
                  <c:v>-14.369268999999999</c:v>
                </c:pt>
                <c:pt idx="4562">
                  <c:v>-14.275651999999999</c:v>
                </c:pt>
                <c:pt idx="4563">
                  <c:v>-15.144795999999999</c:v>
                </c:pt>
                <c:pt idx="4564">
                  <c:v>-14.410849000000001</c:v>
                </c:pt>
                <c:pt idx="4565">
                  <c:v>-8.4974450000000008</c:v>
                </c:pt>
                <c:pt idx="4566">
                  <c:v>-5.5324299999999997</c:v>
                </c:pt>
                <c:pt idx="4567">
                  <c:v>-2.7355170000000002</c:v>
                </c:pt>
                <c:pt idx="4568">
                  <c:v>-1.1572020000000001</c:v>
                </c:pt>
                <c:pt idx="4569">
                  <c:v>-0.237956</c:v>
                </c:pt>
                <c:pt idx="4570">
                  <c:v>0.11903</c:v>
                </c:pt>
                <c:pt idx="4571">
                  <c:v>0.11612699999999999</c:v>
                </c:pt>
                <c:pt idx="4572">
                  <c:v>0.106433</c:v>
                </c:pt>
                <c:pt idx="4573">
                  <c:v>0.11801300000000001</c:v>
                </c:pt>
                <c:pt idx="4574">
                  <c:v>0.135791</c:v>
                </c:pt>
                <c:pt idx="4575">
                  <c:v>0.14740200000000001</c:v>
                </c:pt>
                <c:pt idx="4576">
                  <c:v>0.18984599999999999</c:v>
                </c:pt>
                <c:pt idx="4577">
                  <c:v>0.27213799999999999</c:v>
                </c:pt>
                <c:pt idx="4578">
                  <c:v>0.37072100000000002</c:v>
                </c:pt>
                <c:pt idx="4579">
                  <c:v>0.49238399999999999</c:v>
                </c:pt>
                <c:pt idx="4580">
                  <c:v>0.72646500000000003</c:v>
                </c:pt>
                <c:pt idx="4581">
                  <c:v>1.476213</c:v>
                </c:pt>
                <c:pt idx="4582">
                  <c:v>3.2154919999999998</c:v>
                </c:pt>
                <c:pt idx="4583">
                  <c:v>5.1200260000000002</c:v>
                </c:pt>
                <c:pt idx="4584">
                  <c:v>6.3281749999999999</c:v>
                </c:pt>
                <c:pt idx="4585">
                  <c:v>6.7405660000000003</c:v>
                </c:pt>
                <c:pt idx="4586">
                  <c:v>7.8667000000000001E-2</c:v>
                </c:pt>
                <c:pt idx="4587">
                  <c:v>-0.85679499999999997</c:v>
                </c:pt>
                <c:pt idx="4588">
                  <c:v>-1.848848</c:v>
                </c:pt>
                <c:pt idx="4589">
                  <c:v>-2.4119000000000002</c:v>
                </c:pt>
                <c:pt idx="4590">
                  <c:v>-3.0567489999999999</c:v>
                </c:pt>
                <c:pt idx="4591">
                  <c:v>-3.5042330000000002</c:v>
                </c:pt>
                <c:pt idx="4592">
                  <c:v>-2.8786320000000001</c:v>
                </c:pt>
                <c:pt idx="4593">
                  <c:v>-2.7523529999999998</c:v>
                </c:pt>
                <c:pt idx="4594">
                  <c:v>-2.8865430000000001</c:v>
                </c:pt>
                <c:pt idx="4595">
                  <c:v>-3.1581990000000002</c:v>
                </c:pt>
                <c:pt idx="4596">
                  <c:v>-3.0140349999999998</c:v>
                </c:pt>
                <c:pt idx="4597">
                  <c:v>-2.8182070000000001</c:v>
                </c:pt>
                <c:pt idx="4598">
                  <c:v>-2.9780380000000002</c:v>
                </c:pt>
                <c:pt idx="4599">
                  <c:v>-3.177438</c:v>
                </c:pt>
                <c:pt idx="4600">
                  <c:v>-3.277174</c:v>
                </c:pt>
                <c:pt idx="4601">
                  <c:v>-3.2882030000000002</c:v>
                </c:pt>
                <c:pt idx="4602">
                  <c:v>-3.190734</c:v>
                </c:pt>
                <c:pt idx="4603">
                  <c:v>-3.1396839999999999</c:v>
                </c:pt>
                <c:pt idx="4604">
                  <c:v>-3.187462</c:v>
                </c:pt>
                <c:pt idx="4605">
                  <c:v>-3.287407</c:v>
                </c:pt>
                <c:pt idx="4606">
                  <c:v>-3.3513169999999999</c:v>
                </c:pt>
                <c:pt idx="4607">
                  <c:v>-3.3522829999999999</c:v>
                </c:pt>
                <c:pt idx="4608">
                  <c:v>-3.3345829999999999</c:v>
                </c:pt>
                <c:pt idx="4609">
                  <c:v>-3.3170700000000002</c:v>
                </c:pt>
                <c:pt idx="4610">
                  <c:v>-3.3188710000000001</c:v>
                </c:pt>
                <c:pt idx="4611">
                  <c:v>-3.3296839999999999</c:v>
                </c:pt>
                <c:pt idx="4612">
                  <c:v>-3.3815360000000001</c:v>
                </c:pt>
                <c:pt idx="4613">
                  <c:v>-3.3754179999999998</c:v>
                </c:pt>
                <c:pt idx="4614">
                  <c:v>-3.3901650000000001</c:v>
                </c:pt>
                <c:pt idx="4615">
                  <c:v>-3.3900060000000001</c:v>
                </c:pt>
                <c:pt idx="4616">
                  <c:v>-3.3880870000000001</c:v>
                </c:pt>
                <c:pt idx="4617">
                  <c:v>-3.393615</c:v>
                </c:pt>
                <c:pt idx="4618">
                  <c:v>-3.3909600000000002</c:v>
                </c:pt>
                <c:pt idx="4619">
                  <c:v>-3.380792</c:v>
                </c:pt>
                <c:pt idx="4620">
                  <c:v>-3.3385180000000001</c:v>
                </c:pt>
                <c:pt idx="4621">
                  <c:v>-3.3372139999999999</c:v>
                </c:pt>
                <c:pt idx="4622">
                  <c:v>-3.3497089999999998</c:v>
                </c:pt>
                <c:pt idx="4623">
                  <c:v>-3.355531</c:v>
                </c:pt>
                <c:pt idx="4624">
                  <c:v>-3.348554</c:v>
                </c:pt>
                <c:pt idx="4625">
                  <c:v>-3.3611800000000001</c:v>
                </c:pt>
                <c:pt idx="4626">
                  <c:v>-3.3670010000000001</c:v>
                </c:pt>
                <c:pt idx="4627">
                  <c:v>-3.3473480000000002</c:v>
                </c:pt>
                <c:pt idx="4628">
                  <c:v>-3.3453210000000002</c:v>
                </c:pt>
                <c:pt idx="4629">
                  <c:v>-3.3630089999999999</c:v>
                </c:pt>
                <c:pt idx="4630">
                  <c:v>-3.3401559999999999</c:v>
                </c:pt>
                <c:pt idx="4631">
                  <c:v>-3.3753129999999998</c:v>
                </c:pt>
                <c:pt idx="4632">
                  <c:v>-3.3375569999999999</c:v>
                </c:pt>
                <c:pt idx="4633">
                  <c:v>-3.3021799999999999</c:v>
                </c:pt>
                <c:pt idx="4634">
                  <c:v>-3.3284319999999998</c:v>
                </c:pt>
                <c:pt idx="4635">
                  <c:v>-3.2998850000000002</c:v>
                </c:pt>
                <c:pt idx="4636">
                  <c:v>-3.2930920000000001</c:v>
                </c:pt>
                <c:pt idx="4637">
                  <c:v>-3.2903669999999998</c:v>
                </c:pt>
                <c:pt idx="4638">
                  <c:v>-3.308748</c:v>
                </c:pt>
                <c:pt idx="4639">
                  <c:v>-3.295493</c:v>
                </c:pt>
                <c:pt idx="4640">
                  <c:v>-3.3401730000000001</c:v>
                </c:pt>
                <c:pt idx="4641">
                  <c:v>-3.3422499999999999</c:v>
                </c:pt>
                <c:pt idx="4642">
                  <c:v>-3.3129569999999999</c:v>
                </c:pt>
                <c:pt idx="4643">
                  <c:v>-3.355823</c:v>
                </c:pt>
                <c:pt idx="4644">
                  <c:v>-3.3656600000000001</c:v>
                </c:pt>
                <c:pt idx="4645">
                  <c:v>-3.3855110000000002</c:v>
                </c:pt>
                <c:pt idx="4646">
                  <c:v>-3.4100959999999998</c:v>
                </c:pt>
                <c:pt idx="4647">
                  <c:v>-3.3846790000000002</c:v>
                </c:pt>
                <c:pt idx="4648">
                  <c:v>-3.3822800000000002</c:v>
                </c:pt>
                <c:pt idx="4649">
                  <c:v>-3.3451689999999998</c:v>
                </c:pt>
                <c:pt idx="4650">
                  <c:v>-3.3387090000000001</c:v>
                </c:pt>
                <c:pt idx="4651">
                  <c:v>-3.3406129999999998</c:v>
                </c:pt>
                <c:pt idx="4652">
                  <c:v>-3.3774069999999998</c:v>
                </c:pt>
                <c:pt idx="4653">
                  <c:v>-3.3931490000000002</c:v>
                </c:pt>
                <c:pt idx="4654">
                  <c:v>-3.4224990000000002</c:v>
                </c:pt>
                <c:pt idx="4655">
                  <c:v>-3.4367559999999999</c:v>
                </c:pt>
                <c:pt idx="4656">
                  <c:v>-3.445122</c:v>
                </c:pt>
                <c:pt idx="4657">
                  <c:v>-3.4760219999999999</c:v>
                </c:pt>
                <c:pt idx="4658">
                  <c:v>-3.4675739999999999</c:v>
                </c:pt>
                <c:pt idx="4659">
                  <c:v>-3.5034200000000002</c:v>
                </c:pt>
                <c:pt idx="4660">
                  <c:v>-3.5126240000000002</c:v>
                </c:pt>
                <c:pt idx="4661">
                  <c:v>-3.4922970000000002</c:v>
                </c:pt>
                <c:pt idx="4662">
                  <c:v>-3.558068</c:v>
                </c:pt>
                <c:pt idx="4663">
                  <c:v>-3.555104</c:v>
                </c:pt>
                <c:pt idx="4664">
                  <c:v>-3.5357219999999998</c:v>
                </c:pt>
                <c:pt idx="4665">
                  <c:v>-3.5625100000000001</c:v>
                </c:pt>
                <c:pt idx="4666">
                  <c:v>-3.602525</c:v>
                </c:pt>
                <c:pt idx="4667">
                  <c:v>-3.6196350000000002</c:v>
                </c:pt>
                <c:pt idx="4668">
                  <c:v>-3.640612</c:v>
                </c:pt>
                <c:pt idx="4669">
                  <c:v>-3.6071409999999999</c:v>
                </c:pt>
                <c:pt idx="4670">
                  <c:v>-3.5954359999999999</c:v>
                </c:pt>
                <c:pt idx="4671">
                  <c:v>-3.5862029999999998</c:v>
                </c:pt>
                <c:pt idx="4672">
                  <c:v>-3.6106210000000001</c:v>
                </c:pt>
                <c:pt idx="4673">
                  <c:v>-3.6234500000000001</c:v>
                </c:pt>
                <c:pt idx="4674">
                  <c:v>-3.650461</c:v>
                </c:pt>
                <c:pt idx="4675">
                  <c:v>-3.6884079999999999</c:v>
                </c:pt>
                <c:pt idx="4676">
                  <c:v>-3.7132679999999998</c:v>
                </c:pt>
                <c:pt idx="4677">
                  <c:v>-3.7538390000000001</c:v>
                </c:pt>
                <c:pt idx="4678">
                  <c:v>-3.7527210000000002</c:v>
                </c:pt>
                <c:pt idx="4679">
                  <c:v>-3.7799710000000002</c:v>
                </c:pt>
                <c:pt idx="4680">
                  <c:v>-3.8196300000000001</c:v>
                </c:pt>
                <c:pt idx="4681">
                  <c:v>-3.8045469999999999</c:v>
                </c:pt>
                <c:pt idx="4682">
                  <c:v>-3.8314940000000002</c:v>
                </c:pt>
                <c:pt idx="4683">
                  <c:v>-3.8940109999999999</c:v>
                </c:pt>
                <c:pt idx="4684">
                  <c:v>-3.855658</c:v>
                </c:pt>
                <c:pt idx="4685">
                  <c:v>-3.8405589999999998</c:v>
                </c:pt>
                <c:pt idx="4686">
                  <c:v>-3.8582230000000002</c:v>
                </c:pt>
                <c:pt idx="4687">
                  <c:v>-3.8364699999999998</c:v>
                </c:pt>
                <c:pt idx="4688">
                  <c:v>-3.8859360000000001</c:v>
                </c:pt>
                <c:pt idx="4689">
                  <c:v>-3.902326</c:v>
                </c:pt>
                <c:pt idx="4690">
                  <c:v>-3.9507660000000002</c:v>
                </c:pt>
                <c:pt idx="4691">
                  <c:v>-3.9831919999999998</c:v>
                </c:pt>
                <c:pt idx="4692">
                  <c:v>-4.0200069999999997</c:v>
                </c:pt>
                <c:pt idx="4693">
                  <c:v>-4.0305859999999996</c:v>
                </c:pt>
                <c:pt idx="4694">
                  <c:v>-4.0753979999999999</c:v>
                </c:pt>
                <c:pt idx="4695">
                  <c:v>-4.1326260000000001</c:v>
                </c:pt>
                <c:pt idx="4696">
                  <c:v>-4.1510590000000001</c:v>
                </c:pt>
                <c:pt idx="4697">
                  <c:v>-4.2015260000000003</c:v>
                </c:pt>
                <c:pt idx="4698">
                  <c:v>-4.2376509999999996</c:v>
                </c:pt>
                <c:pt idx="4699">
                  <c:v>-4.2701229999999999</c:v>
                </c:pt>
                <c:pt idx="4700">
                  <c:v>-4.2894129999999997</c:v>
                </c:pt>
                <c:pt idx="4701">
                  <c:v>-4.3308229999999996</c:v>
                </c:pt>
                <c:pt idx="4702">
                  <c:v>-4.3640239999999997</c:v>
                </c:pt>
                <c:pt idx="4703">
                  <c:v>-4.3888889999999998</c:v>
                </c:pt>
                <c:pt idx="4704">
                  <c:v>-4.4334939999999996</c:v>
                </c:pt>
                <c:pt idx="4705">
                  <c:v>-4.4684980000000003</c:v>
                </c:pt>
                <c:pt idx="4706">
                  <c:v>-4.522113</c:v>
                </c:pt>
                <c:pt idx="4707">
                  <c:v>-4.5508699999999997</c:v>
                </c:pt>
                <c:pt idx="4708">
                  <c:v>-4.5821370000000003</c:v>
                </c:pt>
                <c:pt idx="4709">
                  <c:v>-4.6215539999999997</c:v>
                </c:pt>
                <c:pt idx="4710">
                  <c:v>-4.6725390000000004</c:v>
                </c:pt>
                <c:pt idx="4711">
                  <c:v>-4.6903810000000004</c:v>
                </c:pt>
                <c:pt idx="4712">
                  <c:v>-4.7793020000000004</c:v>
                </c:pt>
                <c:pt idx="4713">
                  <c:v>-4.8494700000000002</c:v>
                </c:pt>
                <c:pt idx="4714">
                  <c:v>-4.9406999999999996</c:v>
                </c:pt>
                <c:pt idx="4715">
                  <c:v>-5.0203829999999998</c:v>
                </c:pt>
                <c:pt idx="4716">
                  <c:v>-5.092295</c:v>
                </c:pt>
                <c:pt idx="4717">
                  <c:v>-5.1855380000000002</c:v>
                </c:pt>
                <c:pt idx="4718">
                  <c:v>-5.2685449999999996</c:v>
                </c:pt>
                <c:pt idx="4719">
                  <c:v>-5.3196620000000001</c:v>
                </c:pt>
                <c:pt idx="4720">
                  <c:v>-5.4102949999999996</c:v>
                </c:pt>
                <c:pt idx="4721">
                  <c:v>-5.4477320000000002</c:v>
                </c:pt>
                <c:pt idx="4722">
                  <c:v>-5.5507809999999997</c:v>
                </c:pt>
                <c:pt idx="4723">
                  <c:v>-5.5876440000000001</c:v>
                </c:pt>
                <c:pt idx="4724">
                  <c:v>-5.7009629999999998</c:v>
                </c:pt>
                <c:pt idx="4725">
                  <c:v>-5.7997110000000003</c:v>
                </c:pt>
                <c:pt idx="4726">
                  <c:v>-5.8680519999999996</c:v>
                </c:pt>
                <c:pt idx="4727">
                  <c:v>-5.9247290000000001</c:v>
                </c:pt>
                <c:pt idx="4728">
                  <c:v>-6.0001350000000002</c:v>
                </c:pt>
                <c:pt idx="4729">
                  <c:v>-6.0634980000000001</c:v>
                </c:pt>
                <c:pt idx="4730">
                  <c:v>-6.1473360000000001</c:v>
                </c:pt>
                <c:pt idx="4731">
                  <c:v>-6.2094019999999999</c:v>
                </c:pt>
                <c:pt idx="4732">
                  <c:v>-6.2430919999999999</c:v>
                </c:pt>
                <c:pt idx="4733">
                  <c:v>-6.3176930000000002</c:v>
                </c:pt>
                <c:pt idx="4734">
                  <c:v>-6.3774040000000003</c:v>
                </c:pt>
                <c:pt idx="4735">
                  <c:v>-6.4264570000000001</c:v>
                </c:pt>
                <c:pt idx="4736">
                  <c:v>-6.4653390000000002</c:v>
                </c:pt>
                <c:pt idx="4737">
                  <c:v>-6.5544830000000003</c:v>
                </c:pt>
                <c:pt idx="4738">
                  <c:v>-6.5619680000000002</c:v>
                </c:pt>
                <c:pt idx="4739">
                  <c:v>-6.625858</c:v>
                </c:pt>
                <c:pt idx="4740">
                  <c:v>-6.6677749999999998</c:v>
                </c:pt>
                <c:pt idx="4741">
                  <c:v>-6.6727340000000002</c:v>
                </c:pt>
                <c:pt idx="4742">
                  <c:v>-6.7190580000000004</c:v>
                </c:pt>
                <c:pt idx="4743">
                  <c:v>-6.7631389999999998</c:v>
                </c:pt>
                <c:pt idx="4744">
                  <c:v>-6.8419350000000003</c:v>
                </c:pt>
                <c:pt idx="4745">
                  <c:v>-6.8864470000000004</c:v>
                </c:pt>
                <c:pt idx="4746">
                  <c:v>-6.9474590000000003</c:v>
                </c:pt>
                <c:pt idx="4747">
                  <c:v>-7.0027670000000004</c:v>
                </c:pt>
                <c:pt idx="4748">
                  <c:v>-7.0703670000000001</c:v>
                </c:pt>
                <c:pt idx="4749">
                  <c:v>-7.1138060000000003</c:v>
                </c:pt>
                <c:pt idx="4750">
                  <c:v>-7.1736899999999997</c:v>
                </c:pt>
                <c:pt idx="4751">
                  <c:v>-7.2362159999999998</c:v>
                </c:pt>
                <c:pt idx="4752">
                  <c:v>-7.2974509999999997</c:v>
                </c:pt>
                <c:pt idx="4753">
                  <c:v>-7.34171</c:v>
                </c:pt>
                <c:pt idx="4754">
                  <c:v>-7.4429179999999997</c:v>
                </c:pt>
                <c:pt idx="4755">
                  <c:v>-7.4786089999999996</c:v>
                </c:pt>
                <c:pt idx="4756">
                  <c:v>-7.5476099999999997</c:v>
                </c:pt>
                <c:pt idx="4757">
                  <c:v>-7.6108549999999999</c:v>
                </c:pt>
                <c:pt idx="4758">
                  <c:v>-7.6831649999999998</c:v>
                </c:pt>
                <c:pt idx="4759">
                  <c:v>-7.7543800000000003</c:v>
                </c:pt>
                <c:pt idx="4760">
                  <c:v>-7.7926690000000001</c:v>
                </c:pt>
                <c:pt idx="4761">
                  <c:v>-7.8855259999999996</c:v>
                </c:pt>
                <c:pt idx="4762">
                  <c:v>-7.9226510000000001</c:v>
                </c:pt>
                <c:pt idx="4763">
                  <c:v>-7.984782</c:v>
                </c:pt>
                <c:pt idx="4764">
                  <c:v>-8.0446050000000007</c:v>
                </c:pt>
                <c:pt idx="4765">
                  <c:v>-8.1197789999999994</c:v>
                </c:pt>
                <c:pt idx="4766">
                  <c:v>-8.2221569999999993</c:v>
                </c:pt>
                <c:pt idx="4767">
                  <c:v>-8.3235069999999993</c:v>
                </c:pt>
                <c:pt idx="4768">
                  <c:v>-8.4209949999999996</c:v>
                </c:pt>
                <c:pt idx="4769">
                  <c:v>-8.5292089999999998</c:v>
                </c:pt>
                <c:pt idx="4770">
                  <c:v>-8.6551109999999998</c:v>
                </c:pt>
                <c:pt idx="4771">
                  <c:v>-8.7466699999999999</c:v>
                </c:pt>
                <c:pt idx="4772">
                  <c:v>-8.8183059999999998</c:v>
                </c:pt>
                <c:pt idx="4773">
                  <c:v>-8.9477969999999996</c:v>
                </c:pt>
                <c:pt idx="4774">
                  <c:v>-9.1071369999999998</c:v>
                </c:pt>
                <c:pt idx="4775">
                  <c:v>-9.2081669999999995</c:v>
                </c:pt>
                <c:pt idx="4776">
                  <c:v>-9.3548919999999995</c:v>
                </c:pt>
                <c:pt idx="4777">
                  <c:v>-9.4825739999999996</c:v>
                </c:pt>
                <c:pt idx="4778">
                  <c:v>-9.6300279999999994</c:v>
                </c:pt>
                <c:pt idx="4779">
                  <c:v>-9.7319960000000005</c:v>
                </c:pt>
                <c:pt idx="4780">
                  <c:v>-9.8672679999999993</c:v>
                </c:pt>
                <c:pt idx="4781">
                  <c:v>-10.038256000000001</c:v>
                </c:pt>
                <c:pt idx="4782">
                  <c:v>-10.107813999999999</c:v>
                </c:pt>
                <c:pt idx="4783">
                  <c:v>-10.251068</c:v>
                </c:pt>
                <c:pt idx="4784">
                  <c:v>-10.405469</c:v>
                </c:pt>
                <c:pt idx="4785">
                  <c:v>-10.572680999999999</c:v>
                </c:pt>
                <c:pt idx="4786">
                  <c:v>-10.698651999999999</c:v>
                </c:pt>
                <c:pt idx="4787">
                  <c:v>-10.864903999999999</c:v>
                </c:pt>
                <c:pt idx="4788">
                  <c:v>-11.050416999999999</c:v>
                </c:pt>
                <c:pt idx="4789">
                  <c:v>-11.214634999999999</c:v>
                </c:pt>
                <c:pt idx="4790">
                  <c:v>-11.406057000000001</c:v>
                </c:pt>
                <c:pt idx="4791">
                  <c:v>-11.589581000000001</c:v>
                </c:pt>
                <c:pt idx="4792">
                  <c:v>-11.783369</c:v>
                </c:pt>
                <c:pt idx="4793">
                  <c:v>-11.907495000000001</c:v>
                </c:pt>
                <c:pt idx="4794">
                  <c:v>-12.107958999999999</c:v>
                </c:pt>
                <c:pt idx="4795">
                  <c:v>-12.230226999999999</c:v>
                </c:pt>
                <c:pt idx="4796">
                  <c:v>-12.492855</c:v>
                </c:pt>
                <c:pt idx="4797">
                  <c:v>-12.628240999999999</c:v>
                </c:pt>
                <c:pt idx="4798">
                  <c:v>-12.795055</c:v>
                </c:pt>
                <c:pt idx="4799">
                  <c:v>-13.049557999999999</c:v>
                </c:pt>
                <c:pt idx="4800">
                  <c:v>-13.209084000000001</c:v>
                </c:pt>
                <c:pt idx="4801">
                  <c:v>-13.391881</c:v>
                </c:pt>
                <c:pt idx="4802">
                  <c:v>-13.571294999999999</c:v>
                </c:pt>
                <c:pt idx="4803">
                  <c:v>-13.832742</c:v>
                </c:pt>
                <c:pt idx="4804">
                  <c:v>-14.029157</c:v>
                </c:pt>
                <c:pt idx="4805">
                  <c:v>-8.5787080000000007</c:v>
                </c:pt>
                <c:pt idx="4806">
                  <c:v>-4.6455739999999999</c:v>
                </c:pt>
                <c:pt idx="4807">
                  <c:v>-2.2584599999999999</c:v>
                </c:pt>
                <c:pt idx="4808">
                  <c:v>-0.79649400000000004</c:v>
                </c:pt>
                <c:pt idx="4809">
                  <c:v>-0.104792</c:v>
                </c:pt>
                <c:pt idx="4810">
                  <c:v>8.3763000000000004E-2</c:v>
                </c:pt>
                <c:pt idx="4811">
                  <c:v>0.10012500000000001</c:v>
                </c:pt>
                <c:pt idx="4812">
                  <c:v>0.11769399999999999</c:v>
                </c:pt>
                <c:pt idx="4813">
                  <c:v>0.120217</c:v>
                </c:pt>
                <c:pt idx="4814">
                  <c:v>0.10739899999999999</c:v>
                </c:pt>
                <c:pt idx="4815">
                  <c:v>0.17882100000000001</c:v>
                </c:pt>
                <c:pt idx="4816">
                  <c:v>0.25282500000000002</c:v>
                </c:pt>
                <c:pt idx="4817">
                  <c:v>0.34309200000000001</c:v>
                </c:pt>
                <c:pt idx="4818">
                  <c:v>0.43913099999999999</c:v>
                </c:pt>
                <c:pt idx="4819">
                  <c:v>0.636629</c:v>
                </c:pt>
                <c:pt idx="4820">
                  <c:v>0.86970899999999995</c:v>
                </c:pt>
                <c:pt idx="4821">
                  <c:v>2.1303990000000002</c:v>
                </c:pt>
                <c:pt idx="4822">
                  <c:v>4.0883940000000001</c:v>
                </c:pt>
                <c:pt idx="4823">
                  <c:v>5.5411619999999999</c:v>
                </c:pt>
                <c:pt idx="4824">
                  <c:v>5.7999910000000003</c:v>
                </c:pt>
                <c:pt idx="4825">
                  <c:v>-0.59217600000000004</c:v>
                </c:pt>
                <c:pt idx="4826">
                  <c:v>-1.272883</c:v>
                </c:pt>
                <c:pt idx="4827">
                  <c:v>-2.0427580000000001</c:v>
                </c:pt>
                <c:pt idx="4828">
                  <c:v>-2.6195599999999999</c:v>
                </c:pt>
                <c:pt idx="4829">
                  <c:v>-3.4390529999999999</c:v>
                </c:pt>
                <c:pt idx="4830">
                  <c:v>-3.7394180000000001</c:v>
                </c:pt>
                <c:pt idx="4831">
                  <c:v>-3.0161229999999999</c:v>
                </c:pt>
                <c:pt idx="4832">
                  <c:v>-2.9347500000000002</c:v>
                </c:pt>
                <c:pt idx="4833">
                  <c:v>-3.0772970000000002</c:v>
                </c:pt>
                <c:pt idx="4834">
                  <c:v>-3.521407</c:v>
                </c:pt>
                <c:pt idx="4835">
                  <c:v>-3.1338189999999999</c:v>
                </c:pt>
                <c:pt idx="4836">
                  <c:v>-3.1824300000000001</c:v>
                </c:pt>
                <c:pt idx="4837">
                  <c:v>-3.3331970000000002</c:v>
                </c:pt>
                <c:pt idx="4838">
                  <c:v>-3.5256150000000002</c:v>
                </c:pt>
                <c:pt idx="4839">
                  <c:v>-3.6835529999999999</c:v>
                </c:pt>
                <c:pt idx="4840">
                  <c:v>-3.779706</c:v>
                </c:pt>
                <c:pt idx="4841">
                  <c:v>-3.7350789999999998</c:v>
                </c:pt>
                <c:pt idx="4842">
                  <c:v>-3.6992060000000002</c:v>
                </c:pt>
                <c:pt idx="4843">
                  <c:v>-3.7776900000000002</c:v>
                </c:pt>
                <c:pt idx="4844">
                  <c:v>-3.9140959999999998</c:v>
                </c:pt>
                <c:pt idx="4845">
                  <c:v>-3.98746</c:v>
                </c:pt>
                <c:pt idx="4846">
                  <c:v>-4.0525219999999997</c:v>
                </c:pt>
                <c:pt idx="4847">
                  <c:v>-4.0787440000000004</c:v>
                </c:pt>
                <c:pt idx="4848">
                  <c:v>-4.0950670000000002</c:v>
                </c:pt>
                <c:pt idx="4849">
                  <c:v>-4.1157060000000003</c:v>
                </c:pt>
                <c:pt idx="4850">
                  <c:v>-4.1211339999999996</c:v>
                </c:pt>
                <c:pt idx="4851">
                  <c:v>-4.1364070000000002</c:v>
                </c:pt>
                <c:pt idx="4852">
                  <c:v>-4.1373470000000001</c:v>
                </c:pt>
                <c:pt idx="4853">
                  <c:v>-4.1221990000000002</c:v>
                </c:pt>
                <c:pt idx="4854">
                  <c:v>-4.0979660000000004</c:v>
                </c:pt>
                <c:pt idx="4855">
                  <c:v>-4.0314690000000004</c:v>
                </c:pt>
                <c:pt idx="4856">
                  <c:v>-4.0394399999999999</c:v>
                </c:pt>
                <c:pt idx="4857">
                  <c:v>-4.017004</c:v>
                </c:pt>
                <c:pt idx="4858">
                  <c:v>-3.9994070000000002</c:v>
                </c:pt>
                <c:pt idx="4859">
                  <c:v>-3.9770349999999999</c:v>
                </c:pt>
                <c:pt idx="4860">
                  <c:v>-3.9773719999999999</c:v>
                </c:pt>
                <c:pt idx="4861">
                  <c:v>-3.9475229999999999</c:v>
                </c:pt>
                <c:pt idx="4862">
                  <c:v>-3.944861</c:v>
                </c:pt>
                <c:pt idx="4863">
                  <c:v>-3.920706</c:v>
                </c:pt>
                <c:pt idx="4864">
                  <c:v>-3.941236</c:v>
                </c:pt>
                <c:pt idx="4865">
                  <c:v>-3.9431240000000001</c:v>
                </c:pt>
                <c:pt idx="4866">
                  <c:v>-3.9495290000000001</c:v>
                </c:pt>
                <c:pt idx="4867">
                  <c:v>-3.9256639999999998</c:v>
                </c:pt>
                <c:pt idx="4868">
                  <c:v>-3.9493499999999999</c:v>
                </c:pt>
                <c:pt idx="4869">
                  <c:v>-3.927308</c:v>
                </c:pt>
                <c:pt idx="4870">
                  <c:v>-3.836684</c:v>
                </c:pt>
                <c:pt idx="4871">
                  <c:v>-3.838492</c:v>
                </c:pt>
                <c:pt idx="4872">
                  <c:v>-3.8369710000000001</c:v>
                </c:pt>
                <c:pt idx="4873">
                  <c:v>-3.818368</c:v>
                </c:pt>
                <c:pt idx="4874">
                  <c:v>-3.8322379999999998</c:v>
                </c:pt>
                <c:pt idx="4875">
                  <c:v>-3.8557760000000001</c:v>
                </c:pt>
                <c:pt idx="4876">
                  <c:v>-3.8603519999999998</c:v>
                </c:pt>
                <c:pt idx="4877">
                  <c:v>-3.8725139999999998</c:v>
                </c:pt>
                <c:pt idx="4878">
                  <c:v>-3.8581979999999998</c:v>
                </c:pt>
                <c:pt idx="4879">
                  <c:v>-3.8887420000000001</c:v>
                </c:pt>
                <c:pt idx="4880">
                  <c:v>-3.889926</c:v>
                </c:pt>
                <c:pt idx="4881">
                  <c:v>-3.8043209999999998</c:v>
                </c:pt>
                <c:pt idx="4882">
                  <c:v>-3.8124479999999998</c:v>
                </c:pt>
                <c:pt idx="4883">
                  <c:v>-3.8196439999999998</c:v>
                </c:pt>
                <c:pt idx="4884">
                  <c:v>-3.7906960000000001</c:v>
                </c:pt>
                <c:pt idx="4885">
                  <c:v>-3.8274279999999998</c:v>
                </c:pt>
                <c:pt idx="4886">
                  <c:v>-3.8401200000000002</c:v>
                </c:pt>
                <c:pt idx="4887">
                  <c:v>-3.8547769999999999</c:v>
                </c:pt>
                <c:pt idx="4888">
                  <c:v>-3.874107</c:v>
                </c:pt>
                <c:pt idx="4889">
                  <c:v>-3.8817020000000002</c:v>
                </c:pt>
                <c:pt idx="4890">
                  <c:v>-3.9112429999999998</c:v>
                </c:pt>
                <c:pt idx="4891">
                  <c:v>-3.9144999999999999</c:v>
                </c:pt>
                <c:pt idx="4892">
                  <c:v>-3.906256</c:v>
                </c:pt>
                <c:pt idx="4893">
                  <c:v>-3.9292600000000002</c:v>
                </c:pt>
                <c:pt idx="4894">
                  <c:v>-3.9250470000000002</c:v>
                </c:pt>
                <c:pt idx="4895">
                  <c:v>-3.9313820000000002</c:v>
                </c:pt>
                <c:pt idx="4896">
                  <c:v>-3.9193319999999998</c:v>
                </c:pt>
                <c:pt idx="4897">
                  <c:v>-3.9096069999999998</c:v>
                </c:pt>
                <c:pt idx="4898">
                  <c:v>-3.9305910000000002</c:v>
                </c:pt>
                <c:pt idx="4899">
                  <c:v>-3.9716279999999999</c:v>
                </c:pt>
                <c:pt idx="4900">
                  <c:v>-3.9741569999999999</c:v>
                </c:pt>
                <c:pt idx="4901">
                  <c:v>-3.9775160000000001</c:v>
                </c:pt>
                <c:pt idx="4902">
                  <c:v>-4.0158300000000002</c:v>
                </c:pt>
                <c:pt idx="4903">
                  <c:v>-4.016127</c:v>
                </c:pt>
                <c:pt idx="4904">
                  <c:v>-3.985525</c:v>
                </c:pt>
                <c:pt idx="4905">
                  <c:v>-4.025226</c:v>
                </c:pt>
                <c:pt idx="4906">
                  <c:v>-4.0335109999999998</c:v>
                </c:pt>
                <c:pt idx="4907">
                  <c:v>-4.0516079999999999</c:v>
                </c:pt>
                <c:pt idx="4908">
                  <c:v>-4.0323659999999997</c:v>
                </c:pt>
                <c:pt idx="4909">
                  <c:v>-4.1213939999999996</c:v>
                </c:pt>
                <c:pt idx="4910">
                  <c:v>-4.0830640000000002</c:v>
                </c:pt>
                <c:pt idx="4911">
                  <c:v>-4.0476890000000001</c:v>
                </c:pt>
                <c:pt idx="4912">
                  <c:v>-4.0488400000000002</c:v>
                </c:pt>
                <c:pt idx="4913">
                  <c:v>-4.0296209999999997</c:v>
                </c:pt>
                <c:pt idx="4914">
                  <c:v>-4.0476169999999998</c:v>
                </c:pt>
                <c:pt idx="4915">
                  <c:v>-4.1022480000000003</c:v>
                </c:pt>
                <c:pt idx="4916">
                  <c:v>-4.1238099999999998</c:v>
                </c:pt>
                <c:pt idx="4917">
                  <c:v>-4.1405620000000001</c:v>
                </c:pt>
                <c:pt idx="4918">
                  <c:v>-4.1638549999999999</c:v>
                </c:pt>
                <c:pt idx="4919">
                  <c:v>-4.1845100000000004</c:v>
                </c:pt>
                <c:pt idx="4920">
                  <c:v>-4.1885120000000002</c:v>
                </c:pt>
                <c:pt idx="4921">
                  <c:v>-4.2359410000000004</c:v>
                </c:pt>
                <c:pt idx="4922">
                  <c:v>-4.2428920000000003</c:v>
                </c:pt>
                <c:pt idx="4923">
                  <c:v>-4.2672639999999999</c:v>
                </c:pt>
                <c:pt idx="4924">
                  <c:v>-4.3217040000000004</c:v>
                </c:pt>
                <c:pt idx="4925">
                  <c:v>-4.2926929999999999</c:v>
                </c:pt>
                <c:pt idx="4926">
                  <c:v>-4.3032060000000003</c:v>
                </c:pt>
                <c:pt idx="4927">
                  <c:v>-4.3611760000000004</c:v>
                </c:pt>
                <c:pt idx="4928">
                  <c:v>-4.3651150000000003</c:v>
                </c:pt>
                <c:pt idx="4929">
                  <c:v>-4.3939409999999999</c:v>
                </c:pt>
                <c:pt idx="4930">
                  <c:v>-4.4717859999999998</c:v>
                </c:pt>
                <c:pt idx="4931">
                  <c:v>-4.4627650000000001</c:v>
                </c:pt>
                <c:pt idx="4932">
                  <c:v>-4.4824580000000003</c:v>
                </c:pt>
                <c:pt idx="4933">
                  <c:v>-4.5173579999999998</c:v>
                </c:pt>
                <c:pt idx="4934">
                  <c:v>-4.535253</c:v>
                </c:pt>
                <c:pt idx="4935">
                  <c:v>-4.5677240000000001</c:v>
                </c:pt>
                <c:pt idx="4936">
                  <c:v>-4.5645280000000001</c:v>
                </c:pt>
                <c:pt idx="4937">
                  <c:v>-4.5986190000000002</c:v>
                </c:pt>
                <c:pt idx="4938">
                  <c:v>-4.6164620000000003</c:v>
                </c:pt>
                <c:pt idx="4939">
                  <c:v>-4.6146909999999997</c:v>
                </c:pt>
                <c:pt idx="4940">
                  <c:v>-4.5946119999999997</c:v>
                </c:pt>
                <c:pt idx="4941">
                  <c:v>-4.6320730000000001</c:v>
                </c:pt>
                <c:pt idx="4942">
                  <c:v>-4.6820579999999996</c:v>
                </c:pt>
                <c:pt idx="4943">
                  <c:v>-4.7408770000000002</c:v>
                </c:pt>
                <c:pt idx="4944">
                  <c:v>-4.7461479999999998</c:v>
                </c:pt>
                <c:pt idx="4945">
                  <c:v>-4.8265729999999998</c:v>
                </c:pt>
                <c:pt idx="4946">
                  <c:v>-4.8701540000000003</c:v>
                </c:pt>
                <c:pt idx="4947">
                  <c:v>-4.8727020000000003</c:v>
                </c:pt>
                <c:pt idx="4948">
                  <c:v>-4.938167</c:v>
                </c:pt>
                <c:pt idx="4949">
                  <c:v>-4.9795170000000004</c:v>
                </c:pt>
                <c:pt idx="4950">
                  <c:v>-5.0225070000000001</c:v>
                </c:pt>
                <c:pt idx="4951">
                  <c:v>-5.0796219999999996</c:v>
                </c:pt>
                <c:pt idx="4952">
                  <c:v>-5.1429650000000002</c:v>
                </c:pt>
                <c:pt idx="4953">
                  <c:v>-5.1709680000000002</c:v>
                </c:pt>
                <c:pt idx="4954">
                  <c:v>-5.2187039999999998</c:v>
                </c:pt>
                <c:pt idx="4955">
                  <c:v>-5.2482810000000004</c:v>
                </c:pt>
                <c:pt idx="4956">
                  <c:v>-5.1797709999999997</c:v>
                </c:pt>
                <c:pt idx="4957">
                  <c:v>-5.2222549999999996</c:v>
                </c:pt>
                <c:pt idx="4958">
                  <c:v>-5.2553179999999999</c:v>
                </c:pt>
                <c:pt idx="4959">
                  <c:v>-5.3389030000000002</c:v>
                </c:pt>
                <c:pt idx="4960">
                  <c:v>-5.4249840000000003</c:v>
                </c:pt>
                <c:pt idx="4961">
                  <c:v>-5.4213310000000003</c:v>
                </c:pt>
                <c:pt idx="4962">
                  <c:v>-5.4781389999999996</c:v>
                </c:pt>
                <c:pt idx="4963">
                  <c:v>-5.5388299999999999</c:v>
                </c:pt>
                <c:pt idx="4964">
                  <c:v>-5.6098299999999997</c:v>
                </c:pt>
                <c:pt idx="4965">
                  <c:v>-5.635707</c:v>
                </c:pt>
                <c:pt idx="4966">
                  <c:v>-5.7247510000000004</c:v>
                </c:pt>
                <c:pt idx="4967">
                  <c:v>-5.7664070000000001</c:v>
                </c:pt>
                <c:pt idx="4968">
                  <c:v>-5.8133939999999997</c:v>
                </c:pt>
                <c:pt idx="4969">
                  <c:v>-5.8595360000000003</c:v>
                </c:pt>
                <c:pt idx="4970">
                  <c:v>-5.9184260000000002</c:v>
                </c:pt>
                <c:pt idx="4971">
                  <c:v>-5.9605490000000003</c:v>
                </c:pt>
                <c:pt idx="4972">
                  <c:v>-6.0220789999999997</c:v>
                </c:pt>
                <c:pt idx="4973">
                  <c:v>-6.0900800000000004</c:v>
                </c:pt>
                <c:pt idx="4974">
                  <c:v>-6.166048</c:v>
                </c:pt>
                <c:pt idx="4975">
                  <c:v>-6.215185</c:v>
                </c:pt>
                <c:pt idx="4976">
                  <c:v>-6.2997480000000001</c:v>
                </c:pt>
                <c:pt idx="4977">
                  <c:v>-6.3566149999999997</c:v>
                </c:pt>
                <c:pt idx="4978">
                  <c:v>-6.4181049999999997</c:v>
                </c:pt>
                <c:pt idx="4979">
                  <c:v>-6.48888</c:v>
                </c:pt>
                <c:pt idx="4980">
                  <c:v>-6.5529000000000002</c:v>
                </c:pt>
                <c:pt idx="4981">
                  <c:v>-6.6228800000000003</c:v>
                </c:pt>
                <c:pt idx="4982">
                  <c:v>-6.7447400000000002</c:v>
                </c:pt>
                <c:pt idx="4983">
                  <c:v>-6.824408</c:v>
                </c:pt>
                <c:pt idx="4984">
                  <c:v>-6.9107859999999999</c:v>
                </c:pt>
                <c:pt idx="4985">
                  <c:v>-6.999492</c:v>
                </c:pt>
                <c:pt idx="4986">
                  <c:v>-7.0862270000000001</c:v>
                </c:pt>
                <c:pt idx="4987">
                  <c:v>-7.1804949999999996</c:v>
                </c:pt>
                <c:pt idx="4988">
                  <c:v>-7.2497610000000003</c:v>
                </c:pt>
                <c:pt idx="4989">
                  <c:v>-7.3045299999999997</c:v>
                </c:pt>
                <c:pt idx="4990">
                  <c:v>-7.3834850000000003</c:v>
                </c:pt>
                <c:pt idx="4991">
                  <c:v>-7.4709500000000002</c:v>
                </c:pt>
                <c:pt idx="4992">
                  <c:v>-7.5396840000000003</c:v>
                </c:pt>
                <c:pt idx="4993">
                  <c:v>-7.6525920000000003</c:v>
                </c:pt>
                <c:pt idx="4994">
                  <c:v>-7.7252739999999998</c:v>
                </c:pt>
                <c:pt idx="4995">
                  <c:v>-7.8678039999999996</c:v>
                </c:pt>
                <c:pt idx="4996">
                  <c:v>-7.9455549999999997</c:v>
                </c:pt>
                <c:pt idx="4997">
                  <c:v>-8.0411699999999993</c:v>
                </c:pt>
                <c:pt idx="4998">
                  <c:v>-8.1603709999999996</c:v>
                </c:pt>
                <c:pt idx="4999">
                  <c:v>-8.2863220000000002</c:v>
                </c:pt>
                <c:pt idx="5000">
                  <c:v>-8.3344570000000004</c:v>
                </c:pt>
                <c:pt idx="5001">
                  <c:v>-8.4468429999999994</c:v>
                </c:pt>
                <c:pt idx="5002">
                  <c:v>-8.5777169999999998</c:v>
                </c:pt>
                <c:pt idx="5003">
                  <c:v>-8.7018839999999997</c:v>
                </c:pt>
                <c:pt idx="5004">
                  <c:v>-8.8439530000000008</c:v>
                </c:pt>
                <c:pt idx="5005">
                  <c:v>-8.949109</c:v>
                </c:pt>
                <c:pt idx="5006">
                  <c:v>-9.1165889999999994</c:v>
                </c:pt>
                <c:pt idx="5007">
                  <c:v>-9.2399710000000006</c:v>
                </c:pt>
                <c:pt idx="5008">
                  <c:v>-9.3627000000000002</c:v>
                </c:pt>
                <c:pt idx="5009">
                  <c:v>-9.4380919999999993</c:v>
                </c:pt>
                <c:pt idx="5010">
                  <c:v>-9.5885409999999993</c:v>
                </c:pt>
                <c:pt idx="5011">
                  <c:v>-9.6920029999999997</c:v>
                </c:pt>
                <c:pt idx="5012">
                  <c:v>-9.8707770000000004</c:v>
                </c:pt>
                <c:pt idx="5013">
                  <c:v>-9.9703730000000004</c:v>
                </c:pt>
                <c:pt idx="5014">
                  <c:v>-10.120377</c:v>
                </c:pt>
                <c:pt idx="5015">
                  <c:v>-10.227188999999999</c:v>
                </c:pt>
                <c:pt idx="5016">
                  <c:v>-10.353631</c:v>
                </c:pt>
                <c:pt idx="5017">
                  <c:v>-10.511214000000001</c:v>
                </c:pt>
                <c:pt idx="5018">
                  <c:v>-10.673382</c:v>
                </c:pt>
                <c:pt idx="5019">
                  <c:v>-10.806713</c:v>
                </c:pt>
                <c:pt idx="5020">
                  <c:v>-10.951301000000001</c:v>
                </c:pt>
                <c:pt idx="5021">
                  <c:v>-11.121347999999999</c:v>
                </c:pt>
                <c:pt idx="5022">
                  <c:v>-11.272582</c:v>
                </c:pt>
                <c:pt idx="5023">
                  <c:v>-11.425390999999999</c:v>
                </c:pt>
                <c:pt idx="5024">
                  <c:v>-11.574187</c:v>
                </c:pt>
                <c:pt idx="5025">
                  <c:v>-11.745995000000001</c:v>
                </c:pt>
                <c:pt idx="5026">
                  <c:v>-11.865819999999999</c:v>
                </c:pt>
                <c:pt idx="5027">
                  <c:v>-12.067612</c:v>
                </c:pt>
                <c:pt idx="5028">
                  <c:v>-12.206241</c:v>
                </c:pt>
                <c:pt idx="5029">
                  <c:v>-12.409793000000001</c:v>
                </c:pt>
                <c:pt idx="5030">
                  <c:v>-12.563223000000001</c:v>
                </c:pt>
                <c:pt idx="5031">
                  <c:v>-12.755127</c:v>
                </c:pt>
                <c:pt idx="5032">
                  <c:v>-12.992243</c:v>
                </c:pt>
                <c:pt idx="5033">
                  <c:v>-13.097092999999999</c:v>
                </c:pt>
                <c:pt idx="5034">
                  <c:v>-13.336886</c:v>
                </c:pt>
                <c:pt idx="5035">
                  <c:v>-13.494751000000001</c:v>
                </c:pt>
                <c:pt idx="5036">
                  <c:v>-13.719467</c:v>
                </c:pt>
                <c:pt idx="5037">
                  <c:v>-14.097121</c:v>
                </c:pt>
                <c:pt idx="5038">
                  <c:v>-14.178537</c:v>
                </c:pt>
                <c:pt idx="5039">
                  <c:v>-14.218883999999999</c:v>
                </c:pt>
                <c:pt idx="5040">
                  <c:v>-15.207378</c:v>
                </c:pt>
                <c:pt idx="5041">
                  <c:v>-14.552344</c:v>
                </c:pt>
                <c:pt idx="5042">
                  <c:v>-15.487247</c:v>
                </c:pt>
                <c:pt idx="5043">
                  <c:v>-15.729258</c:v>
                </c:pt>
                <c:pt idx="5044">
                  <c:v>-14.989077999999999</c:v>
                </c:pt>
                <c:pt idx="5045">
                  <c:v>-9.6809860000000008</c:v>
                </c:pt>
                <c:pt idx="5046">
                  <c:v>-6.7287910000000002</c:v>
                </c:pt>
                <c:pt idx="5047">
                  <c:v>-3.7135020000000001</c:v>
                </c:pt>
                <c:pt idx="5048">
                  <c:v>-1.717989</c:v>
                </c:pt>
                <c:pt idx="5049">
                  <c:v>-0.467221</c:v>
                </c:pt>
                <c:pt idx="5050">
                  <c:v>9.6084000000000003E-2</c:v>
                </c:pt>
                <c:pt idx="5051">
                  <c:v>0.114527</c:v>
                </c:pt>
                <c:pt idx="5052">
                  <c:v>0.120361</c:v>
                </c:pt>
                <c:pt idx="5053">
                  <c:v>0.128829</c:v>
                </c:pt>
                <c:pt idx="5054">
                  <c:v>0.13517799999999999</c:v>
                </c:pt>
                <c:pt idx="5055">
                  <c:v>0.16125200000000001</c:v>
                </c:pt>
                <c:pt idx="5056">
                  <c:v>0.142567</c:v>
                </c:pt>
                <c:pt idx="5057">
                  <c:v>0.21493699999999999</c:v>
                </c:pt>
                <c:pt idx="5058">
                  <c:v>0.29888700000000001</c:v>
                </c:pt>
                <c:pt idx="5059">
                  <c:v>0.42930499999999999</c:v>
                </c:pt>
                <c:pt idx="5060">
                  <c:v>0.57490200000000002</c:v>
                </c:pt>
                <c:pt idx="5061">
                  <c:v>0.82965599999999995</c:v>
                </c:pt>
                <c:pt idx="5062">
                  <c:v>2.0105230000000001</c:v>
                </c:pt>
                <c:pt idx="5063">
                  <c:v>4.1851450000000003</c:v>
                </c:pt>
                <c:pt idx="5064">
                  <c:v>5.5962209999999999</c:v>
                </c:pt>
                <c:pt idx="5065">
                  <c:v>6.6561700000000004</c:v>
                </c:pt>
                <c:pt idx="5066">
                  <c:v>6.7678390000000004</c:v>
                </c:pt>
                <c:pt idx="5067">
                  <c:v>0.179008</c:v>
                </c:pt>
                <c:pt idx="5068">
                  <c:v>-1.150854</c:v>
                </c:pt>
                <c:pt idx="5069">
                  <c:v>-2.0989019999999998</c:v>
                </c:pt>
                <c:pt idx="5070">
                  <c:v>-2.6797970000000002</c:v>
                </c:pt>
                <c:pt idx="5071">
                  <c:v>-3.3189289999999998</c:v>
                </c:pt>
                <c:pt idx="5072">
                  <c:v>-3.686744</c:v>
                </c:pt>
                <c:pt idx="5073">
                  <c:v>-2.9802330000000001</c:v>
                </c:pt>
                <c:pt idx="5074">
                  <c:v>-3.067075</c:v>
                </c:pt>
                <c:pt idx="5075">
                  <c:v>-3.3208850000000001</c:v>
                </c:pt>
                <c:pt idx="5076">
                  <c:v>-3.5560269999999998</c:v>
                </c:pt>
                <c:pt idx="5077">
                  <c:v>-3.345612</c:v>
                </c:pt>
                <c:pt idx="5078">
                  <c:v>-3.3940790000000001</c:v>
                </c:pt>
                <c:pt idx="5079">
                  <c:v>-3.545194</c:v>
                </c:pt>
                <c:pt idx="5080">
                  <c:v>-3.7509299999999999</c:v>
                </c:pt>
                <c:pt idx="5081">
                  <c:v>-3.910523</c:v>
                </c:pt>
                <c:pt idx="5082">
                  <c:v>-3.9210370000000001</c:v>
                </c:pt>
                <c:pt idx="5083">
                  <c:v>-3.839493</c:v>
                </c:pt>
                <c:pt idx="5084">
                  <c:v>-3.7883789999999999</c:v>
                </c:pt>
                <c:pt idx="5085">
                  <c:v>-3.8554970000000002</c:v>
                </c:pt>
                <c:pt idx="5086">
                  <c:v>-3.9609489999999998</c:v>
                </c:pt>
                <c:pt idx="5087">
                  <c:v>-4.0396260000000002</c:v>
                </c:pt>
                <c:pt idx="5088">
                  <c:v>-4.0453609999999998</c:v>
                </c:pt>
                <c:pt idx="5089">
                  <c:v>-4.0492710000000001</c:v>
                </c:pt>
                <c:pt idx="5090">
                  <c:v>-3.9735490000000002</c:v>
                </c:pt>
                <c:pt idx="5091">
                  <c:v>-4.020683</c:v>
                </c:pt>
                <c:pt idx="5092">
                  <c:v>-4.0460339999999997</c:v>
                </c:pt>
                <c:pt idx="5093">
                  <c:v>-4.0416809999999996</c:v>
                </c:pt>
                <c:pt idx="5094">
                  <c:v>-4.0381030000000004</c:v>
                </c:pt>
                <c:pt idx="5095">
                  <c:v>-4.0334289999999999</c:v>
                </c:pt>
                <c:pt idx="5096">
                  <c:v>-4.0141109999999998</c:v>
                </c:pt>
                <c:pt idx="5097">
                  <c:v>-4.0219509999999996</c:v>
                </c:pt>
                <c:pt idx="5098">
                  <c:v>-4.0184839999999999</c:v>
                </c:pt>
                <c:pt idx="5099">
                  <c:v>-4.0111559999999997</c:v>
                </c:pt>
                <c:pt idx="5100">
                  <c:v>-4.0147750000000002</c:v>
                </c:pt>
                <c:pt idx="5101">
                  <c:v>-4.021973</c:v>
                </c:pt>
                <c:pt idx="5102">
                  <c:v>-3.9889920000000001</c:v>
                </c:pt>
                <c:pt idx="5103">
                  <c:v>-3.9646409999999999</c:v>
                </c:pt>
                <c:pt idx="5104">
                  <c:v>-3.968839</c:v>
                </c:pt>
                <c:pt idx="5105">
                  <c:v>-3.9412859999999998</c:v>
                </c:pt>
                <c:pt idx="5106">
                  <c:v>-3.9533680000000002</c:v>
                </c:pt>
                <c:pt idx="5107">
                  <c:v>-3.9072420000000001</c:v>
                </c:pt>
                <c:pt idx="5108">
                  <c:v>-3.9073199999999999</c:v>
                </c:pt>
                <c:pt idx="5109">
                  <c:v>-3.9328750000000001</c:v>
                </c:pt>
                <c:pt idx="5110">
                  <c:v>-3.9167369999999999</c:v>
                </c:pt>
                <c:pt idx="5111">
                  <c:v>-3.9113639999999998</c:v>
                </c:pt>
                <c:pt idx="5112">
                  <c:v>-3.8722539999999999</c:v>
                </c:pt>
                <c:pt idx="5113">
                  <c:v>-3.8465560000000001</c:v>
                </c:pt>
                <c:pt idx="5114">
                  <c:v>-3.848541</c:v>
                </c:pt>
                <c:pt idx="5115">
                  <c:v>-3.8520289999999999</c:v>
                </c:pt>
                <c:pt idx="5116">
                  <c:v>-3.8320850000000002</c:v>
                </c:pt>
                <c:pt idx="5117">
                  <c:v>-3.8334419999999998</c:v>
                </c:pt>
                <c:pt idx="5118">
                  <c:v>-3.8458610000000002</c:v>
                </c:pt>
                <c:pt idx="5119">
                  <c:v>-3.849691</c:v>
                </c:pt>
                <c:pt idx="5120">
                  <c:v>-3.8736579999999998</c:v>
                </c:pt>
                <c:pt idx="5121">
                  <c:v>-3.8664800000000001</c:v>
                </c:pt>
                <c:pt idx="5122">
                  <c:v>-3.8798300000000001</c:v>
                </c:pt>
                <c:pt idx="5123">
                  <c:v>-3.8771770000000001</c:v>
                </c:pt>
                <c:pt idx="5124">
                  <c:v>-3.900423</c:v>
                </c:pt>
                <c:pt idx="5125">
                  <c:v>-3.9001730000000001</c:v>
                </c:pt>
                <c:pt idx="5126">
                  <c:v>-3.9084099999999999</c:v>
                </c:pt>
                <c:pt idx="5127">
                  <c:v>-3.8743289999999999</c:v>
                </c:pt>
                <c:pt idx="5128">
                  <c:v>-3.852808</c:v>
                </c:pt>
                <c:pt idx="5129">
                  <c:v>-3.8948659999999999</c:v>
                </c:pt>
                <c:pt idx="5130">
                  <c:v>-3.9046599999999998</c:v>
                </c:pt>
                <c:pt idx="5131">
                  <c:v>-3.9303409999999999</c:v>
                </c:pt>
                <c:pt idx="5132">
                  <c:v>-3.9083779999999999</c:v>
                </c:pt>
                <c:pt idx="5133">
                  <c:v>-3.8645019999999999</c:v>
                </c:pt>
                <c:pt idx="5134">
                  <c:v>-3.865691</c:v>
                </c:pt>
                <c:pt idx="5135">
                  <c:v>-3.8811049999999998</c:v>
                </c:pt>
                <c:pt idx="5136">
                  <c:v>-3.9268510000000001</c:v>
                </c:pt>
                <c:pt idx="5137">
                  <c:v>-3.8988200000000002</c:v>
                </c:pt>
                <c:pt idx="5138">
                  <c:v>-3.9251100000000001</c:v>
                </c:pt>
                <c:pt idx="5139">
                  <c:v>-3.9406810000000001</c:v>
                </c:pt>
                <c:pt idx="5140">
                  <c:v>-3.9503180000000002</c:v>
                </c:pt>
                <c:pt idx="5141">
                  <c:v>-3.993932</c:v>
                </c:pt>
                <c:pt idx="5142">
                  <c:v>-4.0072099999999997</c:v>
                </c:pt>
                <c:pt idx="5143">
                  <c:v>-4.0258690000000001</c:v>
                </c:pt>
                <c:pt idx="5144">
                  <c:v>-3.9503270000000001</c:v>
                </c:pt>
                <c:pt idx="5145">
                  <c:v>-3.9435280000000001</c:v>
                </c:pt>
                <c:pt idx="5146">
                  <c:v>-3.984893</c:v>
                </c:pt>
                <c:pt idx="5147">
                  <c:v>-4.0106609999999998</c:v>
                </c:pt>
                <c:pt idx="5148">
                  <c:v>-4.025639</c:v>
                </c:pt>
                <c:pt idx="5149">
                  <c:v>-4.0602270000000003</c:v>
                </c:pt>
                <c:pt idx="5150">
                  <c:v>-4.0813470000000001</c:v>
                </c:pt>
                <c:pt idx="5151">
                  <c:v>-4.09314</c:v>
                </c:pt>
                <c:pt idx="5152">
                  <c:v>-4.1206509999999996</c:v>
                </c:pt>
                <c:pt idx="5153">
                  <c:v>-4.1582210000000002</c:v>
                </c:pt>
                <c:pt idx="5154">
                  <c:v>-4.1545839999999998</c:v>
                </c:pt>
                <c:pt idx="5155">
                  <c:v>-4.1655329999999999</c:v>
                </c:pt>
                <c:pt idx="5156">
                  <c:v>-4.2041320000000004</c:v>
                </c:pt>
                <c:pt idx="5157">
                  <c:v>-4.2150499999999997</c:v>
                </c:pt>
                <c:pt idx="5158">
                  <c:v>-4.261298</c:v>
                </c:pt>
                <c:pt idx="5159">
                  <c:v>-4.2876649999999996</c:v>
                </c:pt>
                <c:pt idx="5160">
                  <c:v>-4.2915809999999999</c:v>
                </c:pt>
                <c:pt idx="5161">
                  <c:v>-4.3402390000000004</c:v>
                </c:pt>
                <c:pt idx="5162">
                  <c:v>-4.3680050000000001</c:v>
                </c:pt>
                <c:pt idx="5163">
                  <c:v>-4.3693590000000002</c:v>
                </c:pt>
                <c:pt idx="5164">
                  <c:v>-4.388477</c:v>
                </c:pt>
                <c:pt idx="5165">
                  <c:v>-4.4015620000000002</c:v>
                </c:pt>
                <c:pt idx="5166">
                  <c:v>-4.3954420000000001</c:v>
                </c:pt>
                <c:pt idx="5167">
                  <c:v>-4.3950269999999998</c:v>
                </c:pt>
                <c:pt idx="5168">
                  <c:v>-4.3836469999999998</c:v>
                </c:pt>
                <c:pt idx="5169">
                  <c:v>-4.3866319999999996</c:v>
                </c:pt>
                <c:pt idx="5170">
                  <c:v>-4.4381630000000003</c:v>
                </c:pt>
                <c:pt idx="5171">
                  <c:v>-4.4822340000000001</c:v>
                </c:pt>
                <c:pt idx="5172">
                  <c:v>-4.5179970000000003</c:v>
                </c:pt>
                <c:pt idx="5173">
                  <c:v>-4.5564830000000001</c:v>
                </c:pt>
                <c:pt idx="5174">
                  <c:v>-4.5725680000000004</c:v>
                </c:pt>
                <c:pt idx="5175">
                  <c:v>-4.6384480000000003</c:v>
                </c:pt>
                <c:pt idx="5176">
                  <c:v>-4.6542430000000001</c:v>
                </c:pt>
                <c:pt idx="5177">
                  <c:v>-4.6948410000000003</c:v>
                </c:pt>
                <c:pt idx="5178">
                  <c:v>-4.7297380000000002</c:v>
                </c:pt>
                <c:pt idx="5179">
                  <c:v>-4.7006050000000004</c:v>
                </c:pt>
                <c:pt idx="5180">
                  <c:v>-4.7010389999999997</c:v>
                </c:pt>
                <c:pt idx="5181">
                  <c:v>-4.7424309999999998</c:v>
                </c:pt>
                <c:pt idx="5182">
                  <c:v>-4.7811490000000001</c:v>
                </c:pt>
                <c:pt idx="5183">
                  <c:v>-4.8274229999999996</c:v>
                </c:pt>
                <c:pt idx="5184">
                  <c:v>-4.8690660000000001</c:v>
                </c:pt>
                <c:pt idx="5185">
                  <c:v>-4.9052949999999997</c:v>
                </c:pt>
                <c:pt idx="5186">
                  <c:v>-4.9780119999999997</c:v>
                </c:pt>
                <c:pt idx="5187">
                  <c:v>-5.000356</c:v>
                </c:pt>
                <c:pt idx="5188">
                  <c:v>-5.0540839999999996</c:v>
                </c:pt>
                <c:pt idx="5189">
                  <c:v>-5.0956900000000003</c:v>
                </c:pt>
                <c:pt idx="5190">
                  <c:v>-5.1415759999999997</c:v>
                </c:pt>
                <c:pt idx="5191">
                  <c:v>-5.1988979999999998</c:v>
                </c:pt>
                <c:pt idx="5192">
                  <c:v>-5.2365690000000003</c:v>
                </c:pt>
                <c:pt idx="5193">
                  <c:v>-5.335858</c:v>
                </c:pt>
                <c:pt idx="5194">
                  <c:v>-5.3294350000000001</c:v>
                </c:pt>
                <c:pt idx="5195">
                  <c:v>-5.3745770000000004</c:v>
                </c:pt>
                <c:pt idx="5196">
                  <c:v>-5.4071980000000002</c:v>
                </c:pt>
                <c:pt idx="5197">
                  <c:v>-5.4510110000000003</c:v>
                </c:pt>
                <c:pt idx="5198">
                  <c:v>-5.5061530000000003</c:v>
                </c:pt>
                <c:pt idx="5199">
                  <c:v>-5.5561879999999997</c:v>
                </c:pt>
                <c:pt idx="5200">
                  <c:v>-5.6387790000000004</c:v>
                </c:pt>
                <c:pt idx="5201">
                  <c:v>-5.6764890000000001</c:v>
                </c:pt>
                <c:pt idx="5202">
                  <c:v>-5.6829419999999997</c:v>
                </c:pt>
                <c:pt idx="5203">
                  <c:v>-5.7558920000000002</c:v>
                </c:pt>
                <c:pt idx="5204">
                  <c:v>-5.7731430000000001</c:v>
                </c:pt>
                <c:pt idx="5205">
                  <c:v>-5.8387989999999999</c:v>
                </c:pt>
                <c:pt idx="5206">
                  <c:v>-5.8967489999999998</c:v>
                </c:pt>
                <c:pt idx="5207">
                  <c:v>-5.9491160000000001</c:v>
                </c:pt>
                <c:pt idx="5208">
                  <c:v>-5.9985369999999998</c:v>
                </c:pt>
                <c:pt idx="5209">
                  <c:v>-6.0686980000000004</c:v>
                </c:pt>
                <c:pt idx="5210">
                  <c:v>-6.1111079999999998</c:v>
                </c:pt>
                <c:pt idx="5211">
                  <c:v>-6.1711609999999997</c:v>
                </c:pt>
                <c:pt idx="5212">
                  <c:v>-6.2374919999999996</c:v>
                </c:pt>
                <c:pt idx="5213">
                  <c:v>-6.2771999999999997</c:v>
                </c:pt>
                <c:pt idx="5214">
                  <c:v>-6.3361499999999999</c:v>
                </c:pt>
                <c:pt idx="5215">
                  <c:v>-6.4020609999999998</c:v>
                </c:pt>
                <c:pt idx="5216">
                  <c:v>-6.4890910000000002</c:v>
                </c:pt>
                <c:pt idx="5217">
                  <c:v>-6.5305869999999997</c:v>
                </c:pt>
                <c:pt idx="5218">
                  <c:v>-6.5843449999999999</c:v>
                </c:pt>
                <c:pt idx="5219">
                  <c:v>-6.6341099999999997</c:v>
                </c:pt>
                <c:pt idx="5220">
                  <c:v>-6.7184460000000001</c:v>
                </c:pt>
                <c:pt idx="5221">
                  <c:v>-6.8138730000000001</c:v>
                </c:pt>
                <c:pt idx="5222">
                  <c:v>-6.9285129999999997</c:v>
                </c:pt>
                <c:pt idx="5223">
                  <c:v>-6.9611409999999996</c:v>
                </c:pt>
                <c:pt idx="5224">
                  <c:v>-7.028314</c:v>
                </c:pt>
                <c:pt idx="5225">
                  <c:v>-7.1249209999999996</c:v>
                </c:pt>
                <c:pt idx="5226">
                  <c:v>-7.2152269999999996</c:v>
                </c:pt>
                <c:pt idx="5227">
                  <c:v>-7.2739520000000004</c:v>
                </c:pt>
                <c:pt idx="5228">
                  <c:v>-7.3894440000000001</c:v>
                </c:pt>
                <c:pt idx="5229">
                  <c:v>-7.4721440000000001</c:v>
                </c:pt>
                <c:pt idx="5230">
                  <c:v>-7.5498570000000003</c:v>
                </c:pt>
                <c:pt idx="5231">
                  <c:v>-7.6270790000000002</c:v>
                </c:pt>
                <c:pt idx="5232">
                  <c:v>-7.7296149999999999</c:v>
                </c:pt>
                <c:pt idx="5233">
                  <c:v>-7.828246</c:v>
                </c:pt>
                <c:pt idx="5234">
                  <c:v>-7.8892379999999998</c:v>
                </c:pt>
                <c:pt idx="5235">
                  <c:v>-7.9792579999999997</c:v>
                </c:pt>
                <c:pt idx="5236">
                  <c:v>-8.0981729999999992</c:v>
                </c:pt>
                <c:pt idx="5237">
                  <c:v>-8.1810510000000001</c:v>
                </c:pt>
                <c:pt idx="5238">
                  <c:v>-8.3116299999999992</c:v>
                </c:pt>
                <c:pt idx="5239">
                  <c:v>-8.4358810000000002</c:v>
                </c:pt>
                <c:pt idx="5240">
                  <c:v>-8.5010069999999995</c:v>
                </c:pt>
                <c:pt idx="5241">
                  <c:v>-8.607037</c:v>
                </c:pt>
                <c:pt idx="5242">
                  <c:v>-8.7150169999999996</c:v>
                </c:pt>
                <c:pt idx="5243">
                  <c:v>-8.8568809999999996</c:v>
                </c:pt>
                <c:pt idx="5244">
                  <c:v>-9.0078910000000008</c:v>
                </c:pt>
                <c:pt idx="5245">
                  <c:v>-9.2073839999999993</c:v>
                </c:pt>
                <c:pt idx="5246">
                  <c:v>-9.3783919999999998</c:v>
                </c:pt>
                <c:pt idx="5247">
                  <c:v>-9.5446460000000002</c:v>
                </c:pt>
                <c:pt idx="5248">
                  <c:v>-9.7132520000000007</c:v>
                </c:pt>
                <c:pt idx="5249">
                  <c:v>-9.8766669999999994</c:v>
                </c:pt>
                <c:pt idx="5250">
                  <c:v>-10.048515</c:v>
                </c:pt>
                <c:pt idx="5251">
                  <c:v>-10.181058999999999</c:v>
                </c:pt>
                <c:pt idx="5252">
                  <c:v>-10.344493</c:v>
                </c:pt>
                <c:pt idx="5253">
                  <c:v>-10.508354000000001</c:v>
                </c:pt>
                <c:pt idx="5254">
                  <c:v>-10.650268000000001</c:v>
                </c:pt>
                <c:pt idx="5255">
                  <c:v>-10.798465999999999</c:v>
                </c:pt>
                <c:pt idx="5256">
                  <c:v>-10.960129999999999</c:v>
                </c:pt>
                <c:pt idx="5257">
                  <c:v>-11.133452</c:v>
                </c:pt>
                <c:pt idx="5258">
                  <c:v>-11.251441</c:v>
                </c:pt>
                <c:pt idx="5259">
                  <c:v>-11.324001000000001</c:v>
                </c:pt>
                <c:pt idx="5260">
                  <c:v>-11.531555000000001</c:v>
                </c:pt>
                <c:pt idx="5261">
                  <c:v>-11.664262000000001</c:v>
                </c:pt>
                <c:pt idx="5262">
                  <c:v>-11.793195000000001</c:v>
                </c:pt>
                <c:pt idx="5263">
                  <c:v>-11.888127000000001</c:v>
                </c:pt>
                <c:pt idx="5264">
                  <c:v>-11.954001999999999</c:v>
                </c:pt>
                <c:pt idx="5265">
                  <c:v>-12.13466</c:v>
                </c:pt>
                <c:pt idx="5266">
                  <c:v>-12.260293000000001</c:v>
                </c:pt>
                <c:pt idx="5267">
                  <c:v>-12.394195</c:v>
                </c:pt>
                <c:pt idx="5268">
                  <c:v>-12.563492999999999</c:v>
                </c:pt>
                <c:pt idx="5269">
                  <c:v>-12.664222000000001</c:v>
                </c:pt>
                <c:pt idx="5270">
                  <c:v>-12.884219</c:v>
                </c:pt>
                <c:pt idx="5271">
                  <c:v>-13.008893</c:v>
                </c:pt>
                <c:pt idx="5272">
                  <c:v>-13.198931999999999</c:v>
                </c:pt>
                <c:pt idx="5273">
                  <c:v>-13.351578999999999</c:v>
                </c:pt>
                <c:pt idx="5274">
                  <c:v>-13.57108</c:v>
                </c:pt>
                <c:pt idx="5275">
                  <c:v>-13.708807</c:v>
                </c:pt>
                <c:pt idx="5276">
                  <c:v>-13.913637</c:v>
                </c:pt>
                <c:pt idx="5277">
                  <c:v>-14.142092999999999</c:v>
                </c:pt>
                <c:pt idx="5278">
                  <c:v>-14.152531</c:v>
                </c:pt>
                <c:pt idx="5279">
                  <c:v>-14.915552999999999</c:v>
                </c:pt>
                <c:pt idx="5280">
                  <c:v>-14.510546</c:v>
                </c:pt>
                <c:pt idx="5281">
                  <c:v>-15.19572</c:v>
                </c:pt>
                <c:pt idx="5282">
                  <c:v>-15.730718</c:v>
                </c:pt>
                <c:pt idx="5283">
                  <c:v>-14.979298</c:v>
                </c:pt>
                <c:pt idx="5284">
                  <c:v>-16.378301</c:v>
                </c:pt>
                <c:pt idx="5285">
                  <c:v>-9.9202919999999999</c:v>
                </c:pt>
                <c:pt idx="5286">
                  <c:v>-6.5120469999999999</c:v>
                </c:pt>
                <c:pt idx="5287">
                  <c:v>-3.7013479999999999</c:v>
                </c:pt>
                <c:pt idx="5288">
                  <c:v>-1.7297659999999999</c:v>
                </c:pt>
                <c:pt idx="5289">
                  <c:v>-0.570909</c:v>
                </c:pt>
                <c:pt idx="5290">
                  <c:v>9.4284999999999994E-2</c:v>
                </c:pt>
                <c:pt idx="5291">
                  <c:v>0.12518499999999999</c:v>
                </c:pt>
                <c:pt idx="5292">
                  <c:v>9.8986000000000005E-2</c:v>
                </c:pt>
                <c:pt idx="5293">
                  <c:v>0.12800900000000001</c:v>
                </c:pt>
                <c:pt idx="5294">
                  <c:v>0.12501000000000001</c:v>
                </c:pt>
                <c:pt idx="5295">
                  <c:v>0.132603</c:v>
                </c:pt>
                <c:pt idx="5296">
                  <c:v>0.16054299999999999</c:v>
                </c:pt>
                <c:pt idx="5297">
                  <c:v>0.308224</c:v>
                </c:pt>
                <c:pt idx="5298">
                  <c:v>0.37409700000000001</c:v>
                </c:pt>
                <c:pt idx="5299">
                  <c:v>0.51161699999999999</c:v>
                </c:pt>
                <c:pt idx="5300">
                  <c:v>0.743309</c:v>
                </c:pt>
                <c:pt idx="5301">
                  <c:v>1.096719</c:v>
                </c:pt>
                <c:pt idx="5302">
                  <c:v>1.9063540000000001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76C-4C4C-8D74-655D1D5363F8}"/>
            </c:ext>
          </c:extLst>
        </c:ser>
        <c:ser>
          <c:idx val="10"/>
          <c:order val="3"/>
          <c:tx>
            <c:v>C2_4</c:v>
          </c:tx>
          <c:marker>
            <c:symbol val="none"/>
          </c:marker>
          <c:xVal>
            <c:numRef>
              <c:f>'Consolidated data'!$A$2:$A$56113</c:f>
              <c:numCache>
                <c:formatCode>0.00</c:formatCode>
                <c:ptCount val="56112"/>
                <c:pt idx="0">
                  <c:v>0</c:v>
                </c:pt>
                <c:pt idx="1">
                  <c:v>1.6666666666666666E-2</c:v>
                </c:pt>
                <c:pt idx="2">
                  <c:v>3.3333333333333333E-2</c:v>
                </c:pt>
                <c:pt idx="3">
                  <c:v>0.05</c:v>
                </c:pt>
                <c:pt idx="4">
                  <c:v>6.6666666666666666E-2</c:v>
                </c:pt>
                <c:pt idx="5">
                  <c:v>8.3333333333333329E-2</c:v>
                </c:pt>
                <c:pt idx="6">
                  <c:v>9.9999999999999992E-2</c:v>
                </c:pt>
                <c:pt idx="7">
                  <c:v>0.11666666666666665</c:v>
                </c:pt>
                <c:pt idx="8">
                  <c:v>0.13333333333333333</c:v>
                </c:pt>
                <c:pt idx="9">
                  <c:v>0.15</c:v>
                </c:pt>
                <c:pt idx="10">
                  <c:v>0.16666666666666666</c:v>
                </c:pt>
                <c:pt idx="11">
                  <c:v>0.18333333333333332</c:v>
                </c:pt>
                <c:pt idx="12">
                  <c:v>0.19999999999999998</c:v>
                </c:pt>
                <c:pt idx="13">
                  <c:v>0.21666666666666665</c:v>
                </c:pt>
                <c:pt idx="14">
                  <c:v>0.23333333333333331</c:v>
                </c:pt>
                <c:pt idx="15">
                  <c:v>0.24999999999999997</c:v>
                </c:pt>
                <c:pt idx="16">
                  <c:v>0.26666666666666666</c:v>
                </c:pt>
                <c:pt idx="17">
                  <c:v>0.28333333333333333</c:v>
                </c:pt>
                <c:pt idx="18">
                  <c:v>0.3</c:v>
                </c:pt>
                <c:pt idx="19">
                  <c:v>0.31666666666666665</c:v>
                </c:pt>
                <c:pt idx="20">
                  <c:v>0.33333333333333331</c:v>
                </c:pt>
                <c:pt idx="21">
                  <c:v>0.35</c:v>
                </c:pt>
                <c:pt idx="22">
                  <c:v>0.36666666666666664</c:v>
                </c:pt>
                <c:pt idx="23">
                  <c:v>0.3833333333333333</c:v>
                </c:pt>
                <c:pt idx="24">
                  <c:v>0.39999999999999997</c:v>
                </c:pt>
                <c:pt idx="25">
                  <c:v>0.41666666666666663</c:v>
                </c:pt>
                <c:pt idx="26">
                  <c:v>0.43333333333333329</c:v>
                </c:pt>
                <c:pt idx="27">
                  <c:v>0.44999999999999996</c:v>
                </c:pt>
                <c:pt idx="28">
                  <c:v>0.46666666666666662</c:v>
                </c:pt>
                <c:pt idx="29">
                  <c:v>0.48333333333333328</c:v>
                </c:pt>
                <c:pt idx="30">
                  <c:v>0.49999999999999994</c:v>
                </c:pt>
                <c:pt idx="31">
                  <c:v>0.51666666666666661</c:v>
                </c:pt>
                <c:pt idx="32">
                  <c:v>0.53333333333333333</c:v>
                </c:pt>
                <c:pt idx="33">
                  <c:v>0.55000000000000004</c:v>
                </c:pt>
                <c:pt idx="34">
                  <c:v>0.56666666666666676</c:v>
                </c:pt>
                <c:pt idx="35">
                  <c:v>0.58333333333333348</c:v>
                </c:pt>
                <c:pt idx="36">
                  <c:v>0.6000000000000002</c:v>
                </c:pt>
                <c:pt idx="37">
                  <c:v>0.61666666666666692</c:v>
                </c:pt>
                <c:pt idx="38">
                  <c:v>0.63333333333333364</c:v>
                </c:pt>
                <c:pt idx="39">
                  <c:v>0.65000000000000036</c:v>
                </c:pt>
                <c:pt idx="40">
                  <c:v>0.66666666666666707</c:v>
                </c:pt>
                <c:pt idx="41">
                  <c:v>0.68333333333333379</c:v>
                </c:pt>
                <c:pt idx="42">
                  <c:v>0.70000000000000051</c:v>
                </c:pt>
                <c:pt idx="43">
                  <c:v>0.71666666666666723</c:v>
                </c:pt>
                <c:pt idx="44">
                  <c:v>0.73333333333333395</c:v>
                </c:pt>
                <c:pt idx="45">
                  <c:v>0.75000000000000067</c:v>
                </c:pt>
                <c:pt idx="46">
                  <c:v>0.76666666666666738</c:v>
                </c:pt>
                <c:pt idx="47">
                  <c:v>0.7833333333333341</c:v>
                </c:pt>
                <c:pt idx="48">
                  <c:v>0.80000000000000082</c:v>
                </c:pt>
                <c:pt idx="49">
                  <c:v>0.81666666666666754</c:v>
                </c:pt>
                <c:pt idx="50">
                  <c:v>0.83333333333333426</c:v>
                </c:pt>
                <c:pt idx="51">
                  <c:v>0.85000000000000098</c:v>
                </c:pt>
                <c:pt idx="52">
                  <c:v>0.8666666666666677</c:v>
                </c:pt>
                <c:pt idx="53">
                  <c:v>0.88333333333333441</c:v>
                </c:pt>
                <c:pt idx="54">
                  <c:v>0.90000000000000113</c:v>
                </c:pt>
                <c:pt idx="55">
                  <c:v>0.91666666666666785</c:v>
                </c:pt>
                <c:pt idx="56">
                  <c:v>0.93333333333333457</c:v>
                </c:pt>
                <c:pt idx="57">
                  <c:v>0.95000000000000129</c:v>
                </c:pt>
                <c:pt idx="58">
                  <c:v>0.96666666666666801</c:v>
                </c:pt>
                <c:pt idx="59">
                  <c:v>0.98333333333333472</c:v>
                </c:pt>
                <c:pt idx="60">
                  <c:v>1.0000000000000013</c:v>
                </c:pt>
                <c:pt idx="61">
                  <c:v>1.0166666666666679</c:v>
                </c:pt>
                <c:pt idx="62">
                  <c:v>1.0333333333333345</c:v>
                </c:pt>
                <c:pt idx="63">
                  <c:v>1.0500000000000012</c:v>
                </c:pt>
                <c:pt idx="64">
                  <c:v>1.0666666666666678</c:v>
                </c:pt>
                <c:pt idx="65">
                  <c:v>1.0833333333333344</c:v>
                </c:pt>
                <c:pt idx="66">
                  <c:v>1.100000000000001</c:v>
                </c:pt>
                <c:pt idx="67">
                  <c:v>1.1166666666666676</c:v>
                </c:pt>
                <c:pt idx="68">
                  <c:v>1.1333333333333342</c:v>
                </c:pt>
                <c:pt idx="69">
                  <c:v>1.1500000000000008</c:v>
                </c:pt>
                <c:pt idx="70">
                  <c:v>1.1666666666666674</c:v>
                </c:pt>
                <c:pt idx="71">
                  <c:v>1.183333333333334</c:v>
                </c:pt>
                <c:pt idx="72">
                  <c:v>1.2000000000000006</c:v>
                </c:pt>
                <c:pt idx="73">
                  <c:v>1.2166666666666672</c:v>
                </c:pt>
                <c:pt idx="74">
                  <c:v>1.2333333333333338</c:v>
                </c:pt>
                <c:pt idx="75">
                  <c:v>1.2500000000000004</c:v>
                </c:pt>
                <c:pt idx="76">
                  <c:v>1.2666666666666671</c:v>
                </c:pt>
                <c:pt idx="77">
                  <c:v>1.2833333333333337</c:v>
                </c:pt>
                <c:pt idx="78">
                  <c:v>1.3000000000000003</c:v>
                </c:pt>
                <c:pt idx="79">
                  <c:v>1.3166666666666669</c:v>
                </c:pt>
                <c:pt idx="80">
                  <c:v>1.3333333333333335</c:v>
                </c:pt>
                <c:pt idx="81">
                  <c:v>1.35</c:v>
                </c:pt>
                <c:pt idx="82">
                  <c:v>1.3666666666666667</c:v>
                </c:pt>
                <c:pt idx="83">
                  <c:v>1.3833333333333333</c:v>
                </c:pt>
                <c:pt idx="84">
                  <c:v>1.4</c:v>
                </c:pt>
                <c:pt idx="85">
                  <c:v>1.4166666666666665</c:v>
                </c:pt>
                <c:pt idx="86">
                  <c:v>1.4333333333333331</c:v>
                </c:pt>
                <c:pt idx="87">
                  <c:v>1.4499999999999997</c:v>
                </c:pt>
                <c:pt idx="88">
                  <c:v>1.4666666666666663</c:v>
                </c:pt>
                <c:pt idx="89">
                  <c:v>1.4833333333333329</c:v>
                </c:pt>
                <c:pt idx="90">
                  <c:v>1.4999999999999996</c:v>
                </c:pt>
                <c:pt idx="91">
                  <c:v>1.5166666666666662</c:v>
                </c:pt>
                <c:pt idx="92">
                  <c:v>1.5333333333333328</c:v>
                </c:pt>
                <c:pt idx="93">
                  <c:v>1.5499999999999994</c:v>
                </c:pt>
                <c:pt idx="94">
                  <c:v>1.566666666666666</c:v>
                </c:pt>
                <c:pt idx="95">
                  <c:v>1.5833333333333326</c:v>
                </c:pt>
                <c:pt idx="96">
                  <c:v>1.5999999999999992</c:v>
                </c:pt>
                <c:pt idx="97">
                  <c:v>1.6166666666666658</c:v>
                </c:pt>
                <c:pt idx="98">
                  <c:v>1.6333333333333324</c:v>
                </c:pt>
                <c:pt idx="99">
                  <c:v>1.649999999999999</c:v>
                </c:pt>
                <c:pt idx="100">
                  <c:v>1.6666666666666656</c:v>
                </c:pt>
                <c:pt idx="101">
                  <c:v>1.6833333333333322</c:v>
                </c:pt>
                <c:pt idx="102">
                  <c:v>1.6999999999999988</c:v>
                </c:pt>
                <c:pt idx="103">
                  <c:v>1.7166666666666655</c:v>
                </c:pt>
                <c:pt idx="104">
                  <c:v>1.7333333333333321</c:v>
                </c:pt>
                <c:pt idx="105">
                  <c:v>1.7499999999999987</c:v>
                </c:pt>
                <c:pt idx="106">
                  <c:v>1.7666666666666653</c:v>
                </c:pt>
                <c:pt idx="107">
                  <c:v>1.7833333333333319</c:v>
                </c:pt>
                <c:pt idx="108">
                  <c:v>1.7999999999999985</c:v>
                </c:pt>
                <c:pt idx="109">
                  <c:v>1.8166666666666651</c:v>
                </c:pt>
                <c:pt idx="110">
                  <c:v>1.8333333333333317</c:v>
                </c:pt>
                <c:pt idx="111">
                  <c:v>1.8499999999999983</c:v>
                </c:pt>
                <c:pt idx="112">
                  <c:v>1.8666666666666649</c:v>
                </c:pt>
                <c:pt idx="113">
                  <c:v>1.8833333333333315</c:v>
                </c:pt>
                <c:pt idx="114">
                  <c:v>1.8999999999999981</c:v>
                </c:pt>
                <c:pt idx="115">
                  <c:v>1.9166666666666647</c:v>
                </c:pt>
                <c:pt idx="116">
                  <c:v>1.9333333333333313</c:v>
                </c:pt>
                <c:pt idx="117">
                  <c:v>1.949999999999998</c:v>
                </c:pt>
                <c:pt idx="118">
                  <c:v>1.9666666666666646</c:v>
                </c:pt>
                <c:pt idx="119">
                  <c:v>1.9833333333333312</c:v>
                </c:pt>
                <c:pt idx="120">
                  <c:v>1.9999999999999978</c:v>
                </c:pt>
                <c:pt idx="121">
                  <c:v>2.0166666666666644</c:v>
                </c:pt>
                <c:pt idx="122">
                  <c:v>2.033333333333331</c:v>
                </c:pt>
                <c:pt idx="123">
                  <c:v>2.0499999999999976</c:v>
                </c:pt>
                <c:pt idx="124">
                  <c:v>2.0666666666666642</c:v>
                </c:pt>
                <c:pt idx="125">
                  <c:v>2.0833333333333308</c:v>
                </c:pt>
                <c:pt idx="126">
                  <c:v>2.0999999999999974</c:v>
                </c:pt>
                <c:pt idx="127">
                  <c:v>2.116666666666664</c:v>
                </c:pt>
                <c:pt idx="128">
                  <c:v>2.1333333333333306</c:v>
                </c:pt>
                <c:pt idx="129">
                  <c:v>2.1499999999999972</c:v>
                </c:pt>
                <c:pt idx="130">
                  <c:v>2.1666666666666639</c:v>
                </c:pt>
                <c:pt idx="131">
                  <c:v>2.1833333333333305</c:v>
                </c:pt>
                <c:pt idx="132">
                  <c:v>2.1999999999999971</c:v>
                </c:pt>
                <c:pt idx="133">
                  <c:v>2.2166666666666637</c:v>
                </c:pt>
                <c:pt idx="134">
                  <c:v>2.2333333333333303</c:v>
                </c:pt>
                <c:pt idx="135">
                  <c:v>2.2499999999999969</c:v>
                </c:pt>
                <c:pt idx="136">
                  <c:v>2.2666666666666635</c:v>
                </c:pt>
                <c:pt idx="137">
                  <c:v>2.2833333333333301</c:v>
                </c:pt>
                <c:pt idx="138">
                  <c:v>2.2999999999999967</c:v>
                </c:pt>
                <c:pt idx="139">
                  <c:v>2.3166666666666633</c:v>
                </c:pt>
                <c:pt idx="140">
                  <c:v>2.3333333333333299</c:v>
                </c:pt>
                <c:pt idx="141">
                  <c:v>2.3499999999999965</c:v>
                </c:pt>
                <c:pt idx="142">
                  <c:v>2.3666666666666631</c:v>
                </c:pt>
                <c:pt idx="143">
                  <c:v>2.3833333333333298</c:v>
                </c:pt>
                <c:pt idx="144">
                  <c:v>2.3999999999999964</c:v>
                </c:pt>
                <c:pt idx="145">
                  <c:v>2.416666666666663</c:v>
                </c:pt>
                <c:pt idx="146">
                  <c:v>2.4333333333333296</c:v>
                </c:pt>
                <c:pt idx="147">
                  <c:v>2.4499999999999962</c:v>
                </c:pt>
                <c:pt idx="148">
                  <c:v>2.4666666666666628</c:v>
                </c:pt>
                <c:pt idx="149">
                  <c:v>2.4833333333333294</c:v>
                </c:pt>
                <c:pt idx="150">
                  <c:v>2.499999999999996</c:v>
                </c:pt>
                <c:pt idx="151">
                  <c:v>2.5166666666666626</c:v>
                </c:pt>
                <c:pt idx="152">
                  <c:v>2.5333333333333292</c:v>
                </c:pt>
                <c:pt idx="153">
                  <c:v>2.5499999999999958</c:v>
                </c:pt>
                <c:pt idx="154">
                  <c:v>2.5666666666666624</c:v>
                </c:pt>
                <c:pt idx="155">
                  <c:v>2.583333333333329</c:v>
                </c:pt>
                <c:pt idx="156">
                  <c:v>2.5999999999999956</c:v>
                </c:pt>
                <c:pt idx="157">
                  <c:v>2.6166666666666623</c:v>
                </c:pt>
                <c:pt idx="158">
                  <c:v>2.6333333333333289</c:v>
                </c:pt>
                <c:pt idx="159">
                  <c:v>2.6499999999999955</c:v>
                </c:pt>
                <c:pt idx="160">
                  <c:v>2.6666666666666621</c:v>
                </c:pt>
                <c:pt idx="161">
                  <c:v>2.6833333333333287</c:v>
                </c:pt>
                <c:pt idx="162">
                  <c:v>2.6999999999999953</c:v>
                </c:pt>
                <c:pt idx="163">
                  <c:v>2.7166666666666619</c:v>
                </c:pt>
                <c:pt idx="164">
                  <c:v>2.7333333333333285</c:v>
                </c:pt>
                <c:pt idx="165">
                  <c:v>2.7499999999999951</c:v>
                </c:pt>
                <c:pt idx="166">
                  <c:v>2.7666666666666617</c:v>
                </c:pt>
                <c:pt idx="167">
                  <c:v>2.7833333333333283</c:v>
                </c:pt>
                <c:pt idx="168">
                  <c:v>2.7999999999999949</c:v>
                </c:pt>
                <c:pt idx="169">
                  <c:v>2.8166666666666615</c:v>
                </c:pt>
                <c:pt idx="170">
                  <c:v>2.8333333333333282</c:v>
                </c:pt>
                <c:pt idx="171">
                  <c:v>2.8499999999999948</c:v>
                </c:pt>
                <c:pt idx="172">
                  <c:v>2.8666666666666614</c:v>
                </c:pt>
                <c:pt idx="173">
                  <c:v>2.883333333333328</c:v>
                </c:pt>
                <c:pt idx="174">
                  <c:v>2.8999999999999946</c:v>
                </c:pt>
                <c:pt idx="175">
                  <c:v>2.9166666666666612</c:v>
                </c:pt>
                <c:pt idx="176">
                  <c:v>2.9333333333333278</c:v>
                </c:pt>
                <c:pt idx="177">
                  <c:v>2.9499999999999944</c:v>
                </c:pt>
                <c:pt idx="178">
                  <c:v>2.966666666666661</c:v>
                </c:pt>
                <c:pt idx="179">
                  <c:v>2.9833333333333276</c:v>
                </c:pt>
                <c:pt idx="180">
                  <c:v>2.9999999999999942</c:v>
                </c:pt>
                <c:pt idx="181">
                  <c:v>3.0166666666666608</c:v>
                </c:pt>
                <c:pt idx="182">
                  <c:v>3.0333333333333274</c:v>
                </c:pt>
                <c:pt idx="183">
                  <c:v>3.049999999999994</c:v>
                </c:pt>
                <c:pt idx="184">
                  <c:v>3.0666666666666607</c:v>
                </c:pt>
                <c:pt idx="185">
                  <c:v>3.0833333333333273</c:v>
                </c:pt>
                <c:pt idx="186">
                  <c:v>3.0999999999999939</c:v>
                </c:pt>
                <c:pt idx="187">
                  <c:v>3.1166666666666605</c:v>
                </c:pt>
                <c:pt idx="188">
                  <c:v>3.1333333333333271</c:v>
                </c:pt>
                <c:pt idx="189">
                  <c:v>3.1499999999999937</c:v>
                </c:pt>
                <c:pt idx="190">
                  <c:v>3.1666666666666603</c:v>
                </c:pt>
                <c:pt idx="191">
                  <c:v>3.1833333333333269</c:v>
                </c:pt>
                <c:pt idx="192">
                  <c:v>3.1999999999999935</c:v>
                </c:pt>
                <c:pt idx="193">
                  <c:v>3.2166666666666601</c:v>
                </c:pt>
                <c:pt idx="194">
                  <c:v>3.2333333333333267</c:v>
                </c:pt>
                <c:pt idx="195">
                  <c:v>3.2499999999999933</c:v>
                </c:pt>
                <c:pt idx="196">
                  <c:v>3.2666666666666599</c:v>
                </c:pt>
                <c:pt idx="197">
                  <c:v>3.2833333333333266</c:v>
                </c:pt>
                <c:pt idx="198">
                  <c:v>3.2999999999999932</c:v>
                </c:pt>
                <c:pt idx="199">
                  <c:v>3.3166666666666598</c:v>
                </c:pt>
                <c:pt idx="200">
                  <c:v>3.3333333333333264</c:v>
                </c:pt>
                <c:pt idx="201">
                  <c:v>3.349999999999993</c:v>
                </c:pt>
                <c:pt idx="202">
                  <c:v>3.3666666666666596</c:v>
                </c:pt>
                <c:pt idx="203">
                  <c:v>3.3833333333333262</c:v>
                </c:pt>
                <c:pt idx="204">
                  <c:v>3.3999999999999928</c:v>
                </c:pt>
                <c:pt idx="205">
                  <c:v>3.4166666666666594</c:v>
                </c:pt>
                <c:pt idx="206">
                  <c:v>3.433333333333326</c:v>
                </c:pt>
                <c:pt idx="207">
                  <c:v>3.4499999999999926</c:v>
                </c:pt>
                <c:pt idx="208">
                  <c:v>3.4666666666666592</c:v>
                </c:pt>
                <c:pt idx="209">
                  <c:v>3.4833333333333258</c:v>
                </c:pt>
                <c:pt idx="210">
                  <c:v>3.4999999999999925</c:v>
                </c:pt>
                <c:pt idx="211">
                  <c:v>3.5166666666666591</c:v>
                </c:pt>
                <c:pt idx="212">
                  <c:v>3.5333333333333257</c:v>
                </c:pt>
                <c:pt idx="213">
                  <c:v>3.5499999999999923</c:v>
                </c:pt>
                <c:pt idx="214">
                  <c:v>3.5666666666666589</c:v>
                </c:pt>
                <c:pt idx="215">
                  <c:v>3.5833333333333255</c:v>
                </c:pt>
                <c:pt idx="216">
                  <c:v>3.5999999999999921</c:v>
                </c:pt>
                <c:pt idx="217">
                  <c:v>3.6166666666666587</c:v>
                </c:pt>
                <c:pt idx="218">
                  <c:v>3.6333333333333253</c:v>
                </c:pt>
                <c:pt idx="219">
                  <c:v>3.6499999999999919</c:v>
                </c:pt>
                <c:pt idx="220">
                  <c:v>3.6666666666666585</c:v>
                </c:pt>
                <c:pt idx="221">
                  <c:v>3.6833333333333251</c:v>
                </c:pt>
                <c:pt idx="222">
                  <c:v>3.6999999999999917</c:v>
                </c:pt>
                <c:pt idx="223">
                  <c:v>3.7166666666666583</c:v>
                </c:pt>
                <c:pt idx="224">
                  <c:v>3.733333333333325</c:v>
                </c:pt>
                <c:pt idx="225">
                  <c:v>3.7499999999999916</c:v>
                </c:pt>
                <c:pt idx="226">
                  <c:v>3.7666666666666582</c:v>
                </c:pt>
                <c:pt idx="227">
                  <c:v>3.7833333333333248</c:v>
                </c:pt>
                <c:pt idx="228">
                  <c:v>3.7999999999999914</c:v>
                </c:pt>
                <c:pt idx="229">
                  <c:v>3.816666666666658</c:v>
                </c:pt>
                <c:pt idx="230">
                  <c:v>3.8333333333333246</c:v>
                </c:pt>
                <c:pt idx="231">
                  <c:v>3.8499999999999912</c:v>
                </c:pt>
                <c:pt idx="232">
                  <c:v>3.8666666666666578</c:v>
                </c:pt>
                <c:pt idx="233">
                  <c:v>3.8833333333333244</c:v>
                </c:pt>
                <c:pt idx="234">
                  <c:v>3.899999999999991</c:v>
                </c:pt>
                <c:pt idx="235">
                  <c:v>3.9166666666666576</c:v>
                </c:pt>
                <c:pt idx="236">
                  <c:v>3.9333333333333242</c:v>
                </c:pt>
                <c:pt idx="237">
                  <c:v>3.9499999999999909</c:v>
                </c:pt>
                <c:pt idx="238">
                  <c:v>3.9666666666666575</c:v>
                </c:pt>
                <c:pt idx="239">
                  <c:v>3.9833333333333241</c:v>
                </c:pt>
                <c:pt idx="240">
                  <c:v>3.9999999999999907</c:v>
                </c:pt>
                <c:pt idx="241">
                  <c:v>4.0166666666666577</c:v>
                </c:pt>
                <c:pt idx="242">
                  <c:v>4.0333333333333243</c:v>
                </c:pt>
                <c:pt idx="243">
                  <c:v>4.0499999999999909</c:v>
                </c:pt>
                <c:pt idx="244">
                  <c:v>4.0666666666666575</c:v>
                </c:pt>
                <c:pt idx="245">
                  <c:v>4.0833333333333242</c:v>
                </c:pt>
                <c:pt idx="246">
                  <c:v>4.0999999999999908</c:v>
                </c:pt>
                <c:pt idx="247">
                  <c:v>4.1166666666666574</c:v>
                </c:pt>
                <c:pt idx="248">
                  <c:v>4.133333333333324</c:v>
                </c:pt>
                <c:pt idx="249">
                  <c:v>4.1499999999999906</c:v>
                </c:pt>
                <c:pt idx="250">
                  <c:v>4.1666666666666572</c:v>
                </c:pt>
                <c:pt idx="251">
                  <c:v>4.1833333333333238</c:v>
                </c:pt>
                <c:pt idx="252">
                  <c:v>4.1999999999999904</c:v>
                </c:pt>
                <c:pt idx="253">
                  <c:v>4.216666666666657</c:v>
                </c:pt>
                <c:pt idx="254">
                  <c:v>4.2333333333333236</c:v>
                </c:pt>
                <c:pt idx="255">
                  <c:v>4.2499999999999902</c:v>
                </c:pt>
                <c:pt idx="256">
                  <c:v>4.2666666666666568</c:v>
                </c:pt>
                <c:pt idx="257">
                  <c:v>4.2833333333333234</c:v>
                </c:pt>
                <c:pt idx="258">
                  <c:v>4.2999999999999901</c:v>
                </c:pt>
                <c:pt idx="259">
                  <c:v>4.3166666666666567</c:v>
                </c:pt>
                <c:pt idx="260">
                  <c:v>4.3333333333333233</c:v>
                </c:pt>
                <c:pt idx="261">
                  <c:v>4.3499999999999899</c:v>
                </c:pt>
                <c:pt idx="262">
                  <c:v>4.3666666666666565</c:v>
                </c:pt>
                <c:pt idx="263">
                  <c:v>4.3833333333333231</c:v>
                </c:pt>
                <c:pt idx="264">
                  <c:v>4.3999999999999897</c:v>
                </c:pt>
                <c:pt idx="265">
                  <c:v>4.4166666666666563</c:v>
                </c:pt>
                <c:pt idx="266">
                  <c:v>4.4333333333333229</c:v>
                </c:pt>
                <c:pt idx="267">
                  <c:v>4.4499999999999895</c:v>
                </c:pt>
                <c:pt idx="268">
                  <c:v>4.4666666666666561</c:v>
                </c:pt>
                <c:pt idx="269">
                  <c:v>4.4833333333333227</c:v>
                </c:pt>
                <c:pt idx="270">
                  <c:v>4.4999999999999893</c:v>
                </c:pt>
                <c:pt idx="271">
                  <c:v>4.5166666666666559</c:v>
                </c:pt>
                <c:pt idx="272">
                  <c:v>4.5333333333333226</c:v>
                </c:pt>
                <c:pt idx="273">
                  <c:v>4.5499999999999892</c:v>
                </c:pt>
                <c:pt idx="274">
                  <c:v>4.5666666666666558</c:v>
                </c:pt>
                <c:pt idx="275">
                  <c:v>4.5833333333333224</c:v>
                </c:pt>
                <c:pt idx="276">
                  <c:v>4.599999999999989</c:v>
                </c:pt>
                <c:pt idx="277">
                  <c:v>4.6166666666666556</c:v>
                </c:pt>
                <c:pt idx="278">
                  <c:v>4.6333333333333222</c:v>
                </c:pt>
                <c:pt idx="279">
                  <c:v>4.6499999999999888</c:v>
                </c:pt>
                <c:pt idx="280">
                  <c:v>4.6666666666666554</c:v>
                </c:pt>
                <c:pt idx="281">
                  <c:v>4.683333333333322</c:v>
                </c:pt>
                <c:pt idx="282">
                  <c:v>4.6999999999999886</c:v>
                </c:pt>
                <c:pt idx="283">
                  <c:v>4.7166666666666552</c:v>
                </c:pt>
                <c:pt idx="284">
                  <c:v>4.7333333333333218</c:v>
                </c:pt>
                <c:pt idx="285">
                  <c:v>4.7499999999999885</c:v>
                </c:pt>
                <c:pt idx="286">
                  <c:v>4.7666666666666551</c:v>
                </c:pt>
                <c:pt idx="287">
                  <c:v>4.7833333333333217</c:v>
                </c:pt>
                <c:pt idx="288">
                  <c:v>4.7999999999999883</c:v>
                </c:pt>
                <c:pt idx="289">
                  <c:v>4.8166666666666549</c:v>
                </c:pt>
                <c:pt idx="290">
                  <c:v>4.8333333333333215</c:v>
                </c:pt>
                <c:pt idx="291">
                  <c:v>4.8499999999999881</c:v>
                </c:pt>
                <c:pt idx="292">
                  <c:v>4.8666666666666547</c:v>
                </c:pt>
                <c:pt idx="293">
                  <c:v>4.8833333333333213</c:v>
                </c:pt>
                <c:pt idx="294">
                  <c:v>4.8999999999999879</c:v>
                </c:pt>
                <c:pt idx="295">
                  <c:v>4.9166666666666545</c:v>
                </c:pt>
                <c:pt idx="296">
                  <c:v>4.9333333333333211</c:v>
                </c:pt>
                <c:pt idx="297">
                  <c:v>4.9499999999999877</c:v>
                </c:pt>
                <c:pt idx="298">
                  <c:v>4.9666666666666544</c:v>
                </c:pt>
                <c:pt idx="299">
                  <c:v>4.983333333333321</c:v>
                </c:pt>
                <c:pt idx="300">
                  <c:v>4.9999999999999876</c:v>
                </c:pt>
                <c:pt idx="301">
                  <c:v>5.0166666666666542</c:v>
                </c:pt>
                <c:pt idx="302">
                  <c:v>5.0333333333333208</c:v>
                </c:pt>
                <c:pt idx="303">
                  <c:v>5.0499999999999874</c:v>
                </c:pt>
                <c:pt idx="304">
                  <c:v>5.066666666666654</c:v>
                </c:pt>
                <c:pt idx="305">
                  <c:v>5.0833333333333206</c:v>
                </c:pt>
                <c:pt idx="306">
                  <c:v>5.0999999999999872</c:v>
                </c:pt>
                <c:pt idx="307">
                  <c:v>5.1166666666666538</c:v>
                </c:pt>
                <c:pt idx="308">
                  <c:v>5.1333333333333204</c:v>
                </c:pt>
                <c:pt idx="309">
                  <c:v>5.149999999999987</c:v>
                </c:pt>
                <c:pt idx="310">
                  <c:v>5.1666666666666536</c:v>
                </c:pt>
                <c:pt idx="311">
                  <c:v>5.1833333333333202</c:v>
                </c:pt>
                <c:pt idx="312">
                  <c:v>5.1999999999999869</c:v>
                </c:pt>
                <c:pt idx="313">
                  <c:v>5.2166666666666535</c:v>
                </c:pt>
                <c:pt idx="314">
                  <c:v>5.2333333333333201</c:v>
                </c:pt>
                <c:pt idx="315">
                  <c:v>5.2499999999999867</c:v>
                </c:pt>
                <c:pt idx="316">
                  <c:v>5.2666666666666533</c:v>
                </c:pt>
                <c:pt idx="317">
                  <c:v>5.2833333333333199</c:v>
                </c:pt>
                <c:pt idx="318">
                  <c:v>5.2999999999999865</c:v>
                </c:pt>
                <c:pt idx="319">
                  <c:v>5.3166666666666531</c:v>
                </c:pt>
                <c:pt idx="320">
                  <c:v>5.3333333333333197</c:v>
                </c:pt>
                <c:pt idx="321">
                  <c:v>5.3499999999999863</c:v>
                </c:pt>
                <c:pt idx="322">
                  <c:v>5.3666666666666529</c:v>
                </c:pt>
                <c:pt idx="323">
                  <c:v>5.3833333333333195</c:v>
                </c:pt>
                <c:pt idx="324">
                  <c:v>5.3999999999999861</c:v>
                </c:pt>
                <c:pt idx="325">
                  <c:v>5.4166666666666528</c:v>
                </c:pt>
                <c:pt idx="326">
                  <c:v>5.4333333333333194</c:v>
                </c:pt>
                <c:pt idx="327">
                  <c:v>5.449999999999986</c:v>
                </c:pt>
                <c:pt idx="328">
                  <c:v>5.4666666666666526</c:v>
                </c:pt>
                <c:pt idx="329">
                  <c:v>5.4833333333333192</c:v>
                </c:pt>
                <c:pt idx="330">
                  <c:v>5.4999999999999858</c:v>
                </c:pt>
                <c:pt idx="331">
                  <c:v>5.5166666666666524</c:v>
                </c:pt>
                <c:pt idx="332">
                  <c:v>5.533333333333319</c:v>
                </c:pt>
                <c:pt idx="333">
                  <c:v>5.5499999999999856</c:v>
                </c:pt>
                <c:pt idx="334">
                  <c:v>5.5666666666666522</c:v>
                </c:pt>
                <c:pt idx="335">
                  <c:v>5.5833333333333188</c:v>
                </c:pt>
                <c:pt idx="336">
                  <c:v>5.5999999999999854</c:v>
                </c:pt>
                <c:pt idx="337">
                  <c:v>5.616666666666652</c:v>
                </c:pt>
                <c:pt idx="338">
                  <c:v>5.6333333333333186</c:v>
                </c:pt>
                <c:pt idx="339">
                  <c:v>5.6499999999999853</c:v>
                </c:pt>
                <c:pt idx="340">
                  <c:v>5.6666666666666519</c:v>
                </c:pt>
                <c:pt idx="341">
                  <c:v>5.6833333333333185</c:v>
                </c:pt>
                <c:pt idx="342">
                  <c:v>5.6999999999999851</c:v>
                </c:pt>
                <c:pt idx="343">
                  <c:v>5.7166666666666517</c:v>
                </c:pt>
                <c:pt idx="344">
                  <c:v>5.7333333333333183</c:v>
                </c:pt>
                <c:pt idx="345">
                  <c:v>5.7499999999999849</c:v>
                </c:pt>
                <c:pt idx="346">
                  <c:v>5.7666666666666515</c:v>
                </c:pt>
                <c:pt idx="347">
                  <c:v>5.7833333333333181</c:v>
                </c:pt>
                <c:pt idx="348">
                  <c:v>5.7999999999999847</c:v>
                </c:pt>
                <c:pt idx="349">
                  <c:v>5.8166666666666513</c:v>
                </c:pt>
                <c:pt idx="350">
                  <c:v>5.8333333333333179</c:v>
                </c:pt>
                <c:pt idx="351">
                  <c:v>5.8499999999999845</c:v>
                </c:pt>
                <c:pt idx="352">
                  <c:v>5.8666666666666512</c:v>
                </c:pt>
                <c:pt idx="353">
                  <c:v>5.8833333333333178</c:v>
                </c:pt>
                <c:pt idx="354">
                  <c:v>5.8999999999999844</c:v>
                </c:pt>
                <c:pt idx="355">
                  <c:v>5.916666666666651</c:v>
                </c:pt>
                <c:pt idx="356">
                  <c:v>5.9333333333333176</c:v>
                </c:pt>
                <c:pt idx="357">
                  <c:v>5.9499999999999842</c:v>
                </c:pt>
                <c:pt idx="358">
                  <c:v>5.9666666666666508</c:v>
                </c:pt>
                <c:pt idx="359">
                  <c:v>5.9833333333333174</c:v>
                </c:pt>
                <c:pt idx="360">
                  <c:v>5.999999999999984</c:v>
                </c:pt>
                <c:pt idx="361">
                  <c:v>6.0166666666666506</c:v>
                </c:pt>
                <c:pt idx="362">
                  <c:v>6.0333333333333172</c:v>
                </c:pt>
                <c:pt idx="363">
                  <c:v>6.0499999999999838</c:v>
                </c:pt>
                <c:pt idx="364">
                  <c:v>6.0666666666666504</c:v>
                </c:pt>
                <c:pt idx="365">
                  <c:v>6.0833333333333171</c:v>
                </c:pt>
                <c:pt idx="366">
                  <c:v>6.0999999999999837</c:v>
                </c:pt>
                <c:pt idx="367">
                  <c:v>6.1166666666666503</c:v>
                </c:pt>
                <c:pt idx="368">
                  <c:v>6.1333333333333169</c:v>
                </c:pt>
                <c:pt idx="369">
                  <c:v>6.1499999999999835</c:v>
                </c:pt>
                <c:pt idx="370">
                  <c:v>6.1666666666666501</c:v>
                </c:pt>
                <c:pt idx="371">
                  <c:v>6.1833333333333167</c:v>
                </c:pt>
                <c:pt idx="372">
                  <c:v>6.1999999999999833</c:v>
                </c:pt>
                <c:pt idx="373">
                  <c:v>6.2166666666666499</c:v>
                </c:pt>
                <c:pt idx="374">
                  <c:v>6.2333333333333165</c:v>
                </c:pt>
                <c:pt idx="375">
                  <c:v>6.2499999999999831</c:v>
                </c:pt>
                <c:pt idx="376">
                  <c:v>6.2666666666666497</c:v>
                </c:pt>
                <c:pt idx="377">
                  <c:v>6.2833333333333163</c:v>
                </c:pt>
                <c:pt idx="378">
                  <c:v>6.2999999999999829</c:v>
                </c:pt>
                <c:pt idx="379">
                  <c:v>6.3166666666666496</c:v>
                </c:pt>
                <c:pt idx="380">
                  <c:v>6.3333333333333162</c:v>
                </c:pt>
                <c:pt idx="381">
                  <c:v>6.3499999999999828</c:v>
                </c:pt>
                <c:pt idx="382">
                  <c:v>6.3666666666666494</c:v>
                </c:pt>
                <c:pt idx="383">
                  <c:v>6.383333333333316</c:v>
                </c:pt>
                <c:pt idx="384">
                  <c:v>6.3999999999999826</c:v>
                </c:pt>
                <c:pt idx="385">
                  <c:v>6.4166666666666492</c:v>
                </c:pt>
                <c:pt idx="386">
                  <c:v>6.4333333333333158</c:v>
                </c:pt>
                <c:pt idx="387">
                  <c:v>6.4499999999999824</c:v>
                </c:pt>
                <c:pt idx="388">
                  <c:v>6.466666666666649</c:v>
                </c:pt>
                <c:pt idx="389">
                  <c:v>6.4833333333333156</c:v>
                </c:pt>
                <c:pt idx="390">
                  <c:v>6.4999999999999822</c:v>
                </c:pt>
                <c:pt idx="391">
                  <c:v>6.5166666666666488</c:v>
                </c:pt>
                <c:pt idx="392">
                  <c:v>6.5333333333333155</c:v>
                </c:pt>
                <c:pt idx="393">
                  <c:v>6.5499999999999821</c:v>
                </c:pt>
                <c:pt idx="394">
                  <c:v>6.5666666666666487</c:v>
                </c:pt>
                <c:pt idx="395">
                  <c:v>6.5833333333333153</c:v>
                </c:pt>
                <c:pt idx="396">
                  <c:v>6.5999999999999819</c:v>
                </c:pt>
                <c:pt idx="397">
                  <c:v>6.6166666666666485</c:v>
                </c:pt>
                <c:pt idx="398">
                  <c:v>6.6333333333333151</c:v>
                </c:pt>
                <c:pt idx="399">
                  <c:v>6.6499999999999817</c:v>
                </c:pt>
                <c:pt idx="400">
                  <c:v>6.6666666666666483</c:v>
                </c:pt>
                <c:pt idx="401">
                  <c:v>6.6833333333333149</c:v>
                </c:pt>
                <c:pt idx="402">
                  <c:v>6.6999999999999815</c:v>
                </c:pt>
                <c:pt idx="403">
                  <c:v>6.7166666666666481</c:v>
                </c:pt>
                <c:pt idx="404">
                  <c:v>6.7333333333333147</c:v>
                </c:pt>
                <c:pt idx="405">
                  <c:v>6.7499999999999813</c:v>
                </c:pt>
                <c:pt idx="406">
                  <c:v>6.766666666666648</c:v>
                </c:pt>
                <c:pt idx="407">
                  <c:v>6.7833333333333146</c:v>
                </c:pt>
                <c:pt idx="408">
                  <c:v>6.7999999999999812</c:v>
                </c:pt>
                <c:pt idx="409">
                  <c:v>6.8166666666666478</c:v>
                </c:pt>
                <c:pt idx="410">
                  <c:v>6.8333333333333144</c:v>
                </c:pt>
                <c:pt idx="411">
                  <c:v>6.849999999999981</c:v>
                </c:pt>
                <c:pt idx="412">
                  <c:v>6.8666666666666476</c:v>
                </c:pt>
                <c:pt idx="413">
                  <c:v>6.8833333333333142</c:v>
                </c:pt>
                <c:pt idx="414">
                  <c:v>6.8999999999999808</c:v>
                </c:pt>
                <c:pt idx="415">
                  <c:v>6.9166666666666474</c:v>
                </c:pt>
                <c:pt idx="416">
                  <c:v>6.933333333333314</c:v>
                </c:pt>
                <c:pt idx="417">
                  <c:v>6.9499999999999806</c:v>
                </c:pt>
                <c:pt idx="418">
                  <c:v>6.9666666666666472</c:v>
                </c:pt>
                <c:pt idx="419">
                  <c:v>6.9833333333333139</c:v>
                </c:pt>
                <c:pt idx="420">
                  <c:v>6.9999999999999805</c:v>
                </c:pt>
                <c:pt idx="421">
                  <c:v>7.0166666666666471</c:v>
                </c:pt>
                <c:pt idx="422">
                  <c:v>7.0333333333333137</c:v>
                </c:pt>
                <c:pt idx="423">
                  <c:v>7.0499999999999803</c:v>
                </c:pt>
                <c:pt idx="424">
                  <c:v>7.0666666666666469</c:v>
                </c:pt>
                <c:pt idx="425">
                  <c:v>7.0833333333333135</c:v>
                </c:pt>
                <c:pt idx="426">
                  <c:v>7.0999999999999801</c:v>
                </c:pt>
                <c:pt idx="427">
                  <c:v>7.1166666666666467</c:v>
                </c:pt>
                <c:pt idx="428">
                  <c:v>7.1333333333333133</c:v>
                </c:pt>
                <c:pt idx="429">
                  <c:v>7.1499999999999799</c:v>
                </c:pt>
                <c:pt idx="430">
                  <c:v>7.1666666666666465</c:v>
                </c:pt>
                <c:pt idx="431">
                  <c:v>7.1833333333333131</c:v>
                </c:pt>
                <c:pt idx="432">
                  <c:v>7.1999999999999797</c:v>
                </c:pt>
                <c:pt idx="433">
                  <c:v>7.2166666666666464</c:v>
                </c:pt>
                <c:pt idx="434">
                  <c:v>7.233333333333313</c:v>
                </c:pt>
                <c:pt idx="435">
                  <c:v>7.2499999999999796</c:v>
                </c:pt>
                <c:pt idx="436">
                  <c:v>7.2666666666666462</c:v>
                </c:pt>
                <c:pt idx="437">
                  <c:v>7.2833333333333128</c:v>
                </c:pt>
                <c:pt idx="438">
                  <c:v>7.2999999999999794</c:v>
                </c:pt>
                <c:pt idx="439">
                  <c:v>7.316666666666646</c:v>
                </c:pt>
                <c:pt idx="440">
                  <c:v>7.3333333333333126</c:v>
                </c:pt>
                <c:pt idx="441">
                  <c:v>7.3499999999999792</c:v>
                </c:pt>
                <c:pt idx="442">
                  <c:v>7.3666666666666458</c:v>
                </c:pt>
                <c:pt idx="443">
                  <c:v>7.3833333333333124</c:v>
                </c:pt>
                <c:pt idx="444">
                  <c:v>7.399999999999979</c:v>
                </c:pt>
                <c:pt idx="445">
                  <c:v>7.4166666666666456</c:v>
                </c:pt>
                <c:pt idx="446">
                  <c:v>7.4333333333333123</c:v>
                </c:pt>
                <c:pt idx="447">
                  <c:v>7.4499999999999789</c:v>
                </c:pt>
                <c:pt idx="448">
                  <c:v>7.4666666666666455</c:v>
                </c:pt>
                <c:pt idx="449">
                  <c:v>7.4833333333333121</c:v>
                </c:pt>
                <c:pt idx="450">
                  <c:v>7.4999999999999787</c:v>
                </c:pt>
                <c:pt idx="451">
                  <c:v>7.5166666666666453</c:v>
                </c:pt>
                <c:pt idx="452">
                  <c:v>7.5333333333333119</c:v>
                </c:pt>
                <c:pt idx="453">
                  <c:v>7.5499999999999785</c:v>
                </c:pt>
                <c:pt idx="454">
                  <c:v>7.5666666666666451</c:v>
                </c:pt>
                <c:pt idx="455">
                  <c:v>7.5833333333333117</c:v>
                </c:pt>
                <c:pt idx="456">
                  <c:v>7.5999999999999783</c:v>
                </c:pt>
                <c:pt idx="457">
                  <c:v>7.6166666666666449</c:v>
                </c:pt>
                <c:pt idx="458">
                  <c:v>7.6333333333333115</c:v>
                </c:pt>
                <c:pt idx="459">
                  <c:v>7.6499999999999782</c:v>
                </c:pt>
                <c:pt idx="460">
                  <c:v>7.6666666666666448</c:v>
                </c:pt>
                <c:pt idx="461">
                  <c:v>7.6833333333333114</c:v>
                </c:pt>
                <c:pt idx="462">
                  <c:v>7.699999999999978</c:v>
                </c:pt>
                <c:pt idx="463">
                  <c:v>7.7166666666666446</c:v>
                </c:pt>
                <c:pt idx="464">
                  <c:v>7.7333333333333112</c:v>
                </c:pt>
                <c:pt idx="465">
                  <c:v>7.7499999999999778</c:v>
                </c:pt>
                <c:pt idx="466">
                  <c:v>7.7666666666666444</c:v>
                </c:pt>
                <c:pt idx="467">
                  <c:v>7.783333333333311</c:v>
                </c:pt>
                <c:pt idx="468">
                  <c:v>7.7999999999999776</c:v>
                </c:pt>
                <c:pt idx="469">
                  <c:v>7.8166666666666442</c:v>
                </c:pt>
                <c:pt idx="470">
                  <c:v>7.8333333333333108</c:v>
                </c:pt>
                <c:pt idx="471">
                  <c:v>7.8499999999999774</c:v>
                </c:pt>
                <c:pt idx="472">
                  <c:v>7.866666666666644</c:v>
                </c:pt>
                <c:pt idx="473">
                  <c:v>7.8833333333333107</c:v>
                </c:pt>
                <c:pt idx="474">
                  <c:v>7.8999999999999773</c:v>
                </c:pt>
                <c:pt idx="475">
                  <c:v>7.9166666666666439</c:v>
                </c:pt>
                <c:pt idx="476">
                  <c:v>7.9333333333333105</c:v>
                </c:pt>
                <c:pt idx="477">
                  <c:v>7.9499999999999771</c:v>
                </c:pt>
                <c:pt idx="478">
                  <c:v>7.9666666666666437</c:v>
                </c:pt>
                <c:pt idx="479">
                  <c:v>7.9833333333333103</c:v>
                </c:pt>
                <c:pt idx="480">
                  <c:v>7.9999999999999769</c:v>
                </c:pt>
                <c:pt idx="481">
                  <c:v>8.0166666666666444</c:v>
                </c:pt>
                <c:pt idx="482">
                  <c:v>8.0333333333333119</c:v>
                </c:pt>
                <c:pt idx="483">
                  <c:v>8.0499999999999794</c:v>
                </c:pt>
                <c:pt idx="484">
                  <c:v>8.0666666666666469</c:v>
                </c:pt>
                <c:pt idx="485">
                  <c:v>8.0833333333333144</c:v>
                </c:pt>
                <c:pt idx="486">
                  <c:v>8.0999999999999819</c:v>
                </c:pt>
                <c:pt idx="487">
                  <c:v>8.1166666666666494</c:v>
                </c:pt>
                <c:pt idx="488">
                  <c:v>8.1333333333333169</c:v>
                </c:pt>
                <c:pt idx="489">
                  <c:v>8.1499999999999844</c:v>
                </c:pt>
                <c:pt idx="490">
                  <c:v>8.1666666666666519</c:v>
                </c:pt>
                <c:pt idx="491">
                  <c:v>8.1833333333333194</c:v>
                </c:pt>
                <c:pt idx="492">
                  <c:v>8.1999999999999869</c:v>
                </c:pt>
                <c:pt idx="493">
                  <c:v>8.2166666666666544</c:v>
                </c:pt>
                <c:pt idx="494">
                  <c:v>8.2333333333333218</c:v>
                </c:pt>
                <c:pt idx="495">
                  <c:v>8.2499999999999893</c:v>
                </c:pt>
                <c:pt idx="496">
                  <c:v>8.2666666666666568</c:v>
                </c:pt>
                <c:pt idx="497">
                  <c:v>8.2833333333333243</c:v>
                </c:pt>
                <c:pt idx="498">
                  <c:v>8.2999999999999918</c:v>
                </c:pt>
                <c:pt idx="499">
                  <c:v>8.3166666666666593</c:v>
                </c:pt>
                <c:pt idx="500">
                  <c:v>8.3333333333333268</c:v>
                </c:pt>
                <c:pt idx="501">
                  <c:v>8.3499999999999943</c:v>
                </c:pt>
                <c:pt idx="502">
                  <c:v>8.3666666666666618</c:v>
                </c:pt>
                <c:pt idx="503">
                  <c:v>8.3833333333333293</c:v>
                </c:pt>
                <c:pt idx="504">
                  <c:v>8.3999999999999968</c:v>
                </c:pt>
                <c:pt idx="505">
                  <c:v>8.4166666666666643</c:v>
                </c:pt>
                <c:pt idx="506">
                  <c:v>8.4333333333333318</c:v>
                </c:pt>
                <c:pt idx="507">
                  <c:v>8.4499999999999993</c:v>
                </c:pt>
                <c:pt idx="508">
                  <c:v>8.4666666666666668</c:v>
                </c:pt>
                <c:pt idx="509">
                  <c:v>8.4833333333333343</c:v>
                </c:pt>
                <c:pt idx="510">
                  <c:v>8.5000000000000018</c:v>
                </c:pt>
                <c:pt idx="511">
                  <c:v>8.5166666666666693</c:v>
                </c:pt>
                <c:pt idx="512">
                  <c:v>8.5333333333333368</c:v>
                </c:pt>
                <c:pt idx="513">
                  <c:v>8.5500000000000043</c:v>
                </c:pt>
                <c:pt idx="514">
                  <c:v>8.5666666666666718</c:v>
                </c:pt>
                <c:pt idx="515">
                  <c:v>8.5833333333333393</c:v>
                </c:pt>
                <c:pt idx="516">
                  <c:v>8.6000000000000068</c:v>
                </c:pt>
                <c:pt idx="517">
                  <c:v>8.6166666666666742</c:v>
                </c:pt>
                <c:pt idx="518">
                  <c:v>8.6333333333333417</c:v>
                </c:pt>
                <c:pt idx="519">
                  <c:v>8.6500000000000092</c:v>
                </c:pt>
                <c:pt idx="520">
                  <c:v>8.6666666666666767</c:v>
                </c:pt>
                <c:pt idx="521">
                  <c:v>8.6833333333333442</c:v>
                </c:pt>
                <c:pt idx="522">
                  <c:v>8.7000000000000117</c:v>
                </c:pt>
                <c:pt idx="523">
                  <c:v>8.7166666666666792</c:v>
                </c:pt>
                <c:pt idx="524">
                  <c:v>8.7333333333333467</c:v>
                </c:pt>
                <c:pt idx="525">
                  <c:v>8.7500000000000142</c:v>
                </c:pt>
                <c:pt idx="526">
                  <c:v>8.7666666666666817</c:v>
                </c:pt>
                <c:pt idx="527">
                  <c:v>8.7833333333333492</c:v>
                </c:pt>
                <c:pt idx="528">
                  <c:v>8.8000000000000167</c:v>
                </c:pt>
                <c:pt idx="529">
                  <c:v>8.8166666666666842</c:v>
                </c:pt>
                <c:pt idx="530">
                  <c:v>8.8333333333333517</c:v>
                </c:pt>
                <c:pt idx="531">
                  <c:v>8.8500000000000192</c:v>
                </c:pt>
                <c:pt idx="532">
                  <c:v>8.8666666666666867</c:v>
                </c:pt>
                <c:pt idx="533">
                  <c:v>8.8833333333333542</c:v>
                </c:pt>
                <c:pt idx="534">
                  <c:v>8.9000000000000217</c:v>
                </c:pt>
                <c:pt idx="535">
                  <c:v>8.9166666666666892</c:v>
                </c:pt>
                <c:pt idx="536">
                  <c:v>8.9333333333333567</c:v>
                </c:pt>
                <c:pt idx="537">
                  <c:v>8.9500000000000242</c:v>
                </c:pt>
                <c:pt idx="538">
                  <c:v>8.9666666666666917</c:v>
                </c:pt>
                <c:pt idx="539">
                  <c:v>8.9833333333333591</c:v>
                </c:pt>
                <c:pt idx="540">
                  <c:v>9.0000000000000266</c:v>
                </c:pt>
                <c:pt idx="541">
                  <c:v>9.0166666666666941</c:v>
                </c:pt>
                <c:pt idx="542">
                  <c:v>9.0333333333333616</c:v>
                </c:pt>
                <c:pt idx="543">
                  <c:v>9.0500000000000291</c:v>
                </c:pt>
                <c:pt idx="544">
                  <c:v>9.0666666666666966</c:v>
                </c:pt>
                <c:pt idx="545">
                  <c:v>9.0833333333333641</c:v>
                </c:pt>
                <c:pt idx="546">
                  <c:v>9.1000000000000316</c:v>
                </c:pt>
                <c:pt idx="547">
                  <c:v>9.1166666666666991</c:v>
                </c:pt>
                <c:pt idx="548">
                  <c:v>9.1333333333333666</c:v>
                </c:pt>
                <c:pt idx="549">
                  <c:v>9.1500000000000341</c:v>
                </c:pt>
                <c:pt idx="550">
                  <c:v>9.1666666666667016</c:v>
                </c:pt>
                <c:pt idx="551">
                  <c:v>9.1833333333333691</c:v>
                </c:pt>
                <c:pt idx="552">
                  <c:v>9.2000000000000366</c:v>
                </c:pt>
                <c:pt idx="553">
                  <c:v>9.2166666666667041</c:v>
                </c:pt>
                <c:pt idx="554">
                  <c:v>9.2333333333333716</c:v>
                </c:pt>
                <c:pt idx="555">
                  <c:v>9.2500000000000391</c:v>
                </c:pt>
                <c:pt idx="556">
                  <c:v>9.2666666666667066</c:v>
                </c:pt>
                <c:pt idx="557">
                  <c:v>9.2833333333333741</c:v>
                </c:pt>
                <c:pt idx="558">
                  <c:v>9.3000000000000416</c:v>
                </c:pt>
                <c:pt idx="559">
                  <c:v>9.3166666666667091</c:v>
                </c:pt>
                <c:pt idx="560">
                  <c:v>9.3333333333333766</c:v>
                </c:pt>
                <c:pt idx="561">
                  <c:v>9.3500000000000441</c:v>
                </c:pt>
                <c:pt idx="562">
                  <c:v>9.3666666666667115</c:v>
                </c:pt>
                <c:pt idx="563">
                  <c:v>9.383333333333379</c:v>
                </c:pt>
                <c:pt idx="564">
                  <c:v>9.4000000000000465</c:v>
                </c:pt>
                <c:pt idx="565">
                  <c:v>9.416666666666714</c:v>
                </c:pt>
                <c:pt idx="566">
                  <c:v>9.4333333333333815</c:v>
                </c:pt>
                <c:pt idx="567">
                  <c:v>9.450000000000049</c:v>
                </c:pt>
                <c:pt idx="568">
                  <c:v>9.4666666666667165</c:v>
                </c:pt>
                <c:pt idx="569">
                  <c:v>9.483333333333384</c:v>
                </c:pt>
                <c:pt idx="570">
                  <c:v>9.5000000000000515</c:v>
                </c:pt>
                <c:pt idx="571">
                  <c:v>9.516666666666719</c:v>
                </c:pt>
                <c:pt idx="572">
                  <c:v>9.5333333333333865</c:v>
                </c:pt>
                <c:pt idx="573">
                  <c:v>9.550000000000054</c:v>
                </c:pt>
                <c:pt idx="574">
                  <c:v>9.5666666666667215</c:v>
                </c:pt>
                <c:pt idx="575">
                  <c:v>9.583333333333389</c:v>
                </c:pt>
                <c:pt idx="576">
                  <c:v>9.6000000000000565</c:v>
                </c:pt>
                <c:pt idx="577">
                  <c:v>9.616666666666724</c:v>
                </c:pt>
                <c:pt idx="578">
                  <c:v>9.6333333333333915</c:v>
                </c:pt>
                <c:pt idx="579">
                  <c:v>9.650000000000059</c:v>
                </c:pt>
                <c:pt idx="580">
                  <c:v>9.6666666666667265</c:v>
                </c:pt>
                <c:pt idx="581">
                  <c:v>9.683333333333394</c:v>
                </c:pt>
                <c:pt idx="582">
                  <c:v>9.7000000000000615</c:v>
                </c:pt>
                <c:pt idx="583">
                  <c:v>9.716666666666729</c:v>
                </c:pt>
                <c:pt idx="584">
                  <c:v>9.7333333333333965</c:v>
                </c:pt>
                <c:pt idx="585">
                  <c:v>9.7500000000000639</c:v>
                </c:pt>
                <c:pt idx="586">
                  <c:v>9.7666666666667314</c:v>
                </c:pt>
                <c:pt idx="587">
                  <c:v>9.7833333333333989</c:v>
                </c:pt>
                <c:pt idx="588">
                  <c:v>9.8000000000000664</c:v>
                </c:pt>
                <c:pt idx="589">
                  <c:v>9.8166666666667339</c:v>
                </c:pt>
                <c:pt idx="590">
                  <c:v>9.8333333333334014</c:v>
                </c:pt>
                <c:pt idx="591">
                  <c:v>9.8500000000000689</c:v>
                </c:pt>
                <c:pt idx="592">
                  <c:v>9.8666666666667364</c:v>
                </c:pt>
                <c:pt idx="593">
                  <c:v>9.8833333333334039</c:v>
                </c:pt>
                <c:pt idx="594">
                  <c:v>9.9000000000000714</c:v>
                </c:pt>
                <c:pt idx="595">
                  <c:v>9.9166666666667389</c:v>
                </c:pt>
                <c:pt idx="596">
                  <c:v>9.9333333333334064</c:v>
                </c:pt>
                <c:pt idx="597">
                  <c:v>9.9500000000000739</c:v>
                </c:pt>
                <c:pt idx="598">
                  <c:v>9.9666666666667414</c:v>
                </c:pt>
                <c:pt idx="599">
                  <c:v>9.9833333333334089</c:v>
                </c:pt>
                <c:pt idx="600">
                  <c:v>10.000000000000076</c:v>
                </c:pt>
                <c:pt idx="601">
                  <c:v>10.016666666666744</c:v>
                </c:pt>
                <c:pt idx="602">
                  <c:v>10.033333333333411</c:v>
                </c:pt>
                <c:pt idx="603">
                  <c:v>10.050000000000079</c:v>
                </c:pt>
                <c:pt idx="604">
                  <c:v>10.066666666666746</c:v>
                </c:pt>
                <c:pt idx="605">
                  <c:v>10.083333333333414</c:v>
                </c:pt>
                <c:pt idx="606">
                  <c:v>10.100000000000081</c:v>
                </c:pt>
                <c:pt idx="607">
                  <c:v>10.116666666666749</c:v>
                </c:pt>
                <c:pt idx="608">
                  <c:v>10.133333333333416</c:v>
                </c:pt>
                <c:pt idx="609">
                  <c:v>10.150000000000084</c:v>
                </c:pt>
                <c:pt idx="610">
                  <c:v>10.166666666666751</c:v>
                </c:pt>
                <c:pt idx="611">
                  <c:v>10.183333333333419</c:v>
                </c:pt>
                <c:pt idx="612">
                  <c:v>10.200000000000086</c:v>
                </c:pt>
                <c:pt idx="613">
                  <c:v>10.216666666666754</c:v>
                </c:pt>
                <c:pt idx="614">
                  <c:v>10.233333333333421</c:v>
                </c:pt>
                <c:pt idx="615">
                  <c:v>10.250000000000089</c:v>
                </c:pt>
                <c:pt idx="616">
                  <c:v>10.266666666666756</c:v>
                </c:pt>
                <c:pt idx="617">
                  <c:v>10.283333333333424</c:v>
                </c:pt>
                <c:pt idx="618">
                  <c:v>10.300000000000091</c:v>
                </c:pt>
                <c:pt idx="619">
                  <c:v>10.316666666666759</c:v>
                </c:pt>
                <c:pt idx="620">
                  <c:v>10.333333333333426</c:v>
                </c:pt>
                <c:pt idx="621">
                  <c:v>10.350000000000094</c:v>
                </c:pt>
                <c:pt idx="622">
                  <c:v>10.366666666666761</c:v>
                </c:pt>
                <c:pt idx="623">
                  <c:v>10.383333333333429</c:v>
                </c:pt>
                <c:pt idx="624">
                  <c:v>10.400000000000096</c:v>
                </c:pt>
                <c:pt idx="625">
                  <c:v>10.416666666666764</c:v>
                </c:pt>
                <c:pt idx="626">
                  <c:v>10.433333333333431</c:v>
                </c:pt>
                <c:pt idx="627">
                  <c:v>10.450000000000099</c:v>
                </c:pt>
                <c:pt idx="628">
                  <c:v>10.466666666666766</c:v>
                </c:pt>
                <c:pt idx="629">
                  <c:v>10.483333333333434</c:v>
                </c:pt>
                <c:pt idx="630">
                  <c:v>10.500000000000101</c:v>
                </c:pt>
                <c:pt idx="631">
                  <c:v>10.516666666666769</c:v>
                </c:pt>
                <c:pt idx="632">
                  <c:v>10.533333333333436</c:v>
                </c:pt>
                <c:pt idx="633">
                  <c:v>10.550000000000104</c:v>
                </c:pt>
                <c:pt idx="634">
                  <c:v>10.566666666666771</c:v>
                </c:pt>
                <c:pt idx="635">
                  <c:v>10.583333333333439</c:v>
                </c:pt>
                <c:pt idx="636">
                  <c:v>10.600000000000106</c:v>
                </c:pt>
                <c:pt idx="637">
                  <c:v>10.616666666666774</c:v>
                </c:pt>
                <c:pt idx="638">
                  <c:v>10.633333333333441</c:v>
                </c:pt>
                <c:pt idx="639">
                  <c:v>10.650000000000109</c:v>
                </c:pt>
                <c:pt idx="640">
                  <c:v>10.666666666666776</c:v>
                </c:pt>
                <c:pt idx="641">
                  <c:v>10.683333333333444</c:v>
                </c:pt>
                <c:pt idx="642">
                  <c:v>10.700000000000111</c:v>
                </c:pt>
                <c:pt idx="643">
                  <c:v>10.716666666666779</c:v>
                </c:pt>
                <c:pt idx="644">
                  <c:v>10.733333333333446</c:v>
                </c:pt>
                <c:pt idx="645">
                  <c:v>10.750000000000114</c:v>
                </c:pt>
                <c:pt idx="646">
                  <c:v>10.766666666666781</c:v>
                </c:pt>
                <c:pt idx="647">
                  <c:v>10.783333333333449</c:v>
                </c:pt>
                <c:pt idx="648">
                  <c:v>10.800000000000116</c:v>
                </c:pt>
                <c:pt idx="649">
                  <c:v>10.816666666666784</c:v>
                </c:pt>
                <c:pt idx="650">
                  <c:v>10.833333333333451</c:v>
                </c:pt>
                <c:pt idx="651">
                  <c:v>10.850000000000119</c:v>
                </c:pt>
                <c:pt idx="652">
                  <c:v>10.866666666666786</c:v>
                </c:pt>
                <c:pt idx="653">
                  <c:v>10.883333333333454</c:v>
                </c:pt>
                <c:pt idx="654">
                  <c:v>10.900000000000121</c:v>
                </c:pt>
                <c:pt idx="655">
                  <c:v>10.916666666666789</c:v>
                </c:pt>
                <c:pt idx="656">
                  <c:v>10.933333333333456</c:v>
                </c:pt>
                <c:pt idx="657">
                  <c:v>10.950000000000124</c:v>
                </c:pt>
                <c:pt idx="658">
                  <c:v>10.966666666666791</c:v>
                </c:pt>
                <c:pt idx="659">
                  <c:v>10.983333333333459</c:v>
                </c:pt>
                <c:pt idx="660">
                  <c:v>11.000000000000126</c:v>
                </c:pt>
                <c:pt idx="661">
                  <c:v>11.016666666666794</c:v>
                </c:pt>
                <c:pt idx="662">
                  <c:v>11.033333333333461</c:v>
                </c:pt>
                <c:pt idx="663">
                  <c:v>11.050000000000129</c:v>
                </c:pt>
                <c:pt idx="664">
                  <c:v>11.066666666666796</c:v>
                </c:pt>
                <c:pt idx="665">
                  <c:v>11.083333333333464</c:v>
                </c:pt>
                <c:pt idx="666">
                  <c:v>11.100000000000131</c:v>
                </c:pt>
                <c:pt idx="667">
                  <c:v>11.116666666666799</c:v>
                </c:pt>
                <c:pt idx="668">
                  <c:v>11.133333333333466</c:v>
                </c:pt>
                <c:pt idx="669">
                  <c:v>11.150000000000134</c:v>
                </c:pt>
                <c:pt idx="670">
                  <c:v>11.166666666666801</c:v>
                </c:pt>
                <c:pt idx="671">
                  <c:v>11.183333333333469</c:v>
                </c:pt>
                <c:pt idx="672">
                  <c:v>11.200000000000136</c:v>
                </c:pt>
                <c:pt idx="673">
                  <c:v>11.216666666666804</c:v>
                </c:pt>
                <c:pt idx="674">
                  <c:v>11.233333333333471</c:v>
                </c:pt>
                <c:pt idx="675">
                  <c:v>11.250000000000139</c:v>
                </c:pt>
                <c:pt idx="676">
                  <c:v>11.266666666666806</c:v>
                </c:pt>
                <c:pt idx="677">
                  <c:v>11.283333333333474</c:v>
                </c:pt>
                <c:pt idx="678">
                  <c:v>11.300000000000141</c:v>
                </c:pt>
                <c:pt idx="679">
                  <c:v>11.316666666666809</c:v>
                </c:pt>
                <c:pt idx="680">
                  <c:v>11.333333333333476</c:v>
                </c:pt>
                <c:pt idx="681">
                  <c:v>11.350000000000144</c:v>
                </c:pt>
                <c:pt idx="682">
                  <c:v>11.366666666666811</c:v>
                </c:pt>
                <c:pt idx="683">
                  <c:v>11.383333333333479</c:v>
                </c:pt>
                <c:pt idx="684">
                  <c:v>11.400000000000146</c:v>
                </c:pt>
                <c:pt idx="685">
                  <c:v>11.416666666666814</c:v>
                </c:pt>
                <c:pt idx="686">
                  <c:v>11.433333333333481</c:v>
                </c:pt>
                <c:pt idx="687">
                  <c:v>11.450000000000149</c:v>
                </c:pt>
                <c:pt idx="688">
                  <c:v>11.466666666666816</c:v>
                </c:pt>
                <c:pt idx="689">
                  <c:v>11.483333333333483</c:v>
                </c:pt>
                <c:pt idx="690">
                  <c:v>11.500000000000151</c:v>
                </c:pt>
                <c:pt idx="691">
                  <c:v>11.516666666666818</c:v>
                </c:pt>
                <c:pt idx="692">
                  <c:v>11.533333333333486</c:v>
                </c:pt>
                <c:pt idx="693">
                  <c:v>11.550000000000153</c:v>
                </c:pt>
                <c:pt idx="694">
                  <c:v>11.566666666666821</c:v>
                </c:pt>
                <c:pt idx="695">
                  <c:v>11.583333333333488</c:v>
                </c:pt>
                <c:pt idx="696">
                  <c:v>11.600000000000156</c:v>
                </c:pt>
                <c:pt idx="697">
                  <c:v>11.616666666666823</c:v>
                </c:pt>
                <c:pt idx="698">
                  <c:v>11.633333333333491</c:v>
                </c:pt>
                <c:pt idx="699">
                  <c:v>11.650000000000158</c:v>
                </c:pt>
                <c:pt idx="700">
                  <c:v>11.666666666666826</c:v>
                </c:pt>
                <c:pt idx="701">
                  <c:v>11.683333333333493</c:v>
                </c:pt>
                <c:pt idx="702">
                  <c:v>11.700000000000161</c:v>
                </c:pt>
                <c:pt idx="703">
                  <c:v>11.716666666666828</c:v>
                </c:pt>
                <c:pt idx="704">
                  <c:v>11.733333333333496</c:v>
                </c:pt>
                <c:pt idx="705">
                  <c:v>11.750000000000163</c:v>
                </c:pt>
                <c:pt idx="706">
                  <c:v>11.766666666666831</c:v>
                </c:pt>
                <c:pt idx="707">
                  <c:v>11.783333333333498</c:v>
                </c:pt>
                <c:pt idx="708">
                  <c:v>11.800000000000166</c:v>
                </c:pt>
                <c:pt idx="709">
                  <c:v>11.816666666666833</c:v>
                </c:pt>
                <c:pt idx="710">
                  <c:v>11.833333333333501</c:v>
                </c:pt>
                <c:pt idx="711">
                  <c:v>11.850000000000168</c:v>
                </c:pt>
                <c:pt idx="712">
                  <c:v>11.866666666666836</c:v>
                </c:pt>
                <c:pt idx="713">
                  <c:v>11.883333333333503</c:v>
                </c:pt>
                <c:pt idx="714">
                  <c:v>11.900000000000171</c:v>
                </c:pt>
                <c:pt idx="715">
                  <c:v>11.916666666666838</c:v>
                </c:pt>
                <c:pt idx="716">
                  <c:v>11.933333333333506</c:v>
                </c:pt>
                <c:pt idx="717">
                  <c:v>11.950000000000173</c:v>
                </c:pt>
                <c:pt idx="718">
                  <c:v>11.966666666666841</c:v>
                </c:pt>
                <c:pt idx="719">
                  <c:v>11.983333333333508</c:v>
                </c:pt>
                <c:pt idx="720">
                  <c:v>12.000000000000176</c:v>
                </c:pt>
                <c:pt idx="721">
                  <c:v>12.016666666666843</c:v>
                </c:pt>
                <c:pt idx="722">
                  <c:v>12.033333333333511</c:v>
                </c:pt>
                <c:pt idx="723">
                  <c:v>12.050000000000178</c:v>
                </c:pt>
                <c:pt idx="724">
                  <c:v>12.066666666666846</c:v>
                </c:pt>
                <c:pt idx="725">
                  <c:v>12.083333333333513</c:v>
                </c:pt>
                <c:pt idx="726">
                  <c:v>12.100000000000181</c:v>
                </c:pt>
                <c:pt idx="727">
                  <c:v>12.116666666666848</c:v>
                </c:pt>
                <c:pt idx="728">
                  <c:v>12.133333333333516</c:v>
                </c:pt>
                <c:pt idx="729">
                  <c:v>12.150000000000183</c:v>
                </c:pt>
                <c:pt idx="730">
                  <c:v>12.166666666666851</c:v>
                </c:pt>
                <c:pt idx="731">
                  <c:v>12.183333333333518</c:v>
                </c:pt>
                <c:pt idx="732">
                  <c:v>12.200000000000186</c:v>
                </c:pt>
                <c:pt idx="733">
                  <c:v>12.216666666666853</c:v>
                </c:pt>
                <c:pt idx="734">
                  <c:v>12.233333333333521</c:v>
                </c:pt>
                <c:pt idx="735">
                  <c:v>12.250000000000188</c:v>
                </c:pt>
                <c:pt idx="736">
                  <c:v>12.266666666666856</c:v>
                </c:pt>
                <c:pt idx="737">
                  <c:v>12.283333333333523</c:v>
                </c:pt>
                <c:pt idx="738">
                  <c:v>12.300000000000191</c:v>
                </c:pt>
                <c:pt idx="739">
                  <c:v>12.316666666666858</c:v>
                </c:pt>
                <c:pt idx="740">
                  <c:v>12.333333333333526</c:v>
                </c:pt>
                <c:pt idx="741">
                  <c:v>12.350000000000193</c:v>
                </c:pt>
                <c:pt idx="742">
                  <c:v>12.366666666666861</c:v>
                </c:pt>
                <c:pt idx="743">
                  <c:v>12.383333333333528</c:v>
                </c:pt>
                <c:pt idx="744">
                  <c:v>12.400000000000196</c:v>
                </c:pt>
                <c:pt idx="745">
                  <c:v>12.416666666666863</c:v>
                </c:pt>
                <c:pt idx="746">
                  <c:v>12.433333333333531</c:v>
                </c:pt>
                <c:pt idx="747">
                  <c:v>12.450000000000198</c:v>
                </c:pt>
                <c:pt idx="748">
                  <c:v>12.466666666666866</c:v>
                </c:pt>
                <c:pt idx="749">
                  <c:v>12.483333333333533</c:v>
                </c:pt>
                <c:pt idx="750">
                  <c:v>12.500000000000201</c:v>
                </c:pt>
                <c:pt idx="751">
                  <c:v>12.516666666666868</c:v>
                </c:pt>
                <c:pt idx="752">
                  <c:v>12.533333333333536</c:v>
                </c:pt>
                <c:pt idx="753">
                  <c:v>12.550000000000203</c:v>
                </c:pt>
                <c:pt idx="754">
                  <c:v>12.566666666666871</c:v>
                </c:pt>
                <c:pt idx="755">
                  <c:v>12.583333333333538</c:v>
                </c:pt>
                <c:pt idx="756">
                  <c:v>12.600000000000206</c:v>
                </c:pt>
                <c:pt idx="757">
                  <c:v>12.616666666666873</c:v>
                </c:pt>
                <c:pt idx="758">
                  <c:v>12.633333333333541</c:v>
                </c:pt>
                <c:pt idx="759">
                  <c:v>12.650000000000208</c:v>
                </c:pt>
                <c:pt idx="760">
                  <c:v>12.666666666666876</c:v>
                </c:pt>
                <c:pt idx="761">
                  <c:v>12.683333333333543</c:v>
                </c:pt>
                <c:pt idx="762">
                  <c:v>12.700000000000211</c:v>
                </c:pt>
                <c:pt idx="763">
                  <c:v>12.716666666666878</c:v>
                </c:pt>
                <c:pt idx="764">
                  <c:v>12.733333333333546</c:v>
                </c:pt>
                <c:pt idx="765">
                  <c:v>12.750000000000213</c:v>
                </c:pt>
                <c:pt idx="766">
                  <c:v>12.766666666666881</c:v>
                </c:pt>
                <c:pt idx="767">
                  <c:v>12.783333333333548</c:v>
                </c:pt>
                <c:pt idx="768">
                  <c:v>12.800000000000216</c:v>
                </c:pt>
                <c:pt idx="769">
                  <c:v>12.816666666666883</c:v>
                </c:pt>
                <c:pt idx="770">
                  <c:v>12.833333333333551</c:v>
                </c:pt>
                <c:pt idx="771">
                  <c:v>12.850000000000218</c:v>
                </c:pt>
                <c:pt idx="772">
                  <c:v>12.866666666666886</c:v>
                </c:pt>
                <c:pt idx="773">
                  <c:v>12.883333333333553</c:v>
                </c:pt>
                <c:pt idx="774">
                  <c:v>12.900000000000221</c:v>
                </c:pt>
                <c:pt idx="775">
                  <c:v>12.916666666666888</c:v>
                </c:pt>
                <c:pt idx="776">
                  <c:v>12.933333333333556</c:v>
                </c:pt>
                <c:pt idx="777">
                  <c:v>12.950000000000223</c:v>
                </c:pt>
                <c:pt idx="778">
                  <c:v>12.966666666666891</c:v>
                </c:pt>
                <c:pt idx="779">
                  <c:v>12.983333333333558</c:v>
                </c:pt>
                <c:pt idx="780">
                  <c:v>13.000000000000226</c:v>
                </c:pt>
                <c:pt idx="781">
                  <c:v>13.016666666666893</c:v>
                </c:pt>
                <c:pt idx="782">
                  <c:v>13.033333333333561</c:v>
                </c:pt>
                <c:pt idx="783">
                  <c:v>13.050000000000228</c:v>
                </c:pt>
                <c:pt idx="784">
                  <c:v>13.066666666666896</c:v>
                </c:pt>
                <c:pt idx="785">
                  <c:v>13.083333333333563</c:v>
                </c:pt>
                <c:pt idx="786">
                  <c:v>13.100000000000231</c:v>
                </c:pt>
                <c:pt idx="787">
                  <c:v>13.116666666666898</c:v>
                </c:pt>
                <c:pt idx="788">
                  <c:v>13.133333333333566</c:v>
                </c:pt>
                <c:pt idx="789">
                  <c:v>13.150000000000233</c:v>
                </c:pt>
                <c:pt idx="790">
                  <c:v>13.166666666666901</c:v>
                </c:pt>
                <c:pt idx="791">
                  <c:v>13.183333333333568</c:v>
                </c:pt>
                <c:pt idx="792">
                  <c:v>13.200000000000236</c:v>
                </c:pt>
                <c:pt idx="793">
                  <c:v>13.216666666666903</c:v>
                </c:pt>
                <c:pt idx="794">
                  <c:v>13.233333333333571</c:v>
                </c:pt>
                <c:pt idx="795">
                  <c:v>13.250000000000238</c:v>
                </c:pt>
                <c:pt idx="796">
                  <c:v>13.266666666666906</c:v>
                </c:pt>
                <c:pt idx="797">
                  <c:v>13.283333333333573</c:v>
                </c:pt>
                <c:pt idx="798">
                  <c:v>13.300000000000241</c:v>
                </c:pt>
                <c:pt idx="799">
                  <c:v>13.316666666666908</c:v>
                </c:pt>
                <c:pt idx="800">
                  <c:v>13.333333333333576</c:v>
                </c:pt>
                <c:pt idx="801">
                  <c:v>13.350000000000243</c:v>
                </c:pt>
                <c:pt idx="802">
                  <c:v>13.366666666666911</c:v>
                </c:pt>
                <c:pt idx="803">
                  <c:v>13.383333333333578</c:v>
                </c:pt>
                <c:pt idx="804">
                  <c:v>13.400000000000245</c:v>
                </c:pt>
                <c:pt idx="805">
                  <c:v>13.416666666666913</c:v>
                </c:pt>
                <c:pt idx="806">
                  <c:v>13.43333333333358</c:v>
                </c:pt>
                <c:pt idx="807">
                  <c:v>13.450000000000248</c:v>
                </c:pt>
                <c:pt idx="808">
                  <c:v>13.466666666666915</c:v>
                </c:pt>
                <c:pt idx="809">
                  <c:v>13.483333333333583</c:v>
                </c:pt>
                <c:pt idx="810">
                  <c:v>13.50000000000025</c:v>
                </c:pt>
                <c:pt idx="811">
                  <c:v>13.516666666666918</c:v>
                </c:pt>
                <c:pt idx="812">
                  <c:v>13.533333333333585</c:v>
                </c:pt>
                <c:pt idx="813">
                  <c:v>13.550000000000253</c:v>
                </c:pt>
                <c:pt idx="814">
                  <c:v>13.56666666666692</c:v>
                </c:pt>
                <c:pt idx="815">
                  <c:v>13.583333333333588</c:v>
                </c:pt>
                <c:pt idx="816">
                  <c:v>13.600000000000255</c:v>
                </c:pt>
                <c:pt idx="817">
                  <c:v>13.616666666666923</c:v>
                </c:pt>
                <c:pt idx="818">
                  <c:v>13.63333333333359</c:v>
                </c:pt>
                <c:pt idx="819">
                  <c:v>13.650000000000258</c:v>
                </c:pt>
                <c:pt idx="820">
                  <c:v>13.666666666666925</c:v>
                </c:pt>
                <c:pt idx="821">
                  <c:v>13.683333333333593</c:v>
                </c:pt>
                <c:pt idx="822">
                  <c:v>13.70000000000026</c:v>
                </c:pt>
                <c:pt idx="823">
                  <c:v>13.716666666666928</c:v>
                </c:pt>
                <c:pt idx="824">
                  <c:v>13.733333333333595</c:v>
                </c:pt>
                <c:pt idx="825">
                  <c:v>13.750000000000263</c:v>
                </c:pt>
                <c:pt idx="826">
                  <c:v>13.76666666666693</c:v>
                </c:pt>
                <c:pt idx="827">
                  <c:v>13.783333333333598</c:v>
                </c:pt>
                <c:pt idx="828">
                  <c:v>13.800000000000265</c:v>
                </c:pt>
                <c:pt idx="829">
                  <c:v>13.816666666666933</c:v>
                </c:pt>
                <c:pt idx="830">
                  <c:v>13.8333333333336</c:v>
                </c:pt>
                <c:pt idx="831">
                  <c:v>13.850000000000268</c:v>
                </c:pt>
                <c:pt idx="832">
                  <c:v>13.866666666666935</c:v>
                </c:pt>
                <c:pt idx="833">
                  <c:v>13.883333333333603</c:v>
                </c:pt>
                <c:pt idx="834">
                  <c:v>13.90000000000027</c:v>
                </c:pt>
                <c:pt idx="835">
                  <c:v>13.916666666666938</c:v>
                </c:pt>
                <c:pt idx="836">
                  <c:v>13.933333333333605</c:v>
                </c:pt>
                <c:pt idx="837">
                  <c:v>13.950000000000273</c:v>
                </c:pt>
                <c:pt idx="838">
                  <c:v>13.96666666666694</c:v>
                </c:pt>
                <c:pt idx="839">
                  <c:v>13.983333333333608</c:v>
                </c:pt>
                <c:pt idx="840">
                  <c:v>14.000000000000275</c:v>
                </c:pt>
                <c:pt idx="841">
                  <c:v>14.016666666666943</c:v>
                </c:pt>
                <c:pt idx="842">
                  <c:v>14.03333333333361</c:v>
                </c:pt>
                <c:pt idx="843">
                  <c:v>14.050000000000278</c:v>
                </c:pt>
                <c:pt idx="844">
                  <c:v>14.066666666666945</c:v>
                </c:pt>
                <c:pt idx="845">
                  <c:v>14.083333333333613</c:v>
                </c:pt>
                <c:pt idx="846">
                  <c:v>14.10000000000028</c:v>
                </c:pt>
                <c:pt idx="847">
                  <c:v>14.116666666666948</c:v>
                </c:pt>
                <c:pt idx="848">
                  <c:v>14.133333333333615</c:v>
                </c:pt>
                <c:pt idx="849">
                  <c:v>14.150000000000283</c:v>
                </c:pt>
                <c:pt idx="850">
                  <c:v>14.16666666666695</c:v>
                </c:pt>
                <c:pt idx="851">
                  <c:v>14.183333333333618</c:v>
                </c:pt>
                <c:pt idx="852">
                  <c:v>14.200000000000285</c:v>
                </c:pt>
                <c:pt idx="853">
                  <c:v>14.216666666666953</c:v>
                </c:pt>
                <c:pt idx="854">
                  <c:v>14.23333333333362</c:v>
                </c:pt>
                <c:pt idx="855">
                  <c:v>14.250000000000288</c:v>
                </c:pt>
                <c:pt idx="856">
                  <c:v>14.266666666666955</c:v>
                </c:pt>
                <c:pt idx="857">
                  <c:v>14.283333333333623</c:v>
                </c:pt>
                <c:pt idx="858">
                  <c:v>14.30000000000029</c:v>
                </c:pt>
                <c:pt idx="859">
                  <c:v>14.316666666666958</c:v>
                </c:pt>
                <c:pt idx="860">
                  <c:v>14.333333333333625</c:v>
                </c:pt>
                <c:pt idx="861">
                  <c:v>14.350000000000293</c:v>
                </c:pt>
                <c:pt idx="862">
                  <c:v>14.36666666666696</c:v>
                </c:pt>
                <c:pt idx="863">
                  <c:v>14.383333333333628</c:v>
                </c:pt>
                <c:pt idx="864">
                  <c:v>14.400000000000295</c:v>
                </c:pt>
                <c:pt idx="865">
                  <c:v>14.416666666666963</c:v>
                </c:pt>
                <c:pt idx="866">
                  <c:v>14.43333333333363</c:v>
                </c:pt>
                <c:pt idx="867">
                  <c:v>14.450000000000298</c:v>
                </c:pt>
                <c:pt idx="868">
                  <c:v>14.466666666666965</c:v>
                </c:pt>
                <c:pt idx="869">
                  <c:v>14.483333333333633</c:v>
                </c:pt>
                <c:pt idx="870">
                  <c:v>14.5000000000003</c:v>
                </c:pt>
                <c:pt idx="871">
                  <c:v>14.516666666666968</c:v>
                </c:pt>
                <c:pt idx="872">
                  <c:v>14.533333333333635</c:v>
                </c:pt>
                <c:pt idx="873">
                  <c:v>14.550000000000303</c:v>
                </c:pt>
                <c:pt idx="874">
                  <c:v>14.56666666666697</c:v>
                </c:pt>
                <c:pt idx="875">
                  <c:v>14.583333333333638</c:v>
                </c:pt>
                <c:pt idx="876">
                  <c:v>14.600000000000305</c:v>
                </c:pt>
                <c:pt idx="877">
                  <c:v>14.616666666666973</c:v>
                </c:pt>
                <c:pt idx="878">
                  <c:v>14.63333333333364</c:v>
                </c:pt>
                <c:pt idx="879">
                  <c:v>14.650000000000308</c:v>
                </c:pt>
                <c:pt idx="880">
                  <c:v>14.666666666666975</c:v>
                </c:pt>
                <c:pt idx="881">
                  <c:v>14.683333333333643</c:v>
                </c:pt>
                <c:pt idx="882">
                  <c:v>14.70000000000031</c:v>
                </c:pt>
                <c:pt idx="883">
                  <c:v>14.716666666666978</c:v>
                </c:pt>
                <c:pt idx="884">
                  <c:v>14.733333333333645</c:v>
                </c:pt>
                <c:pt idx="885">
                  <c:v>14.750000000000313</c:v>
                </c:pt>
                <c:pt idx="886">
                  <c:v>14.76666666666698</c:v>
                </c:pt>
                <c:pt idx="887">
                  <c:v>14.783333333333648</c:v>
                </c:pt>
                <c:pt idx="888">
                  <c:v>14.800000000000315</c:v>
                </c:pt>
                <c:pt idx="889">
                  <c:v>14.816666666666983</c:v>
                </c:pt>
                <c:pt idx="890">
                  <c:v>14.83333333333365</c:v>
                </c:pt>
                <c:pt idx="891">
                  <c:v>14.850000000000318</c:v>
                </c:pt>
                <c:pt idx="892">
                  <c:v>14.866666666666985</c:v>
                </c:pt>
                <c:pt idx="893">
                  <c:v>14.883333333333653</c:v>
                </c:pt>
                <c:pt idx="894">
                  <c:v>14.90000000000032</c:v>
                </c:pt>
                <c:pt idx="895">
                  <c:v>14.916666666666988</c:v>
                </c:pt>
                <c:pt idx="896">
                  <c:v>14.933333333333655</c:v>
                </c:pt>
                <c:pt idx="897">
                  <c:v>14.950000000000323</c:v>
                </c:pt>
                <c:pt idx="898">
                  <c:v>14.96666666666699</c:v>
                </c:pt>
                <c:pt idx="899">
                  <c:v>14.983333333333658</c:v>
                </c:pt>
                <c:pt idx="900">
                  <c:v>15.000000000000325</c:v>
                </c:pt>
                <c:pt idx="901">
                  <c:v>15.016666666666993</c:v>
                </c:pt>
                <c:pt idx="902">
                  <c:v>15.03333333333366</c:v>
                </c:pt>
                <c:pt idx="903">
                  <c:v>15.050000000000328</c:v>
                </c:pt>
                <c:pt idx="904">
                  <c:v>15.066666666666995</c:v>
                </c:pt>
                <c:pt idx="905">
                  <c:v>15.083333333333663</c:v>
                </c:pt>
                <c:pt idx="906">
                  <c:v>15.10000000000033</c:v>
                </c:pt>
                <c:pt idx="907">
                  <c:v>15.116666666666998</c:v>
                </c:pt>
                <c:pt idx="908">
                  <c:v>15.133333333333665</c:v>
                </c:pt>
                <c:pt idx="909">
                  <c:v>15.150000000000333</c:v>
                </c:pt>
                <c:pt idx="910">
                  <c:v>15.166666666667</c:v>
                </c:pt>
                <c:pt idx="911">
                  <c:v>15.183333333333668</c:v>
                </c:pt>
                <c:pt idx="912">
                  <c:v>15.200000000000335</c:v>
                </c:pt>
                <c:pt idx="913">
                  <c:v>15.216666666667003</c:v>
                </c:pt>
                <c:pt idx="914">
                  <c:v>15.23333333333367</c:v>
                </c:pt>
                <c:pt idx="915">
                  <c:v>15.250000000000338</c:v>
                </c:pt>
                <c:pt idx="916">
                  <c:v>15.266666666667005</c:v>
                </c:pt>
                <c:pt idx="917">
                  <c:v>15.283333333333672</c:v>
                </c:pt>
                <c:pt idx="918">
                  <c:v>15.30000000000034</c:v>
                </c:pt>
                <c:pt idx="919">
                  <c:v>15.316666666667007</c:v>
                </c:pt>
                <c:pt idx="920">
                  <c:v>15.333333333333675</c:v>
                </c:pt>
                <c:pt idx="921">
                  <c:v>15.350000000000342</c:v>
                </c:pt>
                <c:pt idx="922">
                  <c:v>15.36666666666701</c:v>
                </c:pt>
                <c:pt idx="923">
                  <c:v>15.383333333333677</c:v>
                </c:pt>
                <c:pt idx="924">
                  <c:v>15.400000000000345</c:v>
                </c:pt>
                <c:pt idx="925">
                  <c:v>15.416666666667012</c:v>
                </c:pt>
                <c:pt idx="926">
                  <c:v>15.43333333333368</c:v>
                </c:pt>
                <c:pt idx="927">
                  <c:v>15.450000000000347</c:v>
                </c:pt>
                <c:pt idx="928">
                  <c:v>15.466666666667015</c:v>
                </c:pt>
                <c:pt idx="929">
                  <c:v>15.483333333333682</c:v>
                </c:pt>
                <c:pt idx="930">
                  <c:v>15.50000000000035</c:v>
                </c:pt>
                <c:pt idx="931">
                  <c:v>15.516666666667017</c:v>
                </c:pt>
                <c:pt idx="932">
                  <c:v>15.533333333333685</c:v>
                </c:pt>
                <c:pt idx="933">
                  <c:v>15.550000000000352</c:v>
                </c:pt>
                <c:pt idx="934">
                  <c:v>15.56666666666702</c:v>
                </c:pt>
                <c:pt idx="935">
                  <c:v>15.583333333333687</c:v>
                </c:pt>
                <c:pt idx="936">
                  <c:v>15.600000000000355</c:v>
                </c:pt>
                <c:pt idx="937">
                  <c:v>15.616666666667022</c:v>
                </c:pt>
                <c:pt idx="938">
                  <c:v>15.63333333333369</c:v>
                </c:pt>
                <c:pt idx="939">
                  <c:v>15.650000000000357</c:v>
                </c:pt>
                <c:pt idx="940">
                  <c:v>15.666666666667025</c:v>
                </c:pt>
                <c:pt idx="941">
                  <c:v>15.683333333333692</c:v>
                </c:pt>
                <c:pt idx="942">
                  <c:v>15.70000000000036</c:v>
                </c:pt>
                <c:pt idx="943">
                  <c:v>15.716666666667027</c:v>
                </c:pt>
                <c:pt idx="944">
                  <c:v>15.733333333333695</c:v>
                </c:pt>
                <c:pt idx="945">
                  <c:v>15.750000000000362</c:v>
                </c:pt>
                <c:pt idx="946">
                  <c:v>15.76666666666703</c:v>
                </c:pt>
                <c:pt idx="947">
                  <c:v>15.783333333333697</c:v>
                </c:pt>
                <c:pt idx="948">
                  <c:v>15.800000000000365</c:v>
                </c:pt>
                <c:pt idx="949">
                  <c:v>15.816666666667032</c:v>
                </c:pt>
                <c:pt idx="950">
                  <c:v>15.8333333333337</c:v>
                </c:pt>
                <c:pt idx="951">
                  <c:v>15.850000000000367</c:v>
                </c:pt>
                <c:pt idx="952">
                  <c:v>15.866666666667035</c:v>
                </c:pt>
                <c:pt idx="953">
                  <c:v>15.883333333333702</c:v>
                </c:pt>
                <c:pt idx="954">
                  <c:v>15.90000000000037</c:v>
                </c:pt>
                <c:pt idx="955">
                  <c:v>15.916666666667037</c:v>
                </c:pt>
                <c:pt idx="956">
                  <c:v>15.933333333333705</c:v>
                </c:pt>
                <c:pt idx="957">
                  <c:v>15.950000000000372</c:v>
                </c:pt>
                <c:pt idx="958">
                  <c:v>15.96666666666704</c:v>
                </c:pt>
                <c:pt idx="959">
                  <c:v>15.983333333333707</c:v>
                </c:pt>
                <c:pt idx="960">
                  <c:v>16.000000000000373</c:v>
                </c:pt>
                <c:pt idx="961">
                  <c:v>16.016666666667039</c:v>
                </c:pt>
                <c:pt idx="962">
                  <c:v>16.033333333333704</c:v>
                </c:pt>
                <c:pt idx="963">
                  <c:v>16.05000000000037</c:v>
                </c:pt>
                <c:pt idx="964">
                  <c:v>16.066666666667036</c:v>
                </c:pt>
                <c:pt idx="965">
                  <c:v>16.083333333333702</c:v>
                </c:pt>
                <c:pt idx="966">
                  <c:v>16.100000000000367</c:v>
                </c:pt>
                <c:pt idx="967">
                  <c:v>16.116666666667033</c:v>
                </c:pt>
                <c:pt idx="968">
                  <c:v>16.133333333333699</c:v>
                </c:pt>
                <c:pt idx="969">
                  <c:v>16.150000000000365</c:v>
                </c:pt>
                <c:pt idx="970">
                  <c:v>16.16666666666703</c:v>
                </c:pt>
                <c:pt idx="971">
                  <c:v>16.183333333333696</c:v>
                </c:pt>
                <c:pt idx="972">
                  <c:v>16.200000000000362</c:v>
                </c:pt>
                <c:pt idx="973">
                  <c:v>16.216666666667027</c:v>
                </c:pt>
                <c:pt idx="974">
                  <c:v>16.233333333333693</c:v>
                </c:pt>
                <c:pt idx="975">
                  <c:v>16.250000000000359</c:v>
                </c:pt>
                <c:pt idx="976">
                  <c:v>16.266666666667025</c:v>
                </c:pt>
                <c:pt idx="977">
                  <c:v>16.28333333333369</c:v>
                </c:pt>
                <c:pt idx="978">
                  <c:v>16.300000000000356</c:v>
                </c:pt>
                <c:pt idx="979">
                  <c:v>16.316666666667022</c:v>
                </c:pt>
                <c:pt idx="980">
                  <c:v>16.333333333333687</c:v>
                </c:pt>
                <c:pt idx="981">
                  <c:v>16.350000000000353</c:v>
                </c:pt>
                <c:pt idx="982">
                  <c:v>16.366666666667019</c:v>
                </c:pt>
                <c:pt idx="983">
                  <c:v>16.383333333333685</c:v>
                </c:pt>
                <c:pt idx="984">
                  <c:v>16.40000000000035</c:v>
                </c:pt>
                <c:pt idx="985">
                  <c:v>16.416666666667016</c:v>
                </c:pt>
                <c:pt idx="986">
                  <c:v>16.433333333333682</c:v>
                </c:pt>
                <c:pt idx="987">
                  <c:v>16.450000000000347</c:v>
                </c:pt>
                <c:pt idx="988">
                  <c:v>16.466666666667013</c:v>
                </c:pt>
                <c:pt idx="989">
                  <c:v>16.483333333333679</c:v>
                </c:pt>
                <c:pt idx="990">
                  <c:v>16.500000000000345</c:v>
                </c:pt>
                <c:pt idx="991">
                  <c:v>16.51666666666701</c:v>
                </c:pt>
                <c:pt idx="992">
                  <c:v>16.533333333333676</c:v>
                </c:pt>
                <c:pt idx="993">
                  <c:v>16.550000000000342</c:v>
                </c:pt>
                <c:pt idx="994">
                  <c:v>16.566666666667007</c:v>
                </c:pt>
                <c:pt idx="995">
                  <c:v>16.583333333333673</c:v>
                </c:pt>
                <c:pt idx="996">
                  <c:v>16.600000000000339</c:v>
                </c:pt>
                <c:pt idx="997">
                  <c:v>16.616666666667005</c:v>
                </c:pt>
                <c:pt idx="998">
                  <c:v>16.63333333333367</c:v>
                </c:pt>
                <c:pt idx="999">
                  <c:v>16.650000000000336</c:v>
                </c:pt>
                <c:pt idx="1000">
                  <c:v>16.666666666667002</c:v>
                </c:pt>
                <c:pt idx="1001">
                  <c:v>16.683333333333668</c:v>
                </c:pt>
                <c:pt idx="1002">
                  <c:v>16.700000000000333</c:v>
                </c:pt>
                <c:pt idx="1003">
                  <c:v>16.716666666666999</c:v>
                </c:pt>
                <c:pt idx="1004">
                  <c:v>16.733333333333665</c:v>
                </c:pt>
                <c:pt idx="1005">
                  <c:v>16.75000000000033</c:v>
                </c:pt>
                <c:pt idx="1006">
                  <c:v>16.766666666666996</c:v>
                </c:pt>
                <c:pt idx="1007">
                  <c:v>16.783333333333662</c:v>
                </c:pt>
                <c:pt idx="1008">
                  <c:v>16.800000000000328</c:v>
                </c:pt>
                <c:pt idx="1009">
                  <c:v>16.816666666666993</c:v>
                </c:pt>
                <c:pt idx="1010">
                  <c:v>16.833333333333659</c:v>
                </c:pt>
                <c:pt idx="1011">
                  <c:v>16.850000000000325</c:v>
                </c:pt>
                <c:pt idx="1012">
                  <c:v>16.86666666666699</c:v>
                </c:pt>
                <c:pt idx="1013">
                  <c:v>16.883333333333656</c:v>
                </c:pt>
                <c:pt idx="1014">
                  <c:v>16.900000000000322</c:v>
                </c:pt>
                <c:pt idx="1015">
                  <c:v>16.916666666666988</c:v>
                </c:pt>
                <c:pt idx="1016">
                  <c:v>16.933333333333653</c:v>
                </c:pt>
                <c:pt idx="1017">
                  <c:v>16.950000000000319</c:v>
                </c:pt>
                <c:pt idx="1018">
                  <c:v>16.966666666666985</c:v>
                </c:pt>
                <c:pt idx="1019">
                  <c:v>16.98333333333365</c:v>
                </c:pt>
                <c:pt idx="1020">
                  <c:v>17.000000000000316</c:v>
                </c:pt>
                <c:pt idx="1021">
                  <c:v>17.016666666666982</c:v>
                </c:pt>
                <c:pt idx="1022">
                  <c:v>17.033333333333648</c:v>
                </c:pt>
                <c:pt idx="1023">
                  <c:v>17.050000000000313</c:v>
                </c:pt>
                <c:pt idx="1024">
                  <c:v>17.066666666666979</c:v>
                </c:pt>
                <c:pt idx="1025">
                  <c:v>17.083333333333645</c:v>
                </c:pt>
                <c:pt idx="1026">
                  <c:v>17.100000000000311</c:v>
                </c:pt>
                <c:pt idx="1027">
                  <c:v>17.116666666666976</c:v>
                </c:pt>
                <c:pt idx="1028">
                  <c:v>17.133333333333642</c:v>
                </c:pt>
                <c:pt idx="1029">
                  <c:v>17.150000000000308</c:v>
                </c:pt>
                <c:pt idx="1030">
                  <c:v>17.166666666666973</c:v>
                </c:pt>
                <c:pt idx="1031">
                  <c:v>17.183333333333639</c:v>
                </c:pt>
                <c:pt idx="1032">
                  <c:v>17.200000000000305</c:v>
                </c:pt>
                <c:pt idx="1033">
                  <c:v>17.216666666666971</c:v>
                </c:pt>
                <c:pt idx="1034">
                  <c:v>17.233333333333636</c:v>
                </c:pt>
                <c:pt idx="1035">
                  <c:v>17.250000000000302</c:v>
                </c:pt>
                <c:pt idx="1036">
                  <c:v>17.266666666666968</c:v>
                </c:pt>
                <c:pt idx="1037">
                  <c:v>17.283333333333633</c:v>
                </c:pt>
                <c:pt idx="1038">
                  <c:v>17.300000000000299</c:v>
                </c:pt>
                <c:pt idx="1039">
                  <c:v>17.316666666666965</c:v>
                </c:pt>
                <c:pt idx="1040">
                  <c:v>17.333333333333631</c:v>
                </c:pt>
                <c:pt idx="1041">
                  <c:v>17.350000000000296</c:v>
                </c:pt>
                <c:pt idx="1042">
                  <c:v>17.366666666666962</c:v>
                </c:pt>
                <c:pt idx="1043">
                  <c:v>17.383333333333628</c:v>
                </c:pt>
                <c:pt idx="1044">
                  <c:v>17.400000000000293</c:v>
                </c:pt>
                <c:pt idx="1045">
                  <c:v>17.416666666666959</c:v>
                </c:pt>
                <c:pt idx="1046">
                  <c:v>17.433333333333625</c:v>
                </c:pt>
                <c:pt idx="1047">
                  <c:v>17.450000000000291</c:v>
                </c:pt>
                <c:pt idx="1048">
                  <c:v>17.466666666666956</c:v>
                </c:pt>
                <c:pt idx="1049">
                  <c:v>17.483333333333622</c:v>
                </c:pt>
                <c:pt idx="1050">
                  <c:v>17.500000000000288</c:v>
                </c:pt>
                <c:pt idx="1051">
                  <c:v>17.516666666666953</c:v>
                </c:pt>
                <c:pt idx="1052">
                  <c:v>17.533333333333619</c:v>
                </c:pt>
                <c:pt idx="1053">
                  <c:v>17.550000000000285</c:v>
                </c:pt>
                <c:pt idx="1054">
                  <c:v>17.566666666666951</c:v>
                </c:pt>
                <c:pt idx="1055">
                  <c:v>17.583333333333616</c:v>
                </c:pt>
                <c:pt idx="1056">
                  <c:v>17.600000000000282</c:v>
                </c:pt>
                <c:pt idx="1057">
                  <c:v>17.616666666666948</c:v>
                </c:pt>
                <c:pt idx="1058">
                  <c:v>17.633333333333614</c:v>
                </c:pt>
                <c:pt idx="1059">
                  <c:v>17.650000000000279</c:v>
                </c:pt>
                <c:pt idx="1060">
                  <c:v>17.666666666666945</c:v>
                </c:pt>
                <c:pt idx="1061">
                  <c:v>17.683333333333611</c:v>
                </c:pt>
                <c:pt idx="1062">
                  <c:v>17.700000000000276</c:v>
                </c:pt>
                <c:pt idx="1063">
                  <c:v>17.716666666666942</c:v>
                </c:pt>
                <c:pt idx="1064">
                  <c:v>17.733333333333608</c:v>
                </c:pt>
                <c:pt idx="1065">
                  <c:v>17.750000000000274</c:v>
                </c:pt>
                <c:pt idx="1066">
                  <c:v>17.766666666666939</c:v>
                </c:pt>
                <c:pt idx="1067">
                  <c:v>17.783333333333605</c:v>
                </c:pt>
                <c:pt idx="1068">
                  <c:v>17.800000000000271</c:v>
                </c:pt>
                <c:pt idx="1069">
                  <c:v>17.816666666666936</c:v>
                </c:pt>
                <c:pt idx="1070">
                  <c:v>17.833333333333602</c:v>
                </c:pt>
                <c:pt idx="1071">
                  <c:v>17.850000000000268</c:v>
                </c:pt>
                <c:pt idx="1072">
                  <c:v>17.866666666666934</c:v>
                </c:pt>
                <c:pt idx="1073">
                  <c:v>17.883333333333599</c:v>
                </c:pt>
                <c:pt idx="1074">
                  <c:v>17.900000000000265</c:v>
                </c:pt>
                <c:pt idx="1075">
                  <c:v>17.916666666666931</c:v>
                </c:pt>
                <c:pt idx="1076">
                  <c:v>17.933333333333596</c:v>
                </c:pt>
                <c:pt idx="1077">
                  <c:v>17.950000000000262</c:v>
                </c:pt>
                <c:pt idx="1078">
                  <c:v>17.966666666666928</c:v>
                </c:pt>
                <c:pt idx="1079">
                  <c:v>17.983333333333594</c:v>
                </c:pt>
                <c:pt idx="1080">
                  <c:v>18.000000000000259</c:v>
                </c:pt>
                <c:pt idx="1081">
                  <c:v>18.016666666666925</c:v>
                </c:pt>
                <c:pt idx="1082">
                  <c:v>18.033333333333591</c:v>
                </c:pt>
                <c:pt idx="1083">
                  <c:v>18.050000000000257</c:v>
                </c:pt>
                <c:pt idx="1084">
                  <c:v>18.066666666666922</c:v>
                </c:pt>
                <c:pt idx="1085">
                  <c:v>18.083333333333588</c:v>
                </c:pt>
                <c:pt idx="1086">
                  <c:v>18.100000000000254</c:v>
                </c:pt>
                <c:pt idx="1087">
                  <c:v>18.116666666666919</c:v>
                </c:pt>
                <c:pt idx="1088">
                  <c:v>18.133333333333585</c:v>
                </c:pt>
                <c:pt idx="1089">
                  <c:v>18.150000000000251</c:v>
                </c:pt>
                <c:pt idx="1090">
                  <c:v>18.166666666666917</c:v>
                </c:pt>
                <c:pt idx="1091">
                  <c:v>18.183333333333582</c:v>
                </c:pt>
                <c:pt idx="1092">
                  <c:v>18.200000000000248</c:v>
                </c:pt>
                <c:pt idx="1093">
                  <c:v>18.216666666666914</c:v>
                </c:pt>
                <c:pt idx="1094">
                  <c:v>18.233333333333579</c:v>
                </c:pt>
                <c:pt idx="1095">
                  <c:v>18.250000000000245</c:v>
                </c:pt>
                <c:pt idx="1096">
                  <c:v>18.266666666666911</c:v>
                </c:pt>
                <c:pt idx="1097">
                  <c:v>18.283333333333577</c:v>
                </c:pt>
                <c:pt idx="1098">
                  <c:v>18.300000000000242</c:v>
                </c:pt>
                <c:pt idx="1099">
                  <c:v>18.316666666666908</c:v>
                </c:pt>
                <c:pt idx="1100">
                  <c:v>18.333333333333574</c:v>
                </c:pt>
                <c:pt idx="1101">
                  <c:v>18.350000000000239</c:v>
                </c:pt>
                <c:pt idx="1102">
                  <c:v>18.366666666666905</c:v>
                </c:pt>
                <c:pt idx="1103">
                  <c:v>18.383333333333571</c:v>
                </c:pt>
                <c:pt idx="1104">
                  <c:v>18.400000000000237</c:v>
                </c:pt>
                <c:pt idx="1105">
                  <c:v>18.416666666666902</c:v>
                </c:pt>
                <c:pt idx="1106">
                  <c:v>18.433333333333568</c:v>
                </c:pt>
                <c:pt idx="1107">
                  <c:v>18.450000000000234</c:v>
                </c:pt>
                <c:pt idx="1108">
                  <c:v>18.466666666666899</c:v>
                </c:pt>
                <c:pt idx="1109">
                  <c:v>18.483333333333565</c:v>
                </c:pt>
                <c:pt idx="1110">
                  <c:v>18.500000000000231</c:v>
                </c:pt>
                <c:pt idx="1111">
                  <c:v>18.516666666666897</c:v>
                </c:pt>
                <c:pt idx="1112">
                  <c:v>18.533333333333562</c:v>
                </c:pt>
                <c:pt idx="1113">
                  <c:v>18.550000000000228</c:v>
                </c:pt>
                <c:pt idx="1114">
                  <c:v>18.566666666666894</c:v>
                </c:pt>
                <c:pt idx="1115">
                  <c:v>18.58333333333356</c:v>
                </c:pt>
                <c:pt idx="1116">
                  <c:v>18.600000000000225</c:v>
                </c:pt>
                <c:pt idx="1117">
                  <c:v>18.616666666666891</c:v>
                </c:pt>
                <c:pt idx="1118">
                  <c:v>18.633333333333557</c:v>
                </c:pt>
                <c:pt idx="1119">
                  <c:v>18.650000000000222</c:v>
                </c:pt>
                <c:pt idx="1120">
                  <c:v>18.666666666666888</c:v>
                </c:pt>
                <c:pt idx="1121">
                  <c:v>18.683333333333554</c:v>
                </c:pt>
                <c:pt idx="1122">
                  <c:v>18.70000000000022</c:v>
                </c:pt>
                <c:pt idx="1123">
                  <c:v>18.716666666666885</c:v>
                </c:pt>
                <c:pt idx="1124">
                  <c:v>18.733333333333551</c:v>
                </c:pt>
                <c:pt idx="1125">
                  <c:v>18.750000000000217</c:v>
                </c:pt>
                <c:pt idx="1126">
                  <c:v>18.766666666666882</c:v>
                </c:pt>
                <c:pt idx="1127">
                  <c:v>18.783333333333548</c:v>
                </c:pt>
                <c:pt idx="1128">
                  <c:v>18.800000000000214</c:v>
                </c:pt>
                <c:pt idx="1129">
                  <c:v>18.81666666666688</c:v>
                </c:pt>
                <c:pt idx="1130">
                  <c:v>18.833333333333545</c:v>
                </c:pt>
                <c:pt idx="1131">
                  <c:v>18.850000000000211</c:v>
                </c:pt>
                <c:pt idx="1132">
                  <c:v>18.866666666666877</c:v>
                </c:pt>
                <c:pt idx="1133">
                  <c:v>18.883333333333542</c:v>
                </c:pt>
                <c:pt idx="1134">
                  <c:v>18.900000000000208</c:v>
                </c:pt>
                <c:pt idx="1135">
                  <c:v>18.916666666666874</c:v>
                </c:pt>
                <c:pt idx="1136">
                  <c:v>18.93333333333354</c:v>
                </c:pt>
                <c:pt idx="1137">
                  <c:v>18.950000000000205</c:v>
                </c:pt>
                <c:pt idx="1138">
                  <c:v>18.966666666666871</c:v>
                </c:pt>
                <c:pt idx="1139">
                  <c:v>18.983333333333537</c:v>
                </c:pt>
                <c:pt idx="1140">
                  <c:v>19.000000000000203</c:v>
                </c:pt>
                <c:pt idx="1141">
                  <c:v>19.016666666666868</c:v>
                </c:pt>
                <c:pt idx="1142">
                  <c:v>19.033333333333534</c:v>
                </c:pt>
                <c:pt idx="1143">
                  <c:v>19.0500000000002</c:v>
                </c:pt>
                <c:pt idx="1144">
                  <c:v>19.066666666666865</c:v>
                </c:pt>
                <c:pt idx="1145">
                  <c:v>19.083333333333531</c:v>
                </c:pt>
                <c:pt idx="1146">
                  <c:v>19.100000000000197</c:v>
                </c:pt>
                <c:pt idx="1147">
                  <c:v>19.116666666666863</c:v>
                </c:pt>
                <c:pt idx="1148">
                  <c:v>19.133333333333528</c:v>
                </c:pt>
                <c:pt idx="1149">
                  <c:v>19.150000000000194</c:v>
                </c:pt>
                <c:pt idx="1150">
                  <c:v>19.16666666666686</c:v>
                </c:pt>
                <c:pt idx="1151">
                  <c:v>19.183333333333525</c:v>
                </c:pt>
                <c:pt idx="1152">
                  <c:v>19.200000000000191</c:v>
                </c:pt>
                <c:pt idx="1153">
                  <c:v>19.216666666666857</c:v>
                </c:pt>
                <c:pt idx="1154">
                  <c:v>19.233333333333523</c:v>
                </c:pt>
                <c:pt idx="1155">
                  <c:v>19.250000000000188</c:v>
                </c:pt>
                <c:pt idx="1156">
                  <c:v>19.266666666666854</c:v>
                </c:pt>
                <c:pt idx="1157">
                  <c:v>19.28333333333352</c:v>
                </c:pt>
                <c:pt idx="1158">
                  <c:v>19.300000000000185</c:v>
                </c:pt>
                <c:pt idx="1159">
                  <c:v>19.316666666666851</c:v>
                </c:pt>
                <c:pt idx="1160">
                  <c:v>19.333333333333517</c:v>
                </c:pt>
                <c:pt idx="1161">
                  <c:v>19.350000000000183</c:v>
                </c:pt>
                <c:pt idx="1162">
                  <c:v>19.366666666666848</c:v>
                </c:pt>
                <c:pt idx="1163">
                  <c:v>19.383333333333514</c:v>
                </c:pt>
                <c:pt idx="1164">
                  <c:v>19.40000000000018</c:v>
                </c:pt>
                <c:pt idx="1165">
                  <c:v>19.416666666666845</c:v>
                </c:pt>
                <c:pt idx="1166">
                  <c:v>19.433333333333511</c:v>
                </c:pt>
                <c:pt idx="1167">
                  <c:v>19.450000000000177</c:v>
                </c:pt>
                <c:pt idx="1168">
                  <c:v>19.466666666666843</c:v>
                </c:pt>
                <c:pt idx="1169">
                  <c:v>19.483333333333508</c:v>
                </c:pt>
                <c:pt idx="1170">
                  <c:v>19.500000000000174</c:v>
                </c:pt>
                <c:pt idx="1171">
                  <c:v>19.51666666666684</c:v>
                </c:pt>
                <c:pt idx="1172">
                  <c:v>19.533333333333506</c:v>
                </c:pt>
                <c:pt idx="1173">
                  <c:v>19.550000000000171</c:v>
                </c:pt>
                <c:pt idx="1174">
                  <c:v>19.566666666666837</c:v>
                </c:pt>
                <c:pt idx="1175">
                  <c:v>19.583333333333503</c:v>
                </c:pt>
                <c:pt idx="1176">
                  <c:v>19.600000000000168</c:v>
                </c:pt>
                <c:pt idx="1177">
                  <c:v>19.616666666666834</c:v>
                </c:pt>
                <c:pt idx="1178">
                  <c:v>19.6333333333335</c:v>
                </c:pt>
                <c:pt idx="1179">
                  <c:v>19.650000000000166</c:v>
                </c:pt>
                <c:pt idx="1180">
                  <c:v>19.666666666666831</c:v>
                </c:pt>
                <c:pt idx="1181">
                  <c:v>19.683333333333497</c:v>
                </c:pt>
                <c:pt idx="1182">
                  <c:v>19.700000000000163</c:v>
                </c:pt>
                <c:pt idx="1183">
                  <c:v>19.716666666666828</c:v>
                </c:pt>
                <c:pt idx="1184">
                  <c:v>19.733333333333494</c:v>
                </c:pt>
                <c:pt idx="1185">
                  <c:v>19.75000000000016</c:v>
                </c:pt>
                <c:pt idx="1186">
                  <c:v>19.766666666666826</c:v>
                </c:pt>
                <c:pt idx="1187">
                  <c:v>19.783333333333491</c:v>
                </c:pt>
                <c:pt idx="1188">
                  <c:v>19.800000000000157</c:v>
                </c:pt>
                <c:pt idx="1189">
                  <c:v>19.816666666666823</c:v>
                </c:pt>
                <c:pt idx="1190">
                  <c:v>19.833333333333488</c:v>
                </c:pt>
                <c:pt idx="1191">
                  <c:v>19.850000000000154</c:v>
                </c:pt>
                <c:pt idx="1192">
                  <c:v>19.86666666666682</c:v>
                </c:pt>
                <c:pt idx="1193">
                  <c:v>19.883333333333486</c:v>
                </c:pt>
                <c:pt idx="1194">
                  <c:v>19.900000000000151</c:v>
                </c:pt>
                <c:pt idx="1195">
                  <c:v>19.916666666666817</c:v>
                </c:pt>
                <c:pt idx="1196">
                  <c:v>19.933333333333483</c:v>
                </c:pt>
                <c:pt idx="1197">
                  <c:v>19.950000000000149</c:v>
                </c:pt>
                <c:pt idx="1198">
                  <c:v>19.966666666666814</c:v>
                </c:pt>
                <c:pt idx="1199">
                  <c:v>19.98333333333348</c:v>
                </c:pt>
                <c:pt idx="1200">
                  <c:v>20.000000000000146</c:v>
                </c:pt>
                <c:pt idx="1201">
                  <c:v>20.016666666666811</c:v>
                </c:pt>
                <c:pt idx="1202">
                  <c:v>20.033333333333477</c:v>
                </c:pt>
                <c:pt idx="1203">
                  <c:v>20.050000000000143</c:v>
                </c:pt>
                <c:pt idx="1204">
                  <c:v>20.066666666666809</c:v>
                </c:pt>
                <c:pt idx="1205">
                  <c:v>20.083333333333474</c:v>
                </c:pt>
                <c:pt idx="1206">
                  <c:v>20.10000000000014</c:v>
                </c:pt>
                <c:pt idx="1207">
                  <c:v>20.116666666666806</c:v>
                </c:pt>
                <c:pt idx="1208">
                  <c:v>20.133333333333471</c:v>
                </c:pt>
                <c:pt idx="1209">
                  <c:v>20.150000000000137</c:v>
                </c:pt>
                <c:pt idx="1210">
                  <c:v>20.166666666666803</c:v>
                </c:pt>
                <c:pt idx="1211">
                  <c:v>20.183333333333469</c:v>
                </c:pt>
                <c:pt idx="1212">
                  <c:v>20.200000000000134</c:v>
                </c:pt>
                <c:pt idx="1213">
                  <c:v>20.2166666666668</c:v>
                </c:pt>
                <c:pt idx="1214">
                  <c:v>20.233333333333466</c:v>
                </c:pt>
                <c:pt idx="1215">
                  <c:v>20.250000000000131</c:v>
                </c:pt>
                <c:pt idx="1216">
                  <c:v>20.266666666666797</c:v>
                </c:pt>
                <c:pt idx="1217">
                  <c:v>20.283333333333463</c:v>
                </c:pt>
                <c:pt idx="1218">
                  <c:v>20.300000000000129</c:v>
                </c:pt>
                <c:pt idx="1219">
                  <c:v>20.316666666666794</c:v>
                </c:pt>
                <c:pt idx="1220">
                  <c:v>20.33333333333346</c:v>
                </c:pt>
                <c:pt idx="1221">
                  <c:v>20.350000000000126</c:v>
                </c:pt>
                <c:pt idx="1222">
                  <c:v>20.366666666666791</c:v>
                </c:pt>
                <c:pt idx="1223">
                  <c:v>20.383333333333457</c:v>
                </c:pt>
                <c:pt idx="1224">
                  <c:v>20.400000000000123</c:v>
                </c:pt>
                <c:pt idx="1225">
                  <c:v>20.416666666666789</c:v>
                </c:pt>
                <c:pt idx="1226">
                  <c:v>20.433333333333454</c:v>
                </c:pt>
                <c:pt idx="1227">
                  <c:v>20.45000000000012</c:v>
                </c:pt>
                <c:pt idx="1228">
                  <c:v>20.466666666666786</c:v>
                </c:pt>
                <c:pt idx="1229">
                  <c:v>20.483333333333452</c:v>
                </c:pt>
                <c:pt idx="1230">
                  <c:v>20.500000000000117</c:v>
                </c:pt>
                <c:pt idx="1231">
                  <c:v>20.516666666666783</c:v>
                </c:pt>
                <c:pt idx="1232">
                  <c:v>20.533333333333449</c:v>
                </c:pt>
                <c:pt idx="1233">
                  <c:v>20.550000000000114</c:v>
                </c:pt>
                <c:pt idx="1234">
                  <c:v>20.56666666666678</c:v>
                </c:pt>
                <c:pt idx="1235">
                  <c:v>20.583333333333446</c:v>
                </c:pt>
                <c:pt idx="1236">
                  <c:v>20.600000000000112</c:v>
                </c:pt>
                <c:pt idx="1237">
                  <c:v>20.616666666666777</c:v>
                </c:pt>
                <c:pt idx="1238">
                  <c:v>20.633333333333443</c:v>
                </c:pt>
                <c:pt idx="1239">
                  <c:v>20.650000000000109</c:v>
                </c:pt>
                <c:pt idx="1240">
                  <c:v>20.666666666666774</c:v>
                </c:pt>
                <c:pt idx="1241">
                  <c:v>20.68333333333344</c:v>
                </c:pt>
                <c:pt idx="1242">
                  <c:v>20.700000000000106</c:v>
                </c:pt>
                <c:pt idx="1243">
                  <c:v>20.716666666666772</c:v>
                </c:pt>
                <c:pt idx="1244">
                  <c:v>20.733333333333437</c:v>
                </c:pt>
                <c:pt idx="1245">
                  <c:v>20.750000000000103</c:v>
                </c:pt>
                <c:pt idx="1246">
                  <c:v>20.766666666666769</c:v>
                </c:pt>
                <c:pt idx="1247">
                  <c:v>20.783333333333434</c:v>
                </c:pt>
                <c:pt idx="1248">
                  <c:v>20.8000000000001</c:v>
                </c:pt>
                <c:pt idx="1249">
                  <c:v>20.816666666666766</c:v>
                </c:pt>
                <c:pt idx="1250">
                  <c:v>20.833333333333432</c:v>
                </c:pt>
                <c:pt idx="1251">
                  <c:v>20.850000000000097</c:v>
                </c:pt>
                <c:pt idx="1252">
                  <c:v>20.866666666666763</c:v>
                </c:pt>
                <c:pt idx="1253">
                  <c:v>20.883333333333429</c:v>
                </c:pt>
                <c:pt idx="1254">
                  <c:v>20.900000000000095</c:v>
                </c:pt>
                <c:pt idx="1255">
                  <c:v>20.91666666666676</c:v>
                </c:pt>
                <c:pt idx="1256">
                  <c:v>20.933333333333426</c:v>
                </c:pt>
                <c:pt idx="1257">
                  <c:v>20.950000000000092</c:v>
                </c:pt>
                <c:pt idx="1258">
                  <c:v>20.966666666666757</c:v>
                </c:pt>
                <c:pt idx="1259">
                  <c:v>20.983333333333423</c:v>
                </c:pt>
                <c:pt idx="1260">
                  <c:v>21.000000000000089</c:v>
                </c:pt>
                <c:pt idx="1261">
                  <c:v>21.016666666666755</c:v>
                </c:pt>
                <c:pt idx="1262">
                  <c:v>21.03333333333342</c:v>
                </c:pt>
                <c:pt idx="1263">
                  <c:v>21.050000000000086</c:v>
                </c:pt>
                <c:pt idx="1264">
                  <c:v>21.066666666666752</c:v>
                </c:pt>
                <c:pt idx="1265">
                  <c:v>21.083333333333417</c:v>
                </c:pt>
                <c:pt idx="1266">
                  <c:v>21.100000000000083</c:v>
                </c:pt>
                <c:pt idx="1267">
                  <c:v>21.116666666666749</c:v>
                </c:pt>
                <c:pt idx="1268">
                  <c:v>21.133333333333415</c:v>
                </c:pt>
                <c:pt idx="1269">
                  <c:v>21.15000000000008</c:v>
                </c:pt>
                <c:pt idx="1270">
                  <c:v>21.166666666666746</c:v>
                </c:pt>
                <c:pt idx="1271">
                  <c:v>21.183333333333412</c:v>
                </c:pt>
                <c:pt idx="1272">
                  <c:v>21.200000000000077</c:v>
                </c:pt>
                <c:pt idx="1273">
                  <c:v>21.216666666666743</c:v>
                </c:pt>
                <c:pt idx="1274">
                  <c:v>21.233333333333409</c:v>
                </c:pt>
                <c:pt idx="1275">
                  <c:v>21.250000000000075</c:v>
                </c:pt>
                <c:pt idx="1276">
                  <c:v>21.26666666666674</c:v>
                </c:pt>
                <c:pt idx="1277">
                  <c:v>21.283333333333406</c:v>
                </c:pt>
                <c:pt idx="1278">
                  <c:v>21.300000000000072</c:v>
                </c:pt>
                <c:pt idx="1279">
                  <c:v>21.316666666666737</c:v>
                </c:pt>
                <c:pt idx="1280">
                  <c:v>21.333333333333403</c:v>
                </c:pt>
                <c:pt idx="1281">
                  <c:v>21.350000000000069</c:v>
                </c:pt>
                <c:pt idx="1282">
                  <c:v>21.366666666666735</c:v>
                </c:pt>
                <c:pt idx="1283">
                  <c:v>21.3833333333334</c:v>
                </c:pt>
                <c:pt idx="1284">
                  <c:v>21.400000000000066</c:v>
                </c:pt>
                <c:pt idx="1285">
                  <c:v>21.416666666666732</c:v>
                </c:pt>
                <c:pt idx="1286">
                  <c:v>21.433333333333398</c:v>
                </c:pt>
                <c:pt idx="1287">
                  <c:v>21.450000000000063</c:v>
                </c:pt>
                <c:pt idx="1288">
                  <c:v>21.466666666666729</c:v>
                </c:pt>
                <c:pt idx="1289">
                  <c:v>21.483333333333395</c:v>
                </c:pt>
                <c:pt idx="1290">
                  <c:v>21.50000000000006</c:v>
                </c:pt>
                <c:pt idx="1291">
                  <c:v>21.516666666666726</c:v>
                </c:pt>
                <c:pt idx="1292">
                  <c:v>21.533333333333392</c:v>
                </c:pt>
                <c:pt idx="1293">
                  <c:v>21.550000000000058</c:v>
                </c:pt>
                <c:pt idx="1294">
                  <c:v>21.566666666666723</c:v>
                </c:pt>
                <c:pt idx="1295">
                  <c:v>21.583333333333389</c:v>
                </c:pt>
                <c:pt idx="1296">
                  <c:v>21.600000000000055</c:v>
                </c:pt>
                <c:pt idx="1297">
                  <c:v>21.61666666666672</c:v>
                </c:pt>
                <c:pt idx="1298">
                  <c:v>21.633333333333386</c:v>
                </c:pt>
                <c:pt idx="1299">
                  <c:v>21.650000000000052</c:v>
                </c:pt>
                <c:pt idx="1300">
                  <c:v>21.666666666666718</c:v>
                </c:pt>
                <c:pt idx="1301">
                  <c:v>21.683333333333383</c:v>
                </c:pt>
                <c:pt idx="1302">
                  <c:v>21.700000000000049</c:v>
                </c:pt>
                <c:pt idx="1303">
                  <c:v>21.716666666666715</c:v>
                </c:pt>
                <c:pt idx="1304">
                  <c:v>21.73333333333338</c:v>
                </c:pt>
                <c:pt idx="1305">
                  <c:v>21.750000000000046</c:v>
                </c:pt>
                <c:pt idx="1306">
                  <c:v>21.766666666666712</c:v>
                </c:pt>
                <c:pt idx="1307">
                  <c:v>21.783333333333378</c:v>
                </c:pt>
                <c:pt idx="1308">
                  <c:v>21.800000000000043</c:v>
                </c:pt>
                <c:pt idx="1309">
                  <c:v>21.816666666666709</c:v>
                </c:pt>
                <c:pt idx="1310">
                  <c:v>21.833333333333375</c:v>
                </c:pt>
                <c:pt idx="1311">
                  <c:v>21.850000000000041</c:v>
                </c:pt>
                <c:pt idx="1312">
                  <c:v>21.866666666666706</c:v>
                </c:pt>
                <c:pt idx="1313">
                  <c:v>21.883333333333372</c:v>
                </c:pt>
                <c:pt idx="1314">
                  <c:v>21.900000000000038</c:v>
                </c:pt>
                <c:pt idx="1315">
                  <c:v>21.916666666666703</c:v>
                </c:pt>
                <c:pt idx="1316">
                  <c:v>21.933333333333369</c:v>
                </c:pt>
                <c:pt idx="1317">
                  <c:v>21.950000000000035</c:v>
                </c:pt>
                <c:pt idx="1318">
                  <c:v>21.966666666666701</c:v>
                </c:pt>
                <c:pt idx="1319">
                  <c:v>21.983333333333366</c:v>
                </c:pt>
                <c:pt idx="1320">
                  <c:v>22.000000000000032</c:v>
                </c:pt>
                <c:pt idx="1321">
                  <c:v>22.016666666666698</c:v>
                </c:pt>
                <c:pt idx="1322">
                  <c:v>22.033333333333363</c:v>
                </c:pt>
                <c:pt idx="1323">
                  <c:v>22.050000000000029</c:v>
                </c:pt>
                <c:pt idx="1324">
                  <c:v>22.066666666666695</c:v>
                </c:pt>
                <c:pt idx="1325">
                  <c:v>22.083333333333361</c:v>
                </c:pt>
                <c:pt idx="1326">
                  <c:v>22.100000000000026</c:v>
                </c:pt>
                <c:pt idx="1327">
                  <c:v>22.116666666666692</c:v>
                </c:pt>
                <c:pt idx="1328">
                  <c:v>22.133333333333358</c:v>
                </c:pt>
                <c:pt idx="1329">
                  <c:v>22.150000000000023</c:v>
                </c:pt>
                <c:pt idx="1330">
                  <c:v>22.166666666666689</c:v>
                </c:pt>
                <c:pt idx="1331">
                  <c:v>22.183333333333355</c:v>
                </c:pt>
                <c:pt idx="1332">
                  <c:v>22.200000000000021</c:v>
                </c:pt>
                <c:pt idx="1333">
                  <c:v>22.216666666666686</c:v>
                </c:pt>
                <c:pt idx="1334">
                  <c:v>22.233333333333352</c:v>
                </c:pt>
                <c:pt idx="1335">
                  <c:v>22.250000000000018</c:v>
                </c:pt>
                <c:pt idx="1336">
                  <c:v>22.266666666666683</c:v>
                </c:pt>
                <c:pt idx="1337">
                  <c:v>22.283333333333349</c:v>
                </c:pt>
                <c:pt idx="1338">
                  <c:v>22.300000000000015</c:v>
                </c:pt>
                <c:pt idx="1339">
                  <c:v>22.316666666666681</c:v>
                </c:pt>
                <c:pt idx="1340">
                  <c:v>22.333333333333346</c:v>
                </c:pt>
                <c:pt idx="1341">
                  <c:v>22.350000000000012</c:v>
                </c:pt>
                <c:pt idx="1342">
                  <c:v>22.366666666666678</c:v>
                </c:pt>
                <c:pt idx="1343">
                  <c:v>22.383333333333344</c:v>
                </c:pt>
                <c:pt idx="1344">
                  <c:v>22.400000000000009</c:v>
                </c:pt>
                <c:pt idx="1345">
                  <c:v>22.416666666666675</c:v>
                </c:pt>
                <c:pt idx="1346">
                  <c:v>22.433333333333341</c:v>
                </c:pt>
                <c:pt idx="1347">
                  <c:v>22.450000000000006</c:v>
                </c:pt>
                <c:pt idx="1348">
                  <c:v>22.466666666666672</c:v>
                </c:pt>
                <c:pt idx="1349">
                  <c:v>22.483333333333338</c:v>
                </c:pt>
                <c:pt idx="1350">
                  <c:v>22.500000000000004</c:v>
                </c:pt>
                <c:pt idx="1351">
                  <c:v>22.516666666666669</c:v>
                </c:pt>
                <c:pt idx="1352">
                  <c:v>22.533333333333335</c:v>
                </c:pt>
                <c:pt idx="1353">
                  <c:v>22.55</c:v>
                </c:pt>
                <c:pt idx="1354">
                  <c:v>22.566666666666666</c:v>
                </c:pt>
                <c:pt idx="1355">
                  <c:v>22.583333333333332</c:v>
                </c:pt>
                <c:pt idx="1356">
                  <c:v>22.599999999999998</c:v>
                </c:pt>
                <c:pt idx="1357">
                  <c:v>22.616666666666664</c:v>
                </c:pt>
                <c:pt idx="1358">
                  <c:v>22.633333333333329</c:v>
                </c:pt>
                <c:pt idx="1359">
                  <c:v>22.649999999999995</c:v>
                </c:pt>
                <c:pt idx="1360">
                  <c:v>22.666666666666661</c:v>
                </c:pt>
                <c:pt idx="1361">
                  <c:v>22.683333333333326</c:v>
                </c:pt>
                <c:pt idx="1362">
                  <c:v>22.699999999999992</c:v>
                </c:pt>
                <c:pt idx="1363">
                  <c:v>22.716666666666658</c:v>
                </c:pt>
                <c:pt idx="1364">
                  <c:v>22.733333333333324</c:v>
                </c:pt>
                <c:pt idx="1365">
                  <c:v>22.749999999999989</c:v>
                </c:pt>
                <c:pt idx="1366">
                  <c:v>22.766666666666655</c:v>
                </c:pt>
                <c:pt idx="1367">
                  <c:v>22.783333333333321</c:v>
                </c:pt>
                <c:pt idx="1368">
                  <c:v>22.799999999999986</c:v>
                </c:pt>
                <c:pt idx="1369">
                  <c:v>22.816666666666652</c:v>
                </c:pt>
                <c:pt idx="1370">
                  <c:v>22.833333333333318</c:v>
                </c:pt>
                <c:pt idx="1371">
                  <c:v>22.849999999999984</c:v>
                </c:pt>
                <c:pt idx="1372">
                  <c:v>22.866666666666649</c:v>
                </c:pt>
                <c:pt idx="1373">
                  <c:v>22.883333333333315</c:v>
                </c:pt>
                <c:pt idx="1374">
                  <c:v>22.899999999999981</c:v>
                </c:pt>
                <c:pt idx="1375">
                  <c:v>22.916666666666647</c:v>
                </c:pt>
                <c:pt idx="1376">
                  <c:v>22.933333333333312</c:v>
                </c:pt>
                <c:pt idx="1377">
                  <c:v>22.949999999999978</c:v>
                </c:pt>
                <c:pt idx="1378">
                  <c:v>22.966666666666644</c:v>
                </c:pt>
                <c:pt idx="1379">
                  <c:v>22.983333333333309</c:v>
                </c:pt>
                <c:pt idx="1380">
                  <c:v>22.999999999999975</c:v>
                </c:pt>
                <c:pt idx="1381">
                  <c:v>23.016666666666641</c:v>
                </c:pt>
                <c:pt idx="1382">
                  <c:v>23.033333333333307</c:v>
                </c:pt>
                <c:pt idx="1383">
                  <c:v>23.049999999999972</c:v>
                </c:pt>
                <c:pt idx="1384">
                  <c:v>23.066666666666638</c:v>
                </c:pt>
                <c:pt idx="1385">
                  <c:v>23.083333333333304</c:v>
                </c:pt>
                <c:pt idx="1386">
                  <c:v>23.099999999999969</c:v>
                </c:pt>
                <c:pt idx="1387">
                  <c:v>23.116666666666635</c:v>
                </c:pt>
                <c:pt idx="1388">
                  <c:v>23.133333333333301</c:v>
                </c:pt>
                <c:pt idx="1389">
                  <c:v>23.149999999999967</c:v>
                </c:pt>
                <c:pt idx="1390">
                  <c:v>23.166666666666632</c:v>
                </c:pt>
                <c:pt idx="1391">
                  <c:v>23.183333333333298</c:v>
                </c:pt>
                <c:pt idx="1392">
                  <c:v>23.199999999999964</c:v>
                </c:pt>
                <c:pt idx="1393">
                  <c:v>23.216666666666629</c:v>
                </c:pt>
                <c:pt idx="1394">
                  <c:v>23.233333333333295</c:v>
                </c:pt>
                <c:pt idx="1395">
                  <c:v>23.249999999999961</c:v>
                </c:pt>
                <c:pt idx="1396">
                  <c:v>23.266666666666627</c:v>
                </c:pt>
                <c:pt idx="1397">
                  <c:v>23.283333333333292</c:v>
                </c:pt>
                <c:pt idx="1398">
                  <c:v>23.299999999999958</c:v>
                </c:pt>
                <c:pt idx="1399">
                  <c:v>23.316666666666624</c:v>
                </c:pt>
                <c:pt idx="1400">
                  <c:v>23.33333333333329</c:v>
                </c:pt>
                <c:pt idx="1401">
                  <c:v>23.349999999999955</c:v>
                </c:pt>
                <c:pt idx="1402">
                  <c:v>23.366666666666621</c:v>
                </c:pt>
                <c:pt idx="1403">
                  <c:v>23.383333333333287</c:v>
                </c:pt>
                <c:pt idx="1404">
                  <c:v>23.399999999999952</c:v>
                </c:pt>
                <c:pt idx="1405">
                  <c:v>23.416666666666618</c:v>
                </c:pt>
                <c:pt idx="1406">
                  <c:v>23.433333333333284</c:v>
                </c:pt>
                <c:pt idx="1407">
                  <c:v>23.44999999999995</c:v>
                </c:pt>
                <c:pt idx="1408">
                  <c:v>23.466666666666615</c:v>
                </c:pt>
                <c:pt idx="1409">
                  <c:v>23.483333333333281</c:v>
                </c:pt>
                <c:pt idx="1410">
                  <c:v>23.499999999999947</c:v>
                </c:pt>
                <c:pt idx="1411">
                  <c:v>23.516666666666612</c:v>
                </c:pt>
                <c:pt idx="1412">
                  <c:v>23.533333333333278</c:v>
                </c:pt>
                <c:pt idx="1413">
                  <c:v>23.549999999999944</c:v>
                </c:pt>
                <c:pt idx="1414">
                  <c:v>23.56666666666661</c:v>
                </c:pt>
                <c:pt idx="1415">
                  <c:v>23.583333333333275</c:v>
                </c:pt>
                <c:pt idx="1416">
                  <c:v>23.599999999999941</c:v>
                </c:pt>
                <c:pt idx="1417">
                  <c:v>23.616666666666607</c:v>
                </c:pt>
                <c:pt idx="1418">
                  <c:v>23.633333333333272</c:v>
                </c:pt>
                <c:pt idx="1419">
                  <c:v>23.649999999999938</c:v>
                </c:pt>
                <c:pt idx="1420">
                  <c:v>23.666666666666604</c:v>
                </c:pt>
                <c:pt idx="1421">
                  <c:v>23.68333333333327</c:v>
                </c:pt>
                <c:pt idx="1422">
                  <c:v>23.699999999999935</c:v>
                </c:pt>
                <c:pt idx="1423">
                  <c:v>23.716666666666601</c:v>
                </c:pt>
                <c:pt idx="1424">
                  <c:v>23.733333333333267</c:v>
                </c:pt>
                <c:pt idx="1425">
                  <c:v>23.749999999999932</c:v>
                </c:pt>
                <c:pt idx="1426">
                  <c:v>23.766666666666598</c:v>
                </c:pt>
                <c:pt idx="1427">
                  <c:v>23.783333333333264</c:v>
                </c:pt>
                <c:pt idx="1428">
                  <c:v>23.79999999999993</c:v>
                </c:pt>
                <c:pt idx="1429">
                  <c:v>23.816666666666595</c:v>
                </c:pt>
                <c:pt idx="1430">
                  <c:v>23.833333333333261</c:v>
                </c:pt>
                <c:pt idx="1431">
                  <c:v>23.849999999999927</c:v>
                </c:pt>
                <c:pt idx="1432">
                  <c:v>23.866666666666593</c:v>
                </c:pt>
                <c:pt idx="1433">
                  <c:v>23.883333333333258</c:v>
                </c:pt>
                <c:pt idx="1434">
                  <c:v>23.899999999999924</c:v>
                </c:pt>
                <c:pt idx="1435">
                  <c:v>23.91666666666659</c:v>
                </c:pt>
                <c:pt idx="1436">
                  <c:v>23.933333333333255</c:v>
                </c:pt>
                <c:pt idx="1437">
                  <c:v>23.949999999999921</c:v>
                </c:pt>
                <c:pt idx="1438">
                  <c:v>23.966666666666587</c:v>
                </c:pt>
                <c:pt idx="1439">
                  <c:v>23.983333333333253</c:v>
                </c:pt>
                <c:pt idx="1440">
                  <c:v>23.999999999999918</c:v>
                </c:pt>
                <c:pt idx="1441">
                  <c:v>24.016666666666584</c:v>
                </c:pt>
                <c:pt idx="1442">
                  <c:v>24.03333333333325</c:v>
                </c:pt>
                <c:pt idx="1443">
                  <c:v>24.049999999999915</c:v>
                </c:pt>
                <c:pt idx="1444">
                  <c:v>24.066666666666581</c:v>
                </c:pt>
                <c:pt idx="1445">
                  <c:v>24.083333333333247</c:v>
                </c:pt>
                <c:pt idx="1446">
                  <c:v>24.099999999999913</c:v>
                </c:pt>
                <c:pt idx="1447">
                  <c:v>24.116666666666578</c:v>
                </c:pt>
                <c:pt idx="1448">
                  <c:v>24.133333333333244</c:v>
                </c:pt>
                <c:pt idx="1449">
                  <c:v>24.14999999999991</c:v>
                </c:pt>
                <c:pt idx="1450">
                  <c:v>24.166666666666575</c:v>
                </c:pt>
                <c:pt idx="1451">
                  <c:v>24.183333333333241</c:v>
                </c:pt>
                <c:pt idx="1452">
                  <c:v>24.199999999999907</c:v>
                </c:pt>
                <c:pt idx="1453">
                  <c:v>24.216666666666573</c:v>
                </c:pt>
                <c:pt idx="1454">
                  <c:v>24.233333333333238</c:v>
                </c:pt>
                <c:pt idx="1455">
                  <c:v>24.249999999999904</c:v>
                </c:pt>
                <c:pt idx="1456">
                  <c:v>24.26666666666657</c:v>
                </c:pt>
                <c:pt idx="1457">
                  <c:v>24.283333333333236</c:v>
                </c:pt>
                <c:pt idx="1458">
                  <c:v>24.299999999999901</c:v>
                </c:pt>
                <c:pt idx="1459">
                  <c:v>24.316666666666567</c:v>
                </c:pt>
                <c:pt idx="1460">
                  <c:v>24.333333333333233</c:v>
                </c:pt>
                <c:pt idx="1461">
                  <c:v>24.349999999999898</c:v>
                </c:pt>
                <c:pt idx="1462">
                  <c:v>24.366666666666564</c:v>
                </c:pt>
                <c:pt idx="1463">
                  <c:v>24.38333333333323</c:v>
                </c:pt>
                <c:pt idx="1464">
                  <c:v>24.399999999999896</c:v>
                </c:pt>
                <c:pt idx="1465">
                  <c:v>24.416666666666561</c:v>
                </c:pt>
                <c:pt idx="1466">
                  <c:v>24.433333333333227</c:v>
                </c:pt>
                <c:pt idx="1467">
                  <c:v>24.449999999999893</c:v>
                </c:pt>
                <c:pt idx="1468">
                  <c:v>24.466666666666558</c:v>
                </c:pt>
                <c:pt idx="1469">
                  <c:v>24.483333333333224</c:v>
                </c:pt>
                <c:pt idx="1470">
                  <c:v>24.49999999999989</c:v>
                </c:pt>
                <c:pt idx="1471">
                  <c:v>24.516666666666556</c:v>
                </c:pt>
                <c:pt idx="1472">
                  <c:v>24.533333333333221</c:v>
                </c:pt>
                <c:pt idx="1473">
                  <c:v>24.549999999999887</c:v>
                </c:pt>
                <c:pt idx="1474">
                  <c:v>24.566666666666553</c:v>
                </c:pt>
                <c:pt idx="1475">
                  <c:v>24.583333333333218</c:v>
                </c:pt>
                <c:pt idx="1476">
                  <c:v>24.599999999999884</c:v>
                </c:pt>
                <c:pt idx="1477">
                  <c:v>24.61666666666655</c:v>
                </c:pt>
                <c:pt idx="1478">
                  <c:v>24.633333333333216</c:v>
                </c:pt>
                <c:pt idx="1479">
                  <c:v>24.649999999999881</c:v>
                </c:pt>
                <c:pt idx="1480">
                  <c:v>24.666666666666547</c:v>
                </c:pt>
                <c:pt idx="1481">
                  <c:v>24.683333333333213</c:v>
                </c:pt>
                <c:pt idx="1482">
                  <c:v>24.699999999999878</c:v>
                </c:pt>
                <c:pt idx="1483">
                  <c:v>24.716666666666544</c:v>
                </c:pt>
                <c:pt idx="1484">
                  <c:v>24.73333333333321</c:v>
                </c:pt>
                <c:pt idx="1485">
                  <c:v>24.749999999999876</c:v>
                </c:pt>
                <c:pt idx="1486">
                  <c:v>24.766666666666541</c:v>
                </c:pt>
                <c:pt idx="1487">
                  <c:v>24.783333333333207</c:v>
                </c:pt>
                <c:pt idx="1488">
                  <c:v>24.799999999999873</c:v>
                </c:pt>
                <c:pt idx="1489">
                  <c:v>24.816666666666539</c:v>
                </c:pt>
                <c:pt idx="1490">
                  <c:v>24.833333333333204</c:v>
                </c:pt>
                <c:pt idx="1491">
                  <c:v>24.84999999999987</c:v>
                </c:pt>
                <c:pt idx="1492">
                  <c:v>24.866666666666536</c:v>
                </c:pt>
                <c:pt idx="1493">
                  <c:v>24.883333333333201</c:v>
                </c:pt>
                <c:pt idx="1494">
                  <c:v>24.899999999999867</c:v>
                </c:pt>
                <c:pt idx="1495">
                  <c:v>24.916666666666533</c:v>
                </c:pt>
                <c:pt idx="1496">
                  <c:v>24.933333333333199</c:v>
                </c:pt>
                <c:pt idx="1497">
                  <c:v>24.949999999999864</c:v>
                </c:pt>
                <c:pt idx="1498">
                  <c:v>24.96666666666653</c:v>
                </c:pt>
                <c:pt idx="1499">
                  <c:v>24.983333333333196</c:v>
                </c:pt>
                <c:pt idx="1500">
                  <c:v>24.999999999999861</c:v>
                </c:pt>
                <c:pt idx="1501">
                  <c:v>25.016666666666527</c:v>
                </c:pt>
                <c:pt idx="1502">
                  <c:v>25.033333333333193</c:v>
                </c:pt>
                <c:pt idx="1503">
                  <c:v>25.049999999999859</c:v>
                </c:pt>
                <c:pt idx="1504">
                  <c:v>25.066666666666524</c:v>
                </c:pt>
                <c:pt idx="1505">
                  <c:v>25.08333333333319</c:v>
                </c:pt>
                <c:pt idx="1506">
                  <c:v>25.099999999999856</c:v>
                </c:pt>
                <c:pt idx="1507">
                  <c:v>25.116666666666521</c:v>
                </c:pt>
                <c:pt idx="1508">
                  <c:v>25.133333333333187</c:v>
                </c:pt>
                <c:pt idx="1509">
                  <c:v>25.149999999999853</c:v>
                </c:pt>
                <c:pt idx="1510">
                  <c:v>25.166666666666519</c:v>
                </c:pt>
                <c:pt idx="1511">
                  <c:v>25.183333333333184</c:v>
                </c:pt>
                <c:pt idx="1512">
                  <c:v>25.19999999999985</c:v>
                </c:pt>
                <c:pt idx="1513">
                  <c:v>25.216666666666516</c:v>
                </c:pt>
                <c:pt idx="1514">
                  <c:v>25.233333333333182</c:v>
                </c:pt>
                <c:pt idx="1515">
                  <c:v>25.249999999999847</c:v>
                </c:pt>
                <c:pt idx="1516">
                  <c:v>25.266666666666513</c:v>
                </c:pt>
                <c:pt idx="1517">
                  <c:v>25.283333333333179</c:v>
                </c:pt>
                <c:pt idx="1518">
                  <c:v>25.299999999999844</c:v>
                </c:pt>
                <c:pt idx="1519">
                  <c:v>25.31666666666651</c:v>
                </c:pt>
                <c:pt idx="1520">
                  <c:v>25.333333333333176</c:v>
                </c:pt>
                <c:pt idx="1521">
                  <c:v>25.349999999999842</c:v>
                </c:pt>
                <c:pt idx="1522">
                  <c:v>25.366666666666507</c:v>
                </c:pt>
                <c:pt idx="1523">
                  <c:v>25.383333333333173</c:v>
                </c:pt>
                <c:pt idx="1524">
                  <c:v>25.399999999999839</c:v>
                </c:pt>
                <c:pt idx="1525">
                  <c:v>25.416666666666504</c:v>
                </c:pt>
                <c:pt idx="1526">
                  <c:v>25.43333333333317</c:v>
                </c:pt>
                <c:pt idx="1527">
                  <c:v>25.449999999999836</c:v>
                </c:pt>
                <c:pt idx="1528">
                  <c:v>25.466666666666502</c:v>
                </c:pt>
                <c:pt idx="1529">
                  <c:v>25.483333333333167</c:v>
                </c:pt>
                <c:pt idx="1530">
                  <c:v>25.499999999999833</c:v>
                </c:pt>
                <c:pt idx="1531">
                  <c:v>25.516666666666499</c:v>
                </c:pt>
                <c:pt idx="1532">
                  <c:v>25.533333333333164</c:v>
                </c:pt>
                <c:pt idx="1533">
                  <c:v>25.54999999999983</c:v>
                </c:pt>
                <c:pt idx="1534">
                  <c:v>25.566666666666496</c:v>
                </c:pt>
                <c:pt idx="1535">
                  <c:v>25.583333333333162</c:v>
                </c:pt>
                <c:pt idx="1536">
                  <c:v>25.599999999999827</c:v>
                </c:pt>
                <c:pt idx="1537">
                  <c:v>25.616666666666493</c:v>
                </c:pt>
                <c:pt idx="1538">
                  <c:v>25.633333333333159</c:v>
                </c:pt>
                <c:pt idx="1539">
                  <c:v>25.649999999999824</c:v>
                </c:pt>
                <c:pt idx="1540">
                  <c:v>25.66666666666649</c:v>
                </c:pt>
                <c:pt idx="1541">
                  <c:v>25.683333333333156</c:v>
                </c:pt>
                <c:pt idx="1542">
                  <c:v>25.699999999999822</c:v>
                </c:pt>
                <c:pt idx="1543">
                  <c:v>25.716666666666487</c:v>
                </c:pt>
                <c:pt idx="1544">
                  <c:v>25.733333333333153</c:v>
                </c:pt>
                <c:pt idx="1545">
                  <c:v>25.749999999999819</c:v>
                </c:pt>
                <c:pt idx="1546">
                  <c:v>25.766666666666485</c:v>
                </c:pt>
                <c:pt idx="1547">
                  <c:v>25.78333333333315</c:v>
                </c:pt>
                <c:pt idx="1548">
                  <c:v>25.799999999999816</c:v>
                </c:pt>
                <c:pt idx="1549">
                  <c:v>25.816666666666482</c:v>
                </c:pt>
                <c:pt idx="1550">
                  <c:v>25.833333333333147</c:v>
                </c:pt>
                <c:pt idx="1551">
                  <c:v>25.849999999999813</c:v>
                </c:pt>
                <c:pt idx="1552">
                  <c:v>25.866666666666479</c:v>
                </c:pt>
                <c:pt idx="1553">
                  <c:v>25.883333333333145</c:v>
                </c:pt>
                <c:pt idx="1554">
                  <c:v>25.89999999999981</c:v>
                </c:pt>
                <c:pt idx="1555">
                  <c:v>25.916666666666476</c:v>
                </c:pt>
                <c:pt idx="1556">
                  <c:v>25.933333333333142</c:v>
                </c:pt>
                <c:pt idx="1557">
                  <c:v>25.949999999999807</c:v>
                </c:pt>
                <c:pt idx="1558">
                  <c:v>25.966666666666473</c:v>
                </c:pt>
                <c:pt idx="1559">
                  <c:v>25.983333333333139</c:v>
                </c:pt>
                <c:pt idx="1560">
                  <c:v>25.999999999999805</c:v>
                </c:pt>
                <c:pt idx="1561">
                  <c:v>26.01666666666647</c:v>
                </c:pt>
                <c:pt idx="1562">
                  <c:v>26.033333333333136</c:v>
                </c:pt>
                <c:pt idx="1563">
                  <c:v>26.049999999999802</c:v>
                </c:pt>
                <c:pt idx="1564">
                  <c:v>26.066666666666467</c:v>
                </c:pt>
                <c:pt idx="1565">
                  <c:v>26.083333333333133</c:v>
                </c:pt>
                <c:pt idx="1566">
                  <c:v>26.099999999999799</c:v>
                </c:pt>
                <c:pt idx="1567">
                  <c:v>26.116666666666465</c:v>
                </c:pt>
                <c:pt idx="1568">
                  <c:v>26.13333333333313</c:v>
                </c:pt>
                <c:pt idx="1569">
                  <c:v>26.149999999999796</c:v>
                </c:pt>
                <c:pt idx="1570">
                  <c:v>26.166666666666462</c:v>
                </c:pt>
                <c:pt idx="1571">
                  <c:v>26.183333333333128</c:v>
                </c:pt>
                <c:pt idx="1572">
                  <c:v>26.199999999999793</c:v>
                </c:pt>
                <c:pt idx="1573">
                  <c:v>26.216666666666459</c:v>
                </c:pt>
                <c:pt idx="1574">
                  <c:v>26.233333333333125</c:v>
                </c:pt>
                <c:pt idx="1575">
                  <c:v>26.24999999999979</c:v>
                </c:pt>
                <c:pt idx="1576">
                  <c:v>26.266666666666456</c:v>
                </c:pt>
                <c:pt idx="1577">
                  <c:v>26.283333333333122</c:v>
                </c:pt>
                <c:pt idx="1578">
                  <c:v>26.299999999999788</c:v>
                </c:pt>
                <c:pt idx="1579">
                  <c:v>26.316666666666453</c:v>
                </c:pt>
                <c:pt idx="1580">
                  <c:v>26.333333333333119</c:v>
                </c:pt>
                <c:pt idx="1581">
                  <c:v>26.349999999999785</c:v>
                </c:pt>
                <c:pt idx="1582">
                  <c:v>26.36666666666645</c:v>
                </c:pt>
                <c:pt idx="1583">
                  <c:v>26.383333333333116</c:v>
                </c:pt>
                <c:pt idx="1584">
                  <c:v>26.399999999999782</c:v>
                </c:pt>
                <c:pt idx="1585">
                  <c:v>26.416666666666448</c:v>
                </c:pt>
                <c:pt idx="1586">
                  <c:v>26.433333333333113</c:v>
                </c:pt>
                <c:pt idx="1587">
                  <c:v>26.449999999999779</c:v>
                </c:pt>
                <c:pt idx="1588">
                  <c:v>26.466666666666445</c:v>
                </c:pt>
                <c:pt idx="1589">
                  <c:v>26.48333333333311</c:v>
                </c:pt>
                <c:pt idx="1590">
                  <c:v>26.499999999999776</c:v>
                </c:pt>
                <c:pt idx="1591">
                  <c:v>26.516666666666442</c:v>
                </c:pt>
                <c:pt idx="1592">
                  <c:v>26.533333333333108</c:v>
                </c:pt>
                <c:pt idx="1593">
                  <c:v>26.549999999999773</c:v>
                </c:pt>
                <c:pt idx="1594">
                  <c:v>26.566666666666439</c:v>
                </c:pt>
                <c:pt idx="1595">
                  <c:v>26.583333333333105</c:v>
                </c:pt>
                <c:pt idx="1596">
                  <c:v>26.59999999999977</c:v>
                </c:pt>
                <c:pt idx="1597">
                  <c:v>26.616666666666436</c:v>
                </c:pt>
                <c:pt idx="1598">
                  <c:v>26.633333333333102</c:v>
                </c:pt>
                <c:pt idx="1599">
                  <c:v>26.649999999999768</c:v>
                </c:pt>
                <c:pt idx="1600">
                  <c:v>26.666666666666433</c:v>
                </c:pt>
                <c:pt idx="1601">
                  <c:v>26.683333333333099</c:v>
                </c:pt>
                <c:pt idx="1602">
                  <c:v>26.699999999999765</c:v>
                </c:pt>
                <c:pt idx="1603">
                  <c:v>26.716666666666431</c:v>
                </c:pt>
                <c:pt idx="1604">
                  <c:v>26.733333333333096</c:v>
                </c:pt>
                <c:pt idx="1605">
                  <c:v>26.749999999999762</c:v>
                </c:pt>
                <c:pt idx="1606">
                  <c:v>26.766666666666428</c:v>
                </c:pt>
                <c:pt idx="1607">
                  <c:v>26.783333333333093</c:v>
                </c:pt>
                <c:pt idx="1608">
                  <c:v>26.799999999999759</c:v>
                </c:pt>
                <c:pt idx="1609">
                  <c:v>26.816666666666425</c:v>
                </c:pt>
                <c:pt idx="1610">
                  <c:v>26.833333333333091</c:v>
                </c:pt>
                <c:pt idx="1611">
                  <c:v>26.849999999999756</c:v>
                </c:pt>
                <c:pt idx="1612">
                  <c:v>26.866666666666422</c:v>
                </c:pt>
                <c:pt idx="1613">
                  <c:v>26.883333333333088</c:v>
                </c:pt>
                <c:pt idx="1614">
                  <c:v>26.899999999999753</c:v>
                </c:pt>
                <c:pt idx="1615">
                  <c:v>26.916666666666419</c:v>
                </c:pt>
                <c:pt idx="1616">
                  <c:v>26.933333333333085</c:v>
                </c:pt>
                <c:pt idx="1617">
                  <c:v>26.949999999999751</c:v>
                </c:pt>
                <c:pt idx="1618">
                  <c:v>26.966666666666416</c:v>
                </c:pt>
                <c:pt idx="1619">
                  <c:v>26.983333333333082</c:v>
                </c:pt>
                <c:pt idx="1620">
                  <c:v>26.999999999999748</c:v>
                </c:pt>
                <c:pt idx="1621">
                  <c:v>27.016666666666413</c:v>
                </c:pt>
                <c:pt idx="1622">
                  <c:v>27.033333333333079</c:v>
                </c:pt>
                <c:pt idx="1623">
                  <c:v>27.049999999999745</c:v>
                </c:pt>
                <c:pt idx="1624">
                  <c:v>27.066666666666411</c:v>
                </c:pt>
                <c:pt idx="1625">
                  <c:v>27.083333333333076</c:v>
                </c:pt>
                <c:pt idx="1626">
                  <c:v>27.099999999999742</c:v>
                </c:pt>
                <c:pt idx="1627">
                  <c:v>27.116666666666408</c:v>
                </c:pt>
                <c:pt idx="1628">
                  <c:v>27.133333333333074</c:v>
                </c:pt>
                <c:pt idx="1629">
                  <c:v>27.149999999999739</c:v>
                </c:pt>
                <c:pt idx="1630">
                  <c:v>27.166666666666405</c:v>
                </c:pt>
                <c:pt idx="1631">
                  <c:v>27.183333333333071</c:v>
                </c:pt>
                <c:pt idx="1632">
                  <c:v>27.199999999999736</c:v>
                </c:pt>
                <c:pt idx="1633">
                  <c:v>27.216666666666402</c:v>
                </c:pt>
                <c:pt idx="1634">
                  <c:v>27.233333333333068</c:v>
                </c:pt>
                <c:pt idx="1635">
                  <c:v>27.249999999999734</c:v>
                </c:pt>
                <c:pt idx="1636">
                  <c:v>27.266666666666399</c:v>
                </c:pt>
                <c:pt idx="1637">
                  <c:v>27.283333333333065</c:v>
                </c:pt>
                <c:pt idx="1638">
                  <c:v>27.299999999999731</c:v>
                </c:pt>
                <c:pt idx="1639">
                  <c:v>27.316666666666396</c:v>
                </c:pt>
                <c:pt idx="1640">
                  <c:v>27.333333333333062</c:v>
                </c:pt>
                <c:pt idx="1641">
                  <c:v>27.349999999999728</c:v>
                </c:pt>
                <c:pt idx="1642">
                  <c:v>27.366666666666394</c:v>
                </c:pt>
                <c:pt idx="1643">
                  <c:v>27.383333333333059</c:v>
                </c:pt>
                <c:pt idx="1644">
                  <c:v>27.399999999999725</c:v>
                </c:pt>
                <c:pt idx="1645">
                  <c:v>27.416666666666391</c:v>
                </c:pt>
                <c:pt idx="1646">
                  <c:v>27.433333333333056</c:v>
                </c:pt>
                <c:pt idx="1647">
                  <c:v>27.449999999999722</c:v>
                </c:pt>
                <c:pt idx="1648">
                  <c:v>27.466666666666388</c:v>
                </c:pt>
                <c:pt idx="1649">
                  <c:v>27.483333333333054</c:v>
                </c:pt>
                <c:pt idx="1650">
                  <c:v>27.499999999999719</c:v>
                </c:pt>
                <c:pt idx="1651">
                  <c:v>27.516666666666385</c:v>
                </c:pt>
                <c:pt idx="1652">
                  <c:v>27.533333333333051</c:v>
                </c:pt>
                <c:pt idx="1653">
                  <c:v>27.549999999999716</c:v>
                </c:pt>
                <c:pt idx="1654">
                  <c:v>27.566666666666382</c:v>
                </c:pt>
                <c:pt idx="1655">
                  <c:v>27.583333333333048</c:v>
                </c:pt>
                <c:pt idx="1656">
                  <c:v>27.599999999999714</c:v>
                </c:pt>
                <c:pt idx="1657">
                  <c:v>27.616666666666379</c:v>
                </c:pt>
                <c:pt idx="1658">
                  <c:v>27.633333333333045</c:v>
                </c:pt>
                <c:pt idx="1659">
                  <c:v>27.649999999999711</c:v>
                </c:pt>
                <c:pt idx="1660">
                  <c:v>27.666666666666377</c:v>
                </c:pt>
                <c:pt idx="1661">
                  <c:v>27.683333333333042</c:v>
                </c:pt>
                <c:pt idx="1662">
                  <c:v>27.699999999999708</c:v>
                </c:pt>
                <c:pt idx="1663">
                  <c:v>27.716666666666374</c:v>
                </c:pt>
                <c:pt idx="1664">
                  <c:v>27.733333333333039</c:v>
                </c:pt>
                <c:pt idx="1665">
                  <c:v>27.749999999999705</c:v>
                </c:pt>
                <c:pt idx="1666">
                  <c:v>27.766666666666371</c:v>
                </c:pt>
                <c:pt idx="1667">
                  <c:v>27.783333333333037</c:v>
                </c:pt>
                <c:pt idx="1668">
                  <c:v>27.799999999999702</c:v>
                </c:pt>
                <c:pt idx="1669">
                  <c:v>27.816666666666368</c:v>
                </c:pt>
                <c:pt idx="1670">
                  <c:v>27.833333333333034</c:v>
                </c:pt>
                <c:pt idx="1671">
                  <c:v>27.849999999999699</c:v>
                </c:pt>
                <c:pt idx="1672">
                  <c:v>27.866666666666365</c:v>
                </c:pt>
                <c:pt idx="1673">
                  <c:v>27.883333333333031</c:v>
                </c:pt>
                <c:pt idx="1674">
                  <c:v>27.899999999999697</c:v>
                </c:pt>
                <c:pt idx="1675">
                  <c:v>27.916666666666362</c:v>
                </c:pt>
                <c:pt idx="1676">
                  <c:v>27.933333333333028</c:v>
                </c:pt>
                <c:pt idx="1677">
                  <c:v>27.949999999999694</c:v>
                </c:pt>
                <c:pt idx="1678">
                  <c:v>27.966666666666359</c:v>
                </c:pt>
                <c:pt idx="1679">
                  <c:v>27.983333333333025</c:v>
                </c:pt>
                <c:pt idx="1680">
                  <c:v>27.999999999999691</c:v>
                </c:pt>
                <c:pt idx="1681">
                  <c:v>28.016666666666357</c:v>
                </c:pt>
                <c:pt idx="1682">
                  <c:v>28.033333333333022</c:v>
                </c:pt>
                <c:pt idx="1683">
                  <c:v>28.049999999999688</c:v>
                </c:pt>
                <c:pt idx="1684">
                  <c:v>28.066666666666354</c:v>
                </c:pt>
                <c:pt idx="1685">
                  <c:v>28.08333333333302</c:v>
                </c:pt>
                <c:pt idx="1686">
                  <c:v>28.099999999999685</c:v>
                </c:pt>
                <c:pt idx="1687">
                  <c:v>28.116666666666351</c:v>
                </c:pt>
                <c:pt idx="1688">
                  <c:v>28.133333333333017</c:v>
                </c:pt>
                <c:pt idx="1689">
                  <c:v>28.149999999999682</c:v>
                </c:pt>
                <c:pt idx="1690">
                  <c:v>28.166666666666348</c:v>
                </c:pt>
                <c:pt idx="1691">
                  <c:v>28.183333333333014</c:v>
                </c:pt>
                <c:pt idx="1692">
                  <c:v>28.19999999999968</c:v>
                </c:pt>
                <c:pt idx="1693">
                  <c:v>28.216666666666345</c:v>
                </c:pt>
                <c:pt idx="1694">
                  <c:v>28.233333333333011</c:v>
                </c:pt>
                <c:pt idx="1695">
                  <c:v>28.249999999999677</c:v>
                </c:pt>
                <c:pt idx="1696">
                  <c:v>28.266666666666342</c:v>
                </c:pt>
                <c:pt idx="1697">
                  <c:v>28.283333333333008</c:v>
                </c:pt>
                <c:pt idx="1698">
                  <c:v>28.299999999999674</c:v>
                </c:pt>
                <c:pt idx="1699">
                  <c:v>28.31666666666634</c:v>
                </c:pt>
                <c:pt idx="1700">
                  <c:v>28.333333333333005</c:v>
                </c:pt>
                <c:pt idx="1701">
                  <c:v>28.349999999999671</c:v>
                </c:pt>
                <c:pt idx="1702">
                  <c:v>28.366666666666337</c:v>
                </c:pt>
                <c:pt idx="1703">
                  <c:v>28.383333333333002</c:v>
                </c:pt>
                <c:pt idx="1704">
                  <c:v>28.399999999999668</c:v>
                </c:pt>
                <c:pt idx="1705">
                  <c:v>28.416666666666334</c:v>
                </c:pt>
                <c:pt idx="1706">
                  <c:v>28.433333333333</c:v>
                </c:pt>
                <c:pt idx="1707">
                  <c:v>28.449999999999665</c:v>
                </c:pt>
                <c:pt idx="1708">
                  <c:v>28.466666666666331</c:v>
                </c:pt>
                <c:pt idx="1709">
                  <c:v>28.483333333332997</c:v>
                </c:pt>
                <c:pt idx="1710">
                  <c:v>28.499999999999662</c:v>
                </c:pt>
                <c:pt idx="1711">
                  <c:v>28.516666666666328</c:v>
                </c:pt>
                <c:pt idx="1712">
                  <c:v>28.533333333332994</c:v>
                </c:pt>
                <c:pt idx="1713">
                  <c:v>28.54999999999966</c:v>
                </c:pt>
                <c:pt idx="1714">
                  <c:v>28.566666666666325</c:v>
                </c:pt>
                <c:pt idx="1715">
                  <c:v>28.583333333332991</c:v>
                </c:pt>
                <c:pt idx="1716">
                  <c:v>28.599999999999657</c:v>
                </c:pt>
                <c:pt idx="1717">
                  <c:v>28.616666666666323</c:v>
                </c:pt>
                <c:pt idx="1718">
                  <c:v>28.633333333332988</c:v>
                </c:pt>
                <c:pt idx="1719">
                  <c:v>28.649999999999654</c:v>
                </c:pt>
                <c:pt idx="1720">
                  <c:v>28.66666666666632</c:v>
                </c:pt>
                <c:pt idx="1721">
                  <c:v>28.683333333332985</c:v>
                </c:pt>
                <c:pt idx="1722">
                  <c:v>28.699999999999651</c:v>
                </c:pt>
                <c:pt idx="1723">
                  <c:v>28.716666666666317</c:v>
                </c:pt>
                <c:pt idx="1724">
                  <c:v>28.733333333332983</c:v>
                </c:pt>
                <c:pt idx="1725">
                  <c:v>28.749999999999648</c:v>
                </c:pt>
                <c:pt idx="1726">
                  <c:v>28.766666666666314</c:v>
                </c:pt>
                <c:pt idx="1727">
                  <c:v>28.78333333333298</c:v>
                </c:pt>
                <c:pt idx="1728">
                  <c:v>28.799999999999645</c:v>
                </c:pt>
                <c:pt idx="1729">
                  <c:v>28.816666666666311</c:v>
                </c:pt>
                <c:pt idx="1730">
                  <c:v>28.833333333332977</c:v>
                </c:pt>
                <c:pt idx="1731">
                  <c:v>28.849999999999643</c:v>
                </c:pt>
                <c:pt idx="1732">
                  <c:v>28.866666666666308</c:v>
                </c:pt>
                <c:pt idx="1733">
                  <c:v>28.883333333332974</c:v>
                </c:pt>
                <c:pt idx="1734">
                  <c:v>28.89999999999964</c:v>
                </c:pt>
                <c:pt idx="1735">
                  <c:v>28.916666666666305</c:v>
                </c:pt>
                <c:pt idx="1736">
                  <c:v>28.933333333332971</c:v>
                </c:pt>
                <c:pt idx="1737">
                  <c:v>28.949999999999637</c:v>
                </c:pt>
                <c:pt idx="1738">
                  <c:v>28.966666666666303</c:v>
                </c:pt>
                <c:pt idx="1739">
                  <c:v>28.983333333332968</c:v>
                </c:pt>
                <c:pt idx="1740">
                  <c:v>28.999999999999634</c:v>
                </c:pt>
                <c:pt idx="1741">
                  <c:v>29.0166666666663</c:v>
                </c:pt>
                <c:pt idx="1742">
                  <c:v>29.033333333332966</c:v>
                </c:pt>
                <c:pt idx="1743">
                  <c:v>29.049999999999631</c:v>
                </c:pt>
                <c:pt idx="1744">
                  <c:v>29.066666666666297</c:v>
                </c:pt>
                <c:pt idx="1745">
                  <c:v>29.083333333332963</c:v>
                </c:pt>
                <c:pt idx="1746">
                  <c:v>29.099999999999628</c:v>
                </c:pt>
                <c:pt idx="1747">
                  <c:v>29.116666666666294</c:v>
                </c:pt>
                <c:pt idx="1748">
                  <c:v>29.13333333333296</c:v>
                </c:pt>
                <c:pt idx="1749">
                  <c:v>29.149999999999626</c:v>
                </c:pt>
                <c:pt idx="1750">
                  <c:v>29.166666666666291</c:v>
                </c:pt>
                <c:pt idx="1751">
                  <c:v>29.183333333332957</c:v>
                </c:pt>
                <c:pt idx="1752">
                  <c:v>29.199999999999623</c:v>
                </c:pt>
                <c:pt idx="1753">
                  <c:v>29.216666666666288</c:v>
                </c:pt>
                <c:pt idx="1754">
                  <c:v>29.233333333332954</c:v>
                </c:pt>
                <c:pt idx="1755">
                  <c:v>29.24999999999962</c:v>
                </c:pt>
                <c:pt idx="1756">
                  <c:v>29.266666666666286</c:v>
                </c:pt>
                <c:pt idx="1757">
                  <c:v>29.283333333332951</c:v>
                </c:pt>
                <c:pt idx="1758">
                  <c:v>29.299999999999617</c:v>
                </c:pt>
                <c:pt idx="1759">
                  <c:v>29.316666666666283</c:v>
                </c:pt>
                <c:pt idx="1760">
                  <c:v>29.333333333332948</c:v>
                </c:pt>
                <c:pt idx="1761">
                  <c:v>29.349999999999614</c:v>
                </c:pt>
                <c:pt idx="1762">
                  <c:v>29.36666666666628</c:v>
                </c:pt>
                <c:pt idx="1763">
                  <c:v>29.383333333332946</c:v>
                </c:pt>
                <c:pt idx="1764">
                  <c:v>29.399999999999611</c:v>
                </c:pt>
                <c:pt idx="1765">
                  <c:v>29.416666666666277</c:v>
                </c:pt>
                <c:pt idx="1766">
                  <c:v>29.433333333332943</c:v>
                </c:pt>
                <c:pt idx="1767">
                  <c:v>29.449999999999608</c:v>
                </c:pt>
                <c:pt idx="1768">
                  <c:v>29.466666666666274</c:v>
                </c:pt>
                <c:pt idx="1769">
                  <c:v>29.48333333333294</c:v>
                </c:pt>
                <c:pt idx="1770">
                  <c:v>29.499999999999606</c:v>
                </c:pt>
                <c:pt idx="1771">
                  <c:v>29.516666666666271</c:v>
                </c:pt>
                <c:pt idx="1772">
                  <c:v>29.533333333332937</c:v>
                </c:pt>
                <c:pt idx="1773">
                  <c:v>29.549999999999603</c:v>
                </c:pt>
                <c:pt idx="1774">
                  <c:v>29.566666666666269</c:v>
                </c:pt>
                <c:pt idx="1775">
                  <c:v>29.583333333332934</c:v>
                </c:pt>
                <c:pt idx="1776">
                  <c:v>29.5999999999996</c:v>
                </c:pt>
                <c:pt idx="1777">
                  <c:v>29.616666666666266</c:v>
                </c:pt>
                <c:pt idx="1778">
                  <c:v>29.633333333332931</c:v>
                </c:pt>
                <c:pt idx="1779">
                  <c:v>29.649999999999597</c:v>
                </c:pt>
                <c:pt idx="1780">
                  <c:v>29.666666666666263</c:v>
                </c:pt>
                <c:pt idx="1781">
                  <c:v>29.683333333332929</c:v>
                </c:pt>
                <c:pt idx="1782">
                  <c:v>29.699999999999594</c:v>
                </c:pt>
                <c:pt idx="1783">
                  <c:v>29.71666666666626</c:v>
                </c:pt>
                <c:pt idx="1784">
                  <c:v>29.733333333332926</c:v>
                </c:pt>
                <c:pt idx="1785">
                  <c:v>29.749999999999591</c:v>
                </c:pt>
                <c:pt idx="1786">
                  <c:v>29.766666666666257</c:v>
                </c:pt>
                <c:pt idx="1787">
                  <c:v>29.783333333332923</c:v>
                </c:pt>
                <c:pt idx="1788">
                  <c:v>29.799999999999589</c:v>
                </c:pt>
                <c:pt idx="1789">
                  <c:v>29.816666666666254</c:v>
                </c:pt>
                <c:pt idx="1790">
                  <c:v>29.83333333333292</c:v>
                </c:pt>
                <c:pt idx="1791">
                  <c:v>29.849999999999586</c:v>
                </c:pt>
                <c:pt idx="1792">
                  <c:v>29.866666666666251</c:v>
                </c:pt>
                <c:pt idx="1793">
                  <c:v>29.883333333332917</c:v>
                </c:pt>
                <c:pt idx="1794">
                  <c:v>29.899999999999583</c:v>
                </c:pt>
                <c:pt idx="1795">
                  <c:v>29.916666666666249</c:v>
                </c:pt>
                <c:pt idx="1796">
                  <c:v>29.933333333332914</c:v>
                </c:pt>
                <c:pt idx="1797">
                  <c:v>29.94999999999958</c:v>
                </c:pt>
                <c:pt idx="1798">
                  <c:v>29.966666666666246</c:v>
                </c:pt>
                <c:pt idx="1799">
                  <c:v>29.983333333332912</c:v>
                </c:pt>
                <c:pt idx="1800">
                  <c:v>29.999999999999577</c:v>
                </c:pt>
                <c:pt idx="1801">
                  <c:v>30.016666666666243</c:v>
                </c:pt>
                <c:pt idx="1802">
                  <c:v>30.033333333332909</c:v>
                </c:pt>
                <c:pt idx="1803">
                  <c:v>30.049999999999574</c:v>
                </c:pt>
                <c:pt idx="1804">
                  <c:v>30.06666666666624</c:v>
                </c:pt>
                <c:pt idx="1805">
                  <c:v>30.083333333332906</c:v>
                </c:pt>
                <c:pt idx="1806">
                  <c:v>30.099999999999572</c:v>
                </c:pt>
                <c:pt idx="1807">
                  <c:v>30.116666666666237</c:v>
                </c:pt>
                <c:pt idx="1808">
                  <c:v>30.133333333332903</c:v>
                </c:pt>
                <c:pt idx="1809">
                  <c:v>30.149999999999569</c:v>
                </c:pt>
                <c:pt idx="1810">
                  <c:v>30.166666666666234</c:v>
                </c:pt>
                <c:pt idx="1811">
                  <c:v>30.1833333333329</c:v>
                </c:pt>
                <c:pt idx="1812">
                  <c:v>30.199999999999566</c:v>
                </c:pt>
                <c:pt idx="1813">
                  <c:v>30.216666666666232</c:v>
                </c:pt>
                <c:pt idx="1814">
                  <c:v>30.233333333332897</c:v>
                </c:pt>
                <c:pt idx="1815">
                  <c:v>30.249999999999563</c:v>
                </c:pt>
                <c:pt idx="1816">
                  <c:v>30.266666666666229</c:v>
                </c:pt>
                <c:pt idx="1817">
                  <c:v>30.283333333332894</c:v>
                </c:pt>
                <c:pt idx="1818">
                  <c:v>30.29999999999956</c:v>
                </c:pt>
                <c:pt idx="1819">
                  <c:v>30.316666666666226</c:v>
                </c:pt>
                <c:pt idx="1820">
                  <c:v>30.333333333332892</c:v>
                </c:pt>
                <c:pt idx="1821">
                  <c:v>30.349999999999557</c:v>
                </c:pt>
                <c:pt idx="1822">
                  <c:v>30.366666666666223</c:v>
                </c:pt>
                <c:pt idx="1823">
                  <c:v>30.383333333332889</c:v>
                </c:pt>
                <c:pt idx="1824">
                  <c:v>30.399999999999554</c:v>
                </c:pt>
                <c:pt idx="1825">
                  <c:v>30.41666666666622</c:v>
                </c:pt>
                <c:pt idx="1826">
                  <c:v>30.433333333332886</c:v>
                </c:pt>
                <c:pt idx="1827">
                  <c:v>30.449999999999552</c:v>
                </c:pt>
                <c:pt idx="1828">
                  <c:v>30.466666666666217</c:v>
                </c:pt>
                <c:pt idx="1829">
                  <c:v>30.483333333332883</c:v>
                </c:pt>
                <c:pt idx="1830">
                  <c:v>30.499999999999549</c:v>
                </c:pt>
                <c:pt idx="1831">
                  <c:v>30.516666666666215</c:v>
                </c:pt>
                <c:pt idx="1832">
                  <c:v>30.53333333333288</c:v>
                </c:pt>
                <c:pt idx="1833">
                  <c:v>30.549999999999546</c:v>
                </c:pt>
                <c:pt idx="1834">
                  <c:v>30.566666666666212</c:v>
                </c:pt>
                <c:pt idx="1835">
                  <c:v>30.583333333332877</c:v>
                </c:pt>
                <c:pt idx="1836">
                  <c:v>30.599999999999543</c:v>
                </c:pt>
                <c:pt idx="1837">
                  <c:v>30.616666666666209</c:v>
                </c:pt>
                <c:pt idx="1838">
                  <c:v>30.633333333332875</c:v>
                </c:pt>
                <c:pt idx="1839">
                  <c:v>30.64999999999954</c:v>
                </c:pt>
                <c:pt idx="1840">
                  <c:v>30.666666666666206</c:v>
                </c:pt>
                <c:pt idx="1841">
                  <c:v>30.683333333332872</c:v>
                </c:pt>
                <c:pt idx="1842">
                  <c:v>30.699999999999537</c:v>
                </c:pt>
                <c:pt idx="1843">
                  <c:v>30.716666666666203</c:v>
                </c:pt>
                <c:pt idx="1844">
                  <c:v>30.733333333332869</c:v>
                </c:pt>
                <c:pt idx="1845">
                  <c:v>30.749999999999535</c:v>
                </c:pt>
                <c:pt idx="1846">
                  <c:v>30.7666666666662</c:v>
                </c:pt>
                <c:pt idx="1847">
                  <c:v>30.783333333332866</c:v>
                </c:pt>
                <c:pt idx="1848">
                  <c:v>30.799999999999532</c:v>
                </c:pt>
                <c:pt idx="1849">
                  <c:v>30.816666666666197</c:v>
                </c:pt>
                <c:pt idx="1850">
                  <c:v>30.833333333332863</c:v>
                </c:pt>
                <c:pt idx="1851">
                  <c:v>30.849999999999529</c:v>
                </c:pt>
                <c:pt idx="1852">
                  <c:v>30.866666666666195</c:v>
                </c:pt>
                <c:pt idx="1853">
                  <c:v>30.88333333333286</c:v>
                </c:pt>
                <c:pt idx="1854">
                  <c:v>30.899999999999526</c:v>
                </c:pt>
                <c:pt idx="1855">
                  <c:v>30.916666666666192</c:v>
                </c:pt>
                <c:pt idx="1856">
                  <c:v>30.933333333332858</c:v>
                </c:pt>
                <c:pt idx="1857">
                  <c:v>30.949999999999523</c:v>
                </c:pt>
                <c:pt idx="1858">
                  <c:v>30.966666666666189</c:v>
                </c:pt>
                <c:pt idx="1859">
                  <c:v>30.983333333332855</c:v>
                </c:pt>
                <c:pt idx="1860">
                  <c:v>30.99999999999952</c:v>
                </c:pt>
                <c:pt idx="1861">
                  <c:v>31.016666666666186</c:v>
                </c:pt>
                <c:pt idx="1862">
                  <c:v>31.033333333332852</c:v>
                </c:pt>
                <c:pt idx="1863">
                  <c:v>31.049999999999518</c:v>
                </c:pt>
                <c:pt idx="1864">
                  <c:v>31.066666666666183</c:v>
                </c:pt>
                <c:pt idx="1865">
                  <c:v>31.083333333332849</c:v>
                </c:pt>
                <c:pt idx="1866">
                  <c:v>31.099999999999515</c:v>
                </c:pt>
                <c:pt idx="1867">
                  <c:v>31.11666666666618</c:v>
                </c:pt>
                <c:pt idx="1868">
                  <c:v>31.133333333332846</c:v>
                </c:pt>
                <c:pt idx="1869">
                  <c:v>31.149999999999512</c:v>
                </c:pt>
                <c:pt idx="1870">
                  <c:v>31.166666666666178</c:v>
                </c:pt>
                <c:pt idx="1871">
                  <c:v>31.183333333332843</c:v>
                </c:pt>
                <c:pt idx="1872">
                  <c:v>31.199999999999509</c:v>
                </c:pt>
                <c:pt idx="1873">
                  <c:v>31.216666666666175</c:v>
                </c:pt>
                <c:pt idx="1874">
                  <c:v>31.23333333333284</c:v>
                </c:pt>
                <c:pt idx="1875">
                  <c:v>31.249999999999506</c:v>
                </c:pt>
                <c:pt idx="1876">
                  <c:v>31.266666666666172</c:v>
                </c:pt>
                <c:pt idx="1877">
                  <c:v>31.283333333332838</c:v>
                </c:pt>
                <c:pt idx="1878">
                  <c:v>31.299999999999503</c:v>
                </c:pt>
                <c:pt idx="1879">
                  <c:v>31.316666666666169</c:v>
                </c:pt>
                <c:pt idx="1880">
                  <c:v>31.333333333332835</c:v>
                </c:pt>
                <c:pt idx="1881">
                  <c:v>31.3499999999995</c:v>
                </c:pt>
                <c:pt idx="1882">
                  <c:v>31.366666666666166</c:v>
                </c:pt>
                <c:pt idx="1883">
                  <c:v>31.383333333332832</c:v>
                </c:pt>
                <c:pt idx="1884">
                  <c:v>31.399999999999498</c:v>
                </c:pt>
                <c:pt idx="1885">
                  <c:v>31.416666666666163</c:v>
                </c:pt>
                <c:pt idx="1886">
                  <c:v>31.433333333332829</c:v>
                </c:pt>
                <c:pt idx="1887">
                  <c:v>31.449999999999495</c:v>
                </c:pt>
                <c:pt idx="1888">
                  <c:v>31.466666666666161</c:v>
                </c:pt>
                <c:pt idx="1889">
                  <c:v>31.483333333332826</c:v>
                </c:pt>
                <c:pt idx="1890">
                  <c:v>31.499999999999492</c:v>
                </c:pt>
                <c:pt idx="1891">
                  <c:v>31.516666666666158</c:v>
                </c:pt>
                <c:pt idx="1892">
                  <c:v>31.533333333332823</c:v>
                </c:pt>
                <c:pt idx="1893">
                  <c:v>31.549999999999489</c:v>
                </c:pt>
                <c:pt idx="1894">
                  <c:v>31.566666666666155</c:v>
                </c:pt>
                <c:pt idx="1895">
                  <c:v>31.583333333332821</c:v>
                </c:pt>
                <c:pt idx="1896">
                  <c:v>31.599999999999486</c:v>
                </c:pt>
                <c:pt idx="1897">
                  <c:v>31.616666666666152</c:v>
                </c:pt>
                <c:pt idx="1898">
                  <c:v>31.633333333332818</c:v>
                </c:pt>
                <c:pt idx="1899">
                  <c:v>31.649999999999483</c:v>
                </c:pt>
                <c:pt idx="1900">
                  <c:v>31.666666666666149</c:v>
                </c:pt>
                <c:pt idx="1901">
                  <c:v>31.683333333332815</c:v>
                </c:pt>
                <c:pt idx="1902">
                  <c:v>31.699999999999481</c:v>
                </c:pt>
                <c:pt idx="1903">
                  <c:v>31.716666666666146</c:v>
                </c:pt>
                <c:pt idx="1904">
                  <c:v>31.733333333332812</c:v>
                </c:pt>
                <c:pt idx="1905">
                  <c:v>31.749999999999478</c:v>
                </c:pt>
                <c:pt idx="1906">
                  <c:v>31.766666666666143</c:v>
                </c:pt>
                <c:pt idx="1907">
                  <c:v>31.783333333332809</c:v>
                </c:pt>
                <c:pt idx="1908">
                  <c:v>31.799999999999475</c:v>
                </c:pt>
                <c:pt idx="1909">
                  <c:v>31.816666666666141</c:v>
                </c:pt>
                <c:pt idx="1910">
                  <c:v>31.833333333332806</c:v>
                </c:pt>
                <c:pt idx="1911">
                  <c:v>31.849999999999472</c:v>
                </c:pt>
                <c:pt idx="1912">
                  <c:v>31.866666666666138</c:v>
                </c:pt>
                <c:pt idx="1913">
                  <c:v>31.883333333332804</c:v>
                </c:pt>
                <c:pt idx="1914">
                  <c:v>31.899999999999469</c:v>
                </c:pt>
                <c:pt idx="1915">
                  <c:v>31.916666666666135</c:v>
                </c:pt>
                <c:pt idx="1916">
                  <c:v>31.933333333332801</c:v>
                </c:pt>
                <c:pt idx="1917">
                  <c:v>31.949999999999466</c:v>
                </c:pt>
                <c:pt idx="1918">
                  <c:v>31.966666666666132</c:v>
                </c:pt>
                <c:pt idx="1919">
                  <c:v>31.983333333332798</c:v>
                </c:pt>
                <c:pt idx="1920">
                  <c:v>31.999999999999464</c:v>
                </c:pt>
                <c:pt idx="1921">
                  <c:v>32.016666666666133</c:v>
                </c:pt>
                <c:pt idx="1922">
                  <c:v>32.033333333332799</c:v>
                </c:pt>
                <c:pt idx="1923">
                  <c:v>32.049999999999464</c:v>
                </c:pt>
                <c:pt idx="1924">
                  <c:v>32.06666666666613</c:v>
                </c:pt>
                <c:pt idx="1925">
                  <c:v>32.083333333332796</c:v>
                </c:pt>
                <c:pt idx="1926">
                  <c:v>32.099999999999461</c:v>
                </c:pt>
                <c:pt idx="1927">
                  <c:v>32.116666666666127</c:v>
                </c:pt>
                <c:pt idx="1928">
                  <c:v>32.133333333332793</c:v>
                </c:pt>
                <c:pt idx="1929">
                  <c:v>32.149999999999459</c:v>
                </c:pt>
                <c:pt idx="1930">
                  <c:v>32.166666666666124</c:v>
                </c:pt>
                <c:pt idx="1931">
                  <c:v>32.18333333333279</c:v>
                </c:pt>
                <c:pt idx="1932">
                  <c:v>32.199999999999456</c:v>
                </c:pt>
                <c:pt idx="1933">
                  <c:v>32.216666666666121</c:v>
                </c:pt>
                <c:pt idx="1934">
                  <c:v>32.233333333332787</c:v>
                </c:pt>
                <c:pt idx="1935">
                  <c:v>32.249999999999453</c:v>
                </c:pt>
                <c:pt idx="1936">
                  <c:v>32.266666666666119</c:v>
                </c:pt>
                <c:pt idx="1937">
                  <c:v>32.283333333332784</c:v>
                </c:pt>
                <c:pt idx="1938">
                  <c:v>32.29999999999945</c:v>
                </c:pt>
                <c:pt idx="1939">
                  <c:v>32.316666666666116</c:v>
                </c:pt>
                <c:pt idx="1940">
                  <c:v>32.333333333332781</c:v>
                </c:pt>
                <c:pt idx="1941">
                  <c:v>32.349999999999447</c:v>
                </c:pt>
                <c:pt idx="1942">
                  <c:v>32.366666666666113</c:v>
                </c:pt>
                <c:pt idx="1943">
                  <c:v>32.383333333332779</c:v>
                </c:pt>
                <c:pt idx="1944">
                  <c:v>32.399999999999444</c:v>
                </c:pt>
                <c:pt idx="1945">
                  <c:v>32.41666666666611</c:v>
                </c:pt>
                <c:pt idx="1946">
                  <c:v>32.433333333332776</c:v>
                </c:pt>
                <c:pt idx="1947">
                  <c:v>32.449999999999442</c:v>
                </c:pt>
                <c:pt idx="1948">
                  <c:v>32.466666666666107</c:v>
                </c:pt>
                <c:pt idx="1949">
                  <c:v>32.483333333332773</c:v>
                </c:pt>
                <c:pt idx="1950">
                  <c:v>32.499999999999439</c:v>
                </c:pt>
                <c:pt idx="1951">
                  <c:v>32.516666666666104</c:v>
                </c:pt>
                <c:pt idx="1952">
                  <c:v>32.53333333333277</c:v>
                </c:pt>
                <c:pt idx="1953">
                  <c:v>32.549999999999436</c:v>
                </c:pt>
                <c:pt idx="1954">
                  <c:v>32.566666666666102</c:v>
                </c:pt>
                <c:pt idx="1955">
                  <c:v>32.583333333332767</c:v>
                </c:pt>
                <c:pt idx="1956">
                  <c:v>32.599999999999433</c:v>
                </c:pt>
                <c:pt idx="1957">
                  <c:v>32.616666666666099</c:v>
                </c:pt>
                <c:pt idx="1958">
                  <c:v>32.633333333332764</c:v>
                </c:pt>
                <c:pt idx="1959">
                  <c:v>32.64999999999943</c:v>
                </c:pt>
                <c:pt idx="1960">
                  <c:v>32.666666666666096</c:v>
                </c:pt>
                <c:pt idx="1961">
                  <c:v>32.683333333332762</c:v>
                </c:pt>
                <c:pt idx="1962">
                  <c:v>32.699999999999427</c:v>
                </c:pt>
                <c:pt idx="1963">
                  <c:v>32.716666666666093</c:v>
                </c:pt>
                <c:pt idx="1964">
                  <c:v>32.733333333332759</c:v>
                </c:pt>
                <c:pt idx="1965">
                  <c:v>32.749999999999424</c:v>
                </c:pt>
                <c:pt idx="1966">
                  <c:v>32.76666666666609</c:v>
                </c:pt>
                <c:pt idx="1967">
                  <c:v>32.783333333332756</c:v>
                </c:pt>
                <c:pt idx="1968">
                  <c:v>32.799999999999422</c:v>
                </c:pt>
                <c:pt idx="1969">
                  <c:v>32.816666666666087</c:v>
                </c:pt>
                <c:pt idx="1970">
                  <c:v>32.833333333332753</c:v>
                </c:pt>
                <c:pt idx="1971">
                  <c:v>32.849999999999419</c:v>
                </c:pt>
                <c:pt idx="1972">
                  <c:v>32.866666666666084</c:v>
                </c:pt>
                <c:pt idx="1973">
                  <c:v>32.88333333333275</c:v>
                </c:pt>
                <c:pt idx="1974">
                  <c:v>32.899999999999416</c:v>
                </c:pt>
                <c:pt idx="1975">
                  <c:v>32.916666666666082</c:v>
                </c:pt>
                <c:pt idx="1976">
                  <c:v>32.933333333332747</c:v>
                </c:pt>
                <c:pt idx="1977">
                  <c:v>32.949999999999413</c:v>
                </c:pt>
                <c:pt idx="1978">
                  <c:v>32.966666666666079</c:v>
                </c:pt>
                <c:pt idx="1979">
                  <c:v>32.983333333332745</c:v>
                </c:pt>
                <c:pt idx="1980">
                  <c:v>32.99999999999941</c:v>
                </c:pt>
                <c:pt idx="1981">
                  <c:v>33.016666666666076</c:v>
                </c:pt>
                <c:pt idx="1982">
                  <c:v>33.033333333332742</c:v>
                </c:pt>
                <c:pt idx="1983">
                  <c:v>33.049999999999407</c:v>
                </c:pt>
                <c:pt idx="1984">
                  <c:v>33.066666666666073</c:v>
                </c:pt>
                <c:pt idx="1985">
                  <c:v>33.083333333332739</c:v>
                </c:pt>
                <c:pt idx="1986">
                  <c:v>33.099999999999405</c:v>
                </c:pt>
                <c:pt idx="1987">
                  <c:v>33.11666666666607</c:v>
                </c:pt>
                <c:pt idx="1988">
                  <c:v>33.133333333332736</c:v>
                </c:pt>
                <c:pt idx="1989">
                  <c:v>33.149999999999402</c:v>
                </c:pt>
                <c:pt idx="1990">
                  <c:v>33.166666666666067</c:v>
                </c:pt>
                <c:pt idx="1991">
                  <c:v>33.183333333332733</c:v>
                </c:pt>
                <c:pt idx="1992">
                  <c:v>33.199999999999399</c:v>
                </c:pt>
                <c:pt idx="1993">
                  <c:v>33.216666666666065</c:v>
                </c:pt>
                <c:pt idx="1994">
                  <c:v>33.23333333333273</c:v>
                </c:pt>
                <c:pt idx="1995">
                  <c:v>33.249999999999396</c:v>
                </c:pt>
                <c:pt idx="1996">
                  <c:v>33.266666666666062</c:v>
                </c:pt>
                <c:pt idx="1997">
                  <c:v>33.283333333332727</c:v>
                </c:pt>
                <c:pt idx="1998">
                  <c:v>33.299999999999393</c:v>
                </c:pt>
                <c:pt idx="1999">
                  <c:v>33.316666666666059</c:v>
                </c:pt>
                <c:pt idx="2000">
                  <c:v>33.333333333332725</c:v>
                </c:pt>
                <c:pt idx="2001">
                  <c:v>33.34999999999939</c:v>
                </c:pt>
                <c:pt idx="2002">
                  <c:v>33.366666666666056</c:v>
                </c:pt>
                <c:pt idx="2003">
                  <c:v>33.383333333332722</c:v>
                </c:pt>
                <c:pt idx="2004">
                  <c:v>33.399999999999388</c:v>
                </c:pt>
                <c:pt idx="2005">
                  <c:v>33.416666666666053</c:v>
                </c:pt>
                <c:pt idx="2006">
                  <c:v>33.433333333332719</c:v>
                </c:pt>
                <c:pt idx="2007">
                  <c:v>33.449999999999385</c:v>
                </c:pt>
                <c:pt idx="2008">
                  <c:v>33.46666666666605</c:v>
                </c:pt>
                <c:pt idx="2009">
                  <c:v>33.483333333332716</c:v>
                </c:pt>
                <c:pt idx="2010">
                  <c:v>33.499999999999382</c:v>
                </c:pt>
                <c:pt idx="2011">
                  <c:v>33.516666666666048</c:v>
                </c:pt>
                <c:pt idx="2012">
                  <c:v>33.533333333332713</c:v>
                </c:pt>
                <c:pt idx="2013">
                  <c:v>33.549999999999379</c:v>
                </c:pt>
                <c:pt idx="2014">
                  <c:v>33.566666666666045</c:v>
                </c:pt>
                <c:pt idx="2015">
                  <c:v>33.58333333333271</c:v>
                </c:pt>
                <c:pt idx="2016">
                  <c:v>33.599999999999376</c:v>
                </c:pt>
                <c:pt idx="2017">
                  <c:v>33.616666666666042</c:v>
                </c:pt>
                <c:pt idx="2018">
                  <c:v>33.633333333332708</c:v>
                </c:pt>
                <c:pt idx="2019">
                  <c:v>33.649999999999373</c:v>
                </c:pt>
                <c:pt idx="2020">
                  <c:v>33.666666666666039</c:v>
                </c:pt>
                <c:pt idx="2021">
                  <c:v>33.683333333332705</c:v>
                </c:pt>
                <c:pt idx="2022">
                  <c:v>33.69999999999937</c:v>
                </c:pt>
                <c:pt idx="2023">
                  <c:v>33.716666666666036</c:v>
                </c:pt>
                <c:pt idx="2024">
                  <c:v>33.733333333332702</c:v>
                </c:pt>
                <c:pt idx="2025">
                  <c:v>33.749999999999368</c:v>
                </c:pt>
                <c:pt idx="2026">
                  <c:v>33.766666666666033</c:v>
                </c:pt>
                <c:pt idx="2027">
                  <c:v>33.783333333332699</c:v>
                </c:pt>
                <c:pt idx="2028">
                  <c:v>33.799999999999365</c:v>
                </c:pt>
                <c:pt idx="2029">
                  <c:v>33.81666666666603</c:v>
                </c:pt>
                <c:pt idx="2030">
                  <c:v>33.833333333332696</c:v>
                </c:pt>
                <c:pt idx="2031">
                  <c:v>33.849999999999362</c:v>
                </c:pt>
                <c:pt idx="2032">
                  <c:v>33.866666666666028</c:v>
                </c:pt>
                <c:pt idx="2033">
                  <c:v>33.883333333332693</c:v>
                </c:pt>
                <c:pt idx="2034">
                  <c:v>33.899999999999359</c:v>
                </c:pt>
                <c:pt idx="2035">
                  <c:v>33.916666666666025</c:v>
                </c:pt>
                <c:pt idx="2036">
                  <c:v>33.933333333332691</c:v>
                </c:pt>
                <c:pt idx="2037">
                  <c:v>33.949999999999356</c:v>
                </c:pt>
                <c:pt idx="2038">
                  <c:v>33.966666666666022</c:v>
                </c:pt>
                <c:pt idx="2039">
                  <c:v>33.983333333332688</c:v>
                </c:pt>
                <c:pt idx="2040">
                  <c:v>33.999999999999353</c:v>
                </c:pt>
                <c:pt idx="2041">
                  <c:v>34.016666666666019</c:v>
                </c:pt>
                <c:pt idx="2042">
                  <c:v>34.033333333332685</c:v>
                </c:pt>
                <c:pt idx="2043">
                  <c:v>34.049999999999351</c:v>
                </c:pt>
                <c:pt idx="2044">
                  <c:v>34.066666666666016</c:v>
                </c:pt>
                <c:pt idx="2045">
                  <c:v>34.083333333332682</c:v>
                </c:pt>
                <c:pt idx="2046">
                  <c:v>34.099999999999348</c:v>
                </c:pt>
                <c:pt idx="2047">
                  <c:v>34.116666666666013</c:v>
                </c:pt>
                <c:pt idx="2048">
                  <c:v>34.133333333332679</c:v>
                </c:pt>
                <c:pt idx="2049">
                  <c:v>34.149999999999345</c:v>
                </c:pt>
                <c:pt idx="2050">
                  <c:v>34.166666666666011</c:v>
                </c:pt>
                <c:pt idx="2051">
                  <c:v>34.183333333332676</c:v>
                </c:pt>
                <c:pt idx="2052">
                  <c:v>34.199999999999342</c:v>
                </c:pt>
                <c:pt idx="2053">
                  <c:v>34.216666666666008</c:v>
                </c:pt>
                <c:pt idx="2054">
                  <c:v>34.233333333332673</c:v>
                </c:pt>
                <c:pt idx="2055">
                  <c:v>34.249999999999339</c:v>
                </c:pt>
                <c:pt idx="2056">
                  <c:v>34.266666666666005</c:v>
                </c:pt>
                <c:pt idx="2057">
                  <c:v>34.283333333332671</c:v>
                </c:pt>
                <c:pt idx="2058">
                  <c:v>34.299999999999336</c:v>
                </c:pt>
                <c:pt idx="2059">
                  <c:v>34.316666666666002</c:v>
                </c:pt>
                <c:pt idx="2060">
                  <c:v>34.333333333332668</c:v>
                </c:pt>
                <c:pt idx="2061">
                  <c:v>34.349999999999334</c:v>
                </c:pt>
                <c:pt idx="2062">
                  <c:v>34.366666666665999</c:v>
                </c:pt>
                <c:pt idx="2063">
                  <c:v>34.383333333332665</c:v>
                </c:pt>
                <c:pt idx="2064">
                  <c:v>34.399999999999331</c:v>
                </c:pt>
                <c:pt idx="2065">
                  <c:v>34.416666666665996</c:v>
                </c:pt>
                <c:pt idx="2066">
                  <c:v>34.433333333332662</c:v>
                </c:pt>
                <c:pt idx="2067">
                  <c:v>34.449999999999328</c:v>
                </c:pt>
                <c:pt idx="2068">
                  <c:v>34.466666666665994</c:v>
                </c:pt>
                <c:pt idx="2069">
                  <c:v>34.483333333332659</c:v>
                </c:pt>
                <c:pt idx="2070">
                  <c:v>34.499999999999325</c:v>
                </c:pt>
                <c:pt idx="2071">
                  <c:v>34.516666666665991</c:v>
                </c:pt>
                <c:pt idx="2072">
                  <c:v>34.533333333332656</c:v>
                </c:pt>
                <c:pt idx="2073">
                  <c:v>34.549999999999322</c:v>
                </c:pt>
                <c:pt idx="2074">
                  <c:v>34.566666666665988</c:v>
                </c:pt>
                <c:pt idx="2075">
                  <c:v>34.583333333332654</c:v>
                </c:pt>
                <c:pt idx="2076">
                  <c:v>34.599999999999319</c:v>
                </c:pt>
                <c:pt idx="2077">
                  <c:v>34.616666666665985</c:v>
                </c:pt>
                <c:pt idx="2078">
                  <c:v>34.633333333332651</c:v>
                </c:pt>
                <c:pt idx="2079">
                  <c:v>34.649999999999316</c:v>
                </c:pt>
                <c:pt idx="2080">
                  <c:v>34.666666666665982</c:v>
                </c:pt>
                <c:pt idx="2081">
                  <c:v>34.683333333332648</c:v>
                </c:pt>
                <c:pt idx="2082">
                  <c:v>34.699999999999314</c:v>
                </c:pt>
                <c:pt idx="2083">
                  <c:v>34.716666666665979</c:v>
                </c:pt>
                <c:pt idx="2084">
                  <c:v>34.733333333332645</c:v>
                </c:pt>
                <c:pt idx="2085">
                  <c:v>34.749999999999311</c:v>
                </c:pt>
                <c:pt idx="2086">
                  <c:v>34.766666666665976</c:v>
                </c:pt>
                <c:pt idx="2087">
                  <c:v>34.783333333332642</c:v>
                </c:pt>
                <c:pt idx="2088">
                  <c:v>34.799999999999308</c:v>
                </c:pt>
                <c:pt idx="2089">
                  <c:v>34.816666666665974</c:v>
                </c:pt>
                <c:pt idx="2090">
                  <c:v>34.833333333332639</c:v>
                </c:pt>
                <c:pt idx="2091">
                  <c:v>34.849999999999305</c:v>
                </c:pt>
                <c:pt idx="2092">
                  <c:v>34.866666666665971</c:v>
                </c:pt>
                <c:pt idx="2093">
                  <c:v>34.883333333332637</c:v>
                </c:pt>
                <c:pt idx="2094">
                  <c:v>34.899999999999302</c:v>
                </c:pt>
                <c:pt idx="2095">
                  <c:v>34.916666666665968</c:v>
                </c:pt>
                <c:pt idx="2096">
                  <c:v>34.933333333332634</c:v>
                </c:pt>
                <c:pt idx="2097">
                  <c:v>34.949999999999299</c:v>
                </c:pt>
                <c:pt idx="2098">
                  <c:v>34.966666666665965</c:v>
                </c:pt>
                <c:pt idx="2099">
                  <c:v>34.983333333332631</c:v>
                </c:pt>
                <c:pt idx="2100">
                  <c:v>34.999999999999297</c:v>
                </c:pt>
                <c:pt idx="2101">
                  <c:v>35.016666666665962</c:v>
                </c:pt>
                <c:pt idx="2102">
                  <c:v>35.033333333332628</c:v>
                </c:pt>
                <c:pt idx="2103">
                  <c:v>35.049999999999294</c:v>
                </c:pt>
                <c:pt idx="2104">
                  <c:v>35.066666666665959</c:v>
                </c:pt>
                <c:pt idx="2105">
                  <c:v>35.083333333332625</c:v>
                </c:pt>
                <c:pt idx="2106">
                  <c:v>35.099999999999291</c:v>
                </c:pt>
                <c:pt idx="2107">
                  <c:v>35.116666666665957</c:v>
                </c:pt>
                <c:pt idx="2108">
                  <c:v>35.133333333332622</c:v>
                </c:pt>
                <c:pt idx="2109">
                  <c:v>35.149999999999288</c:v>
                </c:pt>
                <c:pt idx="2110">
                  <c:v>35.166666666665954</c:v>
                </c:pt>
                <c:pt idx="2111">
                  <c:v>35.183333333332619</c:v>
                </c:pt>
                <c:pt idx="2112">
                  <c:v>35.199999999999285</c:v>
                </c:pt>
                <c:pt idx="2113">
                  <c:v>35.216666666665951</c:v>
                </c:pt>
                <c:pt idx="2114">
                  <c:v>35.233333333332617</c:v>
                </c:pt>
                <c:pt idx="2115">
                  <c:v>35.249999999999282</c:v>
                </c:pt>
                <c:pt idx="2116">
                  <c:v>35.266666666665948</c:v>
                </c:pt>
                <c:pt idx="2117">
                  <c:v>35.283333333332614</c:v>
                </c:pt>
                <c:pt idx="2118">
                  <c:v>35.29999999999928</c:v>
                </c:pt>
                <c:pt idx="2119">
                  <c:v>35.316666666665945</c:v>
                </c:pt>
                <c:pt idx="2120">
                  <c:v>35.333333333332611</c:v>
                </c:pt>
                <c:pt idx="2121">
                  <c:v>35.349999999999277</c:v>
                </c:pt>
                <c:pt idx="2122">
                  <c:v>35.366666666665942</c:v>
                </c:pt>
                <c:pt idx="2123">
                  <c:v>35.383333333332608</c:v>
                </c:pt>
                <c:pt idx="2124">
                  <c:v>35.399999999999274</c:v>
                </c:pt>
                <c:pt idx="2125">
                  <c:v>35.41666666666594</c:v>
                </c:pt>
                <c:pt idx="2126">
                  <c:v>35.433333333332605</c:v>
                </c:pt>
                <c:pt idx="2127">
                  <c:v>35.449999999999271</c:v>
                </c:pt>
                <c:pt idx="2128">
                  <c:v>35.466666666665937</c:v>
                </c:pt>
                <c:pt idx="2129">
                  <c:v>35.483333333332602</c:v>
                </c:pt>
                <c:pt idx="2130">
                  <c:v>35.499999999999268</c:v>
                </c:pt>
                <c:pt idx="2131">
                  <c:v>35.516666666665934</c:v>
                </c:pt>
                <c:pt idx="2132">
                  <c:v>35.5333333333326</c:v>
                </c:pt>
                <c:pt idx="2133">
                  <c:v>35.549999999999265</c:v>
                </c:pt>
                <c:pt idx="2134">
                  <c:v>35.566666666665931</c:v>
                </c:pt>
                <c:pt idx="2135">
                  <c:v>35.583333333332597</c:v>
                </c:pt>
                <c:pt idx="2136">
                  <c:v>35.599999999999262</c:v>
                </c:pt>
                <c:pt idx="2137">
                  <c:v>35.616666666665928</c:v>
                </c:pt>
                <c:pt idx="2138">
                  <c:v>35.633333333332594</c:v>
                </c:pt>
                <c:pt idx="2139">
                  <c:v>35.64999999999926</c:v>
                </c:pt>
                <c:pt idx="2140">
                  <c:v>35.666666666665925</c:v>
                </c:pt>
                <c:pt idx="2141">
                  <c:v>35.683333333332591</c:v>
                </c:pt>
                <c:pt idx="2142">
                  <c:v>35.699999999999257</c:v>
                </c:pt>
                <c:pt idx="2143">
                  <c:v>35.716666666665922</c:v>
                </c:pt>
                <c:pt idx="2144">
                  <c:v>35.733333333332588</c:v>
                </c:pt>
                <c:pt idx="2145">
                  <c:v>35.749999999999254</c:v>
                </c:pt>
                <c:pt idx="2146">
                  <c:v>35.76666666666592</c:v>
                </c:pt>
                <c:pt idx="2147">
                  <c:v>35.783333333332585</c:v>
                </c:pt>
                <c:pt idx="2148">
                  <c:v>35.799999999999251</c:v>
                </c:pt>
                <c:pt idx="2149">
                  <c:v>35.816666666665917</c:v>
                </c:pt>
                <c:pt idx="2150">
                  <c:v>35.833333333332583</c:v>
                </c:pt>
                <c:pt idx="2151">
                  <c:v>35.849999999999248</c:v>
                </c:pt>
                <c:pt idx="2152">
                  <c:v>35.866666666665914</c:v>
                </c:pt>
                <c:pt idx="2153">
                  <c:v>35.88333333333258</c:v>
                </c:pt>
                <c:pt idx="2154">
                  <c:v>35.899999999999245</c:v>
                </c:pt>
                <c:pt idx="2155">
                  <c:v>35.916666666665911</c:v>
                </c:pt>
                <c:pt idx="2156">
                  <c:v>35.933333333332577</c:v>
                </c:pt>
                <c:pt idx="2157">
                  <c:v>35.949999999999243</c:v>
                </c:pt>
                <c:pt idx="2158">
                  <c:v>35.966666666665908</c:v>
                </c:pt>
                <c:pt idx="2159">
                  <c:v>35.983333333332574</c:v>
                </c:pt>
                <c:pt idx="2160">
                  <c:v>35.99999999999924</c:v>
                </c:pt>
                <c:pt idx="2161">
                  <c:v>36.016666666665905</c:v>
                </c:pt>
                <c:pt idx="2162">
                  <c:v>36.033333333332571</c:v>
                </c:pt>
                <c:pt idx="2163">
                  <c:v>36.049999999999237</c:v>
                </c:pt>
                <c:pt idx="2164">
                  <c:v>36.066666666665903</c:v>
                </c:pt>
                <c:pt idx="2165">
                  <c:v>36.083333333332568</c:v>
                </c:pt>
                <c:pt idx="2166">
                  <c:v>36.099999999999234</c:v>
                </c:pt>
                <c:pt idx="2167">
                  <c:v>36.1166666666659</c:v>
                </c:pt>
                <c:pt idx="2168">
                  <c:v>36.133333333332565</c:v>
                </c:pt>
                <c:pt idx="2169">
                  <c:v>36.149999999999231</c:v>
                </c:pt>
                <c:pt idx="2170">
                  <c:v>36.166666666665897</c:v>
                </c:pt>
                <c:pt idx="2171">
                  <c:v>36.183333333332563</c:v>
                </c:pt>
                <c:pt idx="2172">
                  <c:v>36.199999999999228</c:v>
                </c:pt>
                <c:pt idx="2173">
                  <c:v>36.216666666665894</c:v>
                </c:pt>
                <c:pt idx="2174">
                  <c:v>36.23333333333256</c:v>
                </c:pt>
                <c:pt idx="2175">
                  <c:v>36.249999999999226</c:v>
                </c:pt>
                <c:pt idx="2176">
                  <c:v>36.266666666665891</c:v>
                </c:pt>
                <c:pt idx="2177">
                  <c:v>36.283333333332557</c:v>
                </c:pt>
                <c:pt idx="2178">
                  <c:v>36.299999999999223</c:v>
                </c:pt>
                <c:pt idx="2179">
                  <c:v>36.316666666665888</c:v>
                </c:pt>
                <c:pt idx="2180">
                  <c:v>36.333333333332554</c:v>
                </c:pt>
                <c:pt idx="2181">
                  <c:v>36.34999999999922</c:v>
                </c:pt>
                <c:pt idx="2182">
                  <c:v>36.366666666665886</c:v>
                </c:pt>
                <c:pt idx="2183">
                  <c:v>36.383333333332551</c:v>
                </c:pt>
                <c:pt idx="2184">
                  <c:v>36.399999999999217</c:v>
                </c:pt>
                <c:pt idx="2185">
                  <c:v>36.416666666665883</c:v>
                </c:pt>
                <c:pt idx="2186">
                  <c:v>36.433333333332548</c:v>
                </c:pt>
                <c:pt idx="2187">
                  <c:v>36.449999999999214</c:v>
                </c:pt>
                <c:pt idx="2188">
                  <c:v>36.46666666666588</c:v>
                </c:pt>
                <c:pt idx="2189">
                  <c:v>36.483333333332546</c:v>
                </c:pt>
                <c:pt idx="2190">
                  <c:v>36.499999999999211</c:v>
                </c:pt>
                <c:pt idx="2191">
                  <c:v>36.516666666665877</c:v>
                </c:pt>
                <c:pt idx="2192">
                  <c:v>36.533333333332543</c:v>
                </c:pt>
                <c:pt idx="2193">
                  <c:v>36.549999999999208</c:v>
                </c:pt>
                <c:pt idx="2194">
                  <c:v>36.566666666665874</c:v>
                </c:pt>
                <c:pt idx="2195">
                  <c:v>36.58333333333254</c:v>
                </c:pt>
                <c:pt idx="2196">
                  <c:v>36.599999999999206</c:v>
                </c:pt>
                <c:pt idx="2197">
                  <c:v>36.616666666665871</c:v>
                </c:pt>
                <c:pt idx="2198">
                  <c:v>36.633333333332537</c:v>
                </c:pt>
                <c:pt idx="2199">
                  <c:v>36.649999999999203</c:v>
                </c:pt>
                <c:pt idx="2200">
                  <c:v>36.666666666665868</c:v>
                </c:pt>
                <c:pt idx="2201">
                  <c:v>36.683333333332534</c:v>
                </c:pt>
                <c:pt idx="2202">
                  <c:v>36.6999999999992</c:v>
                </c:pt>
                <c:pt idx="2203">
                  <c:v>36.716666666665866</c:v>
                </c:pt>
                <c:pt idx="2204">
                  <c:v>36.733333333332531</c:v>
                </c:pt>
                <c:pt idx="2205">
                  <c:v>36.749999999999197</c:v>
                </c:pt>
                <c:pt idx="2206">
                  <c:v>36.766666666665863</c:v>
                </c:pt>
                <c:pt idx="2207">
                  <c:v>36.783333333332529</c:v>
                </c:pt>
                <c:pt idx="2208">
                  <c:v>36.799999999999194</c:v>
                </c:pt>
                <c:pt idx="2209">
                  <c:v>36.81666666666586</c:v>
                </c:pt>
                <c:pt idx="2210">
                  <c:v>36.833333333332526</c:v>
                </c:pt>
                <c:pt idx="2211">
                  <c:v>36.849999999999191</c:v>
                </c:pt>
                <c:pt idx="2212">
                  <c:v>36.866666666665857</c:v>
                </c:pt>
                <c:pt idx="2213">
                  <c:v>36.883333333332523</c:v>
                </c:pt>
                <c:pt idx="2214">
                  <c:v>36.899999999999189</c:v>
                </c:pt>
                <c:pt idx="2215">
                  <c:v>36.916666666665854</c:v>
                </c:pt>
                <c:pt idx="2216">
                  <c:v>36.93333333333252</c:v>
                </c:pt>
                <c:pt idx="2217">
                  <c:v>36.949999999999186</c:v>
                </c:pt>
                <c:pt idx="2218">
                  <c:v>36.966666666665851</c:v>
                </c:pt>
                <c:pt idx="2219">
                  <c:v>36.983333333332517</c:v>
                </c:pt>
                <c:pt idx="2220">
                  <c:v>36.999999999999183</c:v>
                </c:pt>
                <c:pt idx="2221">
                  <c:v>37.016666666665849</c:v>
                </c:pt>
                <c:pt idx="2222">
                  <c:v>37.033333333332514</c:v>
                </c:pt>
                <c:pt idx="2223">
                  <c:v>37.04999999999918</c:v>
                </c:pt>
                <c:pt idx="2224">
                  <c:v>37.066666666665846</c:v>
                </c:pt>
                <c:pt idx="2225">
                  <c:v>37.083333333332511</c:v>
                </c:pt>
                <c:pt idx="2226">
                  <c:v>37.099999999999177</c:v>
                </c:pt>
                <c:pt idx="2227">
                  <c:v>37.116666666665843</c:v>
                </c:pt>
                <c:pt idx="2228">
                  <c:v>37.133333333332509</c:v>
                </c:pt>
                <c:pt idx="2229">
                  <c:v>37.149999999999174</c:v>
                </c:pt>
                <c:pt idx="2230">
                  <c:v>37.16666666666584</c:v>
                </c:pt>
                <c:pt idx="2231">
                  <c:v>37.183333333332506</c:v>
                </c:pt>
                <c:pt idx="2232">
                  <c:v>37.199999999999172</c:v>
                </c:pt>
                <c:pt idx="2233">
                  <c:v>37.216666666665837</c:v>
                </c:pt>
                <c:pt idx="2234">
                  <c:v>37.233333333332503</c:v>
                </c:pt>
                <c:pt idx="2235">
                  <c:v>37.249999999999169</c:v>
                </c:pt>
                <c:pt idx="2236">
                  <c:v>37.266666666665834</c:v>
                </c:pt>
                <c:pt idx="2237">
                  <c:v>37.2833333333325</c:v>
                </c:pt>
                <c:pt idx="2238">
                  <c:v>37.299999999999166</c:v>
                </c:pt>
                <c:pt idx="2239">
                  <c:v>37.316666666665832</c:v>
                </c:pt>
                <c:pt idx="2240">
                  <c:v>37.333333333332497</c:v>
                </c:pt>
                <c:pt idx="2241">
                  <c:v>37.349999999999163</c:v>
                </c:pt>
                <c:pt idx="2242">
                  <c:v>37.366666666665829</c:v>
                </c:pt>
                <c:pt idx="2243">
                  <c:v>37.383333333332494</c:v>
                </c:pt>
                <c:pt idx="2244">
                  <c:v>37.39999999999916</c:v>
                </c:pt>
                <c:pt idx="2245">
                  <c:v>37.416666666665826</c:v>
                </c:pt>
                <c:pt idx="2246">
                  <c:v>37.433333333332492</c:v>
                </c:pt>
                <c:pt idx="2247">
                  <c:v>37.449999999999157</c:v>
                </c:pt>
                <c:pt idx="2248">
                  <c:v>37.466666666665823</c:v>
                </c:pt>
                <c:pt idx="2249">
                  <c:v>37.483333333332489</c:v>
                </c:pt>
                <c:pt idx="2250">
                  <c:v>37.499999999999154</c:v>
                </c:pt>
                <c:pt idx="2251">
                  <c:v>37.51666666666582</c:v>
                </c:pt>
                <c:pt idx="2252">
                  <c:v>37.533333333332486</c:v>
                </c:pt>
                <c:pt idx="2253">
                  <c:v>37.549999999999152</c:v>
                </c:pt>
                <c:pt idx="2254">
                  <c:v>37.566666666665817</c:v>
                </c:pt>
                <c:pt idx="2255">
                  <c:v>37.583333333332483</c:v>
                </c:pt>
                <c:pt idx="2256">
                  <c:v>37.599999999999149</c:v>
                </c:pt>
                <c:pt idx="2257">
                  <c:v>37.616666666665814</c:v>
                </c:pt>
                <c:pt idx="2258">
                  <c:v>37.63333333333248</c:v>
                </c:pt>
                <c:pt idx="2259">
                  <c:v>37.649999999999146</c:v>
                </c:pt>
                <c:pt idx="2260">
                  <c:v>37.666666666665812</c:v>
                </c:pt>
                <c:pt idx="2261">
                  <c:v>37.683333333332477</c:v>
                </c:pt>
                <c:pt idx="2262">
                  <c:v>37.699999999999143</c:v>
                </c:pt>
                <c:pt idx="2263">
                  <c:v>37.716666666665809</c:v>
                </c:pt>
                <c:pt idx="2264">
                  <c:v>37.733333333332475</c:v>
                </c:pt>
                <c:pt idx="2265">
                  <c:v>37.74999999999914</c:v>
                </c:pt>
                <c:pt idx="2266">
                  <c:v>37.766666666665806</c:v>
                </c:pt>
                <c:pt idx="2267">
                  <c:v>37.783333333332472</c:v>
                </c:pt>
                <c:pt idx="2268">
                  <c:v>37.799999999999137</c:v>
                </c:pt>
                <c:pt idx="2269">
                  <c:v>37.816666666665803</c:v>
                </c:pt>
                <c:pt idx="2270">
                  <c:v>37.833333333332469</c:v>
                </c:pt>
                <c:pt idx="2271">
                  <c:v>37.849999999999135</c:v>
                </c:pt>
                <c:pt idx="2272">
                  <c:v>37.8666666666658</c:v>
                </c:pt>
                <c:pt idx="2273">
                  <c:v>37.883333333332466</c:v>
                </c:pt>
                <c:pt idx="2274">
                  <c:v>37.899999999999132</c:v>
                </c:pt>
                <c:pt idx="2275">
                  <c:v>37.916666666665797</c:v>
                </c:pt>
                <c:pt idx="2276">
                  <c:v>37.933333333332463</c:v>
                </c:pt>
                <c:pt idx="2277">
                  <c:v>37.949999999999129</c:v>
                </c:pt>
                <c:pt idx="2278">
                  <c:v>37.966666666665795</c:v>
                </c:pt>
                <c:pt idx="2279">
                  <c:v>37.98333333333246</c:v>
                </c:pt>
                <c:pt idx="2280">
                  <c:v>37.999999999999126</c:v>
                </c:pt>
                <c:pt idx="2281">
                  <c:v>38.016666666665792</c:v>
                </c:pt>
                <c:pt idx="2282">
                  <c:v>38.033333333332457</c:v>
                </c:pt>
                <c:pt idx="2283">
                  <c:v>38.049999999999123</c:v>
                </c:pt>
                <c:pt idx="2284">
                  <c:v>38.066666666665789</c:v>
                </c:pt>
                <c:pt idx="2285">
                  <c:v>38.083333333332455</c:v>
                </c:pt>
                <c:pt idx="2286">
                  <c:v>38.09999999999912</c:v>
                </c:pt>
                <c:pt idx="2287">
                  <c:v>38.116666666665786</c:v>
                </c:pt>
                <c:pt idx="2288">
                  <c:v>38.133333333332452</c:v>
                </c:pt>
                <c:pt idx="2289">
                  <c:v>38.149999999999118</c:v>
                </c:pt>
                <c:pt idx="2290">
                  <c:v>38.166666666665783</c:v>
                </c:pt>
                <c:pt idx="2291">
                  <c:v>38.183333333332449</c:v>
                </c:pt>
                <c:pt idx="2292">
                  <c:v>38.199999999999115</c:v>
                </c:pt>
                <c:pt idx="2293">
                  <c:v>38.21666666666578</c:v>
                </c:pt>
                <c:pt idx="2294">
                  <c:v>38.233333333332446</c:v>
                </c:pt>
                <c:pt idx="2295">
                  <c:v>38.249999999999112</c:v>
                </c:pt>
                <c:pt idx="2296">
                  <c:v>38.266666666665778</c:v>
                </c:pt>
                <c:pt idx="2297">
                  <c:v>38.283333333332443</c:v>
                </c:pt>
                <c:pt idx="2298">
                  <c:v>38.299999999999109</c:v>
                </c:pt>
                <c:pt idx="2299">
                  <c:v>38.316666666665775</c:v>
                </c:pt>
                <c:pt idx="2300">
                  <c:v>38.33333333333244</c:v>
                </c:pt>
                <c:pt idx="2301">
                  <c:v>38.349999999999106</c:v>
                </c:pt>
                <c:pt idx="2302">
                  <c:v>38.366666666665772</c:v>
                </c:pt>
                <c:pt idx="2303">
                  <c:v>38.383333333332438</c:v>
                </c:pt>
                <c:pt idx="2304">
                  <c:v>38.399999999999103</c:v>
                </c:pt>
                <c:pt idx="2305">
                  <c:v>38.416666666665769</c:v>
                </c:pt>
                <c:pt idx="2306">
                  <c:v>38.433333333332435</c:v>
                </c:pt>
                <c:pt idx="2307">
                  <c:v>38.4499999999991</c:v>
                </c:pt>
                <c:pt idx="2308">
                  <c:v>38.466666666665766</c:v>
                </c:pt>
                <c:pt idx="2309">
                  <c:v>38.483333333332432</c:v>
                </c:pt>
                <c:pt idx="2310">
                  <c:v>38.499999999999098</c:v>
                </c:pt>
                <c:pt idx="2311">
                  <c:v>38.516666666665763</c:v>
                </c:pt>
                <c:pt idx="2312">
                  <c:v>38.533333333332429</c:v>
                </c:pt>
                <c:pt idx="2313">
                  <c:v>38.549999999999095</c:v>
                </c:pt>
                <c:pt idx="2314">
                  <c:v>38.56666666666576</c:v>
                </c:pt>
                <c:pt idx="2315">
                  <c:v>38.583333333332426</c:v>
                </c:pt>
                <c:pt idx="2316">
                  <c:v>38.599999999999092</c:v>
                </c:pt>
                <c:pt idx="2317">
                  <c:v>38.616666666665758</c:v>
                </c:pt>
                <c:pt idx="2318">
                  <c:v>38.633333333332423</c:v>
                </c:pt>
                <c:pt idx="2319">
                  <c:v>38.649999999999089</c:v>
                </c:pt>
                <c:pt idx="2320">
                  <c:v>38.666666666665755</c:v>
                </c:pt>
                <c:pt idx="2321">
                  <c:v>38.683333333332421</c:v>
                </c:pt>
                <c:pt idx="2322">
                  <c:v>38.699999999999086</c:v>
                </c:pt>
                <c:pt idx="2323">
                  <c:v>38.716666666665752</c:v>
                </c:pt>
                <c:pt idx="2324">
                  <c:v>38.733333333332418</c:v>
                </c:pt>
                <c:pt idx="2325">
                  <c:v>38.749999999999083</c:v>
                </c:pt>
                <c:pt idx="2326">
                  <c:v>38.766666666665749</c:v>
                </c:pt>
                <c:pt idx="2327">
                  <c:v>38.783333333332415</c:v>
                </c:pt>
                <c:pt idx="2328">
                  <c:v>38.799999999999081</c:v>
                </c:pt>
                <c:pt idx="2329">
                  <c:v>38.816666666665746</c:v>
                </c:pt>
                <c:pt idx="2330">
                  <c:v>38.833333333332412</c:v>
                </c:pt>
                <c:pt idx="2331">
                  <c:v>38.849999999999078</c:v>
                </c:pt>
                <c:pt idx="2332">
                  <c:v>38.866666666665743</c:v>
                </c:pt>
                <c:pt idx="2333">
                  <c:v>38.883333333332409</c:v>
                </c:pt>
                <c:pt idx="2334">
                  <c:v>38.899999999999075</c:v>
                </c:pt>
                <c:pt idx="2335">
                  <c:v>38.916666666665741</c:v>
                </c:pt>
                <c:pt idx="2336">
                  <c:v>38.933333333332406</c:v>
                </c:pt>
                <c:pt idx="2337">
                  <c:v>38.949999999999072</c:v>
                </c:pt>
                <c:pt idx="2338">
                  <c:v>38.966666666665738</c:v>
                </c:pt>
                <c:pt idx="2339">
                  <c:v>38.983333333332403</c:v>
                </c:pt>
                <c:pt idx="2340">
                  <c:v>38.999999999999069</c:v>
                </c:pt>
                <c:pt idx="2341">
                  <c:v>39.016666666665735</c:v>
                </c:pt>
                <c:pt idx="2342">
                  <c:v>39.033333333332401</c:v>
                </c:pt>
                <c:pt idx="2343">
                  <c:v>39.049999999999066</c:v>
                </c:pt>
                <c:pt idx="2344">
                  <c:v>39.066666666665732</c:v>
                </c:pt>
                <c:pt idx="2345">
                  <c:v>39.083333333332398</c:v>
                </c:pt>
                <c:pt idx="2346">
                  <c:v>39.099999999999064</c:v>
                </c:pt>
                <c:pt idx="2347">
                  <c:v>39.116666666665729</c:v>
                </c:pt>
                <c:pt idx="2348">
                  <c:v>39.133333333332395</c:v>
                </c:pt>
                <c:pt idx="2349">
                  <c:v>39.149999999999061</c:v>
                </c:pt>
                <c:pt idx="2350">
                  <c:v>39.166666666665726</c:v>
                </c:pt>
                <c:pt idx="2351">
                  <c:v>39.183333333332392</c:v>
                </c:pt>
                <c:pt idx="2352">
                  <c:v>39.199999999999058</c:v>
                </c:pt>
                <c:pt idx="2353">
                  <c:v>39.216666666665724</c:v>
                </c:pt>
                <c:pt idx="2354">
                  <c:v>39.233333333332389</c:v>
                </c:pt>
                <c:pt idx="2355">
                  <c:v>39.249999999999055</c:v>
                </c:pt>
                <c:pt idx="2356">
                  <c:v>39.266666666665721</c:v>
                </c:pt>
                <c:pt idx="2357">
                  <c:v>39.283333333332386</c:v>
                </c:pt>
                <c:pt idx="2358">
                  <c:v>39.299999999999052</c:v>
                </c:pt>
                <c:pt idx="2359">
                  <c:v>39.316666666665718</c:v>
                </c:pt>
                <c:pt idx="2360">
                  <c:v>39.333333333332384</c:v>
                </c:pt>
                <c:pt idx="2361">
                  <c:v>39.349999999999049</c:v>
                </c:pt>
                <c:pt idx="2362">
                  <c:v>39.366666666665715</c:v>
                </c:pt>
                <c:pt idx="2363">
                  <c:v>39.383333333332381</c:v>
                </c:pt>
                <c:pt idx="2364">
                  <c:v>39.399999999999046</c:v>
                </c:pt>
                <c:pt idx="2365">
                  <c:v>39.416666666665712</c:v>
                </c:pt>
                <c:pt idx="2366">
                  <c:v>39.433333333332378</c:v>
                </c:pt>
                <c:pt idx="2367">
                  <c:v>39.449999999999044</c:v>
                </c:pt>
                <c:pt idx="2368">
                  <c:v>39.466666666665709</c:v>
                </c:pt>
                <c:pt idx="2369">
                  <c:v>39.483333333332375</c:v>
                </c:pt>
                <c:pt idx="2370">
                  <c:v>39.499999999999041</c:v>
                </c:pt>
                <c:pt idx="2371">
                  <c:v>39.516666666665706</c:v>
                </c:pt>
                <c:pt idx="2372">
                  <c:v>39.533333333332372</c:v>
                </c:pt>
                <c:pt idx="2373">
                  <c:v>39.549999999999038</c:v>
                </c:pt>
                <c:pt idx="2374">
                  <c:v>39.566666666665704</c:v>
                </c:pt>
                <c:pt idx="2375">
                  <c:v>39.583333333332369</c:v>
                </c:pt>
                <c:pt idx="2376">
                  <c:v>39.599999999999035</c:v>
                </c:pt>
                <c:pt idx="2377">
                  <c:v>39.616666666665701</c:v>
                </c:pt>
                <c:pt idx="2378">
                  <c:v>39.633333333332367</c:v>
                </c:pt>
                <c:pt idx="2379">
                  <c:v>39.649999999999032</c:v>
                </c:pt>
                <c:pt idx="2380">
                  <c:v>39.666666666665698</c:v>
                </c:pt>
                <c:pt idx="2381">
                  <c:v>39.683333333332364</c:v>
                </c:pt>
                <c:pt idx="2382">
                  <c:v>39.699999999999029</c:v>
                </c:pt>
                <c:pt idx="2383">
                  <c:v>39.716666666665695</c:v>
                </c:pt>
                <c:pt idx="2384">
                  <c:v>39.733333333332361</c:v>
                </c:pt>
                <c:pt idx="2385">
                  <c:v>39.749999999999027</c:v>
                </c:pt>
                <c:pt idx="2386">
                  <c:v>39.766666666665692</c:v>
                </c:pt>
                <c:pt idx="2387">
                  <c:v>39.783333333332358</c:v>
                </c:pt>
                <c:pt idx="2388">
                  <c:v>39.799999999999024</c:v>
                </c:pt>
                <c:pt idx="2389">
                  <c:v>39.816666666665689</c:v>
                </c:pt>
                <c:pt idx="2390">
                  <c:v>39.833333333332355</c:v>
                </c:pt>
                <c:pt idx="2391">
                  <c:v>39.849999999999021</c:v>
                </c:pt>
                <c:pt idx="2392">
                  <c:v>39.866666666665687</c:v>
                </c:pt>
                <c:pt idx="2393">
                  <c:v>39.883333333332352</c:v>
                </c:pt>
                <c:pt idx="2394">
                  <c:v>39.899999999999018</c:v>
                </c:pt>
                <c:pt idx="2395">
                  <c:v>39.916666666665684</c:v>
                </c:pt>
                <c:pt idx="2396">
                  <c:v>39.933333333332349</c:v>
                </c:pt>
                <c:pt idx="2397">
                  <c:v>39.949999999999015</c:v>
                </c:pt>
                <c:pt idx="2398">
                  <c:v>39.966666666665681</c:v>
                </c:pt>
                <c:pt idx="2399">
                  <c:v>39.983333333332347</c:v>
                </c:pt>
                <c:pt idx="2400">
                  <c:v>39.999999999999012</c:v>
                </c:pt>
                <c:pt idx="2401">
                  <c:v>40.016666666665678</c:v>
                </c:pt>
                <c:pt idx="2402">
                  <c:v>40.033333333332344</c:v>
                </c:pt>
                <c:pt idx="2403">
                  <c:v>40.04999999999901</c:v>
                </c:pt>
                <c:pt idx="2404">
                  <c:v>40.066666666665675</c:v>
                </c:pt>
                <c:pt idx="2405">
                  <c:v>40.083333333332341</c:v>
                </c:pt>
                <c:pt idx="2406">
                  <c:v>40.099999999999007</c:v>
                </c:pt>
                <c:pt idx="2407">
                  <c:v>40.116666666665672</c:v>
                </c:pt>
                <c:pt idx="2408">
                  <c:v>40.133333333332338</c:v>
                </c:pt>
                <c:pt idx="2409">
                  <c:v>40.149999999999004</c:v>
                </c:pt>
                <c:pt idx="2410">
                  <c:v>40.16666666666567</c:v>
                </c:pt>
                <c:pt idx="2411">
                  <c:v>40.183333333332335</c:v>
                </c:pt>
                <c:pt idx="2412">
                  <c:v>40.199999999999001</c:v>
                </c:pt>
                <c:pt idx="2413">
                  <c:v>40.216666666665667</c:v>
                </c:pt>
                <c:pt idx="2414">
                  <c:v>40.233333333332332</c:v>
                </c:pt>
                <c:pt idx="2415">
                  <c:v>40.249999999998998</c:v>
                </c:pt>
                <c:pt idx="2416">
                  <c:v>40.266666666665664</c:v>
                </c:pt>
                <c:pt idx="2417">
                  <c:v>40.28333333333233</c:v>
                </c:pt>
                <c:pt idx="2418">
                  <c:v>40.299999999998995</c:v>
                </c:pt>
                <c:pt idx="2419">
                  <c:v>40.316666666665661</c:v>
                </c:pt>
                <c:pt idx="2420">
                  <c:v>40.333333333332327</c:v>
                </c:pt>
                <c:pt idx="2421">
                  <c:v>40.349999999998992</c:v>
                </c:pt>
                <c:pt idx="2422">
                  <c:v>40.366666666665658</c:v>
                </c:pt>
                <c:pt idx="2423">
                  <c:v>40.383333333332324</c:v>
                </c:pt>
                <c:pt idx="2424">
                  <c:v>40.39999999999899</c:v>
                </c:pt>
                <c:pt idx="2425">
                  <c:v>40.416666666665655</c:v>
                </c:pt>
                <c:pt idx="2426">
                  <c:v>40.433333333332321</c:v>
                </c:pt>
                <c:pt idx="2427">
                  <c:v>40.449999999998987</c:v>
                </c:pt>
                <c:pt idx="2428">
                  <c:v>40.466666666665652</c:v>
                </c:pt>
                <c:pt idx="2429">
                  <c:v>40.483333333332318</c:v>
                </c:pt>
                <c:pt idx="2430">
                  <c:v>40.499999999998984</c:v>
                </c:pt>
                <c:pt idx="2431">
                  <c:v>40.51666666666565</c:v>
                </c:pt>
                <c:pt idx="2432">
                  <c:v>40.533333333332315</c:v>
                </c:pt>
                <c:pt idx="2433">
                  <c:v>40.549999999998981</c:v>
                </c:pt>
                <c:pt idx="2434">
                  <c:v>40.566666666665647</c:v>
                </c:pt>
                <c:pt idx="2435">
                  <c:v>40.583333333332313</c:v>
                </c:pt>
                <c:pt idx="2436">
                  <c:v>40.599999999998978</c:v>
                </c:pt>
                <c:pt idx="2437">
                  <c:v>40.616666666665644</c:v>
                </c:pt>
                <c:pt idx="2438">
                  <c:v>40.63333333333231</c:v>
                </c:pt>
                <c:pt idx="2439">
                  <c:v>40.649999999998975</c:v>
                </c:pt>
                <c:pt idx="2440">
                  <c:v>40.666666666665641</c:v>
                </c:pt>
                <c:pt idx="2441">
                  <c:v>40.683333333332307</c:v>
                </c:pt>
                <c:pt idx="2442">
                  <c:v>40.699999999998973</c:v>
                </c:pt>
                <c:pt idx="2443">
                  <c:v>40.716666666665638</c:v>
                </c:pt>
                <c:pt idx="2444">
                  <c:v>40.733333333332304</c:v>
                </c:pt>
                <c:pt idx="2445">
                  <c:v>40.74999999999897</c:v>
                </c:pt>
                <c:pt idx="2446">
                  <c:v>40.766666666665635</c:v>
                </c:pt>
                <c:pt idx="2447">
                  <c:v>40.783333333332301</c:v>
                </c:pt>
                <c:pt idx="2448">
                  <c:v>40.799999999998967</c:v>
                </c:pt>
                <c:pt idx="2449">
                  <c:v>40.816666666665633</c:v>
                </c:pt>
                <c:pt idx="2450">
                  <c:v>40.833333333332298</c:v>
                </c:pt>
                <c:pt idx="2451">
                  <c:v>40.849999999998964</c:v>
                </c:pt>
                <c:pt idx="2452">
                  <c:v>40.86666666666563</c:v>
                </c:pt>
                <c:pt idx="2453">
                  <c:v>40.883333333332295</c:v>
                </c:pt>
                <c:pt idx="2454">
                  <c:v>40.899999999998961</c:v>
                </c:pt>
                <c:pt idx="2455">
                  <c:v>40.916666666665627</c:v>
                </c:pt>
                <c:pt idx="2456">
                  <c:v>40.933333333332293</c:v>
                </c:pt>
                <c:pt idx="2457">
                  <c:v>40.949999999998958</c:v>
                </c:pt>
                <c:pt idx="2458">
                  <c:v>40.966666666665624</c:v>
                </c:pt>
                <c:pt idx="2459">
                  <c:v>40.98333333333229</c:v>
                </c:pt>
                <c:pt idx="2460">
                  <c:v>40.999999999998956</c:v>
                </c:pt>
                <c:pt idx="2461">
                  <c:v>41.016666666665621</c:v>
                </c:pt>
                <c:pt idx="2462">
                  <c:v>41.033333333332287</c:v>
                </c:pt>
                <c:pt idx="2463">
                  <c:v>41.049999999998953</c:v>
                </c:pt>
                <c:pt idx="2464">
                  <c:v>41.066666666665618</c:v>
                </c:pt>
                <c:pt idx="2465">
                  <c:v>41.083333333332284</c:v>
                </c:pt>
                <c:pt idx="2466">
                  <c:v>41.09999999999895</c:v>
                </c:pt>
                <c:pt idx="2467">
                  <c:v>41.116666666665616</c:v>
                </c:pt>
                <c:pt idx="2468">
                  <c:v>41.133333333332281</c:v>
                </c:pt>
                <c:pt idx="2469">
                  <c:v>41.149999999998947</c:v>
                </c:pt>
                <c:pt idx="2470">
                  <c:v>41.166666666665613</c:v>
                </c:pt>
                <c:pt idx="2471">
                  <c:v>41.183333333332278</c:v>
                </c:pt>
                <c:pt idx="2472">
                  <c:v>41.199999999998944</c:v>
                </c:pt>
                <c:pt idx="2473">
                  <c:v>41.21666666666561</c:v>
                </c:pt>
                <c:pt idx="2474">
                  <c:v>41.233333333332276</c:v>
                </c:pt>
                <c:pt idx="2475">
                  <c:v>41.249999999998941</c:v>
                </c:pt>
                <c:pt idx="2476">
                  <c:v>41.266666666665607</c:v>
                </c:pt>
                <c:pt idx="2477">
                  <c:v>41.283333333332273</c:v>
                </c:pt>
                <c:pt idx="2478">
                  <c:v>41.299999999998938</c:v>
                </c:pt>
                <c:pt idx="2479">
                  <c:v>41.316666666665604</c:v>
                </c:pt>
                <c:pt idx="2480">
                  <c:v>41.33333333333227</c:v>
                </c:pt>
                <c:pt idx="2481">
                  <c:v>41.349999999998936</c:v>
                </c:pt>
                <c:pt idx="2482">
                  <c:v>41.366666666665601</c:v>
                </c:pt>
                <c:pt idx="2483">
                  <c:v>41.383333333332267</c:v>
                </c:pt>
                <c:pt idx="2484">
                  <c:v>41.399999999998933</c:v>
                </c:pt>
                <c:pt idx="2485">
                  <c:v>41.416666666665598</c:v>
                </c:pt>
                <c:pt idx="2486">
                  <c:v>41.433333333332264</c:v>
                </c:pt>
                <c:pt idx="2487">
                  <c:v>41.44999999999893</c:v>
                </c:pt>
                <c:pt idx="2488">
                  <c:v>41.466666666665596</c:v>
                </c:pt>
                <c:pt idx="2489">
                  <c:v>41.483333333332261</c:v>
                </c:pt>
                <c:pt idx="2490">
                  <c:v>41.499999999998927</c:v>
                </c:pt>
                <c:pt idx="2491">
                  <c:v>41.516666666665593</c:v>
                </c:pt>
                <c:pt idx="2492">
                  <c:v>41.533333333332259</c:v>
                </c:pt>
                <c:pt idx="2493">
                  <c:v>41.549999999998924</c:v>
                </c:pt>
                <c:pt idx="2494">
                  <c:v>41.56666666666559</c:v>
                </c:pt>
                <c:pt idx="2495">
                  <c:v>41.583333333332256</c:v>
                </c:pt>
                <c:pt idx="2496">
                  <c:v>41.599999999998921</c:v>
                </c:pt>
                <c:pt idx="2497">
                  <c:v>41.616666666665587</c:v>
                </c:pt>
                <c:pt idx="2498">
                  <c:v>41.633333333332253</c:v>
                </c:pt>
                <c:pt idx="2499">
                  <c:v>41.649999999998919</c:v>
                </c:pt>
                <c:pt idx="2500">
                  <c:v>41.666666666665584</c:v>
                </c:pt>
                <c:pt idx="2501">
                  <c:v>41.68333333333225</c:v>
                </c:pt>
                <c:pt idx="2502">
                  <c:v>41.699999999998916</c:v>
                </c:pt>
                <c:pt idx="2503">
                  <c:v>41.716666666665581</c:v>
                </c:pt>
                <c:pt idx="2504">
                  <c:v>41.733333333332247</c:v>
                </c:pt>
                <c:pt idx="2505">
                  <c:v>41.749999999998913</c:v>
                </c:pt>
                <c:pt idx="2506">
                  <c:v>41.766666666665579</c:v>
                </c:pt>
                <c:pt idx="2507">
                  <c:v>41.783333333332244</c:v>
                </c:pt>
                <c:pt idx="2508">
                  <c:v>41.79999999999891</c:v>
                </c:pt>
                <c:pt idx="2509">
                  <c:v>41.816666666665576</c:v>
                </c:pt>
                <c:pt idx="2510">
                  <c:v>41.833333333332241</c:v>
                </c:pt>
                <c:pt idx="2511">
                  <c:v>41.849999999998907</c:v>
                </c:pt>
                <c:pt idx="2512">
                  <c:v>41.866666666665573</c:v>
                </c:pt>
                <c:pt idx="2513">
                  <c:v>41.883333333332239</c:v>
                </c:pt>
                <c:pt idx="2514">
                  <c:v>41.899999999998904</c:v>
                </c:pt>
                <c:pt idx="2515">
                  <c:v>41.91666666666557</c:v>
                </c:pt>
                <c:pt idx="2516">
                  <c:v>41.933333333332236</c:v>
                </c:pt>
                <c:pt idx="2517">
                  <c:v>41.949999999998902</c:v>
                </c:pt>
                <c:pt idx="2518">
                  <c:v>41.966666666665567</c:v>
                </c:pt>
                <c:pt idx="2519">
                  <c:v>41.983333333332233</c:v>
                </c:pt>
                <c:pt idx="2520">
                  <c:v>41.999999999998899</c:v>
                </c:pt>
                <c:pt idx="2521">
                  <c:v>42.016666666665564</c:v>
                </c:pt>
                <c:pt idx="2522">
                  <c:v>42.03333333333223</c:v>
                </c:pt>
                <c:pt idx="2523">
                  <c:v>42.049999999998896</c:v>
                </c:pt>
                <c:pt idx="2524">
                  <c:v>42.066666666665562</c:v>
                </c:pt>
                <c:pt idx="2525">
                  <c:v>42.083333333332227</c:v>
                </c:pt>
                <c:pt idx="2526">
                  <c:v>42.099999999998893</c:v>
                </c:pt>
                <c:pt idx="2527">
                  <c:v>42.116666666665559</c:v>
                </c:pt>
                <c:pt idx="2528">
                  <c:v>42.133333333332224</c:v>
                </c:pt>
                <c:pt idx="2529">
                  <c:v>42.14999999999889</c:v>
                </c:pt>
                <c:pt idx="2530">
                  <c:v>42.166666666665556</c:v>
                </c:pt>
                <c:pt idx="2531">
                  <c:v>42.183333333332222</c:v>
                </c:pt>
                <c:pt idx="2532">
                  <c:v>42.199999999998887</c:v>
                </c:pt>
                <c:pt idx="2533">
                  <c:v>42.216666666665553</c:v>
                </c:pt>
                <c:pt idx="2534">
                  <c:v>42.233333333332219</c:v>
                </c:pt>
                <c:pt idx="2535">
                  <c:v>42.249999999998884</c:v>
                </c:pt>
                <c:pt idx="2536">
                  <c:v>42.26666666666555</c:v>
                </c:pt>
                <c:pt idx="2537">
                  <c:v>42.283333333332216</c:v>
                </c:pt>
                <c:pt idx="2538">
                  <c:v>42.299999999998882</c:v>
                </c:pt>
                <c:pt idx="2539">
                  <c:v>42.316666666665547</c:v>
                </c:pt>
                <c:pt idx="2540">
                  <c:v>42.333333333332213</c:v>
                </c:pt>
                <c:pt idx="2541">
                  <c:v>42.349999999998879</c:v>
                </c:pt>
                <c:pt idx="2542">
                  <c:v>42.366666666665544</c:v>
                </c:pt>
                <c:pt idx="2543">
                  <c:v>42.38333333333221</c:v>
                </c:pt>
                <c:pt idx="2544">
                  <c:v>42.399999999998876</c:v>
                </c:pt>
                <c:pt idx="2545">
                  <c:v>42.416666666665542</c:v>
                </c:pt>
                <c:pt idx="2546">
                  <c:v>42.433333333332207</c:v>
                </c:pt>
                <c:pt idx="2547">
                  <c:v>42.449999999998873</c:v>
                </c:pt>
                <c:pt idx="2548">
                  <c:v>42.466666666665539</c:v>
                </c:pt>
                <c:pt idx="2549">
                  <c:v>42.483333333332205</c:v>
                </c:pt>
                <c:pt idx="2550">
                  <c:v>42.49999999999887</c:v>
                </c:pt>
                <c:pt idx="2551">
                  <c:v>42.516666666665536</c:v>
                </c:pt>
                <c:pt idx="2552">
                  <c:v>42.533333333332202</c:v>
                </c:pt>
                <c:pt idx="2553">
                  <c:v>42.549999999998867</c:v>
                </c:pt>
                <c:pt idx="2554">
                  <c:v>42.566666666665533</c:v>
                </c:pt>
                <c:pt idx="2555">
                  <c:v>42.583333333332199</c:v>
                </c:pt>
                <c:pt idx="2556">
                  <c:v>42.599999999998865</c:v>
                </c:pt>
                <c:pt idx="2557">
                  <c:v>42.61666666666553</c:v>
                </c:pt>
                <c:pt idx="2558">
                  <c:v>42.633333333332196</c:v>
                </c:pt>
                <c:pt idx="2559">
                  <c:v>42.649999999998862</c:v>
                </c:pt>
                <c:pt idx="2560">
                  <c:v>42.666666666665527</c:v>
                </c:pt>
                <c:pt idx="2561">
                  <c:v>42.683333333332193</c:v>
                </c:pt>
                <c:pt idx="2562">
                  <c:v>42.699999999998859</c:v>
                </c:pt>
                <c:pt idx="2563">
                  <c:v>42.716666666665525</c:v>
                </c:pt>
                <c:pt idx="2564">
                  <c:v>42.73333333333219</c:v>
                </c:pt>
                <c:pt idx="2565">
                  <c:v>42.749999999998856</c:v>
                </c:pt>
                <c:pt idx="2566">
                  <c:v>42.766666666665522</c:v>
                </c:pt>
                <c:pt idx="2567">
                  <c:v>42.783333333332187</c:v>
                </c:pt>
                <c:pt idx="2568">
                  <c:v>42.799999999998853</c:v>
                </c:pt>
                <c:pt idx="2569">
                  <c:v>42.816666666665519</c:v>
                </c:pt>
                <c:pt idx="2570">
                  <c:v>42.833333333332185</c:v>
                </c:pt>
                <c:pt idx="2571">
                  <c:v>42.84999999999885</c:v>
                </c:pt>
                <c:pt idx="2572">
                  <c:v>42.866666666665516</c:v>
                </c:pt>
                <c:pt idx="2573">
                  <c:v>42.883333333332182</c:v>
                </c:pt>
                <c:pt idx="2574">
                  <c:v>42.899999999998847</c:v>
                </c:pt>
                <c:pt idx="2575">
                  <c:v>42.916666666665513</c:v>
                </c:pt>
                <c:pt idx="2576">
                  <c:v>42.933333333332179</c:v>
                </c:pt>
                <c:pt idx="2577">
                  <c:v>42.949999999998845</c:v>
                </c:pt>
                <c:pt idx="2578">
                  <c:v>42.96666666666551</c:v>
                </c:pt>
                <c:pt idx="2579">
                  <c:v>42.983333333332176</c:v>
                </c:pt>
                <c:pt idx="2580">
                  <c:v>42.999999999998842</c:v>
                </c:pt>
                <c:pt idx="2581">
                  <c:v>43.016666666665508</c:v>
                </c:pt>
                <c:pt idx="2582">
                  <c:v>43.033333333332173</c:v>
                </c:pt>
                <c:pt idx="2583">
                  <c:v>43.049999999998839</c:v>
                </c:pt>
                <c:pt idx="2584">
                  <c:v>43.066666666665505</c:v>
                </c:pt>
                <c:pt idx="2585">
                  <c:v>43.08333333333217</c:v>
                </c:pt>
                <c:pt idx="2586">
                  <c:v>43.099999999998836</c:v>
                </c:pt>
                <c:pt idx="2587">
                  <c:v>43.116666666665502</c:v>
                </c:pt>
                <c:pt idx="2588">
                  <c:v>43.133333333332168</c:v>
                </c:pt>
                <c:pt idx="2589">
                  <c:v>43.149999999998833</c:v>
                </c:pt>
                <c:pt idx="2590">
                  <c:v>43.166666666665499</c:v>
                </c:pt>
                <c:pt idx="2591">
                  <c:v>43.183333333332165</c:v>
                </c:pt>
                <c:pt idx="2592">
                  <c:v>43.19999999999883</c:v>
                </c:pt>
                <c:pt idx="2593">
                  <c:v>43.216666666665496</c:v>
                </c:pt>
                <c:pt idx="2594">
                  <c:v>43.233333333332162</c:v>
                </c:pt>
                <c:pt idx="2595">
                  <c:v>43.249999999998828</c:v>
                </c:pt>
                <c:pt idx="2596">
                  <c:v>43.266666666665493</c:v>
                </c:pt>
                <c:pt idx="2597">
                  <c:v>43.283333333332159</c:v>
                </c:pt>
                <c:pt idx="2598">
                  <c:v>43.299999999998825</c:v>
                </c:pt>
                <c:pt idx="2599">
                  <c:v>43.31666666666549</c:v>
                </c:pt>
                <c:pt idx="2600">
                  <c:v>43.333333333332156</c:v>
                </c:pt>
                <c:pt idx="2601">
                  <c:v>43.349999999998822</c:v>
                </c:pt>
                <c:pt idx="2602">
                  <c:v>43.366666666665488</c:v>
                </c:pt>
                <c:pt idx="2603">
                  <c:v>43.383333333332153</c:v>
                </c:pt>
                <c:pt idx="2604">
                  <c:v>43.399999999998819</c:v>
                </c:pt>
                <c:pt idx="2605">
                  <c:v>43.416666666665485</c:v>
                </c:pt>
                <c:pt idx="2606">
                  <c:v>43.433333333332151</c:v>
                </c:pt>
                <c:pt idx="2607">
                  <c:v>43.449999999998816</c:v>
                </c:pt>
                <c:pt idx="2608">
                  <c:v>43.466666666665482</c:v>
                </c:pt>
                <c:pt idx="2609">
                  <c:v>43.483333333332148</c:v>
                </c:pt>
                <c:pt idx="2610">
                  <c:v>43.499999999998813</c:v>
                </c:pt>
                <c:pt idx="2611">
                  <c:v>43.516666666665479</c:v>
                </c:pt>
                <c:pt idx="2612">
                  <c:v>43.533333333332145</c:v>
                </c:pt>
                <c:pt idx="2613">
                  <c:v>43.549999999998811</c:v>
                </c:pt>
                <c:pt idx="2614">
                  <c:v>43.566666666665476</c:v>
                </c:pt>
                <c:pt idx="2615">
                  <c:v>43.583333333332142</c:v>
                </c:pt>
                <c:pt idx="2616">
                  <c:v>43.599999999998808</c:v>
                </c:pt>
                <c:pt idx="2617">
                  <c:v>43.616666666665473</c:v>
                </c:pt>
                <c:pt idx="2618">
                  <c:v>43.633333333332139</c:v>
                </c:pt>
                <c:pt idx="2619">
                  <c:v>43.649999999998805</c:v>
                </c:pt>
                <c:pt idx="2620">
                  <c:v>43.666666666665471</c:v>
                </c:pt>
                <c:pt idx="2621">
                  <c:v>43.683333333332136</c:v>
                </c:pt>
                <c:pt idx="2622">
                  <c:v>43.699999999998802</c:v>
                </c:pt>
                <c:pt idx="2623">
                  <c:v>43.716666666665468</c:v>
                </c:pt>
                <c:pt idx="2624">
                  <c:v>43.733333333332133</c:v>
                </c:pt>
                <c:pt idx="2625">
                  <c:v>43.749999999998799</c:v>
                </c:pt>
                <c:pt idx="2626">
                  <c:v>43.766666666665465</c:v>
                </c:pt>
                <c:pt idx="2627">
                  <c:v>43.783333333332131</c:v>
                </c:pt>
                <c:pt idx="2628">
                  <c:v>43.799999999998796</c:v>
                </c:pt>
                <c:pt idx="2629">
                  <c:v>43.816666666665462</c:v>
                </c:pt>
                <c:pt idx="2630">
                  <c:v>43.833333333332128</c:v>
                </c:pt>
                <c:pt idx="2631">
                  <c:v>43.849999999998793</c:v>
                </c:pt>
                <c:pt idx="2632">
                  <c:v>43.866666666665459</c:v>
                </c:pt>
                <c:pt idx="2633">
                  <c:v>43.883333333332125</c:v>
                </c:pt>
                <c:pt idx="2634">
                  <c:v>43.899999999998791</c:v>
                </c:pt>
                <c:pt idx="2635">
                  <c:v>43.916666666665456</c:v>
                </c:pt>
                <c:pt idx="2636">
                  <c:v>43.933333333332122</c:v>
                </c:pt>
                <c:pt idx="2637">
                  <c:v>43.949999999998788</c:v>
                </c:pt>
                <c:pt idx="2638">
                  <c:v>43.966666666665454</c:v>
                </c:pt>
                <c:pt idx="2639">
                  <c:v>43.983333333332119</c:v>
                </c:pt>
                <c:pt idx="2640">
                  <c:v>43.999999999998785</c:v>
                </c:pt>
                <c:pt idx="2641">
                  <c:v>44.016666666665451</c:v>
                </c:pt>
                <c:pt idx="2642">
                  <c:v>44.033333333332116</c:v>
                </c:pt>
                <c:pt idx="2643">
                  <c:v>44.049999999998782</c:v>
                </c:pt>
                <c:pt idx="2644">
                  <c:v>44.066666666665448</c:v>
                </c:pt>
                <c:pt idx="2645">
                  <c:v>44.083333333332114</c:v>
                </c:pt>
                <c:pt idx="2646">
                  <c:v>44.099999999998779</c:v>
                </c:pt>
                <c:pt idx="2647">
                  <c:v>44.116666666665445</c:v>
                </c:pt>
                <c:pt idx="2648">
                  <c:v>44.133333333332111</c:v>
                </c:pt>
                <c:pt idx="2649">
                  <c:v>44.149999999998776</c:v>
                </c:pt>
                <c:pt idx="2650">
                  <c:v>44.166666666665442</c:v>
                </c:pt>
                <c:pt idx="2651">
                  <c:v>44.183333333332108</c:v>
                </c:pt>
                <c:pt idx="2652">
                  <c:v>44.199999999998774</c:v>
                </c:pt>
                <c:pt idx="2653">
                  <c:v>44.216666666665439</c:v>
                </c:pt>
                <c:pt idx="2654">
                  <c:v>44.233333333332105</c:v>
                </c:pt>
                <c:pt idx="2655">
                  <c:v>44.249999999998771</c:v>
                </c:pt>
                <c:pt idx="2656">
                  <c:v>44.266666666665436</c:v>
                </c:pt>
                <c:pt idx="2657">
                  <c:v>44.283333333332102</c:v>
                </c:pt>
                <c:pt idx="2658">
                  <c:v>44.299999999998768</c:v>
                </c:pt>
                <c:pt idx="2659">
                  <c:v>44.316666666665434</c:v>
                </c:pt>
                <c:pt idx="2660">
                  <c:v>44.333333333332099</c:v>
                </c:pt>
                <c:pt idx="2661">
                  <c:v>44.349999999998765</c:v>
                </c:pt>
                <c:pt idx="2662">
                  <c:v>44.366666666665431</c:v>
                </c:pt>
                <c:pt idx="2663">
                  <c:v>44.383333333332097</c:v>
                </c:pt>
                <c:pt idx="2664">
                  <c:v>44.399999999998762</c:v>
                </c:pt>
                <c:pt idx="2665">
                  <c:v>44.416666666665428</c:v>
                </c:pt>
                <c:pt idx="2666">
                  <c:v>44.433333333332094</c:v>
                </c:pt>
                <c:pt idx="2667">
                  <c:v>44.449999999998759</c:v>
                </c:pt>
                <c:pt idx="2668">
                  <c:v>44.466666666665425</c:v>
                </c:pt>
                <c:pt idx="2669">
                  <c:v>44.483333333332091</c:v>
                </c:pt>
                <c:pt idx="2670">
                  <c:v>44.499999999998757</c:v>
                </c:pt>
                <c:pt idx="2671">
                  <c:v>44.516666666665422</c:v>
                </c:pt>
                <c:pt idx="2672">
                  <c:v>44.533333333332088</c:v>
                </c:pt>
                <c:pt idx="2673">
                  <c:v>44.549999999998754</c:v>
                </c:pt>
                <c:pt idx="2674">
                  <c:v>44.566666666665419</c:v>
                </c:pt>
                <c:pt idx="2675">
                  <c:v>44.583333333332085</c:v>
                </c:pt>
                <c:pt idx="2676">
                  <c:v>44.599999999998751</c:v>
                </c:pt>
                <c:pt idx="2677">
                  <c:v>44.616666666665417</c:v>
                </c:pt>
                <c:pt idx="2678">
                  <c:v>44.633333333332082</c:v>
                </c:pt>
                <c:pt idx="2679">
                  <c:v>44.649999999998748</c:v>
                </c:pt>
                <c:pt idx="2680">
                  <c:v>44.666666666665414</c:v>
                </c:pt>
                <c:pt idx="2681">
                  <c:v>44.683333333332079</c:v>
                </c:pt>
                <c:pt idx="2682">
                  <c:v>44.699999999998745</c:v>
                </c:pt>
                <c:pt idx="2683">
                  <c:v>44.716666666665411</c:v>
                </c:pt>
                <c:pt idx="2684">
                  <c:v>44.733333333332077</c:v>
                </c:pt>
                <c:pt idx="2685">
                  <c:v>44.749999999998742</c:v>
                </c:pt>
                <c:pt idx="2686">
                  <c:v>44.766666666665408</c:v>
                </c:pt>
                <c:pt idx="2687">
                  <c:v>44.783333333332074</c:v>
                </c:pt>
                <c:pt idx="2688">
                  <c:v>44.799999999998739</c:v>
                </c:pt>
                <c:pt idx="2689">
                  <c:v>44.816666666665405</c:v>
                </c:pt>
                <c:pt idx="2690">
                  <c:v>44.833333333332071</c:v>
                </c:pt>
                <c:pt idx="2691">
                  <c:v>44.849999999998737</c:v>
                </c:pt>
                <c:pt idx="2692">
                  <c:v>44.866666666665402</c:v>
                </c:pt>
                <c:pt idx="2693">
                  <c:v>44.883333333332068</c:v>
                </c:pt>
                <c:pt idx="2694">
                  <c:v>44.899999999998734</c:v>
                </c:pt>
                <c:pt idx="2695">
                  <c:v>44.9166666666654</c:v>
                </c:pt>
                <c:pt idx="2696">
                  <c:v>44.933333333332065</c:v>
                </c:pt>
                <c:pt idx="2697">
                  <c:v>44.949999999998731</c:v>
                </c:pt>
                <c:pt idx="2698">
                  <c:v>44.966666666665397</c:v>
                </c:pt>
                <c:pt idx="2699">
                  <c:v>44.983333333332062</c:v>
                </c:pt>
                <c:pt idx="2700">
                  <c:v>44.999999999998728</c:v>
                </c:pt>
                <c:pt idx="2701">
                  <c:v>45.016666666665394</c:v>
                </c:pt>
                <c:pt idx="2702">
                  <c:v>45.03333333333206</c:v>
                </c:pt>
                <c:pt idx="2703">
                  <c:v>45.049999999998725</c:v>
                </c:pt>
                <c:pt idx="2704">
                  <c:v>45.066666666665391</c:v>
                </c:pt>
                <c:pt idx="2705">
                  <c:v>45.083333333332057</c:v>
                </c:pt>
                <c:pt idx="2706">
                  <c:v>45.099999999998722</c:v>
                </c:pt>
                <c:pt idx="2707">
                  <c:v>45.116666666665388</c:v>
                </c:pt>
                <c:pt idx="2708">
                  <c:v>45.133333333332054</c:v>
                </c:pt>
                <c:pt idx="2709">
                  <c:v>45.14999999999872</c:v>
                </c:pt>
                <c:pt idx="2710">
                  <c:v>45.166666666665385</c:v>
                </c:pt>
                <c:pt idx="2711">
                  <c:v>45.183333333332051</c:v>
                </c:pt>
                <c:pt idx="2712">
                  <c:v>45.199999999998717</c:v>
                </c:pt>
                <c:pt idx="2713">
                  <c:v>45.216666666665382</c:v>
                </c:pt>
                <c:pt idx="2714">
                  <c:v>45.233333333332048</c:v>
                </c:pt>
                <c:pt idx="2715">
                  <c:v>45.249999999998714</c:v>
                </c:pt>
                <c:pt idx="2716">
                  <c:v>45.26666666666538</c:v>
                </c:pt>
                <c:pt idx="2717">
                  <c:v>45.283333333332045</c:v>
                </c:pt>
                <c:pt idx="2718">
                  <c:v>45.299999999998711</c:v>
                </c:pt>
                <c:pt idx="2719">
                  <c:v>45.316666666665377</c:v>
                </c:pt>
                <c:pt idx="2720">
                  <c:v>45.333333333332043</c:v>
                </c:pt>
                <c:pt idx="2721">
                  <c:v>45.349999999998708</c:v>
                </c:pt>
                <c:pt idx="2722">
                  <c:v>45.366666666665374</c:v>
                </c:pt>
                <c:pt idx="2723">
                  <c:v>45.38333333333204</c:v>
                </c:pt>
                <c:pt idx="2724">
                  <c:v>45.399999999998705</c:v>
                </c:pt>
                <c:pt idx="2725">
                  <c:v>45.416666666665371</c:v>
                </c:pt>
                <c:pt idx="2726">
                  <c:v>45.433333333332037</c:v>
                </c:pt>
                <c:pt idx="2727">
                  <c:v>45.449999999998703</c:v>
                </c:pt>
                <c:pt idx="2728">
                  <c:v>45.466666666665368</c:v>
                </c:pt>
                <c:pt idx="2729">
                  <c:v>45.483333333332034</c:v>
                </c:pt>
                <c:pt idx="2730">
                  <c:v>45.4999999999987</c:v>
                </c:pt>
                <c:pt idx="2731">
                  <c:v>45.516666666665365</c:v>
                </c:pt>
                <c:pt idx="2732">
                  <c:v>45.533333333332031</c:v>
                </c:pt>
                <c:pt idx="2733">
                  <c:v>45.549999999998697</c:v>
                </c:pt>
                <c:pt idx="2734">
                  <c:v>45.566666666665363</c:v>
                </c:pt>
                <c:pt idx="2735">
                  <c:v>45.583333333332028</c:v>
                </c:pt>
                <c:pt idx="2736">
                  <c:v>45.599999999998694</c:v>
                </c:pt>
                <c:pt idx="2737">
                  <c:v>45.61666666666536</c:v>
                </c:pt>
                <c:pt idx="2738">
                  <c:v>45.633333333332025</c:v>
                </c:pt>
                <c:pt idx="2739">
                  <c:v>45.649999999998691</c:v>
                </c:pt>
                <c:pt idx="2740">
                  <c:v>45.666666666665357</c:v>
                </c:pt>
                <c:pt idx="2741">
                  <c:v>45.683333333332023</c:v>
                </c:pt>
                <c:pt idx="2742">
                  <c:v>45.699999999998688</c:v>
                </c:pt>
                <c:pt idx="2743">
                  <c:v>45.716666666665354</c:v>
                </c:pt>
                <c:pt idx="2744">
                  <c:v>45.73333333333202</c:v>
                </c:pt>
                <c:pt idx="2745">
                  <c:v>45.749999999998685</c:v>
                </c:pt>
                <c:pt idx="2746">
                  <c:v>45.766666666665351</c:v>
                </c:pt>
                <c:pt idx="2747">
                  <c:v>45.783333333332017</c:v>
                </c:pt>
                <c:pt idx="2748">
                  <c:v>45.799999999998683</c:v>
                </c:pt>
                <c:pt idx="2749">
                  <c:v>45.816666666665348</c:v>
                </c:pt>
                <c:pt idx="2750">
                  <c:v>45.833333333332014</c:v>
                </c:pt>
                <c:pt idx="2751">
                  <c:v>45.84999999999868</c:v>
                </c:pt>
                <c:pt idx="2752">
                  <c:v>45.866666666665346</c:v>
                </c:pt>
                <c:pt idx="2753">
                  <c:v>45.883333333332011</c:v>
                </c:pt>
                <c:pt idx="2754">
                  <c:v>45.899999999998677</c:v>
                </c:pt>
                <c:pt idx="2755">
                  <c:v>45.916666666665343</c:v>
                </c:pt>
                <c:pt idx="2756">
                  <c:v>45.933333333332008</c:v>
                </c:pt>
                <c:pt idx="2757">
                  <c:v>45.949999999998674</c:v>
                </c:pt>
                <c:pt idx="2758">
                  <c:v>45.96666666666534</c:v>
                </c:pt>
                <c:pt idx="2759">
                  <c:v>45.983333333332006</c:v>
                </c:pt>
                <c:pt idx="2760">
                  <c:v>45.999999999998671</c:v>
                </c:pt>
                <c:pt idx="2761">
                  <c:v>46.016666666665337</c:v>
                </c:pt>
                <c:pt idx="2762">
                  <c:v>46.033333333332003</c:v>
                </c:pt>
                <c:pt idx="2763">
                  <c:v>46.049999999998668</c:v>
                </c:pt>
                <c:pt idx="2764">
                  <c:v>46.066666666665334</c:v>
                </c:pt>
                <c:pt idx="2765">
                  <c:v>46.083333333332</c:v>
                </c:pt>
                <c:pt idx="2766">
                  <c:v>46.099999999998666</c:v>
                </c:pt>
                <c:pt idx="2767">
                  <c:v>46.116666666665331</c:v>
                </c:pt>
                <c:pt idx="2768">
                  <c:v>46.133333333331997</c:v>
                </c:pt>
                <c:pt idx="2769">
                  <c:v>46.149999999998663</c:v>
                </c:pt>
                <c:pt idx="2770">
                  <c:v>46.166666666665328</c:v>
                </c:pt>
                <c:pt idx="2771">
                  <c:v>46.183333333331994</c:v>
                </c:pt>
                <c:pt idx="2772">
                  <c:v>46.19999999999866</c:v>
                </c:pt>
                <c:pt idx="2773">
                  <c:v>46.216666666665326</c:v>
                </c:pt>
                <c:pt idx="2774">
                  <c:v>46.233333333331991</c:v>
                </c:pt>
                <c:pt idx="2775">
                  <c:v>46.249999999998657</c:v>
                </c:pt>
                <c:pt idx="2776">
                  <c:v>46.266666666665323</c:v>
                </c:pt>
                <c:pt idx="2777">
                  <c:v>46.283333333331989</c:v>
                </c:pt>
                <c:pt idx="2778">
                  <c:v>46.299999999998654</c:v>
                </c:pt>
                <c:pt idx="2779">
                  <c:v>46.31666666666532</c:v>
                </c:pt>
                <c:pt idx="2780">
                  <c:v>46.333333333331986</c:v>
                </c:pt>
                <c:pt idx="2781">
                  <c:v>46.349999999998651</c:v>
                </c:pt>
                <c:pt idx="2782">
                  <c:v>46.366666666665317</c:v>
                </c:pt>
                <c:pt idx="2783">
                  <c:v>46.383333333331983</c:v>
                </c:pt>
                <c:pt idx="2784">
                  <c:v>46.399999999998649</c:v>
                </c:pt>
                <c:pt idx="2785">
                  <c:v>46.416666666665314</c:v>
                </c:pt>
                <c:pt idx="2786">
                  <c:v>46.43333333333198</c:v>
                </c:pt>
                <c:pt idx="2787">
                  <c:v>46.449999999998646</c:v>
                </c:pt>
                <c:pt idx="2788">
                  <c:v>46.466666666665311</c:v>
                </c:pt>
                <c:pt idx="2789">
                  <c:v>46.483333333331977</c:v>
                </c:pt>
                <c:pt idx="2790">
                  <c:v>46.499999999998643</c:v>
                </c:pt>
                <c:pt idx="2791">
                  <c:v>46.516666666665309</c:v>
                </c:pt>
                <c:pt idx="2792">
                  <c:v>46.533333333331974</c:v>
                </c:pt>
                <c:pt idx="2793">
                  <c:v>46.54999999999864</c:v>
                </c:pt>
                <c:pt idx="2794">
                  <c:v>46.566666666665306</c:v>
                </c:pt>
                <c:pt idx="2795">
                  <c:v>46.583333333331971</c:v>
                </c:pt>
                <c:pt idx="2796">
                  <c:v>46.599999999998637</c:v>
                </c:pt>
                <c:pt idx="2797">
                  <c:v>46.616666666665303</c:v>
                </c:pt>
                <c:pt idx="2798">
                  <c:v>46.633333333331969</c:v>
                </c:pt>
                <c:pt idx="2799">
                  <c:v>46.649999999998634</c:v>
                </c:pt>
                <c:pt idx="2800">
                  <c:v>46.6666666666653</c:v>
                </c:pt>
                <c:pt idx="2801">
                  <c:v>46.683333333331966</c:v>
                </c:pt>
                <c:pt idx="2802">
                  <c:v>46.699999999998631</c:v>
                </c:pt>
                <c:pt idx="2803">
                  <c:v>46.716666666665297</c:v>
                </c:pt>
                <c:pt idx="2804">
                  <c:v>46.733333333331963</c:v>
                </c:pt>
                <c:pt idx="2805">
                  <c:v>46.749999999998629</c:v>
                </c:pt>
                <c:pt idx="2806">
                  <c:v>46.766666666665294</c:v>
                </c:pt>
                <c:pt idx="2807">
                  <c:v>46.78333333333196</c:v>
                </c:pt>
                <c:pt idx="2808">
                  <c:v>46.799999999998626</c:v>
                </c:pt>
                <c:pt idx="2809">
                  <c:v>46.816666666665292</c:v>
                </c:pt>
                <c:pt idx="2810">
                  <c:v>46.833333333331957</c:v>
                </c:pt>
                <c:pt idx="2811">
                  <c:v>46.849999999998623</c:v>
                </c:pt>
                <c:pt idx="2812">
                  <c:v>46.866666666665289</c:v>
                </c:pt>
                <c:pt idx="2813">
                  <c:v>46.883333333331954</c:v>
                </c:pt>
                <c:pt idx="2814">
                  <c:v>46.89999999999862</c:v>
                </c:pt>
                <c:pt idx="2815">
                  <c:v>46.916666666665286</c:v>
                </c:pt>
                <c:pt idx="2816">
                  <c:v>46.933333333331952</c:v>
                </c:pt>
                <c:pt idx="2817">
                  <c:v>46.949999999998617</c:v>
                </c:pt>
                <c:pt idx="2818">
                  <c:v>46.966666666665283</c:v>
                </c:pt>
                <c:pt idx="2819">
                  <c:v>46.983333333331949</c:v>
                </c:pt>
                <c:pt idx="2820">
                  <c:v>46.999999999998614</c:v>
                </c:pt>
                <c:pt idx="2821">
                  <c:v>47.01666666666528</c:v>
                </c:pt>
                <c:pt idx="2822">
                  <c:v>47.033333333331946</c:v>
                </c:pt>
                <c:pt idx="2823">
                  <c:v>47.049999999998612</c:v>
                </c:pt>
                <c:pt idx="2824">
                  <c:v>47.066666666665277</c:v>
                </c:pt>
                <c:pt idx="2825">
                  <c:v>47.083333333331943</c:v>
                </c:pt>
                <c:pt idx="2826">
                  <c:v>47.099999999998609</c:v>
                </c:pt>
                <c:pt idx="2827">
                  <c:v>47.116666666665274</c:v>
                </c:pt>
                <c:pt idx="2828">
                  <c:v>47.13333333333194</c:v>
                </c:pt>
                <c:pt idx="2829">
                  <c:v>47.149999999998606</c:v>
                </c:pt>
                <c:pt idx="2830">
                  <c:v>47.166666666665272</c:v>
                </c:pt>
                <c:pt idx="2831">
                  <c:v>47.183333333331937</c:v>
                </c:pt>
                <c:pt idx="2832">
                  <c:v>47.199999999998603</c:v>
                </c:pt>
                <c:pt idx="2833">
                  <c:v>47.216666666665269</c:v>
                </c:pt>
                <c:pt idx="2834">
                  <c:v>47.233333333331935</c:v>
                </c:pt>
                <c:pt idx="2835">
                  <c:v>47.2499999999986</c:v>
                </c:pt>
                <c:pt idx="2836">
                  <c:v>47.266666666665266</c:v>
                </c:pt>
                <c:pt idx="2837">
                  <c:v>47.283333333331932</c:v>
                </c:pt>
                <c:pt idx="2838">
                  <c:v>47.299999999998597</c:v>
                </c:pt>
                <c:pt idx="2839">
                  <c:v>47.316666666665263</c:v>
                </c:pt>
                <c:pt idx="2840">
                  <c:v>47.333333333331929</c:v>
                </c:pt>
                <c:pt idx="2841">
                  <c:v>47.349999999998595</c:v>
                </c:pt>
                <c:pt idx="2842">
                  <c:v>47.36666666666526</c:v>
                </c:pt>
                <c:pt idx="2843">
                  <c:v>47.383333333331926</c:v>
                </c:pt>
                <c:pt idx="2844">
                  <c:v>47.399999999998592</c:v>
                </c:pt>
                <c:pt idx="2845">
                  <c:v>47.416666666665257</c:v>
                </c:pt>
                <c:pt idx="2846">
                  <c:v>47.433333333331923</c:v>
                </c:pt>
                <c:pt idx="2847">
                  <c:v>47.449999999998589</c:v>
                </c:pt>
                <c:pt idx="2848">
                  <c:v>47.466666666665255</c:v>
                </c:pt>
                <c:pt idx="2849">
                  <c:v>47.48333333333192</c:v>
                </c:pt>
                <c:pt idx="2850">
                  <c:v>47.499999999998586</c:v>
                </c:pt>
                <c:pt idx="2851">
                  <c:v>47.516666666665252</c:v>
                </c:pt>
                <c:pt idx="2852">
                  <c:v>47.533333333331917</c:v>
                </c:pt>
                <c:pt idx="2853">
                  <c:v>47.549999999998583</c:v>
                </c:pt>
                <c:pt idx="2854">
                  <c:v>47.566666666665249</c:v>
                </c:pt>
                <c:pt idx="2855">
                  <c:v>47.583333333331915</c:v>
                </c:pt>
                <c:pt idx="2856">
                  <c:v>47.59999999999858</c:v>
                </c:pt>
                <c:pt idx="2857">
                  <c:v>47.616666666665246</c:v>
                </c:pt>
                <c:pt idx="2858">
                  <c:v>47.633333333331912</c:v>
                </c:pt>
                <c:pt idx="2859">
                  <c:v>47.649999999998577</c:v>
                </c:pt>
                <c:pt idx="2860">
                  <c:v>47.666666666665243</c:v>
                </c:pt>
                <c:pt idx="2861">
                  <c:v>47.683333333331909</c:v>
                </c:pt>
                <c:pt idx="2862">
                  <c:v>47.699999999998575</c:v>
                </c:pt>
                <c:pt idx="2863">
                  <c:v>47.71666666666524</c:v>
                </c:pt>
                <c:pt idx="2864">
                  <c:v>47.733333333331906</c:v>
                </c:pt>
                <c:pt idx="2865">
                  <c:v>47.749999999998572</c:v>
                </c:pt>
                <c:pt idx="2866">
                  <c:v>47.766666666665238</c:v>
                </c:pt>
                <c:pt idx="2867">
                  <c:v>47.783333333331903</c:v>
                </c:pt>
                <c:pt idx="2868">
                  <c:v>47.799999999998569</c:v>
                </c:pt>
                <c:pt idx="2869">
                  <c:v>47.816666666665235</c:v>
                </c:pt>
                <c:pt idx="2870">
                  <c:v>47.8333333333319</c:v>
                </c:pt>
                <c:pt idx="2871">
                  <c:v>47.849999999998566</c:v>
                </c:pt>
                <c:pt idx="2872">
                  <c:v>47.866666666665232</c:v>
                </c:pt>
                <c:pt idx="2873">
                  <c:v>47.883333333331898</c:v>
                </c:pt>
                <c:pt idx="2874">
                  <c:v>47.899999999998563</c:v>
                </c:pt>
                <c:pt idx="2875">
                  <c:v>47.916666666665229</c:v>
                </c:pt>
                <c:pt idx="2876">
                  <c:v>47.933333333331895</c:v>
                </c:pt>
                <c:pt idx="2877">
                  <c:v>47.94999999999856</c:v>
                </c:pt>
                <c:pt idx="2878">
                  <c:v>47.966666666665226</c:v>
                </c:pt>
                <c:pt idx="2879">
                  <c:v>47.983333333331892</c:v>
                </c:pt>
                <c:pt idx="2880">
                  <c:v>47.999999999998558</c:v>
                </c:pt>
                <c:pt idx="2881">
                  <c:v>48.016666666665223</c:v>
                </c:pt>
                <c:pt idx="2882">
                  <c:v>48.033333333331889</c:v>
                </c:pt>
                <c:pt idx="2883">
                  <c:v>48.049999999998555</c:v>
                </c:pt>
                <c:pt idx="2884">
                  <c:v>48.06666666666522</c:v>
                </c:pt>
                <c:pt idx="2885">
                  <c:v>48.083333333331886</c:v>
                </c:pt>
                <c:pt idx="2886">
                  <c:v>48.099999999998552</c:v>
                </c:pt>
                <c:pt idx="2887">
                  <c:v>48.116666666665218</c:v>
                </c:pt>
                <c:pt idx="2888">
                  <c:v>48.133333333331883</c:v>
                </c:pt>
                <c:pt idx="2889">
                  <c:v>48.149999999998549</c:v>
                </c:pt>
                <c:pt idx="2890">
                  <c:v>48.166666666665215</c:v>
                </c:pt>
                <c:pt idx="2891">
                  <c:v>48.183333333331881</c:v>
                </c:pt>
                <c:pt idx="2892">
                  <c:v>48.199999999998546</c:v>
                </c:pt>
                <c:pt idx="2893">
                  <c:v>48.216666666665212</c:v>
                </c:pt>
                <c:pt idx="2894">
                  <c:v>48.233333333331878</c:v>
                </c:pt>
                <c:pt idx="2895">
                  <c:v>48.249999999998543</c:v>
                </c:pt>
                <c:pt idx="2896">
                  <c:v>48.266666666665209</c:v>
                </c:pt>
                <c:pt idx="2897">
                  <c:v>48.283333333331875</c:v>
                </c:pt>
                <c:pt idx="2898">
                  <c:v>48.299999999998541</c:v>
                </c:pt>
                <c:pt idx="2899">
                  <c:v>48.316666666665206</c:v>
                </c:pt>
                <c:pt idx="2900">
                  <c:v>48.333333333331872</c:v>
                </c:pt>
                <c:pt idx="2901">
                  <c:v>48.349999999998538</c:v>
                </c:pt>
                <c:pt idx="2902">
                  <c:v>48.366666666665203</c:v>
                </c:pt>
                <c:pt idx="2903">
                  <c:v>48.383333333331869</c:v>
                </c:pt>
                <c:pt idx="2904">
                  <c:v>48.399999999998535</c:v>
                </c:pt>
                <c:pt idx="2905">
                  <c:v>48.416666666665201</c:v>
                </c:pt>
                <c:pt idx="2906">
                  <c:v>48.433333333331866</c:v>
                </c:pt>
                <c:pt idx="2907">
                  <c:v>48.449999999998532</c:v>
                </c:pt>
                <c:pt idx="2908">
                  <c:v>48.466666666665198</c:v>
                </c:pt>
                <c:pt idx="2909">
                  <c:v>48.483333333331863</c:v>
                </c:pt>
                <c:pt idx="2910">
                  <c:v>48.499999999998529</c:v>
                </c:pt>
                <c:pt idx="2911">
                  <c:v>48.516666666665195</c:v>
                </c:pt>
                <c:pt idx="2912">
                  <c:v>48.533333333331861</c:v>
                </c:pt>
                <c:pt idx="2913">
                  <c:v>48.549999999998526</c:v>
                </c:pt>
                <c:pt idx="2914">
                  <c:v>48.566666666665192</c:v>
                </c:pt>
                <c:pt idx="2915">
                  <c:v>48.583333333331858</c:v>
                </c:pt>
                <c:pt idx="2916">
                  <c:v>48.599999999998523</c:v>
                </c:pt>
                <c:pt idx="2917">
                  <c:v>48.616666666665189</c:v>
                </c:pt>
                <c:pt idx="2918">
                  <c:v>48.633333333331855</c:v>
                </c:pt>
                <c:pt idx="2919">
                  <c:v>48.649999999998521</c:v>
                </c:pt>
                <c:pt idx="2920">
                  <c:v>48.666666666665186</c:v>
                </c:pt>
                <c:pt idx="2921">
                  <c:v>48.683333333331852</c:v>
                </c:pt>
                <c:pt idx="2922">
                  <c:v>48.699999999998518</c:v>
                </c:pt>
                <c:pt idx="2923">
                  <c:v>48.716666666665184</c:v>
                </c:pt>
                <c:pt idx="2924">
                  <c:v>48.733333333331849</c:v>
                </c:pt>
                <c:pt idx="2925">
                  <c:v>48.749999999998515</c:v>
                </c:pt>
                <c:pt idx="2926">
                  <c:v>48.766666666665181</c:v>
                </c:pt>
                <c:pt idx="2927">
                  <c:v>48.783333333331846</c:v>
                </c:pt>
                <c:pt idx="2928">
                  <c:v>48.799999999998512</c:v>
                </c:pt>
                <c:pt idx="2929">
                  <c:v>48.816666666665178</c:v>
                </c:pt>
                <c:pt idx="2930">
                  <c:v>48.833333333331844</c:v>
                </c:pt>
                <c:pt idx="2931">
                  <c:v>48.849999999998509</c:v>
                </c:pt>
                <c:pt idx="2932">
                  <c:v>48.866666666665175</c:v>
                </c:pt>
                <c:pt idx="2933">
                  <c:v>48.883333333331841</c:v>
                </c:pt>
                <c:pt idx="2934">
                  <c:v>48.899999999998506</c:v>
                </c:pt>
                <c:pt idx="2935">
                  <c:v>48.916666666665172</c:v>
                </c:pt>
                <c:pt idx="2936">
                  <c:v>48.933333333331838</c:v>
                </c:pt>
                <c:pt idx="2937">
                  <c:v>48.949999999998504</c:v>
                </c:pt>
                <c:pt idx="2938">
                  <c:v>48.966666666665169</c:v>
                </c:pt>
                <c:pt idx="2939">
                  <c:v>48.983333333331835</c:v>
                </c:pt>
                <c:pt idx="2940">
                  <c:v>48.999999999998501</c:v>
                </c:pt>
                <c:pt idx="2941">
                  <c:v>49.016666666665166</c:v>
                </c:pt>
                <c:pt idx="2942">
                  <c:v>49.033333333331832</c:v>
                </c:pt>
                <c:pt idx="2943">
                  <c:v>49.049999999998498</c:v>
                </c:pt>
                <c:pt idx="2944">
                  <c:v>49.066666666665164</c:v>
                </c:pt>
                <c:pt idx="2945">
                  <c:v>49.083333333331829</c:v>
                </c:pt>
                <c:pt idx="2946">
                  <c:v>49.099999999998495</c:v>
                </c:pt>
                <c:pt idx="2947">
                  <c:v>49.116666666665161</c:v>
                </c:pt>
                <c:pt idx="2948">
                  <c:v>49.133333333331827</c:v>
                </c:pt>
                <c:pt idx="2949">
                  <c:v>49.149999999998492</c:v>
                </c:pt>
                <c:pt idx="2950">
                  <c:v>49.166666666665158</c:v>
                </c:pt>
                <c:pt idx="2951">
                  <c:v>49.183333333331824</c:v>
                </c:pt>
                <c:pt idx="2952">
                  <c:v>49.199999999998489</c:v>
                </c:pt>
                <c:pt idx="2953">
                  <c:v>49.216666666665155</c:v>
                </c:pt>
                <c:pt idx="2954">
                  <c:v>49.233333333331821</c:v>
                </c:pt>
                <c:pt idx="2955">
                  <c:v>49.249999999998487</c:v>
                </c:pt>
                <c:pt idx="2956">
                  <c:v>49.266666666665152</c:v>
                </c:pt>
                <c:pt idx="2957">
                  <c:v>49.283333333331818</c:v>
                </c:pt>
                <c:pt idx="2958">
                  <c:v>49.299999999998484</c:v>
                </c:pt>
                <c:pt idx="2959">
                  <c:v>49.316666666665149</c:v>
                </c:pt>
                <c:pt idx="2960">
                  <c:v>49.333333333331815</c:v>
                </c:pt>
                <c:pt idx="2961">
                  <c:v>49.349999999998481</c:v>
                </c:pt>
                <c:pt idx="2962">
                  <c:v>49.366666666665147</c:v>
                </c:pt>
                <c:pt idx="2963">
                  <c:v>49.383333333331812</c:v>
                </c:pt>
                <c:pt idx="2964">
                  <c:v>49.399999999998478</c:v>
                </c:pt>
                <c:pt idx="2965">
                  <c:v>49.416666666665144</c:v>
                </c:pt>
                <c:pt idx="2966">
                  <c:v>49.433333333331809</c:v>
                </c:pt>
                <c:pt idx="2967">
                  <c:v>49.449999999998475</c:v>
                </c:pt>
                <c:pt idx="2968">
                  <c:v>49.466666666665141</c:v>
                </c:pt>
                <c:pt idx="2969">
                  <c:v>49.483333333331807</c:v>
                </c:pt>
                <c:pt idx="2970">
                  <c:v>49.499999999998472</c:v>
                </c:pt>
                <c:pt idx="2971">
                  <c:v>49.516666666665138</c:v>
                </c:pt>
                <c:pt idx="2972">
                  <c:v>49.533333333331804</c:v>
                </c:pt>
                <c:pt idx="2973">
                  <c:v>49.549999999998469</c:v>
                </c:pt>
                <c:pt idx="2974">
                  <c:v>49.566666666665135</c:v>
                </c:pt>
                <c:pt idx="2975">
                  <c:v>49.583333333331801</c:v>
                </c:pt>
                <c:pt idx="2976">
                  <c:v>49.599999999998467</c:v>
                </c:pt>
                <c:pt idx="2977">
                  <c:v>49.616666666665132</c:v>
                </c:pt>
                <c:pt idx="2978">
                  <c:v>49.633333333331798</c:v>
                </c:pt>
                <c:pt idx="2979">
                  <c:v>49.649999999998464</c:v>
                </c:pt>
                <c:pt idx="2980">
                  <c:v>49.66666666666513</c:v>
                </c:pt>
                <c:pt idx="2981">
                  <c:v>49.683333333331795</c:v>
                </c:pt>
                <c:pt idx="2982">
                  <c:v>49.699999999998461</c:v>
                </c:pt>
                <c:pt idx="2983">
                  <c:v>49.716666666665127</c:v>
                </c:pt>
                <c:pt idx="2984">
                  <c:v>49.733333333331792</c:v>
                </c:pt>
                <c:pt idx="2985">
                  <c:v>49.749999999998458</c:v>
                </c:pt>
                <c:pt idx="2986">
                  <c:v>49.766666666665124</c:v>
                </c:pt>
                <c:pt idx="2987">
                  <c:v>49.78333333333179</c:v>
                </c:pt>
                <c:pt idx="2988">
                  <c:v>49.799999999998455</c:v>
                </c:pt>
                <c:pt idx="2989">
                  <c:v>49.816666666665121</c:v>
                </c:pt>
                <c:pt idx="2990">
                  <c:v>49.833333333331787</c:v>
                </c:pt>
                <c:pt idx="2991">
                  <c:v>49.849999999998452</c:v>
                </c:pt>
                <c:pt idx="2992">
                  <c:v>49.866666666665118</c:v>
                </c:pt>
                <c:pt idx="2993">
                  <c:v>49.883333333331784</c:v>
                </c:pt>
                <c:pt idx="2994">
                  <c:v>49.89999999999845</c:v>
                </c:pt>
                <c:pt idx="2995">
                  <c:v>49.916666666665115</c:v>
                </c:pt>
                <c:pt idx="2996">
                  <c:v>49.933333333331781</c:v>
                </c:pt>
                <c:pt idx="2997">
                  <c:v>49.949999999998447</c:v>
                </c:pt>
                <c:pt idx="2998">
                  <c:v>49.966666666665112</c:v>
                </c:pt>
                <c:pt idx="2999">
                  <c:v>49.983333333331778</c:v>
                </c:pt>
                <c:pt idx="3000">
                  <c:v>49.999999999998444</c:v>
                </c:pt>
                <c:pt idx="3001">
                  <c:v>50.01666666666511</c:v>
                </c:pt>
                <c:pt idx="3002">
                  <c:v>50.033333333331775</c:v>
                </c:pt>
                <c:pt idx="3003">
                  <c:v>50.049999999998441</c:v>
                </c:pt>
                <c:pt idx="3004">
                  <c:v>50.066666666665107</c:v>
                </c:pt>
                <c:pt idx="3005">
                  <c:v>50.083333333331773</c:v>
                </c:pt>
                <c:pt idx="3006">
                  <c:v>50.099999999998438</c:v>
                </c:pt>
                <c:pt idx="3007">
                  <c:v>50.116666666665104</c:v>
                </c:pt>
                <c:pt idx="3008">
                  <c:v>50.13333333333177</c:v>
                </c:pt>
                <c:pt idx="3009">
                  <c:v>50.149999999998435</c:v>
                </c:pt>
                <c:pt idx="3010">
                  <c:v>50.166666666665101</c:v>
                </c:pt>
                <c:pt idx="3011">
                  <c:v>50.183333333331767</c:v>
                </c:pt>
                <c:pt idx="3012">
                  <c:v>50.199999999998433</c:v>
                </c:pt>
                <c:pt idx="3013">
                  <c:v>50.216666666665098</c:v>
                </c:pt>
                <c:pt idx="3014">
                  <c:v>50.233333333331764</c:v>
                </c:pt>
                <c:pt idx="3015">
                  <c:v>50.24999999999843</c:v>
                </c:pt>
                <c:pt idx="3016">
                  <c:v>50.266666666665095</c:v>
                </c:pt>
                <c:pt idx="3017">
                  <c:v>50.283333333331761</c:v>
                </c:pt>
                <c:pt idx="3018">
                  <c:v>50.299999999998427</c:v>
                </c:pt>
                <c:pt idx="3019">
                  <c:v>50.316666666665093</c:v>
                </c:pt>
                <c:pt idx="3020">
                  <c:v>50.333333333331758</c:v>
                </c:pt>
                <c:pt idx="3021">
                  <c:v>50.349999999998424</c:v>
                </c:pt>
                <c:pt idx="3022">
                  <c:v>50.36666666666509</c:v>
                </c:pt>
                <c:pt idx="3023">
                  <c:v>50.383333333331755</c:v>
                </c:pt>
                <c:pt idx="3024">
                  <c:v>50.399999999998421</c:v>
                </c:pt>
                <c:pt idx="3025">
                  <c:v>50.416666666665087</c:v>
                </c:pt>
                <c:pt idx="3026">
                  <c:v>50.433333333331753</c:v>
                </c:pt>
                <c:pt idx="3027">
                  <c:v>50.449999999998418</c:v>
                </c:pt>
                <c:pt idx="3028">
                  <c:v>50.466666666665084</c:v>
                </c:pt>
                <c:pt idx="3029">
                  <c:v>50.48333333333175</c:v>
                </c:pt>
                <c:pt idx="3030">
                  <c:v>50.499999999998415</c:v>
                </c:pt>
                <c:pt idx="3031">
                  <c:v>50.516666666665081</c:v>
                </c:pt>
                <c:pt idx="3032">
                  <c:v>50.533333333331747</c:v>
                </c:pt>
                <c:pt idx="3033">
                  <c:v>50.549999999998413</c:v>
                </c:pt>
                <c:pt idx="3034">
                  <c:v>50.566666666665078</c:v>
                </c:pt>
                <c:pt idx="3035">
                  <c:v>50.583333333331744</c:v>
                </c:pt>
                <c:pt idx="3036">
                  <c:v>50.59999999999841</c:v>
                </c:pt>
                <c:pt idx="3037">
                  <c:v>50.616666666665076</c:v>
                </c:pt>
                <c:pt idx="3038">
                  <c:v>50.633333333331741</c:v>
                </c:pt>
                <c:pt idx="3039">
                  <c:v>50.649999999998407</c:v>
                </c:pt>
                <c:pt idx="3040">
                  <c:v>50.666666666665073</c:v>
                </c:pt>
                <c:pt idx="3041">
                  <c:v>50.683333333331738</c:v>
                </c:pt>
                <c:pt idx="3042">
                  <c:v>50.699999999998404</c:v>
                </c:pt>
                <c:pt idx="3043">
                  <c:v>50.71666666666507</c:v>
                </c:pt>
                <c:pt idx="3044">
                  <c:v>50.733333333331736</c:v>
                </c:pt>
                <c:pt idx="3045">
                  <c:v>50.749999999998401</c:v>
                </c:pt>
                <c:pt idx="3046">
                  <c:v>50.766666666665067</c:v>
                </c:pt>
                <c:pt idx="3047">
                  <c:v>50.783333333331733</c:v>
                </c:pt>
                <c:pt idx="3048">
                  <c:v>50.799999999998398</c:v>
                </c:pt>
                <c:pt idx="3049">
                  <c:v>50.816666666665064</c:v>
                </c:pt>
                <c:pt idx="3050">
                  <c:v>50.83333333333173</c:v>
                </c:pt>
                <c:pt idx="3051">
                  <c:v>50.849999999998396</c:v>
                </c:pt>
                <c:pt idx="3052">
                  <c:v>50.866666666665061</c:v>
                </c:pt>
                <c:pt idx="3053">
                  <c:v>50.883333333331727</c:v>
                </c:pt>
                <c:pt idx="3054">
                  <c:v>50.899999999998393</c:v>
                </c:pt>
                <c:pt idx="3055">
                  <c:v>50.916666666665058</c:v>
                </c:pt>
                <c:pt idx="3056">
                  <c:v>50.933333333331724</c:v>
                </c:pt>
                <c:pt idx="3057">
                  <c:v>50.94999999999839</c:v>
                </c:pt>
                <c:pt idx="3058">
                  <c:v>50.966666666665056</c:v>
                </c:pt>
                <c:pt idx="3059">
                  <c:v>50.983333333331721</c:v>
                </c:pt>
                <c:pt idx="3060">
                  <c:v>50.999999999998387</c:v>
                </c:pt>
                <c:pt idx="3061">
                  <c:v>51.016666666665053</c:v>
                </c:pt>
                <c:pt idx="3062">
                  <c:v>51.033333333331719</c:v>
                </c:pt>
                <c:pt idx="3063">
                  <c:v>51.049999999998384</c:v>
                </c:pt>
                <c:pt idx="3064">
                  <c:v>51.06666666666505</c:v>
                </c:pt>
                <c:pt idx="3065">
                  <c:v>51.083333333331716</c:v>
                </c:pt>
                <c:pt idx="3066">
                  <c:v>51.099999999998381</c:v>
                </c:pt>
                <c:pt idx="3067">
                  <c:v>51.116666666665047</c:v>
                </c:pt>
                <c:pt idx="3068">
                  <c:v>51.133333333331713</c:v>
                </c:pt>
                <c:pt idx="3069">
                  <c:v>51.149999999998379</c:v>
                </c:pt>
                <c:pt idx="3070">
                  <c:v>51.166666666665044</c:v>
                </c:pt>
                <c:pt idx="3071">
                  <c:v>51.18333333333171</c:v>
                </c:pt>
                <c:pt idx="3072">
                  <c:v>51.199999999998376</c:v>
                </c:pt>
                <c:pt idx="3073">
                  <c:v>51.216666666665041</c:v>
                </c:pt>
                <c:pt idx="3074">
                  <c:v>51.233333333331707</c:v>
                </c:pt>
                <c:pt idx="3075">
                  <c:v>51.249999999998373</c:v>
                </c:pt>
                <c:pt idx="3076">
                  <c:v>51.266666666665039</c:v>
                </c:pt>
                <c:pt idx="3077">
                  <c:v>51.283333333331704</c:v>
                </c:pt>
                <c:pt idx="3078">
                  <c:v>51.29999999999837</c:v>
                </c:pt>
                <c:pt idx="3079">
                  <c:v>51.316666666665036</c:v>
                </c:pt>
                <c:pt idx="3080">
                  <c:v>51.333333333331701</c:v>
                </c:pt>
                <c:pt idx="3081">
                  <c:v>51.349999999998367</c:v>
                </c:pt>
                <c:pt idx="3082">
                  <c:v>51.366666666665033</c:v>
                </c:pt>
                <c:pt idx="3083">
                  <c:v>51.383333333331699</c:v>
                </c:pt>
                <c:pt idx="3084">
                  <c:v>51.399999999998364</c:v>
                </c:pt>
                <c:pt idx="3085">
                  <c:v>51.41666666666503</c:v>
                </c:pt>
                <c:pt idx="3086">
                  <c:v>51.433333333331696</c:v>
                </c:pt>
                <c:pt idx="3087">
                  <c:v>51.449999999998361</c:v>
                </c:pt>
                <c:pt idx="3088">
                  <c:v>51.466666666665027</c:v>
                </c:pt>
                <c:pt idx="3089">
                  <c:v>51.483333333331693</c:v>
                </c:pt>
                <c:pt idx="3090">
                  <c:v>51.499999999998359</c:v>
                </c:pt>
                <c:pt idx="3091">
                  <c:v>51.516666666665024</c:v>
                </c:pt>
                <c:pt idx="3092">
                  <c:v>51.53333333333169</c:v>
                </c:pt>
                <c:pt idx="3093">
                  <c:v>51.549999999998356</c:v>
                </c:pt>
                <c:pt idx="3094">
                  <c:v>51.566666666665022</c:v>
                </c:pt>
                <c:pt idx="3095">
                  <c:v>51.583333333331687</c:v>
                </c:pt>
                <c:pt idx="3096">
                  <c:v>51.599999999998353</c:v>
                </c:pt>
                <c:pt idx="3097">
                  <c:v>51.616666666665019</c:v>
                </c:pt>
                <c:pt idx="3098">
                  <c:v>51.633333333331684</c:v>
                </c:pt>
                <c:pt idx="3099">
                  <c:v>51.64999999999835</c:v>
                </c:pt>
                <c:pt idx="3100">
                  <c:v>51.666666666665016</c:v>
                </c:pt>
                <c:pt idx="3101">
                  <c:v>51.683333333331682</c:v>
                </c:pt>
                <c:pt idx="3102">
                  <c:v>51.699999999998347</c:v>
                </c:pt>
                <c:pt idx="3103">
                  <c:v>51.716666666665013</c:v>
                </c:pt>
                <c:pt idx="3104">
                  <c:v>51.733333333331679</c:v>
                </c:pt>
                <c:pt idx="3105">
                  <c:v>51.749999999998344</c:v>
                </c:pt>
                <c:pt idx="3106">
                  <c:v>51.76666666666501</c:v>
                </c:pt>
                <c:pt idx="3107">
                  <c:v>51.783333333331676</c:v>
                </c:pt>
                <c:pt idx="3108">
                  <c:v>51.799999999998342</c:v>
                </c:pt>
                <c:pt idx="3109">
                  <c:v>51.816666666665007</c:v>
                </c:pt>
                <c:pt idx="3110">
                  <c:v>51.833333333331673</c:v>
                </c:pt>
                <c:pt idx="3111">
                  <c:v>51.849999999998339</c:v>
                </c:pt>
                <c:pt idx="3112">
                  <c:v>51.866666666665004</c:v>
                </c:pt>
                <c:pt idx="3113">
                  <c:v>51.88333333333167</c:v>
                </c:pt>
                <c:pt idx="3114">
                  <c:v>51.899999999998336</c:v>
                </c:pt>
                <c:pt idx="3115">
                  <c:v>51.916666666665002</c:v>
                </c:pt>
                <c:pt idx="3116">
                  <c:v>51.933333333331667</c:v>
                </c:pt>
                <c:pt idx="3117">
                  <c:v>51.949999999998333</c:v>
                </c:pt>
                <c:pt idx="3118">
                  <c:v>51.966666666664999</c:v>
                </c:pt>
                <c:pt idx="3119">
                  <c:v>51.983333333331665</c:v>
                </c:pt>
                <c:pt idx="3120">
                  <c:v>51.99999999999833</c:v>
                </c:pt>
                <c:pt idx="3121">
                  <c:v>52.016666666664996</c:v>
                </c:pt>
                <c:pt idx="3122">
                  <c:v>52.033333333331662</c:v>
                </c:pt>
                <c:pt idx="3123">
                  <c:v>52.049999999998327</c:v>
                </c:pt>
                <c:pt idx="3124">
                  <c:v>52.066666666664993</c:v>
                </c:pt>
                <c:pt idx="3125">
                  <c:v>52.083333333331659</c:v>
                </c:pt>
                <c:pt idx="3126">
                  <c:v>52.099999999998325</c:v>
                </c:pt>
                <c:pt idx="3127">
                  <c:v>52.11666666666499</c:v>
                </c:pt>
                <c:pt idx="3128">
                  <c:v>52.133333333331656</c:v>
                </c:pt>
                <c:pt idx="3129">
                  <c:v>52.149999999998322</c:v>
                </c:pt>
                <c:pt idx="3130">
                  <c:v>52.166666666664987</c:v>
                </c:pt>
                <c:pt idx="3131">
                  <c:v>52.183333333331653</c:v>
                </c:pt>
                <c:pt idx="3132">
                  <c:v>52.199999999998319</c:v>
                </c:pt>
                <c:pt idx="3133">
                  <c:v>52.216666666664985</c:v>
                </c:pt>
                <c:pt idx="3134">
                  <c:v>52.23333333333165</c:v>
                </c:pt>
                <c:pt idx="3135">
                  <c:v>52.249999999998316</c:v>
                </c:pt>
                <c:pt idx="3136">
                  <c:v>52.266666666664982</c:v>
                </c:pt>
                <c:pt idx="3137">
                  <c:v>52.283333333331647</c:v>
                </c:pt>
                <c:pt idx="3138">
                  <c:v>52.299999999998313</c:v>
                </c:pt>
                <c:pt idx="3139">
                  <c:v>52.316666666664979</c:v>
                </c:pt>
                <c:pt idx="3140">
                  <c:v>52.333333333331645</c:v>
                </c:pt>
                <c:pt idx="3141">
                  <c:v>52.34999999999831</c:v>
                </c:pt>
                <c:pt idx="3142">
                  <c:v>52.366666666664976</c:v>
                </c:pt>
                <c:pt idx="3143">
                  <c:v>52.383333333331642</c:v>
                </c:pt>
                <c:pt idx="3144">
                  <c:v>52.399999999998307</c:v>
                </c:pt>
                <c:pt idx="3145">
                  <c:v>52.416666666664973</c:v>
                </c:pt>
                <c:pt idx="3146">
                  <c:v>52.433333333331639</c:v>
                </c:pt>
                <c:pt idx="3147">
                  <c:v>52.449999999998305</c:v>
                </c:pt>
                <c:pt idx="3148">
                  <c:v>52.46666666666497</c:v>
                </c:pt>
                <c:pt idx="3149">
                  <c:v>52.483333333331636</c:v>
                </c:pt>
                <c:pt idx="3150">
                  <c:v>52.499999999998302</c:v>
                </c:pt>
                <c:pt idx="3151">
                  <c:v>52.516666666664968</c:v>
                </c:pt>
                <c:pt idx="3152">
                  <c:v>52.533333333331633</c:v>
                </c:pt>
                <c:pt idx="3153">
                  <c:v>52.549999999998299</c:v>
                </c:pt>
                <c:pt idx="3154">
                  <c:v>52.566666666664965</c:v>
                </c:pt>
                <c:pt idx="3155">
                  <c:v>52.58333333333163</c:v>
                </c:pt>
                <c:pt idx="3156">
                  <c:v>52.599999999998296</c:v>
                </c:pt>
                <c:pt idx="3157">
                  <c:v>52.616666666664962</c:v>
                </c:pt>
                <c:pt idx="3158">
                  <c:v>52.633333333331628</c:v>
                </c:pt>
                <c:pt idx="3159">
                  <c:v>52.649999999998293</c:v>
                </c:pt>
                <c:pt idx="3160">
                  <c:v>52.666666666664959</c:v>
                </c:pt>
                <c:pt idx="3161">
                  <c:v>52.683333333331625</c:v>
                </c:pt>
                <c:pt idx="3162">
                  <c:v>52.69999999999829</c:v>
                </c:pt>
                <c:pt idx="3163">
                  <c:v>52.716666666664956</c:v>
                </c:pt>
                <c:pt idx="3164">
                  <c:v>52.733333333331622</c:v>
                </c:pt>
                <c:pt idx="3165">
                  <c:v>52.749999999998288</c:v>
                </c:pt>
                <c:pt idx="3166">
                  <c:v>52.766666666664953</c:v>
                </c:pt>
                <c:pt idx="3167">
                  <c:v>52.783333333331619</c:v>
                </c:pt>
                <c:pt idx="3168">
                  <c:v>52.799999999998285</c:v>
                </c:pt>
                <c:pt idx="3169">
                  <c:v>52.81666666666495</c:v>
                </c:pt>
                <c:pt idx="3170">
                  <c:v>52.833333333331616</c:v>
                </c:pt>
                <c:pt idx="3171">
                  <c:v>52.849999999998282</c:v>
                </c:pt>
                <c:pt idx="3172">
                  <c:v>52.866666666664948</c:v>
                </c:pt>
                <c:pt idx="3173">
                  <c:v>52.883333333331613</c:v>
                </c:pt>
                <c:pt idx="3174">
                  <c:v>52.899999999998279</c:v>
                </c:pt>
                <c:pt idx="3175">
                  <c:v>52.916666666664945</c:v>
                </c:pt>
                <c:pt idx="3176">
                  <c:v>52.933333333331611</c:v>
                </c:pt>
                <c:pt idx="3177">
                  <c:v>52.949999999998276</c:v>
                </c:pt>
                <c:pt idx="3178">
                  <c:v>52.966666666664942</c:v>
                </c:pt>
                <c:pt idx="3179">
                  <c:v>52.983333333331608</c:v>
                </c:pt>
                <c:pt idx="3180">
                  <c:v>52.999999999998273</c:v>
                </c:pt>
                <c:pt idx="3181">
                  <c:v>53.016666666664939</c:v>
                </c:pt>
                <c:pt idx="3182">
                  <c:v>53.033333333331605</c:v>
                </c:pt>
                <c:pt idx="3183">
                  <c:v>53.049999999998271</c:v>
                </c:pt>
                <c:pt idx="3184">
                  <c:v>53.066666666664936</c:v>
                </c:pt>
                <c:pt idx="3185">
                  <c:v>53.083333333331602</c:v>
                </c:pt>
                <c:pt idx="3186">
                  <c:v>53.099999999998268</c:v>
                </c:pt>
                <c:pt idx="3187">
                  <c:v>53.116666666664933</c:v>
                </c:pt>
                <c:pt idx="3188">
                  <c:v>53.133333333331599</c:v>
                </c:pt>
                <c:pt idx="3189">
                  <c:v>53.149999999998265</c:v>
                </c:pt>
                <c:pt idx="3190">
                  <c:v>53.166666666664931</c:v>
                </c:pt>
                <c:pt idx="3191">
                  <c:v>53.183333333331596</c:v>
                </c:pt>
                <c:pt idx="3192">
                  <c:v>53.199999999998262</c:v>
                </c:pt>
                <c:pt idx="3193">
                  <c:v>53.216666666664928</c:v>
                </c:pt>
                <c:pt idx="3194">
                  <c:v>53.233333333331593</c:v>
                </c:pt>
                <c:pt idx="3195">
                  <c:v>53.249999999998259</c:v>
                </c:pt>
                <c:pt idx="3196">
                  <c:v>53.266666666664925</c:v>
                </c:pt>
                <c:pt idx="3197">
                  <c:v>53.283333333331591</c:v>
                </c:pt>
                <c:pt idx="3198">
                  <c:v>53.299999999998256</c:v>
                </c:pt>
                <c:pt idx="3199">
                  <c:v>53.316666666664922</c:v>
                </c:pt>
                <c:pt idx="3200">
                  <c:v>53.333333333331588</c:v>
                </c:pt>
                <c:pt idx="3201">
                  <c:v>53.349999999998253</c:v>
                </c:pt>
                <c:pt idx="3202">
                  <c:v>53.366666666664919</c:v>
                </c:pt>
                <c:pt idx="3203">
                  <c:v>53.383333333331585</c:v>
                </c:pt>
                <c:pt idx="3204">
                  <c:v>53.399999999998251</c:v>
                </c:pt>
                <c:pt idx="3205">
                  <c:v>53.416666666664916</c:v>
                </c:pt>
                <c:pt idx="3206">
                  <c:v>53.433333333331582</c:v>
                </c:pt>
                <c:pt idx="3207">
                  <c:v>53.449999999998248</c:v>
                </c:pt>
                <c:pt idx="3208">
                  <c:v>53.466666666664914</c:v>
                </c:pt>
                <c:pt idx="3209">
                  <c:v>53.483333333331579</c:v>
                </c:pt>
                <c:pt idx="3210">
                  <c:v>53.499999999998245</c:v>
                </c:pt>
                <c:pt idx="3211">
                  <c:v>53.516666666664911</c:v>
                </c:pt>
                <c:pt idx="3212">
                  <c:v>53.533333333331576</c:v>
                </c:pt>
                <c:pt idx="3213">
                  <c:v>53.549999999998242</c:v>
                </c:pt>
                <c:pt idx="3214">
                  <c:v>53.566666666664908</c:v>
                </c:pt>
                <c:pt idx="3215">
                  <c:v>53.583333333331574</c:v>
                </c:pt>
                <c:pt idx="3216">
                  <c:v>53.599999999998239</c:v>
                </c:pt>
                <c:pt idx="3217">
                  <c:v>53.616666666664905</c:v>
                </c:pt>
                <c:pt idx="3218">
                  <c:v>53.633333333331571</c:v>
                </c:pt>
                <c:pt idx="3219">
                  <c:v>53.649999999998236</c:v>
                </c:pt>
                <c:pt idx="3220">
                  <c:v>53.666666666664902</c:v>
                </c:pt>
                <c:pt idx="3221">
                  <c:v>53.683333333331568</c:v>
                </c:pt>
                <c:pt idx="3222">
                  <c:v>53.699999999998234</c:v>
                </c:pt>
                <c:pt idx="3223">
                  <c:v>53.716666666664899</c:v>
                </c:pt>
                <c:pt idx="3224">
                  <c:v>53.733333333331565</c:v>
                </c:pt>
                <c:pt idx="3225">
                  <c:v>53.749999999998231</c:v>
                </c:pt>
                <c:pt idx="3226">
                  <c:v>53.766666666664896</c:v>
                </c:pt>
                <c:pt idx="3227">
                  <c:v>53.783333333331562</c:v>
                </c:pt>
                <c:pt idx="3228">
                  <c:v>53.799999999998228</c:v>
                </c:pt>
                <c:pt idx="3229">
                  <c:v>53.816666666664894</c:v>
                </c:pt>
                <c:pt idx="3230">
                  <c:v>53.833333333331559</c:v>
                </c:pt>
                <c:pt idx="3231">
                  <c:v>53.849999999998225</c:v>
                </c:pt>
                <c:pt idx="3232">
                  <c:v>53.866666666664891</c:v>
                </c:pt>
                <c:pt idx="3233">
                  <c:v>53.883333333331557</c:v>
                </c:pt>
                <c:pt idx="3234">
                  <c:v>53.899999999998222</c:v>
                </c:pt>
                <c:pt idx="3235">
                  <c:v>53.916666666664888</c:v>
                </c:pt>
                <c:pt idx="3236">
                  <c:v>53.933333333331554</c:v>
                </c:pt>
                <c:pt idx="3237">
                  <c:v>53.949999999998219</c:v>
                </c:pt>
                <c:pt idx="3238">
                  <c:v>53.966666666664885</c:v>
                </c:pt>
                <c:pt idx="3239">
                  <c:v>53.983333333331551</c:v>
                </c:pt>
                <c:pt idx="3240">
                  <c:v>53.999999999998217</c:v>
                </c:pt>
                <c:pt idx="3241">
                  <c:v>54.016666666664882</c:v>
                </c:pt>
                <c:pt idx="3242">
                  <c:v>54.033333333331548</c:v>
                </c:pt>
                <c:pt idx="3243">
                  <c:v>54.049999999998214</c:v>
                </c:pt>
                <c:pt idx="3244">
                  <c:v>54.066666666664879</c:v>
                </c:pt>
                <c:pt idx="3245">
                  <c:v>54.083333333331545</c:v>
                </c:pt>
                <c:pt idx="3246">
                  <c:v>54.099999999998211</c:v>
                </c:pt>
                <c:pt idx="3247">
                  <c:v>54.116666666664877</c:v>
                </c:pt>
                <c:pt idx="3248">
                  <c:v>54.133333333331542</c:v>
                </c:pt>
                <c:pt idx="3249">
                  <c:v>54.149999999998208</c:v>
                </c:pt>
                <c:pt idx="3250">
                  <c:v>54.166666666664874</c:v>
                </c:pt>
                <c:pt idx="3251">
                  <c:v>54.183333333331539</c:v>
                </c:pt>
                <c:pt idx="3252">
                  <c:v>54.199999999998205</c:v>
                </c:pt>
                <c:pt idx="3253">
                  <c:v>54.216666666664871</c:v>
                </c:pt>
                <c:pt idx="3254">
                  <c:v>54.233333333331537</c:v>
                </c:pt>
                <c:pt idx="3255">
                  <c:v>54.249999999998202</c:v>
                </c:pt>
                <c:pt idx="3256">
                  <c:v>54.266666666664868</c:v>
                </c:pt>
                <c:pt idx="3257">
                  <c:v>54.283333333331534</c:v>
                </c:pt>
                <c:pt idx="3258">
                  <c:v>54.299999999998199</c:v>
                </c:pt>
                <c:pt idx="3259">
                  <c:v>54.316666666664865</c:v>
                </c:pt>
                <c:pt idx="3260">
                  <c:v>54.333333333331531</c:v>
                </c:pt>
                <c:pt idx="3261">
                  <c:v>54.349999999998197</c:v>
                </c:pt>
                <c:pt idx="3262">
                  <c:v>54.366666666664862</c:v>
                </c:pt>
                <c:pt idx="3263">
                  <c:v>54.383333333331528</c:v>
                </c:pt>
                <c:pt idx="3264">
                  <c:v>54.399999999998194</c:v>
                </c:pt>
                <c:pt idx="3265">
                  <c:v>54.41666666666486</c:v>
                </c:pt>
                <c:pt idx="3266">
                  <c:v>54.433333333331525</c:v>
                </c:pt>
                <c:pt idx="3267">
                  <c:v>54.449999999998191</c:v>
                </c:pt>
                <c:pt idx="3268">
                  <c:v>54.466666666664857</c:v>
                </c:pt>
                <c:pt idx="3269">
                  <c:v>54.483333333331522</c:v>
                </c:pt>
                <c:pt idx="3270">
                  <c:v>54.499999999998188</c:v>
                </c:pt>
                <c:pt idx="3271">
                  <c:v>54.516666666664854</c:v>
                </c:pt>
                <c:pt idx="3272">
                  <c:v>54.53333333333152</c:v>
                </c:pt>
                <c:pt idx="3273">
                  <c:v>54.549999999998185</c:v>
                </c:pt>
                <c:pt idx="3274">
                  <c:v>54.566666666664851</c:v>
                </c:pt>
                <c:pt idx="3275">
                  <c:v>54.583333333331517</c:v>
                </c:pt>
                <c:pt idx="3276">
                  <c:v>54.599999999998182</c:v>
                </c:pt>
                <c:pt idx="3277">
                  <c:v>54.616666666664848</c:v>
                </c:pt>
                <c:pt idx="3278">
                  <c:v>54.633333333331514</c:v>
                </c:pt>
                <c:pt idx="3279">
                  <c:v>54.64999999999818</c:v>
                </c:pt>
                <c:pt idx="3280">
                  <c:v>54.666666666664845</c:v>
                </c:pt>
                <c:pt idx="3281">
                  <c:v>54.683333333331511</c:v>
                </c:pt>
                <c:pt idx="3282">
                  <c:v>54.699999999998177</c:v>
                </c:pt>
                <c:pt idx="3283">
                  <c:v>54.716666666664842</c:v>
                </c:pt>
                <c:pt idx="3284">
                  <c:v>54.733333333331508</c:v>
                </c:pt>
                <c:pt idx="3285">
                  <c:v>54.749999999998174</c:v>
                </c:pt>
                <c:pt idx="3286">
                  <c:v>54.76666666666484</c:v>
                </c:pt>
                <c:pt idx="3287">
                  <c:v>54.783333333331505</c:v>
                </c:pt>
                <c:pt idx="3288">
                  <c:v>54.799999999998171</c:v>
                </c:pt>
                <c:pt idx="3289">
                  <c:v>54.816666666664837</c:v>
                </c:pt>
                <c:pt idx="3290">
                  <c:v>54.833333333331503</c:v>
                </c:pt>
                <c:pt idx="3291">
                  <c:v>54.849999999998168</c:v>
                </c:pt>
                <c:pt idx="3292">
                  <c:v>54.866666666664834</c:v>
                </c:pt>
                <c:pt idx="3293">
                  <c:v>54.8833333333315</c:v>
                </c:pt>
                <c:pt idx="3294">
                  <c:v>54.899999999998165</c:v>
                </c:pt>
                <c:pt idx="3295">
                  <c:v>54.916666666664831</c:v>
                </c:pt>
                <c:pt idx="3296">
                  <c:v>54.933333333331497</c:v>
                </c:pt>
                <c:pt idx="3297">
                  <c:v>54.949999999998163</c:v>
                </c:pt>
                <c:pt idx="3298">
                  <c:v>54.966666666664828</c:v>
                </c:pt>
                <c:pt idx="3299">
                  <c:v>54.983333333331494</c:v>
                </c:pt>
                <c:pt idx="3300">
                  <c:v>54.99999999999816</c:v>
                </c:pt>
                <c:pt idx="3301">
                  <c:v>55.016666666664825</c:v>
                </c:pt>
                <c:pt idx="3302">
                  <c:v>55.033333333331491</c:v>
                </c:pt>
                <c:pt idx="3303">
                  <c:v>55.049999999998157</c:v>
                </c:pt>
                <c:pt idx="3304">
                  <c:v>55.066666666664823</c:v>
                </c:pt>
                <c:pt idx="3305">
                  <c:v>55.083333333331488</c:v>
                </c:pt>
                <c:pt idx="3306">
                  <c:v>55.099999999998154</c:v>
                </c:pt>
                <c:pt idx="3307">
                  <c:v>55.11666666666482</c:v>
                </c:pt>
                <c:pt idx="3308">
                  <c:v>55.133333333331485</c:v>
                </c:pt>
                <c:pt idx="3309">
                  <c:v>55.149999999998151</c:v>
                </c:pt>
                <c:pt idx="3310">
                  <c:v>55.166666666664817</c:v>
                </c:pt>
                <c:pt idx="3311">
                  <c:v>55.183333333331483</c:v>
                </c:pt>
                <c:pt idx="3312">
                  <c:v>55.199999999998148</c:v>
                </c:pt>
                <c:pt idx="3313">
                  <c:v>55.216666666664814</c:v>
                </c:pt>
                <c:pt idx="3314">
                  <c:v>55.23333333333148</c:v>
                </c:pt>
                <c:pt idx="3315">
                  <c:v>55.249999999998145</c:v>
                </c:pt>
                <c:pt idx="3316">
                  <c:v>55.266666666664811</c:v>
                </c:pt>
                <c:pt idx="3317">
                  <c:v>55.283333333331477</c:v>
                </c:pt>
                <c:pt idx="3318">
                  <c:v>55.299999999998143</c:v>
                </c:pt>
                <c:pt idx="3319">
                  <c:v>55.316666666664808</c:v>
                </c:pt>
                <c:pt idx="3320">
                  <c:v>55.333333333331474</c:v>
                </c:pt>
                <c:pt idx="3321">
                  <c:v>55.34999999999814</c:v>
                </c:pt>
                <c:pt idx="3322">
                  <c:v>55.366666666664806</c:v>
                </c:pt>
                <c:pt idx="3323">
                  <c:v>55.383333333331471</c:v>
                </c:pt>
                <c:pt idx="3324">
                  <c:v>55.399999999998137</c:v>
                </c:pt>
                <c:pt idx="3325">
                  <c:v>55.416666666664803</c:v>
                </c:pt>
                <c:pt idx="3326">
                  <c:v>55.433333333331468</c:v>
                </c:pt>
                <c:pt idx="3327">
                  <c:v>55.449999999998134</c:v>
                </c:pt>
                <c:pt idx="3328">
                  <c:v>55.4666666666648</c:v>
                </c:pt>
                <c:pt idx="3329">
                  <c:v>55.483333333331466</c:v>
                </c:pt>
                <c:pt idx="3330">
                  <c:v>55.499999999998131</c:v>
                </c:pt>
                <c:pt idx="3331">
                  <c:v>55.516666666664797</c:v>
                </c:pt>
                <c:pt idx="3332">
                  <c:v>55.533333333331463</c:v>
                </c:pt>
                <c:pt idx="3333">
                  <c:v>55.549999999998128</c:v>
                </c:pt>
                <c:pt idx="3334">
                  <c:v>55.566666666664794</c:v>
                </c:pt>
                <c:pt idx="3335">
                  <c:v>55.58333333333146</c:v>
                </c:pt>
                <c:pt idx="3336">
                  <c:v>55.599999999998126</c:v>
                </c:pt>
                <c:pt idx="3337">
                  <c:v>55.616666666664791</c:v>
                </c:pt>
                <c:pt idx="3338">
                  <c:v>55.633333333331457</c:v>
                </c:pt>
                <c:pt idx="3339">
                  <c:v>55.649999999998123</c:v>
                </c:pt>
                <c:pt idx="3340">
                  <c:v>55.666666666664788</c:v>
                </c:pt>
                <c:pt idx="3341">
                  <c:v>55.683333333331454</c:v>
                </c:pt>
                <c:pt idx="3342">
                  <c:v>55.69999999999812</c:v>
                </c:pt>
                <c:pt idx="3343">
                  <c:v>55.716666666664786</c:v>
                </c:pt>
                <c:pt idx="3344">
                  <c:v>55.733333333331451</c:v>
                </c:pt>
                <c:pt idx="3345">
                  <c:v>55.749999999998117</c:v>
                </c:pt>
                <c:pt idx="3346">
                  <c:v>55.766666666664783</c:v>
                </c:pt>
                <c:pt idx="3347">
                  <c:v>55.783333333331449</c:v>
                </c:pt>
                <c:pt idx="3348">
                  <c:v>55.799999999998114</c:v>
                </c:pt>
                <c:pt idx="3349">
                  <c:v>55.81666666666478</c:v>
                </c:pt>
                <c:pt idx="3350">
                  <c:v>55.833333333331446</c:v>
                </c:pt>
                <c:pt idx="3351">
                  <c:v>55.849999999998111</c:v>
                </c:pt>
                <c:pt idx="3352">
                  <c:v>55.866666666664777</c:v>
                </c:pt>
                <c:pt idx="3353">
                  <c:v>55.883333333331443</c:v>
                </c:pt>
                <c:pt idx="3354">
                  <c:v>55.899999999998109</c:v>
                </c:pt>
                <c:pt idx="3355">
                  <c:v>55.916666666664774</c:v>
                </c:pt>
                <c:pt idx="3356">
                  <c:v>55.93333333333144</c:v>
                </c:pt>
                <c:pt idx="3357">
                  <c:v>55.949999999998106</c:v>
                </c:pt>
                <c:pt idx="3358">
                  <c:v>55.966666666664771</c:v>
                </c:pt>
                <c:pt idx="3359">
                  <c:v>55.983333333331437</c:v>
                </c:pt>
                <c:pt idx="3360">
                  <c:v>55.999999999998103</c:v>
                </c:pt>
                <c:pt idx="3361">
                  <c:v>56.016666666664769</c:v>
                </c:pt>
                <c:pt idx="3362">
                  <c:v>56.033333333331434</c:v>
                </c:pt>
                <c:pt idx="3363">
                  <c:v>56.0499999999981</c:v>
                </c:pt>
                <c:pt idx="3364">
                  <c:v>56.066666666664766</c:v>
                </c:pt>
                <c:pt idx="3365">
                  <c:v>56.083333333331431</c:v>
                </c:pt>
                <c:pt idx="3366">
                  <c:v>56.099999999998097</c:v>
                </c:pt>
                <c:pt idx="3367">
                  <c:v>56.116666666664763</c:v>
                </c:pt>
                <c:pt idx="3368">
                  <c:v>56.133333333331429</c:v>
                </c:pt>
                <c:pt idx="3369">
                  <c:v>56.149999999998094</c:v>
                </c:pt>
                <c:pt idx="3370">
                  <c:v>56.16666666666476</c:v>
                </c:pt>
                <c:pt idx="3371">
                  <c:v>56.183333333331426</c:v>
                </c:pt>
                <c:pt idx="3372">
                  <c:v>56.199999999998091</c:v>
                </c:pt>
                <c:pt idx="3373">
                  <c:v>56.216666666664757</c:v>
                </c:pt>
                <c:pt idx="3374">
                  <c:v>56.233333333331423</c:v>
                </c:pt>
                <c:pt idx="3375">
                  <c:v>56.249999999998089</c:v>
                </c:pt>
                <c:pt idx="3376">
                  <c:v>56.266666666664754</c:v>
                </c:pt>
                <c:pt idx="3377">
                  <c:v>56.28333333333142</c:v>
                </c:pt>
                <c:pt idx="3378">
                  <c:v>56.299999999998086</c:v>
                </c:pt>
                <c:pt idx="3379">
                  <c:v>56.316666666664752</c:v>
                </c:pt>
                <c:pt idx="3380">
                  <c:v>56.333333333331417</c:v>
                </c:pt>
                <c:pt idx="3381">
                  <c:v>56.349999999998083</c:v>
                </c:pt>
                <c:pt idx="3382">
                  <c:v>56.366666666664749</c:v>
                </c:pt>
                <c:pt idx="3383">
                  <c:v>56.383333333331414</c:v>
                </c:pt>
                <c:pt idx="3384">
                  <c:v>56.39999999999808</c:v>
                </c:pt>
                <c:pt idx="3385">
                  <c:v>56.416666666664746</c:v>
                </c:pt>
                <c:pt idx="3386">
                  <c:v>56.433333333331412</c:v>
                </c:pt>
                <c:pt idx="3387">
                  <c:v>56.449999999998077</c:v>
                </c:pt>
                <c:pt idx="3388">
                  <c:v>56.466666666664743</c:v>
                </c:pt>
                <c:pt idx="3389">
                  <c:v>56.483333333331409</c:v>
                </c:pt>
                <c:pt idx="3390">
                  <c:v>56.499999999998074</c:v>
                </c:pt>
                <c:pt idx="3391">
                  <c:v>56.51666666666474</c:v>
                </c:pt>
                <c:pt idx="3392">
                  <c:v>56.533333333331406</c:v>
                </c:pt>
                <c:pt idx="3393">
                  <c:v>56.549999999998072</c:v>
                </c:pt>
                <c:pt idx="3394">
                  <c:v>56.566666666664737</c:v>
                </c:pt>
                <c:pt idx="3395">
                  <c:v>56.583333333331403</c:v>
                </c:pt>
                <c:pt idx="3396">
                  <c:v>56.599999999998069</c:v>
                </c:pt>
                <c:pt idx="3397">
                  <c:v>56.616666666664734</c:v>
                </c:pt>
                <c:pt idx="3398">
                  <c:v>56.6333333333314</c:v>
                </c:pt>
                <c:pt idx="3399">
                  <c:v>56.649999999998066</c:v>
                </c:pt>
                <c:pt idx="3400">
                  <c:v>56.666666666664732</c:v>
                </c:pt>
                <c:pt idx="3401">
                  <c:v>56.683333333331397</c:v>
                </c:pt>
                <c:pt idx="3402">
                  <c:v>56.699999999998063</c:v>
                </c:pt>
                <c:pt idx="3403">
                  <c:v>56.716666666664729</c:v>
                </c:pt>
                <c:pt idx="3404">
                  <c:v>56.733333333331394</c:v>
                </c:pt>
                <c:pt idx="3405">
                  <c:v>56.74999999999806</c:v>
                </c:pt>
                <c:pt idx="3406">
                  <c:v>56.766666666664726</c:v>
                </c:pt>
                <c:pt idx="3407">
                  <c:v>56.783333333331392</c:v>
                </c:pt>
                <c:pt idx="3408">
                  <c:v>56.799999999998057</c:v>
                </c:pt>
                <c:pt idx="3409">
                  <c:v>56.816666666664723</c:v>
                </c:pt>
                <c:pt idx="3410">
                  <c:v>56.833333333331389</c:v>
                </c:pt>
                <c:pt idx="3411">
                  <c:v>56.849999999998055</c:v>
                </c:pt>
                <c:pt idx="3412">
                  <c:v>56.86666666666472</c:v>
                </c:pt>
                <c:pt idx="3413">
                  <c:v>56.883333333331386</c:v>
                </c:pt>
                <c:pt idx="3414">
                  <c:v>56.899999999998052</c:v>
                </c:pt>
                <c:pt idx="3415">
                  <c:v>56.916666666664717</c:v>
                </c:pt>
                <c:pt idx="3416">
                  <c:v>56.933333333331383</c:v>
                </c:pt>
                <c:pt idx="3417">
                  <c:v>56.949999999998049</c:v>
                </c:pt>
                <c:pt idx="3418">
                  <c:v>56.966666666664715</c:v>
                </c:pt>
                <c:pt idx="3419">
                  <c:v>56.98333333333138</c:v>
                </c:pt>
                <c:pt idx="3420">
                  <c:v>56.999999999998046</c:v>
                </c:pt>
                <c:pt idx="3421">
                  <c:v>57.016666666664712</c:v>
                </c:pt>
                <c:pt idx="3422">
                  <c:v>57.033333333331377</c:v>
                </c:pt>
                <c:pt idx="3423">
                  <c:v>57.049999999998043</c:v>
                </c:pt>
                <c:pt idx="3424">
                  <c:v>57.066666666664709</c:v>
                </c:pt>
                <c:pt idx="3425">
                  <c:v>57.083333333331375</c:v>
                </c:pt>
                <c:pt idx="3426">
                  <c:v>57.09999999999804</c:v>
                </c:pt>
                <c:pt idx="3427">
                  <c:v>57.116666666664706</c:v>
                </c:pt>
                <c:pt idx="3428">
                  <c:v>57.133333333331372</c:v>
                </c:pt>
                <c:pt idx="3429">
                  <c:v>57.149999999998037</c:v>
                </c:pt>
                <c:pt idx="3430">
                  <c:v>57.166666666664703</c:v>
                </c:pt>
                <c:pt idx="3431">
                  <c:v>57.183333333331369</c:v>
                </c:pt>
                <c:pt idx="3432">
                  <c:v>57.199999999998035</c:v>
                </c:pt>
                <c:pt idx="3433">
                  <c:v>57.2166666666647</c:v>
                </c:pt>
                <c:pt idx="3434">
                  <c:v>57.233333333331366</c:v>
                </c:pt>
                <c:pt idx="3435">
                  <c:v>57.249999999998032</c:v>
                </c:pt>
                <c:pt idx="3436">
                  <c:v>57.266666666664698</c:v>
                </c:pt>
                <c:pt idx="3437">
                  <c:v>57.283333333331363</c:v>
                </c:pt>
                <c:pt idx="3438">
                  <c:v>57.299999999998029</c:v>
                </c:pt>
                <c:pt idx="3439">
                  <c:v>57.316666666664695</c:v>
                </c:pt>
                <c:pt idx="3440">
                  <c:v>57.33333333333136</c:v>
                </c:pt>
                <c:pt idx="3441">
                  <c:v>57.349999999998026</c:v>
                </c:pt>
                <c:pt idx="3442">
                  <c:v>57.366666666664692</c:v>
                </c:pt>
                <c:pt idx="3443">
                  <c:v>57.383333333331358</c:v>
                </c:pt>
                <c:pt idx="3444">
                  <c:v>57.399999999998023</c:v>
                </c:pt>
                <c:pt idx="3445">
                  <c:v>57.416666666664689</c:v>
                </c:pt>
                <c:pt idx="3446">
                  <c:v>57.433333333331355</c:v>
                </c:pt>
                <c:pt idx="3447">
                  <c:v>57.44999999999802</c:v>
                </c:pt>
                <c:pt idx="3448">
                  <c:v>57.466666666664686</c:v>
                </c:pt>
                <c:pt idx="3449">
                  <c:v>57.483333333331352</c:v>
                </c:pt>
                <c:pt idx="3450">
                  <c:v>57.499999999998018</c:v>
                </c:pt>
                <c:pt idx="3451">
                  <c:v>57.516666666664683</c:v>
                </c:pt>
                <c:pt idx="3452">
                  <c:v>57.533333333331349</c:v>
                </c:pt>
                <c:pt idx="3453">
                  <c:v>57.549999999998015</c:v>
                </c:pt>
                <c:pt idx="3454">
                  <c:v>57.56666666666468</c:v>
                </c:pt>
                <c:pt idx="3455">
                  <c:v>57.583333333331346</c:v>
                </c:pt>
                <c:pt idx="3456">
                  <c:v>57.599999999998012</c:v>
                </c:pt>
                <c:pt idx="3457">
                  <c:v>57.616666666664678</c:v>
                </c:pt>
                <c:pt idx="3458">
                  <c:v>57.633333333331343</c:v>
                </c:pt>
                <c:pt idx="3459">
                  <c:v>57.649999999998009</c:v>
                </c:pt>
                <c:pt idx="3460">
                  <c:v>57.666666666664675</c:v>
                </c:pt>
                <c:pt idx="3461">
                  <c:v>57.68333333333134</c:v>
                </c:pt>
                <c:pt idx="3462">
                  <c:v>57.699999999998006</c:v>
                </c:pt>
                <c:pt idx="3463">
                  <c:v>57.716666666664672</c:v>
                </c:pt>
                <c:pt idx="3464">
                  <c:v>57.733333333331338</c:v>
                </c:pt>
                <c:pt idx="3465">
                  <c:v>57.749999999998003</c:v>
                </c:pt>
                <c:pt idx="3466">
                  <c:v>57.766666666664669</c:v>
                </c:pt>
                <c:pt idx="3467">
                  <c:v>57.783333333331335</c:v>
                </c:pt>
                <c:pt idx="3468">
                  <c:v>57.799999999998001</c:v>
                </c:pt>
                <c:pt idx="3469">
                  <c:v>57.816666666664666</c:v>
                </c:pt>
                <c:pt idx="3470">
                  <c:v>57.833333333331332</c:v>
                </c:pt>
                <c:pt idx="3471">
                  <c:v>57.849999999997998</c:v>
                </c:pt>
                <c:pt idx="3472">
                  <c:v>57.866666666664663</c:v>
                </c:pt>
                <c:pt idx="3473">
                  <c:v>57.883333333331329</c:v>
                </c:pt>
                <c:pt idx="3474">
                  <c:v>57.899999999997995</c:v>
                </c:pt>
                <c:pt idx="3475">
                  <c:v>57.916666666664661</c:v>
                </c:pt>
                <c:pt idx="3476">
                  <c:v>57.933333333331326</c:v>
                </c:pt>
                <c:pt idx="3477">
                  <c:v>57.949999999997992</c:v>
                </c:pt>
                <c:pt idx="3478">
                  <c:v>57.966666666664658</c:v>
                </c:pt>
                <c:pt idx="3479">
                  <c:v>57.983333333331323</c:v>
                </c:pt>
                <c:pt idx="3480">
                  <c:v>57.999999999997989</c:v>
                </c:pt>
                <c:pt idx="3481">
                  <c:v>58.016666666664655</c:v>
                </c:pt>
                <c:pt idx="3482">
                  <c:v>58.033333333331321</c:v>
                </c:pt>
                <c:pt idx="3483">
                  <c:v>58.049999999997986</c:v>
                </c:pt>
                <c:pt idx="3484">
                  <c:v>58.066666666664652</c:v>
                </c:pt>
                <c:pt idx="3485">
                  <c:v>58.083333333331318</c:v>
                </c:pt>
                <c:pt idx="3486">
                  <c:v>58.099999999997983</c:v>
                </c:pt>
                <c:pt idx="3487">
                  <c:v>58.116666666664649</c:v>
                </c:pt>
                <c:pt idx="3488">
                  <c:v>58.133333333331315</c:v>
                </c:pt>
                <c:pt idx="3489">
                  <c:v>58.149999999997981</c:v>
                </c:pt>
                <c:pt idx="3490">
                  <c:v>58.166666666664646</c:v>
                </c:pt>
                <c:pt idx="3491">
                  <c:v>58.183333333331312</c:v>
                </c:pt>
                <c:pt idx="3492">
                  <c:v>58.199999999997978</c:v>
                </c:pt>
                <c:pt idx="3493">
                  <c:v>58.216666666664644</c:v>
                </c:pt>
                <c:pt idx="3494">
                  <c:v>58.233333333331309</c:v>
                </c:pt>
                <c:pt idx="3495">
                  <c:v>58.249999999997975</c:v>
                </c:pt>
                <c:pt idx="3496">
                  <c:v>58.266666666664641</c:v>
                </c:pt>
                <c:pt idx="3497">
                  <c:v>58.283333333331306</c:v>
                </c:pt>
                <c:pt idx="3498">
                  <c:v>58.299999999997972</c:v>
                </c:pt>
                <c:pt idx="3499">
                  <c:v>58.316666666664638</c:v>
                </c:pt>
                <c:pt idx="3500">
                  <c:v>58.333333333331304</c:v>
                </c:pt>
                <c:pt idx="3501">
                  <c:v>58.349999999997969</c:v>
                </c:pt>
                <c:pt idx="3502">
                  <c:v>58.366666666664635</c:v>
                </c:pt>
                <c:pt idx="3503">
                  <c:v>58.383333333331301</c:v>
                </c:pt>
                <c:pt idx="3504">
                  <c:v>58.399999999997966</c:v>
                </c:pt>
                <c:pt idx="3505">
                  <c:v>58.416666666664632</c:v>
                </c:pt>
                <c:pt idx="3506">
                  <c:v>58.433333333331298</c:v>
                </c:pt>
                <c:pt idx="3507">
                  <c:v>58.449999999997964</c:v>
                </c:pt>
                <c:pt idx="3508">
                  <c:v>58.466666666664629</c:v>
                </c:pt>
                <c:pt idx="3509">
                  <c:v>58.483333333331295</c:v>
                </c:pt>
                <c:pt idx="3510">
                  <c:v>58.499999999997961</c:v>
                </c:pt>
                <c:pt idx="3511">
                  <c:v>58.516666666664626</c:v>
                </c:pt>
                <c:pt idx="3512">
                  <c:v>58.533333333331292</c:v>
                </c:pt>
                <c:pt idx="3513">
                  <c:v>58.549999999997958</c:v>
                </c:pt>
                <c:pt idx="3514">
                  <c:v>58.566666666664624</c:v>
                </c:pt>
                <c:pt idx="3515">
                  <c:v>58.583333333331289</c:v>
                </c:pt>
                <c:pt idx="3516">
                  <c:v>58.599999999997955</c:v>
                </c:pt>
                <c:pt idx="3517">
                  <c:v>58.616666666664621</c:v>
                </c:pt>
                <c:pt idx="3518">
                  <c:v>58.633333333331286</c:v>
                </c:pt>
                <c:pt idx="3519">
                  <c:v>58.649999999997952</c:v>
                </c:pt>
                <c:pt idx="3520">
                  <c:v>58.666666666664618</c:v>
                </c:pt>
                <c:pt idx="3521">
                  <c:v>58.683333333331284</c:v>
                </c:pt>
                <c:pt idx="3522">
                  <c:v>58.699999999997949</c:v>
                </c:pt>
                <c:pt idx="3523">
                  <c:v>58.716666666664615</c:v>
                </c:pt>
                <c:pt idx="3524">
                  <c:v>58.733333333331281</c:v>
                </c:pt>
                <c:pt idx="3525">
                  <c:v>58.749999999997947</c:v>
                </c:pt>
                <c:pt idx="3526">
                  <c:v>58.766666666664612</c:v>
                </c:pt>
                <c:pt idx="3527">
                  <c:v>58.783333333331278</c:v>
                </c:pt>
                <c:pt idx="3528">
                  <c:v>58.799999999997944</c:v>
                </c:pt>
                <c:pt idx="3529">
                  <c:v>58.816666666664609</c:v>
                </c:pt>
                <c:pt idx="3530">
                  <c:v>58.833333333331275</c:v>
                </c:pt>
                <c:pt idx="3531">
                  <c:v>58.849999999997941</c:v>
                </c:pt>
                <c:pt idx="3532">
                  <c:v>58.866666666664607</c:v>
                </c:pt>
                <c:pt idx="3533">
                  <c:v>58.883333333331272</c:v>
                </c:pt>
                <c:pt idx="3534">
                  <c:v>58.899999999997938</c:v>
                </c:pt>
                <c:pt idx="3535">
                  <c:v>58.916666666664604</c:v>
                </c:pt>
                <c:pt idx="3536">
                  <c:v>58.933333333331269</c:v>
                </c:pt>
                <c:pt idx="3537">
                  <c:v>58.949999999997935</c:v>
                </c:pt>
                <c:pt idx="3538">
                  <c:v>58.966666666664601</c:v>
                </c:pt>
                <c:pt idx="3539">
                  <c:v>58.983333333331267</c:v>
                </c:pt>
                <c:pt idx="3540">
                  <c:v>58.999999999997932</c:v>
                </c:pt>
                <c:pt idx="3541">
                  <c:v>59.016666666664598</c:v>
                </c:pt>
                <c:pt idx="3542">
                  <c:v>59.033333333331264</c:v>
                </c:pt>
                <c:pt idx="3543">
                  <c:v>59.049999999997929</c:v>
                </c:pt>
                <c:pt idx="3544">
                  <c:v>59.066666666664595</c:v>
                </c:pt>
                <c:pt idx="3545">
                  <c:v>59.083333333331261</c:v>
                </c:pt>
                <c:pt idx="3546">
                  <c:v>59.099999999997927</c:v>
                </c:pt>
                <c:pt idx="3547">
                  <c:v>59.116666666664592</c:v>
                </c:pt>
                <c:pt idx="3548">
                  <c:v>59.133333333331258</c:v>
                </c:pt>
                <c:pt idx="3549">
                  <c:v>59.149999999997924</c:v>
                </c:pt>
                <c:pt idx="3550">
                  <c:v>59.16666666666459</c:v>
                </c:pt>
                <c:pt idx="3551">
                  <c:v>59.183333333331255</c:v>
                </c:pt>
                <c:pt idx="3552">
                  <c:v>59.199999999997921</c:v>
                </c:pt>
                <c:pt idx="3553">
                  <c:v>59.216666666664587</c:v>
                </c:pt>
                <c:pt idx="3554">
                  <c:v>59.233333333331252</c:v>
                </c:pt>
                <c:pt idx="3555">
                  <c:v>59.249999999997918</c:v>
                </c:pt>
                <c:pt idx="3556">
                  <c:v>59.266666666664584</c:v>
                </c:pt>
                <c:pt idx="3557">
                  <c:v>59.28333333333125</c:v>
                </c:pt>
                <c:pt idx="3558">
                  <c:v>59.299999999997915</c:v>
                </c:pt>
                <c:pt idx="3559">
                  <c:v>59.316666666664581</c:v>
                </c:pt>
                <c:pt idx="3560">
                  <c:v>59.333333333331247</c:v>
                </c:pt>
                <c:pt idx="3561">
                  <c:v>59.349999999997912</c:v>
                </c:pt>
                <c:pt idx="3562">
                  <c:v>59.366666666664578</c:v>
                </c:pt>
                <c:pt idx="3563">
                  <c:v>59.383333333331244</c:v>
                </c:pt>
                <c:pt idx="3564">
                  <c:v>59.39999999999791</c:v>
                </c:pt>
                <c:pt idx="3565">
                  <c:v>59.416666666664575</c:v>
                </c:pt>
                <c:pt idx="3566">
                  <c:v>59.433333333331241</c:v>
                </c:pt>
                <c:pt idx="3567">
                  <c:v>59.449999999997907</c:v>
                </c:pt>
                <c:pt idx="3568">
                  <c:v>59.466666666664572</c:v>
                </c:pt>
                <c:pt idx="3569">
                  <c:v>59.483333333331238</c:v>
                </c:pt>
                <c:pt idx="3570">
                  <c:v>59.499999999997904</c:v>
                </c:pt>
                <c:pt idx="3571">
                  <c:v>59.51666666666457</c:v>
                </c:pt>
                <c:pt idx="3572">
                  <c:v>59.533333333331235</c:v>
                </c:pt>
                <c:pt idx="3573">
                  <c:v>59.549999999997901</c:v>
                </c:pt>
                <c:pt idx="3574">
                  <c:v>59.566666666664567</c:v>
                </c:pt>
                <c:pt idx="3575">
                  <c:v>59.583333333331232</c:v>
                </c:pt>
                <c:pt idx="3576">
                  <c:v>59.599999999997898</c:v>
                </c:pt>
                <c:pt idx="3577">
                  <c:v>59.616666666664564</c:v>
                </c:pt>
                <c:pt idx="3578">
                  <c:v>59.63333333333123</c:v>
                </c:pt>
                <c:pt idx="3579">
                  <c:v>59.649999999997895</c:v>
                </c:pt>
                <c:pt idx="3580">
                  <c:v>59.666666666664561</c:v>
                </c:pt>
                <c:pt idx="3581">
                  <c:v>59.683333333331227</c:v>
                </c:pt>
                <c:pt idx="3582">
                  <c:v>59.699999999997893</c:v>
                </c:pt>
                <c:pt idx="3583">
                  <c:v>59.716666666664558</c:v>
                </c:pt>
                <c:pt idx="3584">
                  <c:v>59.733333333331224</c:v>
                </c:pt>
                <c:pt idx="3585">
                  <c:v>59.74999999999789</c:v>
                </c:pt>
                <c:pt idx="3586">
                  <c:v>59.766666666664555</c:v>
                </c:pt>
                <c:pt idx="3587">
                  <c:v>59.783333333331221</c:v>
                </c:pt>
                <c:pt idx="3588">
                  <c:v>59.799999999997887</c:v>
                </c:pt>
                <c:pt idx="3589">
                  <c:v>59.816666666664553</c:v>
                </c:pt>
                <c:pt idx="3590">
                  <c:v>59.833333333331218</c:v>
                </c:pt>
                <c:pt idx="3591">
                  <c:v>59.849999999997884</c:v>
                </c:pt>
                <c:pt idx="3592">
                  <c:v>59.86666666666455</c:v>
                </c:pt>
                <c:pt idx="3593">
                  <c:v>59.883333333331215</c:v>
                </c:pt>
                <c:pt idx="3594">
                  <c:v>59.899999999997881</c:v>
                </c:pt>
                <c:pt idx="3595">
                  <c:v>59.916666666664547</c:v>
                </c:pt>
                <c:pt idx="3596">
                  <c:v>59.933333333331213</c:v>
                </c:pt>
                <c:pt idx="3597">
                  <c:v>59.949999999997878</c:v>
                </c:pt>
                <c:pt idx="3598">
                  <c:v>59.966666666664544</c:v>
                </c:pt>
                <c:pt idx="3599">
                  <c:v>59.98333333333121</c:v>
                </c:pt>
                <c:pt idx="3600">
                  <c:v>59.999999999997875</c:v>
                </c:pt>
                <c:pt idx="3601">
                  <c:v>60.016666666664541</c:v>
                </c:pt>
                <c:pt idx="3602">
                  <c:v>60.033333333331207</c:v>
                </c:pt>
                <c:pt idx="3603">
                  <c:v>60.049999999997873</c:v>
                </c:pt>
                <c:pt idx="3604">
                  <c:v>60.066666666664538</c:v>
                </c:pt>
                <c:pt idx="3605">
                  <c:v>60.083333333331204</c:v>
                </c:pt>
                <c:pt idx="3606">
                  <c:v>60.09999999999787</c:v>
                </c:pt>
                <c:pt idx="3607">
                  <c:v>60.116666666664536</c:v>
                </c:pt>
                <c:pt idx="3608">
                  <c:v>60.133333333331201</c:v>
                </c:pt>
                <c:pt idx="3609">
                  <c:v>60.149999999997867</c:v>
                </c:pt>
                <c:pt idx="3610">
                  <c:v>60.166666666664533</c:v>
                </c:pt>
                <c:pt idx="3611">
                  <c:v>60.183333333331198</c:v>
                </c:pt>
                <c:pt idx="3612">
                  <c:v>60.199999999997864</c:v>
                </c:pt>
                <c:pt idx="3613">
                  <c:v>60.21666666666453</c:v>
                </c:pt>
                <c:pt idx="3614">
                  <c:v>60.233333333331196</c:v>
                </c:pt>
                <c:pt idx="3615">
                  <c:v>60.249999999997861</c:v>
                </c:pt>
                <c:pt idx="3616">
                  <c:v>60.266666666664527</c:v>
                </c:pt>
                <c:pt idx="3617">
                  <c:v>60.283333333331193</c:v>
                </c:pt>
                <c:pt idx="3618">
                  <c:v>60.299999999997858</c:v>
                </c:pt>
                <c:pt idx="3619">
                  <c:v>60.316666666664524</c:v>
                </c:pt>
                <c:pt idx="3620">
                  <c:v>60.33333333333119</c:v>
                </c:pt>
                <c:pt idx="3621">
                  <c:v>60.349999999997856</c:v>
                </c:pt>
                <c:pt idx="3622">
                  <c:v>60.366666666664521</c:v>
                </c:pt>
                <c:pt idx="3623">
                  <c:v>60.383333333331187</c:v>
                </c:pt>
                <c:pt idx="3624">
                  <c:v>60.399999999997853</c:v>
                </c:pt>
                <c:pt idx="3625">
                  <c:v>60.416666666664518</c:v>
                </c:pt>
                <c:pt idx="3626">
                  <c:v>60.433333333331184</c:v>
                </c:pt>
                <c:pt idx="3627">
                  <c:v>60.44999999999785</c:v>
                </c:pt>
                <c:pt idx="3628">
                  <c:v>60.466666666664516</c:v>
                </c:pt>
                <c:pt idx="3629">
                  <c:v>60.483333333331181</c:v>
                </c:pt>
                <c:pt idx="3630">
                  <c:v>60.499999999997847</c:v>
                </c:pt>
                <c:pt idx="3631">
                  <c:v>60.516666666664513</c:v>
                </c:pt>
                <c:pt idx="3632">
                  <c:v>60.533333333331178</c:v>
                </c:pt>
                <c:pt idx="3633">
                  <c:v>60.549999999997844</c:v>
                </c:pt>
                <c:pt idx="3634">
                  <c:v>60.56666666666451</c:v>
                </c:pt>
                <c:pt idx="3635">
                  <c:v>60.583333333331176</c:v>
                </c:pt>
                <c:pt idx="3636">
                  <c:v>60.599999999997841</c:v>
                </c:pt>
                <c:pt idx="3637">
                  <c:v>60.616666666664507</c:v>
                </c:pt>
                <c:pt idx="3638">
                  <c:v>60.633333333331173</c:v>
                </c:pt>
                <c:pt idx="3639">
                  <c:v>60.649999999997839</c:v>
                </c:pt>
                <c:pt idx="3640">
                  <c:v>60.666666666664504</c:v>
                </c:pt>
                <c:pt idx="3641">
                  <c:v>60.68333333333117</c:v>
                </c:pt>
                <c:pt idx="3642">
                  <c:v>60.699999999997836</c:v>
                </c:pt>
                <c:pt idx="3643">
                  <c:v>60.716666666664501</c:v>
                </c:pt>
                <c:pt idx="3644">
                  <c:v>60.733333333331167</c:v>
                </c:pt>
                <c:pt idx="3645">
                  <c:v>60.749999999997833</c:v>
                </c:pt>
                <c:pt idx="3646">
                  <c:v>60.766666666664499</c:v>
                </c:pt>
                <c:pt idx="3647">
                  <c:v>60.783333333331164</c:v>
                </c:pt>
                <c:pt idx="3648">
                  <c:v>60.79999999999783</c:v>
                </c:pt>
                <c:pt idx="3649">
                  <c:v>60.816666666664496</c:v>
                </c:pt>
                <c:pt idx="3650">
                  <c:v>60.833333333331161</c:v>
                </c:pt>
                <c:pt idx="3651">
                  <c:v>60.849999999997827</c:v>
                </c:pt>
                <c:pt idx="3652">
                  <c:v>60.866666666664493</c:v>
                </c:pt>
                <c:pt idx="3653">
                  <c:v>60.883333333331159</c:v>
                </c:pt>
                <c:pt idx="3654">
                  <c:v>60.899999999997824</c:v>
                </c:pt>
                <c:pt idx="3655">
                  <c:v>60.91666666666449</c:v>
                </c:pt>
                <c:pt idx="3656">
                  <c:v>60.933333333331156</c:v>
                </c:pt>
                <c:pt idx="3657">
                  <c:v>60.949999999997821</c:v>
                </c:pt>
                <c:pt idx="3658">
                  <c:v>60.966666666664487</c:v>
                </c:pt>
                <c:pt idx="3659">
                  <c:v>60.983333333331153</c:v>
                </c:pt>
                <c:pt idx="3660">
                  <c:v>60.999999999997819</c:v>
                </c:pt>
                <c:pt idx="3661">
                  <c:v>61.016666666664484</c:v>
                </c:pt>
                <c:pt idx="3662">
                  <c:v>61.03333333333115</c:v>
                </c:pt>
                <c:pt idx="3663">
                  <c:v>61.049999999997816</c:v>
                </c:pt>
                <c:pt idx="3664">
                  <c:v>61.066666666664482</c:v>
                </c:pt>
                <c:pt idx="3665">
                  <c:v>61.083333333331147</c:v>
                </c:pt>
                <c:pt idx="3666">
                  <c:v>61.099999999997813</c:v>
                </c:pt>
                <c:pt idx="3667">
                  <c:v>61.116666666664479</c:v>
                </c:pt>
                <c:pt idx="3668">
                  <c:v>61.133333333331144</c:v>
                </c:pt>
                <c:pt idx="3669">
                  <c:v>61.14999999999781</c:v>
                </c:pt>
                <c:pt idx="3670">
                  <c:v>61.166666666664476</c:v>
                </c:pt>
                <c:pt idx="3671">
                  <c:v>61.183333333331142</c:v>
                </c:pt>
                <c:pt idx="3672">
                  <c:v>61.199999999997807</c:v>
                </c:pt>
                <c:pt idx="3673">
                  <c:v>61.216666666664473</c:v>
                </c:pt>
                <c:pt idx="3674">
                  <c:v>61.233333333331139</c:v>
                </c:pt>
                <c:pt idx="3675">
                  <c:v>61.249999999997804</c:v>
                </c:pt>
                <c:pt idx="3676">
                  <c:v>61.26666666666447</c:v>
                </c:pt>
                <c:pt idx="3677">
                  <c:v>61.283333333331136</c:v>
                </c:pt>
                <c:pt idx="3678">
                  <c:v>61.299999999997802</c:v>
                </c:pt>
                <c:pt idx="3679">
                  <c:v>61.316666666664467</c:v>
                </c:pt>
                <c:pt idx="3680">
                  <c:v>61.333333333331133</c:v>
                </c:pt>
                <c:pt idx="3681">
                  <c:v>61.349999999997799</c:v>
                </c:pt>
                <c:pt idx="3682">
                  <c:v>61.366666666664464</c:v>
                </c:pt>
                <c:pt idx="3683">
                  <c:v>61.38333333333113</c:v>
                </c:pt>
                <c:pt idx="3684">
                  <c:v>61.399999999997796</c:v>
                </c:pt>
                <c:pt idx="3685">
                  <c:v>61.416666666664462</c:v>
                </c:pt>
                <c:pt idx="3686">
                  <c:v>61.433333333331127</c:v>
                </c:pt>
                <c:pt idx="3687">
                  <c:v>61.449999999997793</c:v>
                </c:pt>
                <c:pt idx="3688">
                  <c:v>61.466666666664459</c:v>
                </c:pt>
                <c:pt idx="3689">
                  <c:v>61.483333333331124</c:v>
                </c:pt>
                <c:pt idx="3690">
                  <c:v>61.49999999999779</c:v>
                </c:pt>
                <c:pt idx="3691">
                  <c:v>61.516666666664456</c:v>
                </c:pt>
                <c:pt idx="3692">
                  <c:v>61.533333333331122</c:v>
                </c:pt>
                <c:pt idx="3693">
                  <c:v>61.549999999997787</c:v>
                </c:pt>
                <c:pt idx="3694">
                  <c:v>61.566666666664453</c:v>
                </c:pt>
                <c:pt idx="3695">
                  <c:v>61.583333333331119</c:v>
                </c:pt>
                <c:pt idx="3696">
                  <c:v>61.599999999997785</c:v>
                </c:pt>
                <c:pt idx="3697">
                  <c:v>61.61666666666445</c:v>
                </c:pt>
                <c:pt idx="3698">
                  <c:v>61.633333333331116</c:v>
                </c:pt>
                <c:pt idx="3699">
                  <c:v>61.649999999997782</c:v>
                </c:pt>
                <c:pt idx="3700">
                  <c:v>61.666666666664447</c:v>
                </c:pt>
                <c:pt idx="3701">
                  <c:v>61.683333333331113</c:v>
                </c:pt>
                <c:pt idx="3702">
                  <c:v>61.699999999997779</c:v>
                </c:pt>
                <c:pt idx="3703">
                  <c:v>61.716666666664445</c:v>
                </c:pt>
                <c:pt idx="3704">
                  <c:v>61.73333333333111</c:v>
                </c:pt>
                <c:pt idx="3705">
                  <c:v>61.749999999997776</c:v>
                </c:pt>
                <c:pt idx="3706">
                  <c:v>61.766666666664442</c:v>
                </c:pt>
                <c:pt idx="3707">
                  <c:v>61.783333333331107</c:v>
                </c:pt>
                <c:pt idx="3708">
                  <c:v>61.799999999997773</c:v>
                </c:pt>
                <c:pt idx="3709">
                  <c:v>61.816666666664439</c:v>
                </c:pt>
                <c:pt idx="3710">
                  <c:v>61.833333333331105</c:v>
                </c:pt>
                <c:pt idx="3711">
                  <c:v>61.84999999999777</c:v>
                </c:pt>
                <c:pt idx="3712">
                  <c:v>61.866666666664436</c:v>
                </c:pt>
                <c:pt idx="3713">
                  <c:v>61.883333333331102</c:v>
                </c:pt>
                <c:pt idx="3714">
                  <c:v>61.899999999997767</c:v>
                </c:pt>
                <c:pt idx="3715">
                  <c:v>61.916666666664433</c:v>
                </c:pt>
                <c:pt idx="3716">
                  <c:v>61.933333333331099</c:v>
                </c:pt>
                <c:pt idx="3717">
                  <c:v>61.949999999997765</c:v>
                </c:pt>
                <c:pt idx="3718">
                  <c:v>61.96666666666443</c:v>
                </c:pt>
                <c:pt idx="3719">
                  <c:v>61.983333333331096</c:v>
                </c:pt>
                <c:pt idx="3720">
                  <c:v>61.999999999997762</c:v>
                </c:pt>
                <c:pt idx="3721">
                  <c:v>62.016666666664428</c:v>
                </c:pt>
                <c:pt idx="3722">
                  <c:v>62.033333333331093</c:v>
                </c:pt>
                <c:pt idx="3723">
                  <c:v>62.049999999997759</c:v>
                </c:pt>
                <c:pt idx="3724">
                  <c:v>62.066666666664425</c:v>
                </c:pt>
                <c:pt idx="3725">
                  <c:v>62.08333333333109</c:v>
                </c:pt>
                <c:pt idx="3726">
                  <c:v>62.099999999997756</c:v>
                </c:pt>
                <c:pt idx="3727">
                  <c:v>62.116666666664422</c:v>
                </c:pt>
                <c:pt idx="3728">
                  <c:v>62.133333333331088</c:v>
                </c:pt>
                <c:pt idx="3729">
                  <c:v>62.149999999997753</c:v>
                </c:pt>
                <c:pt idx="3730">
                  <c:v>62.166666666664419</c:v>
                </c:pt>
                <c:pt idx="3731">
                  <c:v>62.183333333331085</c:v>
                </c:pt>
                <c:pt idx="3732">
                  <c:v>62.19999999999775</c:v>
                </c:pt>
                <c:pt idx="3733">
                  <c:v>62.216666666664416</c:v>
                </c:pt>
                <c:pt idx="3734">
                  <c:v>62.233333333331082</c:v>
                </c:pt>
                <c:pt idx="3735">
                  <c:v>62.249999999997748</c:v>
                </c:pt>
                <c:pt idx="3736">
                  <c:v>62.266666666664413</c:v>
                </c:pt>
                <c:pt idx="3737">
                  <c:v>62.283333333331079</c:v>
                </c:pt>
                <c:pt idx="3738">
                  <c:v>62.299999999997745</c:v>
                </c:pt>
                <c:pt idx="3739">
                  <c:v>62.31666666666441</c:v>
                </c:pt>
                <c:pt idx="3740">
                  <c:v>62.333333333331076</c:v>
                </c:pt>
                <c:pt idx="3741">
                  <c:v>62.349999999997742</c:v>
                </c:pt>
                <c:pt idx="3742">
                  <c:v>62.366666666664408</c:v>
                </c:pt>
                <c:pt idx="3743">
                  <c:v>62.383333333331073</c:v>
                </c:pt>
                <c:pt idx="3744">
                  <c:v>62.399999999997739</c:v>
                </c:pt>
                <c:pt idx="3745">
                  <c:v>62.416666666664405</c:v>
                </c:pt>
                <c:pt idx="3746">
                  <c:v>62.43333333333107</c:v>
                </c:pt>
                <c:pt idx="3747">
                  <c:v>62.449999999997736</c:v>
                </c:pt>
                <c:pt idx="3748">
                  <c:v>62.466666666664402</c:v>
                </c:pt>
                <c:pt idx="3749">
                  <c:v>62.483333333331068</c:v>
                </c:pt>
                <c:pt idx="3750">
                  <c:v>62.499999999997733</c:v>
                </c:pt>
                <c:pt idx="3751">
                  <c:v>62.516666666664399</c:v>
                </c:pt>
                <c:pt idx="3752">
                  <c:v>62.533333333331065</c:v>
                </c:pt>
                <c:pt idx="3753">
                  <c:v>62.549999999997731</c:v>
                </c:pt>
                <c:pt idx="3754">
                  <c:v>62.566666666664396</c:v>
                </c:pt>
                <c:pt idx="3755">
                  <c:v>62.583333333331062</c:v>
                </c:pt>
                <c:pt idx="3756">
                  <c:v>62.599999999997728</c:v>
                </c:pt>
                <c:pt idx="3757">
                  <c:v>62.616666666664393</c:v>
                </c:pt>
                <c:pt idx="3758">
                  <c:v>62.633333333331059</c:v>
                </c:pt>
                <c:pt idx="3759">
                  <c:v>62.649999999997725</c:v>
                </c:pt>
                <c:pt idx="3760">
                  <c:v>62.666666666664391</c:v>
                </c:pt>
                <c:pt idx="3761">
                  <c:v>62.683333333331056</c:v>
                </c:pt>
                <c:pt idx="3762">
                  <c:v>62.699999999997722</c:v>
                </c:pt>
                <c:pt idx="3763">
                  <c:v>62.716666666664388</c:v>
                </c:pt>
                <c:pt idx="3764">
                  <c:v>62.733333333331053</c:v>
                </c:pt>
                <c:pt idx="3765">
                  <c:v>62.749999999997719</c:v>
                </c:pt>
                <c:pt idx="3766">
                  <c:v>62.766666666664385</c:v>
                </c:pt>
                <c:pt idx="3767">
                  <c:v>62.783333333331051</c:v>
                </c:pt>
                <c:pt idx="3768">
                  <c:v>62.799999999997716</c:v>
                </c:pt>
                <c:pt idx="3769">
                  <c:v>62.816666666664382</c:v>
                </c:pt>
                <c:pt idx="3770">
                  <c:v>62.833333333331048</c:v>
                </c:pt>
                <c:pt idx="3771">
                  <c:v>62.849999999997713</c:v>
                </c:pt>
                <c:pt idx="3772">
                  <c:v>62.866666666664379</c:v>
                </c:pt>
                <c:pt idx="3773">
                  <c:v>62.883333333331045</c:v>
                </c:pt>
                <c:pt idx="3774">
                  <c:v>62.899999999997711</c:v>
                </c:pt>
                <c:pt idx="3775">
                  <c:v>62.916666666664376</c:v>
                </c:pt>
                <c:pt idx="3776">
                  <c:v>62.933333333331042</c:v>
                </c:pt>
                <c:pt idx="3777">
                  <c:v>62.949999999997708</c:v>
                </c:pt>
                <c:pt idx="3778">
                  <c:v>62.966666666664374</c:v>
                </c:pt>
                <c:pt idx="3779">
                  <c:v>62.983333333331039</c:v>
                </c:pt>
                <c:pt idx="3780">
                  <c:v>62.999999999997705</c:v>
                </c:pt>
                <c:pt idx="3781">
                  <c:v>63.016666666664371</c:v>
                </c:pt>
                <c:pt idx="3782">
                  <c:v>63.033333333331036</c:v>
                </c:pt>
                <c:pt idx="3783">
                  <c:v>63.049999999997702</c:v>
                </c:pt>
                <c:pt idx="3784">
                  <c:v>63.066666666664368</c:v>
                </c:pt>
                <c:pt idx="3785">
                  <c:v>63.083333333331034</c:v>
                </c:pt>
                <c:pt idx="3786">
                  <c:v>63.099999999997699</c:v>
                </c:pt>
                <c:pt idx="3787">
                  <c:v>63.116666666664365</c:v>
                </c:pt>
                <c:pt idx="3788">
                  <c:v>63.133333333331031</c:v>
                </c:pt>
                <c:pt idx="3789">
                  <c:v>63.149999999997696</c:v>
                </c:pt>
                <c:pt idx="3790">
                  <c:v>63.166666666664362</c:v>
                </c:pt>
                <c:pt idx="3791">
                  <c:v>63.183333333331028</c:v>
                </c:pt>
                <c:pt idx="3792">
                  <c:v>63.199999999997694</c:v>
                </c:pt>
                <c:pt idx="3793">
                  <c:v>63.216666666664359</c:v>
                </c:pt>
                <c:pt idx="3794">
                  <c:v>63.233333333331025</c:v>
                </c:pt>
                <c:pt idx="3795">
                  <c:v>63.249999999997691</c:v>
                </c:pt>
                <c:pt idx="3796">
                  <c:v>63.266666666664356</c:v>
                </c:pt>
                <c:pt idx="3797">
                  <c:v>63.283333333331022</c:v>
                </c:pt>
                <c:pt idx="3798">
                  <c:v>63.299999999997688</c:v>
                </c:pt>
                <c:pt idx="3799">
                  <c:v>63.316666666664354</c:v>
                </c:pt>
                <c:pt idx="3800">
                  <c:v>63.333333333331019</c:v>
                </c:pt>
                <c:pt idx="3801">
                  <c:v>63.349999999997685</c:v>
                </c:pt>
                <c:pt idx="3802">
                  <c:v>63.366666666664351</c:v>
                </c:pt>
                <c:pt idx="3803">
                  <c:v>63.383333333331016</c:v>
                </c:pt>
                <c:pt idx="3804">
                  <c:v>63.399999999997682</c:v>
                </c:pt>
                <c:pt idx="3805">
                  <c:v>63.416666666664348</c:v>
                </c:pt>
                <c:pt idx="3806">
                  <c:v>63.433333333331014</c:v>
                </c:pt>
                <c:pt idx="3807">
                  <c:v>63.449999999997679</c:v>
                </c:pt>
                <c:pt idx="3808">
                  <c:v>63.466666666664345</c:v>
                </c:pt>
                <c:pt idx="3809">
                  <c:v>63.483333333331011</c:v>
                </c:pt>
                <c:pt idx="3810">
                  <c:v>63.499999999997677</c:v>
                </c:pt>
                <c:pt idx="3811">
                  <c:v>63.516666666664342</c:v>
                </c:pt>
                <c:pt idx="3812">
                  <c:v>63.533333333331008</c:v>
                </c:pt>
                <c:pt idx="3813">
                  <c:v>63.549999999997674</c:v>
                </c:pt>
                <c:pt idx="3814">
                  <c:v>63.566666666664339</c:v>
                </c:pt>
                <c:pt idx="3815">
                  <c:v>63.583333333331005</c:v>
                </c:pt>
                <c:pt idx="3816">
                  <c:v>63.599999999997671</c:v>
                </c:pt>
                <c:pt idx="3817">
                  <c:v>63.616666666664337</c:v>
                </c:pt>
                <c:pt idx="3818">
                  <c:v>63.633333333331002</c:v>
                </c:pt>
                <c:pt idx="3819">
                  <c:v>63.649999999997668</c:v>
                </c:pt>
                <c:pt idx="3820">
                  <c:v>63.666666666664334</c:v>
                </c:pt>
                <c:pt idx="3821">
                  <c:v>63.683333333330999</c:v>
                </c:pt>
                <c:pt idx="3822">
                  <c:v>63.699999999997665</c:v>
                </c:pt>
                <c:pt idx="3823">
                  <c:v>63.716666666664331</c:v>
                </c:pt>
                <c:pt idx="3824">
                  <c:v>63.733333333330997</c:v>
                </c:pt>
                <c:pt idx="3825">
                  <c:v>63.749999999997662</c:v>
                </c:pt>
                <c:pt idx="3826">
                  <c:v>63.766666666664328</c:v>
                </c:pt>
                <c:pt idx="3827">
                  <c:v>63.783333333330994</c:v>
                </c:pt>
                <c:pt idx="3828">
                  <c:v>63.799999999997659</c:v>
                </c:pt>
                <c:pt idx="3829">
                  <c:v>63.816666666664325</c:v>
                </c:pt>
                <c:pt idx="3830">
                  <c:v>63.833333333330991</c:v>
                </c:pt>
                <c:pt idx="3831">
                  <c:v>63.849999999997657</c:v>
                </c:pt>
                <c:pt idx="3832">
                  <c:v>63.866666666664322</c:v>
                </c:pt>
                <c:pt idx="3833">
                  <c:v>63.883333333330988</c:v>
                </c:pt>
                <c:pt idx="3834">
                  <c:v>63.899999999997654</c:v>
                </c:pt>
                <c:pt idx="3835">
                  <c:v>63.91666666666432</c:v>
                </c:pt>
                <c:pt idx="3836">
                  <c:v>63.933333333330985</c:v>
                </c:pt>
                <c:pt idx="3837">
                  <c:v>63.949999999997651</c:v>
                </c:pt>
                <c:pt idx="3838">
                  <c:v>63.966666666664317</c:v>
                </c:pt>
                <c:pt idx="3839">
                  <c:v>63.983333333330982</c:v>
                </c:pt>
                <c:pt idx="3840">
                  <c:v>63.999999999997648</c:v>
                </c:pt>
                <c:pt idx="3841">
                  <c:v>64.016666666664321</c:v>
                </c:pt>
                <c:pt idx="3842">
                  <c:v>64.033333333330987</c:v>
                </c:pt>
                <c:pt idx="3843">
                  <c:v>64.049999999997652</c:v>
                </c:pt>
                <c:pt idx="3844">
                  <c:v>64.066666666664318</c:v>
                </c:pt>
                <c:pt idx="3845">
                  <c:v>64.083333333330984</c:v>
                </c:pt>
                <c:pt idx="3846">
                  <c:v>64.09999999999765</c:v>
                </c:pt>
                <c:pt idx="3847">
                  <c:v>64.116666666664315</c:v>
                </c:pt>
                <c:pt idx="3848">
                  <c:v>64.133333333330981</c:v>
                </c:pt>
                <c:pt idx="3849">
                  <c:v>64.149999999997647</c:v>
                </c:pt>
                <c:pt idx="3850">
                  <c:v>64.166666666664312</c:v>
                </c:pt>
                <c:pt idx="3851">
                  <c:v>64.183333333330978</c:v>
                </c:pt>
                <c:pt idx="3852">
                  <c:v>64.199999999997644</c:v>
                </c:pt>
                <c:pt idx="3853">
                  <c:v>64.21666666666431</c:v>
                </c:pt>
                <c:pt idx="3854">
                  <c:v>64.233333333330975</c:v>
                </c:pt>
                <c:pt idx="3855">
                  <c:v>64.249999999997641</c:v>
                </c:pt>
                <c:pt idx="3856">
                  <c:v>64.266666666664307</c:v>
                </c:pt>
                <c:pt idx="3857">
                  <c:v>64.283333333330972</c:v>
                </c:pt>
                <c:pt idx="3858">
                  <c:v>64.299999999997638</c:v>
                </c:pt>
                <c:pt idx="3859">
                  <c:v>64.316666666664304</c:v>
                </c:pt>
                <c:pt idx="3860">
                  <c:v>64.33333333333097</c:v>
                </c:pt>
                <c:pt idx="3861">
                  <c:v>64.349999999997635</c:v>
                </c:pt>
                <c:pt idx="3862">
                  <c:v>64.366666666664301</c:v>
                </c:pt>
                <c:pt idx="3863">
                  <c:v>64.383333333330967</c:v>
                </c:pt>
                <c:pt idx="3864">
                  <c:v>64.399999999997632</c:v>
                </c:pt>
                <c:pt idx="3865">
                  <c:v>64.416666666664298</c:v>
                </c:pt>
                <c:pt idx="3866">
                  <c:v>64.433333333330964</c:v>
                </c:pt>
                <c:pt idx="3867">
                  <c:v>64.44999999999763</c:v>
                </c:pt>
                <c:pt idx="3868">
                  <c:v>64.466666666664295</c:v>
                </c:pt>
                <c:pt idx="3869">
                  <c:v>64.483333333330961</c:v>
                </c:pt>
                <c:pt idx="3870">
                  <c:v>64.499999999997627</c:v>
                </c:pt>
                <c:pt idx="3871">
                  <c:v>64.516666666664293</c:v>
                </c:pt>
                <c:pt idx="3872">
                  <c:v>64.533333333330958</c:v>
                </c:pt>
                <c:pt idx="3873">
                  <c:v>64.549999999997624</c:v>
                </c:pt>
                <c:pt idx="3874">
                  <c:v>64.56666666666429</c:v>
                </c:pt>
                <c:pt idx="3875">
                  <c:v>64.583333333330955</c:v>
                </c:pt>
                <c:pt idx="3876">
                  <c:v>64.599999999997621</c:v>
                </c:pt>
                <c:pt idx="3877">
                  <c:v>64.616666666664287</c:v>
                </c:pt>
                <c:pt idx="3878">
                  <c:v>64.633333333330953</c:v>
                </c:pt>
                <c:pt idx="3879">
                  <c:v>64.649999999997618</c:v>
                </c:pt>
                <c:pt idx="3880">
                  <c:v>64.666666666664284</c:v>
                </c:pt>
                <c:pt idx="3881">
                  <c:v>64.68333333333095</c:v>
                </c:pt>
                <c:pt idx="3882">
                  <c:v>64.699999999997615</c:v>
                </c:pt>
                <c:pt idx="3883">
                  <c:v>64.716666666664281</c:v>
                </c:pt>
                <c:pt idx="3884">
                  <c:v>64.733333333330947</c:v>
                </c:pt>
                <c:pt idx="3885">
                  <c:v>64.749999999997613</c:v>
                </c:pt>
                <c:pt idx="3886">
                  <c:v>64.766666666664278</c:v>
                </c:pt>
                <c:pt idx="3887">
                  <c:v>64.783333333330944</c:v>
                </c:pt>
                <c:pt idx="3888">
                  <c:v>64.79999999999761</c:v>
                </c:pt>
                <c:pt idx="3889">
                  <c:v>64.816666666664275</c:v>
                </c:pt>
                <c:pt idx="3890">
                  <c:v>64.833333333330941</c:v>
                </c:pt>
                <c:pt idx="3891">
                  <c:v>64.849999999997607</c:v>
                </c:pt>
                <c:pt idx="3892">
                  <c:v>64.866666666664273</c:v>
                </c:pt>
                <c:pt idx="3893">
                  <c:v>64.883333333330938</c:v>
                </c:pt>
                <c:pt idx="3894">
                  <c:v>64.899999999997604</c:v>
                </c:pt>
                <c:pt idx="3895">
                  <c:v>64.91666666666427</c:v>
                </c:pt>
                <c:pt idx="3896">
                  <c:v>64.933333333330935</c:v>
                </c:pt>
                <c:pt idx="3897">
                  <c:v>64.949999999997601</c:v>
                </c:pt>
                <c:pt idx="3898">
                  <c:v>64.966666666664267</c:v>
                </c:pt>
                <c:pt idx="3899">
                  <c:v>64.983333333330933</c:v>
                </c:pt>
                <c:pt idx="3900">
                  <c:v>64.999999999997598</c:v>
                </c:pt>
                <c:pt idx="3901">
                  <c:v>65.016666666664264</c:v>
                </c:pt>
                <c:pt idx="3902">
                  <c:v>65.03333333333093</c:v>
                </c:pt>
                <c:pt idx="3903">
                  <c:v>65.049999999997596</c:v>
                </c:pt>
                <c:pt idx="3904">
                  <c:v>65.066666666664261</c:v>
                </c:pt>
                <c:pt idx="3905">
                  <c:v>65.083333333330927</c:v>
                </c:pt>
                <c:pt idx="3906">
                  <c:v>65.099999999997593</c:v>
                </c:pt>
                <c:pt idx="3907">
                  <c:v>65.116666666664258</c:v>
                </c:pt>
                <c:pt idx="3908">
                  <c:v>65.133333333330924</c:v>
                </c:pt>
                <c:pt idx="3909">
                  <c:v>65.14999999999759</c:v>
                </c:pt>
                <c:pt idx="3910">
                  <c:v>65.166666666664256</c:v>
                </c:pt>
                <c:pt idx="3911">
                  <c:v>65.183333333330921</c:v>
                </c:pt>
                <c:pt idx="3912">
                  <c:v>65.199999999997587</c:v>
                </c:pt>
                <c:pt idx="3913">
                  <c:v>65.216666666664253</c:v>
                </c:pt>
                <c:pt idx="3914">
                  <c:v>65.233333333330918</c:v>
                </c:pt>
                <c:pt idx="3915">
                  <c:v>65.249999999997584</c:v>
                </c:pt>
                <c:pt idx="3916">
                  <c:v>65.26666666666425</c:v>
                </c:pt>
                <c:pt idx="3917">
                  <c:v>65.283333333330916</c:v>
                </c:pt>
                <c:pt idx="3918">
                  <c:v>65.299999999997581</c:v>
                </c:pt>
                <c:pt idx="3919">
                  <c:v>65.316666666664247</c:v>
                </c:pt>
                <c:pt idx="3920">
                  <c:v>65.333333333330913</c:v>
                </c:pt>
                <c:pt idx="3921">
                  <c:v>65.349999999997578</c:v>
                </c:pt>
                <c:pt idx="3922">
                  <c:v>65.366666666664244</c:v>
                </c:pt>
                <c:pt idx="3923">
                  <c:v>65.38333333333091</c:v>
                </c:pt>
                <c:pt idx="3924">
                  <c:v>65.399999999997576</c:v>
                </c:pt>
                <c:pt idx="3925">
                  <c:v>65.416666666664241</c:v>
                </c:pt>
                <c:pt idx="3926">
                  <c:v>65.433333333330907</c:v>
                </c:pt>
                <c:pt idx="3927">
                  <c:v>65.449999999997573</c:v>
                </c:pt>
                <c:pt idx="3928">
                  <c:v>65.466666666664239</c:v>
                </c:pt>
                <c:pt idx="3929">
                  <c:v>65.483333333330904</c:v>
                </c:pt>
                <c:pt idx="3930">
                  <c:v>65.49999999999757</c:v>
                </c:pt>
                <c:pt idx="3931">
                  <c:v>65.516666666664236</c:v>
                </c:pt>
                <c:pt idx="3932">
                  <c:v>65.533333333330901</c:v>
                </c:pt>
                <c:pt idx="3933">
                  <c:v>65.549999999997567</c:v>
                </c:pt>
                <c:pt idx="3934">
                  <c:v>65.566666666664233</c:v>
                </c:pt>
                <c:pt idx="3935">
                  <c:v>65.583333333330899</c:v>
                </c:pt>
                <c:pt idx="3936">
                  <c:v>65.599999999997564</c:v>
                </c:pt>
                <c:pt idx="3937">
                  <c:v>65.61666666666423</c:v>
                </c:pt>
                <c:pt idx="3938">
                  <c:v>65.633333333330896</c:v>
                </c:pt>
                <c:pt idx="3939">
                  <c:v>65.649999999997561</c:v>
                </c:pt>
                <c:pt idx="3940">
                  <c:v>65.666666666664227</c:v>
                </c:pt>
                <c:pt idx="3941">
                  <c:v>65.683333333330893</c:v>
                </c:pt>
                <c:pt idx="3942">
                  <c:v>65.699999999997559</c:v>
                </c:pt>
                <c:pt idx="3943">
                  <c:v>65.716666666664224</c:v>
                </c:pt>
                <c:pt idx="3944">
                  <c:v>65.73333333333089</c:v>
                </c:pt>
                <c:pt idx="3945">
                  <c:v>65.749999999997556</c:v>
                </c:pt>
                <c:pt idx="3946">
                  <c:v>65.766666666664221</c:v>
                </c:pt>
                <c:pt idx="3947">
                  <c:v>65.783333333330887</c:v>
                </c:pt>
                <c:pt idx="3948">
                  <c:v>65.799999999997553</c:v>
                </c:pt>
                <c:pt idx="3949">
                  <c:v>65.816666666664219</c:v>
                </c:pt>
                <c:pt idx="3950">
                  <c:v>65.833333333330884</c:v>
                </c:pt>
                <c:pt idx="3951">
                  <c:v>65.84999999999755</c:v>
                </c:pt>
                <c:pt idx="3952">
                  <c:v>65.866666666664216</c:v>
                </c:pt>
                <c:pt idx="3953">
                  <c:v>65.883333333330881</c:v>
                </c:pt>
                <c:pt idx="3954">
                  <c:v>65.899999999997547</c:v>
                </c:pt>
                <c:pt idx="3955">
                  <c:v>65.916666666664213</c:v>
                </c:pt>
                <c:pt idx="3956">
                  <c:v>65.933333333330879</c:v>
                </c:pt>
                <c:pt idx="3957">
                  <c:v>65.949999999997544</c:v>
                </c:pt>
                <c:pt idx="3958">
                  <c:v>65.96666666666421</c:v>
                </c:pt>
                <c:pt idx="3959">
                  <c:v>65.983333333330876</c:v>
                </c:pt>
                <c:pt idx="3960">
                  <c:v>65.999999999997542</c:v>
                </c:pt>
                <c:pt idx="3961">
                  <c:v>66.016666666664207</c:v>
                </c:pt>
                <c:pt idx="3962">
                  <c:v>66.033333333330873</c:v>
                </c:pt>
                <c:pt idx="3963">
                  <c:v>66.049999999997539</c:v>
                </c:pt>
                <c:pt idx="3964">
                  <c:v>66.066666666664204</c:v>
                </c:pt>
                <c:pt idx="3965">
                  <c:v>66.08333333333087</c:v>
                </c:pt>
                <c:pt idx="3966">
                  <c:v>66.099999999997536</c:v>
                </c:pt>
                <c:pt idx="3967">
                  <c:v>66.116666666664202</c:v>
                </c:pt>
                <c:pt idx="3968">
                  <c:v>66.133333333330867</c:v>
                </c:pt>
                <c:pt idx="3969">
                  <c:v>66.149999999997533</c:v>
                </c:pt>
                <c:pt idx="3970">
                  <c:v>66.166666666664199</c:v>
                </c:pt>
                <c:pt idx="3971">
                  <c:v>66.183333333330864</c:v>
                </c:pt>
                <c:pt idx="3972">
                  <c:v>66.19999999999753</c:v>
                </c:pt>
                <c:pt idx="3973">
                  <c:v>66.216666666664196</c:v>
                </c:pt>
                <c:pt idx="3974">
                  <c:v>66.233333333330862</c:v>
                </c:pt>
                <c:pt idx="3975">
                  <c:v>66.249999999997527</c:v>
                </c:pt>
                <c:pt idx="3976">
                  <c:v>66.266666666664193</c:v>
                </c:pt>
                <c:pt idx="3977">
                  <c:v>66.283333333330859</c:v>
                </c:pt>
                <c:pt idx="3978">
                  <c:v>66.299999999997524</c:v>
                </c:pt>
                <c:pt idx="3979">
                  <c:v>66.31666666666419</c:v>
                </c:pt>
                <c:pt idx="3980">
                  <c:v>66.333333333330856</c:v>
                </c:pt>
                <c:pt idx="3981">
                  <c:v>66.349999999997522</c:v>
                </c:pt>
                <c:pt idx="3982">
                  <c:v>66.366666666664187</c:v>
                </c:pt>
                <c:pt idx="3983">
                  <c:v>66.383333333330853</c:v>
                </c:pt>
                <c:pt idx="3984">
                  <c:v>66.399999999997519</c:v>
                </c:pt>
                <c:pt idx="3985">
                  <c:v>66.416666666664185</c:v>
                </c:pt>
                <c:pt idx="3986">
                  <c:v>66.43333333333085</c:v>
                </c:pt>
                <c:pt idx="3987">
                  <c:v>66.449999999997516</c:v>
                </c:pt>
                <c:pt idx="3988">
                  <c:v>66.466666666664182</c:v>
                </c:pt>
                <c:pt idx="3989">
                  <c:v>66.483333333330847</c:v>
                </c:pt>
                <c:pt idx="3990">
                  <c:v>66.499999999997513</c:v>
                </c:pt>
                <c:pt idx="3991">
                  <c:v>66.516666666664179</c:v>
                </c:pt>
                <c:pt idx="3992">
                  <c:v>66.533333333330845</c:v>
                </c:pt>
                <c:pt idx="3993">
                  <c:v>66.54999999999751</c:v>
                </c:pt>
                <c:pt idx="3994">
                  <c:v>66.566666666664176</c:v>
                </c:pt>
                <c:pt idx="3995">
                  <c:v>66.583333333330842</c:v>
                </c:pt>
                <c:pt idx="3996">
                  <c:v>66.599999999997507</c:v>
                </c:pt>
                <c:pt idx="3997">
                  <c:v>66.616666666664173</c:v>
                </c:pt>
                <c:pt idx="3998">
                  <c:v>66.633333333330839</c:v>
                </c:pt>
                <c:pt idx="3999">
                  <c:v>66.649999999997505</c:v>
                </c:pt>
                <c:pt idx="4000">
                  <c:v>66.66666666666417</c:v>
                </c:pt>
                <c:pt idx="4001">
                  <c:v>66.683333333330836</c:v>
                </c:pt>
                <c:pt idx="4002">
                  <c:v>66.699999999997502</c:v>
                </c:pt>
                <c:pt idx="4003">
                  <c:v>66.716666666664167</c:v>
                </c:pt>
                <c:pt idx="4004">
                  <c:v>66.733333333330833</c:v>
                </c:pt>
                <c:pt idx="4005">
                  <c:v>66.749999999997499</c:v>
                </c:pt>
                <c:pt idx="4006">
                  <c:v>66.766666666664165</c:v>
                </c:pt>
                <c:pt idx="4007">
                  <c:v>66.78333333333083</c:v>
                </c:pt>
                <c:pt idx="4008">
                  <c:v>66.799999999997496</c:v>
                </c:pt>
                <c:pt idx="4009">
                  <c:v>66.816666666664162</c:v>
                </c:pt>
                <c:pt idx="4010">
                  <c:v>66.833333333330827</c:v>
                </c:pt>
                <c:pt idx="4011">
                  <c:v>66.849999999997493</c:v>
                </c:pt>
                <c:pt idx="4012">
                  <c:v>66.866666666664159</c:v>
                </c:pt>
                <c:pt idx="4013">
                  <c:v>66.883333333330825</c:v>
                </c:pt>
                <c:pt idx="4014">
                  <c:v>66.89999999999749</c:v>
                </c:pt>
                <c:pt idx="4015">
                  <c:v>66.916666666664156</c:v>
                </c:pt>
                <c:pt idx="4016">
                  <c:v>66.933333333330822</c:v>
                </c:pt>
                <c:pt idx="4017">
                  <c:v>66.949999999997488</c:v>
                </c:pt>
                <c:pt idx="4018">
                  <c:v>66.966666666664153</c:v>
                </c:pt>
                <c:pt idx="4019">
                  <c:v>66.983333333330819</c:v>
                </c:pt>
                <c:pt idx="4020">
                  <c:v>66.999999999997485</c:v>
                </c:pt>
                <c:pt idx="4021">
                  <c:v>67.01666666666415</c:v>
                </c:pt>
                <c:pt idx="4022">
                  <c:v>67.033333333330816</c:v>
                </c:pt>
                <c:pt idx="4023">
                  <c:v>67.049999999997482</c:v>
                </c:pt>
                <c:pt idx="4024">
                  <c:v>67.066666666664148</c:v>
                </c:pt>
                <c:pt idx="4025">
                  <c:v>67.083333333330813</c:v>
                </c:pt>
                <c:pt idx="4026">
                  <c:v>67.099999999997479</c:v>
                </c:pt>
                <c:pt idx="4027">
                  <c:v>67.116666666664145</c:v>
                </c:pt>
                <c:pt idx="4028">
                  <c:v>67.13333333333081</c:v>
                </c:pt>
                <c:pt idx="4029">
                  <c:v>67.149999999997476</c:v>
                </c:pt>
                <c:pt idx="4030">
                  <c:v>67.166666666664142</c:v>
                </c:pt>
                <c:pt idx="4031">
                  <c:v>67.183333333330808</c:v>
                </c:pt>
                <c:pt idx="4032">
                  <c:v>67.199999999997473</c:v>
                </c:pt>
                <c:pt idx="4033">
                  <c:v>67.216666666664139</c:v>
                </c:pt>
                <c:pt idx="4034">
                  <c:v>67.233333333330805</c:v>
                </c:pt>
                <c:pt idx="4035">
                  <c:v>67.24999999999747</c:v>
                </c:pt>
                <c:pt idx="4036">
                  <c:v>67.266666666664136</c:v>
                </c:pt>
                <c:pt idx="4037">
                  <c:v>67.283333333330802</c:v>
                </c:pt>
                <c:pt idx="4038">
                  <c:v>67.299999999997468</c:v>
                </c:pt>
                <c:pt idx="4039">
                  <c:v>67.316666666664133</c:v>
                </c:pt>
                <c:pt idx="4040">
                  <c:v>67.333333333330799</c:v>
                </c:pt>
                <c:pt idx="4041">
                  <c:v>67.349999999997465</c:v>
                </c:pt>
                <c:pt idx="4042">
                  <c:v>67.366666666664131</c:v>
                </c:pt>
                <c:pt idx="4043">
                  <c:v>67.383333333330796</c:v>
                </c:pt>
                <c:pt idx="4044">
                  <c:v>67.399999999997462</c:v>
                </c:pt>
                <c:pt idx="4045">
                  <c:v>67.416666666664128</c:v>
                </c:pt>
                <c:pt idx="4046">
                  <c:v>67.433333333330793</c:v>
                </c:pt>
                <c:pt idx="4047">
                  <c:v>67.449999999997459</c:v>
                </c:pt>
                <c:pt idx="4048">
                  <c:v>67.466666666664125</c:v>
                </c:pt>
                <c:pt idx="4049">
                  <c:v>67.483333333330791</c:v>
                </c:pt>
                <c:pt idx="4050">
                  <c:v>67.499999999997456</c:v>
                </c:pt>
                <c:pt idx="4051">
                  <c:v>67.516666666664122</c:v>
                </c:pt>
                <c:pt idx="4052">
                  <c:v>67.533333333330788</c:v>
                </c:pt>
                <c:pt idx="4053">
                  <c:v>67.549999999997453</c:v>
                </c:pt>
                <c:pt idx="4054">
                  <c:v>67.566666666664119</c:v>
                </c:pt>
                <c:pt idx="4055">
                  <c:v>67.583333333330785</c:v>
                </c:pt>
                <c:pt idx="4056">
                  <c:v>67.599999999997451</c:v>
                </c:pt>
                <c:pt idx="4057">
                  <c:v>67.616666666664116</c:v>
                </c:pt>
                <c:pt idx="4058">
                  <c:v>67.633333333330782</c:v>
                </c:pt>
                <c:pt idx="4059">
                  <c:v>67.649999999997448</c:v>
                </c:pt>
                <c:pt idx="4060">
                  <c:v>67.666666666664113</c:v>
                </c:pt>
                <c:pt idx="4061">
                  <c:v>67.683333333330779</c:v>
                </c:pt>
                <c:pt idx="4062">
                  <c:v>67.699999999997445</c:v>
                </c:pt>
                <c:pt idx="4063">
                  <c:v>67.716666666664111</c:v>
                </c:pt>
                <c:pt idx="4064">
                  <c:v>67.733333333330776</c:v>
                </c:pt>
                <c:pt idx="4065">
                  <c:v>67.749999999997442</c:v>
                </c:pt>
                <c:pt idx="4066">
                  <c:v>67.766666666664108</c:v>
                </c:pt>
                <c:pt idx="4067">
                  <c:v>67.783333333330773</c:v>
                </c:pt>
                <c:pt idx="4068">
                  <c:v>67.799999999997439</c:v>
                </c:pt>
                <c:pt idx="4069">
                  <c:v>67.816666666664105</c:v>
                </c:pt>
                <c:pt idx="4070">
                  <c:v>67.833333333330771</c:v>
                </c:pt>
                <c:pt idx="4071">
                  <c:v>67.849999999997436</c:v>
                </c:pt>
                <c:pt idx="4072">
                  <c:v>67.866666666664102</c:v>
                </c:pt>
                <c:pt idx="4073">
                  <c:v>67.883333333330768</c:v>
                </c:pt>
                <c:pt idx="4074">
                  <c:v>67.899999999997434</c:v>
                </c:pt>
                <c:pt idx="4075">
                  <c:v>67.916666666664099</c:v>
                </c:pt>
                <c:pt idx="4076">
                  <c:v>67.933333333330765</c:v>
                </c:pt>
                <c:pt idx="4077">
                  <c:v>67.949999999997431</c:v>
                </c:pt>
                <c:pt idx="4078">
                  <c:v>67.966666666664096</c:v>
                </c:pt>
                <c:pt idx="4079">
                  <c:v>67.983333333330762</c:v>
                </c:pt>
                <c:pt idx="4080">
                  <c:v>67.999999999997428</c:v>
                </c:pt>
                <c:pt idx="4081">
                  <c:v>68.016666666664094</c:v>
                </c:pt>
                <c:pt idx="4082">
                  <c:v>68.033333333330759</c:v>
                </c:pt>
                <c:pt idx="4083">
                  <c:v>68.049999999997425</c:v>
                </c:pt>
                <c:pt idx="4084">
                  <c:v>68.066666666664091</c:v>
                </c:pt>
                <c:pt idx="4085">
                  <c:v>68.083333333330756</c:v>
                </c:pt>
                <c:pt idx="4086">
                  <c:v>68.099999999997422</c:v>
                </c:pt>
                <c:pt idx="4087">
                  <c:v>68.116666666664088</c:v>
                </c:pt>
                <c:pt idx="4088">
                  <c:v>68.133333333330754</c:v>
                </c:pt>
                <c:pt idx="4089">
                  <c:v>68.149999999997419</c:v>
                </c:pt>
                <c:pt idx="4090">
                  <c:v>68.166666666664085</c:v>
                </c:pt>
                <c:pt idx="4091">
                  <c:v>68.183333333330751</c:v>
                </c:pt>
                <c:pt idx="4092">
                  <c:v>68.199999999997416</c:v>
                </c:pt>
                <c:pt idx="4093">
                  <c:v>68.216666666664082</c:v>
                </c:pt>
                <c:pt idx="4094">
                  <c:v>68.233333333330748</c:v>
                </c:pt>
                <c:pt idx="4095">
                  <c:v>68.249999999997414</c:v>
                </c:pt>
                <c:pt idx="4096">
                  <c:v>68.266666666664079</c:v>
                </c:pt>
                <c:pt idx="4097">
                  <c:v>68.283333333330745</c:v>
                </c:pt>
                <c:pt idx="4098">
                  <c:v>68.299999999997411</c:v>
                </c:pt>
                <c:pt idx="4099">
                  <c:v>68.316666666664077</c:v>
                </c:pt>
                <c:pt idx="4100">
                  <c:v>68.333333333330742</c:v>
                </c:pt>
                <c:pt idx="4101">
                  <c:v>68.349999999997408</c:v>
                </c:pt>
                <c:pt idx="4102">
                  <c:v>68.366666666664074</c:v>
                </c:pt>
                <c:pt idx="4103">
                  <c:v>68.383333333330739</c:v>
                </c:pt>
                <c:pt idx="4104">
                  <c:v>68.399999999997405</c:v>
                </c:pt>
                <c:pt idx="4105">
                  <c:v>68.416666666664071</c:v>
                </c:pt>
                <c:pt idx="4106">
                  <c:v>68.433333333330737</c:v>
                </c:pt>
                <c:pt idx="4107">
                  <c:v>68.449999999997402</c:v>
                </c:pt>
                <c:pt idx="4108">
                  <c:v>68.466666666664068</c:v>
                </c:pt>
                <c:pt idx="4109">
                  <c:v>68.483333333330734</c:v>
                </c:pt>
                <c:pt idx="4110">
                  <c:v>68.499999999997399</c:v>
                </c:pt>
                <c:pt idx="4111">
                  <c:v>68.516666666664065</c:v>
                </c:pt>
                <c:pt idx="4112">
                  <c:v>68.533333333330731</c:v>
                </c:pt>
                <c:pt idx="4113">
                  <c:v>68.549999999997397</c:v>
                </c:pt>
                <c:pt idx="4114">
                  <c:v>68.566666666664062</c:v>
                </c:pt>
                <c:pt idx="4115">
                  <c:v>68.583333333330728</c:v>
                </c:pt>
                <c:pt idx="4116">
                  <c:v>68.599999999997394</c:v>
                </c:pt>
                <c:pt idx="4117">
                  <c:v>68.616666666664059</c:v>
                </c:pt>
                <c:pt idx="4118">
                  <c:v>68.633333333330725</c:v>
                </c:pt>
                <c:pt idx="4119">
                  <c:v>68.649999999997391</c:v>
                </c:pt>
                <c:pt idx="4120">
                  <c:v>68.666666666664057</c:v>
                </c:pt>
                <c:pt idx="4121">
                  <c:v>68.683333333330722</c:v>
                </c:pt>
                <c:pt idx="4122">
                  <c:v>68.699999999997388</c:v>
                </c:pt>
                <c:pt idx="4123">
                  <c:v>68.716666666664054</c:v>
                </c:pt>
                <c:pt idx="4124">
                  <c:v>68.733333333330719</c:v>
                </c:pt>
                <c:pt idx="4125">
                  <c:v>68.749999999997385</c:v>
                </c:pt>
                <c:pt idx="4126">
                  <c:v>68.766666666664051</c:v>
                </c:pt>
                <c:pt idx="4127">
                  <c:v>68.783333333330717</c:v>
                </c:pt>
                <c:pt idx="4128">
                  <c:v>68.799999999997382</c:v>
                </c:pt>
                <c:pt idx="4129">
                  <c:v>68.816666666664048</c:v>
                </c:pt>
                <c:pt idx="4130">
                  <c:v>68.833333333330714</c:v>
                </c:pt>
                <c:pt idx="4131">
                  <c:v>68.84999999999738</c:v>
                </c:pt>
                <c:pt idx="4132">
                  <c:v>68.866666666664045</c:v>
                </c:pt>
                <c:pt idx="4133">
                  <c:v>68.883333333330711</c:v>
                </c:pt>
                <c:pt idx="4134">
                  <c:v>68.899999999997377</c:v>
                </c:pt>
                <c:pt idx="4135">
                  <c:v>68.916666666664042</c:v>
                </c:pt>
                <c:pt idx="4136">
                  <c:v>68.933333333330708</c:v>
                </c:pt>
                <c:pt idx="4137">
                  <c:v>68.949999999997374</c:v>
                </c:pt>
                <c:pt idx="4138">
                  <c:v>68.96666666666404</c:v>
                </c:pt>
                <c:pt idx="4139">
                  <c:v>68.983333333330705</c:v>
                </c:pt>
                <c:pt idx="4140">
                  <c:v>68.999999999997371</c:v>
                </c:pt>
                <c:pt idx="4141">
                  <c:v>69.016666666664037</c:v>
                </c:pt>
                <c:pt idx="4142">
                  <c:v>69.033333333330702</c:v>
                </c:pt>
                <c:pt idx="4143">
                  <c:v>69.049999999997368</c:v>
                </c:pt>
                <c:pt idx="4144">
                  <c:v>69.066666666664034</c:v>
                </c:pt>
                <c:pt idx="4145">
                  <c:v>69.0833333333307</c:v>
                </c:pt>
                <c:pt idx="4146">
                  <c:v>69.099999999997365</c:v>
                </c:pt>
                <c:pt idx="4147">
                  <c:v>69.116666666664031</c:v>
                </c:pt>
                <c:pt idx="4148">
                  <c:v>69.133333333330697</c:v>
                </c:pt>
                <c:pt idx="4149">
                  <c:v>69.149999999997362</c:v>
                </c:pt>
                <c:pt idx="4150">
                  <c:v>69.166666666664028</c:v>
                </c:pt>
                <c:pt idx="4151">
                  <c:v>69.183333333330694</c:v>
                </c:pt>
                <c:pt idx="4152">
                  <c:v>69.19999999999736</c:v>
                </c:pt>
                <c:pt idx="4153">
                  <c:v>69.216666666664025</c:v>
                </c:pt>
                <c:pt idx="4154">
                  <c:v>69.233333333330691</c:v>
                </c:pt>
                <c:pt idx="4155">
                  <c:v>69.249999999997357</c:v>
                </c:pt>
                <c:pt idx="4156">
                  <c:v>69.266666666664023</c:v>
                </c:pt>
                <c:pt idx="4157">
                  <c:v>69.283333333330688</c:v>
                </c:pt>
                <c:pt idx="4158">
                  <c:v>69.299999999997354</c:v>
                </c:pt>
                <c:pt idx="4159">
                  <c:v>69.31666666666402</c:v>
                </c:pt>
                <c:pt idx="4160">
                  <c:v>69.333333333330685</c:v>
                </c:pt>
                <c:pt idx="4161">
                  <c:v>69.349999999997351</c:v>
                </c:pt>
                <c:pt idx="4162">
                  <c:v>69.366666666664017</c:v>
                </c:pt>
                <c:pt idx="4163">
                  <c:v>69.383333333330683</c:v>
                </c:pt>
                <c:pt idx="4164">
                  <c:v>69.399999999997348</c:v>
                </c:pt>
                <c:pt idx="4165">
                  <c:v>69.416666666664014</c:v>
                </c:pt>
                <c:pt idx="4166">
                  <c:v>69.43333333333068</c:v>
                </c:pt>
                <c:pt idx="4167">
                  <c:v>69.449999999997345</c:v>
                </c:pt>
                <c:pt idx="4168">
                  <c:v>69.466666666664011</c:v>
                </c:pt>
                <c:pt idx="4169">
                  <c:v>69.483333333330677</c:v>
                </c:pt>
                <c:pt idx="4170">
                  <c:v>69.499999999997343</c:v>
                </c:pt>
                <c:pt idx="4171">
                  <c:v>69.516666666664008</c:v>
                </c:pt>
                <c:pt idx="4172">
                  <c:v>69.533333333330674</c:v>
                </c:pt>
                <c:pt idx="4173">
                  <c:v>69.54999999999734</c:v>
                </c:pt>
                <c:pt idx="4174">
                  <c:v>69.566666666664005</c:v>
                </c:pt>
                <c:pt idx="4175">
                  <c:v>69.583333333330671</c:v>
                </c:pt>
                <c:pt idx="4176">
                  <c:v>69.599999999997337</c:v>
                </c:pt>
                <c:pt idx="4177">
                  <c:v>69.616666666664003</c:v>
                </c:pt>
                <c:pt idx="4178">
                  <c:v>69.633333333330668</c:v>
                </c:pt>
                <c:pt idx="4179">
                  <c:v>69.649999999997334</c:v>
                </c:pt>
                <c:pt idx="4180">
                  <c:v>69.666666666664</c:v>
                </c:pt>
                <c:pt idx="4181">
                  <c:v>69.683333333330665</c:v>
                </c:pt>
                <c:pt idx="4182">
                  <c:v>69.699999999997331</c:v>
                </c:pt>
                <c:pt idx="4183">
                  <c:v>69.716666666663997</c:v>
                </c:pt>
                <c:pt idx="4184">
                  <c:v>69.733333333330663</c:v>
                </c:pt>
                <c:pt idx="4185">
                  <c:v>69.749999999997328</c:v>
                </c:pt>
                <c:pt idx="4186">
                  <c:v>69.766666666663994</c:v>
                </c:pt>
                <c:pt idx="4187">
                  <c:v>69.78333333333066</c:v>
                </c:pt>
                <c:pt idx="4188">
                  <c:v>69.799999999997326</c:v>
                </c:pt>
                <c:pt idx="4189">
                  <c:v>69.816666666663991</c:v>
                </c:pt>
                <c:pt idx="4190">
                  <c:v>69.833333333330657</c:v>
                </c:pt>
                <c:pt idx="4191">
                  <c:v>69.849999999997323</c:v>
                </c:pt>
                <c:pt idx="4192">
                  <c:v>69.866666666663988</c:v>
                </c:pt>
                <c:pt idx="4193">
                  <c:v>69.883333333330654</c:v>
                </c:pt>
                <c:pt idx="4194">
                  <c:v>69.89999999999732</c:v>
                </c:pt>
                <c:pt idx="4195">
                  <c:v>69.916666666663986</c:v>
                </c:pt>
                <c:pt idx="4196">
                  <c:v>69.933333333330651</c:v>
                </c:pt>
                <c:pt idx="4197">
                  <c:v>69.949999999997317</c:v>
                </c:pt>
                <c:pt idx="4198">
                  <c:v>69.966666666663983</c:v>
                </c:pt>
                <c:pt idx="4199">
                  <c:v>69.983333333330648</c:v>
                </c:pt>
                <c:pt idx="4200">
                  <c:v>69.999999999997314</c:v>
                </c:pt>
                <c:pt idx="4201">
                  <c:v>70.01666666666398</c:v>
                </c:pt>
                <c:pt idx="4202">
                  <c:v>70.033333333330646</c:v>
                </c:pt>
                <c:pt idx="4203">
                  <c:v>70.049999999997311</c:v>
                </c:pt>
                <c:pt idx="4204">
                  <c:v>70.066666666663977</c:v>
                </c:pt>
                <c:pt idx="4205">
                  <c:v>70.083333333330643</c:v>
                </c:pt>
                <c:pt idx="4206">
                  <c:v>70.099999999997308</c:v>
                </c:pt>
                <c:pt idx="4207">
                  <c:v>70.116666666663974</c:v>
                </c:pt>
                <c:pt idx="4208">
                  <c:v>70.13333333333064</c:v>
                </c:pt>
                <c:pt idx="4209">
                  <c:v>70.149999999997306</c:v>
                </c:pt>
                <c:pt idx="4210">
                  <c:v>70.166666666663971</c:v>
                </c:pt>
                <c:pt idx="4211">
                  <c:v>70.183333333330637</c:v>
                </c:pt>
                <c:pt idx="4212">
                  <c:v>70.199999999997303</c:v>
                </c:pt>
                <c:pt idx="4213">
                  <c:v>70.216666666663968</c:v>
                </c:pt>
                <c:pt idx="4214">
                  <c:v>70.233333333330634</c:v>
                </c:pt>
                <c:pt idx="4215">
                  <c:v>70.2499999999973</c:v>
                </c:pt>
                <c:pt idx="4216">
                  <c:v>70.266666666663966</c:v>
                </c:pt>
                <c:pt idx="4217">
                  <c:v>70.283333333330631</c:v>
                </c:pt>
                <c:pt idx="4218">
                  <c:v>70.299999999997297</c:v>
                </c:pt>
                <c:pt idx="4219">
                  <c:v>70.316666666663963</c:v>
                </c:pt>
                <c:pt idx="4220">
                  <c:v>70.333333333330629</c:v>
                </c:pt>
                <c:pt idx="4221">
                  <c:v>70.349999999997294</c:v>
                </c:pt>
                <c:pt idx="4222">
                  <c:v>70.36666666666396</c:v>
                </c:pt>
                <c:pt idx="4223">
                  <c:v>70.383333333330626</c:v>
                </c:pt>
                <c:pt idx="4224">
                  <c:v>70.399999999997291</c:v>
                </c:pt>
                <c:pt idx="4225">
                  <c:v>70.416666666663957</c:v>
                </c:pt>
                <c:pt idx="4226">
                  <c:v>70.433333333330623</c:v>
                </c:pt>
                <c:pt idx="4227">
                  <c:v>70.449999999997289</c:v>
                </c:pt>
                <c:pt idx="4228">
                  <c:v>70.466666666663954</c:v>
                </c:pt>
                <c:pt idx="4229">
                  <c:v>70.48333333333062</c:v>
                </c:pt>
                <c:pt idx="4230">
                  <c:v>70.499999999997286</c:v>
                </c:pt>
                <c:pt idx="4231">
                  <c:v>70.516666666663951</c:v>
                </c:pt>
                <c:pt idx="4232">
                  <c:v>70.533333333330617</c:v>
                </c:pt>
                <c:pt idx="4233">
                  <c:v>70.549999999997283</c:v>
                </c:pt>
                <c:pt idx="4234">
                  <c:v>70.566666666663949</c:v>
                </c:pt>
                <c:pt idx="4235">
                  <c:v>70.583333333330614</c:v>
                </c:pt>
                <c:pt idx="4236">
                  <c:v>70.59999999999728</c:v>
                </c:pt>
                <c:pt idx="4237">
                  <c:v>70.616666666663946</c:v>
                </c:pt>
                <c:pt idx="4238">
                  <c:v>70.633333333330611</c:v>
                </c:pt>
                <c:pt idx="4239">
                  <c:v>70.649999999997277</c:v>
                </c:pt>
                <c:pt idx="4240">
                  <c:v>70.666666666663943</c:v>
                </c:pt>
                <c:pt idx="4241">
                  <c:v>70.683333333330609</c:v>
                </c:pt>
                <c:pt idx="4242">
                  <c:v>70.699999999997274</c:v>
                </c:pt>
                <c:pt idx="4243">
                  <c:v>70.71666666666394</c:v>
                </c:pt>
                <c:pt idx="4244">
                  <c:v>70.733333333330606</c:v>
                </c:pt>
                <c:pt idx="4245">
                  <c:v>70.749999999997272</c:v>
                </c:pt>
                <c:pt idx="4246">
                  <c:v>70.766666666663937</c:v>
                </c:pt>
                <c:pt idx="4247">
                  <c:v>70.783333333330603</c:v>
                </c:pt>
                <c:pt idx="4248">
                  <c:v>70.799999999997269</c:v>
                </c:pt>
                <c:pt idx="4249">
                  <c:v>70.816666666663934</c:v>
                </c:pt>
                <c:pt idx="4250">
                  <c:v>70.8333333333306</c:v>
                </c:pt>
                <c:pt idx="4251">
                  <c:v>70.849999999997266</c:v>
                </c:pt>
                <c:pt idx="4252">
                  <c:v>70.866666666663932</c:v>
                </c:pt>
                <c:pt idx="4253">
                  <c:v>70.883333333330597</c:v>
                </c:pt>
                <c:pt idx="4254">
                  <c:v>70.899999999997263</c:v>
                </c:pt>
                <c:pt idx="4255">
                  <c:v>70.916666666663929</c:v>
                </c:pt>
                <c:pt idx="4256">
                  <c:v>70.933333333330594</c:v>
                </c:pt>
                <c:pt idx="4257">
                  <c:v>70.94999999999726</c:v>
                </c:pt>
                <c:pt idx="4258">
                  <c:v>70.966666666663926</c:v>
                </c:pt>
                <c:pt idx="4259">
                  <c:v>70.983333333330592</c:v>
                </c:pt>
                <c:pt idx="4260">
                  <c:v>70.999999999997257</c:v>
                </c:pt>
                <c:pt idx="4261">
                  <c:v>71.016666666663923</c:v>
                </c:pt>
                <c:pt idx="4262">
                  <c:v>71.033333333330589</c:v>
                </c:pt>
                <c:pt idx="4263">
                  <c:v>71.049999999997254</c:v>
                </c:pt>
                <c:pt idx="4264">
                  <c:v>71.06666666666392</c:v>
                </c:pt>
                <c:pt idx="4265">
                  <c:v>71.083333333330586</c:v>
                </c:pt>
                <c:pt idx="4266">
                  <c:v>71.099999999997252</c:v>
                </c:pt>
                <c:pt idx="4267">
                  <c:v>71.116666666663917</c:v>
                </c:pt>
                <c:pt idx="4268">
                  <c:v>71.133333333330583</c:v>
                </c:pt>
                <c:pt idx="4269">
                  <c:v>71.149999999997249</c:v>
                </c:pt>
                <c:pt idx="4270">
                  <c:v>71.166666666663914</c:v>
                </c:pt>
                <c:pt idx="4271">
                  <c:v>71.18333333333058</c:v>
                </c:pt>
                <c:pt idx="4272">
                  <c:v>71.199999999997246</c:v>
                </c:pt>
                <c:pt idx="4273">
                  <c:v>71.216666666663912</c:v>
                </c:pt>
                <c:pt idx="4274">
                  <c:v>71.233333333330577</c:v>
                </c:pt>
                <c:pt idx="4275">
                  <c:v>71.249999999997243</c:v>
                </c:pt>
                <c:pt idx="4276">
                  <c:v>71.266666666663909</c:v>
                </c:pt>
                <c:pt idx="4277">
                  <c:v>71.283333333330575</c:v>
                </c:pt>
                <c:pt idx="4278">
                  <c:v>71.29999999999724</c:v>
                </c:pt>
                <c:pt idx="4279">
                  <c:v>71.316666666663906</c:v>
                </c:pt>
                <c:pt idx="4280">
                  <c:v>71.333333333330572</c:v>
                </c:pt>
                <c:pt idx="4281">
                  <c:v>71.349999999997237</c:v>
                </c:pt>
                <c:pt idx="4282">
                  <c:v>71.366666666663903</c:v>
                </c:pt>
                <c:pt idx="4283">
                  <c:v>71.383333333330569</c:v>
                </c:pt>
                <c:pt idx="4284">
                  <c:v>71.399999999997235</c:v>
                </c:pt>
                <c:pt idx="4285">
                  <c:v>71.4166666666639</c:v>
                </c:pt>
                <c:pt idx="4286">
                  <c:v>71.433333333330566</c:v>
                </c:pt>
                <c:pt idx="4287">
                  <c:v>71.449999999997232</c:v>
                </c:pt>
                <c:pt idx="4288">
                  <c:v>71.466666666663897</c:v>
                </c:pt>
                <c:pt idx="4289">
                  <c:v>71.483333333330563</c:v>
                </c:pt>
                <c:pt idx="4290">
                  <c:v>71.499999999997229</c:v>
                </c:pt>
                <c:pt idx="4291">
                  <c:v>71.516666666663895</c:v>
                </c:pt>
                <c:pt idx="4292">
                  <c:v>71.53333333333056</c:v>
                </c:pt>
                <c:pt idx="4293">
                  <c:v>71.549999999997226</c:v>
                </c:pt>
                <c:pt idx="4294">
                  <c:v>71.566666666663892</c:v>
                </c:pt>
                <c:pt idx="4295">
                  <c:v>71.583333333330557</c:v>
                </c:pt>
                <c:pt idx="4296">
                  <c:v>71.599999999997223</c:v>
                </c:pt>
                <c:pt idx="4297">
                  <c:v>71.616666666663889</c:v>
                </c:pt>
                <c:pt idx="4298">
                  <c:v>71.633333333330555</c:v>
                </c:pt>
                <c:pt idx="4299">
                  <c:v>71.64999999999722</c:v>
                </c:pt>
                <c:pt idx="4300">
                  <c:v>71.666666666663886</c:v>
                </c:pt>
                <c:pt idx="4301">
                  <c:v>71.683333333330552</c:v>
                </c:pt>
                <c:pt idx="4302">
                  <c:v>71.699999999997218</c:v>
                </c:pt>
                <c:pt idx="4303">
                  <c:v>71.716666666663883</c:v>
                </c:pt>
                <c:pt idx="4304">
                  <c:v>71.733333333330549</c:v>
                </c:pt>
                <c:pt idx="4305">
                  <c:v>71.749999999997215</c:v>
                </c:pt>
                <c:pt idx="4306">
                  <c:v>71.76666666666388</c:v>
                </c:pt>
                <c:pt idx="4307">
                  <c:v>71.783333333330546</c:v>
                </c:pt>
                <c:pt idx="4308">
                  <c:v>71.799999999997212</c:v>
                </c:pt>
                <c:pt idx="4309">
                  <c:v>71.816666666663878</c:v>
                </c:pt>
                <c:pt idx="4310">
                  <c:v>71.833333333330543</c:v>
                </c:pt>
                <c:pt idx="4311">
                  <c:v>71.849999999997209</c:v>
                </c:pt>
                <c:pt idx="4312">
                  <c:v>71.866666666663875</c:v>
                </c:pt>
                <c:pt idx="4313">
                  <c:v>71.88333333333054</c:v>
                </c:pt>
                <c:pt idx="4314">
                  <c:v>71.899999999997206</c:v>
                </c:pt>
                <c:pt idx="4315">
                  <c:v>71.916666666663872</c:v>
                </c:pt>
                <c:pt idx="4316">
                  <c:v>71.933333333330538</c:v>
                </c:pt>
                <c:pt idx="4317">
                  <c:v>71.949999999997203</c:v>
                </c:pt>
                <c:pt idx="4318">
                  <c:v>71.966666666663869</c:v>
                </c:pt>
                <c:pt idx="4319">
                  <c:v>71.983333333330535</c:v>
                </c:pt>
                <c:pt idx="4320">
                  <c:v>71.9999999999972</c:v>
                </c:pt>
                <c:pt idx="4321">
                  <c:v>72.016666666663866</c:v>
                </c:pt>
                <c:pt idx="4322">
                  <c:v>72.033333333330532</c:v>
                </c:pt>
                <c:pt idx="4323">
                  <c:v>72.049999999997198</c:v>
                </c:pt>
                <c:pt idx="4324">
                  <c:v>72.066666666663863</c:v>
                </c:pt>
                <c:pt idx="4325">
                  <c:v>72.083333333330529</c:v>
                </c:pt>
                <c:pt idx="4326">
                  <c:v>72.099999999997195</c:v>
                </c:pt>
                <c:pt idx="4327">
                  <c:v>72.11666666666386</c:v>
                </c:pt>
                <c:pt idx="4328">
                  <c:v>72.133333333330526</c:v>
                </c:pt>
                <c:pt idx="4329">
                  <c:v>72.149999999997192</c:v>
                </c:pt>
                <c:pt idx="4330">
                  <c:v>72.166666666663858</c:v>
                </c:pt>
                <c:pt idx="4331">
                  <c:v>72.183333333330523</c:v>
                </c:pt>
                <c:pt idx="4332">
                  <c:v>72.199999999997189</c:v>
                </c:pt>
                <c:pt idx="4333">
                  <c:v>72.216666666663855</c:v>
                </c:pt>
                <c:pt idx="4334">
                  <c:v>72.233333333330521</c:v>
                </c:pt>
                <c:pt idx="4335">
                  <c:v>72.249999999997186</c:v>
                </c:pt>
                <c:pt idx="4336">
                  <c:v>72.266666666663852</c:v>
                </c:pt>
                <c:pt idx="4337">
                  <c:v>72.283333333330518</c:v>
                </c:pt>
                <c:pt idx="4338">
                  <c:v>72.299999999997183</c:v>
                </c:pt>
                <c:pt idx="4339">
                  <c:v>72.316666666663849</c:v>
                </c:pt>
                <c:pt idx="4340">
                  <c:v>72.333333333330515</c:v>
                </c:pt>
                <c:pt idx="4341">
                  <c:v>72.349999999997181</c:v>
                </c:pt>
                <c:pt idx="4342">
                  <c:v>72.366666666663846</c:v>
                </c:pt>
                <c:pt idx="4343">
                  <c:v>72.383333333330512</c:v>
                </c:pt>
                <c:pt idx="4344">
                  <c:v>72.399999999997178</c:v>
                </c:pt>
                <c:pt idx="4345">
                  <c:v>72.416666666663843</c:v>
                </c:pt>
                <c:pt idx="4346">
                  <c:v>72.433333333330509</c:v>
                </c:pt>
                <c:pt idx="4347">
                  <c:v>72.449999999997175</c:v>
                </c:pt>
                <c:pt idx="4348">
                  <c:v>72.466666666663841</c:v>
                </c:pt>
                <c:pt idx="4349">
                  <c:v>72.483333333330506</c:v>
                </c:pt>
                <c:pt idx="4350">
                  <c:v>72.499999999997172</c:v>
                </c:pt>
                <c:pt idx="4351">
                  <c:v>72.516666666663838</c:v>
                </c:pt>
                <c:pt idx="4352">
                  <c:v>72.533333333330503</c:v>
                </c:pt>
                <c:pt idx="4353">
                  <c:v>72.549999999997169</c:v>
                </c:pt>
                <c:pt idx="4354">
                  <c:v>72.566666666663835</c:v>
                </c:pt>
                <c:pt idx="4355">
                  <c:v>72.583333333330501</c:v>
                </c:pt>
                <c:pt idx="4356">
                  <c:v>72.599999999997166</c:v>
                </c:pt>
                <c:pt idx="4357">
                  <c:v>72.616666666663832</c:v>
                </c:pt>
                <c:pt idx="4358">
                  <c:v>72.633333333330498</c:v>
                </c:pt>
                <c:pt idx="4359">
                  <c:v>72.649999999997164</c:v>
                </c:pt>
                <c:pt idx="4360">
                  <c:v>72.666666666663829</c:v>
                </c:pt>
                <c:pt idx="4361">
                  <c:v>72.683333333330495</c:v>
                </c:pt>
                <c:pt idx="4362">
                  <c:v>72.699999999997161</c:v>
                </c:pt>
                <c:pt idx="4363">
                  <c:v>72.716666666663826</c:v>
                </c:pt>
                <c:pt idx="4364">
                  <c:v>72.733333333330492</c:v>
                </c:pt>
                <c:pt idx="4365">
                  <c:v>72.749999999997158</c:v>
                </c:pt>
                <c:pt idx="4366">
                  <c:v>72.766666666663824</c:v>
                </c:pt>
                <c:pt idx="4367">
                  <c:v>72.783333333330489</c:v>
                </c:pt>
                <c:pt idx="4368">
                  <c:v>72.799999999997155</c:v>
                </c:pt>
                <c:pt idx="4369">
                  <c:v>72.816666666663821</c:v>
                </c:pt>
                <c:pt idx="4370">
                  <c:v>72.833333333330486</c:v>
                </c:pt>
                <c:pt idx="4371">
                  <c:v>72.849999999997152</c:v>
                </c:pt>
                <c:pt idx="4372">
                  <c:v>72.866666666663818</c:v>
                </c:pt>
                <c:pt idx="4373">
                  <c:v>72.883333333330484</c:v>
                </c:pt>
                <c:pt idx="4374">
                  <c:v>72.899999999997149</c:v>
                </c:pt>
                <c:pt idx="4375">
                  <c:v>72.916666666663815</c:v>
                </c:pt>
                <c:pt idx="4376">
                  <c:v>72.933333333330481</c:v>
                </c:pt>
                <c:pt idx="4377">
                  <c:v>72.949999999997146</c:v>
                </c:pt>
                <c:pt idx="4378">
                  <c:v>72.966666666663812</c:v>
                </c:pt>
                <c:pt idx="4379">
                  <c:v>72.983333333330478</c:v>
                </c:pt>
                <c:pt idx="4380">
                  <c:v>72.999999999997144</c:v>
                </c:pt>
                <c:pt idx="4381">
                  <c:v>73.016666666663809</c:v>
                </c:pt>
                <c:pt idx="4382">
                  <c:v>73.033333333330475</c:v>
                </c:pt>
                <c:pt idx="4383">
                  <c:v>73.049999999997141</c:v>
                </c:pt>
                <c:pt idx="4384">
                  <c:v>73.066666666663806</c:v>
                </c:pt>
                <c:pt idx="4385">
                  <c:v>73.083333333330472</c:v>
                </c:pt>
                <c:pt idx="4386">
                  <c:v>73.099999999997138</c:v>
                </c:pt>
                <c:pt idx="4387">
                  <c:v>73.116666666663804</c:v>
                </c:pt>
                <c:pt idx="4388">
                  <c:v>73.133333333330469</c:v>
                </c:pt>
                <c:pt idx="4389">
                  <c:v>73.149999999997135</c:v>
                </c:pt>
                <c:pt idx="4390">
                  <c:v>73.166666666663801</c:v>
                </c:pt>
                <c:pt idx="4391">
                  <c:v>73.183333333330467</c:v>
                </c:pt>
                <c:pt idx="4392">
                  <c:v>73.199999999997132</c:v>
                </c:pt>
                <c:pt idx="4393">
                  <c:v>73.216666666663798</c:v>
                </c:pt>
                <c:pt idx="4394">
                  <c:v>73.233333333330464</c:v>
                </c:pt>
                <c:pt idx="4395">
                  <c:v>73.249999999997129</c:v>
                </c:pt>
                <c:pt idx="4396">
                  <c:v>73.266666666663795</c:v>
                </c:pt>
                <c:pt idx="4397">
                  <c:v>73.283333333330461</c:v>
                </c:pt>
                <c:pt idx="4398">
                  <c:v>73.299999999997127</c:v>
                </c:pt>
                <c:pt idx="4399">
                  <c:v>73.316666666663792</c:v>
                </c:pt>
                <c:pt idx="4400">
                  <c:v>73.333333333330458</c:v>
                </c:pt>
                <c:pt idx="4401">
                  <c:v>73.349999999997124</c:v>
                </c:pt>
                <c:pt idx="4402">
                  <c:v>73.366666666663789</c:v>
                </c:pt>
                <c:pt idx="4403">
                  <c:v>73.383333333330455</c:v>
                </c:pt>
                <c:pt idx="4404">
                  <c:v>73.399999999997121</c:v>
                </c:pt>
                <c:pt idx="4405">
                  <c:v>73.416666666663787</c:v>
                </c:pt>
                <c:pt idx="4406">
                  <c:v>73.433333333330452</c:v>
                </c:pt>
                <c:pt idx="4407">
                  <c:v>73.449999999997118</c:v>
                </c:pt>
                <c:pt idx="4408">
                  <c:v>73.466666666663784</c:v>
                </c:pt>
                <c:pt idx="4409">
                  <c:v>73.483333333330449</c:v>
                </c:pt>
                <c:pt idx="4410">
                  <c:v>73.499999999997115</c:v>
                </c:pt>
                <c:pt idx="4411">
                  <c:v>73.516666666663781</c:v>
                </c:pt>
                <c:pt idx="4412">
                  <c:v>73.533333333330447</c:v>
                </c:pt>
                <c:pt idx="4413">
                  <c:v>73.549999999997112</c:v>
                </c:pt>
                <c:pt idx="4414">
                  <c:v>73.566666666663778</c:v>
                </c:pt>
                <c:pt idx="4415">
                  <c:v>73.583333333330444</c:v>
                </c:pt>
                <c:pt idx="4416">
                  <c:v>73.59999999999711</c:v>
                </c:pt>
                <c:pt idx="4417">
                  <c:v>73.616666666663775</c:v>
                </c:pt>
                <c:pt idx="4418">
                  <c:v>73.633333333330441</c:v>
                </c:pt>
                <c:pt idx="4419">
                  <c:v>73.649999999997107</c:v>
                </c:pt>
                <c:pt idx="4420">
                  <c:v>73.666666666663772</c:v>
                </c:pt>
                <c:pt idx="4421">
                  <c:v>73.683333333330438</c:v>
                </c:pt>
                <c:pt idx="4422">
                  <c:v>73.699999999997104</c:v>
                </c:pt>
                <c:pt idx="4423">
                  <c:v>73.71666666666377</c:v>
                </c:pt>
                <c:pt idx="4424">
                  <c:v>73.733333333330435</c:v>
                </c:pt>
                <c:pt idx="4425">
                  <c:v>73.749999999997101</c:v>
                </c:pt>
                <c:pt idx="4426">
                  <c:v>73.766666666663767</c:v>
                </c:pt>
                <c:pt idx="4427">
                  <c:v>73.783333333330432</c:v>
                </c:pt>
                <c:pt idx="4428">
                  <c:v>73.799999999997098</c:v>
                </c:pt>
                <c:pt idx="4429">
                  <c:v>73.816666666663764</c:v>
                </c:pt>
                <c:pt idx="4430">
                  <c:v>73.83333333333043</c:v>
                </c:pt>
                <c:pt idx="4431">
                  <c:v>73.849999999997095</c:v>
                </c:pt>
                <c:pt idx="4432">
                  <c:v>73.866666666663761</c:v>
                </c:pt>
                <c:pt idx="4433">
                  <c:v>73.883333333330427</c:v>
                </c:pt>
                <c:pt idx="4434">
                  <c:v>73.899999999997092</c:v>
                </c:pt>
                <c:pt idx="4435">
                  <c:v>73.916666666663758</c:v>
                </c:pt>
                <c:pt idx="4436">
                  <c:v>73.933333333330424</c:v>
                </c:pt>
                <c:pt idx="4437">
                  <c:v>73.94999999999709</c:v>
                </c:pt>
                <c:pt idx="4438">
                  <c:v>73.966666666663755</c:v>
                </c:pt>
                <c:pt idx="4439">
                  <c:v>73.983333333330421</c:v>
                </c:pt>
                <c:pt idx="4440">
                  <c:v>73.999999999997087</c:v>
                </c:pt>
                <c:pt idx="4441">
                  <c:v>74.016666666663752</c:v>
                </c:pt>
                <c:pt idx="4442">
                  <c:v>74.033333333330418</c:v>
                </c:pt>
                <c:pt idx="4443">
                  <c:v>74.049999999997084</c:v>
                </c:pt>
                <c:pt idx="4444">
                  <c:v>74.06666666666375</c:v>
                </c:pt>
                <c:pt idx="4445">
                  <c:v>74.083333333330415</c:v>
                </c:pt>
                <c:pt idx="4446">
                  <c:v>74.099999999997081</c:v>
                </c:pt>
                <c:pt idx="4447">
                  <c:v>74.116666666663747</c:v>
                </c:pt>
                <c:pt idx="4448">
                  <c:v>74.133333333330413</c:v>
                </c:pt>
                <c:pt idx="4449">
                  <c:v>74.149999999997078</c:v>
                </c:pt>
                <c:pt idx="4450">
                  <c:v>74.166666666663744</c:v>
                </c:pt>
                <c:pt idx="4451">
                  <c:v>74.18333333333041</c:v>
                </c:pt>
                <c:pt idx="4452">
                  <c:v>74.199999999997075</c:v>
                </c:pt>
                <c:pt idx="4453">
                  <c:v>74.216666666663741</c:v>
                </c:pt>
                <c:pt idx="4454">
                  <c:v>74.233333333330407</c:v>
                </c:pt>
                <c:pt idx="4455">
                  <c:v>74.249999999997073</c:v>
                </c:pt>
                <c:pt idx="4456">
                  <c:v>74.266666666663738</c:v>
                </c:pt>
                <c:pt idx="4457">
                  <c:v>74.283333333330404</c:v>
                </c:pt>
                <c:pt idx="4458">
                  <c:v>74.29999999999707</c:v>
                </c:pt>
                <c:pt idx="4459">
                  <c:v>74.316666666663735</c:v>
                </c:pt>
                <c:pt idx="4460">
                  <c:v>74.333333333330401</c:v>
                </c:pt>
                <c:pt idx="4461">
                  <c:v>74.349999999997067</c:v>
                </c:pt>
                <c:pt idx="4462">
                  <c:v>74.366666666663733</c:v>
                </c:pt>
                <c:pt idx="4463">
                  <c:v>74.383333333330398</c:v>
                </c:pt>
                <c:pt idx="4464">
                  <c:v>74.399999999997064</c:v>
                </c:pt>
                <c:pt idx="4465">
                  <c:v>74.41666666666373</c:v>
                </c:pt>
                <c:pt idx="4466">
                  <c:v>74.433333333330395</c:v>
                </c:pt>
                <c:pt idx="4467">
                  <c:v>74.449999999997061</c:v>
                </c:pt>
                <c:pt idx="4468">
                  <c:v>74.466666666663727</c:v>
                </c:pt>
                <c:pt idx="4469">
                  <c:v>74.483333333330393</c:v>
                </c:pt>
                <c:pt idx="4470">
                  <c:v>74.499999999997058</c:v>
                </c:pt>
                <c:pt idx="4471">
                  <c:v>74.516666666663724</c:v>
                </c:pt>
                <c:pt idx="4472">
                  <c:v>74.53333333333039</c:v>
                </c:pt>
                <c:pt idx="4473">
                  <c:v>74.549999999997056</c:v>
                </c:pt>
                <c:pt idx="4474">
                  <c:v>74.566666666663721</c:v>
                </c:pt>
                <c:pt idx="4475">
                  <c:v>74.583333333330387</c:v>
                </c:pt>
                <c:pt idx="4476">
                  <c:v>74.599999999997053</c:v>
                </c:pt>
                <c:pt idx="4477">
                  <c:v>74.616666666663718</c:v>
                </c:pt>
                <c:pt idx="4478">
                  <c:v>74.633333333330384</c:v>
                </c:pt>
                <c:pt idx="4479">
                  <c:v>74.64999999999705</c:v>
                </c:pt>
                <c:pt idx="4480">
                  <c:v>74.666666666663716</c:v>
                </c:pt>
                <c:pt idx="4481">
                  <c:v>74.683333333330381</c:v>
                </c:pt>
                <c:pt idx="4482">
                  <c:v>74.699999999997047</c:v>
                </c:pt>
                <c:pt idx="4483">
                  <c:v>74.716666666663713</c:v>
                </c:pt>
                <c:pt idx="4484">
                  <c:v>74.733333333330378</c:v>
                </c:pt>
                <c:pt idx="4485">
                  <c:v>74.749999999997044</c:v>
                </c:pt>
                <c:pt idx="4486">
                  <c:v>74.76666666666371</c:v>
                </c:pt>
                <c:pt idx="4487">
                  <c:v>74.783333333330376</c:v>
                </c:pt>
                <c:pt idx="4488">
                  <c:v>74.799999999997041</c:v>
                </c:pt>
                <c:pt idx="4489">
                  <c:v>74.816666666663707</c:v>
                </c:pt>
                <c:pt idx="4490">
                  <c:v>74.833333333330373</c:v>
                </c:pt>
                <c:pt idx="4491">
                  <c:v>74.849999999997038</c:v>
                </c:pt>
                <c:pt idx="4492">
                  <c:v>74.866666666663704</c:v>
                </c:pt>
                <c:pt idx="4493">
                  <c:v>74.88333333333037</c:v>
                </c:pt>
                <c:pt idx="4494">
                  <c:v>74.899999999997036</c:v>
                </c:pt>
                <c:pt idx="4495">
                  <c:v>74.916666666663701</c:v>
                </c:pt>
                <c:pt idx="4496">
                  <c:v>74.933333333330367</c:v>
                </c:pt>
                <c:pt idx="4497">
                  <c:v>74.949999999997033</c:v>
                </c:pt>
                <c:pt idx="4498">
                  <c:v>74.966666666663698</c:v>
                </c:pt>
                <c:pt idx="4499">
                  <c:v>74.983333333330364</c:v>
                </c:pt>
                <c:pt idx="4500">
                  <c:v>74.99999999999703</c:v>
                </c:pt>
                <c:pt idx="4501">
                  <c:v>75.016666666663696</c:v>
                </c:pt>
                <c:pt idx="4502">
                  <c:v>75.033333333330361</c:v>
                </c:pt>
                <c:pt idx="4503">
                  <c:v>75.049999999997027</c:v>
                </c:pt>
                <c:pt idx="4504">
                  <c:v>75.066666666663693</c:v>
                </c:pt>
                <c:pt idx="4505">
                  <c:v>75.083333333330359</c:v>
                </c:pt>
                <c:pt idx="4506">
                  <c:v>75.099999999997024</c:v>
                </c:pt>
                <c:pt idx="4507">
                  <c:v>75.11666666666369</c:v>
                </c:pt>
                <c:pt idx="4508">
                  <c:v>75.133333333330356</c:v>
                </c:pt>
                <c:pt idx="4509">
                  <c:v>75.149999999997021</c:v>
                </c:pt>
                <c:pt idx="4510">
                  <c:v>75.166666666663687</c:v>
                </c:pt>
                <c:pt idx="4511">
                  <c:v>75.183333333330353</c:v>
                </c:pt>
                <c:pt idx="4512">
                  <c:v>75.199999999997019</c:v>
                </c:pt>
                <c:pt idx="4513">
                  <c:v>75.216666666663684</c:v>
                </c:pt>
                <c:pt idx="4514">
                  <c:v>75.23333333333035</c:v>
                </c:pt>
                <c:pt idx="4515">
                  <c:v>75.249999999997016</c:v>
                </c:pt>
                <c:pt idx="4516">
                  <c:v>75.266666666663681</c:v>
                </c:pt>
                <c:pt idx="4517">
                  <c:v>75.283333333330347</c:v>
                </c:pt>
                <c:pt idx="4518">
                  <c:v>75.299999999997013</c:v>
                </c:pt>
                <c:pt idx="4519">
                  <c:v>75.316666666663679</c:v>
                </c:pt>
                <c:pt idx="4520">
                  <c:v>75.333333333330344</c:v>
                </c:pt>
                <c:pt idx="4521">
                  <c:v>75.34999999999701</c:v>
                </c:pt>
                <c:pt idx="4522">
                  <c:v>75.366666666663676</c:v>
                </c:pt>
                <c:pt idx="4523">
                  <c:v>75.383333333330341</c:v>
                </c:pt>
                <c:pt idx="4524">
                  <c:v>75.399999999997007</c:v>
                </c:pt>
                <c:pt idx="4525">
                  <c:v>75.416666666663673</c:v>
                </c:pt>
                <c:pt idx="4526">
                  <c:v>75.433333333330339</c:v>
                </c:pt>
                <c:pt idx="4527">
                  <c:v>75.449999999997004</c:v>
                </c:pt>
                <c:pt idx="4528">
                  <c:v>75.46666666666367</c:v>
                </c:pt>
                <c:pt idx="4529">
                  <c:v>75.483333333330336</c:v>
                </c:pt>
                <c:pt idx="4530">
                  <c:v>75.499999999997002</c:v>
                </c:pt>
                <c:pt idx="4531">
                  <c:v>75.516666666663667</c:v>
                </c:pt>
                <c:pt idx="4532">
                  <c:v>75.533333333330333</c:v>
                </c:pt>
                <c:pt idx="4533">
                  <c:v>75.549999999996999</c:v>
                </c:pt>
                <c:pt idx="4534">
                  <c:v>75.566666666663664</c:v>
                </c:pt>
                <c:pt idx="4535">
                  <c:v>75.58333333333033</c:v>
                </c:pt>
                <c:pt idx="4536">
                  <c:v>75.599999999996996</c:v>
                </c:pt>
                <c:pt idx="4537">
                  <c:v>75.616666666663662</c:v>
                </c:pt>
                <c:pt idx="4538">
                  <c:v>75.633333333330327</c:v>
                </c:pt>
                <c:pt idx="4539">
                  <c:v>75.649999999996993</c:v>
                </c:pt>
                <c:pt idx="4540">
                  <c:v>75.666666666663659</c:v>
                </c:pt>
                <c:pt idx="4541">
                  <c:v>75.683333333330324</c:v>
                </c:pt>
                <c:pt idx="4542">
                  <c:v>75.69999999999699</c:v>
                </c:pt>
                <c:pt idx="4543">
                  <c:v>75.716666666663656</c:v>
                </c:pt>
                <c:pt idx="4544">
                  <c:v>75.733333333330322</c:v>
                </c:pt>
                <c:pt idx="4545">
                  <c:v>75.749999999996987</c:v>
                </c:pt>
                <c:pt idx="4546">
                  <c:v>75.766666666663653</c:v>
                </c:pt>
                <c:pt idx="4547">
                  <c:v>75.783333333330319</c:v>
                </c:pt>
                <c:pt idx="4548">
                  <c:v>75.799999999996984</c:v>
                </c:pt>
                <c:pt idx="4549">
                  <c:v>75.81666666666365</c:v>
                </c:pt>
                <c:pt idx="4550">
                  <c:v>75.833333333330316</c:v>
                </c:pt>
                <c:pt idx="4551">
                  <c:v>75.849999999996982</c:v>
                </c:pt>
                <c:pt idx="4552">
                  <c:v>75.866666666663647</c:v>
                </c:pt>
                <c:pt idx="4553">
                  <c:v>75.883333333330313</c:v>
                </c:pt>
                <c:pt idx="4554">
                  <c:v>75.899999999996979</c:v>
                </c:pt>
                <c:pt idx="4555">
                  <c:v>75.916666666663644</c:v>
                </c:pt>
                <c:pt idx="4556">
                  <c:v>75.93333333333031</c:v>
                </c:pt>
                <c:pt idx="4557">
                  <c:v>75.949999999996976</c:v>
                </c:pt>
                <c:pt idx="4558">
                  <c:v>75.966666666663642</c:v>
                </c:pt>
                <c:pt idx="4559">
                  <c:v>75.983333333330307</c:v>
                </c:pt>
                <c:pt idx="4560">
                  <c:v>75.999999999996973</c:v>
                </c:pt>
                <c:pt idx="4561">
                  <c:v>76.016666666663639</c:v>
                </c:pt>
                <c:pt idx="4562">
                  <c:v>76.033333333330305</c:v>
                </c:pt>
                <c:pt idx="4563">
                  <c:v>76.04999999999697</c:v>
                </c:pt>
                <c:pt idx="4564">
                  <c:v>76.066666666663636</c:v>
                </c:pt>
                <c:pt idx="4565">
                  <c:v>76.083333333330302</c:v>
                </c:pt>
                <c:pt idx="4566">
                  <c:v>76.099999999996967</c:v>
                </c:pt>
                <c:pt idx="4567">
                  <c:v>76.116666666663633</c:v>
                </c:pt>
                <c:pt idx="4568">
                  <c:v>76.133333333330299</c:v>
                </c:pt>
                <c:pt idx="4569">
                  <c:v>76.149999999996965</c:v>
                </c:pt>
                <c:pt idx="4570">
                  <c:v>76.16666666666363</c:v>
                </c:pt>
                <c:pt idx="4571">
                  <c:v>76.183333333330296</c:v>
                </c:pt>
                <c:pt idx="4572">
                  <c:v>76.199999999996962</c:v>
                </c:pt>
                <c:pt idx="4573">
                  <c:v>76.216666666663627</c:v>
                </c:pt>
                <c:pt idx="4574">
                  <c:v>76.233333333330293</c:v>
                </c:pt>
                <c:pt idx="4575">
                  <c:v>76.249999999996959</c:v>
                </c:pt>
                <c:pt idx="4576">
                  <c:v>76.266666666663625</c:v>
                </c:pt>
                <c:pt idx="4577">
                  <c:v>76.28333333333029</c:v>
                </c:pt>
                <c:pt idx="4578">
                  <c:v>76.299999999996956</c:v>
                </c:pt>
                <c:pt idx="4579">
                  <c:v>76.316666666663622</c:v>
                </c:pt>
                <c:pt idx="4580">
                  <c:v>76.333333333330287</c:v>
                </c:pt>
                <c:pt idx="4581">
                  <c:v>76.349999999996953</c:v>
                </c:pt>
                <c:pt idx="4582">
                  <c:v>76.366666666663619</c:v>
                </c:pt>
                <c:pt idx="4583">
                  <c:v>76.383333333330285</c:v>
                </c:pt>
                <c:pt idx="4584">
                  <c:v>76.39999999999695</c:v>
                </c:pt>
                <c:pt idx="4585">
                  <c:v>76.416666666663616</c:v>
                </c:pt>
                <c:pt idx="4586">
                  <c:v>76.433333333330282</c:v>
                </c:pt>
                <c:pt idx="4587">
                  <c:v>76.449999999996948</c:v>
                </c:pt>
                <c:pt idx="4588">
                  <c:v>76.466666666663613</c:v>
                </c:pt>
                <c:pt idx="4589">
                  <c:v>76.483333333330279</c:v>
                </c:pt>
                <c:pt idx="4590">
                  <c:v>76.499999999996945</c:v>
                </c:pt>
                <c:pt idx="4591">
                  <c:v>76.51666666666361</c:v>
                </c:pt>
                <c:pt idx="4592">
                  <c:v>76.533333333330276</c:v>
                </c:pt>
                <c:pt idx="4593">
                  <c:v>76.549999999996942</c:v>
                </c:pt>
                <c:pt idx="4594">
                  <c:v>76.566666666663608</c:v>
                </c:pt>
                <c:pt idx="4595">
                  <c:v>76.583333333330273</c:v>
                </c:pt>
                <c:pt idx="4596">
                  <c:v>76.599999999996939</c:v>
                </c:pt>
                <c:pt idx="4597">
                  <c:v>76.616666666663605</c:v>
                </c:pt>
                <c:pt idx="4598">
                  <c:v>76.63333333333027</c:v>
                </c:pt>
                <c:pt idx="4599">
                  <c:v>76.649999999996936</c:v>
                </c:pt>
                <c:pt idx="4600">
                  <c:v>76.666666666663602</c:v>
                </c:pt>
                <c:pt idx="4601">
                  <c:v>76.683333333330268</c:v>
                </c:pt>
                <c:pt idx="4602">
                  <c:v>76.699999999996933</c:v>
                </c:pt>
                <c:pt idx="4603">
                  <c:v>76.716666666663599</c:v>
                </c:pt>
                <c:pt idx="4604">
                  <c:v>76.733333333330265</c:v>
                </c:pt>
                <c:pt idx="4605">
                  <c:v>76.74999999999693</c:v>
                </c:pt>
                <c:pt idx="4606">
                  <c:v>76.766666666663596</c:v>
                </c:pt>
                <c:pt idx="4607">
                  <c:v>76.783333333330262</c:v>
                </c:pt>
                <c:pt idx="4608">
                  <c:v>76.799999999996928</c:v>
                </c:pt>
                <c:pt idx="4609">
                  <c:v>76.816666666663593</c:v>
                </c:pt>
                <c:pt idx="4610">
                  <c:v>76.833333333330259</c:v>
                </c:pt>
                <c:pt idx="4611">
                  <c:v>76.849999999996925</c:v>
                </c:pt>
                <c:pt idx="4612">
                  <c:v>76.86666666666359</c:v>
                </c:pt>
                <c:pt idx="4613">
                  <c:v>76.883333333330256</c:v>
                </c:pt>
                <c:pt idx="4614">
                  <c:v>76.899999999996922</c:v>
                </c:pt>
                <c:pt idx="4615">
                  <c:v>76.916666666663588</c:v>
                </c:pt>
                <c:pt idx="4616">
                  <c:v>76.933333333330253</c:v>
                </c:pt>
                <c:pt idx="4617">
                  <c:v>76.949999999996919</c:v>
                </c:pt>
                <c:pt idx="4618">
                  <c:v>76.966666666663585</c:v>
                </c:pt>
                <c:pt idx="4619">
                  <c:v>76.983333333330251</c:v>
                </c:pt>
                <c:pt idx="4620">
                  <c:v>76.999999999996916</c:v>
                </c:pt>
                <c:pt idx="4621">
                  <c:v>77.016666666663582</c:v>
                </c:pt>
                <c:pt idx="4622">
                  <c:v>77.033333333330248</c:v>
                </c:pt>
                <c:pt idx="4623">
                  <c:v>77.049999999996913</c:v>
                </c:pt>
                <c:pt idx="4624">
                  <c:v>77.066666666663579</c:v>
                </c:pt>
                <c:pt idx="4625">
                  <c:v>77.083333333330245</c:v>
                </c:pt>
                <c:pt idx="4626">
                  <c:v>77.099999999996911</c:v>
                </c:pt>
                <c:pt idx="4627">
                  <c:v>77.116666666663576</c:v>
                </c:pt>
                <c:pt idx="4628">
                  <c:v>77.133333333330242</c:v>
                </c:pt>
                <c:pt idx="4629">
                  <c:v>77.149999999996908</c:v>
                </c:pt>
                <c:pt idx="4630">
                  <c:v>77.166666666663573</c:v>
                </c:pt>
                <c:pt idx="4631">
                  <c:v>77.183333333330239</c:v>
                </c:pt>
                <c:pt idx="4632">
                  <c:v>77.199999999996905</c:v>
                </c:pt>
                <c:pt idx="4633">
                  <c:v>77.216666666663571</c:v>
                </c:pt>
                <c:pt idx="4634">
                  <c:v>77.233333333330236</c:v>
                </c:pt>
                <c:pt idx="4635">
                  <c:v>77.249999999996902</c:v>
                </c:pt>
                <c:pt idx="4636">
                  <c:v>77.266666666663568</c:v>
                </c:pt>
                <c:pt idx="4637">
                  <c:v>77.283333333330233</c:v>
                </c:pt>
                <c:pt idx="4638">
                  <c:v>77.299999999996899</c:v>
                </c:pt>
                <c:pt idx="4639">
                  <c:v>77.316666666663565</c:v>
                </c:pt>
                <c:pt idx="4640">
                  <c:v>77.333333333330231</c:v>
                </c:pt>
                <c:pt idx="4641">
                  <c:v>77.349999999996896</c:v>
                </c:pt>
                <c:pt idx="4642">
                  <c:v>77.366666666663562</c:v>
                </c:pt>
                <c:pt idx="4643">
                  <c:v>77.383333333330228</c:v>
                </c:pt>
                <c:pt idx="4644">
                  <c:v>77.399999999996894</c:v>
                </c:pt>
                <c:pt idx="4645">
                  <c:v>77.416666666663559</c:v>
                </c:pt>
                <c:pt idx="4646">
                  <c:v>77.433333333330225</c:v>
                </c:pt>
                <c:pt idx="4647">
                  <c:v>77.449999999996891</c:v>
                </c:pt>
                <c:pt idx="4648">
                  <c:v>77.466666666663556</c:v>
                </c:pt>
                <c:pt idx="4649">
                  <c:v>77.483333333330222</c:v>
                </c:pt>
                <c:pt idx="4650">
                  <c:v>77.499999999996888</c:v>
                </c:pt>
                <c:pt idx="4651">
                  <c:v>77.516666666663554</c:v>
                </c:pt>
                <c:pt idx="4652">
                  <c:v>77.533333333330219</c:v>
                </c:pt>
                <c:pt idx="4653">
                  <c:v>77.549999999996885</c:v>
                </c:pt>
                <c:pt idx="4654">
                  <c:v>77.566666666663551</c:v>
                </c:pt>
                <c:pt idx="4655">
                  <c:v>77.583333333330216</c:v>
                </c:pt>
                <c:pt idx="4656">
                  <c:v>77.599999999996882</c:v>
                </c:pt>
                <c:pt idx="4657">
                  <c:v>77.616666666663548</c:v>
                </c:pt>
                <c:pt idx="4658">
                  <c:v>77.633333333330214</c:v>
                </c:pt>
                <c:pt idx="4659">
                  <c:v>77.649999999996879</c:v>
                </c:pt>
                <c:pt idx="4660">
                  <c:v>77.666666666663545</c:v>
                </c:pt>
                <c:pt idx="4661">
                  <c:v>77.683333333330211</c:v>
                </c:pt>
                <c:pt idx="4662">
                  <c:v>77.699999999996876</c:v>
                </c:pt>
                <c:pt idx="4663">
                  <c:v>77.716666666663542</c:v>
                </c:pt>
                <c:pt idx="4664">
                  <c:v>77.733333333330208</c:v>
                </c:pt>
                <c:pt idx="4665">
                  <c:v>77.749999999996874</c:v>
                </c:pt>
                <c:pt idx="4666">
                  <c:v>77.766666666663539</c:v>
                </c:pt>
                <c:pt idx="4667">
                  <c:v>77.783333333330205</c:v>
                </c:pt>
                <c:pt idx="4668">
                  <c:v>77.799999999996871</c:v>
                </c:pt>
                <c:pt idx="4669">
                  <c:v>77.816666666663536</c:v>
                </c:pt>
                <c:pt idx="4670">
                  <c:v>77.833333333330202</c:v>
                </c:pt>
                <c:pt idx="4671">
                  <c:v>77.849999999996868</c:v>
                </c:pt>
                <c:pt idx="4672">
                  <c:v>77.866666666663534</c:v>
                </c:pt>
                <c:pt idx="4673">
                  <c:v>77.883333333330199</c:v>
                </c:pt>
                <c:pt idx="4674">
                  <c:v>77.899999999996865</c:v>
                </c:pt>
                <c:pt idx="4675">
                  <c:v>77.916666666663531</c:v>
                </c:pt>
                <c:pt idx="4676">
                  <c:v>77.933333333330197</c:v>
                </c:pt>
                <c:pt idx="4677">
                  <c:v>77.949999999996862</c:v>
                </c:pt>
                <c:pt idx="4678">
                  <c:v>77.966666666663528</c:v>
                </c:pt>
                <c:pt idx="4679">
                  <c:v>77.983333333330194</c:v>
                </c:pt>
                <c:pt idx="4680">
                  <c:v>77.999999999996859</c:v>
                </c:pt>
                <c:pt idx="4681">
                  <c:v>78.016666666663525</c:v>
                </c:pt>
                <c:pt idx="4682">
                  <c:v>78.033333333330191</c:v>
                </c:pt>
                <c:pt idx="4683">
                  <c:v>78.049999999996857</c:v>
                </c:pt>
                <c:pt idx="4684">
                  <c:v>78.066666666663522</c:v>
                </c:pt>
                <c:pt idx="4685">
                  <c:v>78.083333333330188</c:v>
                </c:pt>
                <c:pt idx="4686">
                  <c:v>78.099999999996854</c:v>
                </c:pt>
                <c:pt idx="4687">
                  <c:v>78.116666666663519</c:v>
                </c:pt>
                <c:pt idx="4688">
                  <c:v>78.133333333330185</c:v>
                </c:pt>
                <c:pt idx="4689">
                  <c:v>78.149999999996851</c:v>
                </c:pt>
                <c:pt idx="4690">
                  <c:v>78.166666666663517</c:v>
                </c:pt>
                <c:pt idx="4691">
                  <c:v>78.183333333330182</c:v>
                </c:pt>
                <c:pt idx="4692">
                  <c:v>78.199999999996848</c:v>
                </c:pt>
                <c:pt idx="4693">
                  <c:v>78.216666666663514</c:v>
                </c:pt>
                <c:pt idx="4694">
                  <c:v>78.233333333330179</c:v>
                </c:pt>
                <c:pt idx="4695">
                  <c:v>78.249999999996845</c:v>
                </c:pt>
                <c:pt idx="4696">
                  <c:v>78.266666666663511</c:v>
                </c:pt>
                <c:pt idx="4697">
                  <c:v>78.283333333330177</c:v>
                </c:pt>
                <c:pt idx="4698">
                  <c:v>78.299999999996842</c:v>
                </c:pt>
                <c:pt idx="4699">
                  <c:v>78.316666666663508</c:v>
                </c:pt>
                <c:pt idx="4700">
                  <c:v>78.333333333330174</c:v>
                </c:pt>
                <c:pt idx="4701">
                  <c:v>78.34999999999684</c:v>
                </c:pt>
                <c:pt idx="4702">
                  <c:v>78.366666666663505</c:v>
                </c:pt>
                <c:pt idx="4703">
                  <c:v>78.383333333330171</c:v>
                </c:pt>
                <c:pt idx="4704">
                  <c:v>78.399999999996837</c:v>
                </c:pt>
                <c:pt idx="4705">
                  <c:v>78.416666666663502</c:v>
                </c:pt>
                <c:pt idx="4706">
                  <c:v>78.433333333330168</c:v>
                </c:pt>
                <c:pt idx="4707">
                  <c:v>78.449999999996834</c:v>
                </c:pt>
                <c:pt idx="4708">
                  <c:v>78.4666666666635</c:v>
                </c:pt>
                <c:pt idx="4709">
                  <c:v>78.483333333330165</c:v>
                </c:pt>
                <c:pt idx="4710">
                  <c:v>78.499999999996831</c:v>
                </c:pt>
                <c:pt idx="4711">
                  <c:v>78.516666666663497</c:v>
                </c:pt>
                <c:pt idx="4712">
                  <c:v>78.533333333330162</c:v>
                </c:pt>
                <c:pt idx="4713">
                  <c:v>78.549999999996828</c:v>
                </c:pt>
                <c:pt idx="4714">
                  <c:v>78.566666666663494</c:v>
                </c:pt>
                <c:pt idx="4715">
                  <c:v>78.58333333333016</c:v>
                </c:pt>
                <c:pt idx="4716">
                  <c:v>78.599999999996825</c:v>
                </c:pt>
                <c:pt idx="4717">
                  <c:v>78.616666666663491</c:v>
                </c:pt>
                <c:pt idx="4718">
                  <c:v>78.633333333330157</c:v>
                </c:pt>
                <c:pt idx="4719">
                  <c:v>78.649999999996822</c:v>
                </c:pt>
                <c:pt idx="4720">
                  <c:v>78.666666666663488</c:v>
                </c:pt>
                <c:pt idx="4721">
                  <c:v>78.683333333330154</c:v>
                </c:pt>
                <c:pt idx="4722">
                  <c:v>78.69999999999682</c:v>
                </c:pt>
                <c:pt idx="4723">
                  <c:v>78.716666666663485</c:v>
                </c:pt>
                <c:pt idx="4724">
                  <c:v>78.733333333330151</c:v>
                </c:pt>
                <c:pt idx="4725">
                  <c:v>78.749999999996817</c:v>
                </c:pt>
                <c:pt idx="4726">
                  <c:v>78.766666666663482</c:v>
                </c:pt>
                <c:pt idx="4727">
                  <c:v>78.783333333330148</c:v>
                </c:pt>
                <c:pt idx="4728">
                  <c:v>78.799999999996814</c:v>
                </c:pt>
                <c:pt idx="4729">
                  <c:v>78.81666666666348</c:v>
                </c:pt>
                <c:pt idx="4730">
                  <c:v>78.833333333330145</c:v>
                </c:pt>
                <c:pt idx="4731">
                  <c:v>78.849999999996811</c:v>
                </c:pt>
                <c:pt idx="4732">
                  <c:v>78.866666666663477</c:v>
                </c:pt>
                <c:pt idx="4733">
                  <c:v>78.883333333330143</c:v>
                </c:pt>
                <c:pt idx="4734">
                  <c:v>78.899999999996808</c:v>
                </c:pt>
                <c:pt idx="4735">
                  <c:v>78.916666666663474</c:v>
                </c:pt>
                <c:pt idx="4736">
                  <c:v>78.93333333333014</c:v>
                </c:pt>
                <c:pt idx="4737">
                  <c:v>78.949999999996805</c:v>
                </c:pt>
                <c:pt idx="4738">
                  <c:v>78.966666666663471</c:v>
                </c:pt>
                <c:pt idx="4739">
                  <c:v>78.983333333330137</c:v>
                </c:pt>
                <c:pt idx="4740">
                  <c:v>78.999999999996803</c:v>
                </c:pt>
                <c:pt idx="4741">
                  <c:v>79.016666666663468</c:v>
                </c:pt>
                <c:pt idx="4742">
                  <c:v>79.033333333330134</c:v>
                </c:pt>
                <c:pt idx="4743">
                  <c:v>79.0499999999968</c:v>
                </c:pt>
                <c:pt idx="4744">
                  <c:v>79.066666666663465</c:v>
                </c:pt>
                <c:pt idx="4745">
                  <c:v>79.083333333330131</c:v>
                </c:pt>
                <c:pt idx="4746">
                  <c:v>79.099999999996797</c:v>
                </c:pt>
                <c:pt idx="4747">
                  <c:v>79.116666666663463</c:v>
                </c:pt>
                <c:pt idx="4748">
                  <c:v>79.133333333330128</c:v>
                </c:pt>
                <c:pt idx="4749">
                  <c:v>79.149999999996794</c:v>
                </c:pt>
                <c:pt idx="4750">
                  <c:v>79.16666666666346</c:v>
                </c:pt>
                <c:pt idx="4751">
                  <c:v>79.183333333330125</c:v>
                </c:pt>
                <c:pt idx="4752">
                  <c:v>79.199999999996791</c:v>
                </c:pt>
                <c:pt idx="4753">
                  <c:v>79.216666666663457</c:v>
                </c:pt>
                <c:pt idx="4754">
                  <c:v>79.233333333330123</c:v>
                </c:pt>
                <c:pt idx="4755">
                  <c:v>79.249999999996788</c:v>
                </c:pt>
                <c:pt idx="4756">
                  <c:v>79.266666666663454</c:v>
                </c:pt>
                <c:pt idx="4757">
                  <c:v>79.28333333333012</c:v>
                </c:pt>
                <c:pt idx="4758">
                  <c:v>79.299999999996786</c:v>
                </c:pt>
                <c:pt idx="4759">
                  <c:v>79.316666666663451</c:v>
                </c:pt>
                <c:pt idx="4760">
                  <c:v>79.333333333330117</c:v>
                </c:pt>
                <c:pt idx="4761">
                  <c:v>79.349999999996783</c:v>
                </c:pt>
                <c:pt idx="4762">
                  <c:v>79.366666666663448</c:v>
                </c:pt>
                <c:pt idx="4763">
                  <c:v>79.383333333330114</c:v>
                </c:pt>
                <c:pt idx="4764">
                  <c:v>79.39999999999678</c:v>
                </c:pt>
                <c:pt idx="4765">
                  <c:v>79.416666666663446</c:v>
                </c:pt>
                <c:pt idx="4766">
                  <c:v>79.433333333330111</c:v>
                </c:pt>
                <c:pt idx="4767">
                  <c:v>79.449999999996777</c:v>
                </c:pt>
                <c:pt idx="4768">
                  <c:v>79.466666666663443</c:v>
                </c:pt>
                <c:pt idx="4769">
                  <c:v>79.483333333330108</c:v>
                </c:pt>
                <c:pt idx="4770">
                  <c:v>79.499999999996774</c:v>
                </c:pt>
                <c:pt idx="4771">
                  <c:v>79.51666666666344</c:v>
                </c:pt>
                <c:pt idx="4772">
                  <c:v>79.533333333330106</c:v>
                </c:pt>
                <c:pt idx="4773">
                  <c:v>79.549999999996771</c:v>
                </c:pt>
                <c:pt idx="4774">
                  <c:v>79.566666666663437</c:v>
                </c:pt>
                <c:pt idx="4775">
                  <c:v>79.583333333330103</c:v>
                </c:pt>
                <c:pt idx="4776">
                  <c:v>79.599999999996768</c:v>
                </c:pt>
                <c:pt idx="4777">
                  <c:v>79.616666666663434</c:v>
                </c:pt>
                <c:pt idx="4778">
                  <c:v>79.6333333333301</c:v>
                </c:pt>
                <c:pt idx="4779">
                  <c:v>79.649999999996766</c:v>
                </c:pt>
                <c:pt idx="4780">
                  <c:v>79.666666666663431</c:v>
                </c:pt>
                <c:pt idx="4781">
                  <c:v>79.683333333330097</c:v>
                </c:pt>
                <c:pt idx="4782">
                  <c:v>79.699999999996763</c:v>
                </c:pt>
                <c:pt idx="4783">
                  <c:v>79.716666666663428</c:v>
                </c:pt>
                <c:pt idx="4784">
                  <c:v>79.733333333330094</c:v>
                </c:pt>
                <c:pt idx="4785">
                  <c:v>79.74999999999676</c:v>
                </c:pt>
                <c:pt idx="4786">
                  <c:v>79.766666666663426</c:v>
                </c:pt>
                <c:pt idx="4787">
                  <c:v>79.783333333330091</c:v>
                </c:pt>
                <c:pt idx="4788">
                  <c:v>79.799999999996757</c:v>
                </c:pt>
                <c:pt idx="4789">
                  <c:v>79.816666666663423</c:v>
                </c:pt>
                <c:pt idx="4790">
                  <c:v>79.833333333330089</c:v>
                </c:pt>
                <c:pt idx="4791">
                  <c:v>79.849999999996754</c:v>
                </c:pt>
                <c:pt idx="4792">
                  <c:v>79.86666666666342</c:v>
                </c:pt>
                <c:pt idx="4793">
                  <c:v>79.883333333330086</c:v>
                </c:pt>
                <c:pt idx="4794">
                  <c:v>79.899999999996751</c:v>
                </c:pt>
                <c:pt idx="4795">
                  <c:v>79.916666666663417</c:v>
                </c:pt>
                <c:pt idx="4796">
                  <c:v>79.933333333330083</c:v>
                </c:pt>
                <c:pt idx="4797">
                  <c:v>79.949999999996749</c:v>
                </c:pt>
                <c:pt idx="4798">
                  <c:v>79.966666666663414</c:v>
                </c:pt>
                <c:pt idx="4799">
                  <c:v>79.98333333333008</c:v>
                </c:pt>
                <c:pt idx="4800">
                  <c:v>79.999999999996746</c:v>
                </c:pt>
                <c:pt idx="4801">
                  <c:v>80.016666666663411</c:v>
                </c:pt>
                <c:pt idx="4802">
                  <c:v>80.033333333330077</c:v>
                </c:pt>
                <c:pt idx="4803">
                  <c:v>80.049999999996743</c:v>
                </c:pt>
                <c:pt idx="4804">
                  <c:v>80.066666666663409</c:v>
                </c:pt>
                <c:pt idx="4805">
                  <c:v>80.083333333330074</c:v>
                </c:pt>
                <c:pt idx="4806">
                  <c:v>80.09999999999674</c:v>
                </c:pt>
                <c:pt idx="4807">
                  <c:v>80.116666666663406</c:v>
                </c:pt>
                <c:pt idx="4808">
                  <c:v>80.133333333330071</c:v>
                </c:pt>
                <c:pt idx="4809">
                  <c:v>80.149999999996737</c:v>
                </c:pt>
                <c:pt idx="4810">
                  <c:v>80.166666666663403</c:v>
                </c:pt>
                <c:pt idx="4811">
                  <c:v>80.183333333330069</c:v>
                </c:pt>
                <c:pt idx="4812">
                  <c:v>80.199999999996734</c:v>
                </c:pt>
                <c:pt idx="4813">
                  <c:v>80.2166666666634</c:v>
                </c:pt>
                <c:pt idx="4814">
                  <c:v>80.233333333330066</c:v>
                </c:pt>
                <c:pt idx="4815">
                  <c:v>80.249999999996732</c:v>
                </c:pt>
                <c:pt idx="4816">
                  <c:v>80.266666666663397</c:v>
                </c:pt>
                <c:pt idx="4817">
                  <c:v>80.283333333330063</c:v>
                </c:pt>
                <c:pt idx="4818">
                  <c:v>80.299999999996729</c:v>
                </c:pt>
                <c:pt idx="4819">
                  <c:v>80.316666666663394</c:v>
                </c:pt>
                <c:pt idx="4820">
                  <c:v>80.33333333333006</c:v>
                </c:pt>
                <c:pt idx="4821">
                  <c:v>80.349999999996726</c:v>
                </c:pt>
                <c:pt idx="4822">
                  <c:v>80.366666666663392</c:v>
                </c:pt>
                <c:pt idx="4823">
                  <c:v>80.383333333330057</c:v>
                </c:pt>
                <c:pt idx="4824">
                  <c:v>80.399999999996723</c:v>
                </c:pt>
                <c:pt idx="4825">
                  <c:v>80.416666666663389</c:v>
                </c:pt>
                <c:pt idx="4826">
                  <c:v>80.433333333330054</c:v>
                </c:pt>
                <c:pt idx="4827">
                  <c:v>80.44999999999672</c:v>
                </c:pt>
                <c:pt idx="4828">
                  <c:v>80.466666666663386</c:v>
                </c:pt>
                <c:pt idx="4829">
                  <c:v>80.483333333330052</c:v>
                </c:pt>
                <c:pt idx="4830">
                  <c:v>80.499999999996717</c:v>
                </c:pt>
                <c:pt idx="4831">
                  <c:v>80.516666666663383</c:v>
                </c:pt>
                <c:pt idx="4832">
                  <c:v>80.533333333330049</c:v>
                </c:pt>
                <c:pt idx="4833">
                  <c:v>80.549999999996714</c:v>
                </c:pt>
                <c:pt idx="4834">
                  <c:v>80.56666666666338</c:v>
                </c:pt>
                <c:pt idx="4835">
                  <c:v>80.583333333330046</c:v>
                </c:pt>
                <c:pt idx="4836">
                  <c:v>80.599999999996712</c:v>
                </c:pt>
                <c:pt idx="4837">
                  <c:v>80.616666666663377</c:v>
                </c:pt>
                <c:pt idx="4838">
                  <c:v>80.633333333330043</c:v>
                </c:pt>
                <c:pt idx="4839">
                  <c:v>80.649999999996709</c:v>
                </c:pt>
                <c:pt idx="4840">
                  <c:v>80.666666666663374</c:v>
                </c:pt>
                <c:pt idx="4841">
                  <c:v>80.68333333333004</c:v>
                </c:pt>
                <c:pt idx="4842">
                  <c:v>80.699999999996706</c:v>
                </c:pt>
                <c:pt idx="4843">
                  <c:v>80.716666666663372</c:v>
                </c:pt>
                <c:pt idx="4844">
                  <c:v>80.733333333330037</c:v>
                </c:pt>
                <c:pt idx="4845">
                  <c:v>80.749999999996703</c:v>
                </c:pt>
                <c:pt idx="4846">
                  <c:v>80.766666666663369</c:v>
                </c:pt>
                <c:pt idx="4847">
                  <c:v>80.783333333330035</c:v>
                </c:pt>
                <c:pt idx="4848">
                  <c:v>80.7999999999967</c:v>
                </c:pt>
                <c:pt idx="4849">
                  <c:v>80.816666666663366</c:v>
                </c:pt>
                <c:pt idx="4850">
                  <c:v>80.833333333330032</c:v>
                </c:pt>
                <c:pt idx="4851">
                  <c:v>80.849999999996697</c:v>
                </c:pt>
                <c:pt idx="4852">
                  <c:v>80.866666666663363</c:v>
                </c:pt>
                <c:pt idx="4853">
                  <c:v>80.883333333330029</c:v>
                </c:pt>
                <c:pt idx="4854">
                  <c:v>80.899999999996695</c:v>
                </c:pt>
                <c:pt idx="4855">
                  <c:v>80.91666666666336</c:v>
                </c:pt>
                <c:pt idx="4856">
                  <c:v>80.933333333330026</c:v>
                </c:pt>
                <c:pt idx="4857">
                  <c:v>80.949999999996692</c:v>
                </c:pt>
                <c:pt idx="4858">
                  <c:v>80.966666666663357</c:v>
                </c:pt>
                <c:pt idx="4859">
                  <c:v>80.983333333330023</c:v>
                </c:pt>
                <c:pt idx="4860">
                  <c:v>80.999999999996689</c:v>
                </c:pt>
                <c:pt idx="4861">
                  <c:v>81.016666666663355</c:v>
                </c:pt>
                <c:pt idx="4862">
                  <c:v>81.03333333333002</c:v>
                </c:pt>
                <c:pt idx="4863">
                  <c:v>81.049999999996686</c:v>
                </c:pt>
                <c:pt idx="4864">
                  <c:v>81.066666666663352</c:v>
                </c:pt>
                <c:pt idx="4865">
                  <c:v>81.083333333330017</c:v>
                </c:pt>
                <c:pt idx="4866">
                  <c:v>81.099999999996683</c:v>
                </c:pt>
                <c:pt idx="4867">
                  <c:v>81.116666666663349</c:v>
                </c:pt>
                <c:pt idx="4868">
                  <c:v>81.133333333330015</c:v>
                </c:pt>
                <c:pt idx="4869">
                  <c:v>81.14999999999668</c:v>
                </c:pt>
                <c:pt idx="4870">
                  <c:v>81.166666666663346</c:v>
                </c:pt>
                <c:pt idx="4871">
                  <c:v>81.183333333330012</c:v>
                </c:pt>
                <c:pt idx="4872">
                  <c:v>81.199999999996678</c:v>
                </c:pt>
                <c:pt idx="4873">
                  <c:v>81.216666666663343</c:v>
                </c:pt>
                <c:pt idx="4874">
                  <c:v>81.233333333330009</c:v>
                </c:pt>
                <c:pt idx="4875">
                  <c:v>81.249999999996675</c:v>
                </c:pt>
                <c:pt idx="4876">
                  <c:v>81.26666666666334</c:v>
                </c:pt>
                <c:pt idx="4877">
                  <c:v>81.283333333330006</c:v>
                </c:pt>
                <c:pt idx="4878">
                  <c:v>81.299999999996672</c:v>
                </c:pt>
                <c:pt idx="4879">
                  <c:v>81.316666666663338</c:v>
                </c:pt>
                <c:pt idx="4880">
                  <c:v>81.333333333330003</c:v>
                </c:pt>
                <c:pt idx="4881">
                  <c:v>81.349999999996669</c:v>
                </c:pt>
                <c:pt idx="4882">
                  <c:v>81.366666666663335</c:v>
                </c:pt>
                <c:pt idx="4883">
                  <c:v>81.38333333333</c:v>
                </c:pt>
                <c:pt idx="4884">
                  <c:v>81.399999999996666</c:v>
                </c:pt>
                <c:pt idx="4885">
                  <c:v>81.416666666663332</c:v>
                </c:pt>
                <c:pt idx="4886">
                  <c:v>81.433333333329998</c:v>
                </c:pt>
                <c:pt idx="4887">
                  <c:v>81.449999999996663</c:v>
                </c:pt>
                <c:pt idx="4888">
                  <c:v>81.466666666663329</c:v>
                </c:pt>
                <c:pt idx="4889">
                  <c:v>81.483333333329995</c:v>
                </c:pt>
                <c:pt idx="4890">
                  <c:v>81.49999999999666</c:v>
                </c:pt>
                <c:pt idx="4891">
                  <c:v>81.516666666663326</c:v>
                </c:pt>
                <c:pt idx="4892">
                  <c:v>81.533333333329992</c:v>
                </c:pt>
                <c:pt idx="4893">
                  <c:v>81.549999999996658</c:v>
                </c:pt>
                <c:pt idx="4894">
                  <c:v>81.566666666663323</c:v>
                </c:pt>
                <c:pt idx="4895">
                  <c:v>81.583333333329989</c:v>
                </c:pt>
                <c:pt idx="4896">
                  <c:v>81.599999999996655</c:v>
                </c:pt>
                <c:pt idx="4897">
                  <c:v>81.61666666666332</c:v>
                </c:pt>
                <c:pt idx="4898">
                  <c:v>81.633333333329986</c:v>
                </c:pt>
                <c:pt idx="4899">
                  <c:v>81.649999999996652</c:v>
                </c:pt>
                <c:pt idx="4900">
                  <c:v>81.666666666663318</c:v>
                </c:pt>
                <c:pt idx="4901">
                  <c:v>81.683333333329983</c:v>
                </c:pt>
                <c:pt idx="4902">
                  <c:v>81.699999999996649</c:v>
                </c:pt>
                <c:pt idx="4903">
                  <c:v>81.716666666663315</c:v>
                </c:pt>
                <c:pt idx="4904">
                  <c:v>81.733333333329981</c:v>
                </c:pt>
                <c:pt idx="4905">
                  <c:v>81.749999999996646</c:v>
                </c:pt>
                <c:pt idx="4906">
                  <c:v>81.766666666663312</c:v>
                </c:pt>
                <c:pt idx="4907">
                  <c:v>81.783333333329978</c:v>
                </c:pt>
                <c:pt idx="4908">
                  <c:v>81.799999999996643</c:v>
                </c:pt>
                <c:pt idx="4909">
                  <c:v>81.816666666663309</c:v>
                </c:pt>
                <c:pt idx="4910">
                  <c:v>81.833333333329975</c:v>
                </c:pt>
                <c:pt idx="4911">
                  <c:v>81.849999999996641</c:v>
                </c:pt>
                <c:pt idx="4912">
                  <c:v>81.866666666663306</c:v>
                </c:pt>
                <c:pt idx="4913">
                  <c:v>81.883333333329972</c:v>
                </c:pt>
                <c:pt idx="4914">
                  <c:v>81.899999999996638</c:v>
                </c:pt>
                <c:pt idx="4915">
                  <c:v>81.916666666663303</c:v>
                </c:pt>
                <c:pt idx="4916">
                  <c:v>81.933333333329969</c:v>
                </c:pt>
                <c:pt idx="4917">
                  <c:v>81.949999999996635</c:v>
                </c:pt>
                <c:pt idx="4918">
                  <c:v>81.966666666663301</c:v>
                </c:pt>
                <c:pt idx="4919">
                  <c:v>81.983333333329966</c:v>
                </c:pt>
                <c:pt idx="4920">
                  <c:v>81.999999999996632</c:v>
                </c:pt>
                <c:pt idx="4921">
                  <c:v>82.016666666663298</c:v>
                </c:pt>
                <c:pt idx="4922">
                  <c:v>82.033333333329963</c:v>
                </c:pt>
                <c:pt idx="4923">
                  <c:v>82.049999999996629</c:v>
                </c:pt>
                <c:pt idx="4924">
                  <c:v>82.066666666663295</c:v>
                </c:pt>
                <c:pt idx="4925">
                  <c:v>82.083333333329961</c:v>
                </c:pt>
                <c:pt idx="4926">
                  <c:v>82.099999999996626</c:v>
                </c:pt>
                <c:pt idx="4927">
                  <c:v>82.116666666663292</c:v>
                </c:pt>
                <c:pt idx="4928">
                  <c:v>82.133333333329958</c:v>
                </c:pt>
                <c:pt idx="4929">
                  <c:v>82.149999999996624</c:v>
                </c:pt>
                <c:pt idx="4930">
                  <c:v>82.166666666663289</c:v>
                </c:pt>
                <c:pt idx="4931">
                  <c:v>82.183333333329955</c:v>
                </c:pt>
                <c:pt idx="4932">
                  <c:v>82.199999999996621</c:v>
                </c:pt>
                <c:pt idx="4933">
                  <c:v>82.216666666663286</c:v>
                </c:pt>
                <c:pt idx="4934">
                  <c:v>82.233333333329952</c:v>
                </c:pt>
                <c:pt idx="4935">
                  <c:v>82.249999999996618</c:v>
                </c:pt>
                <c:pt idx="4936">
                  <c:v>82.266666666663284</c:v>
                </c:pt>
                <c:pt idx="4937">
                  <c:v>82.283333333329949</c:v>
                </c:pt>
                <c:pt idx="4938">
                  <c:v>82.299999999996615</c:v>
                </c:pt>
                <c:pt idx="4939">
                  <c:v>82.316666666663281</c:v>
                </c:pt>
                <c:pt idx="4940">
                  <c:v>82.333333333329946</c:v>
                </c:pt>
                <c:pt idx="4941">
                  <c:v>82.349999999996612</c:v>
                </c:pt>
                <c:pt idx="4942">
                  <c:v>82.366666666663278</c:v>
                </c:pt>
                <c:pt idx="4943">
                  <c:v>82.383333333329944</c:v>
                </c:pt>
                <c:pt idx="4944">
                  <c:v>82.399999999996609</c:v>
                </c:pt>
                <c:pt idx="4945">
                  <c:v>82.416666666663275</c:v>
                </c:pt>
                <c:pt idx="4946">
                  <c:v>82.433333333329941</c:v>
                </c:pt>
                <c:pt idx="4947">
                  <c:v>82.449999999996606</c:v>
                </c:pt>
                <c:pt idx="4948">
                  <c:v>82.466666666663272</c:v>
                </c:pt>
                <c:pt idx="4949">
                  <c:v>82.483333333329938</c:v>
                </c:pt>
                <c:pt idx="4950">
                  <c:v>82.499999999996604</c:v>
                </c:pt>
                <c:pt idx="4951">
                  <c:v>82.516666666663269</c:v>
                </c:pt>
                <c:pt idx="4952">
                  <c:v>82.533333333329935</c:v>
                </c:pt>
                <c:pt idx="4953">
                  <c:v>82.549999999996601</c:v>
                </c:pt>
                <c:pt idx="4954">
                  <c:v>82.566666666663266</c:v>
                </c:pt>
                <c:pt idx="4955">
                  <c:v>82.583333333329932</c:v>
                </c:pt>
                <c:pt idx="4956">
                  <c:v>82.599999999996598</c:v>
                </c:pt>
                <c:pt idx="4957">
                  <c:v>82.616666666663264</c:v>
                </c:pt>
                <c:pt idx="4958">
                  <c:v>82.633333333329929</c:v>
                </c:pt>
                <c:pt idx="4959">
                  <c:v>82.649999999996595</c:v>
                </c:pt>
                <c:pt idx="4960">
                  <c:v>82.666666666663261</c:v>
                </c:pt>
                <c:pt idx="4961">
                  <c:v>82.683333333329927</c:v>
                </c:pt>
                <c:pt idx="4962">
                  <c:v>82.699999999996592</c:v>
                </c:pt>
                <c:pt idx="4963">
                  <c:v>82.716666666663258</c:v>
                </c:pt>
                <c:pt idx="4964">
                  <c:v>82.733333333329924</c:v>
                </c:pt>
                <c:pt idx="4965">
                  <c:v>82.749999999996589</c:v>
                </c:pt>
                <c:pt idx="4966">
                  <c:v>82.766666666663255</c:v>
                </c:pt>
                <c:pt idx="4967">
                  <c:v>82.783333333329921</c:v>
                </c:pt>
                <c:pt idx="4968">
                  <c:v>82.799999999996587</c:v>
                </c:pt>
                <c:pt idx="4969">
                  <c:v>82.816666666663252</c:v>
                </c:pt>
                <c:pt idx="4970">
                  <c:v>82.833333333329918</c:v>
                </c:pt>
                <c:pt idx="4971">
                  <c:v>82.849999999996584</c:v>
                </c:pt>
                <c:pt idx="4972">
                  <c:v>82.866666666663249</c:v>
                </c:pt>
                <c:pt idx="4973">
                  <c:v>82.883333333329915</c:v>
                </c:pt>
                <c:pt idx="4974">
                  <c:v>82.899999999996581</c:v>
                </c:pt>
                <c:pt idx="4975">
                  <c:v>82.916666666663247</c:v>
                </c:pt>
                <c:pt idx="4976">
                  <c:v>82.933333333329912</c:v>
                </c:pt>
                <c:pt idx="4977">
                  <c:v>82.949999999996578</c:v>
                </c:pt>
                <c:pt idx="4978">
                  <c:v>82.966666666663244</c:v>
                </c:pt>
                <c:pt idx="4979">
                  <c:v>82.983333333329909</c:v>
                </c:pt>
                <c:pt idx="4980">
                  <c:v>82.999999999996575</c:v>
                </c:pt>
                <c:pt idx="4981">
                  <c:v>83.016666666663241</c:v>
                </c:pt>
                <c:pt idx="4982">
                  <c:v>83.033333333329907</c:v>
                </c:pt>
                <c:pt idx="4983">
                  <c:v>83.049999999996572</c:v>
                </c:pt>
                <c:pt idx="4984">
                  <c:v>83.066666666663238</c:v>
                </c:pt>
                <c:pt idx="4985">
                  <c:v>83.083333333329904</c:v>
                </c:pt>
                <c:pt idx="4986">
                  <c:v>83.099999999996569</c:v>
                </c:pt>
                <c:pt idx="4987">
                  <c:v>83.116666666663235</c:v>
                </c:pt>
                <c:pt idx="4988">
                  <c:v>83.133333333329901</c:v>
                </c:pt>
                <c:pt idx="4989">
                  <c:v>83.149999999996567</c:v>
                </c:pt>
                <c:pt idx="4990">
                  <c:v>83.166666666663232</c:v>
                </c:pt>
                <c:pt idx="4991">
                  <c:v>83.183333333329898</c:v>
                </c:pt>
                <c:pt idx="4992">
                  <c:v>83.199999999996564</c:v>
                </c:pt>
                <c:pt idx="4993">
                  <c:v>83.21666666666323</c:v>
                </c:pt>
                <c:pt idx="4994">
                  <c:v>83.233333333329895</c:v>
                </c:pt>
                <c:pt idx="4995">
                  <c:v>83.249999999996561</c:v>
                </c:pt>
                <c:pt idx="4996">
                  <c:v>83.266666666663227</c:v>
                </c:pt>
                <c:pt idx="4997">
                  <c:v>83.283333333329892</c:v>
                </c:pt>
                <c:pt idx="4998">
                  <c:v>83.299999999996558</c:v>
                </c:pt>
                <c:pt idx="4999">
                  <c:v>83.316666666663224</c:v>
                </c:pt>
                <c:pt idx="5000">
                  <c:v>83.33333333332989</c:v>
                </c:pt>
                <c:pt idx="5001">
                  <c:v>83.349999999996555</c:v>
                </c:pt>
                <c:pt idx="5002">
                  <c:v>83.366666666663221</c:v>
                </c:pt>
                <c:pt idx="5003">
                  <c:v>83.383333333329887</c:v>
                </c:pt>
                <c:pt idx="5004">
                  <c:v>83.399999999996552</c:v>
                </c:pt>
                <c:pt idx="5005">
                  <c:v>83.416666666663218</c:v>
                </c:pt>
                <c:pt idx="5006">
                  <c:v>83.433333333329884</c:v>
                </c:pt>
                <c:pt idx="5007">
                  <c:v>83.44999999999655</c:v>
                </c:pt>
                <c:pt idx="5008">
                  <c:v>83.466666666663215</c:v>
                </c:pt>
                <c:pt idx="5009">
                  <c:v>83.483333333329881</c:v>
                </c:pt>
                <c:pt idx="5010">
                  <c:v>83.499999999996547</c:v>
                </c:pt>
                <c:pt idx="5011">
                  <c:v>83.516666666663212</c:v>
                </c:pt>
                <c:pt idx="5012">
                  <c:v>83.533333333329878</c:v>
                </c:pt>
                <c:pt idx="5013">
                  <c:v>83.549999999996544</c:v>
                </c:pt>
                <c:pt idx="5014">
                  <c:v>83.56666666666321</c:v>
                </c:pt>
                <c:pt idx="5015">
                  <c:v>83.583333333329875</c:v>
                </c:pt>
                <c:pt idx="5016">
                  <c:v>83.599999999996541</c:v>
                </c:pt>
                <c:pt idx="5017">
                  <c:v>83.616666666663207</c:v>
                </c:pt>
                <c:pt idx="5018">
                  <c:v>83.633333333329873</c:v>
                </c:pt>
                <c:pt idx="5019">
                  <c:v>83.649999999996538</c:v>
                </c:pt>
                <c:pt idx="5020">
                  <c:v>83.666666666663204</c:v>
                </c:pt>
                <c:pt idx="5021">
                  <c:v>83.68333333332987</c:v>
                </c:pt>
                <c:pt idx="5022">
                  <c:v>83.699999999996535</c:v>
                </c:pt>
                <c:pt idx="5023">
                  <c:v>83.716666666663201</c:v>
                </c:pt>
                <c:pt idx="5024">
                  <c:v>83.733333333329867</c:v>
                </c:pt>
                <c:pt idx="5025">
                  <c:v>83.749999999996533</c:v>
                </c:pt>
                <c:pt idx="5026">
                  <c:v>83.766666666663198</c:v>
                </c:pt>
                <c:pt idx="5027">
                  <c:v>83.783333333329864</c:v>
                </c:pt>
                <c:pt idx="5028">
                  <c:v>83.79999999999653</c:v>
                </c:pt>
                <c:pt idx="5029">
                  <c:v>83.816666666663195</c:v>
                </c:pt>
                <c:pt idx="5030">
                  <c:v>83.833333333329861</c:v>
                </c:pt>
                <c:pt idx="5031">
                  <c:v>83.849999999996527</c:v>
                </c:pt>
                <c:pt idx="5032">
                  <c:v>83.866666666663193</c:v>
                </c:pt>
                <c:pt idx="5033">
                  <c:v>83.883333333329858</c:v>
                </c:pt>
                <c:pt idx="5034">
                  <c:v>83.899999999996524</c:v>
                </c:pt>
                <c:pt idx="5035">
                  <c:v>83.91666666666319</c:v>
                </c:pt>
                <c:pt idx="5036">
                  <c:v>83.933333333329855</c:v>
                </c:pt>
                <c:pt idx="5037">
                  <c:v>83.949999999996521</c:v>
                </c:pt>
                <c:pt idx="5038">
                  <c:v>83.966666666663187</c:v>
                </c:pt>
                <c:pt idx="5039">
                  <c:v>83.983333333329853</c:v>
                </c:pt>
                <c:pt idx="5040">
                  <c:v>83.999999999996518</c:v>
                </c:pt>
                <c:pt idx="5041">
                  <c:v>84.016666666663184</c:v>
                </c:pt>
                <c:pt idx="5042">
                  <c:v>84.03333333332985</c:v>
                </c:pt>
                <c:pt idx="5043">
                  <c:v>84.049999999996515</c:v>
                </c:pt>
                <c:pt idx="5044">
                  <c:v>84.066666666663181</c:v>
                </c:pt>
                <c:pt idx="5045">
                  <c:v>84.083333333329847</c:v>
                </c:pt>
                <c:pt idx="5046">
                  <c:v>84.099999999996513</c:v>
                </c:pt>
                <c:pt idx="5047">
                  <c:v>84.116666666663178</c:v>
                </c:pt>
                <c:pt idx="5048">
                  <c:v>84.133333333329844</c:v>
                </c:pt>
                <c:pt idx="5049">
                  <c:v>84.14999999999651</c:v>
                </c:pt>
                <c:pt idx="5050">
                  <c:v>84.166666666663176</c:v>
                </c:pt>
                <c:pt idx="5051">
                  <c:v>84.183333333329841</c:v>
                </c:pt>
                <c:pt idx="5052">
                  <c:v>84.199999999996507</c:v>
                </c:pt>
                <c:pt idx="5053">
                  <c:v>84.216666666663173</c:v>
                </c:pt>
                <c:pt idx="5054">
                  <c:v>84.233333333329838</c:v>
                </c:pt>
                <c:pt idx="5055">
                  <c:v>84.249999999996504</c:v>
                </c:pt>
                <c:pt idx="5056">
                  <c:v>84.26666666666317</c:v>
                </c:pt>
                <c:pt idx="5057">
                  <c:v>84.283333333329836</c:v>
                </c:pt>
                <c:pt idx="5058">
                  <c:v>84.299999999996501</c:v>
                </c:pt>
                <c:pt idx="5059">
                  <c:v>84.316666666663167</c:v>
                </c:pt>
                <c:pt idx="5060">
                  <c:v>84.333333333329833</c:v>
                </c:pt>
                <c:pt idx="5061">
                  <c:v>84.349999999996498</c:v>
                </c:pt>
                <c:pt idx="5062">
                  <c:v>84.366666666663164</c:v>
                </c:pt>
                <c:pt idx="5063">
                  <c:v>84.38333333332983</c:v>
                </c:pt>
                <c:pt idx="5064">
                  <c:v>84.399999999996496</c:v>
                </c:pt>
                <c:pt idx="5065">
                  <c:v>84.416666666663161</c:v>
                </c:pt>
                <c:pt idx="5066">
                  <c:v>84.433333333329827</c:v>
                </c:pt>
                <c:pt idx="5067">
                  <c:v>84.449999999996493</c:v>
                </c:pt>
                <c:pt idx="5068">
                  <c:v>84.466666666663158</c:v>
                </c:pt>
                <c:pt idx="5069">
                  <c:v>84.483333333329824</c:v>
                </c:pt>
                <c:pt idx="5070">
                  <c:v>84.49999999999649</c:v>
                </c:pt>
                <c:pt idx="5071">
                  <c:v>84.516666666663156</c:v>
                </c:pt>
                <c:pt idx="5072">
                  <c:v>84.533333333329821</c:v>
                </c:pt>
                <c:pt idx="5073">
                  <c:v>84.549999999996487</c:v>
                </c:pt>
                <c:pt idx="5074">
                  <c:v>84.566666666663153</c:v>
                </c:pt>
                <c:pt idx="5075">
                  <c:v>84.583333333329819</c:v>
                </c:pt>
                <c:pt idx="5076">
                  <c:v>84.599999999996484</c:v>
                </c:pt>
                <c:pt idx="5077">
                  <c:v>84.61666666666315</c:v>
                </c:pt>
                <c:pt idx="5078">
                  <c:v>84.633333333329816</c:v>
                </c:pt>
                <c:pt idx="5079">
                  <c:v>84.649999999996481</c:v>
                </c:pt>
                <c:pt idx="5080">
                  <c:v>84.666666666663147</c:v>
                </c:pt>
                <c:pt idx="5081">
                  <c:v>84.683333333329813</c:v>
                </c:pt>
                <c:pt idx="5082">
                  <c:v>84.699999999996479</c:v>
                </c:pt>
                <c:pt idx="5083">
                  <c:v>84.716666666663144</c:v>
                </c:pt>
                <c:pt idx="5084">
                  <c:v>84.73333333332981</c:v>
                </c:pt>
                <c:pt idx="5085">
                  <c:v>84.749999999996476</c:v>
                </c:pt>
                <c:pt idx="5086">
                  <c:v>84.766666666663141</c:v>
                </c:pt>
                <c:pt idx="5087">
                  <c:v>84.783333333329807</c:v>
                </c:pt>
                <c:pt idx="5088">
                  <c:v>84.799999999996473</c:v>
                </c:pt>
                <c:pt idx="5089">
                  <c:v>84.816666666663139</c:v>
                </c:pt>
                <c:pt idx="5090">
                  <c:v>84.833333333329804</c:v>
                </c:pt>
                <c:pt idx="5091">
                  <c:v>84.84999999999647</c:v>
                </c:pt>
                <c:pt idx="5092">
                  <c:v>84.866666666663136</c:v>
                </c:pt>
                <c:pt idx="5093">
                  <c:v>84.883333333329801</c:v>
                </c:pt>
                <c:pt idx="5094">
                  <c:v>84.899999999996467</c:v>
                </c:pt>
                <c:pt idx="5095">
                  <c:v>84.916666666663133</c:v>
                </c:pt>
                <c:pt idx="5096">
                  <c:v>84.933333333329799</c:v>
                </c:pt>
                <c:pt idx="5097">
                  <c:v>84.949999999996464</c:v>
                </c:pt>
                <c:pt idx="5098">
                  <c:v>84.96666666666313</c:v>
                </c:pt>
                <c:pt idx="5099">
                  <c:v>84.983333333329796</c:v>
                </c:pt>
                <c:pt idx="5100">
                  <c:v>84.999999999996461</c:v>
                </c:pt>
                <c:pt idx="5101">
                  <c:v>85.016666666663127</c:v>
                </c:pt>
                <c:pt idx="5102">
                  <c:v>85.033333333329793</c:v>
                </c:pt>
                <c:pt idx="5103">
                  <c:v>85.049999999996459</c:v>
                </c:pt>
                <c:pt idx="5104">
                  <c:v>85.066666666663124</c:v>
                </c:pt>
                <c:pt idx="5105">
                  <c:v>85.08333333332979</c:v>
                </c:pt>
                <c:pt idx="5106">
                  <c:v>85.099999999996456</c:v>
                </c:pt>
                <c:pt idx="5107">
                  <c:v>85.116666666663122</c:v>
                </c:pt>
                <c:pt idx="5108">
                  <c:v>85.133333333329787</c:v>
                </c:pt>
                <c:pt idx="5109">
                  <c:v>85.149999999996453</c:v>
                </c:pt>
                <c:pt idx="5110">
                  <c:v>85.166666666663119</c:v>
                </c:pt>
                <c:pt idx="5111">
                  <c:v>85.183333333329784</c:v>
                </c:pt>
                <c:pt idx="5112">
                  <c:v>85.19999999999645</c:v>
                </c:pt>
                <c:pt idx="5113">
                  <c:v>85.216666666663116</c:v>
                </c:pt>
                <c:pt idx="5114">
                  <c:v>85.233333333329782</c:v>
                </c:pt>
                <c:pt idx="5115">
                  <c:v>85.249999999996447</c:v>
                </c:pt>
                <c:pt idx="5116">
                  <c:v>85.266666666663113</c:v>
                </c:pt>
                <c:pt idx="5117">
                  <c:v>85.283333333329779</c:v>
                </c:pt>
                <c:pt idx="5118">
                  <c:v>85.299999999996444</c:v>
                </c:pt>
                <c:pt idx="5119">
                  <c:v>85.31666666666311</c:v>
                </c:pt>
                <c:pt idx="5120">
                  <c:v>85.333333333329776</c:v>
                </c:pt>
                <c:pt idx="5121">
                  <c:v>85.349999999996442</c:v>
                </c:pt>
                <c:pt idx="5122">
                  <c:v>85.366666666663107</c:v>
                </c:pt>
                <c:pt idx="5123">
                  <c:v>85.383333333329773</c:v>
                </c:pt>
                <c:pt idx="5124">
                  <c:v>85.399999999996439</c:v>
                </c:pt>
                <c:pt idx="5125">
                  <c:v>85.416666666663104</c:v>
                </c:pt>
                <c:pt idx="5126">
                  <c:v>85.43333333332977</c:v>
                </c:pt>
                <c:pt idx="5127">
                  <c:v>85.449999999996436</c:v>
                </c:pt>
                <c:pt idx="5128">
                  <c:v>85.466666666663102</c:v>
                </c:pt>
                <c:pt idx="5129">
                  <c:v>85.483333333329767</c:v>
                </c:pt>
                <c:pt idx="5130">
                  <c:v>85.499999999996433</c:v>
                </c:pt>
                <c:pt idx="5131">
                  <c:v>85.516666666663099</c:v>
                </c:pt>
                <c:pt idx="5132">
                  <c:v>85.533333333329765</c:v>
                </c:pt>
                <c:pt idx="5133">
                  <c:v>85.54999999999643</c:v>
                </c:pt>
                <c:pt idx="5134">
                  <c:v>85.566666666663096</c:v>
                </c:pt>
                <c:pt idx="5135">
                  <c:v>85.583333333329762</c:v>
                </c:pt>
                <c:pt idx="5136">
                  <c:v>85.599999999996427</c:v>
                </c:pt>
                <c:pt idx="5137">
                  <c:v>85.616666666663093</c:v>
                </c:pt>
                <c:pt idx="5138">
                  <c:v>85.633333333329759</c:v>
                </c:pt>
                <c:pt idx="5139">
                  <c:v>85.649999999996425</c:v>
                </c:pt>
                <c:pt idx="5140">
                  <c:v>85.66666666666309</c:v>
                </c:pt>
                <c:pt idx="5141">
                  <c:v>85.683333333329756</c:v>
                </c:pt>
                <c:pt idx="5142">
                  <c:v>85.699999999996422</c:v>
                </c:pt>
                <c:pt idx="5143">
                  <c:v>85.716666666663087</c:v>
                </c:pt>
                <c:pt idx="5144">
                  <c:v>85.733333333329753</c:v>
                </c:pt>
                <c:pt idx="5145">
                  <c:v>85.749999999996419</c:v>
                </c:pt>
                <c:pt idx="5146">
                  <c:v>85.766666666663085</c:v>
                </c:pt>
                <c:pt idx="5147">
                  <c:v>85.78333333332975</c:v>
                </c:pt>
                <c:pt idx="5148">
                  <c:v>85.799999999996416</c:v>
                </c:pt>
                <c:pt idx="5149">
                  <c:v>85.816666666663082</c:v>
                </c:pt>
                <c:pt idx="5150">
                  <c:v>85.833333333329747</c:v>
                </c:pt>
                <c:pt idx="5151">
                  <c:v>85.849999999996413</c:v>
                </c:pt>
                <c:pt idx="5152">
                  <c:v>85.866666666663079</c:v>
                </c:pt>
                <c:pt idx="5153">
                  <c:v>85.883333333329745</c:v>
                </c:pt>
                <c:pt idx="5154">
                  <c:v>85.89999999999641</c:v>
                </c:pt>
                <c:pt idx="5155">
                  <c:v>85.916666666663076</c:v>
                </c:pt>
                <c:pt idx="5156">
                  <c:v>85.933333333329742</c:v>
                </c:pt>
                <c:pt idx="5157">
                  <c:v>85.949999999996407</c:v>
                </c:pt>
                <c:pt idx="5158">
                  <c:v>85.966666666663073</c:v>
                </c:pt>
                <c:pt idx="5159">
                  <c:v>85.983333333329739</c:v>
                </c:pt>
                <c:pt idx="5160">
                  <c:v>85.999999999996405</c:v>
                </c:pt>
                <c:pt idx="5161">
                  <c:v>86.01666666666307</c:v>
                </c:pt>
                <c:pt idx="5162">
                  <c:v>86.033333333329736</c:v>
                </c:pt>
                <c:pt idx="5163">
                  <c:v>86.049999999996402</c:v>
                </c:pt>
                <c:pt idx="5164">
                  <c:v>86.066666666663068</c:v>
                </c:pt>
                <c:pt idx="5165">
                  <c:v>86.083333333329733</c:v>
                </c:pt>
                <c:pt idx="5166">
                  <c:v>86.099999999996399</c:v>
                </c:pt>
                <c:pt idx="5167">
                  <c:v>86.116666666663065</c:v>
                </c:pt>
                <c:pt idx="5168">
                  <c:v>86.13333333332973</c:v>
                </c:pt>
                <c:pt idx="5169">
                  <c:v>86.149999999996396</c:v>
                </c:pt>
                <c:pt idx="5170">
                  <c:v>86.166666666663062</c:v>
                </c:pt>
                <c:pt idx="5171">
                  <c:v>86.183333333329728</c:v>
                </c:pt>
                <c:pt idx="5172">
                  <c:v>86.199999999996393</c:v>
                </c:pt>
                <c:pt idx="5173">
                  <c:v>86.216666666663059</c:v>
                </c:pt>
                <c:pt idx="5174">
                  <c:v>86.233333333329725</c:v>
                </c:pt>
                <c:pt idx="5175">
                  <c:v>86.24999999999639</c:v>
                </c:pt>
                <c:pt idx="5176">
                  <c:v>86.266666666663056</c:v>
                </c:pt>
                <c:pt idx="5177">
                  <c:v>86.283333333329722</c:v>
                </c:pt>
                <c:pt idx="5178">
                  <c:v>86.299999999996388</c:v>
                </c:pt>
                <c:pt idx="5179">
                  <c:v>86.316666666663053</c:v>
                </c:pt>
                <c:pt idx="5180">
                  <c:v>86.333333333329719</c:v>
                </c:pt>
                <c:pt idx="5181">
                  <c:v>86.349999999996385</c:v>
                </c:pt>
                <c:pt idx="5182">
                  <c:v>86.36666666666305</c:v>
                </c:pt>
                <c:pt idx="5183">
                  <c:v>86.383333333329716</c:v>
                </c:pt>
                <c:pt idx="5184">
                  <c:v>86.399999999996382</c:v>
                </c:pt>
                <c:pt idx="5185">
                  <c:v>86.416666666663048</c:v>
                </c:pt>
                <c:pt idx="5186">
                  <c:v>86.433333333329713</c:v>
                </c:pt>
                <c:pt idx="5187">
                  <c:v>86.449999999996379</c:v>
                </c:pt>
                <c:pt idx="5188">
                  <c:v>86.466666666663045</c:v>
                </c:pt>
                <c:pt idx="5189">
                  <c:v>86.483333333329711</c:v>
                </c:pt>
                <c:pt idx="5190">
                  <c:v>86.499999999996376</c:v>
                </c:pt>
                <c:pt idx="5191">
                  <c:v>86.516666666663042</c:v>
                </c:pt>
                <c:pt idx="5192">
                  <c:v>86.533333333329708</c:v>
                </c:pt>
                <c:pt idx="5193">
                  <c:v>86.549999999996373</c:v>
                </c:pt>
                <c:pt idx="5194">
                  <c:v>86.566666666663039</c:v>
                </c:pt>
                <c:pt idx="5195">
                  <c:v>86.583333333329705</c:v>
                </c:pt>
                <c:pt idx="5196">
                  <c:v>86.599999999996371</c:v>
                </c:pt>
                <c:pt idx="5197">
                  <c:v>86.616666666663036</c:v>
                </c:pt>
                <c:pt idx="5198">
                  <c:v>86.633333333329702</c:v>
                </c:pt>
                <c:pt idx="5199">
                  <c:v>86.649999999996368</c:v>
                </c:pt>
                <c:pt idx="5200">
                  <c:v>86.666666666663033</c:v>
                </c:pt>
                <c:pt idx="5201">
                  <c:v>86.683333333329699</c:v>
                </c:pt>
                <c:pt idx="5202">
                  <c:v>86.699999999996365</c:v>
                </c:pt>
                <c:pt idx="5203">
                  <c:v>86.716666666663031</c:v>
                </c:pt>
                <c:pt idx="5204">
                  <c:v>86.733333333329696</c:v>
                </c:pt>
                <c:pt idx="5205">
                  <c:v>86.749999999996362</c:v>
                </c:pt>
                <c:pt idx="5206">
                  <c:v>86.766666666663028</c:v>
                </c:pt>
                <c:pt idx="5207">
                  <c:v>86.783333333329693</c:v>
                </c:pt>
                <c:pt idx="5208">
                  <c:v>86.799999999996359</c:v>
                </c:pt>
                <c:pt idx="5209">
                  <c:v>86.816666666663025</c:v>
                </c:pt>
                <c:pt idx="5210">
                  <c:v>86.833333333329691</c:v>
                </c:pt>
                <c:pt idx="5211">
                  <c:v>86.849999999996356</c:v>
                </c:pt>
                <c:pt idx="5212">
                  <c:v>86.866666666663022</c:v>
                </c:pt>
                <c:pt idx="5213">
                  <c:v>86.883333333329688</c:v>
                </c:pt>
                <c:pt idx="5214">
                  <c:v>86.899999999996353</c:v>
                </c:pt>
                <c:pt idx="5215">
                  <c:v>86.916666666663019</c:v>
                </c:pt>
                <c:pt idx="5216">
                  <c:v>86.933333333329685</c:v>
                </c:pt>
                <c:pt idx="5217">
                  <c:v>86.949999999996351</c:v>
                </c:pt>
                <c:pt idx="5218">
                  <c:v>86.966666666663016</c:v>
                </c:pt>
                <c:pt idx="5219">
                  <c:v>86.983333333329682</c:v>
                </c:pt>
                <c:pt idx="5220">
                  <c:v>86.999999999996348</c:v>
                </c:pt>
                <c:pt idx="5221">
                  <c:v>87.016666666663014</c:v>
                </c:pt>
                <c:pt idx="5222">
                  <c:v>87.033333333329679</c:v>
                </c:pt>
                <c:pt idx="5223">
                  <c:v>87.049999999996345</c:v>
                </c:pt>
                <c:pt idx="5224">
                  <c:v>87.066666666663011</c:v>
                </c:pt>
                <c:pt idx="5225">
                  <c:v>87.083333333329676</c:v>
                </c:pt>
                <c:pt idx="5226">
                  <c:v>87.099999999996342</c:v>
                </c:pt>
                <c:pt idx="5227">
                  <c:v>87.116666666663008</c:v>
                </c:pt>
                <c:pt idx="5228">
                  <c:v>87.133333333329674</c:v>
                </c:pt>
                <c:pt idx="5229">
                  <c:v>87.149999999996339</c:v>
                </c:pt>
                <c:pt idx="5230">
                  <c:v>87.166666666663005</c:v>
                </c:pt>
                <c:pt idx="5231">
                  <c:v>87.183333333329671</c:v>
                </c:pt>
                <c:pt idx="5232">
                  <c:v>87.199999999996336</c:v>
                </c:pt>
                <c:pt idx="5233">
                  <c:v>87.216666666663002</c:v>
                </c:pt>
                <c:pt idx="5234">
                  <c:v>87.233333333329668</c:v>
                </c:pt>
                <c:pt idx="5235">
                  <c:v>87.249999999996334</c:v>
                </c:pt>
                <c:pt idx="5236">
                  <c:v>87.266666666662999</c:v>
                </c:pt>
                <c:pt idx="5237">
                  <c:v>87.283333333329665</c:v>
                </c:pt>
                <c:pt idx="5238">
                  <c:v>87.299999999996331</c:v>
                </c:pt>
                <c:pt idx="5239">
                  <c:v>87.316666666662996</c:v>
                </c:pt>
                <c:pt idx="5240">
                  <c:v>87.333333333329662</c:v>
                </c:pt>
                <c:pt idx="5241">
                  <c:v>87.349999999996328</c:v>
                </c:pt>
                <c:pt idx="5242">
                  <c:v>87.366666666662994</c:v>
                </c:pt>
                <c:pt idx="5243">
                  <c:v>87.383333333329659</c:v>
                </c:pt>
                <c:pt idx="5244">
                  <c:v>87.399999999996325</c:v>
                </c:pt>
                <c:pt idx="5245">
                  <c:v>87.416666666662991</c:v>
                </c:pt>
                <c:pt idx="5246">
                  <c:v>87.433333333329657</c:v>
                </c:pt>
                <c:pt idx="5247">
                  <c:v>87.449999999996322</c:v>
                </c:pt>
                <c:pt idx="5248">
                  <c:v>87.466666666662988</c:v>
                </c:pt>
                <c:pt idx="5249">
                  <c:v>87.483333333329654</c:v>
                </c:pt>
                <c:pt idx="5250">
                  <c:v>87.499999999996319</c:v>
                </c:pt>
                <c:pt idx="5251">
                  <c:v>87.516666666662985</c:v>
                </c:pt>
                <c:pt idx="5252">
                  <c:v>87.533333333329651</c:v>
                </c:pt>
                <c:pt idx="5253">
                  <c:v>87.549999999996317</c:v>
                </c:pt>
                <c:pt idx="5254">
                  <c:v>87.566666666662982</c:v>
                </c:pt>
                <c:pt idx="5255">
                  <c:v>87.583333333329648</c:v>
                </c:pt>
                <c:pt idx="5256">
                  <c:v>87.599999999996314</c:v>
                </c:pt>
                <c:pt idx="5257">
                  <c:v>87.616666666662979</c:v>
                </c:pt>
                <c:pt idx="5258">
                  <c:v>87.633333333329645</c:v>
                </c:pt>
                <c:pt idx="5259">
                  <c:v>87.649999999996311</c:v>
                </c:pt>
                <c:pt idx="5260">
                  <c:v>87.666666666662977</c:v>
                </c:pt>
                <c:pt idx="5261">
                  <c:v>87.683333333329642</c:v>
                </c:pt>
                <c:pt idx="5262">
                  <c:v>87.699999999996308</c:v>
                </c:pt>
                <c:pt idx="5263">
                  <c:v>87.716666666662974</c:v>
                </c:pt>
                <c:pt idx="5264">
                  <c:v>87.733333333329639</c:v>
                </c:pt>
                <c:pt idx="5265">
                  <c:v>87.749999999996305</c:v>
                </c:pt>
                <c:pt idx="5266">
                  <c:v>87.766666666662971</c:v>
                </c:pt>
                <c:pt idx="5267">
                  <c:v>87.783333333329637</c:v>
                </c:pt>
                <c:pt idx="5268">
                  <c:v>87.799999999996302</c:v>
                </c:pt>
                <c:pt idx="5269">
                  <c:v>87.816666666662968</c:v>
                </c:pt>
                <c:pt idx="5270">
                  <c:v>87.833333333329634</c:v>
                </c:pt>
                <c:pt idx="5271">
                  <c:v>87.849999999996299</c:v>
                </c:pt>
                <c:pt idx="5272">
                  <c:v>87.866666666662965</c:v>
                </c:pt>
                <c:pt idx="5273">
                  <c:v>87.883333333329631</c:v>
                </c:pt>
                <c:pt idx="5274">
                  <c:v>87.899999999996297</c:v>
                </c:pt>
                <c:pt idx="5275">
                  <c:v>87.916666666662962</c:v>
                </c:pt>
                <c:pt idx="5276">
                  <c:v>87.933333333329628</c:v>
                </c:pt>
                <c:pt idx="5277">
                  <c:v>87.949999999996294</c:v>
                </c:pt>
                <c:pt idx="5278">
                  <c:v>87.96666666666296</c:v>
                </c:pt>
                <c:pt idx="5279">
                  <c:v>87.983333333329625</c:v>
                </c:pt>
                <c:pt idx="5280">
                  <c:v>87.999999999996291</c:v>
                </c:pt>
                <c:pt idx="5281">
                  <c:v>88.016666666662957</c:v>
                </c:pt>
                <c:pt idx="5282">
                  <c:v>88.033333333329622</c:v>
                </c:pt>
                <c:pt idx="5283">
                  <c:v>88.049999999996288</c:v>
                </c:pt>
                <c:pt idx="5284">
                  <c:v>88.066666666662954</c:v>
                </c:pt>
                <c:pt idx="5285">
                  <c:v>88.08333333332962</c:v>
                </c:pt>
                <c:pt idx="5286">
                  <c:v>88.099999999996285</c:v>
                </c:pt>
                <c:pt idx="5287">
                  <c:v>88.116666666662951</c:v>
                </c:pt>
                <c:pt idx="5288">
                  <c:v>88.133333333329617</c:v>
                </c:pt>
                <c:pt idx="5289">
                  <c:v>88.149999999996282</c:v>
                </c:pt>
                <c:pt idx="5290">
                  <c:v>88.166666666662948</c:v>
                </c:pt>
                <c:pt idx="5291">
                  <c:v>88.183333333329614</c:v>
                </c:pt>
                <c:pt idx="5292">
                  <c:v>88.19999999999628</c:v>
                </c:pt>
                <c:pt idx="5293">
                  <c:v>88.216666666662945</c:v>
                </c:pt>
                <c:pt idx="5294">
                  <c:v>88.233333333329611</c:v>
                </c:pt>
                <c:pt idx="5295">
                  <c:v>88.249999999996277</c:v>
                </c:pt>
                <c:pt idx="5296">
                  <c:v>88.266666666662942</c:v>
                </c:pt>
                <c:pt idx="5297">
                  <c:v>88.283333333329608</c:v>
                </c:pt>
                <c:pt idx="5298">
                  <c:v>88.299999999996274</c:v>
                </c:pt>
                <c:pt idx="5299">
                  <c:v>88.31666666666294</c:v>
                </c:pt>
                <c:pt idx="5300">
                  <c:v>88.333333333329605</c:v>
                </c:pt>
                <c:pt idx="5301">
                  <c:v>88.349999999996271</c:v>
                </c:pt>
                <c:pt idx="5302">
                  <c:v>88.366666666662937</c:v>
                </c:pt>
              </c:numCache>
            </c:numRef>
          </c:xVal>
          <c:yVal>
            <c:numRef>
              <c:f>'Consolidated data'!$X$2:$X$17246</c:f>
              <c:numCache>
                <c:formatCode>General</c:formatCode>
                <c:ptCount val="17245"/>
                <c:pt idx="0">
                  <c:v>4.3333329999999997</c:v>
                </c:pt>
                <c:pt idx="1">
                  <c:v>2.8518590000000001</c:v>
                </c:pt>
                <c:pt idx="2">
                  <c:v>3.4731190000000001</c:v>
                </c:pt>
                <c:pt idx="3">
                  <c:v>3.6040209999999999</c:v>
                </c:pt>
                <c:pt idx="4">
                  <c:v>10.713533999999999</c:v>
                </c:pt>
                <c:pt idx="5">
                  <c:v>14.684678</c:v>
                </c:pt>
                <c:pt idx="6">
                  <c:v>16.049448000000002</c:v>
                </c:pt>
                <c:pt idx="7">
                  <c:v>16.853473999999999</c:v>
                </c:pt>
                <c:pt idx="8">
                  <c:v>17.477482999999999</c:v>
                </c:pt>
                <c:pt idx="9">
                  <c:v>17.933143000000001</c:v>
                </c:pt>
                <c:pt idx="10">
                  <c:v>18.320464999999999</c:v>
                </c:pt>
                <c:pt idx="11">
                  <c:v>18.654319000000001</c:v>
                </c:pt>
                <c:pt idx="12">
                  <c:v>18.950963999999999</c:v>
                </c:pt>
                <c:pt idx="13">
                  <c:v>19.217057</c:v>
                </c:pt>
                <c:pt idx="14">
                  <c:v>19.445209999999999</c:v>
                </c:pt>
                <c:pt idx="15">
                  <c:v>19.662068000000001</c:v>
                </c:pt>
                <c:pt idx="16">
                  <c:v>19.880783999999998</c:v>
                </c:pt>
                <c:pt idx="17">
                  <c:v>20.130185999999998</c:v>
                </c:pt>
                <c:pt idx="18">
                  <c:v>20.377341000000001</c:v>
                </c:pt>
                <c:pt idx="19">
                  <c:v>20.649864999999998</c:v>
                </c:pt>
                <c:pt idx="20">
                  <c:v>21.064782000000001</c:v>
                </c:pt>
                <c:pt idx="21">
                  <c:v>21.781285</c:v>
                </c:pt>
                <c:pt idx="22">
                  <c:v>19.990794999999999</c:v>
                </c:pt>
                <c:pt idx="23">
                  <c:v>10.156662000000001</c:v>
                </c:pt>
                <c:pt idx="24">
                  <c:v>5.9386489999999998</c:v>
                </c:pt>
                <c:pt idx="25">
                  <c:v>4.634506</c:v>
                </c:pt>
                <c:pt idx="26">
                  <c:v>3.7762889999999998</c:v>
                </c:pt>
                <c:pt idx="27">
                  <c:v>3.236669</c:v>
                </c:pt>
                <c:pt idx="28">
                  <c:v>2.7382040000000001</c:v>
                </c:pt>
                <c:pt idx="29">
                  <c:v>2.597343</c:v>
                </c:pt>
                <c:pt idx="30">
                  <c:v>3.537693</c:v>
                </c:pt>
                <c:pt idx="31">
                  <c:v>3.514662</c:v>
                </c:pt>
                <c:pt idx="32">
                  <c:v>2.6684489999999998</c:v>
                </c:pt>
                <c:pt idx="33">
                  <c:v>3.0783909999999999</c:v>
                </c:pt>
                <c:pt idx="34">
                  <c:v>3.0591840000000001</c:v>
                </c:pt>
                <c:pt idx="35">
                  <c:v>2.7023459999999999</c:v>
                </c:pt>
                <c:pt idx="36">
                  <c:v>2.3708689999999999</c:v>
                </c:pt>
                <c:pt idx="37">
                  <c:v>2.3041339999999999</c:v>
                </c:pt>
                <c:pt idx="38">
                  <c:v>2.3675929999999998</c:v>
                </c:pt>
                <c:pt idx="39">
                  <c:v>2.4109780000000001</c:v>
                </c:pt>
                <c:pt idx="40">
                  <c:v>2.3681329999999998</c:v>
                </c:pt>
                <c:pt idx="41">
                  <c:v>2.2360929999999999</c:v>
                </c:pt>
                <c:pt idx="42">
                  <c:v>2.1149939999999998</c:v>
                </c:pt>
                <c:pt idx="43">
                  <c:v>1.9771799999999999</c:v>
                </c:pt>
                <c:pt idx="44">
                  <c:v>1.922248</c:v>
                </c:pt>
                <c:pt idx="45">
                  <c:v>1.874771</c:v>
                </c:pt>
                <c:pt idx="46">
                  <c:v>1.881451</c:v>
                </c:pt>
                <c:pt idx="47">
                  <c:v>1.8091330000000001</c:v>
                </c:pt>
                <c:pt idx="48">
                  <c:v>1.7392890000000001</c:v>
                </c:pt>
                <c:pt idx="49">
                  <c:v>1.64618</c:v>
                </c:pt>
                <c:pt idx="50">
                  <c:v>1.5594159999999999</c:v>
                </c:pt>
                <c:pt idx="51">
                  <c:v>1.5403640000000001</c:v>
                </c:pt>
                <c:pt idx="52">
                  <c:v>1.4520010000000001</c:v>
                </c:pt>
                <c:pt idx="53">
                  <c:v>1.422731</c:v>
                </c:pt>
                <c:pt idx="54">
                  <c:v>1.3754219999999999</c:v>
                </c:pt>
                <c:pt idx="55">
                  <c:v>1.31932</c:v>
                </c:pt>
                <c:pt idx="56">
                  <c:v>1.280397</c:v>
                </c:pt>
                <c:pt idx="57">
                  <c:v>1.207606</c:v>
                </c:pt>
                <c:pt idx="58">
                  <c:v>1.1986559999999999</c:v>
                </c:pt>
                <c:pt idx="59">
                  <c:v>1.15215</c:v>
                </c:pt>
                <c:pt idx="60">
                  <c:v>1.175772</c:v>
                </c:pt>
                <c:pt idx="61">
                  <c:v>1.1250340000000001</c:v>
                </c:pt>
                <c:pt idx="62">
                  <c:v>1.0864229999999999</c:v>
                </c:pt>
                <c:pt idx="63">
                  <c:v>1.0644149999999999</c:v>
                </c:pt>
                <c:pt idx="64">
                  <c:v>1.048894</c:v>
                </c:pt>
                <c:pt idx="65">
                  <c:v>1.035059</c:v>
                </c:pt>
                <c:pt idx="66">
                  <c:v>1.0039670000000001</c:v>
                </c:pt>
                <c:pt idx="67">
                  <c:v>1.005066</c:v>
                </c:pt>
                <c:pt idx="68">
                  <c:v>1.0256799999999999</c:v>
                </c:pt>
                <c:pt idx="69">
                  <c:v>1.0259039999999999</c:v>
                </c:pt>
                <c:pt idx="70">
                  <c:v>1.018133</c:v>
                </c:pt>
                <c:pt idx="71">
                  <c:v>1.0202819999999999</c:v>
                </c:pt>
                <c:pt idx="72">
                  <c:v>1.050211</c:v>
                </c:pt>
                <c:pt idx="73">
                  <c:v>0.99255099999999996</c:v>
                </c:pt>
                <c:pt idx="74">
                  <c:v>0.95509299999999997</c:v>
                </c:pt>
                <c:pt idx="75">
                  <c:v>0.92802300000000004</c:v>
                </c:pt>
                <c:pt idx="76">
                  <c:v>0.95486700000000002</c:v>
                </c:pt>
                <c:pt idx="77">
                  <c:v>0.93080700000000005</c:v>
                </c:pt>
                <c:pt idx="78">
                  <c:v>0.91136799999999996</c:v>
                </c:pt>
                <c:pt idx="79">
                  <c:v>0.895451</c:v>
                </c:pt>
                <c:pt idx="80">
                  <c:v>0.88402099999999995</c:v>
                </c:pt>
                <c:pt idx="81">
                  <c:v>0.84172400000000003</c:v>
                </c:pt>
                <c:pt idx="82">
                  <c:v>0.81912799999999997</c:v>
                </c:pt>
                <c:pt idx="83">
                  <c:v>0.834476</c:v>
                </c:pt>
                <c:pt idx="84">
                  <c:v>0.86268500000000004</c:v>
                </c:pt>
                <c:pt idx="85">
                  <c:v>0.86840499999999998</c:v>
                </c:pt>
                <c:pt idx="86">
                  <c:v>0.87355000000000005</c:v>
                </c:pt>
                <c:pt idx="87">
                  <c:v>0.82931600000000005</c:v>
                </c:pt>
                <c:pt idx="88">
                  <c:v>0.82047999999999999</c:v>
                </c:pt>
                <c:pt idx="89">
                  <c:v>0.78901500000000002</c:v>
                </c:pt>
                <c:pt idx="90">
                  <c:v>0.805122</c:v>
                </c:pt>
                <c:pt idx="91">
                  <c:v>0.79942999999999997</c:v>
                </c:pt>
                <c:pt idx="92">
                  <c:v>0.77154400000000001</c:v>
                </c:pt>
                <c:pt idx="93">
                  <c:v>0.758934</c:v>
                </c:pt>
                <c:pt idx="94">
                  <c:v>0.746834</c:v>
                </c:pt>
                <c:pt idx="95">
                  <c:v>0.75585599999999997</c:v>
                </c:pt>
                <c:pt idx="96">
                  <c:v>0.72207200000000005</c:v>
                </c:pt>
                <c:pt idx="97">
                  <c:v>0.68200000000000005</c:v>
                </c:pt>
                <c:pt idx="98">
                  <c:v>0.64215</c:v>
                </c:pt>
                <c:pt idx="99">
                  <c:v>0.66134199999999999</c:v>
                </c:pt>
                <c:pt idx="100">
                  <c:v>0.54434800000000005</c:v>
                </c:pt>
                <c:pt idx="101">
                  <c:v>0.56011999999999995</c:v>
                </c:pt>
                <c:pt idx="102">
                  <c:v>0.52996200000000004</c:v>
                </c:pt>
                <c:pt idx="103">
                  <c:v>0.487425</c:v>
                </c:pt>
                <c:pt idx="104">
                  <c:v>0.478352</c:v>
                </c:pt>
                <c:pt idx="105">
                  <c:v>0.50381600000000004</c:v>
                </c:pt>
                <c:pt idx="106">
                  <c:v>0.49412400000000001</c:v>
                </c:pt>
                <c:pt idx="107">
                  <c:v>0.4607</c:v>
                </c:pt>
                <c:pt idx="108">
                  <c:v>0.40542499999999998</c:v>
                </c:pt>
                <c:pt idx="109">
                  <c:v>0.41442400000000001</c:v>
                </c:pt>
                <c:pt idx="110">
                  <c:v>0.38409799999999999</c:v>
                </c:pt>
                <c:pt idx="111">
                  <c:v>0.356348</c:v>
                </c:pt>
                <c:pt idx="112">
                  <c:v>0.32898699999999997</c:v>
                </c:pt>
                <c:pt idx="113">
                  <c:v>0.33183200000000002</c:v>
                </c:pt>
                <c:pt idx="114">
                  <c:v>0.31004799999999999</c:v>
                </c:pt>
                <c:pt idx="115">
                  <c:v>0.28789999999999999</c:v>
                </c:pt>
                <c:pt idx="116">
                  <c:v>0.29644399999999999</c:v>
                </c:pt>
                <c:pt idx="117">
                  <c:v>0.25809500000000002</c:v>
                </c:pt>
                <c:pt idx="118">
                  <c:v>0.21942600000000001</c:v>
                </c:pt>
                <c:pt idx="119">
                  <c:v>0.205703</c:v>
                </c:pt>
                <c:pt idx="120">
                  <c:v>0.220023</c:v>
                </c:pt>
                <c:pt idx="121">
                  <c:v>0.20334199999999999</c:v>
                </c:pt>
                <c:pt idx="122">
                  <c:v>0.174849</c:v>
                </c:pt>
                <c:pt idx="123">
                  <c:v>0.182002</c:v>
                </c:pt>
                <c:pt idx="124">
                  <c:v>0.109931</c:v>
                </c:pt>
                <c:pt idx="125">
                  <c:v>8.4945000000000007E-2</c:v>
                </c:pt>
                <c:pt idx="126">
                  <c:v>9.3771999999999994E-2</c:v>
                </c:pt>
                <c:pt idx="127">
                  <c:v>0.10913299999999999</c:v>
                </c:pt>
                <c:pt idx="128">
                  <c:v>8.6272000000000001E-2</c:v>
                </c:pt>
                <c:pt idx="129">
                  <c:v>8.0838999999999994E-2</c:v>
                </c:pt>
                <c:pt idx="130">
                  <c:v>6.4390000000000003E-2</c:v>
                </c:pt>
                <c:pt idx="131">
                  <c:v>5.6934999999999999E-2</c:v>
                </c:pt>
                <c:pt idx="132">
                  <c:v>5.1514999999999998E-2</c:v>
                </c:pt>
                <c:pt idx="133">
                  <c:v>5.6161999999999997E-2</c:v>
                </c:pt>
                <c:pt idx="134">
                  <c:v>3.9544999999999997E-2</c:v>
                </c:pt>
                <c:pt idx="135">
                  <c:v>4.9939999999999998E-2</c:v>
                </c:pt>
                <c:pt idx="136">
                  <c:v>2.3694E-2</c:v>
                </c:pt>
                <c:pt idx="137">
                  <c:v>6.6829999999999997E-3</c:v>
                </c:pt>
                <c:pt idx="138">
                  <c:v>-1.6968E-2</c:v>
                </c:pt>
                <c:pt idx="139">
                  <c:v>-2.9552999999999999E-2</c:v>
                </c:pt>
                <c:pt idx="140">
                  <c:v>-4.7697000000000003E-2</c:v>
                </c:pt>
                <c:pt idx="141">
                  <c:v>-4.5569999999999999E-2</c:v>
                </c:pt>
                <c:pt idx="142">
                  <c:v>-4.5754999999999997E-2</c:v>
                </c:pt>
                <c:pt idx="143">
                  <c:v>-8.1930000000000006E-3</c:v>
                </c:pt>
                <c:pt idx="144">
                  <c:v>-4.351E-2</c:v>
                </c:pt>
                <c:pt idx="145">
                  <c:v>-4.9313000000000003E-2</c:v>
                </c:pt>
                <c:pt idx="146">
                  <c:v>-5.5010000000000003E-2</c:v>
                </c:pt>
                <c:pt idx="147">
                  <c:v>-6.8638000000000005E-2</c:v>
                </c:pt>
                <c:pt idx="148">
                  <c:v>-0.10599600000000001</c:v>
                </c:pt>
                <c:pt idx="149">
                  <c:v>-6.7827999999999999E-2</c:v>
                </c:pt>
                <c:pt idx="150">
                  <c:v>-0.16784499999999999</c:v>
                </c:pt>
                <c:pt idx="151">
                  <c:v>-0.142319</c:v>
                </c:pt>
                <c:pt idx="152">
                  <c:v>-0.138879</c:v>
                </c:pt>
                <c:pt idx="153">
                  <c:v>-0.146178</c:v>
                </c:pt>
                <c:pt idx="154">
                  <c:v>-0.169263</c:v>
                </c:pt>
                <c:pt idx="155">
                  <c:v>-0.13771</c:v>
                </c:pt>
                <c:pt idx="156">
                  <c:v>-0.13506899999999999</c:v>
                </c:pt>
                <c:pt idx="157">
                  <c:v>-0.15106900000000001</c:v>
                </c:pt>
                <c:pt idx="158">
                  <c:v>-0.142265</c:v>
                </c:pt>
                <c:pt idx="159">
                  <c:v>-0.13340099999999999</c:v>
                </c:pt>
                <c:pt idx="160">
                  <c:v>-0.15793599999999999</c:v>
                </c:pt>
                <c:pt idx="161">
                  <c:v>-0.141623</c:v>
                </c:pt>
                <c:pt idx="162">
                  <c:v>-0.166189</c:v>
                </c:pt>
                <c:pt idx="163">
                  <c:v>-0.148924</c:v>
                </c:pt>
                <c:pt idx="164">
                  <c:v>-0.17258200000000001</c:v>
                </c:pt>
                <c:pt idx="165">
                  <c:v>-0.176315</c:v>
                </c:pt>
                <c:pt idx="166">
                  <c:v>-0.18476200000000001</c:v>
                </c:pt>
                <c:pt idx="167">
                  <c:v>-0.20603299999999999</c:v>
                </c:pt>
                <c:pt idx="168">
                  <c:v>-0.21460000000000001</c:v>
                </c:pt>
                <c:pt idx="169">
                  <c:v>-0.22934399999999999</c:v>
                </c:pt>
                <c:pt idx="170">
                  <c:v>-0.23504</c:v>
                </c:pt>
                <c:pt idx="171">
                  <c:v>-0.22593099999999999</c:v>
                </c:pt>
                <c:pt idx="172">
                  <c:v>-0.26913700000000002</c:v>
                </c:pt>
                <c:pt idx="173">
                  <c:v>-0.23158200000000001</c:v>
                </c:pt>
                <c:pt idx="174">
                  <c:v>-0.26983299999999999</c:v>
                </c:pt>
                <c:pt idx="175">
                  <c:v>-0.29048499999999999</c:v>
                </c:pt>
                <c:pt idx="176">
                  <c:v>-0.28235700000000002</c:v>
                </c:pt>
                <c:pt idx="177">
                  <c:v>-0.32486900000000002</c:v>
                </c:pt>
                <c:pt idx="178">
                  <c:v>-0.32181599999999999</c:v>
                </c:pt>
                <c:pt idx="179">
                  <c:v>-0.33254299999999998</c:v>
                </c:pt>
                <c:pt idx="180">
                  <c:v>-0.32927800000000002</c:v>
                </c:pt>
                <c:pt idx="181">
                  <c:v>-0.33893099999999998</c:v>
                </c:pt>
                <c:pt idx="182">
                  <c:v>-0.27821200000000001</c:v>
                </c:pt>
                <c:pt idx="183">
                  <c:v>-0.27571800000000002</c:v>
                </c:pt>
                <c:pt idx="184">
                  <c:v>-0.33436399999999999</c:v>
                </c:pt>
                <c:pt idx="185">
                  <c:v>-0.32877200000000001</c:v>
                </c:pt>
                <c:pt idx="186">
                  <c:v>-0.35054099999999999</c:v>
                </c:pt>
                <c:pt idx="187">
                  <c:v>-0.35402899999999998</c:v>
                </c:pt>
                <c:pt idx="188">
                  <c:v>-0.3997</c:v>
                </c:pt>
                <c:pt idx="189">
                  <c:v>-0.45034200000000002</c:v>
                </c:pt>
                <c:pt idx="190">
                  <c:v>-0.49397600000000003</c:v>
                </c:pt>
                <c:pt idx="191">
                  <c:v>-0.51464399999999999</c:v>
                </c:pt>
                <c:pt idx="192">
                  <c:v>-0.53225900000000004</c:v>
                </c:pt>
                <c:pt idx="193">
                  <c:v>-0.57308499999999996</c:v>
                </c:pt>
                <c:pt idx="194">
                  <c:v>-0.60617399999999999</c:v>
                </c:pt>
                <c:pt idx="195">
                  <c:v>-0.63816099999999998</c:v>
                </c:pt>
                <c:pt idx="196">
                  <c:v>-0.67867299999999997</c:v>
                </c:pt>
                <c:pt idx="197">
                  <c:v>-0.693689</c:v>
                </c:pt>
                <c:pt idx="198">
                  <c:v>-0.72475699999999998</c:v>
                </c:pt>
                <c:pt idx="199">
                  <c:v>-0.73788699999999996</c:v>
                </c:pt>
                <c:pt idx="200">
                  <c:v>-0.76262300000000005</c:v>
                </c:pt>
                <c:pt idx="201">
                  <c:v>-0.76880099999999996</c:v>
                </c:pt>
                <c:pt idx="202">
                  <c:v>-0.79288700000000001</c:v>
                </c:pt>
                <c:pt idx="203">
                  <c:v>-0.78822800000000004</c:v>
                </c:pt>
                <c:pt idx="204">
                  <c:v>-0.79235100000000003</c:v>
                </c:pt>
                <c:pt idx="205">
                  <c:v>-0.77120299999999997</c:v>
                </c:pt>
                <c:pt idx="206">
                  <c:v>-0.77222599999999997</c:v>
                </c:pt>
                <c:pt idx="207">
                  <c:v>-0.78499200000000002</c:v>
                </c:pt>
                <c:pt idx="208">
                  <c:v>-0.74628099999999997</c:v>
                </c:pt>
                <c:pt idx="209">
                  <c:v>-0.72765800000000003</c:v>
                </c:pt>
                <c:pt idx="210">
                  <c:v>-0.74288500000000002</c:v>
                </c:pt>
                <c:pt idx="211">
                  <c:v>-0.72979099999999997</c:v>
                </c:pt>
                <c:pt idx="212">
                  <c:v>-0.73410699999999995</c:v>
                </c:pt>
                <c:pt idx="213">
                  <c:v>-0.724414</c:v>
                </c:pt>
                <c:pt idx="214">
                  <c:v>-0.69637400000000005</c:v>
                </c:pt>
                <c:pt idx="215">
                  <c:v>-0.71016500000000005</c:v>
                </c:pt>
                <c:pt idx="216">
                  <c:v>-0.70350900000000005</c:v>
                </c:pt>
                <c:pt idx="217">
                  <c:v>-0.68294900000000003</c:v>
                </c:pt>
                <c:pt idx="218">
                  <c:v>-0.68496599999999996</c:v>
                </c:pt>
                <c:pt idx="219">
                  <c:v>-0.65029199999999998</c:v>
                </c:pt>
                <c:pt idx="220">
                  <c:v>-0.66544000000000003</c:v>
                </c:pt>
                <c:pt idx="221">
                  <c:v>-0.63291299999999995</c:v>
                </c:pt>
                <c:pt idx="222">
                  <c:v>-0.60791099999999998</c:v>
                </c:pt>
                <c:pt idx="223">
                  <c:v>-0.62375400000000003</c:v>
                </c:pt>
                <c:pt idx="224">
                  <c:v>-0.58964000000000005</c:v>
                </c:pt>
                <c:pt idx="225">
                  <c:v>-0.61376200000000003</c:v>
                </c:pt>
                <c:pt idx="226">
                  <c:v>-0.58046399999999998</c:v>
                </c:pt>
                <c:pt idx="227">
                  <c:v>-0.58176899999999998</c:v>
                </c:pt>
                <c:pt idx="228">
                  <c:v>-0.59747399999999995</c:v>
                </c:pt>
                <c:pt idx="229">
                  <c:v>-0.58717399999999997</c:v>
                </c:pt>
                <c:pt idx="230">
                  <c:v>-0.58430800000000005</c:v>
                </c:pt>
                <c:pt idx="231">
                  <c:v>-0.53852800000000001</c:v>
                </c:pt>
                <c:pt idx="232">
                  <c:v>-0.53534400000000004</c:v>
                </c:pt>
                <c:pt idx="233">
                  <c:v>-0.515872</c:v>
                </c:pt>
                <c:pt idx="234">
                  <c:v>-0.49683699999999997</c:v>
                </c:pt>
                <c:pt idx="235">
                  <c:v>-0.51160399999999995</c:v>
                </c:pt>
                <c:pt idx="236">
                  <c:v>-0.513405</c:v>
                </c:pt>
                <c:pt idx="237">
                  <c:v>-0.52753700000000003</c:v>
                </c:pt>
                <c:pt idx="238">
                  <c:v>-0.56484800000000002</c:v>
                </c:pt>
                <c:pt idx="239">
                  <c:v>-0.52819499999999997</c:v>
                </c:pt>
                <c:pt idx="240">
                  <c:v>-0.53164299999999998</c:v>
                </c:pt>
                <c:pt idx="241">
                  <c:v>-0.55388899999999996</c:v>
                </c:pt>
                <c:pt idx="242">
                  <c:v>-0.546126</c:v>
                </c:pt>
                <c:pt idx="243">
                  <c:v>-0.57916000000000001</c:v>
                </c:pt>
                <c:pt idx="244">
                  <c:v>3.7680560000000001</c:v>
                </c:pt>
                <c:pt idx="245">
                  <c:v>8.2116919999999993</c:v>
                </c:pt>
                <c:pt idx="246">
                  <c:v>10.100235</c:v>
                </c:pt>
                <c:pt idx="247">
                  <c:v>11.269469000000001</c:v>
                </c:pt>
                <c:pt idx="248">
                  <c:v>12.111412</c:v>
                </c:pt>
                <c:pt idx="249">
                  <c:v>12.773712</c:v>
                </c:pt>
                <c:pt idx="250">
                  <c:v>13.326425</c:v>
                </c:pt>
                <c:pt idx="251">
                  <c:v>13.657226</c:v>
                </c:pt>
                <c:pt idx="252">
                  <c:v>13.739293999999999</c:v>
                </c:pt>
                <c:pt idx="253">
                  <c:v>14.293301</c:v>
                </c:pt>
                <c:pt idx="254">
                  <c:v>14.804508999999999</c:v>
                </c:pt>
                <c:pt idx="255">
                  <c:v>15.090011000000001</c:v>
                </c:pt>
                <c:pt idx="256">
                  <c:v>15.350611000000001</c:v>
                </c:pt>
                <c:pt idx="257">
                  <c:v>15.603526</c:v>
                </c:pt>
                <c:pt idx="258">
                  <c:v>15.825875999999999</c:v>
                </c:pt>
                <c:pt idx="259">
                  <c:v>16.004581999999999</c:v>
                </c:pt>
                <c:pt idx="260">
                  <c:v>16.194430000000001</c:v>
                </c:pt>
                <c:pt idx="261">
                  <c:v>16.349152</c:v>
                </c:pt>
                <c:pt idx="262">
                  <c:v>15.353422</c:v>
                </c:pt>
                <c:pt idx="263">
                  <c:v>9.8393379999999997</c:v>
                </c:pt>
                <c:pt idx="264">
                  <c:v>0.89019899999999996</c:v>
                </c:pt>
                <c:pt idx="265">
                  <c:v>0.42385</c:v>
                </c:pt>
                <c:pt idx="266">
                  <c:v>-6.4096E-2</c:v>
                </c:pt>
                <c:pt idx="267">
                  <c:v>-0.48154000000000002</c:v>
                </c:pt>
                <c:pt idx="268">
                  <c:v>-0.88442600000000005</c:v>
                </c:pt>
                <c:pt idx="269">
                  <c:v>-0.92993800000000004</c:v>
                </c:pt>
                <c:pt idx="270">
                  <c:v>-0.195131</c:v>
                </c:pt>
                <c:pt idx="271">
                  <c:v>-0.90578800000000004</c:v>
                </c:pt>
                <c:pt idx="272">
                  <c:v>-1.2080040000000001</c:v>
                </c:pt>
                <c:pt idx="273">
                  <c:v>-0.83812500000000001</c:v>
                </c:pt>
                <c:pt idx="274">
                  <c:v>-1.140428</c:v>
                </c:pt>
                <c:pt idx="275">
                  <c:v>-1.3758870000000001</c:v>
                </c:pt>
                <c:pt idx="276">
                  <c:v>-1.5379259999999999</c:v>
                </c:pt>
                <c:pt idx="277">
                  <c:v>-1.587081</c:v>
                </c:pt>
                <c:pt idx="278">
                  <c:v>-1.524152</c:v>
                </c:pt>
                <c:pt idx="279">
                  <c:v>-1.4696039999999999</c:v>
                </c:pt>
                <c:pt idx="280">
                  <c:v>-1.5193000000000001</c:v>
                </c:pt>
                <c:pt idx="281">
                  <c:v>-1.5787530000000001</c:v>
                </c:pt>
                <c:pt idx="282">
                  <c:v>-1.6836469999999999</c:v>
                </c:pt>
                <c:pt idx="283">
                  <c:v>-1.784635</c:v>
                </c:pt>
                <c:pt idx="284">
                  <c:v>-1.845618</c:v>
                </c:pt>
                <c:pt idx="285">
                  <c:v>-1.881715</c:v>
                </c:pt>
                <c:pt idx="286">
                  <c:v>-1.7763150000000001</c:v>
                </c:pt>
                <c:pt idx="287">
                  <c:v>-1.8779159999999999</c:v>
                </c:pt>
                <c:pt idx="288">
                  <c:v>-1.9407019999999999</c:v>
                </c:pt>
                <c:pt idx="289">
                  <c:v>-1.9960009999999999</c:v>
                </c:pt>
                <c:pt idx="290">
                  <c:v>-2.0109910000000002</c:v>
                </c:pt>
                <c:pt idx="291">
                  <c:v>-2.0188229999999998</c:v>
                </c:pt>
                <c:pt idx="292">
                  <c:v>-2.016877</c:v>
                </c:pt>
                <c:pt idx="293">
                  <c:v>-2.0085440000000001</c:v>
                </c:pt>
                <c:pt idx="294">
                  <c:v>-1.950353</c:v>
                </c:pt>
                <c:pt idx="295">
                  <c:v>-1.9122699999999999</c:v>
                </c:pt>
                <c:pt idx="296">
                  <c:v>-1.912933</c:v>
                </c:pt>
                <c:pt idx="297">
                  <c:v>-1.9055599999999999</c:v>
                </c:pt>
                <c:pt idx="298">
                  <c:v>-1.8960669999999999</c:v>
                </c:pt>
                <c:pt idx="299">
                  <c:v>-1.8945149999999999</c:v>
                </c:pt>
                <c:pt idx="300">
                  <c:v>-1.9004509999999999</c:v>
                </c:pt>
                <c:pt idx="301">
                  <c:v>-1.8720110000000001</c:v>
                </c:pt>
                <c:pt idx="302">
                  <c:v>-1.8503179999999999</c:v>
                </c:pt>
                <c:pt idx="303">
                  <c:v>-1.8091410000000001</c:v>
                </c:pt>
                <c:pt idx="304">
                  <c:v>-1.7172590000000001</c:v>
                </c:pt>
                <c:pt idx="305">
                  <c:v>-1.69262</c:v>
                </c:pt>
                <c:pt idx="306">
                  <c:v>-1.718731</c:v>
                </c:pt>
                <c:pt idx="307">
                  <c:v>-1.686742</c:v>
                </c:pt>
                <c:pt idx="308">
                  <c:v>-1.676658</c:v>
                </c:pt>
                <c:pt idx="309">
                  <c:v>-1.671475</c:v>
                </c:pt>
                <c:pt idx="310">
                  <c:v>-1.669454</c:v>
                </c:pt>
                <c:pt idx="311">
                  <c:v>-1.6932240000000001</c:v>
                </c:pt>
                <c:pt idx="312">
                  <c:v>-1.697589</c:v>
                </c:pt>
                <c:pt idx="313">
                  <c:v>-1.6856340000000001</c:v>
                </c:pt>
                <c:pt idx="314">
                  <c:v>-1.6968989999999999</c:v>
                </c:pt>
                <c:pt idx="315">
                  <c:v>-1.7030510000000001</c:v>
                </c:pt>
                <c:pt idx="316">
                  <c:v>-1.7017629999999999</c:v>
                </c:pt>
                <c:pt idx="317">
                  <c:v>-1.6795850000000001</c:v>
                </c:pt>
                <c:pt idx="318">
                  <c:v>-1.693892</c:v>
                </c:pt>
                <c:pt idx="319">
                  <c:v>-1.6450800000000001</c:v>
                </c:pt>
                <c:pt idx="320">
                  <c:v>-1.6487240000000001</c:v>
                </c:pt>
                <c:pt idx="321">
                  <c:v>-1.6358520000000001</c:v>
                </c:pt>
                <c:pt idx="322">
                  <c:v>-1.6000650000000001</c:v>
                </c:pt>
                <c:pt idx="323">
                  <c:v>-1.592562</c:v>
                </c:pt>
                <c:pt idx="324">
                  <c:v>-1.5873900000000001</c:v>
                </c:pt>
                <c:pt idx="325">
                  <c:v>-1.5499430000000001</c:v>
                </c:pt>
                <c:pt idx="326">
                  <c:v>-1.510742</c:v>
                </c:pt>
                <c:pt idx="327">
                  <c:v>-1.5076879999999999</c:v>
                </c:pt>
                <c:pt idx="328">
                  <c:v>-1.4781839999999999</c:v>
                </c:pt>
                <c:pt idx="329">
                  <c:v>-1.4704269999999999</c:v>
                </c:pt>
                <c:pt idx="330">
                  <c:v>-1.437373</c:v>
                </c:pt>
                <c:pt idx="331">
                  <c:v>-1.4205890000000001</c:v>
                </c:pt>
                <c:pt idx="332">
                  <c:v>-1.400163</c:v>
                </c:pt>
                <c:pt idx="333">
                  <c:v>-1.4088769999999999</c:v>
                </c:pt>
                <c:pt idx="334">
                  <c:v>-1.3760829999999999</c:v>
                </c:pt>
                <c:pt idx="335">
                  <c:v>-1.403321</c:v>
                </c:pt>
                <c:pt idx="336">
                  <c:v>-1.3677919999999999</c:v>
                </c:pt>
                <c:pt idx="337">
                  <c:v>-1.3614310000000001</c:v>
                </c:pt>
                <c:pt idx="338">
                  <c:v>-1.334929</c:v>
                </c:pt>
                <c:pt idx="339">
                  <c:v>-1.334694</c:v>
                </c:pt>
                <c:pt idx="340">
                  <c:v>-1.335548</c:v>
                </c:pt>
                <c:pt idx="341">
                  <c:v>-1.3319110000000001</c:v>
                </c:pt>
                <c:pt idx="342">
                  <c:v>-1.316435</c:v>
                </c:pt>
                <c:pt idx="343">
                  <c:v>-1.300853</c:v>
                </c:pt>
                <c:pt idx="344">
                  <c:v>-1.301631</c:v>
                </c:pt>
                <c:pt idx="345">
                  <c:v>-1.3110889999999999</c:v>
                </c:pt>
                <c:pt idx="346">
                  <c:v>-1.3105830000000001</c:v>
                </c:pt>
                <c:pt idx="347">
                  <c:v>-1.3128580000000001</c:v>
                </c:pt>
                <c:pt idx="348">
                  <c:v>-1.324282</c:v>
                </c:pt>
                <c:pt idx="349">
                  <c:v>-1.333785</c:v>
                </c:pt>
                <c:pt idx="350">
                  <c:v>-1.337089</c:v>
                </c:pt>
                <c:pt idx="351">
                  <c:v>-1.3225370000000001</c:v>
                </c:pt>
                <c:pt idx="352">
                  <c:v>-1.350427</c:v>
                </c:pt>
                <c:pt idx="353">
                  <c:v>-1.348047</c:v>
                </c:pt>
                <c:pt idx="354">
                  <c:v>-1.338938</c:v>
                </c:pt>
                <c:pt idx="355">
                  <c:v>-1.34554</c:v>
                </c:pt>
                <c:pt idx="356">
                  <c:v>-1.347229</c:v>
                </c:pt>
                <c:pt idx="357">
                  <c:v>-1.3691789999999999</c:v>
                </c:pt>
                <c:pt idx="358">
                  <c:v>-1.3385229999999999</c:v>
                </c:pt>
                <c:pt idx="359">
                  <c:v>-1.3576010000000001</c:v>
                </c:pt>
                <c:pt idx="360">
                  <c:v>-1.379597</c:v>
                </c:pt>
                <c:pt idx="361">
                  <c:v>-1.3620810000000001</c:v>
                </c:pt>
                <c:pt idx="362">
                  <c:v>-1.3654790000000001</c:v>
                </c:pt>
                <c:pt idx="363">
                  <c:v>-1.3574889999999999</c:v>
                </c:pt>
                <c:pt idx="364">
                  <c:v>-1.3638049999999999</c:v>
                </c:pt>
                <c:pt idx="365">
                  <c:v>-1.3358410000000001</c:v>
                </c:pt>
                <c:pt idx="366">
                  <c:v>-1.3305899999999999</c:v>
                </c:pt>
                <c:pt idx="367">
                  <c:v>-1.3623080000000001</c:v>
                </c:pt>
                <c:pt idx="368">
                  <c:v>-1.334193</c:v>
                </c:pt>
                <c:pt idx="369">
                  <c:v>-1.346481</c:v>
                </c:pt>
                <c:pt idx="370">
                  <c:v>-1.342136</c:v>
                </c:pt>
                <c:pt idx="371">
                  <c:v>-1.3341479999999999</c:v>
                </c:pt>
                <c:pt idx="372">
                  <c:v>-1.3471470000000001</c:v>
                </c:pt>
                <c:pt idx="373">
                  <c:v>-1.3570759999999999</c:v>
                </c:pt>
                <c:pt idx="374">
                  <c:v>-1.339199</c:v>
                </c:pt>
                <c:pt idx="375">
                  <c:v>-1.344457</c:v>
                </c:pt>
                <c:pt idx="376">
                  <c:v>-1.3329299999999999</c:v>
                </c:pt>
                <c:pt idx="377">
                  <c:v>-1.3371440000000001</c:v>
                </c:pt>
                <c:pt idx="378">
                  <c:v>-1.3439140000000001</c:v>
                </c:pt>
                <c:pt idx="379">
                  <c:v>-1.314635</c:v>
                </c:pt>
                <c:pt idx="380">
                  <c:v>-1.296516</c:v>
                </c:pt>
                <c:pt idx="381">
                  <c:v>-1.3103309999999999</c:v>
                </c:pt>
                <c:pt idx="382">
                  <c:v>-1.333793</c:v>
                </c:pt>
                <c:pt idx="383">
                  <c:v>-1.3356330000000001</c:v>
                </c:pt>
                <c:pt idx="384">
                  <c:v>-1.3934660000000001</c:v>
                </c:pt>
                <c:pt idx="385">
                  <c:v>-1.4595290000000001</c:v>
                </c:pt>
                <c:pt idx="386">
                  <c:v>-1.5123340000000001</c:v>
                </c:pt>
                <c:pt idx="387">
                  <c:v>-1.5470680000000001</c:v>
                </c:pt>
                <c:pt idx="388">
                  <c:v>-1.5816509999999999</c:v>
                </c:pt>
                <c:pt idx="389">
                  <c:v>-1.634341</c:v>
                </c:pt>
                <c:pt idx="390">
                  <c:v>-1.6590339999999999</c:v>
                </c:pt>
                <c:pt idx="391">
                  <c:v>-1.6797340000000001</c:v>
                </c:pt>
                <c:pt idx="392">
                  <c:v>-1.711522</c:v>
                </c:pt>
                <c:pt idx="393">
                  <c:v>-1.735927</c:v>
                </c:pt>
                <c:pt idx="394">
                  <c:v>-1.7460659999999999</c:v>
                </c:pt>
                <c:pt idx="395">
                  <c:v>-1.7656430000000001</c:v>
                </c:pt>
                <c:pt idx="396">
                  <c:v>-1.789169</c:v>
                </c:pt>
                <c:pt idx="397">
                  <c:v>-1.8029489999999999</c:v>
                </c:pt>
                <c:pt idx="398">
                  <c:v>-1.809196</c:v>
                </c:pt>
                <c:pt idx="399">
                  <c:v>-1.844185</c:v>
                </c:pt>
                <c:pt idx="400">
                  <c:v>-1.842984</c:v>
                </c:pt>
                <c:pt idx="401">
                  <c:v>-1.8427199999999999</c:v>
                </c:pt>
                <c:pt idx="402">
                  <c:v>-1.863545</c:v>
                </c:pt>
                <c:pt idx="403">
                  <c:v>-1.8535809999999999</c:v>
                </c:pt>
                <c:pt idx="404">
                  <c:v>-1.8481719999999999</c:v>
                </c:pt>
                <c:pt idx="405">
                  <c:v>-1.7929139999999999</c:v>
                </c:pt>
                <c:pt idx="406">
                  <c:v>-1.80575</c:v>
                </c:pt>
                <c:pt idx="407">
                  <c:v>-1.7999179999999999</c:v>
                </c:pt>
                <c:pt idx="408">
                  <c:v>-1.7952520000000001</c:v>
                </c:pt>
                <c:pt idx="409">
                  <c:v>-1.790165</c:v>
                </c:pt>
                <c:pt idx="410">
                  <c:v>-1.79467</c:v>
                </c:pt>
                <c:pt idx="411">
                  <c:v>-1.799812</c:v>
                </c:pt>
                <c:pt idx="412">
                  <c:v>-1.8537440000000001</c:v>
                </c:pt>
                <c:pt idx="413">
                  <c:v>-1.859329</c:v>
                </c:pt>
                <c:pt idx="414">
                  <c:v>-1.8734630000000001</c:v>
                </c:pt>
                <c:pt idx="415">
                  <c:v>-1.862074</c:v>
                </c:pt>
                <c:pt idx="416">
                  <c:v>-1.8844240000000001</c:v>
                </c:pt>
                <c:pt idx="417">
                  <c:v>-1.890299</c:v>
                </c:pt>
                <c:pt idx="418">
                  <c:v>-1.8611960000000001</c:v>
                </c:pt>
                <c:pt idx="419">
                  <c:v>-1.866225</c:v>
                </c:pt>
                <c:pt idx="420">
                  <c:v>-1.8707689999999999</c:v>
                </c:pt>
                <c:pt idx="421">
                  <c:v>-1.8674770000000001</c:v>
                </c:pt>
                <c:pt idx="422">
                  <c:v>-1.847845</c:v>
                </c:pt>
                <c:pt idx="423">
                  <c:v>-1.8398639999999999</c:v>
                </c:pt>
                <c:pt idx="424">
                  <c:v>-1.8425020000000001</c:v>
                </c:pt>
                <c:pt idx="425">
                  <c:v>-1.814791</c:v>
                </c:pt>
                <c:pt idx="426">
                  <c:v>-1.816567</c:v>
                </c:pt>
                <c:pt idx="427">
                  <c:v>-1.793758</c:v>
                </c:pt>
                <c:pt idx="428">
                  <c:v>-1.7574559999999999</c:v>
                </c:pt>
                <c:pt idx="429">
                  <c:v>-1.778351</c:v>
                </c:pt>
                <c:pt idx="430">
                  <c:v>-1.769355</c:v>
                </c:pt>
                <c:pt idx="431">
                  <c:v>-1.763172</c:v>
                </c:pt>
                <c:pt idx="432">
                  <c:v>-1.755703</c:v>
                </c:pt>
                <c:pt idx="433">
                  <c:v>-1.734758</c:v>
                </c:pt>
                <c:pt idx="434">
                  <c:v>-1.7346710000000001</c:v>
                </c:pt>
                <c:pt idx="435">
                  <c:v>-1.7191099999999999</c:v>
                </c:pt>
                <c:pt idx="436">
                  <c:v>-1.6813469999999999</c:v>
                </c:pt>
                <c:pt idx="437">
                  <c:v>-1.7093970000000001</c:v>
                </c:pt>
                <c:pt idx="438">
                  <c:v>-1.6530590000000001</c:v>
                </c:pt>
                <c:pt idx="439">
                  <c:v>-1.6435690000000001</c:v>
                </c:pt>
                <c:pt idx="440">
                  <c:v>-1.62399</c:v>
                </c:pt>
                <c:pt idx="441">
                  <c:v>-1.6297159999999999</c:v>
                </c:pt>
                <c:pt idx="442">
                  <c:v>-1.657405</c:v>
                </c:pt>
                <c:pt idx="443">
                  <c:v>-1.6565529999999999</c:v>
                </c:pt>
                <c:pt idx="444">
                  <c:v>-1.6484559999999999</c:v>
                </c:pt>
                <c:pt idx="445">
                  <c:v>-1.6587510000000001</c:v>
                </c:pt>
                <c:pt idx="446">
                  <c:v>-1.663662</c:v>
                </c:pt>
                <c:pt idx="447">
                  <c:v>-1.6710069999999999</c:v>
                </c:pt>
                <c:pt idx="448">
                  <c:v>-1.685538</c:v>
                </c:pt>
                <c:pt idx="449">
                  <c:v>-1.7015359999999999</c:v>
                </c:pt>
                <c:pt idx="450">
                  <c:v>-1.712966</c:v>
                </c:pt>
                <c:pt idx="451">
                  <c:v>-1.7104790000000001</c:v>
                </c:pt>
                <c:pt idx="452">
                  <c:v>-1.6926399999999999</c:v>
                </c:pt>
                <c:pt idx="453">
                  <c:v>-1.7204950000000001</c:v>
                </c:pt>
                <c:pt idx="454">
                  <c:v>-1.723166</c:v>
                </c:pt>
                <c:pt idx="455">
                  <c:v>-1.740812</c:v>
                </c:pt>
                <c:pt idx="456">
                  <c:v>-1.7657050000000001</c:v>
                </c:pt>
                <c:pt idx="457">
                  <c:v>-1.785439</c:v>
                </c:pt>
                <c:pt idx="458">
                  <c:v>-1.8230109999999999</c:v>
                </c:pt>
                <c:pt idx="459">
                  <c:v>-1.802341</c:v>
                </c:pt>
                <c:pt idx="460">
                  <c:v>-1.8253459999999999</c:v>
                </c:pt>
                <c:pt idx="461">
                  <c:v>-1.820516</c:v>
                </c:pt>
                <c:pt idx="462">
                  <c:v>-1.8521319999999999</c:v>
                </c:pt>
                <c:pt idx="463">
                  <c:v>-1.8919490000000001</c:v>
                </c:pt>
                <c:pt idx="464">
                  <c:v>-1.896638</c:v>
                </c:pt>
                <c:pt idx="465">
                  <c:v>-1.921646</c:v>
                </c:pt>
                <c:pt idx="466">
                  <c:v>-1.9441889999999999</c:v>
                </c:pt>
                <c:pt idx="467">
                  <c:v>-1.9553560000000001</c:v>
                </c:pt>
                <c:pt idx="468">
                  <c:v>-1.9893989999999999</c:v>
                </c:pt>
                <c:pt idx="469">
                  <c:v>-2.0046189999999999</c:v>
                </c:pt>
                <c:pt idx="470">
                  <c:v>-2.0281790000000002</c:v>
                </c:pt>
                <c:pt idx="471">
                  <c:v>-2.009036</c:v>
                </c:pt>
                <c:pt idx="472">
                  <c:v>-2.04983</c:v>
                </c:pt>
                <c:pt idx="473">
                  <c:v>-2.0632950000000001</c:v>
                </c:pt>
                <c:pt idx="474">
                  <c:v>-2.0736110000000001</c:v>
                </c:pt>
                <c:pt idx="475">
                  <c:v>-2.0871819999999999</c:v>
                </c:pt>
                <c:pt idx="476">
                  <c:v>-2.0921110000000001</c:v>
                </c:pt>
                <c:pt idx="477">
                  <c:v>-2.0989460000000002</c:v>
                </c:pt>
                <c:pt idx="478">
                  <c:v>-2.1042529999999999</c:v>
                </c:pt>
                <c:pt idx="479">
                  <c:v>-2.0964830000000001</c:v>
                </c:pt>
                <c:pt idx="480">
                  <c:v>-2.1305269999999998</c:v>
                </c:pt>
                <c:pt idx="481">
                  <c:v>-2.1211829999999998</c:v>
                </c:pt>
                <c:pt idx="482">
                  <c:v>-2.11877</c:v>
                </c:pt>
                <c:pt idx="483">
                  <c:v>-2.1031599999999999</c:v>
                </c:pt>
                <c:pt idx="484">
                  <c:v>0.37314900000000001</c:v>
                </c:pt>
                <c:pt idx="485">
                  <c:v>0.57607699999999995</c:v>
                </c:pt>
                <c:pt idx="486">
                  <c:v>0.87422100000000003</c:v>
                </c:pt>
                <c:pt idx="487">
                  <c:v>1.9590259999999999</c:v>
                </c:pt>
                <c:pt idx="488">
                  <c:v>4.3723390000000002</c:v>
                </c:pt>
                <c:pt idx="489">
                  <c:v>8.6412429999999993</c:v>
                </c:pt>
                <c:pt idx="490">
                  <c:v>9.9395179999999996</c:v>
                </c:pt>
                <c:pt idx="491">
                  <c:v>11.130886</c:v>
                </c:pt>
                <c:pt idx="492">
                  <c:v>11.765973000000001</c:v>
                </c:pt>
                <c:pt idx="493">
                  <c:v>12.309907000000001</c:v>
                </c:pt>
                <c:pt idx="494">
                  <c:v>12.911476</c:v>
                </c:pt>
                <c:pt idx="495">
                  <c:v>13.297967999999999</c:v>
                </c:pt>
                <c:pt idx="496">
                  <c:v>13.622712999999999</c:v>
                </c:pt>
                <c:pt idx="497">
                  <c:v>13.913646</c:v>
                </c:pt>
                <c:pt idx="498">
                  <c:v>14.174003000000001</c:v>
                </c:pt>
                <c:pt idx="499">
                  <c:v>14.433526000000001</c:v>
                </c:pt>
                <c:pt idx="500">
                  <c:v>14.629320999999999</c:v>
                </c:pt>
                <c:pt idx="501">
                  <c:v>14.814313</c:v>
                </c:pt>
                <c:pt idx="502">
                  <c:v>13.921423000000001</c:v>
                </c:pt>
                <c:pt idx="503">
                  <c:v>7.3876840000000001</c:v>
                </c:pt>
                <c:pt idx="504">
                  <c:v>0.22451299999999999</c:v>
                </c:pt>
                <c:pt idx="505">
                  <c:v>-0.17829999999999999</c:v>
                </c:pt>
                <c:pt idx="506">
                  <c:v>-0.59707500000000002</c:v>
                </c:pt>
                <c:pt idx="507">
                  <c:v>-0.95496800000000004</c:v>
                </c:pt>
                <c:pt idx="508">
                  <c:v>-1.345423</c:v>
                </c:pt>
                <c:pt idx="509">
                  <c:v>-1.492985</c:v>
                </c:pt>
                <c:pt idx="510">
                  <c:v>-0.78176400000000001</c:v>
                </c:pt>
                <c:pt idx="511">
                  <c:v>-1.4279630000000001</c:v>
                </c:pt>
                <c:pt idx="512">
                  <c:v>-1.851083</c:v>
                </c:pt>
                <c:pt idx="513">
                  <c:v>-1.497263</c:v>
                </c:pt>
                <c:pt idx="514">
                  <c:v>-1.7497780000000001</c:v>
                </c:pt>
                <c:pt idx="515">
                  <c:v>-2.0179490000000002</c:v>
                </c:pt>
                <c:pt idx="516">
                  <c:v>-2.2013349999999998</c:v>
                </c:pt>
                <c:pt idx="517">
                  <c:v>-2.2966739999999999</c:v>
                </c:pt>
                <c:pt idx="518">
                  <c:v>-1.4411639999999999</c:v>
                </c:pt>
                <c:pt idx="519">
                  <c:v>-1.899111</c:v>
                </c:pt>
                <c:pt idx="520">
                  <c:v>-2.1519849999999998</c:v>
                </c:pt>
                <c:pt idx="521">
                  <c:v>-2.267668</c:v>
                </c:pt>
                <c:pt idx="522">
                  <c:v>-2.3669980000000002</c:v>
                </c:pt>
                <c:pt idx="523">
                  <c:v>-2.4331529999999999</c:v>
                </c:pt>
                <c:pt idx="524">
                  <c:v>-2.4739049999999998</c:v>
                </c:pt>
                <c:pt idx="525">
                  <c:v>-2.5132180000000002</c:v>
                </c:pt>
                <c:pt idx="526">
                  <c:v>-2.4658060000000002</c:v>
                </c:pt>
                <c:pt idx="527">
                  <c:v>-2.491803</c:v>
                </c:pt>
                <c:pt idx="528">
                  <c:v>-2.5294560000000001</c:v>
                </c:pt>
                <c:pt idx="529">
                  <c:v>-2.5658810000000001</c:v>
                </c:pt>
                <c:pt idx="530">
                  <c:v>-2.5870709999999999</c:v>
                </c:pt>
                <c:pt idx="531">
                  <c:v>-2.573464</c:v>
                </c:pt>
                <c:pt idx="532">
                  <c:v>-2.576343</c:v>
                </c:pt>
                <c:pt idx="533">
                  <c:v>-2.5648949999999999</c:v>
                </c:pt>
                <c:pt idx="534">
                  <c:v>-2.5446930000000001</c:v>
                </c:pt>
                <c:pt idx="535">
                  <c:v>-2.573623</c:v>
                </c:pt>
                <c:pt idx="536">
                  <c:v>-2.5840779999999999</c:v>
                </c:pt>
                <c:pt idx="537">
                  <c:v>-2.5783450000000001</c:v>
                </c:pt>
                <c:pt idx="538">
                  <c:v>-2.5707469999999999</c:v>
                </c:pt>
                <c:pt idx="539">
                  <c:v>-2.554125</c:v>
                </c:pt>
                <c:pt idx="540">
                  <c:v>-2.5605760000000002</c:v>
                </c:pt>
                <c:pt idx="541">
                  <c:v>-2.5365769999999999</c:v>
                </c:pt>
                <c:pt idx="542">
                  <c:v>-2.5560450000000001</c:v>
                </c:pt>
                <c:pt idx="543">
                  <c:v>-2.5054720000000001</c:v>
                </c:pt>
                <c:pt idx="544">
                  <c:v>-2.508467</c:v>
                </c:pt>
                <c:pt idx="545">
                  <c:v>-2.4958499999999999</c:v>
                </c:pt>
                <c:pt idx="546">
                  <c:v>-2.4510839999999998</c:v>
                </c:pt>
                <c:pt idx="547">
                  <c:v>-2.4573330000000002</c:v>
                </c:pt>
                <c:pt idx="548">
                  <c:v>-2.4420229999999998</c:v>
                </c:pt>
                <c:pt idx="549">
                  <c:v>-2.4106640000000001</c:v>
                </c:pt>
                <c:pt idx="550">
                  <c:v>-2.4215599999999999</c:v>
                </c:pt>
                <c:pt idx="551">
                  <c:v>-2.3993419999999999</c:v>
                </c:pt>
                <c:pt idx="552">
                  <c:v>-2.369405</c:v>
                </c:pt>
                <c:pt idx="553">
                  <c:v>-2.3839239999999999</c:v>
                </c:pt>
                <c:pt idx="554">
                  <c:v>-2.3502679999999998</c:v>
                </c:pt>
                <c:pt idx="555">
                  <c:v>-2.3531759999999999</c:v>
                </c:pt>
                <c:pt idx="556">
                  <c:v>-2.3134100000000002</c:v>
                </c:pt>
                <c:pt idx="557">
                  <c:v>-2.310403</c:v>
                </c:pt>
                <c:pt idx="558">
                  <c:v>-2.2763719999999998</c:v>
                </c:pt>
                <c:pt idx="559">
                  <c:v>-2.2483580000000001</c:v>
                </c:pt>
                <c:pt idx="560">
                  <c:v>-2.264278</c:v>
                </c:pt>
                <c:pt idx="561">
                  <c:v>-2.2178589999999998</c:v>
                </c:pt>
                <c:pt idx="562">
                  <c:v>-2.2270989999999999</c:v>
                </c:pt>
                <c:pt idx="563">
                  <c:v>-2.273266</c:v>
                </c:pt>
                <c:pt idx="564">
                  <c:v>-2.2868729999999999</c:v>
                </c:pt>
                <c:pt idx="565">
                  <c:v>-2.3102299999999998</c:v>
                </c:pt>
                <c:pt idx="566">
                  <c:v>-2.3468460000000002</c:v>
                </c:pt>
                <c:pt idx="567">
                  <c:v>-2.3641719999999999</c:v>
                </c:pt>
                <c:pt idx="568">
                  <c:v>-2.3762949999999998</c:v>
                </c:pt>
                <c:pt idx="569">
                  <c:v>-2.4034040000000001</c:v>
                </c:pt>
                <c:pt idx="570">
                  <c:v>-2.4195509999999998</c:v>
                </c:pt>
                <c:pt idx="571">
                  <c:v>-2.4760249999999999</c:v>
                </c:pt>
                <c:pt idx="572">
                  <c:v>-2.5223520000000001</c:v>
                </c:pt>
                <c:pt idx="573">
                  <c:v>-2.5368430000000002</c:v>
                </c:pt>
                <c:pt idx="574">
                  <c:v>-2.5584530000000001</c:v>
                </c:pt>
                <c:pt idx="575">
                  <c:v>-2.5798369999999999</c:v>
                </c:pt>
                <c:pt idx="576">
                  <c:v>-2.6011030000000002</c:v>
                </c:pt>
                <c:pt idx="577">
                  <c:v>-2.6175790000000001</c:v>
                </c:pt>
                <c:pt idx="578">
                  <c:v>-2.6164619999999998</c:v>
                </c:pt>
                <c:pt idx="579">
                  <c:v>-2.6559400000000002</c:v>
                </c:pt>
                <c:pt idx="580">
                  <c:v>-2.6623100000000002</c:v>
                </c:pt>
                <c:pt idx="581">
                  <c:v>-2.6724549999999998</c:v>
                </c:pt>
                <c:pt idx="582">
                  <c:v>-2.6671010000000002</c:v>
                </c:pt>
                <c:pt idx="583">
                  <c:v>-2.6883219999999999</c:v>
                </c:pt>
                <c:pt idx="584">
                  <c:v>-2.6884790000000001</c:v>
                </c:pt>
                <c:pt idx="585">
                  <c:v>-2.6205759999999998</c:v>
                </c:pt>
                <c:pt idx="586">
                  <c:v>-2.6188410000000002</c:v>
                </c:pt>
                <c:pt idx="587">
                  <c:v>-2.5966239999999998</c:v>
                </c:pt>
                <c:pt idx="588">
                  <c:v>-2.6245419999999999</c:v>
                </c:pt>
                <c:pt idx="589">
                  <c:v>-2.6294439999999999</c:v>
                </c:pt>
                <c:pt idx="590">
                  <c:v>-2.632002</c:v>
                </c:pt>
                <c:pt idx="591">
                  <c:v>-2.620657</c:v>
                </c:pt>
                <c:pt idx="592">
                  <c:v>-2.621629</c:v>
                </c:pt>
                <c:pt idx="593">
                  <c:v>-2.618709</c:v>
                </c:pt>
                <c:pt idx="594">
                  <c:v>-2.5996429999999999</c:v>
                </c:pt>
                <c:pt idx="595">
                  <c:v>-2.5971150000000001</c:v>
                </c:pt>
                <c:pt idx="596">
                  <c:v>-2.6083729999999998</c:v>
                </c:pt>
                <c:pt idx="597">
                  <c:v>-2.5821480000000001</c:v>
                </c:pt>
                <c:pt idx="598">
                  <c:v>-2.5838169999999998</c:v>
                </c:pt>
                <c:pt idx="599">
                  <c:v>-2.591942</c:v>
                </c:pt>
                <c:pt idx="600">
                  <c:v>-2.5661710000000002</c:v>
                </c:pt>
                <c:pt idx="601">
                  <c:v>-2.517217</c:v>
                </c:pt>
                <c:pt idx="602">
                  <c:v>-2.5270060000000001</c:v>
                </c:pt>
                <c:pt idx="603">
                  <c:v>-2.4679890000000002</c:v>
                </c:pt>
                <c:pt idx="604">
                  <c:v>-2.4924919999999999</c:v>
                </c:pt>
                <c:pt idx="605">
                  <c:v>-2.4368069999999999</c:v>
                </c:pt>
                <c:pt idx="606">
                  <c:v>-2.455714</c:v>
                </c:pt>
                <c:pt idx="607">
                  <c:v>-2.4554390000000001</c:v>
                </c:pt>
                <c:pt idx="608">
                  <c:v>-2.430831</c:v>
                </c:pt>
                <c:pt idx="609">
                  <c:v>-2.4059910000000002</c:v>
                </c:pt>
                <c:pt idx="610">
                  <c:v>-2.3891200000000001</c:v>
                </c:pt>
                <c:pt idx="611">
                  <c:v>-2.3764850000000002</c:v>
                </c:pt>
                <c:pt idx="612">
                  <c:v>-2.3790710000000002</c:v>
                </c:pt>
                <c:pt idx="613">
                  <c:v>-2.3600059999999998</c:v>
                </c:pt>
                <c:pt idx="614">
                  <c:v>-2.3524750000000001</c:v>
                </c:pt>
                <c:pt idx="615">
                  <c:v>-2.3441230000000002</c:v>
                </c:pt>
                <c:pt idx="616">
                  <c:v>-2.3519290000000002</c:v>
                </c:pt>
                <c:pt idx="617">
                  <c:v>-2.3372030000000001</c:v>
                </c:pt>
                <c:pt idx="618">
                  <c:v>-2.3229850000000001</c:v>
                </c:pt>
                <c:pt idx="619">
                  <c:v>-2.3066110000000002</c:v>
                </c:pt>
                <c:pt idx="620">
                  <c:v>-2.2925900000000001</c:v>
                </c:pt>
                <c:pt idx="621">
                  <c:v>-2.2725140000000001</c:v>
                </c:pt>
                <c:pt idx="622">
                  <c:v>-2.2626029999999999</c:v>
                </c:pt>
                <c:pt idx="623">
                  <c:v>-2.2680359999999999</c:v>
                </c:pt>
                <c:pt idx="624">
                  <c:v>-2.2668270000000001</c:v>
                </c:pt>
                <c:pt idx="625">
                  <c:v>-2.2440500000000001</c:v>
                </c:pt>
                <c:pt idx="626">
                  <c:v>-2.226712</c:v>
                </c:pt>
                <c:pt idx="627">
                  <c:v>-2.2151770000000002</c:v>
                </c:pt>
                <c:pt idx="628">
                  <c:v>-2.2336710000000002</c:v>
                </c:pt>
                <c:pt idx="629">
                  <c:v>-2.212755</c:v>
                </c:pt>
                <c:pt idx="630">
                  <c:v>-2.2188439999999998</c:v>
                </c:pt>
                <c:pt idx="631">
                  <c:v>-2.2324639999999998</c:v>
                </c:pt>
                <c:pt idx="632">
                  <c:v>-2.2219699999999998</c:v>
                </c:pt>
                <c:pt idx="633">
                  <c:v>-2.2134360000000002</c:v>
                </c:pt>
                <c:pt idx="634">
                  <c:v>-2.2098</c:v>
                </c:pt>
                <c:pt idx="635">
                  <c:v>-2.2023060000000001</c:v>
                </c:pt>
                <c:pt idx="636">
                  <c:v>-2.1802990000000002</c:v>
                </c:pt>
                <c:pt idx="637">
                  <c:v>-2.1664319999999999</c:v>
                </c:pt>
                <c:pt idx="638">
                  <c:v>-2.1764049999999999</c:v>
                </c:pt>
                <c:pt idx="639">
                  <c:v>-2.1606320000000001</c:v>
                </c:pt>
                <c:pt idx="640">
                  <c:v>-2.1409229999999999</c:v>
                </c:pt>
                <c:pt idx="641">
                  <c:v>-2.1544189999999999</c:v>
                </c:pt>
                <c:pt idx="642">
                  <c:v>-2.155761</c:v>
                </c:pt>
                <c:pt idx="643">
                  <c:v>-2.1408170000000002</c:v>
                </c:pt>
                <c:pt idx="644">
                  <c:v>-2.1468769999999999</c:v>
                </c:pt>
                <c:pt idx="645">
                  <c:v>-2.1382530000000002</c:v>
                </c:pt>
                <c:pt idx="646">
                  <c:v>-2.1270370000000001</c:v>
                </c:pt>
                <c:pt idx="647">
                  <c:v>-2.1463130000000001</c:v>
                </c:pt>
                <c:pt idx="648">
                  <c:v>-2.1457660000000001</c:v>
                </c:pt>
                <c:pt idx="649">
                  <c:v>-2.1767300000000001</c:v>
                </c:pt>
                <c:pt idx="650">
                  <c:v>-2.168504</c:v>
                </c:pt>
                <c:pt idx="651">
                  <c:v>-2.1736520000000001</c:v>
                </c:pt>
                <c:pt idx="652">
                  <c:v>-2.1816589999999998</c:v>
                </c:pt>
                <c:pt idx="653">
                  <c:v>-2.1938610000000001</c:v>
                </c:pt>
                <c:pt idx="654">
                  <c:v>-2.1997819999999999</c:v>
                </c:pt>
                <c:pt idx="655">
                  <c:v>-2.2117879999999999</c:v>
                </c:pt>
                <c:pt idx="656">
                  <c:v>-2.2053199999999999</c:v>
                </c:pt>
                <c:pt idx="657">
                  <c:v>-2.2221310000000001</c:v>
                </c:pt>
                <c:pt idx="658">
                  <c:v>-2.2632059999999998</c:v>
                </c:pt>
                <c:pt idx="659">
                  <c:v>-2.26776</c:v>
                </c:pt>
                <c:pt idx="660">
                  <c:v>-2.2852440000000001</c:v>
                </c:pt>
                <c:pt idx="661">
                  <c:v>-2.3113139999999999</c:v>
                </c:pt>
                <c:pt idx="662">
                  <c:v>-2.3055089999999998</c:v>
                </c:pt>
                <c:pt idx="663">
                  <c:v>-2.3077839999999998</c:v>
                </c:pt>
                <c:pt idx="664">
                  <c:v>-2.3275190000000001</c:v>
                </c:pt>
                <c:pt idx="665">
                  <c:v>-2.340497</c:v>
                </c:pt>
                <c:pt idx="666">
                  <c:v>-2.3573119999999999</c:v>
                </c:pt>
                <c:pt idx="667">
                  <c:v>-2.361853</c:v>
                </c:pt>
                <c:pt idx="668">
                  <c:v>-2.365793</c:v>
                </c:pt>
                <c:pt idx="669">
                  <c:v>-2.384938</c:v>
                </c:pt>
                <c:pt idx="670">
                  <c:v>-2.4119130000000002</c:v>
                </c:pt>
                <c:pt idx="671">
                  <c:v>-2.4111739999999999</c:v>
                </c:pt>
                <c:pt idx="672">
                  <c:v>-2.462224</c:v>
                </c:pt>
                <c:pt idx="673">
                  <c:v>-2.4464290000000002</c:v>
                </c:pt>
                <c:pt idx="674">
                  <c:v>-2.4576850000000001</c:v>
                </c:pt>
                <c:pt idx="675">
                  <c:v>-2.4940329999999999</c:v>
                </c:pt>
                <c:pt idx="676">
                  <c:v>-2.4987110000000001</c:v>
                </c:pt>
                <c:pt idx="677">
                  <c:v>-2.5364529999999998</c:v>
                </c:pt>
                <c:pt idx="678">
                  <c:v>-2.5573389999999998</c:v>
                </c:pt>
                <c:pt idx="679">
                  <c:v>-2.5593689999999998</c:v>
                </c:pt>
                <c:pt idx="680">
                  <c:v>-2.5810689999999998</c:v>
                </c:pt>
                <c:pt idx="681">
                  <c:v>-2.6111629999999999</c:v>
                </c:pt>
                <c:pt idx="682">
                  <c:v>-2.6196950000000001</c:v>
                </c:pt>
                <c:pt idx="683">
                  <c:v>-2.648361</c:v>
                </c:pt>
                <c:pt idx="684">
                  <c:v>-2.636377</c:v>
                </c:pt>
                <c:pt idx="685">
                  <c:v>-2.6864349999999999</c:v>
                </c:pt>
                <c:pt idx="686">
                  <c:v>-2.6795529999999999</c:v>
                </c:pt>
                <c:pt idx="687">
                  <c:v>-2.691532</c:v>
                </c:pt>
                <c:pt idx="688">
                  <c:v>-2.7330100000000002</c:v>
                </c:pt>
                <c:pt idx="689">
                  <c:v>-2.7571289999999999</c:v>
                </c:pt>
                <c:pt idx="690">
                  <c:v>-2.7612670000000001</c:v>
                </c:pt>
                <c:pt idx="691">
                  <c:v>-2.786238</c:v>
                </c:pt>
                <c:pt idx="692">
                  <c:v>-2.8020860000000001</c:v>
                </c:pt>
                <c:pt idx="693">
                  <c:v>-2.8251430000000002</c:v>
                </c:pt>
                <c:pt idx="694">
                  <c:v>-2.839499</c:v>
                </c:pt>
                <c:pt idx="695">
                  <c:v>-2.8267419999999999</c:v>
                </c:pt>
                <c:pt idx="696">
                  <c:v>-2.8423090000000002</c:v>
                </c:pt>
                <c:pt idx="697">
                  <c:v>-2.7954300000000001</c:v>
                </c:pt>
                <c:pt idx="698">
                  <c:v>-2.8171569999999999</c:v>
                </c:pt>
                <c:pt idx="699">
                  <c:v>-2.8395410000000001</c:v>
                </c:pt>
                <c:pt idx="700">
                  <c:v>-2.8511069999999998</c:v>
                </c:pt>
                <c:pt idx="701">
                  <c:v>-2.8579430000000001</c:v>
                </c:pt>
                <c:pt idx="702">
                  <c:v>-2.8971469999999999</c:v>
                </c:pt>
                <c:pt idx="703">
                  <c:v>-2.914828</c:v>
                </c:pt>
                <c:pt idx="704">
                  <c:v>-2.9292349999999998</c:v>
                </c:pt>
                <c:pt idx="705">
                  <c:v>-2.930193</c:v>
                </c:pt>
                <c:pt idx="706">
                  <c:v>-2.9667279999999998</c:v>
                </c:pt>
                <c:pt idx="707">
                  <c:v>-2.9818159999999998</c:v>
                </c:pt>
                <c:pt idx="708">
                  <c:v>-3.018767</c:v>
                </c:pt>
                <c:pt idx="709">
                  <c:v>-3.0451169999999999</c:v>
                </c:pt>
                <c:pt idx="710">
                  <c:v>-3.0452859999999999</c:v>
                </c:pt>
                <c:pt idx="711">
                  <c:v>-3.0428199999999999</c:v>
                </c:pt>
                <c:pt idx="712">
                  <c:v>-3.0670269999999999</c:v>
                </c:pt>
                <c:pt idx="713">
                  <c:v>-3.0971950000000001</c:v>
                </c:pt>
                <c:pt idx="714">
                  <c:v>-3.1321110000000001</c:v>
                </c:pt>
                <c:pt idx="715">
                  <c:v>-3.1333600000000001</c:v>
                </c:pt>
                <c:pt idx="716">
                  <c:v>-3.163694</c:v>
                </c:pt>
                <c:pt idx="717">
                  <c:v>-3.1509670000000001</c:v>
                </c:pt>
                <c:pt idx="718">
                  <c:v>-3.1611699999999998</c:v>
                </c:pt>
                <c:pt idx="719">
                  <c:v>-3.1509130000000001</c:v>
                </c:pt>
                <c:pt idx="720">
                  <c:v>-3.1637599999999999</c:v>
                </c:pt>
                <c:pt idx="721">
                  <c:v>-3.2174969999999998</c:v>
                </c:pt>
                <c:pt idx="722">
                  <c:v>-3.238032</c:v>
                </c:pt>
                <c:pt idx="723">
                  <c:v>-3.2565189999999999</c:v>
                </c:pt>
                <c:pt idx="724">
                  <c:v>0.13164300000000001</c:v>
                </c:pt>
                <c:pt idx="725">
                  <c:v>0.23097000000000001</c:v>
                </c:pt>
                <c:pt idx="726">
                  <c:v>0.33846999999999999</c:v>
                </c:pt>
                <c:pt idx="727">
                  <c:v>0.53455200000000003</c:v>
                </c:pt>
                <c:pt idx="728">
                  <c:v>0.930813</c:v>
                </c:pt>
                <c:pt idx="729">
                  <c:v>2.1189749999999998</c:v>
                </c:pt>
                <c:pt idx="730">
                  <c:v>4.2989750000000004</c:v>
                </c:pt>
                <c:pt idx="731">
                  <c:v>8.3573579999999996</c:v>
                </c:pt>
                <c:pt idx="732">
                  <c:v>7.5153340000000002</c:v>
                </c:pt>
                <c:pt idx="733">
                  <c:v>8.1501570000000001</c:v>
                </c:pt>
                <c:pt idx="734">
                  <c:v>8.9232080000000007</c:v>
                </c:pt>
                <c:pt idx="735">
                  <c:v>9.4237610000000007</c:v>
                </c:pt>
                <c:pt idx="736">
                  <c:v>9.8231520000000003</c:v>
                </c:pt>
                <c:pt idx="737">
                  <c:v>10.242193</c:v>
                </c:pt>
                <c:pt idx="738">
                  <c:v>10.700672000000001</c:v>
                </c:pt>
                <c:pt idx="739">
                  <c:v>11.089176999999999</c:v>
                </c:pt>
                <c:pt idx="740">
                  <c:v>11.430636</c:v>
                </c:pt>
                <c:pt idx="741">
                  <c:v>11.763007999999999</c:v>
                </c:pt>
                <c:pt idx="742">
                  <c:v>11.567308000000001</c:v>
                </c:pt>
                <c:pt idx="743">
                  <c:v>2.3144999999999998</c:v>
                </c:pt>
                <c:pt idx="744">
                  <c:v>-0.65373000000000003</c:v>
                </c:pt>
                <c:pt idx="745">
                  <c:v>-1.1611830000000001</c:v>
                </c:pt>
                <c:pt idx="746">
                  <c:v>-1.5093399999999999</c:v>
                </c:pt>
                <c:pt idx="747">
                  <c:v>-1.9086430000000001</c:v>
                </c:pt>
                <c:pt idx="748">
                  <c:v>-1.709112</c:v>
                </c:pt>
                <c:pt idx="749">
                  <c:v>-2.0255960000000002</c:v>
                </c:pt>
                <c:pt idx="750">
                  <c:v>-1.416253</c:v>
                </c:pt>
                <c:pt idx="751">
                  <c:v>-2.1826989999999999</c:v>
                </c:pt>
                <c:pt idx="752">
                  <c:v>-2.2781250000000002</c:v>
                </c:pt>
                <c:pt idx="753">
                  <c:v>-1.9620820000000001</c:v>
                </c:pt>
                <c:pt idx="754">
                  <c:v>-2.2719309999999999</c:v>
                </c:pt>
                <c:pt idx="755">
                  <c:v>-2.4735680000000002</c:v>
                </c:pt>
                <c:pt idx="756">
                  <c:v>-2.6413959999999999</c:v>
                </c:pt>
                <c:pt idx="757">
                  <c:v>-2.6861069999999998</c:v>
                </c:pt>
                <c:pt idx="758">
                  <c:v>-2.644342</c:v>
                </c:pt>
                <c:pt idx="759">
                  <c:v>-2.5907140000000002</c:v>
                </c:pt>
                <c:pt idx="760">
                  <c:v>-2.5842139999999998</c:v>
                </c:pt>
                <c:pt idx="761">
                  <c:v>-2.6650589999999998</c:v>
                </c:pt>
                <c:pt idx="762">
                  <c:v>-2.7084009999999998</c:v>
                </c:pt>
                <c:pt idx="763">
                  <c:v>-2.785755</c:v>
                </c:pt>
                <c:pt idx="764">
                  <c:v>-2.7970809999999999</c:v>
                </c:pt>
                <c:pt idx="765">
                  <c:v>-2.8072879999999998</c:v>
                </c:pt>
                <c:pt idx="766">
                  <c:v>-2.7820749999999999</c:v>
                </c:pt>
                <c:pt idx="767">
                  <c:v>-2.8117770000000002</c:v>
                </c:pt>
                <c:pt idx="768">
                  <c:v>-2.8353109999999999</c:v>
                </c:pt>
                <c:pt idx="769">
                  <c:v>-2.8462200000000002</c:v>
                </c:pt>
                <c:pt idx="770">
                  <c:v>-2.847769</c:v>
                </c:pt>
                <c:pt idx="771">
                  <c:v>-2.900722</c:v>
                </c:pt>
                <c:pt idx="772">
                  <c:v>-2.8711289999999998</c:v>
                </c:pt>
                <c:pt idx="773">
                  <c:v>-2.8756940000000002</c:v>
                </c:pt>
                <c:pt idx="774">
                  <c:v>-2.8764509999999999</c:v>
                </c:pt>
                <c:pt idx="775">
                  <c:v>-2.8734389999999999</c:v>
                </c:pt>
                <c:pt idx="776">
                  <c:v>-2.8924099999999999</c:v>
                </c:pt>
                <c:pt idx="777">
                  <c:v>-2.9047290000000001</c:v>
                </c:pt>
                <c:pt idx="778">
                  <c:v>-2.8825440000000002</c:v>
                </c:pt>
                <c:pt idx="779">
                  <c:v>-2.8882629999999998</c:v>
                </c:pt>
                <c:pt idx="780">
                  <c:v>-2.8256380000000001</c:v>
                </c:pt>
                <c:pt idx="781">
                  <c:v>-2.7935430000000001</c:v>
                </c:pt>
                <c:pt idx="782">
                  <c:v>-2.764678</c:v>
                </c:pt>
                <c:pt idx="783">
                  <c:v>-2.7872499999999998</c:v>
                </c:pt>
                <c:pt idx="784">
                  <c:v>-2.7802190000000002</c:v>
                </c:pt>
                <c:pt idx="785">
                  <c:v>-2.7817880000000001</c:v>
                </c:pt>
                <c:pt idx="786">
                  <c:v>-2.7962639999999999</c:v>
                </c:pt>
                <c:pt idx="787">
                  <c:v>-2.810349</c:v>
                </c:pt>
                <c:pt idx="788">
                  <c:v>-2.8098239999999999</c:v>
                </c:pt>
                <c:pt idx="789">
                  <c:v>-2.7999580000000002</c:v>
                </c:pt>
                <c:pt idx="790">
                  <c:v>-2.8012929999999998</c:v>
                </c:pt>
                <c:pt idx="791">
                  <c:v>-2.7854390000000002</c:v>
                </c:pt>
                <c:pt idx="792">
                  <c:v>-2.7799510000000001</c:v>
                </c:pt>
                <c:pt idx="793">
                  <c:v>-2.7512460000000001</c:v>
                </c:pt>
                <c:pt idx="794">
                  <c:v>-2.7549579999999998</c:v>
                </c:pt>
                <c:pt idx="795">
                  <c:v>-2.729053</c:v>
                </c:pt>
                <c:pt idx="796">
                  <c:v>-2.7459129999999998</c:v>
                </c:pt>
                <c:pt idx="797">
                  <c:v>-2.7302080000000002</c:v>
                </c:pt>
                <c:pt idx="798">
                  <c:v>-2.7072340000000001</c:v>
                </c:pt>
                <c:pt idx="799">
                  <c:v>-2.6733730000000002</c:v>
                </c:pt>
                <c:pt idx="800">
                  <c:v>-2.675154</c:v>
                </c:pt>
                <c:pt idx="801">
                  <c:v>-2.6492580000000001</c:v>
                </c:pt>
                <c:pt idx="802">
                  <c:v>-2.656549</c:v>
                </c:pt>
                <c:pt idx="803">
                  <c:v>-2.6196959999999998</c:v>
                </c:pt>
                <c:pt idx="804">
                  <c:v>-2.6231960000000001</c:v>
                </c:pt>
                <c:pt idx="805">
                  <c:v>-2.6092430000000002</c:v>
                </c:pt>
                <c:pt idx="806">
                  <c:v>-2.5926420000000001</c:v>
                </c:pt>
                <c:pt idx="807">
                  <c:v>-2.5775329999999999</c:v>
                </c:pt>
                <c:pt idx="808">
                  <c:v>-2.572381</c:v>
                </c:pt>
                <c:pt idx="809">
                  <c:v>-2.5743649999999998</c:v>
                </c:pt>
                <c:pt idx="810">
                  <c:v>-2.5353439999999998</c:v>
                </c:pt>
                <c:pt idx="811">
                  <c:v>-2.526942</c:v>
                </c:pt>
                <c:pt idx="812">
                  <c:v>-2.5411640000000002</c:v>
                </c:pt>
                <c:pt idx="813">
                  <c:v>-2.5611929999999998</c:v>
                </c:pt>
                <c:pt idx="814">
                  <c:v>-2.5686710000000001</c:v>
                </c:pt>
                <c:pt idx="815">
                  <c:v>-2.5611220000000001</c:v>
                </c:pt>
                <c:pt idx="816">
                  <c:v>-2.5618720000000001</c:v>
                </c:pt>
                <c:pt idx="817">
                  <c:v>-2.5452180000000002</c:v>
                </c:pt>
                <c:pt idx="818">
                  <c:v>-2.5446080000000002</c:v>
                </c:pt>
                <c:pt idx="819">
                  <c:v>-2.549086</c:v>
                </c:pt>
                <c:pt idx="820">
                  <c:v>-2.571374</c:v>
                </c:pt>
                <c:pt idx="821">
                  <c:v>-2.5529310000000001</c:v>
                </c:pt>
                <c:pt idx="822">
                  <c:v>-2.5370819999999998</c:v>
                </c:pt>
                <c:pt idx="823">
                  <c:v>-2.572975</c:v>
                </c:pt>
                <c:pt idx="824">
                  <c:v>-2.5641039999999999</c:v>
                </c:pt>
                <c:pt idx="825">
                  <c:v>-2.5457160000000001</c:v>
                </c:pt>
                <c:pt idx="826">
                  <c:v>-2.5551550000000001</c:v>
                </c:pt>
                <c:pt idx="827">
                  <c:v>-2.563485</c:v>
                </c:pt>
                <c:pt idx="828">
                  <c:v>-2.524918</c:v>
                </c:pt>
                <c:pt idx="829">
                  <c:v>-2.5537529999999999</c:v>
                </c:pt>
                <c:pt idx="830">
                  <c:v>-2.5501170000000002</c:v>
                </c:pt>
                <c:pt idx="831">
                  <c:v>-2.5587749999999998</c:v>
                </c:pt>
                <c:pt idx="832">
                  <c:v>-2.586157</c:v>
                </c:pt>
                <c:pt idx="833">
                  <c:v>-2.589343</c:v>
                </c:pt>
                <c:pt idx="834">
                  <c:v>-2.59775</c:v>
                </c:pt>
                <c:pt idx="835">
                  <c:v>-2.5894330000000001</c:v>
                </c:pt>
                <c:pt idx="836">
                  <c:v>-2.6074139999999999</c:v>
                </c:pt>
                <c:pt idx="837">
                  <c:v>-2.622347</c:v>
                </c:pt>
                <c:pt idx="838">
                  <c:v>-2.6018370000000002</c:v>
                </c:pt>
                <c:pt idx="839">
                  <c:v>-2.617137</c:v>
                </c:pt>
                <c:pt idx="840">
                  <c:v>-2.614611</c:v>
                </c:pt>
                <c:pt idx="841">
                  <c:v>-2.6245270000000001</c:v>
                </c:pt>
                <c:pt idx="842">
                  <c:v>-2.631974</c:v>
                </c:pt>
                <c:pt idx="843">
                  <c:v>-2.6517140000000001</c:v>
                </c:pt>
                <c:pt idx="844">
                  <c:v>-2.630611</c:v>
                </c:pt>
                <c:pt idx="845">
                  <c:v>-2.6456230000000001</c:v>
                </c:pt>
                <c:pt idx="846">
                  <c:v>-2.6592370000000001</c:v>
                </c:pt>
                <c:pt idx="847">
                  <c:v>-2.6326700000000001</c:v>
                </c:pt>
                <c:pt idx="848">
                  <c:v>-2.6178970000000001</c:v>
                </c:pt>
                <c:pt idx="849">
                  <c:v>-2.6421320000000001</c:v>
                </c:pt>
                <c:pt idx="850">
                  <c:v>-2.6480239999999999</c:v>
                </c:pt>
                <c:pt idx="851">
                  <c:v>-2.6364399999999999</c:v>
                </c:pt>
                <c:pt idx="852">
                  <c:v>-2.6748769999999999</c:v>
                </c:pt>
                <c:pt idx="853">
                  <c:v>-2.685521</c:v>
                </c:pt>
                <c:pt idx="854">
                  <c:v>-2.6658550000000001</c:v>
                </c:pt>
                <c:pt idx="855">
                  <c:v>-2.6819709999999999</c:v>
                </c:pt>
                <c:pt idx="856">
                  <c:v>-2.684901</c:v>
                </c:pt>
                <c:pt idx="857">
                  <c:v>-2.696545</c:v>
                </c:pt>
                <c:pt idx="858">
                  <c:v>-2.7296390000000001</c:v>
                </c:pt>
                <c:pt idx="859">
                  <c:v>-2.7242510000000002</c:v>
                </c:pt>
                <c:pt idx="860">
                  <c:v>-2.7410239999999999</c:v>
                </c:pt>
                <c:pt idx="861">
                  <c:v>-2.7409520000000001</c:v>
                </c:pt>
                <c:pt idx="862">
                  <c:v>-2.7607889999999999</c:v>
                </c:pt>
                <c:pt idx="863">
                  <c:v>-2.7647970000000002</c:v>
                </c:pt>
                <c:pt idx="864">
                  <c:v>-2.778302</c:v>
                </c:pt>
                <c:pt idx="865">
                  <c:v>-2.7617120000000002</c:v>
                </c:pt>
                <c:pt idx="866">
                  <c:v>-2.7792439999999998</c:v>
                </c:pt>
                <c:pt idx="867">
                  <c:v>-2.8043580000000001</c:v>
                </c:pt>
                <c:pt idx="868">
                  <c:v>-2.8114849999999998</c:v>
                </c:pt>
                <c:pt idx="869">
                  <c:v>-2.7811360000000001</c:v>
                </c:pt>
                <c:pt idx="870">
                  <c:v>-2.7800090000000002</c:v>
                </c:pt>
                <c:pt idx="871">
                  <c:v>-2.7759109999999998</c:v>
                </c:pt>
                <c:pt idx="872">
                  <c:v>-2.804786</c:v>
                </c:pt>
                <c:pt idx="873">
                  <c:v>-2.8304659999999999</c:v>
                </c:pt>
                <c:pt idx="874">
                  <c:v>-2.8376649999999999</c:v>
                </c:pt>
                <c:pt idx="875">
                  <c:v>-2.8565130000000001</c:v>
                </c:pt>
                <c:pt idx="876">
                  <c:v>-2.8866740000000002</c:v>
                </c:pt>
                <c:pt idx="877">
                  <c:v>-2.9247649999999998</c:v>
                </c:pt>
                <c:pt idx="878">
                  <c:v>-2.9538199999999999</c:v>
                </c:pt>
                <c:pt idx="879">
                  <c:v>-2.9491520000000002</c:v>
                </c:pt>
                <c:pt idx="880">
                  <c:v>-2.9521299999999999</c:v>
                </c:pt>
                <c:pt idx="881">
                  <c:v>-2.938447</c:v>
                </c:pt>
                <c:pt idx="882">
                  <c:v>-2.9468749999999999</c:v>
                </c:pt>
                <c:pt idx="883">
                  <c:v>-2.9640680000000001</c:v>
                </c:pt>
                <c:pt idx="884">
                  <c:v>-2.98123</c:v>
                </c:pt>
                <c:pt idx="885">
                  <c:v>-3.0121389999999999</c:v>
                </c:pt>
                <c:pt idx="886">
                  <c:v>-3.0492029999999999</c:v>
                </c:pt>
                <c:pt idx="887">
                  <c:v>-3.0387230000000001</c:v>
                </c:pt>
                <c:pt idx="888">
                  <c:v>-2.9764699999999999</c:v>
                </c:pt>
                <c:pt idx="889">
                  <c:v>-2.9929190000000001</c:v>
                </c:pt>
                <c:pt idx="890">
                  <c:v>-3.0060060000000002</c:v>
                </c:pt>
                <c:pt idx="891">
                  <c:v>-3.0639630000000002</c:v>
                </c:pt>
                <c:pt idx="892">
                  <c:v>-3.0549979999999999</c:v>
                </c:pt>
                <c:pt idx="893">
                  <c:v>-3.0849920000000002</c:v>
                </c:pt>
                <c:pt idx="894">
                  <c:v>-3.1211579999999999</c:v>
                </c:pt>
                <c:pt idx="895">
                  <c:v>-3.186795</c:v>
                </c:pt>
                <c:pt idx="896">
                  <c:v>-3.2133989999999999</c:v>
                </c:pt>
                <c:pt idx="897">
                  <c:v>-3.2825799999999998</c:v>
                </c:pt>
                <c:pt idx="898">
                  <c:v>-3.3543810000000001</c:v>
                </c:pt>
                <c:pt idx="899">
                  <c:v>-3.41439</c:v>
                </c:pt>
                <c:pt idx="900">
                  <c:v>-3.4416519999999999</c:v>
                </c:pt>
                <c:pt idx="901">
                  <c:v>-3.4849540000000001</c:v>
                </c:pt>
                <c:pt idx="902">
                  <c:v>-3.5231189999999999</c:v>
                </c:pt>
                <c:pt idx="903">
                  <c:v>-3.5687500000000001</c:v>
                </c:pt>
                <c:pt idx="904">
                  <c:v>-3.5784630000000002</c:v>
                </c:pt>
                <c:pt idx="905">
                  <c:v>-3.640784</c:v>
                </c:pt>
                <c:pt idx="906">
                  <c:v>-3.693794</c:v>
                </c:pt>
                <c:pt idx="907">
                  <c:v>-3.727608</c:v>
                </c:pt>
                <c:pt idx="908">
                  <c:v>-3.4411689999999999</c:v>
                </c:pt>
                <c:pt idx="909">
                  <c:v>-3.5306350000000002</c:v>
                </c:pt>
                <c:pt idx="910">
                  <c:v>-3.811248</c:v>
                </c:pt>
                <c:pt idx="911">
                  <c:v>-3.9469720000000001</c:v>
                </c:pt>
                <c:pt idx="912">
                  <c:v>-3.9861300000000002</c:v>
                </c:pt>
                <c:pt idx="913">
                  <c:v>-3.9422549999999998</c:v>
                </c:pt>
                <c:pt idx="914">
                  <c:v>-3.8756149999999998</c:v>
                </c:pt>
                <c:pt idx="915">
                  <c:v>-3.857167</c:v>
                </c:pt>
                <c:pt idx="916">
                  <c:v>-3.8464010000000002</c:v>
                </c:pt>
                <c:pt idx="917">
                  <c:v>-3.8990109999999998</c:v>
                </c:pt>
                <c:pt idx="918">
                  <c:v>-3.9736760000000002</c:v>
                </c:pt>
                <c:pt idx="919">
                  <c:v>-4.0289359999999999</c:v>
                </c:pt>
                <c:pt idx="920">
                  <c:v>-4.0269950000000003</c:v>
                </c:pt>
                <c:pt idx="921">
                  <c:v>-4.0407710000000003</c:v>
                </c:pt>
                <c:pt idx="922">
                  <c:v>-4.0250560000000002</c:v>
                </c:pt>
                <c:pt idx="923">
                  <c:v>-4.0728210000000002</c:v>
                </c:pt>
                <c:pt idx="924">
                  <c:v>-4.1052949999999999</c:v>
                </c:pt>
                <c:pt idx="925">
                  <c:v>-4.1330159999999996</c:v>
                </c:pt>
                <c:pt idx="926">
                  <c:v>-4.1303799999999997</c:v>
                </c:pt>
                <c:pt idx="927">
                  <c:v>-4.180574</c:v>
                </c:pt>
                <c:pt idx="928">
                  <c:v>-4.1572680000000002</c:v>
                </c:pt>
                <c:pt idx="929">
                  <c:v>-4.1720759999999997</c:v>
                </c:pt>
                <c:pt idx="930">
                  <c:v>-4.1759490000000001</c:v>
                </c:pt>
                <c:pt idx="931">
                  <c:v>-4.1990129999999999</c:v>
                </c:pt>
                <c:pt idx="932">
                  <c:v>-4.2150280000000002</c:v>
                </c:pt>
                <c:pt idx="933">
                  <c:v>-4.2534169999999998</c:v>
                </c:pt>
                <c:pt idx="934">
                  <c:v>-4.2460500000000003</c:v>
                </c:pt>
                <c:pt idx="935">
                  <c:v>-4.2377830000000003</c:v>
                </c:pt>
                <c:pt idx="936">
                  <c:v>-4.2624469999999999</c:v>
                </c:pt>
                <c:pt idx="937">
                  <c:v>-4.2824289999999996</c:v>
                </c:pt>
                <c:pt idx="938">
                  <c:v>-4.2905420000000003</c:v>
                </c:pt>
                <c:pt idx="939">
                  <c:v>-4.2890040000000003</c:v>
                </c:pt>
                <c:pt idx="940">
                  <c:v>-4.2470270000000001</c:v>
                </c:pt>
                <c:pt idx="941">
                  <c:v>-4.2511840000000003</c:v>
                </c:pt>
                <c:pt idx="942">
                  <c:v>-4.2698260000000001</c:v>
                </c:pt>
                <c:pt idx="943">
                  <c:v>-4.2598200000000004</c:v>
                </c:pt>
                <c:pt idx="944">
                  <c:v>-4.2899089999999998</c:v>
                </c:pt>
                <c:pt idx="945">
                  <c:v>-4.2710509999999999</c:v>
                </c:pt>
                <c:pt idx="946">
                  <c:v>-4.3310760000000004</c:v>
                </c:pt>
                <c:pt idx="947">
                  <c:v>-4.3287959999999996</c:v>
                </c:pt>
                <c:pt idx="948">
                  <c:v>-4.3343420000000004</c:v>
                </c:pt>
                <c:pt idx="949">
                  <c:v>-4.3703919999999998</c:v>
                </c:pt>
                <c:pt idx="950">
                  <c:v>-4.4005190000000001</c:v>
                </c:pt>
                <c:pt idx="951">
                  <c:v>-4.3975660000000003</c:v>
                </c:pt>
                <c:pt idx="952">
                  <c:v>-4.4225960000000004</c:v>
                </c:pt>
                <c:pt idx="953">
                  <c:v>-4.4437309999999997</c:v>
                </c:pt>
                <c:pt idx="954">
                  <c:v>-4.4146929999999998</c:v>
                </c:pt>
                <c:pt idx="955">
                  <c:v>-4.4078860000000004</c:v>
                </c:pt>
                <c:pt idx="956">
                  <c:v>-4.4634460000000002</c:v>
                </c:pt>
                <c:pt idx="957">
                  <c:v>-4.5123100000000003</c:v>
                </c:pt>
                <c:pt idx="958">
                  <c:v>-4.505776</c:v>
                </c:pt>
                <c:pt idx="959">
                  <c:v>-4.5726940000000003</c:v>
                </c:pt>
                <c:pt idx="960">
                  <c:v>-4.5939449999999997</c:v>
                </c:pt>
                <c:pt idx="961">
                  <c:v>-4.6376780000000002</c:v>
                </c:pt>
                <c:pt idx="962">
                  <c:v>-4.6738569999999999</c:v>
                </c:pt>
                <c:pt idx="963">
                  <c:v>-4.7027330000000003</c:v>
                </c:pt>
                <c:pt idx="964">
                  <c:v>-0.26760499999999998</c:v>
                </c:pt>
                <c:pt idx="965">
                  <c:v>0.12120300000000001</c:v>
                </c:pt>
                <c:pt idx="966">
                  <c:v>0.17325399999999999</c:v>
                </c:pt>
                <c:pt idx="967">
                  <c:v>0.24782299999999999</c:v>
                </c:pt>
                <c:pt idx="968">
                  <c:v>0.315523</c:v>
                </c:pt>
                <c:pt idx="969">
                  <c:v>0.38525799999999999</c:v>
                </c:pt>
                <c:pt idx="970">
                  <c:v>0.51824899999999996</c:v>
                </c:pt>
                <c:pt idx="971">
                  <c:v>0.93202300000000005</c:v>
                </c:pt>
                <c:pt idx="972">
                  <c:v>1.7148859999999999</c:v>
                </c:pt>
                <c:pt idx="973">
                  <c:v>4.5428090000000001</c:v>
                </c:pt>
                <c:pt idx="974">
                  <c:v>8.0639249999999993</c:v>
                </c:pt>
                <c:pt idx="975">
                  <c:v>9.7088800000000006</c:v>
                </c:pt>
                <c:pt idx="976">
                  <c:v>10.510675000000001</c:v>
                </c:pt>
                <c:pt idx="977">
                  <c:v>11.07695</c:v>
                </c:pt>
                <c:pt idx="978">
                  <c:v>11.526963</c:v>
                </c:pt>
                <c:pt idx="979">
                  <c:v>11.917581</c:v>
                </c:pt>
                <c:pt idx="980">
                  <c:v>12.253831</c:v>
                </c:pt>
                <c:pt idx="981">
                  <c:v>12.502348</c:v>
                </c:pt>
                <c:pt idx="982">
                  <c:v>10.936552000000001</c:v>
                </c:pt>
                <c:pt idx="983">
                  <c:v>-0.706816</c:v>
                </c:pt>
                <c:pt idx="984">
                  <c:v>-1.2384269999999999</c:v>
                </c:pt>
                <c:pt idx="985">
                  <c:v>-1.7225550000000001</c:v>
                </c:pt>
                <c:pt idx="986">
                  <c:v>-2.1139100000000002</c:v>
                </c:pt>
                <c:pt idx="987">
                  <c:v>-2.4819300000000002</c:v>
                </c:pt>
                <c:pt idx="988">
                  <c:v>-2.6759189999999999</c:v>
                </c:pt>
                <c:pt idx="989">
                  <c:v>-2.4622899999999999</c:v>
                </c:pt>
                <c:pt idx="990">
                  <c:v>-2.0216639999999999</c:v>
                </c:pt>
                <c:pt idx="991">
                  <c:v>-2.7522229999999999</c:v>
                </c:pt>
                <c:pt idx="992">
                  <c:v>-2.6200860000000001</c:v>
                </c:pt>
                <c:pt idx="993">
                  <c:v>-2.4534419999999999</c:v>
                </c:pt>
                <c:pt idx="994">
                  <c:v>-2.714486</c:v>
                </c:pt>
                <c:pt idx="995">
                  <c:v>-2.845863</c:v>
                </c:pt>
                <c:pt idx="996">
                  <c:v>-2.9393560000000001</c:v>
                </c:pt>
                <c:pt idx="997">
                  <c:v>-2.9767399999999999</c:v>
                </c:pt>
                <c:pt idx="998">
                  <c:v>-2.0207709999999999</c:v>
                </c:pt>
                <c:pt idx="999">
                  <c:v>-2.8398970000000001</c:v>
                </c:pt>
                <c:pt idx="1000">
                  <c:v>-2.9230109999999998</c:v>
                </c:pt>
                <c:pt idx="1001">
                  <c:v>-2.9847079999999999</c:v>
                </c:pt>
                <c:pt idx="1002">
                  <c:v>-3.0621740000000002</c:v>
                </c:pt>
                <c:pt idx="1003">
                  <c:v>-3.0980639999999999</c:v>
                </c:pt>
                <c:pt idx="1004">
                  <c:v>-3.0957050000000002</c:v>
                </c:pt>
                <c:pt idx="1005">
                  <c:v>-3.1245400000000001</c:v>
                </c:pt>
                <c:pt idx="1006">
                  <c:v>-3.133769</c:v>
                </c:pt>
                <c:pt idx="1007">
                  <c:v>-3.1702050000000002</c:v>
                </c:pt>
                <c:pt idx="1008">
                  <c:v>-3.2012450000000001</c:v>
                </c:pt>
                <c:pt idx="1009">
                  <c:v>-3.2088519999999998</c:v>
                </c:pt>
                <c:pt idx="1010">
                  <c:v>-3.237638</c:v>
                </c:pt>
                <c:pt idx="1011">
                  <c:v>-3.2249300000000001</c:v>
                </c:pt>
                <c:pt idx="1012">
                  <c:v>-3.245072</c:v>
                </c:pt>
                <c:pt idx="1013">
                  <c:v>-3.2394479999999999</c:v>
                </c:pt>
                <c:pt idx="1014">
                  <c:v>-3.222677</c:v>
                </c:pt>
                <c:pt idx="1015">
                  <c:v>-3.2409789999999998</c:v>
                </c:pt>
                <c:pt idx="1016">
                  <c:v>-3.2436280000000002</c:v>
                </c:pt>
                <c:pt idx="1017">
                  <c:v>-3.231166</c:v>
                </c:pt>
                <c:pt idx="1018">
                  <c:v>-3.2359040000000001</c:v>
                </c:pt>
                <c:pt idx="1019">
                  <c:v>-3.2251859999999999</c:v>
                </c:pt>
                <c:pt idx="1020">
                  <c:v>-3.204637</c:v>
                </c:pt>
                <c:pt idx="1021">
                  <c:v>-3.2106590000000002</c:v>
                </c:pt>
                <c:pt idx="1022">
                  <c:v>-3.1884299999999999</c:v>
                </c:pt>
                <c:pt idx="1023">
                  <c:v>-3.186248</c:v>
                </c:pt>
                <c:pt idx="1024">
                  <c:v>-3.1921080000000002</c:v>
                </c:pt>
                <c:pt idx="1025">
                  <c:v>-3.20166</c:v>
                </c:pt>
                <c:pt idx="1026">
                  <c:v>-3.2039149999999998</c:v>
                </c:pt>
                <c:pt idx="1027">
                  <c:v>-3.205889</c:v>
                </c:pt>
                <c:pt idx="1028">
                  <c:v>-3.1634060000000002</c:v>
                </c:pt>
                <c:pt idx="1029">
                  <c:v>-3.1636760000000002</c:v>
                </c:pt>
                <c:pt idx="1030">
                  <c:v>-3.1904430000000001</c:v>
                </c:pt>
                <c:pt idx="1031">
                  <c:v>-3.1513800000000001</c:v>
                </c:pt>
                <c:pt idx="1032">
                  <c:v>-3.1330659999999999</c:v>
                </c:pt>
                <c:pt idx="1033">
                  <c:v>-3.118233</c:v>
                </c:pt>
                <c:pt idx="1034">
                  <c:v>-3.0922559999999999</c:v>
                </c:pt>
                <c:pt idx="1035">
                  <c:v>-3.059812</c:v>
                </c:pt>
                <c:pt idx="1036">
                  <c:v>-3.0419839999999998</c:v>
                </c:pt>
                <c:pt idx="1037">
                  <c:v>-2.9980159999999998</c:v>
                </c:pt>
                <c:pt idx="1038">
                  <c:v>-2.9947249999999999</c:v>
                </c:pt>
                <c:pt idx="1039">
                  <c:v>-2.9516499999999999</c:v>
                </c:pt>
                <c:pt idx="1040">
                  <c:v>-2.944706</c:v>
                </c:pt>
                <c:pt idx="1041">
                  <c:v>-2.9380280000000001</c:v>
                </c:pt>
                <c:pt idx="1042">
                  <c:v>-2.9210609999999999</c:v>
                </c:pt>
                <c:pt idx="1043">
                  <c:v>-2.9285489999999998</c:v>
                </c:pt>
                <c:pt idx="1044">
                  <c:v>-2.9167719999999999</c:v>
                </c:pt>
                <c:pt idx="1045">
                  <c:v>-2.906981</c:v>
                </c:pt>
                <c:pt idx="1046">
                  <c:v>-2.8628520000000002</c:v>
                </c:pt>
                <c:pt idx="1047">
                  <c:v>-2.871464</c:v>
                </c:pt>
                <c:pt idx="1048">
                  <c:v>-2.8705609999999999</c:v>
                </c:pt>
                <c:pt idx="1049">
                  <c:v>-2.8395839999999999</c:v>
                </c:pt>
                <c:pt idx="1050">
                  <c:v>-2.7861090000000002</c:v>
                </c:pt>
                <c:pt idx="1051">
                  <c:v>-2.7911079999999999</c:v>
                </c:pt>
                <c:pt idx="1052">
                  <c:v>-2.8207100000000001</c:v>
                </c:pt>
                <c:pt idx="1053">
                  <c:v>-2.8378510000000001</c:v>
                </c:pt>
                <c:pt idx="1054">
                  <c:v>-2.9143789999999998</c:v>
                </c:pt>
                <c:pt idx="1055">
                  <c:v>-2.9779749999999998</c:v>
                </c:pt>
                <c:pt idx="1056">
                  <c:v>-3.0226999999999999</c:v>
                </c:pt>
                <c:pt idx="1057">
                  <c:v>-3.0840689999999999</c:v>
                </c:pt>
                <c:pt idx="1058">
                  <c:v>-3.13293</c:v>
                </c:pt>
                <c:pt idx="1059">
                  <c:v>-3.175271</c:v>
                </c:pt>
                <c:pt idx="1060">
                  <c:v>-3.2128670000000001</c:v>
                </c:pt>
                <c:pt idx="1061">
                  <c:v>-3.2642389999999999</c:v>
                </c:pt>
                <c:pt idx="1062">
                  <c:v>-3.2888299999999999</c:v>
                </c:pt>
                <c:pt idx="1063">
                  <c:v>-3.274826</c:v>
                </c:pt>
                <c:pt idx="1064">
                  <c:v>-3.238372</c:v>
                </c:pt>
                <c:pt idx="1065">
                  <c:v>-3.2888839999999999</c:v>
                </c:pt>
                <c:pt idx="1066">
                  <c:v>-3.3420830000000001</c:v>
                </c:pt>
                <c:pt idx="1067">
                  <c:v>-3.3699129999999999</c:v>
                </c:pt>
                <c:pt idx="1068">
                  <c:v>-3.4108580000000002</c:v>
                </c:pt>
                <c:pt idx="1069">
                  <c:v>-3.438393</c:v>
                </c:pt>
                <c:pt idx="1070">
                  <c:v>-3.4364949999999999</c:v>
                </c:pt>
                <c:pt idx="1071">
                  <c:v>-3.4948830000000002</c:v>
                </c:pt>
                <c:pt idx="1072">
                  <c:v>-3.5375709999999998</c:v>
                </c:pt>
                <c:pt idx="1073">
                  <c:v>-3.5429029999999999</c:v>
                </c:pt>
                <c:pt idx="1074">
                  <c:v>-3.568479</c:v>
                </c:pt>
                <c:pt idx="1075">
                  <c:v>-3.5509059999999999</c:v>
                </c:pt>
                <c:pt idx="1076">
                  <c:v>-3.5466129999999998</c:v>
                </c:pt>
                <c:pt idx="1077">
                  <c:v>-3.5594579999999998</c:v>
                </c:pt>
                <c:pt idx="1078">
                  <c:v>-3.5924710000000002</c:v>
                </c:pt>
                <c:pt idx="1079">
                  <c:v>-3.623208</c:v>
                </c:pt>
                <c:pt idx="1080">
                  <c:v>-3.6222810000000001</c:v>
                </c:pt>
                <c:pt idx="1081">
                  <c:v>-3.6132089999999999</c:v>
                </c:pt>
                <c:pt idx="1082">
                  <c:v>-3.627802</c:v>
                </c:pt>
                <c:pt idx="1083">
                  <c:v>-3.6370040000000001</c:v>
                </c:pt>
                <c:pt idx="1084">
                  <c:v>-3.6430359999999999</c:v>
                </c:pt>
                <c:pt idx="1085">
                  <c:v>-3.647605</c:v>
                </c:pt>
                <c:pt idx="1086">
                  <c:v>-3.6313179999999998</c:v>
                </c:pt>
                <c:pt idx="1087">
                  <c:v>-3.6152500000000001</c:v>
                </c:pt>
                <c:pt idx="1088">
                  <c:v>-3.6187860000000001</c:v>
                </c:pt>
                <c:pt idx="1089">
                  <c:v>-3.6232609999999998</c:v>
                </c:pt>
                <c:pt idx="1090">
                  <c:v>-3.6209910000000001</c:v>
                </c:pt>
                <c:pt idx="1091">
                  <c:v>-3.5970119999999999</c:v>
                </c:pt>
                <c:pt idx="1092">
                  <c:v>-3.5800209999999999</c:v>
                </c:pt>
                <c:pt idx="1093">
                  <c:v>-3.5062899999999999</c:v>
                </c:pt>
                <c:pt idx="1094">
                  <c:v>-3.5048949999999999</c:v>
                </c:pt>
                <c:pt idx="1095">
                  <c:v>-3.513191</c:v>
                </c:pt>
                <c:pt idx="1096">
                  <c:v>-3.5244049999999998</c:v>
                </c:pt>
                <c:pt idx="1097">
                  <c:v>-3.5259019999999999</c:v>
                </c:pt>
                <c:pt idx="1098">
                  <c:v>-3.5364040000000001</c:v>
                </c:pt>
                <c:pt idx="1099">
                  <c:v>-3.5754049999999999</c:v>
                </c:pt>
                <c:pt idx="1100">
                  <c:v>-3.5708530000000001</c:v>
                </c:pt>
                <c:pt idx="1101">
                  <c:v>-3.5866289999999998</c:v>
                </c:pt>
                <c:pt idx="1102">
                  <c:v>-3.5665840000000002</c:v>
                </c:pt>
                <c:pt idx="1103">
                  <c:v>-3.5729959999999998</c:v>
                </c:pt>
                <c:pt idx="1104">
                  <c:v>-3.5704180000000001</c:v>
                </c:pt>
                <c:pt idx="1105">
                  <c:v>-3.5832009999999999</c:v>
                </c:pt>
                <c:pt idx="1106">
                  <c:v>-3.5929920000000002</c:v>
                </c:pt>
                <c:pt idx="1107">
                  <c:v>-3.5839910000000001</c:v>
                </c:pt>
                <c:pt idx="1108">
                  <c:v>-3.5668519999999999</c:v>
                </c:pt>
                <c:pt idx="1109">
                  <c:v>-3.5774159999999999</c:v>
                </c:pt>
                <c:pt idx="1110">
                  <c:v>-3.5508000000000002</c:v>
                </c:pt>
                <c:pt idx="1111">
                  <c:v>-3.529906</c:v>
                </c:pt>
                <c:pt idx="1112">
                  <c:v>-3.554586</c:v>
                </c:pt>
                <c:pt idx="1113">
                  <c:v>-3.5591970000000002</c:v>
                </c:pt>
                <c:pt idx="1114">
                  <c:v>-3.5657749999999999</c:v>
                </c:pt>
                <c:pt idx="1115">
                  <c:v>-3.563186</c:v>
                </c:pt>
                <c:pt idx="1116">
                  <c:v>-3.5611280000000001</c:v>
                </c:pt>
                <c:pt idx="1117">
                  <c:v>-3.5752739999999998</c:v>
                </c:pt>
                <c:pt idx="1118">
                  <c:v>-3.566179</c:v>
                </c:pt>
                <c:pt idx="1119">
                  <c:v>-3.562195</c:v>
                </c:pt>
                <c:pt idx="1120">
                  <c:v>-3.595021</c:v>
                </c:pt>
                <c:pt idx="1121">
                  <c:v>-3.577191</c:v>
                </c:pt>
                <c:pt idx="1122">
                  <c:v>-3.5856110000000001</c:v>
                </c:pt>
                <c:pt idx="1123">
                  <c:v>-3.5837430000000001</c:v>
                </c:pt>
                <c:pt idx="1124">
                  <c:v>-3.5942820000000002</c:v>
                </c:pt>
                <c:pt idx="1125">
                  <c:v>-3.6094970000000002</c:v>
                </c:pt>
                <c:pt idx="1126">
                  <c:v>-3.6042670000000001</c:v>
                </c:pt>
                <c:pt idx="1127">
                  <c:v>-3.54447</c:v>
                </c:pt>
                <c:pt idx="1128">
                  <c:v>-3.5804170000000002</c:v>
                </c:pt>
                <c:pt idx="1129">
                  <c:v>-3.593531</c:v>
                </c:pt>
                <c:pt idx="1130">
                  <c:v>-3.6232060000000001</c:v>
                </c:pt>
                <c:pt idx="1131">
                  <c:v>-3.660568</c:v>
                </c:pt>
                <c:pt idx="1132">
                  <c:v>-3.6776949999999999</c:v>
                </c:pt>
                <c:pt idx="1133">
                  <c:v>-3.7096089999999999</c:v>
                </c:pt>
                <c:pt idx="1134">
                  <c:v>-3.7424620000000002</c:v>
                </c:pt>
                <c:pt idx="1135">
                  <c:v>-3.7308780000000001</c:v>
                </c:pt>
                <c:pt idx="1136">
                  <c:v>-3.7667229999999998</c:v>
                </c:pt>
                <c:pt idx="1137">
                  <c:v>-3.7802609999999999</c:v>
                </c:pt>
                <c:pt idx="1138">
                  <c:v>-3.798603</c:v>
                </c:pt>
                <c:pt idx="1139">
                  <c:v>-3.8272819999999999</c:v>
                </c:pt>
                <c:pt idx="1140">
                  <c:v>-3.8283580000000001</c:v>
                </c:pt>
                <c:pt idx="1141">
                  <c:v>-3.8587030000000002</c:v>
                </c:pt>
                <c:pt idx="1142">
                  <c:v>-3.8740649999999999</c:v>
                </c:pt>
                <c:pt idx="1143">
                  <c:v>-3.922323</c:v>
                </c:pt>
                <c:pt idx="1144">
                  <c:v>-3.9250609999999999</c:v>
                </c:pt>
                <c:pt idx="1145">
                  <c:v>-3.9853580000000002</c:v>
                </c:pt>
                <c:pt idx="1146">
                  <c:v>-4.0165889999999997</c:v>
                </c:pt>
                <c:pt idx="1147">
                  <c:v>-4.0157959999999999</c:v>
                </c:pt>
                <c:pt idx="1148">
                  <c:v>-4.0653329999999999</c:v>
                </c:pt>
                <c:pt idx="1149">
                  <c:v>-4.0881829999999999</c:v>
                </c:pt>
                <c:pt idx="1150">
                  <c:v>-4.0917260000000004</c:v>
                </c:pt>
                <c:pt idx="1151">
                  <c:v>-4.1656310000000003</c:v>
                </c:pt>
                <c:pt idx="1152">
                  <c:v>-4.1172139999999997</c:v>
                </c:pt>
                <c:pt idx="1153">
                  <c:v>-4.108841</c:v>
                </c:pt>
                <c:pt idx="1154">
                  <c:v>-4.1767430000000001</c:v>
                </c:pt>
                <c:pt idx="1155">
                  <c:v>-4.1997260000000001</c:v>
                </c:pt>
                <c:pt idx="1156">
                  <c:v>-4.2167209999999997</c:v>
                </c:pt>
                <c:pt idx="1157">
                  <c:v>-4.287077</c:v>
                </c:pt>
                <c:pt idx="1158">
                  <c:v>-4.3121229999999997</c:v>
                </c:pt>
                <c:pt idx="1159">
                  <c:v>-4.345491</c:v>
                </c:pt>
                <c:pt idx="1160">
                  <c:v>-4.3815179999999998</c:v>
                </c:pt>
                <c:pt idx="1161">
                  <c:v>-4.3785670000000003</c:v>
                </c:pt>
                <c:pt idx="1162">
                  <c:v>-4.4417039999999997</c:v>
                </c:pt>
                <c:pt idx="1163">
                  <c:v>-4.4691200000000002</c:v>
                </c:pt>
                <c:pt idx="1164">
                  <c:v>-4.494739</c:v>
                </c:pt>
                <c:pt idx="1165">
                  <c:v>-4.5066740000000003</c:v>
                </c:pt>
                <c:pt idx="1166">
                  <c:v>-4.5647219999999997</c:v>
                </c:pt>
                <c:pt idx="1167">
                  <c:v>-4.5847059999999997</c:v>
                </c:pt>
                <c:pt idx="1168">
                  <c:v>-4.6014499999999998</c:v>
                </c:pt>
                <c:pt idx="1169">
                  <c:v>-4.6246720000000003</c:v>
                </c:pt>
                <c:pt idx="1170">
                  <c:v>-4.5984249999999998</c:v>
                </c:pt>
                <c:pt idx="1171">
                  <c:v>-4.6671529999999999</c:v>
                </c:pt>
                <c:pt idx="1172">
                  <c:v>-4.7087139999999996</c:v>
                </c:pt>
                <c:pt idx="1173">
                  <c:v>-4.7373979999999998</c:v>
                </c:pt>
                <c:pt idx="1174">
                  <c:v>-4.7785580000000003</c:v>
                </c:pt>
                <c:pt idx="1175">
                  <c:v>-4.8192500000000003</c:v>
                </c:pt>
                <c:pt idx="1176">
                  <c:v>-4.8694879999999996</c:v>
                </c:pt>
                <c:pt idx="1177">
                  <c:v>-4.8346790000000004</c:v>
                </c:pt>
                <c:pt idx="1178">
                  <c:v>-4.8461360000000004</c:v>
                </c:pt>
                <c:pt idx="1179">
                  <c:v>-4.8810580000000003</c:v>
                </c:pt>
                <c:pt idx="1180">
                  <c:v>-4.9164380000000003</c:v>
                </c:pt>
                <c:pt idx="1181">
                  <c:v>-4.9858539999999998</c:v>
                </c:pt>
                <c:pt idx="1182">
                  <c:v>-5.0255179999999999</c:v>
                </c:pt>
                <c:pt idx="1183">
                  <c:v>-5.0553879999999998</c:v>
                </c:pt>
                <c:pt idx="1184">
                  <c:v>-5.1082049999999999</c:v>
                </c:pt>
                <c:pt idx="1185">
                  <c:v>-5.1429770000000001</c:v>
                </c:pt>
                <c:pt idx="1186">
                  <c:v>-5.1701449999999998</c:v>
                </c:pt>
                <c:pt idx="1187">
                  <c:v>-5.234953</c:v>
                </c:pt>
                <c:pt idx="1188">
                  <c:v>-5.2655620000000001</c:v>
                </c:pt>
                <c:pt idx="1189">
                  <c:v>-5.3283870000000002</c:v>
                </c:pt>
                <c:pt idx="1190">
                  <c:v>-5.3688469999999997</c:v>
                </c:pt>
                <c:pt idx="1191">
                  <c:v>-5.3987369999999997</c:v>
                </c:pt>
                <c:pt idx="1192">
                  <c:v>-5.42699</c:v>
                </c:pt>
                <c:pt idx="1193">
                  <c:v>-5.4674569999999996</c:v>
                </c:pt>
                <c:pt idx="1194">
                  <c:v>-5.5050429999999997</c:v>
                </c:pt>
                <c:pt idx="1195">
                  <c:v>-5.5033979999999998</c:v>
                </c:pt>
                <c:pt idx="1196">
                  <c:v>-5.5141640000000001</c:v>
                </c:pt>
                <c:pt idx="1197">
                  <c:v>-5.5535680000000003</c:v>
                </c:pt>
                <c:pt idx="1198">
                  <c:v>-5.6040900000000002</c:v>
                </c:pt>
                <c:pt idx="1199">
                  <c:v>-5.6597770000000001</c:v>
                </c:pt>
                <c:pt idx="1200">
                  <c:v>-5.7096090000000004</c:v>
                </c:pt>
                <c:pt idx="1201">
                  <c:v>-5.7464760000000004</c:v>
                </c:pt>
                <c:pt idx="1202">
                  <c:v>-5.8278869999999996</c:v>
                </c:pt>
                <c:pt idx="1203">
                  <c:v>-5.8471630000000001</c:v>
                </c:pt>
                <c:pt idx="1204">
                  <c:v>-1.687584</c:v>
                </c:pt>
                <c:pt idx="1205">
                  <c:v>9.9967E-2</c:v>
                </c:pt>
                <c:pt idx="1206">
                  <c:v>0.119548</c:v>
                </c:pt>
                <c:pt idx="1207">
                  <c:v>0.12826499999999999</c:v>
                </c:pt>
                <c:pt idx="1208">
                  <c:v>0.22316900000000001</c:v>
                </c:pt>
                <c:pt idx="1209">
                  <c:v>0.28226000000000001</c:v>
                </c:pt>
                <c:pt idx="1210">
                  <c:v>0.348582</c:v>
                </c:pt>
                <c:pt idx="1211">
                  <c:v>0.40772700000000001</c:v>
                </c:pt>
                <c:pt idx="1212">
                  <c:v>0.59332799999999997</c:v>
                </c:pt>
                <c:pt idx="1213">
                  <c:v>0.85539100000000001</c:v>
                </c:pt>
                <c:pt idx="1214">
                  <c:v>2.4308860000000001</c:v>
                </c:pt>
                <c:pt idx="1215">
                  <c:v>5.4746030000000001</c:v>
                </c:pt>
                <c:pt idx="1216">
                  <c:v>7.0289570000000001</c:v>
                </c:pt>
                <c:pt idx="1217">
                  <c:v>9.3111169999999994</c:v>
                </c:pt>
                <c:pt idx="1218">
                  <c:v>10.046927</c:v>
                </c:pt>
                <c:pt idx="1219">
                  <c:v>10.587512</c:v>
                </c:pt>
                <c:pt idx="1220">
                  <c:v>11.015788000000001</c:v>
                </c:pt>
                <c:pt idx="1221">
                  <c:v>11.368824</c:v>
                </c:pt>
                <c:pt idx="1222">
                  <c:v>10.429523</c:v>
                </c:pt>
                <c:pt idx="1223">
                  <c:v>-0.95188899999999999</c:v>
                </c:pt>
                <c:pt idx="1224">
                  <c:v>-1.408139</c:v>
                </c:pt>
                <c:pt idx="1225">
                  <c:v>-2.0297670000000001</c:v>
                </c:pt>
                <c:pt idx="1226">
                  <c:v>-2.4235660000000001</c:v>
                </c:pt>
                <c:pt idx="1227">
                  <c:v>-2.79766</c:v>
                </c:pt>
                <c:pt idx="1228">
                  <c:v>-3.0521729999999998</c:v>
                </c:pt>
                <c:pt idx="1229">
                  <c:v>-3.0257529999999999</c:v>
                </c:pt>
                <c:pt idx="1230">
                  <c:v>-2.4138639999999998</c:v>
                </c:pt>
                <c:pt idx="1231">
                  <c:v>-2.9340809999999999</c:v>
                </c:pt>
                <c:pt idx="1232">
                  <c:v>-3.1912950000000002</c:v>
                </c:pt>
                <c:pt idx="1233">
                  <c:v>-2.8521899999999998</c:v>
                </c:pt>
                <c:pt idx="1234">
                  <c:v>-3.0554260000000002</c:v>
                </c:pt>
                <c:pt idx="1235">
                  <c:v>-3.2830309999999998</c:v>
                </c:pt>
                <c:pt idx="1236">
                  <c:v>-3.41486</c:v>
                </c:pt>
                <c:pt idx="1237">
                  <c:v>-3.4390999999999998</c:v>
                </c:pt>
                <c:pt idx="1238">
                  <c:v>-3.3622350000000001</c:v>
                </c:pt>
                <c:pt idx="1239">
                  <c:v>-3.2769050000000002</c:v>
                </c:pt>
                <c:pt idx="1240">
                  <c:v>-3.2074159999999998</c:v>
                </c:pt>
                <c:pt idx="1241">
                  <c:v>-3.2319070000000001</c:v>
                </c:pt>
                <c:pt idx="1242">
                  <c:v>-3.3034819999999998</c:v>
                </c:pt>
                <c:pt idx="1243">
                  <c:v>-3.3183050000000001</c:v>
                </c:pt>
                <c:pt idx="1244">
                  <c:v>-3.3362500000000002</c:v>
                </c:pt>
                <c:pt idx="1245">
                  <c:v>-3.320532</c:v>
                </c:pt>
                <c:pt idx="1246">
                  <c:v>-3.2867060000000001</c:v>
                </c:pt>
                <c:pt idx="1247">
                  <c:v>-3.285428</c:v>
                </c:pt>
                <c:pt idx="1248">
                  <c:v>-3.2654459999999998</c:v>
                </c:pt>
                <c:pt idx="1249">
                  <c:v>-3.2865530000000001</c:v>
                </c:pt>
                <c:pt idx="1250">
                  <c:v>-3.297828</c:v>
                </c:pt>
                <c:pt idx="1251">
                  <c:v>-3.3287140000000002</c:v>
                </c:pt>
                <c:pt idx="1252">
                  <c:v>-3.3444310000000002</c:v>
                </c:pt>
                <c:pt idx="1253">
                  <c:v>-3.3069670000000002</c:v>
                </c:pt>
                <c:pt idx="1254">
                  <c:v>-3.3113169999999998</c:v>
                </c:pt>
                <c:pt idx="1255">
                  <c:v>-3.2559800000000001</c:v>
                </c:pt>
                <c:pt idx="1256">
                  <c:v>-3.2839119999999999</c:v>
                </c:pt>
                <c:pt idx="1257">
                  <c:v>-3.2882669999999998</c:v>
                </c:pt>
                <c:pt idx="1258">
                  <c:v>-3.289031</c:v>
                </c:pt>
                <c:pt idx="1259">
                  <c:v>-3.2708170000000001</c:v>
                </c:pt>
                <c:pt idx="1260">
                  <c:v>-3.283534</c:v>
                </c:pt>
                <c:pt idx="1261">
                  <c:v>-3.288624</c:v>
                </c:pt>
                <c:pt idx="1262">
                  <c:v>-3.2644579999999999</c:v>
                </c:pt>
                <c:pt idx="1263">
                  <c:v>-3.2632910000000002</c:v>
                </c:pt>
                <c:pt idx="1264">
                  <c:v>-3.2666300000000001</c:v>
                </c:pt>
                <c:pt idx="1265">
                  <c:v>-3.2761650000000002</c:v>
                </c:pt>
                <c:pt idx="1266">
                  <c:v>-3.278292</c:v>
                </c:pt>
                <c:pt idx="1267">
                  <c:v>-3.2936869999999998</c:v>
                </c:pt>
                <c:pt idx="1268">
                  <c:v>-3.2287710000000001</c:v>
                </c:pt>
                <c:pt idx="1269">
                  <c:v>-3.225174</c:v>
                </c:pt>
                <c:pt idx="1270">
                  <c:v>-3.2337699999999998</c:v>
                </c:pt>
                <c:pt idx="1271">
                  <c:v>-3.2105869999999999</c:v>
                </c:pt>
                <c:pt idx="1272">
                  <c:v>-3.212402</c:v>
                </c:pt>
                <c:pt idx="1273">
                  <c:v>-3.2016619999999998</c:v>
                </c:pt>
                <c:pt idx="1274">
                  <c:v>-3.2207159999999999</c:v>
                </c:pt>
                <c:pt idx="1275">
                  <c:v>-3.2126899999999998</c:v>
                </c:pt>
                <c:pt idx="1276">
                  <c:v>-3.175818</c:v>
                </c:pt>
                <c:pt idx="1277">
                  <c:v>-3.1832229999999999</c:v>
                </c:pt>
                <c:pt idx="1278">
                  <c:v>-3.2061139999999999</c:v>
                </c:pt>
                <c:pt idx="1279">
                  <c:v>-3.1692260000000001</c:v>
                </c:pt>
                <c:pt idx="1280">
                  <c:v>-3.157483</c:v>
                </c:pt>
                <c:pt idx="1281">
                  <c:v>-3.145092</c:v>
                </c:pt>
                <c:pt idx="1282">
                  <c:v>-3.1511879999999999</c:v>
                </c:pt>
                <c:pt idx="1283">
                  <c:v>-3.1563530000000002</c:v>
                </c:pt>
                <c:pt idx="1284">
                  <c:v>-3.1395249999999999</c:v>
                </c:pt>
                <c:pt idx="1285">
                  <c:v>-3.1239020000000002</c:v>
                </c:pt>
                <c:pt idx="1286">
                  <c:v>-3.1347049999999999</c:v>
                </c:pt>
                <c:pt idx="1287">
                  <c:v>-3.1078739999999998</c:v>
                </c:pt>
                <c:pt idx="1288">
                  <c:v>-3.1169560000000001</c:v>
                </c:pt>
                <c:pt idx="1289">
                  <c:v>-3.092746</c:v>
                </c:pt>
                <c:pt idx="1290">
                  <c:v>-3.097197</c:v>
                </c:pt>
                <c:pt idx="1291">
                  <c:v>-3.0683099999999999</c:v>
                </c:pt>
                <c:pt idx="1292">
                  <c:v>-3.0590600000000001</c:v>
                </c:pt>
                <c:pt idx="1293">
                  <c:v>-3.0611649999999999</c:v>
                </c:pt>
                <c:pt idx="1294">
                  <c:v>-3.0674299999999999</c:v>
                </c:pt>
                <c:pt idx="1295">
                  <c:v>-3.0483509999999998</c:v>
                </c:pt>
                <c:pt idx="1296">
                  <c:v>-3.03979</c:v>
                </c:pt>
                <c:pt idx="1297">
                  <c:v>-3.0588090000000001</c:v>
                </c:pt>
                <c:pt idx="1298">
                  <c:v>-3.0545879999999999</c:v>
                </c:pt>
                <c:pt idx="1299">
                  <c:v>-3.01281</c:v>
                </c:pt>
                <c:pt idx="1300">
                  <c:v>-3.023485</c:v>
                </c:pt>
                <c:pt idx="1301">
                  <c:v>-3.0164339999999998</c:v>
                </c:pt>
                <c:pt idx="1302">
                  <c:v>-3.025617</c:v>
                </c:pt>
                <c:pt idx="1303">
                  <c:v>-3.0379580000000002</c:v>
                </c:pt>
                <c:pt idx="1304">
                  <c:v>-2.99823</c:v>
                </c:pt>
                <c:pt idx="1305">
                  <c:v>-2.9865339999999998</c:v>
                </c:pt>
                <c:pt idx="1306">
                  <c:v>-3.0072580000000002</c:v>
                </c:pt>
                <c:pt idx="1307">
                  <c:v>-3.0506829999999998</c:v>
                </c:pt>
                <c:pt idx="1308">
                  <c:v>-3.038087</c:v>
                </c:pt>
                <c:pt idx="1309">
                  <c:v>-3.0507029999999999</c:v>
                </c:pt>
                <c:pt idx="1310">
                  <c:v>-3.0818140000000001</c:v>
                </c:pt>
                <c:pt idx="1311">
                  <c:v>-3.0748479999999998</c:v>
                </c:pt>
                <c:pt idx="1312">
                  <c:v>-3.0998429999999999</c:v>
                </c:pt>
                <c:pt idx="1313">
                  <c:v>-3.122846</c:v>
                </c:pt>
                <c:pt idx="1314">
                  <c:v>-3.1198519999999998</c:v>
                </c:pt>
                <c:pt idx="1315">
                  <c:v>-3.1254219999999999</c:v>
                </c:pt>
                <c:pt idx="1316">
                  <c:v>-3.1073900000000001</c:v>
                </c:pt>
                <c:pt idx="1317">
                  <c:v>-3.1234630000000001</c:v>
                </c:pt>
                <c:pt idx="1318">
                  <c:v>-3.1510020000000001</c:v>
                </c:pt>
                <c:pt idx="1319">
                  <c:v>-3.1401330000000001</c:v>
                </c:pt>
                <c:pt idx="1320">
                  <c:v>-3.1686100000000001</c:v>
                </c:pt>
                <c:pt idx="1321">
                  <c:v>-3.1805400000000001</c:v>
                </c:pt>
                <c:pt idx="1322">
                  <c:v>-3.170938</c:v>
                </c:pt>
                <c:pt idx="1323">
                  <c:v>-3.1667320000000001</c:v>
                </c:pt>
                <c:pt idx="1324">
                  <c:v>-3.1850040000000002</c:v>
                </c:pt>
                <c:pt idx="1325">
                  <c:v>-3.1883689999999998</c:v>
                </c:pt>
                <c:pt idx="1326">
                  <c:v>-3.2149640000000002</c:v>
                </c:pt>
                <c:pt idx="1327">
                  <c:v>-3.206855</c:v>
                </c:pt>
                <c:pt idx="1328">
                  <c:v>-3.2436129999999999</c:v>
                </c:pt>
                <c:pt idx="1329">
                  <c:v>-3.2694899999999998</c:v>
                </c:pt>
                <c:pt idx="1330">
                  <c:v>-3.2820559999999999</c:v>
                </c:pt>
                <c:pt idx="1331">
                  <c:v>-3.2744469999999999</c:v>
                </c:pt>
                <c:pt idx="1332">
                  <c:v>-3.2718919999999998</c:v>
                </c:pt>
                <c:pt idx="1333">
                  <c:v>-3.243436</c:v>
                </c:pt>
                <c:pt idx="1334">
                  <c:v>-3.1859259999999998</c:v>
                </c:pt>
                <c:pt idx="1335">
                  <c:v>-3.2191770000000002</c:v>
                </c:pt>
                <c:pt idx="1336">
                  <c:v>-3.2324280000000001</c:v>
                </c:pt>
                <c:pt idx="1337">
                  <c:v>-3.2876620000000001</c:v>
                </c:pt>
                <c:pt idx="1338">
                  <c:v>-3.282864</c:v>
                </c:pt>
                <c:pt idx="1339">
                  <c:v>-3.304011</c:v>
                </c:pt>
                <c:pt idx="1340">
                  <c:v>-3.3242029999999998</c:v>
                </c:pt>
                <c:pt idx="1341">
                  <c:v>-3.3591929999999999</c:v>
                </c:pt>
                <c:pt idx="1342">
                  <c:v>-3.3651119999999999</c:v>
                </c:pt>
                <c:pt idx="1343">
                  <c:v>-3.396595</c:v>
                </c:pt>
                <c:pt idx="1344">
                  <c:v>-3.4383810000000001</c:v>
                </c:pt>
                <c:pt idx="1345">
                  <c:v>-3.4271609999999999</c:v>
                </c:pt>
                <c:pt idx="1346">
                  <c:v>-3.4080689999999998</c:v>
                </c:pt>
                <c:pt idx="1347">
                  <c:v>-3.41805</c:v>
                </c:pt>
                <c:pt idx="1348">
                  <c:v>-3.4320369999999998</c:v>
                </c:pt>
                <c:pt idx="1349">
                  <c:v>-3.4688889999999999</c:v>
                </c:pt>
                <c:pt idx="1350">
                  <c:v>-3.4674160000000001</c:v>
                </c:pt>
                <c:pt idx="1351">
                  <c:v>-3.447781</c:v>
                </c:pt>
                <c:pt idx="1352">
                  <c:v>-3.426158</c:v>
                </c:pt>
                <c:pt idx="1353">
                  <c:v>-3.4774090000000002</c:v>
                </c:pt>
                <c:pt idx="1354">
                  <c:v>-3.4775779999999998</c:v>
                </c:pt>
                <c:pt idx="1355">
                  <c:v>-3.4754330000000002</c:v>
                </c:pt>
                <c:pt idx="1356">
                  <c:v>-3.5157500000000002</c:v>
                </c:pt>
                <c:pt idx="1357">
                  <c:v>-3.5703659999999999</c:v>
                </c:pt>
                <c:pt idx="1358">
                  <c:v>-3.5891459999999999</c:v>
                </c:pt>
                <c:pt idx="1359">
                  <c:v>-3.6239530000000002</c:v>
                </c:pt>
                <c:pt idx="1360">
                  <c:v>-3.5734780000000002</c:v>
                </c:pt>
                <c:pt idx="1361">
                  <c:v>-3.5658289999999999</c:v>
                </c:pt>
                <c:pt idx="1362">
                  <c:v>-3.6082869999999998</c:v>
                </c:pt>
                <c:pt idx="1363">
                  <c:v>-3.6824669999999999</c:v>
                </c:pt>
                <c:pt idx="1364">
                  <c:v>-3.6761460000000001</c:v>
                </c:pt>
                <c:pt idx="1365">
                  <c:v>-3.7546879999999998</c:v>
                </c:pt>
                <c:pt idx="1366">
                  <c:v>-3.8214100000000002</c:v>
                </c:pt>
                <c:pt idx="1367">
                  <c:v>-3.870295</c:v>
                </c:pt>
                <c:pt idx="1368">
                  <c:v>-3.9157679999999999</c:v>
                </c:pt>
                <c:pt idx="1369">
                  <c:v>-3.9877859999999998</c:v>
                </c:pt>
                <c:pt idx="1370">
                  <c:v>-4.0128940000000002</c:v>
                </c:pt>
                <c:pt idx="1371">
                  <c:v>-4.0596269999999999</c:v>
                </c:pt>
                <c:pt idx="1372">
                  <c:v>-4.1018980000000003</c:v>
                </c:pt>
                <c:pt idx="1373">
                  <c:v>-4.1792980000000002</c:v>
                </c:pt>
                <c:pt idx="1374">
                  <c:v>-4.196485</c:v>
                </c:pt>
                <c:pt idx="1375">
                  <c:v>-4.2447090000000003</c:v>
                </c:pt>
                <c:pt idx="1376">
                  <c:v>-4.2929539999999999</c:v>
                </c:pt>
                <c:pt idx="1377">
                  <c:v>-4.3533819999999999</c:v>
                </c:pt>
                <c:pt idx="1378">
                  <c:v>-4.4172330000000004</c:v>
                </c:pt>
                <c:pt idx="1379">
                  <c:v>-4.4414439999999997</c:v>
                </c:pt>
                <c:pt idx="1380">
                  <c:v>-4.5213070000000002</c:v>
                </c:pt>
                <c:pt idx="1381">
                  <c:v>-4.5510460000000004</c:v>
                </c:pt>
                <c:pt idx="1382">
                  <c:v>-4.5855180000000004</c:v>
                </c:pt>
                <c:pt idx="1383">
                  <c:v>-4.629874</c:v>
                </c:pt>
                <c:pt idx="1384">
                  <c:v>-4.6766310000000004</c:v>
                </c:pt>
                <c:pt idx="1385">
                  <c:v>-4.7284750000000004</c:v>
                </c:pt>
                <c:pt idx="1386">
                  <c:v>-4.7543850000000001</c:v>
                </c:pt>
                <c:pt idx="1387">
                  <c:v>-4.7551800000000002</c:v>
                </c:pt>
                <c:pt idx="1388">
                  <c:v>-4.8088449999999998</c:v>
                </c:pt>
                <c:pt idx="1389">
                  <c:v>-4.8349799999999998</c:v>
                </c:pt>
                <c:pt idx="1390">
                  <c:v>-4.8545850000000002</c:v>
                </c:pt>
                <c:pt idx="1391">
                  <c:v>-4.9038459999999997</c:v>
                </c:pt>
                <c:pt idx="1392">
                  <c:v>-4.9081630000000001</c:v>
                </c:pt>
                <c:pt idx="1393">
                  <c:v>-4.9534859999999998</c:v>
                </c:pt>
                <c:pt idx="1394">
                  <c:v>-4.9284800000000004</c:v>
                </c:pt>
                <c:pt idx="1395">
                  <c:v>-4.9750459999999999</c:v>
                </c:pt>
                <c:pt idx="1396">
                  <c:v>-4.9950479999999997</c:v>
                </c:pt>
                <c:pt idx="1397">
                  <c:v>-5.0414890000000003</c:v>
                </c:pt>
                <c:pt idx="1398">
                  <c:v>-5.0675980000000003</c:v>
                </c:pt>
                <c:pt idx="1399">
                  <c:v>-5.11388</c:v>
                </c:pt>
                <c:pt idx="1400">
                  <c:v>-5.126487</c:v>
                </c:pt>
                <c:pt idx="1401">
                  <c:v>-5.1328199999999997</c:v>
                </c:pt>
                <c:pt idx="1402">
                  <c:v>-5.1649989999999999</c:v>
                </c:pt>
                <c:pt idx="1403">
                  <c:v>-5.200812</c:v>
                </c:pt>
                <c:pt idx="1404">
                  <c:v>-5.2052149999999999</c:v>
                </c:pt>
                <c:pt idx="1405">
                  <c:v>-5.2425230000000003</c:v>
                </c:pt>
                <c:pt idx="1406">
                  <c:v>-5.259544</c:v>
                </c:pt>
                <c:pt idx="1407">
                  <c:v>-5.2407589999999997</c:v>
                </c:pt>
                <c:pt idx="1408">
                  <c:v>-5.2553650000000003</c:v>
                </c:pt>
                <c:pt idx="1409">
                  <c:v>-5.2993730000000001</c:v>
                </c:pt>
                <c:pt idx="1410">
                  <c:v>-5.3399470000000004</c:v>
                </c:pt>
                <c:pt idx="1411">
                  <c:v>-5.3678879999999998</c:v>
                </c:pt>
                <c:pt idx="1412">
                  <c:v>-5.4079139999999999</c:v>
                </c:pt>
                <c:pt idx="1413">
                  <c:v>-5.4287859999999997</c:v>
                </c:pt>
                <c:pt idx="1414">
                  <c:v>-5.4553690000000001</c:v>
                </c:pt>
                <c:pt idx="1415">
                  <c:v>-5.4900169999999999</c:v>
                </c:pt>
                <c:pt idx="1416">
                  <c:v>-5.5148970000000004</c:v>
                </c:pt>
                <c:pt idx="1417">
                  <c:v>-5.5599660000000002</c:v>
                </c:pt>
                <c:pt idx="1418">
                  <c:v>-5.5896850000000002</c:v>
                </c:pt>
                <c:pt idx="1419">
                  <c:v>-5.6001599999999998</c:v>
                </c:pt>
                <c:pt idx="1420">
                  <c:v>-5.624428</c:v>
                </c:pt>
                <c:pt idx="1421">
                  <c:v>-5.6521530000000002</c:v>
                </c:pt>
                <c:pt idx="1422">
                  <c:v>-5.7006500000000004</c:v>
                </c:pt>
                <c:pt idx="1423">
                  <c:v>-5.7049070000000004</c:v>
                </c:pt>
                <c:pt idx="1424">
                  <c:v>-5.7184150000000002</c:v>
                </c:pt>
                <c:pt idx="1425">
                  <c:v>-5.7438310000000001</c:v>
                </c:pt>
                <c:pt idx="1426">
                  <c:v>-5.7638759999999998</c:v>
                </c:pt>
                <c:pt idx="1427">
                  <c:v>-5.7585990000000002</c:v>
                </c:pt>
                <c:pt idx="1428">
                  <c:v>-5.7794670000000004</c:v>
                </c:pt>
                <c:pt idx="1429">
                  <c:v>-5.7633270000000003</c:v>
                </c:pt>
                <c:pt idx="1430">
                  <c:v>-5.7588879999999998</c:v>
                </c:pt>
                <c:pt idx="1431">
                  <c:v>-5.7858260000000001</c:v>
                </c:pt>
                <c:pt idx="1432">
                  <c:v>-5.8091429999999997</c:v>
                </c:pt>
                <c:pt idx="1433">
                  <c:v>-5.8586960000000001</c:v>
                </c:pt>
                <c:pt idx="1434">
                  <c:v>-5.9200900000000001</c:v>
                </c:pt>
                <c:pt idx="1435">
                  <c:v>-5.9475870000000004</c:v>
                </c:pt>
                <c:pt idx="1436">
                  <c:v>-5.9812399999999997</c:v>
                </c:pt>
                <c:pt idx="1437">
                  <c:v>-6.0311680000000001</c:v>
                </c:pt>
                <c:pt idx="1438">
                  <c:v>-6.0844129999999996</c:v>
                </c:pt>
                <c:pt idx="1439">
                  <c:v>-6.1334419999999996</c:v>
                </c:pt>
                <c:pt idx="1440">
                  <c:v>-6.1603680000000001</c:v>
                </c:pt>
                <c:pt idx="1441">
                  <c:v>-6.1994319999999998</c:v>
                </c:pt>
                <c:pt idx="1442">
                  <c:v>-6.261552</c:v>
                </c:pt>
                <c:pt idx="1443">
                  <c:v>-6.2727579999999996</c:v>
                </c:pt>
                <c:pt idx="1444">
                  <c:v>-2.8680919999999999</c:v>
                </c:pt>
                <c:pt idx="1445">
                  <c:v>2.674E-2</c:v>
                </c:pt>
                <c:pt idx="1446">
                  <c:v>7.3760000000000006E-2</c:v>
                </c:pt>
                <c:pt idx="1447">
                  <c:v>0.110054</c:v>
                </c:pt>
                <c:pt idx="1448">
                  <c:v>0.12949099999999999</c:v>
                </c:pt>
                <c:pt idx="1449">
                  <c:v>0.21409800000000001</c:v>
                </c:pt>
                <c:pt idx="1450">
                  <c:v>0.31880999999999998</c:v>
                </c:pt>
                <c:pt idx="1451">
                  <c:v>0.41218199999999999</c:v>
                </c:pt>
                <c:pt idx="1452">
                  <c:v>0.51516700000000004</c:v>
                </c:pt>
                <c:pt idx="1453">
                  <c:v>0.81415899999999997</c:v>
                </c:pt>
                <c:pt idx="1454">
                  <c:v>1.146101</c:v>
                </c:pt>
                <c:pt idx="1455">
                  <c:v>3.9560659999999999</c:v>
                </c:pt>
                <c:pt idx="1456">
                  <c:v>6.9594519999999997</c:v>
                </c:pt>
                <c:pt idx="1457">
                  <c:v>8.8268710000000006</c:v>
                </c:pt>
                <c:pt idx="1458">
                  <c:v>9.7727900000000005</c:v>
                </c:pt>
                <c:pt idx="1459">
                  <c:v>10.426346000000001</c:v>
                </c:pt>
                <c:pt idx="1460">
                  <c:v>10.885069</c:v>
                </c:pt>
                <c:pt idx="1461">
                  <c:v>11.285975000000001</c:v>
                </c:pt>
                <c:pt idx="1462">
                  <c:v>9.8766970000000001</c:v>
                </c:pt>
                <c:pt idx="1463">
                  <c:v>-0.92038699999999996</c:v>
                </c:pt>
                <c:pt idx="1464">
                  <c:v>-1.36246</c:v>
                </c:pt>
                <c:pt idx="1465">
                  <c:v>-1.9678340000000001</c:v>
                </c:pt>
                <c:pt idx="1466">
                  <c:v>-2.4463460000000001</c:v>
                </c:pt>
                <c:pt idx="1467">
                  <c:v>-2.8135859999999999</c:v>
                </c:pt>
                <c:pt idx="1468">
                  <c:v>-3.0632380000000001</c:v>
                </c:pt>
                <c:pt idx="1469">
                  <c:v>-3.0336660000000002</c:v>
                </c:pt>
                <c:pt idx="1470">
                  <c:v>-2.4415939999999998</c:v>
                </c:pt>
                <c:pt idx="1471">
                  <c:v>-2.999765</c:v>
                </c:pt>
                <c:pt idx="1472">
                  <c:v>-3.1747700000000001</c:v>
                </c:pt>
                <c:pt idx="1473">
                  <c:v>-2.863569</c:v>
                </c:pt>
                <c:pt idx="1474">
                  <c:v>-3.1189480000000001</c:v>
                </c:pt>
                <c:pt idx="1475">
                  <c:v>-3.3300190000000001</c:v>
                </c:pt>
                <c:pt idx="1476">
                  <c:v>-3.075742</c:v>
                </c:pt>
                <c:pt idx="1477">
                  <c:v>-3.321037</c:v>
                </c:pt>
                <c:pt idx="1478">
                  <c:v>-3.2775189999999998</c:v>
                </c:pt>
                <c:pt idx="1479">
                  <c:v>-3.2123499999999998</c:v>
                </c:pt>
                <c:pt idx="1480">
                  <c:v>-3.2361870000000001</c:v>
                </c:pt>
                <c:pt idx="1481">
                  <c:v>-3.2791239999999999</c:v>
                </c:pt>
                <c:pt idx="1482">
                  <c:v>-3.3385929999999999</c:v>
                </c:pt>
                <c:pt idx="1483">
                  <c:v>-3.4292509999999998</c:v>
                </c:pt>
                <c:pt idx="1484">
                  <c:v>-3.4763739999999999</c:v>
                </c:pt>
                <c:pt idx="1485">
                  <c:v>-3.460407</c:v>
                </c:pt>
                <c:pt idx="1486">
                  <c:v>-3.4566460000000001</c:v>
                </c:pt>
                <c:pt idx="1487">
                  <c:v>-3.477303</c:v>
                </c:pt>
                <c:pt idx="1488">
                  <c:v>-3.5069110000000001</c:v>
                </c:pt>
                <c:pt idx="1489">
                  <c:v>-3.5242559999999998</c:v>
                </c:pt>
                <c:pt idx="1490">
                  <c:v>-3.5280480000000001</c:v>
                </c:pt>
                <c:pt idx="1491">
                  <c:v>-3.5533969999999999</c:v>
                </c:pt>
                <c:pt idx="1492">
                  <c:v>-3.5402770000000001</c:v>
                </c:pt>
                <c:pt idx="1493">
                  <c:v>-3.544152</c:v>
                </c:pt>
                <c:pt idx="1494">
                  <c:v>-3.5287060000000001</c:v>
                </c:pt>
                <c:pt idx="1495">
                  <c:v>-3.5474169999999998</c:v>
                </c:pt>
                <c:pt idx="1496">
                  <c:v>-3.5406870000000001</c:v>
                </c:pt>
                <c:pt idx="1497">
                  <c:v>-3.5538500000000002</c:v>
                </c:pt>
                <c:pt idx="1498">
                  <c:v>-3.5575049999999999</c:v>
                </c:pt>
                <c:pt idx="1499">
                  <c:v>-3.5688059999999999</c:v>
                </c:pt>
                <c:pt idx="1500">
                  <c:v>-3.5427559999999998</c:v>
                </c:pt>
                <c:pt idx="1501">
                  <c:v>-3.5493860000000002</c:v>
                </c:pt>
                <c:pt idx="1502">
                  <c:v>-3.5594670000000002</c:v>
                </c:pt>
                <c:pt idx="1503">
                  <c:v>-3.534656</c:v>
                </c:pt>
                <c:pt idx="1504">
                  <c:v>-3.5492140000000001</c:v>
                </c:pt>
                <c:pt idx="1505">
                  <c:v>-3.5556749999999999</c:v>
                </c:pt>
                <c:pt idx="1506">
                  <c:v>-3.554834</c:v>
                </c:pt>
                <c:pt idx="1507">
                  <c:v>-3.55246</c:v>
                </c:pt>
                <c:pt idx="1508">
                  <c:v>-3.5547019999999998</c:v>
                </c:pt>
                <c:pt idx="1509">
                  <c:v>-3.5194540000000001</c:v>
                </c:pt>
                <c:pt idx="1510">
                  <c:v>-3.523285</c:v>
                </c:pt>
                <c:pt idx="1511">
                  <c:v>-3.523031</c:v>
                </c:pt>
                <c:pt idx="1512">
                  <c:v>-3.4972059999999998</c:v>
                </c:pt>
                <c:pt idx="1513">
                  <c:v>-3.4881489999999999</c:v>
                </c:pt>
                <c:pt idx="1514">
                  <c:v>-3.4505080000000001</c:v>
                </c:pt>
                <c:pt idx="1515">
                  <c:v>-3.3942350000000001</c:v>
                </c:pt>
                <c:pt idx="1516">
                  <c:v>-3.3818609999999998</c:v>
                </c:pt>
                <c:pt idx="1517">
                  <c:v>-3.377427</c:v>
                </c:pt>
                <c:pt idx="1518">
                  <c:v>-3.3708499999999999</c:v>
                </c:pt>
                <c:pt idx="1519">
                  <c:v>-3.3550559999999998</c:v>
                </c:pt>
                <c:pt idx="1520">
                  <c:v>-3.3760469999999998</c:v>
                </c:pt>
                <c:pt idx="1521">
                  <c:v>-3.375273</c:v>
                </c:pt>
                <c:pt idx="1522">
                  <c:v>-3.3714550000000001</c:v>
                </c:pt>
                <c:pt idx="1523">
                  <c:v>-3.3849109999999998</c:v>
                </c:pt>
                <c:pt idx="1524">
                  <c:v>-3.3667989999999999</c:v>
                </c:pt>
                <c:pt idx="1525">
                  <c:v>-3.3717109999999999</c:v>
                </c:pt>
                <c:pt idx="1526">
                  <c:v>-3.4011800000000001</c:v>
                </c:pt>
                <c:pt idx="1527">
                  <c:v>-3.4272710000000002</c:v>
                </c:pt>
                <c:pt idx="1528">
                  <c:v>-3.482297</c:v>
                </c:pt>
                <c:pt idx="1529">
                  <c:v>-3.5365989999999998</c:v>
                </c:pt>
                <c:pt idx="1530">
                  <c:v>-3.6010010000000001</c:v>
                </c:pt>
                <c:pt idx="1531">
                  <c:v>-3.6438860000000002</c:v>
                </c:pt>
                <c:pt idx="1532">
                  <c:v>-3.6795260000000001</c:v>
                </c:pt>
                <c:pt idx="1533">
                  <c:v>-3.7467579999999998</c:v>
                </c:pt>
                <c:pt idx="1534">
                  <c:v>-3.8010259999999998</c:v>
                </c:pt>
                <c:pt idx="1535">
                  <c:v>-3.8557510000000002</c:v>
                </c:pt>
                <c:pt idx="1536">
                  <c:v>-3.9126810000000001</c:v>
                </c:pt>
                <c:pt idx="1537">
                  <c:v>-3.9550360000000002</c:v>
                </c:pt>
                <c:pt idx="1538">
                  <c:v>-3.9793440000000002</c:v>
                </c:pt>
                <c:pt idx="1539">
                  <c:v>-4.0014060000000002</c:v>
                </c:pt>
                <c:pt idx="1540">
                  <c:v>-4.0245639999999998</c:v>
                </c:pt>
                <c:pt idx="1541">
                  <c:v>-4.0612630000000003</c:v>
                </c:pt>
                <c:pt idx="1542">
                  <c:v>-4.0911980000000003</c:v>
                </c:pt>
                <c:pt idx="1543">
                  <c:v>-4.1046550000000002</c:v>
                </c:pt>
                <c:pt idx="1544">
                  <c:v>-4.095682</c:v>
                </c:pt>
                <c:pt idx="1545">
                  <c:v>-4.1013770000000003</c:v>
                </c:pt>
                <c:pt idx="1546">
                  <c:v>-4.1475580000000001</c:v>
                </c:pt>
                <c:pt idx="1547">
                  <c:v>-4.1797870000000001</c:v>
                </c:pt>
                <c:pt idx="1548">
                  <c:v>-4.1978049999999998</c:v>
                </c:pt>
                <c:pt idx="1549">
                  <c:v>-4.2102399999999998</c:v>
                </c:pt>
                <c:pt idx="1550">
                  <c:v>-4.2311880000000004</c:v>
                </c:pt>
                <c:pt idx="1551">
                  <c:v>-4.2585160000000002</c:v>
                </c:pt>
                <c:pt idx="1552">
                  <c:v>-4.2686339999999996</c:v>
                </c:pt>
                <c:pt idx="1553">
                  <c:v>-4.2911849999999996</c:v>
                </c:pt>
                <c:pt idx="1554">
                  <c:v>-4.3345929999999999</c:v>
                </c:pt>
                <c:pt idx="1555">
                  <c:v>-4.3234170000000001</c:v>
                </c:pt>
                <c:pt idx="1556">
                  <c:v>-4.34171</c:v>
                </c:pt>
                <c:pt idx="1557">
                  <c:v>-4.3304520000000002</c:v>
                </c:pt>
                <c:pt idx="1558">
                  <c:v>-4.3211190000000004</c:v>
                </c:pt>
                <c:pt idx="1559">
                  <c:v>-4.3568980000000002</c:v>
                </c:pt>
                <c:pt idx="1560">
                  <c:v>-4.3291550000000001</c:v>
                </c:pt>
                <c:pt idx="1561">
                  <c:v>-4.3484980000000002</c:v>
                </c:pt>
                <c:pt idx="1562">
                  <c:v>-4.3696700000000002</c:v>
                </c:pt>
                <c:pt idx="1563">
                  <c:v>-4.3864539999999996</c:v>
                </c:pt>
                <c:pt idx="1564">
                  <c:v>-4.3794849999999999</c:v>
                </c:pt>
                <c:pt idx="1565">
                  <c:v>-4.4084640000000004</c:v>
                </c:pt>
                <c:pt idx="1566">
                  <c:v>-4.4214739999999999</c:v>
                </c:pt>
                <c:pt idx="1567">
                  <c:v>-4.4231319999999998</c:v>
                </c:pt>
                <c:pt idx="1568">
                  <c:v>-4.4280489999999997</c:v>
                </c:pt>
                <c:pt idx="1569">
                  <c:v>-4.3414200000000003</c:v>
                </c:pt>
                <c:pt idx="1570">
                  <c:v>-4.3702490000000003</c:v>
                </c:pt>
                <c:pt idx="1571">
                  <c:v>-4.326244</c:v>
                </c:pt>
                <c:pt idx="1572">
                  <c:v>-4.3995059999999997</c:v>
                </c:pt>
                <c:pt idx="1573">
                  <c:v>-4.4095190000000004</c:v>
                </c:pt>
                <c:pt idx="1574">
                  <c:v>-4.4214909999999996</c:v>
                </c:pt>
                <c:pt idx="1575">
                  <c:v>-4.4104359999999998</c:v>
                </c:pt>
                <c:pt idx="1576">
                  <c:v>-4.4254850000000001</c:v>
                </c:pt>
                <c:pt idx="1577">
                  <c:v>-4.4285990000000002</c:v>
                </c:pt>
                <c:pt idx="1578">
                  <c:v>-4.4530770000000004</c:v>
                </c:pt>
                <c:pt idx="1579">
                  <c:v>-4.4892919999999998</c:v>
                </c:pt>
                <c:pt idx="1580">
                  <c:v>-4.4897650000000002</c:v>
                </c:pt>
                <c:pt idx="1581">
                  <c:v>-4.4843089999999997</c:v>
                </c:pt>
                <c:pt idx="1582">
                  <c:v>-4.5149540000000004</c:v>
                </c:pt>
                <c:pt idx="1583">
                  <c:v>-4.5111809999999997</c:v>
                </c:pt>
                <c:pt idx="1584">
                  <c:v>-4.5080730000000004</c:v>
                </c:pt>
                <c:pt idx="1585">
                  <c:v>-4.5070690000000004</c:v>
                </c:pt>
                <c:pt idx="1586">
                  <c:v>-4.5151329999999996</c:v>
                </c:pt>
                <c:pt idx="1587">
                  <c:v>-4.5343070000000001</c:v>
                </c:pt>
                <c:pt idx="1588">
                  <c:v>-4.4676260000000001</c:v>
                </c:pt>
                <c:pt idx="1589">
                  <c:v>-4.4813070000000002</c:v>
                </c:pt>
                <c:pt idx="1590">
                  <c:v>-4.4868420000000002</c:v>
                </c:pt>
                <c:pt idx="1591">
                  <c:v>-4.5230370000000004</c:v>
                </c:pt>
                <c:pt idx="1592">
                  <c:v>-4.5191100000000004</c:v>
                </c:pt>
                <c:pt idx="1593">
                  <c:v>-4.5558399999999999</c:v>
                </c:pt>
                <c:pt idx="1594">
                  <c:v>-4.5769909999999996</c:v>
                </c:pt>
                <c:pt idx="1595">
                  <c:v>-4.5753490000000001</c:v>
                </c:pt>
                <c:pt idx="1596">
                  <c:v>-4.6112359999999999</c:v>
                </c:pt>
                <c:pt idx="1597">
                  <c:v>-4.601642</c:v>
                </c:pt>
                <c:pt idx="1598">
                  <c:v>-4.6277480000000004</c:v>
                </c:pt>
                <c:pt idx="1599">
                  <c:v>-4.6409269999999996</c:v>
                </c:pt>
                <c:pt idx="1600">
                  <c:v>-4.6517580000000001</c:v>
                </c:pt>
                <c:pt idx="1601">
                  <c:v>-4.6588779999999996</c:v>
                </c:pt>
                <c:pt idx="1602">
                  <c:v>-4.6435279999999999</c:v>
                </c:pt>
                <c:pt idx="1603">
                  <c:v>-4.6564480000000001</c:v>
                </c:pt>
                <c:pt idx="1604">
                  <c:v>-4.6452920000000004</c:v>
                </c:pt>
                <c:pt idx="1605">
                  <c:v>-4.685981</c:v>
                </c:pt>
                <c:pt idx="1606">
                  <c:v>-4.7007310000000002</c:v>
                </c:pt>
                <c:pt idx="1607">
                  <c:v>-4.7170870000000003</c:v>
                </c:pt>
                <c:pt idx="1608">
                  <c:v>-4.733619</c:v>
                </c:pt>
                <c:pt idx="1609">
                  <c:v>-4.752516</c:v>
                </c:pt>
                <c:pt idx="1610">
                  <c:v>-4.7779290000000003</c:v>
                </c:pt>
                <c:pt idx="1611">
                  <c:v>-4.7561749999999998</c:v>
                </c:pt>
                <c:pt idx="1612">
                  <c:v>-4.7693190000000003</c:v>
                </c:pt>
                <c:pt idx="1613">
                  <c:v>-4.8087619999999998</c:v>
                </c:pt>
                <c:pt idx="1614">
                  <c:v>-4.7999830000000001</c:v>
                </c:pt>
                <c:pt idx="1615">
                  <c:v>-4.8275980000000001</c:v>
                </c:pt>
                <c:pt idx="1616">
                  <c:v>-4.8751620000000004</c:v>
                </c:pt>
                <c:pt idx="1617">
                  <c:v>-4.8889389999999997</c:v>
                </c:pt>
                <c:pt idx="1618">
                  <c:v>-4.8970940000000001</c:v>
                </c:pt>
                <c:pt idx="1619">
                  <c:v>-4.9419729999999999</c:v>
                </c:pt>
                <c:pt idx="1620">
                  <c:v>-4.9115849999999996</c:v>
                </c:pt>
                <c:pt idx="1621">
                  <c:v>-4.8921029999999996</c:v>
                </c:pt>
                <c:pt idx="1622">
                  <c:v>-4.9259919999999999</c:v>
                </c:pt>
                <c:pt idx="1623">
                  <c:v>-4.9586319999999997</c:v>
                </c:pt>
                <c:pt idx="1624">
                  <c:v>-4.9875290000000003</c:v>
                </c:pt>
                <c:pt idx="1625">
                  <c:v>-5.0095890000000001</c:v>
                </c:pt>
                <c:pt idx="1626">
                  <c:v>-5.0757589999999997</c:v>
                </c:pt>
                <c:pt idx="1627">
                  <c:v>-5.1143739999999998</c:v>
                </c:pt>
                <c:pt idx="1628">
                  <c:v>-5.1729659999999997</c:v>
                </c:pt>
                <c:pt idx="1629">
                  <c:v>-5.2228089999999998</c:v>
                </c:pt>
                <c:pt idx="1630">
                  <c:v>-5.2500159999999996</c:v>
                </c:pt>
                <c:pt idx="1631">
                  <c:v>-5.3092079999999999</c:v>
                </c:pt>
                <c:pt idx="1632">
                  <c:v>-5.3403450000000001</c:v>
                </c:pt>
                <c:pt idx="1633">
                  <c:v>-5.403359</c:v>
                </c:pt>
                <c:pt idx="1634">
                  <c:v>-5.4548930000000002</c:v>
                </c:pt>
                <c:pt idx="1635">
                  <c:v>-5.4935520000000002</c:v>
                </c:pt>
                <c:pt idx="1636">
                  <c:v>-5.5367069999999998</c:v>
                </c:pt>
                <c:pt idx="1637">
                  <c:v>-5.5746079999999996</c:v>
                </c:pt>
                <c:pt idx="1638">
                  <c:v>-5.6503569999999996</c:v>
                </c:pt>
                <c:pt idx="1639">
                  <c:v>-5.640587</c:v>
                </c:pt>
                <c:pt idx="1640">
                  <c:v>-5.6057119999999996</c:v>
                </c:pt>
                <c:pt idx="1641">
                  <c:v>-5.6196820000000001</c:v>
                </c:pt>
                <c:pt idx="1642">
                  <c:v>-5.6630739999999999</c:v>
                </c:pt>
                <c:pt idx="1643">
                  <c:v>-5.7234579999999999</c:v>
                </c:pt>
                <c:pt idx="1644">
                  <c:v>-5.7605760000000004</c:v>
                </c:pt>
                <c:pt idx="1645">
                  <c:v>-5.8117489999999998</c:v>
                </c:pt>
                <c:pt idx="1646">
                  <c:v>-5.8775380000000004</c:v>
                </c:pt>
                <c:pt idx="1647">
                  <c:v>-5.9423909999999998</c:v>
                </c:pt>
                <c:pt idx="1648">
                  <c:v>-5.9593340000000001</c:v>
                </c:pt>
                <c:pt idx="1649">
                  <c:v>-6.0064929999999999</c:v>
                </c:pt>
                <c:pt idx="1650">
                  <c:v>-6.0447889999999997</c:v>
                </c:pt>
                <c:pt idx="1651">
                  <c:v>-6.1237880000000002</c:v>
                </c:pt>
                <c:pt idx="1652">
                  <c:v>-6.1516440000000001</c:v>
                </c:pt>
                <c:pt idx="1653">
                  <c:v>-6.2290489999999998</c:v>
                </c:pt>
                <c:pt idx="1654">
                  <c:v>-6.2622549999999997</c:v>
                </c:pt>
                <c:pt idx="1655">
                  <c:v>-6.3059089999999998</c:v>
                </c:pt>
                <c:pt idx="1656">
                  <c:v>-6.3497960000000004</c:v>
                </c:pt>
                <c:pt idx="1657">
                  <c:v>-6.4185809999999996</c:v>
                </c:pt>
                <c:pt idx="1658">
                  <c:v>-6.4409219999999996</c:v>
                </c:pt>
                <c:pt idx="1659">
                  <c:v>-6.4894489999999996</c:v>
                </c:pt>
                <c:pt idx="1660">
                  <c:v>-6.5621710000000002</c:v>
                </c:pt>
                <c:pt idx="1661">
                  <c:v>-6.5853929999999998</c:v>
                </c:pt>
                <c:pt idx="1662">
                  <c:v>-6.6417200000000003</c:v>
                </c:pt>
                <c:pt idx="1663">
                  <c:v>-6.6782659999999998</c:v>
                </c:pt>
                <c:pt idx="1664">
                  <c:v>-6.7305520000000003</c:v>
                </c:pt>
                <c:pt idx="1665">
                  <c:v>-6.7517659999999999</c:v>
                </c:pt>
                <c:pt idx="1666">
                  <c:v>-6.7944300000000002</c:v>
                </c:pt>
                <c:pt idx="1667">
                  <c:v>-6.9042289999999999</c:v>
                </c:pt>
                <c:pt idx="1668">
                  <c:v>-6.937227</c:v>
                </c:pt>
                <c:pt idx="1669">
                  <c:v>-7.0096299999999996</c:v>
                </c:pt>
                <c:pt idx="1670">
                  <c:v>-7.0594099999999997</c:v>
                </c:pt>
                <c:pt idx="1671">
                  <c:v>-7.1210399999999998</c:v>
                </c:pt>
                <c:pt idx="1672">
                  <c:v>-7.1494090000000003</c:v>
                </c:pt>
                <c:pt idx="1673">
                  <c:v>-7.2154439999999997</c:v>
                </c:pt>
                <c:pt idx="1674">
                  <c:v>-7.2994919999999999</c:v>
                </c:pt>
                <c:pt idx="1675">
                  <c:v>-7.3916919999999999</c:v>
                </c:pt>
                <c:pt idx="1676">
                  <c:v>-7.4424659999999996</c:v>
                </c:pt>
                <c:pt idx="1677">
                  <c:v>-7.5054270000000001</c:v>
                </c:pt>
                <c:pt idx="1678">
                  <c:v>-7.5839980000000002</c:v>
                </c:pt>
                <c:pt idx="1679">
                  <c:v>-7.6430490000000004</c:v>
                </c:pt>
                <c:pt idx="1680">
                  <c:v>-7.7301960000000003</c:v>
                </c:pt>
                <c:pt idx="1681">
                  <c:v>-7.8088009999999999</c:v>
                </c:pt>
                <c:pt idx="1682">
                  <c:v>-7.8447500000000003</c:v>
                </c:pt>
                <c:pt idx="1683">
                  <c:v>-7.9271729999999998</c:v>
                </c:pt>
                <c:pt idx="1684">
                  <c:v>-5.755293</c:v>
                </c:pt>
                <c:pt idx="1685">
                  <c:v>-0.781304</c:v>
                </c:pt>
                <c:pt idx="1686">
                  <c:v>1.5120000000000001E-3</c:v>
                </c:pt>
                <c:pt idx="1687">
                  <c:v>3.13E-3</c:v>
                </c:pt>
                <c:pt idx="1688">
                  <c:v>4.7245000000000002E-2</c:v>
                </c:pt>
                <c:pt idx="1689">
                  <c:v>8.3141000000000007E-2</c:v>
                </c:pt>
                <c:pt idx="1690">
                  <c:v>0.11700099999999999</c:v>
                </c:pt>
                <c:pt idx="1691">
                  <c:v>0.173176</c:v>
                </c:pt>
                <c:pt idx="1692">
                  <c:v>0.24676699999999999</c:v>
                </c:pt>
                <c:pt idx="1693">
                  <c:v>0.31001699999999999</c:v>
                </c:pt>
                <c:pt idx="1694">
                  <c:v>0.373556</c:v>
                </c:pt>
                <c:pt idx="1695">
                  <c:v>0.55081000000000002</c:v>
                </c:pt>
                <c:pt idx="1696">
                  <c:v>0.97550300000000001</c:v>
                </c:pt>
                <c:pt idx="1697">
                  <c:v>2.0274640000000002</c:v>
                </c:pt>
                <c:pt idx="1698">
                  <c:v>4.7454919999999996</c:v>
                </c:pt>
                <c:pt idx="1699">
                  <c:v>7.1050019999999998</c:v>
                </c:pt>
                <c:pt idx="1700">
                  <c:v>8.4874969999999994</c:v>
                </c:pt>
                <c:pt idx="1701">
                  <c:v>9.1446760000000005</c:v>
                </c:pt>
                <c:pt idx="1702">
                  <c:v>8.5990300000000008</c:v>
                </c:pt>
                <c:pt idx="1703">
                  <c:v>-1.3879159999999999</c:v>
                </c:pt>
                <c:pt idx="1704">
                  <c:v>-2.0722299999999998</c:v>
                </c:pt>
                <c:pt idx="1705">
                  <c:v>-2.70581</c:v>
                </c:pt>
                <c:pt idx="1706">
                  <c:v>-3.156784</c:v>
                </c:pt>
                <c:pt idx="1707">
                  <c:v>-3.408871</c:v>
                </c:pt>
                <c:pt idx="1708">
                  <c:v>-3.5525790000000002</c:v>
                </c:pt>
                <c:pt idx="1709">
                  <c:v>-3.73299</c:v>
                </c:pt>
                <c:pt idx="1710">
                  <c:v>-3.1056080000000001</c:v>
                </c:pt>
                <c:pt idx="1711">
                  <c:v>-3.5602369999999999</c:v>
                </c:pt>
                <c:pt idx="1712">
                  <c:v>-3.7195339999999999</c:v>
                </c:pt>
                <c:pt idx="1713">
                  <c:v>-3.3850920000000002</c:v>
                </c:pt>
                <c:pt idx="1714">
                  <c:v>-3.5220400000000001</c:v>
                </c:pt>
                <c:pt idx="1715">
                  <c:v>-3.7060559999999998</c:v>
                </c:pt>
                <c:pt idx="1716">
                  <c:v>-3.827483</c:v>
                </c:pt>
                <c:pt idx="1717">
                  <c:v>-3.7818130000000001</c:v>
                </c:pt>
                <c:pt idx="1718">
                  <c:v>-3.6967590000000001</c:v>
                </c:pt>
                <c:pt idx="1719">
                  <c:v>-3.5857329999999998</c:v>
                </c:pt>
                <c:pt idx="1720">
                  <c:v>-3.5376210000000001</c:v>
                </c:pt>
                <c:pt idx="1721">
                  <c:v>-3.5886800000000001</c:v>
                </c:pt>
                <c:pt idx="1722">
                  <c:v>-3.6632229999999999</c:v>
                </c:pt>
                <c:pt idx="1723">
                  <c:v>-3.7008200000000002</c:v>
                </c:pt>
                <c:pt idx="1724">
                  <c:v>-3.7090269999999999</c:v>
                </c:pt>
                <c:pt idx="1725">
                  <c:v>-3.66858</c:v>
                </c:pt>
                <c:pt idx="1726">
                  <c:v>-3.6598709999999999</c:v>
                </c:pt>
                <c:pt idx="1727">
                  <c:v>-3.6507160000000001</c:v>
                </c:pt>
                <c:pt idx="1728">
                  <c:v>-3.6450260000000001</c:v>
                </c:pt>
                <c:pt idx="1729">
                  <c:v>-3.6580249999999999</c:v>
                </c:pt>
                <c:pt idx="1730">
                  <c:v>-3.6903790000000001</c:v>
                </c:pt>
                <c:pt idx="1731">
                  <c:v>-3.7032919999999998</c:v>
                </c:pt>
                <c:pt idx="1732">
                  <c:v>-3.6967140000000001</c:v>
                </c:pt>
                <c:pt idx="1733">
                  <c:v>-3.7046540000000001</c:v>
                </c:pt>
                <c:pt idx="1734">
                  <c:v>-3.6822020000000002</c:v>
                </c:pt>
                <c:pt idx="1735">
                  <c:v>-3.6991109999999998</c:v>
                </c:pt>
                <c:pt idx="1736">
                  <c:v>-3.6956310000000001</c:v>
                </c:pt>
                <c:pt idx="1737">
                  <c:v>-3.6637309999999998</c:v>
                </c:pt>
                <c:pt idx="1738">
                  <c:v>-3.6825860000000001</c:v>
                </c:pt>
                <c:pt idx="1739">
                  <c:v>-3.6894360000000002</c:v>
                </c:pt>
                <c:pt idx="1740">
                  <c:v>-3.6989390000000002</c:v>
                </c:pt>
                <c:pt idx="1741">
                  <c:v>-3.6875520000000002</c:v>
                </c:pt>
                <c:pt idx="1742">
                  <c:v>-3.6639550000000001</c:v>
                </c:pt>
                <c:pt idx="1743">
                  <c:v>-3.6782080000000001</c:v>
                </c:pt>
                <c:pt idx="1744">
                  <c:v>-3.6371820000000001</c:v>
                </c:pt>
                <c:pt idx="1745">
                  <c:v>-3.6364160000000001</c:v>
                </c:pt>
                <c:pt idx="1746">
                  <c:v>-3.6332010000000001</c:v>
                </c:pt>
                <c:pt idx="1747">
                  <c:v>-3.64696</c:v>
                </c:pt>
                <c:pt idx="1748">
                  <c:v>-3.6302910000000002</c:v>
                </c:pt>
                <c:pt idx="1749">
                  <c:v>-3.6185689999999999</c:v>
                </c:pt>
                <c:pt idx="1750">
                  <c:v>-3.6393179999999998</c:v>
                </c:pt>
                <c:pt idx="1751">
                  <c:v>-3.6329479999999998</c:v>
                </c:pt>
                <c:pt idx="1752">
                  <c:v>-3.6100029999999999</c:v>
                </c:pt>
                <c:pt idx="1753">
                  <c:v>-3.5447299999999999</c:v>
                </c:pt>
                <c:pt idx="1754">
                  <c:v>-3.5325470000000001</c:v>
                </c:pt>
                <c:pt idx="1755">
                  <c:v>-3.5662669999999999</c:v>
                </c:pt>
                <c:pt idx="1756">
                  <c:v>-3.5541689999999999</c:v>
                </c:pt>
                <c:pt idx="1757">
                  <c:v>-3.5407099999999998</c:v>
                </c:pt>
                <c:pt idx="1758">
                  <c:v>-3.5113189999999999</c:v>
                </c:pt>
                <c:pt idx="1759">
                  <c:v>-3.4946359999999999</c:v>
                </c:pt>
                <c:pt idx="1760">
                  <c:v>-3.5209199999999998</c:v>
                </c:pt>
                <c:pt idx="1761">
                  <c:v>-3.5078209999999999</c:v>
                </c:pt>
                <c:pt idx="1762">
                  <c:v>-3.4937819999999999</c:v>
                </c:pt>
                <c:pt idx="1763">
                  <c:v>-3.4722490000000001</c:v>
                </c:pt>
                <c:pt idx="1764">
                  <c:v>-3.4898449999999999</c:v>
                </c:pt>
                <c:pt idx="1765">
                  <c:v>-3.4762529999999998</c:v>
                </c:pt>
                <c:pt idx="1766">
                  <c:v>-3.4788649999999999</c:v>
                </c:pt>
                <c:pt idx="1767">
                  <c:v>-3.4665710000000001</c:v>
                </c:pt>
                <c:pt idx="1768">
                  <c:v>-3.4595359999999999</c:v>
                </c:pt>
                <c:pt idx="1769">
                  <c:v>-3.446116</c:v>
                </c:pt>
                <c:pt idx="1770">
                  <c:v>-3.462647</c:v>
                </c:pt>
                <c:pt idx="1771">
                  <c:v>-3.4426359999999998</c:v>
                </c:pt>
                <c:pt idx="1772">
                  <c:v>-3.4239060000000001</c:v>
                </c:pt>
                <c:pt idx="1773">
                  <c:v>-3.3841230000000002</c:v>
                </c:pt>
                <c:pt idx="1774">
                  <c:v>-3.377373</c:v>
                </c:pt>
                <c:pt idx="1775">
                  <c:v>-3.3684409999999998</c:v>
                </c:pt>
                <c:pt idx="1776">
                  <c:v>-3.422034</c:v>
                </c:pt>
                <c:pt idx="1777">
                  <c:v>-3.4096579999999999</c:v>
                </c:pt>
                <c:pt idx="1778">
                  <c:v>-3.4219550000000001</c:v>
                </c:pt>
                <c:pt idx="1779">
                  <c:v>-3.3965939999999999</c:v>
                </c:pt>
                <c:pt idx="1780">
                  <c:v>-3.4113159999999998</c:v>
                </c:pt>
                <c:pt idx="1781">
                  <c:v>-3.3885749999999999</c:v>
                </c:pt>
                <c:pt idx="1782">
                  <c:v>-3.4070640000000001</c:v>
                </c:pt>
                <c:pt idx="1783">
                  <c:v>-3.38429</c:v>
                </c:pt>
                <c:pt idx="1784">
                  <c:v>-3.4062389999999998</c:v>
                </c:pt>
                <c:pt idx="1785">
                  <c:v>-3.4417040000000001</c:v>
                </c:pt>
                <c:pt idx="1786">
                  <c:v>-3.4360170000000001</c:v>
                </c:pt>
                <c:pt idx="1787">
                  <c:v>-3.462396</c:v>
                </c:pt>
                <c:pt idx="1788">
                  <c:v>-3.4671059999999998</c:v>
                </c:pt>
                <c:pt idx="1789">
                  <c:v>-3.4687429999999999</c:v>
                </c:pt>
                <c:pt idx="1790">
                  <c:v>-3.438831</c:v>
                </c:pt>
                <c:pt idx="1791">
                  <c:v>-3.3970349999999998</c:v>
                </c:pt>
                <c:pt idx="1792">
                  <c:v>-3.4211149999999999</c:v>
                </c:pt>
                <c:pt idx="1793">
                  <c:v>-3.439486</c:v>
                </c:pt>
                <c:pt idx="1794">
                  <c:v>-3.4608810000000001</c:v>
                </c:pt>
                <c:pt idx="1795">
                  <c:v>-3.5078939999999998</c:v>
                </c:pt>
                <c:pt idx="1796">
                  <c:v>-3.530732</c:v>
                </c:pt>
                <c:pt idx="1797">
                  <c:v>-3.5534910000000002</c:v>
                </c:pt>
                <c:pt idx="1798">
                  <c:v>-3.5627309999999999</c:v>
                </c:pt>
                <c:pt idx="1799">
                  <c:v>-3.5898249999999998</c:v>
                </c:pt>
                <c:pt idx="1800">
                  <c:v>-3.5848140000000002</c:v>
                </c:pt>
                <c:pt idx="1801">
                  <c:v>-3.5805159999999998</c:v>
                </c:pt>
                <c:pt idx="1802">
                  <c:v>-3.57334</c:v>
                </c:pt>
                <c:pt idx="1803">
                  <c:v>-3.5539839999999998</c:v>
                </c:pt>
                <c:pt idx="1804">
                  <c:v>-3.5351309999999998</c:v>
                </c:pt>
                <c:pt idx="1805">
                  <c:v>-3.5543819999999999</c:v>
                </c:pt>
                <c:pt idx="1806">
                  <c:v>-3.1085850000000002</c:v>
                </c:pt>
                <c:pt idx="1807">
                  <c:v>-3.4259119999999998</c:v>
                </c:pt>
                <c:pt idx="1808">
                  <c:v>-3.6003759999999998</c:v>
                </c:pt>
                <c:pt idx="1809">
                  <c:v>-3.6917819999999999</c:v>
                </c:pt>
                <c:pt idx="1810">
                  <c:v>-3.7071540000000001</c:v>
                </c:pt>
                <c:pt idx="1811">
                  <c:v>-3.6336889999999999</c:v>
                </c:pt>
                <c:pt idx="1812">
                  <c:v>-3.5850749999999998</c:v>
                </c:pt>
                <c:pt idx="1813">
                  <c:v>-3.5563709999999999</c:v>
                </c:pt>
                <c:pt idx="1814">
                  <c:v>-3.5982769999999999</c:v>
                </c:pt>
                <c:pt idx="1815">
                  <c:v>-3.6666660000000002</c:v>
                </c:pt>
                <c:pt idx="1816">
                  <c:v>-3.7319680000000002</c:v>
                </c:pt>
                <c:pt idx="1817">
                  <c:v>-3.6940040000000001</c:v>
                </c:pt>
                <c:pt idx="1818">
                  <c:v>-3.6599059999999999</c:v>
                </c:pt>
                <c:pt idx="1819">
                  <c:v>-3.67299</c:v>
                </c:pt>
                <c:pt idx="1820">
                  <c:v>-3.6670389999999999</c:v>
                </c:pt>
                <c:pt idx="1821">
                  <c:v>-3.71576</c:v>
                </c:pt>
                <c:pt idx="1822">
                  <c:v>-3.7462369999999998</c:v>
                </c:pt>
                <c:pt idx="1823">
                  <c:v>-3.8050600000000001</c:v>
                </c:pt>
                <c:pt idx="1824">
                  <c:v>-3.827982</c:v>
                </c:pt>
                <c:pt idx="1825">
                  <c:v>-3.8554539999999999</c:v>
                </c:pt>
                <c:pt idx="1826">
                  <c:v>-3.8569420000000001</c:v>
                </c:pt>
                <c:pt idx="1827">
                  <c:v>-3.8861940000000001</c:v>
                </c:pt>
                <c:pt idx="1828">
                  <c:v>-3.9090569999999998</c:v>
                </c:pt>
                <c:pt idx="1829">
                  <c:v>-3.9619520000000001</c:v>
                </c:pt>
                <c:pt idx="1830">
                  <c:v>-3.9539569999999999</c:v>
                </c:pt>
                <c:pt idx="1831">
                  <c:v>-4.0106099999999998</c:v>
                </c:pt>
                <c:pt idx="1832">
                  <c:v>-3.9786139999999999</c:v>
                </c:pt>
                <c:pt idx="1833">
                  <c:v>-4.003762</c:v>
                </c:pt>
                <c:pt idx="1834">
                  <c:v>-4.0601139999999996</c:v>
                </c:pt>
                <c:pt idx="1835">
                  <c:v>-4.1331090000000001</c:v>
                </c:pt>
                <c:pt idx="1836">
                  <c:v>-4.2079930000000001</c:v>
                </c:pt>
                <c:pt idx="1837">
                  <c:v>-4.2640529999999996</c:v>
                </c:pt>
                <c:pt idx="1838">
                  <c:v>-4.3258010000000002</c:v>
                </c:pt>
                <c:pt idx="1839">
                  <c:v>-4.3433830000000002</c:v>
                </c:pt>
                <c:pt idx="1840">
                  <c:v>-4.3926530000000001</c:v>
                </c:pt>
                <c:pt idx="1841">
                  <c:v>-4.439934</c:v>
                </c:pt>
                <c:pt idx="1842">
                  <c:v>-4.4798520000000002</c:v>
                </c:pt>
                <c:pt idx="1843">
                  <c:v>-4.537782</c:v>
                </c:pt>
                <c:pt idx="1844">
                  <c:v>-4.5995889999999999</c:v>
                </c:pt>
                <c:pt idx="1845">
                  <c:v>-4.634252</c:v>
                </c:pt>
                <c:pt idx="1846">
                  <c:v>-4.7011240000000001</c:v>
                </c:pt>
                <c:pt idx="1847">
                  <c:v>-4.7732679999999998</c:v>
                </c:pt>
                <c:pt idx="1848">
                  <c:v>-4.822978</c:v>
                </c:pt>
                <c:pt idx="1849">
                  <c:v>-4.8617699999999999</c:v>
                </c:pt>
                <c:pt idx="1850">
                  <c:v>-4.9217820000000003</c:v>
                </c:pt>
                <c:pt idx="1851">
                  <c:v>-4.9410970000000001</c:v>
                </c:pt>
                <c:pt idx="1852">
                  <c:v>-4.9970970000000001</c:v>
                </c:pt>
                <c:pt idx="1853">
                  <c:v>-5.0458369999999997</c:v>
                </c:pt>
                <c:pt idx="1854">
                  <c:v>-5.0903330000000002</c:v>
                </c:pt>
                <c:pt idx="1855">
                  <c:v>-5.1323189999999999</c:v>
                </c:pt>
                <c:pt idx="1856">
                  <c:v>-5.1334489999999997</c:v>
                </c:pt>
                <c:pt idx="1857">
                  <c:v>-5.1784379999999999</c:v>
                </c:pt>
                <c:pt idx="1858">
                  <c:v>-5.2000289999999998</c:v>
                </c:pt>
                <c:pt idx="1859">
                  <c:v>-5.2470480000000004</c:v>
                </c:pt>
                <c:pt idx="1860">
                  <c:v>-5.2640510000000003</c:v>
                </c:pt>
                <c:pt idx="1861">
                  <c:v>-5.2942390000000001</c:v>
                </c:pt>
                <c:pt idx="1862">
                  <c:v>-5.3202579999999999</c:v>
                </c:pt>
                <c:pt idx="1863">
                  <c:v>-5.353707</c:v>
                </c:pt>
                <c:pt idx="1864">
                  <c:v>-5.3905779999999996</c:v>
                </c:pt>
                <c:pt idx="1865">
                  <c:v>-5.4095440000000004</c:v>
                </c:pt>
                <c:pt idx="1866">
                  <c:v>-5.3875349999999997</c:v>
                </c:pt>
                <c:pt idx="1867">
                  <c:v>-5.41153</c:v>
                </c:pt>
                <c:pt idx="1868">
                  <c:v>-5.4562239999999997</c:v>
                </c:pt>
                <c:pt idx="1869">
                  <c:v>-5.4652770000000004</c:v>
                </c:pt>
                <c:pt idx="1870">
                  <c:v>-5.5098140000000004</c:v>
                </c:pt>
                <c:pt idx="1871">
                  <c:v>-5.5657779999999999</c:v>
                </c:pt>
                <c:pt idx="1872">
                  <c:v>-5.5691540000000002</c:v>
                </c:pt>
                <c:pt idx="1873">
                  <c:v>-5.6230279999999997</c:v>
                </c:pt>
                <c:pt idx="1874">
                  <c:v>-5.654401</c:v>
                </c:pt>
                <c:pt idx="1875">
                  <c:v>-5.6755170000000001</c:v>
                </c:pt>
                <c:pt idx="1876">
                  <c:v>-5.7151189999999996</c:v>
                </c:pt>
                <c:pt idx="1877">
                  <c:v>-5.730607</c:v>
                </c:pt>
                <c:pt idx="1878">
                  <c:v>-5.7799519999999998</c:v>
                </c:pt>
                <c:pt idx="1879">
                  <c:v>-5.781758</c:v>
                </c:pt>
                <c:pt idx="1880">
                  <c:v>-5.8268079999999998</c:v>
                </c:pt>
                <c:pt idx="1881">
                  <c:v>-5.8469879999999996</c:v>
                </c:pt>
                <c:pt idx="1882">
                  <c:v>-5.877122</c:v>
                </c:pt>
                <c:pt idx="1883">
                  <c:v>-5.9114459999999998</c:v>
                </c:pt>
                <c:pt idx="1884">
                  <c:v>-5.947622</c:v>
                </c:pt>
                <c:pt idx="1885">
                  <c:v>-5.9888490000000001</c:v>
                </c:pt>
                <c:pt idx="1886">
                  <c:v>-6.0054449999999999</c:v>
                </c:pt>
                <c:pt idx="1887">
                  <c:v>-6.0218930000000004</c:v>
                </c:pt>
                <c:pt idx="1888">
                  <c:v>-6.0686280000000004</c:v>
                </c:pt>
                <c:pt idx="1889">
                  <c:v>-6.065048</c:v>
                </c:pt>
                <c:pt idx="1890">
                  <c:v>-6.0443369999999996</c:v>
                </c:pt>
                <c:pt idx="1891">
                  <c:v>-6.0710610000000003</c:v>
                </c:pt>
                <c:pt idx="1892">
                  <c:v>-6.1548119999999997</c:v>
                </c:pt>
                <c:pt idx="1893">
                  <c:v>-6.1749140000000002</c:v>
                </c:pt>
                <c:pt idx="1894">
                  <c:v>-6.2207470000000002</c:v>
                </c:pt>
                <c:pt idx="1895">
                  <c:v>-6.2396789999999998</c:v>
                </c:pt>
                <c:pt idx="1896">
                  <c:v>-6.2770359999999998</c:v>
                </c:pt>
                <c:pt idx="1897">
                  <c:v>-6.2885629999999999</c:v>
                </c:pt>
                <c:pt idx="1898">
                  <c:v>-6.3119810000000003</c:v>
                </c:pt>
                <c:pt idx="1899">
                  <c:v>-6.3352050000000002</c:v>
                </c:pt>
                <c:pt idx="1900">
                  <c:v>-6.3813570000000004</c:v>
                </c:pt>
                <c:pt idx="1901">
                  <c:v>-6.4249309999999999</c:v>
                </c:pt>
                <c:pt idx="1902">
                  <c:v>-6.4578939999999996</c:v>
                </c:pt>
                <c:pt idx="1903">
                  <c:v>-6.4865490000000001</c:v>
                </c:pt>
                <c:pt idx="1904">
                  <c:v>-6.5288919999999999</c:v>
                </c:pt>
                <c:pt idx="1905">
                  <c:v>-6.5831860000000004</c:v>
                </c:pt>
                <c:pt idx="1906">
                  <c:v>-6.5941109999999998</c:v>
                </c:pt>
                <c:pt idx="1907">
                  <c:v>-6.6569450000000003</c:v>
                </c:pt>
                <c:pt idx="1908">
                  <c:v>-6.7122570000000001</c:v>
                </c:pt>
                <c:pt idx="1909">
                  <c:v>-6.7446429999999999</c:v>
                </c:pt>
                <c:pt idx="1910">
                  <c:v>-6.7852589999999999</c:v>
                </c:pt>
                <c:pt idx="1911">
                  <c:v>-6.8557090000000001</c:v>
                </c:pt>
                <c:pt idx="1912">
                  <c:v>-6.9275510000000002</c:v>
                </c:pt>
                <c:pt idx="1913">
                  <c:v>-7.0047379999999997</c:v>
                </c:pt>
                <c:pt idx="1914">
                  <c:v>-7.0183460000000002</c:v>
                </c:pt>
                <c:pt idx="1915">
                  <c:v>-7.0900439999999998</c:v>
                </c:pt>
                <c:pt idx="1916">
                  <c:v>-7.1475619999999997</c:v>
                </c:pt>
                <c:pt idx="1917">
                  <c:v>-7.2114180000000001</c:v>
                </c:pt>
                <c:pt idx="1918">
                  <c:v>-7.2636260000000004</c:v>
                </c:pt>
                <c:pt idx="1919">
                  <c:v>-7.2909470000000001</c:v>
                </c:pt>
                <c:pt idx="1920">
                  <c:v>-7.3963590000000003</c:v>
                </c:pt>
                <c:pt idx="1921">
                  <c:v>-7.4160339999999998</c:v>
                </c:pt>
                <c:pt idx="1922">
                  <c:v>-7.4868940000000004</c:v>
                </c:pt>
                <c:pt idx="1923">
                  <c:v>-7.5792849999999996</c:v>
                </c:pt>
                <c:pt idx="1924">
                  <c:v>-6.0936139999999996</c:v>
                </c:pt>
                <c:pt idx="1925">
                  <c:v>-0.57663399999999998</c:v>
                </c:pt>
                <c:pt idx="1926">
                  <c:v>2.4357E-2</c:v>
                </c:pt>
                <c:pt idx="1927">
                  <c:v>2.8603E-2</c:v>
                </c:pt>
                <c:pt idx="1928">
                  <c:v>9.7679000000000002E-2</c:v>
                </c:pt>
                <c:pt idx="1929">
                  <c:v>0.122264</c:v>
                </c:pt>
                <c:pt idx="1930">
                  <c:v>0.12328799999999999</c:v>
                </c:pt>
                <c:pt idx="1931">
                  <c:v>0.237869</c:v>
                </c:pt>
                <c:pt idx="1932">
                  <c:v>0.34284999999999999</c:v>
                </c:pt>
                <c:pt idx="1933">
                  <c:v>0.41600999999999999</c:v>
                </c:pt>
                <c:pt idx="1934">
                  <c:v>0.54950699999999997</c:v>
                </c:pt>
                <c:pt idx="1935">
                  <c:v>0.90283999999999998</c:v>
                </c:pt>
                <c:pt idx="1936">
                  <c:v>1.357944</c:v>
                </c:pt>
                <c:pt idx="1937">
                  <c:v>4.4748669999999997</c:v>
                </c:pt>
                <c:pt idx="1938">
                  <c:v>7.2456870000000002</c:v>
                </c:pt>
                <c:pt idx="1939">
                  <c:v>8.7685469999999999</c:v>
                </c:pt>
                <c:pt idx="1940">
                  <c:v>9.5594090000000005</c:v>
                </c:pt>
                <c:pt idx="1941">
                  <c:v>10.185911000000001</c:v>
                </c:pt>
                <c:pt idx="1942">
                  <c:v>8.7427189999999992</c:v>
                </c:pt>
                <c:pt idx="1943">
                  <c:v>-1.153232</c:v>
                </c:pt>
                <c:pt idx="1944">
                  <c:v>-1.701675</c:v>
                </c:pt>
                <c:pt idx="1945">
                  <c:v>-2.3405740000000002</c:v>
                </c:pt>
                <c:pt idx="1946">
                  <c:v>-2.7875580000000002</c:v>
                </c:pt>
                <c:pt idx="1947">
                  <c:v>-3.1124559999999999</c:v>
                </c:pt>
                <c:pt idx="1948">
                  <c:v>-3.0777929999999998</c:v>
                </c:pt>
                <c:pt idx="1949">
                  <c:v>-3.2105410000000001</c:v>
                </c:pt>
                <c:pt idx="1950">
                  <c:v>-2.68859</c:v>
                </c:pt>
                <c:pt idx="1951">
                  <c:v>-3.251144</c:v>
                </c:pt>
                <c:pt idx="1952">
                  <c:v>-3.381338</c:v>
                </c:pt>
                <c:pt idx="1953">
                  <c:v>-3.0528179999999998</c:v>
                </c:pt>
                <c:pt idx="1954">
                  <c:v>-3.2616670000000001</c:v>
                </c:pt>
                <c:pt idx="1955">
                  <c:v>-3.4621110000000002</c:v>
                </c:pt>
                <c:pt idx="1956">
                  <c:v>-3.6136569999999999</c:v>
                </c:pt>
                <c:pt idx="1957">
                  <c:v>-3.6123050000000001</c:v>
                </c:pt>
                <c:pt idx="1958">
                  <c:v>-3.5404650000000002</c:v>
                </c:pt>
                <c:pt idx="1959">
                  <c:v>-3.4662839999999999</c:v>
                </c:pt>
                <c:pt idx="1960">
                  <c:v>-3.4225989999999999</c:v>
                </c:pt>
                <c:pt idx="1961">
                  <c:v>-3.4753059999999998</c:v>
                </c:pt>
                <c:pt idx="1962">
                  <c:v>-3.5733160000000002</c:v>
                </c:pt>
                <c:pt idx="1963">
                  <c:v>-3.6359149999999998</c:v>
                </c:pt>
                <c:pt idx="1964">
                  <c:v>-3.643872</c:v>
                </c:pt>
                <c:pt idx="1965">
                  <c:v>-3.6688269999999998</c:v>
                </c:pt>
                <c:pt idx="1966">
                  <c:v>-3.6380400000000002</c:v>
                </c:pt>
                <c:pt idx="1967">
                  <c:v>-3.632177</c:v>
                </c:pt>
                <c:pt idx="1968">
                  <c:v>-3.6735479999999998</c:v>
                </c:pt>
                <c:pt idx="1969">
                  <c:v>-3.6953830000000001</c:v>
                </c:pt>
                <c:pt idx="1970">
                  <c:v>-3.7116359999999999</c:v>
                </c:pt>
                <c:pt idx="1971">
                  <c:v>-3.767763</c:v>
                </c:pt>
                <c:pt idx="1972">
                  <c:v>-3.7432569999999998</c:v>
                </c:pt>
                <c:pt idx="1973">
                  <c:v>-3.7329110000000001</c:v>
                </c:pt>
                <c:pt idx="1974">
                  <c:v>-3.7477770000000001</c:v>
                </c:pt>
                <c:pt idx="1975">
                  <c:v>-3.7227220000000001</c:v>
                </c:pt>
                <c:pt idx="1976">
                  <c:v>-3.7181440000000001</c:v>
                </c:pt>
                <c:pt idx="1977">
                  <c:v>-3.7616749999999999</c:v>
                </c:pt>
                <c:pt idx="1978">
                  <c:v>-3.7639300000000002</c:v>
                </c:pt>
                <c:pt idx="1979">
                  <c:v>-3.761943</c:v>
                </c:pt>
                <c:pt idx="1980">
                  <c:v>-3.7288570000000001</c:v>
                </c:pt>
                <c:pt idx="1981">
                  <c:v>-3.754165</c:v>
                </c:pt>
                <c:pt idx="1982">
                  <c:v>-3.7695180000000001</c:v>
                </c:pt>
                <c:pt idx="1983">
                  <c:v>-3.783782</c:v>
                </c:pt>
                <c:pt idx="1984">
                  <c:v>-3.7647550000000001</c:v>
                </c:pt>
                <c:pt idx="1985">
                  <c:v>-3.7562720000000001</c:v>
                </c:pt>
                <c:pt idx="1986">
                  <c:v>-3.7864659999999999</c:v>
                </c:pt>
                <c:pt idx="1987">
                  <c:v>-3.7197140000000002</c:v>
                </c:pt>
                <c:pt idx="1988">
                  <c:v>-3.7589009999999998</c:v>
                </c:pt>
                <c:pt idx="1989">
                  <c:v>-3.766715</c:v>
                </c:pt>
                <c:pt idx="1990">
                  <c:v>-3.723579</c:v>
                </c:pt>
                <c:pt idx="1991">
                  <c:v>-3.7214580000000002</c:v>
                </c:pt>
                <c:pt idx="1992">
                  <c:v>-3.7091630000000002</c:v>
                </c:pt>
                <c:pt idx="1993">
                  <c:v>-3.6649799999999999</c:v>
                </c:pt>
                <c:pt idx="1994">
                  <c:v>-3.6509490000000002</c:v>
                </c:pt>
                <c:pt idx="1995">
                  <c:v>-3.614544</c:v>
                </c:pt>
                <c:pt idx="1996">
                  <c:v>-3.660161</c:v>
                </c:pt>
                <c:pt idx="1997">
                  <c:v>-3.692113</c:v>
                </c:pt>
                <c:pt idx="1998">
                  <c:v>-3.6935769999999999</c:v>
                </c:pt>
                <c:pt idx="1999">
                  <c:v>-3.7409500000000002</c:v>
                </c:pt>
                <c:pt idx="2000">
                  <c:v>-3.8091970000000002</c:v>
                </c:pt>
                <c:pt idx="2001">
                  <c:v>-3.8741349999999999</c:v>
                </c:pt>
                <c:pt idx="2002">
                  <c:v>-3.916506</c:v>
                </c:pt>
                <c:pt idx="2003">
                  <c:v>-3.986618</c:v>
                </c:pt>
                <c:pt idx="2004">
                  <c:v>-4.054341</c:v>
                </c:pt>
                <c:pt idx="2005">
                  <c:v>-4.0992350000000002</c:v>
                </c:pt>
                <c:pt idx="2006">
                  <c:v>-4.1744339999999998</c:v>
                </c:pt>
                <c:pt idx="2007">
                  <c:v>-4.1909609999999997</c:v>
                </c:pt>
                <c:pt idx="2008">
                  <c:v>-4.2475699999999996</c:v>
                </c:pt>
                <c:pt idx="2009">
                  <c:v>-4.2618650000000002</c:v>
                </c:pt>
                <c:pt idx="2010">
                  <c:v>-4.2449620000000001</c:v>
                </c:pt>
                <c:pt idx="2011">
                  <c:v>-4.2923640000000001</c:v>
                </c:pt>
                <c:pt idx="2012">
                  <c:v>-4.3419910000000002</c:v>
                </c:pt>
                <c:pt idx="2013">
                  <c:v>-4.3634779999999997</c:v>
                </c:pt>
                <c:pt idx="2014">
                  <c:v>-4.3944400000000003</c:v>
                </c:pt>
                <c:pt idx="2015">
                  <c:v>-4.3886089999999998</c:v>
                </c:pt>
                <c:pt idx="2016">
                  <c:v>-4.4346819999999996</c:v>
                </c:pt>
                <c:pt idx="2017">
                  <c:v>-4.4706020000000004</c:v>
                </c:pt>
                <c:pt idx="2018">
                  <c:v>-4.5178779999999996</c:v>
                </c:pt>
                <c:pt idx="2019">
                  <c:v>-4.5290699999999999</c:v>
                </c:pt>
                <c:pt idx="2020">
                  <c:v>-4.5004340000000003</c:v>
                </c:pt>
                <c:pt idx="2021">
                  <c:v>-4.5240939999999998</c:v>
                </c:pt>
                <c:pt idx="2022">
                  <c:v>-4.5511410000000003</c:v>
                </c:pt>
                <c:pt idx="2023">
                  <c:v>-4.4917439999999997</c:v>
                </c:pt>
                <c:pt idx="2024">
                  <c:v>-4.4896529999999997</c:v>
                </c:pt>
                <c:pt idx="2025">
                  <c:v>-4.5021500000000003</c:v>
                </c:pt>
                <c:pt idx="2026">
                  <c:v>-4.5401109999999996</c:v>
                </c:pt>
                <c:pt idx="2027">
                  <c:v>-4.573067</c:v>
                </c:pt>
                <c:pt idx="2028">
                  <c:v>-4.578163</c:v>
                </c:pt>
                <c:pt idx="2029">
                  <c:v>-4.5952289999999998</c:v>
                </c:pt>
                <c:pt idx="2030">
                  <c:v>-4.6403210000000001</c:v>
                </c:pt>
                <c:pt idx="2031">
                  <c:v>-4.6249409999999997</c:v>
                </c:pt>
                <c:pt idx="2032">
                  <c:v>-4.6516149999999996</c:v>
                </c:pt>
                <c:pt idx="2033">
                  <c:v>-4.6577299999999999</c:v>
                </c:pt>
                <c:pt idx="2034">
                  <c:v>-4.6591969999999998</c:v>
                </c:pt>
                <c:pt idx="2035">
                  <c:v>-4.6523839999999996</c:v>
                </c:pt>
                <c:pt idx="2036">
                  <c:v>-4.6251100000000003</c:v>
                </c:pt>
                <c:pt idx="2037">
                  <c:v>-4.6564819999999996</c:v>
                </c:pt>
                <c:pt idx="2038">
                  <c:v>-4.6830740000000004</c:v>
                </c:pt>
                <c:pt idx="2039">
                  <c:v>-4.6376580000000001</c:v>
                </c:pt>
                <c:pt idx="2040">
                  <c:v>-4.6659990000000002</c:v>
                </c:pt>
                <c:pt idx="2041">
                  <c:v>-4.6421250000000001</c:v>
                </c:pt>
                <c:pt idx="2042">
                  <c:v>-4.6468629999999997</c:v>
                </c:pt>
                <c:pt idx="2043">
                  <c:v>-4.6714460000000004</c:v>
                </c:pt>
                <c:pt idx="2044">
                  <c:v>-4.649159</c:v>
                </c:pt>
                <c:pt idx="2045">
                  <c:v>-4.6497489999999999</c:v>
                </c:pt>
                <c:pt idx="2046">
                  <c:v>-4.6213879999999996</c:v>
                </c:pt>
                <c:pt idx="2047">
                  <c:v>-4.5764269999999998</c:v>
                </c:pt>
                <c:pt idx="2048">
                  <c:v>-4.6053470000000001</c:v>
                </c:pt>
                <c:pt idx="2049">
                  <c:v>-4.5943040000000002</c:v>
                </c:pt>
                <c:pt idx="2050">
                  <c:v>-4.6486720000000004</c:v>
                </c:pt>
                <c:pt idx="2051">
                  <c:v>-4.6592690000000001</c:v>
                </c:pt>
                <c:pt idx="2052">
                  <c:v>-4.6472829999999998</c:v>
                </c:pt>
                <c:pt idx="2053">
                  <c:v>-4.6774199999999997</c:v>
                </c:pt>
                <c:pt idx="2054">
                  <c:v>-4.7005730000000003</c:v>
                </c:pt>
                <c:pt idx="2055">
                  <c:v>-4.7152209999999997</c:v>
                </c:pt>
                <c:pt idx="2056">
                  <c:v>-4.7107669999999997</c:v>
                </c:pt>
                <c:pt idx="2057">
                  <c:v>-4.7464139999999997</c:v>
                </c:pt>
                <c:pt idx="2058">
                  <c:v>-4.7702980000000004</c:v>
                </c:pt>
                <c:pt idx="2059">
                  <c:v>-4.7816890000000001</c:v>
                </c:pt>
                <c:pt idx="2060">
                  <c:v>-4.7705890000000002</c:v>
                </c:pt>
                <c:pt idx="2061">
                  <c:v>-4.7637349999999996</c:v>
                </c:pt>
                <c:pt idx="2062">
                  <c:v>-4.7794850000000002</c:v>
                </c:pt>
                <c:pt idx="2063">
                  <c:v>-4.7763720000000003</c:v>
                </c:pt>
                <c:pt idx="2064">
                  <c:v>-4.812341</c:v>
                </c:pt>
                <c:pt idx="2065">
                  <c:v>-4.8280430000000001</c:v>
                </c:pt>
                <c:pt idx="2066">
                  <c:v>-4.8214439999999996</c:v>
                </c:pt>
                <c:pt idx="2067">
                  <c:v>-4.857335</c:v>
                </c:pt>
                <c:pt idx="2068">
                  <c:v>-4.8524859999999999</c:v>
                </c:pt>
                <c:pt idx="2069">
                  <c:v>-4.8546199999999997</c:v>
                </c:pt>
                <c:pt idx="2070">
                  <c:v>-4.7949479999999998</c:v>
                </c:pt>
                <c:pt idx="2071">
                  <c:v>-4.8040039999999999</c:v>
                </c:pt>
                <c:pt idx="2072">
                  <c:v>-4.8354650000000001</c:v>
                </c:pt>
                <c:pt idx="2073">
                  <c:v>-4.8639479999999997</c:v>
                </c:pt>
                <c:pt idx="2074">
                  <c:v>-4.8788650000000002</c:v>
                </c:pt>
                <c:pt idx="2075">
                  <c:v>-4.897335</c:v>
                </c:pt>
                <c:pt idx="2076">
                  <c:v>-4.9252500000000001</c:v>
                </c:pt>
                <c:pt idx="2077">
                  <c:v>-4.953004</c:v>
                </c:pt>
                <c:pt idx="2078">
                  <c:v>-4.9573539999999996</c:v>
                </c:pt>
                <c:pt idx="2079">
                  <c:v>-5.0009969999999999</c:v>
                </c:pt>
                <c:pt idx="2080">
                  <c:v>-5.0137780000000003</c:v>
                </c:pt>
                <c:pt idx="2081">
                  <c:v>-5.0168780000000002</c:v>
                </c:pt>
                <c:pt idx="2082">
                  <c:v>-5.0519499999999997</c:v>
                </c:pt>
                <c:pt idx="2083">
                  <c:v>-5.0555700000000003</c:v>
                </c:pt>
                <c:pt idx="2084">
                  <c:v>-5.0971950000000001</c:v>
                </c:pt>
                <c:pt idx="2085">
                  <c:v>-5.1273090000000003</c:v>
                </c:pt>
                <c:pt idx="2086">
                  <c:v>-5.144952</c:v>
                </c:pt>
                <c:pt idx="2087">
                  <c:v>-5.1734799999999996</c:v>
                </c:pt>
                <c:pt idx="2088">
                  <c:v>-5.2153840000000002</c:v>
                </c:pt>
                <c:pt idx="2089">
                  <c:v>-5.2527679999999997</c:v>
                </c:pt>
                <c:pt idx="2090">
                  <c:v>-5.2664119999999999</c:v>
                </c:pt>
                <c:pt idx="2091">
                  <c:v>-5.2510409999999998</c:v>
                </c:pt>
                <c:pt idx="2092">
                  <c:v>-5.2893670000000004</c:v>
                </c:pt>
                <c:pt idx="2093">
                  <c:v>-5.3352690000000003</c:v>
                </c:pt>
                <c:pt idx="2094">
                  <c:v>-5.3673029999999997</c:v>
                </c:pt>
                <c:pt idx="2095">
                  <c:v>-5.3922829999999999</c:v>
                </c:pt>
                <c:pt idx="2096">
                  <c:v>-5.4357889999999998</c:v>
                </c:pt>
                <c:pt idx="2097">
                  <c:v>-5.4643410000000001</c:v>
                </c:pt>
                <c:pt idx="2098">
                  <c:v>-5.4962520000000001</c:v>
                </c:pt>
                <c:pt idx="2099">
                  <c:v>-5.5443740000000004</c:v>
                </c:pt>
                <c:pt idx="2100">
                  <c:v>-5.5680620000000003</c:v>
                </c:pt>
                <c:pt idx="2101">
                  <c:v>-5.5351699999999999</c:v>
                </c:pt>
                <c:pt idx="2102">
                  <c:v>-5.5802100000000001</c:v>
                </c:pt>
                <c:pt idx="2103">
                  <c:v>-5.6236449999999998</c:v>
                </c:pt>
                <c:pt idx="2104">
                  <c:v>-5.673915</c:v>
                </c:pt>
                <c:pt idx="2105">
                  <c:v>-5.7187229999999998</c:v>
                </c:pt>
                <c:pt idx="2106">
                  <c:v>-5.7838019999999997</c:v>
                </c:pt>
                <c:pt idx="2107">
                  <c:v>-5.8024820000000004</c:v>
                </c:pt>
                <c:pt idx="2108">
                  <c:v>-5.8770210000000001</c:v>
                </c:pt>
                <c:pt idx="2109">
                  <c:v>-5.9166939999999997</c:v>
                </c:pt>
                <c:pt idx="2110">
                  <c:v>-5.9593579999999999</c:v>
                </c:pt>
                <c:pt idx="2111">
                  <c:v>-6.0266900000000003</c:v>
                </c:pt>
                <c:pt idx="2112">
                  <c:v>-6.0560749999999999</c:v>
                </c:pt>
                <c:pt idx="2113">
                  <c:v>-6.1063159999999996</c:v>
                </c:pt>
                <c:pt idx="2114">
                  <c:v>-6.1240569999999996</c:v>
                </c:pt>
                <c:pt idx="2115">
                  <c:v>-6.1953709999999997</c:v>
                </c:pt>
                <c:pt idx="2116">
                  <c:v>-6.2622119999999999</c:v>
                </c:pt>
                <c:pt idx="2117">
                  <c:v>-6.2923710000000002</c:v>
                </c:pt>
                <c:pt idx="2118">
                  <c:v>-6.3742200000000002</c:v>
                </c:pt>
                <c:pt idx="2119">
                  <c:v>-6.4140560000000004</c:v>
                </c:pt>
                <c:pt idx="2120">
                  <c:v>-6.4666680000000003</c:v>
                </c:pt>
                <c:pt idx="2121">
                  <c:v>-6.5165379999999997</c:v>
                </c:pt>
                <c:pt idx="2122">
                  <c:v>-6.5774039999999996</c:v>
                </c:pt>
                <c:pt idx="2123">
                  <c:v>-6.6425000000000001</c:v>
                </c:pt>
                <c:pt idx="2124">
                  <c:v>-6.6794130000000003</c:v>
                </c:pt>
                <c:pt idx="2125">
                  <c:v>-6.7278209999999996</c:v>
                </c:pt>
                <c:pt idx="2126">
                  <c:v>-6.7903190000000002</c:v>
                </c:pt>
                <c:pt idx="2127">
                  <c:v>-6.8043370000000003</c:v>
                </c:pt>
                <c:pt idx="2128">
                  <c:v>-6.8608890000000002</c:v>
                </c:pt>
                <c:pt idx="2129">
                  <c:v>-6.9521300000000004</c:v>
                </c:pt>
                <c:pt idx="2130">
                  <c:v>-6.9836710000000002</c:v>
                </c:pt>
                <c:pt idx="2131">
                  <c:v>-7.0331929999999998</c:v>
                </c:pt>
                <c:pt idx="2132">
                  <c:v>-7.0588810000000004</c:v>
                </c:pt>
                <c:pt idx="2133">
                  <c:v>-7.1492570000000004</c:v>
                </c:pt>
                <c:pt idx="2134">
                  <c:v>-7.2050270000000003</c:v>
                </c:pt>
                <c:pt idx="2135">
                  <c:v>-7.2744450000000001</c:v>
                </c:pt>
                <c:pt idx="2136">
                  <c:v>-7.3761279999999996</c:v>
                </c:pt>
                <c:pt idx="2137">
                  <c:v>-7.4535140000000002</c:v>
                </c:pt>
                <c:pt idx="2138">
                  <c:v>-7.5037630000000002</c:v>
                </c:pt>
                <c:pt idx="2139">
                  <c:v>-7.5139149999999999</c:v>
                </c:pt>
                <c:pt idx="2140">
                  <c:v>-7.6314169999999999</c:v>
                </c:pt>
                <c:pt idx="2141">
                  <c:v>-7.7119049999999998</c:v>
                </c:pt>
                <c:pt idx="2142">
                  <c:v>-7.7876839999999996</c:v>
                </c:pt>
                <c:pt idx="2143">
                  <c:v>-7.8432930000000001</c:v>
                </c:pt>
                <c:pt idx="2144">
                  <c:v>-7.9372809999999996</c:v>
                </c:pt>
                <c:pt idx="2145">
                  <c:v>-8.0053160000000005</c:v>
                </c:pt>
                <c:pt idx="2146">
                  <c:v>-8.0604770000000006</c:v>
                </c:pt>
                <c:pt idx="2147">
                  <c:v>-8.1537220000000001</c:v>
                </c:pt>
                <c:pt idx="2148">
                  <c:v>-8.2475909999999999</c:v>
                </c:pt>
                <c:pt idx="2149">
                  <c:v>-8.2983390000000004</c:v>
                </c:pt>
                <c:pt idx="2150">
                  <c:v>-8.3990550000000006</c:v>
                </c:pt>
                <c:pt idx="2151">
                  <c:v>-8.4982579999999999</c:v>
                </c:pt>
                <c:pt idx="2152">
                  <c:v>-8.5697270000000003</c:v>
                </c:pt>
                <c:pt idx="2153">
                  <c:v>-8.6857009999999999</c:v>
                </c:pt>
                <c:pt idx="2154">
                  <c:v>-8.7677659999999999</c:v>
                </c:pt>
                <c:pt idx="2155">
                  <c:v>-8.8446639999999999</c:v>
                </c:pt>
                <c:pt idx="2156">
                  <c:v>-8.9705720000000007</c:v>
                </c:pt>
                <c:pt idx="2157">
                  <c:v>-9.0925609999999999</c:v>
                </c:pt>
                <c:pt idx="2158">
                  <c:v>-9.1893910000000005</c:v>
                </c:pt>
                <c:pt idx="2159">
                  <c:v>-9.3136939999999999</c:v>
                </c:pt>
                <c:pt idx="2160">
                  <c:v>-9.4470790000000004</c:v>
                </c:pt>
                <c:pt idx="2161">
                  <c:v>-9.5253019999999999</c:v>
                </c:pt>
                <c:pt idx="2162">
                  <c:v>-9.6386699999999994</c:v>
                </c:pt>
                <c:pt idx="2163">
                  <c:v>-9.7939240000000005</c:v>
                </c:pt>
                <c:pt idx="2164">
                  <c:v>-9.8543459999999996</c:v>
                </c:pt>
                <c:pt idx="2165">
                  <c:v>-2.3383080000000001</c:v>
                </c:pt>
                <c:pt idx="2166">
                  <c:v>-0.64478199999999997</c:v>
                </c:pt>
                <c:pt idx="2167">
                  <c:v>-7.0152000000000006E-2</c:v>
                </c:pt>
                <c:pt idx="2168">
                  <c:v>2.0496E-2</c:v>
                </c:pt>
                <c:pt idx="2169">
                  <c:v>3.6066000000000001E-2</c:v>
                </c:pt>
                <c:pt idx="2170">
                  <c:v>-4.836E-3</c:v>
                </c:pt>
                <c:pt idx="2171">
                  <c:v>8.0725000000000005E-2</c:v>
                </c:pt>
                <c:pt idx="2172">
                  <c:v>0.104306</c:v>
                </c:pt>
                <c:pt idx="2173">
                  <c:v>0.117239</c:v>
                </c:pt>
                <c:pt idx="2174">
                  <c:v>0.22278899999999999</c:v>
                </c:pt>
                <c:pt idx="2175">
                  <c:v>0.29133300000000001</c:v>
                </c:pt>
                <c:pt idx="2176">
                  <c:v>0.334783</c:v>
                </c:pt>
                <c:pt idx="2177">
                  <c:v>0.48368100000000003</c:v>
                </c:pt>
                <c:pt idx="2178">
                  <c:v>0.71441299999999996</c:v>
                </c:pt>
                <c:pt idx="2179">
                  <c:v>0.935442</c:v>
                </c:pt>
                <c:pt idx="2180">
                  <c:v>3.1970489999999998</c:v>
                </c:pt>
                <c:pt idx="2181">
                  <c:v>5.5116649999999998</c:v>
                </c:pt>
                <c:pt idx="2182">
                  <c:v>6.8222899999999997</c:v>
                </c:pt>
                <c:pt idx="2183">
                  <c:v>-2.2989899999999999</c:v>
                </c:pt>
                <c:pt idx="2184">
                  <c:v>-2.1012179999999998</c:v>
                </c:pt>
                <c:pt idx="2185">
                  <c:v>-2.8652190000000002</c:v>
                </c:pt>
                <c:pt idx="2186">
                  <c:v>-3.2490540000000001</c:v>
                </c:pt>
                <c:pt idx="2187">
                  <c:v>-3.6392449999999998</c:v>
                </c:pt>
                <c:pt idx="2188">
                  <c:v>-4.0016109999999996</c:v>
                </c:pt>
                <c:pt idx="2189">
                  <c:v>-4.0233650000000001</c:v>
                </c:pt>
                <c:pt idx="2190">
                  <c:v>-3.6204170000000002</c:v>
                </c:pt>
                <c:pt idx="2191">
                  <c:v>-3.4610020000000001</c:v>
                </c:pt>
                <c:pt idx="2192">
                  <c:v>-4.0220320000000003</c:v>
                </c:pt>
                <c:pt idx="2193">
                  <c:v>-3.7966920000000002</c:v>
                </c:pt>
                <c:pt idx="2194">
                  <c:v>-3.6497440000000001</c:v>
                </c:pt>
                <c:pt idx="2195">
                  <c:v>-3.8215699999999999</c:v>
                </c:pt>
                <c:pt idx="2196">
                  <c:v>-3.962704</c:v>
                </c:pt>
                <c:pt idx="2197">
                  <c:v>-3.995946</c:v>
                </c:pt>
                <c:pt idx="2198">
                  <c:v>-3.965989</c:v>
                </c:pt>
                <c:pt idx="2199">
                  <c:v>-3.8351440000000001</c:v>
                </c:pt>
                <c:pt idx="2200">
                  <c:v>-3.7578170000000002</c:v>
                </c:pt>
                <c:pt idx="2201">
                  <c:v>-3.7620900000000002</c:v>
                </c:pt>
                <c:pt idx="2202">
                  <c:v>-3.8580009999999998</c:v>
                </c:pt>
                <c:pt idx="2203">
                  <c:v>-3.8785639999999999</c:v>
                </c:pt>
                <c:pt idx="2204">
                  <c:v>-3.9423620000000001</c:v>
                </c:pt>
                <c:pt idx="2205">
                  <c:v>-3.9674839999999998</c:v>
                </c:pt>
                <c:pt idx="2206">
                  <c:v>-3.9379110000000002</c:v>
                </c:pt>
                <c:pt idx="2207">
                  <c:v>-3.8943780000000001</c:v>
                </c:pt>
                <c:pt idx="2208">
                  <c:v>-3.8929049999999998</c:v>
                </c:pt>
                <c:pt idx="2209">
                  <c:v>-3.9257789999999999</c:v>
                </c:pt>
                <c:pt idx="2210">
                  <c:v>-3.913154</c:v>
                </c:pt>
                <c:pt idx="2211">
                  <c:v>-3.9428649999999998</c:v>
                </c:pt>
                <c:pt idx="2212">
                  <c:v>-3.9383499999999998</c:v>
                </c:pt>
                <c:pt idx="2213">
                  <c:v>-3.8548659999999999</c:v>
                </c:pt>
                <c:pt idx="2214">
                  <c:v>-3.8662580000000002</c:v>
                </c:pt>
                <c:pt idx="2215">
                  <c:v>-3.8900670000000002</c:v>
                </c:pt>
                <c:pt idx="2216">
                  <c:v>-3.89438</c:v>
                </c:pt>
                <c:pt idx="2217">
                  <c:v>-3.8663439999999998</c:v>
                </c:pt>
                <c:pt idx="2218">
                  <c:v>-3.881335</c:v>
                </c:pt>
                <c:pt idx="2219">
                  <c:v>-3.8713120000000001</c:v>
                </c:pt>
                <c:pt idx="2220">
                  <c:v>-3.8740350000000001</c:v>
                </c:pt>
                <c:pt idx="2221">
                  <c:v>-3.8704619999999998</c:v>
                </c:pt>
                <c:pt idx="2222">
                  <c:v>-3.8541829999999999</c:v>
                </c:pt>
                <c:pt idx="2223">
                  <c:v>-3.8248310000000001</c:v>
                </c:pt>
                <c:pt idx="2224">
                  <c:v>-3.8277329999999998</c:v>
                </c:pt>
                <c:pt idx="2225">
                  <c:v>-3.853205</c:v>
                </c:pt>
                <c:pt idx="2226">
                  <c:v>-3.894244</c:v>
                </c:pt>
                <c:pt idx="2227">
                  <c:v>-3.8571930000000001</c:v>
                </c:pt>
                <c:pt idx="2228">
                  <c:v>-3.8480240000000001</c:v>
                </c:pt>
                <c:pt idx="2229">
                  <c:v>-3.7572999999999999</c:v>
                </c:pt>
                <c:pt idx="2230">
                  <c:v>-3.7831839999999999</c:v>
                </c:pt>
                <c:pt idx="2231">
                  <c:v>-3.7927870000000001</c:v>
                </c:pt>
                <c:pt idx="2232">
                  <c:v>-3.830994</c:v>
                </c:pt>
                <c:pt idx="2233">
                  <c:v>-3.794746</c:v>
                </c:pt>
                <c:pt idx="2234">
                  <c:v>-3.7963879999999999</c:v>
                </c:pt>
                <c:pt idx="2235">
                  <c:v>-3.8007919999999999</c:v>
                </c:pt>
                <c:pt idx="2236">
                  <c:v>-3.771191</c:v>
                </c:pt>
                <c:pt idx="2237">
                  <c:v>-3.7425459999999999</c:v>
                </c:pt>
                <c:pt idx="2238">
                  <c:v>-3.753752</c:v>
                </c:pt>
                <c:pt idx="2239">
                  <c:v>-3.7558379999999998</c:v>
                </c:pt>
                <c:pt idx="2240">
                  <c:v>-3.7419639999999998</c:v>
                </c:pt>
                <c:pt idx="2241">
                  <c:v>-3.7116280000000001</c:v>
                </c:pt>
                <c:pt idx="2242">
                  <c:v>-3.7179169999999999</c:v>
                </c:pt>
                <c:pt idx="2243">
                  <c:v>-3.707306</c:v>
                </c:pt>
                <c:pt idx="2244">
                  <c:v>-3.6937160000000002</c:v>
                </c:pt>
                <c:pt idx="2245">
                  <c:v>-3.6942490000000001</c:v>
                </c:pt>
                <c:pt idx="2246">
                  <c:v>-3.6843490000000001</c:v>
                </c:pt>
                <c:pt idx="2247">
                  <c:v>-3.698226</c:v>
                </c:pt>
                <c:pt idx="2248">
                  <c:v>-3.6719569999999999</c:v>
                </c:pt>
                <c:pt idx="2249">
                  <c:v>-3.6539220000000001</c:v>
                </c:pt>
                <c:pt idx="2250">
                  <c:v>-3.6651790000000002</c:v>
                </c:pt>
                <c:pt idx="2251">
                  <c:v>-3.6524489999999998</c:v>
                </c:pt>
                <c:pt idx="2252">
                  <c:v>-3.6675070000000001</c:v>
                </c:pt>
                <c:pt idx="2253">
                  <c:v>-3.7051310000000002</c:v>
                </c:pt>
                <c:pt idx="2254">
                  <c:v>-3.6738940000000002</c:v>
                </c:pt>
                <c:pt idx="2255">
                  <c:v>-3.6191089999999999</c:v>
                </c:pt>
                <c:pt idx="2256">
                  <c:v>-3.678048</c:v>
                </c:pt>
                <c:pt idx="2257">
                  <c:v>-3.663942</c:v>
                </c:pt>
                <c:pt idx="2258">
                  <c:v>-3.6157550000000001</c:v>
                </c:pt>
                <c:pt idx="2259">
                  <c:v>-3.6115159999999999</c:v>
                </c:pt>
                <c:pt idx="2260">
                  <c:v>-3.6424539999999999</c:v>
                </c:pt>
                <c:pt idx="2261">
                  <c:v>-3.6550180000000001</c:v>
                </c:pt>
                <c:pt idx="2262">
                  <c:v>-3.6849560000000001</c:v>
                </c:pt>
                <c:pt idx="2263">
                  <c:v>-3.6990409999999998</c:v>
                </c:pt>
                <c:pt idx="2264">
                  <c:v>-3.7309839999999999</c:v>
                </c:pt>
                <c:pt idx="2265">
                  <c:v>-3.752545</c:v>
                </c:pt>
                <c:pt idx="2266">
                  <c:v>-3.7665150000000001</c:v>
                </c:pt>
                <c:pt idx="2267">
                  <c:v>-3.7626439999999999</c:v>
                </c:pt>
                <c:pt idx="2268">
                  <c:v>-3.761374</c:v>
                </c:pt>
                <c:pt idx="2269">
                  <c:v>-3.7735829999999999</c:v>
                </c:pt>
                <c:pt idx="2270">
                  <c:v>-3.803893</c:v>
                </c:pt>
                <c:pt idx="2271">
                  <c:v>-3.7171750000000001</c:v>
                </c:pt>
                <c:pt idx="2272">
                  <c:v>-3.7382279999999999</c:v>
                </c:pt>
                <c:pt idx="2273">
                  <c:v>-3.7632810000000001</c:v>
                </c:pt>
                <c:pt idx="2274">
                  <c:v>-3.7908879999999998</c:v>
                </c:pt>
                <c:pt idx="2275">
                  <c:v>-3.8395779999999999</c:v>
                </c:pt>
                <c:pt idx="2276">
                  <c:v>-3.8370299999999999</c:v>
                </c:pt>
                <c:pt idx="2277">
                  <c:v>-3.8670339999999999</c:v>
                </c:pt>
                <c:pt idx="2278">
                  <c:v>-3.8718300000000001</c:v>
                </c:pt>
                <c:pt idx="2279">
                  <c:v>-3.9088769999999999</c:v>
                </c:pt>
                <c:pt idx="2280">
                  <c:v>-3.9093209999999998</c:v>
                </c:pt>
                <c:pt idx="2281">
                  <c:v>-3.9354610000000001</c:v>
                </c:pt>
                <c:pt idx="2282">
                  <c:v>-3.937297</c:v>
                </c:pt>
                <c:pt idx="2283">
                  <c:v>-3.9581620000000002</c:v>
                </c:pt>
                <c:pt idx="2284">
                  <c:v>-3.967101</c:v>
                </c:pt>
                <c:pt idx="2285">
                  <c:v>-3.9779330000000002</c:v>
                </c:pt>
                <c:pt idx="2286">
                  <c:v>-3.9857049999999998</c:v>
                </c:pt>
                <c:pt idx="2287">
                  <c:v>-3.9758710000000002</c:v>
                </c:pt>
                <c:pt idx="2288">
                  <c:v>-4.0117849999999997</c:v>
                </c:pt>
                <c:pt idx="2289">
                  <c:v>-3.9579490000000002</c:v>
                </c:pt>
                <c:pt idx="2290">
                  <c:v>-3.9728539999999999</c:v>
                </c:pt>
                <c:pt idx="2291">
                  <c:v>-3.9808500000000002</c:v>
                </c:pt>
                <c:pt idx="2292">
                  <c:v>-3.9909319999999999</c:v>
                </c:pt>
                <c:pt idx="2293">
                  <c:v>-4.0351309999999998</c:v>
                </c:pt>
                <c:pt idx="2294">
                  <c:v>-4.0590859999999997</c:v>
                </c:pt>
                <c:pt idx="2295">
                  <c:v>-4.089594</c:v>
                </c:pt>
                <c:pt idx="2296">
                  <c:v>-4.1603120000000002</c:v>
                </c:pt>
                <c:pt idx="2297">
                  <c:v>-4.1917309999999999</c:v>
                </c:pt>
                <c:pt idx="2298">
                  <c:v>-4.1838309999999996</c:v>
                </c:pt>
                <c:pt idx="2299">
                  <c:v>-4.248049</c:v>
                </c:pt>
                <c:pt idx="2300">
                  <c:v>-4.2508480000000004</c:v>
                </c:pt>
                <c:pt idx="2301">
                  <c:v>-4.2901879999999997</c:v>
                </c:pt>
                <c:pt idx="2302">
                  <c:v>-4.2962879999999997</c:v>
                </c:pt>
                <c:pt idx="2303">
                  <c:v>-4.3138839999999998</c:v>
                </c:pt>
                <c:pt idx="2304">
                  <c:v>-4.3536960000000002</c:v>
                </c:pt>
                <c:pt idx="2305">
                  <c:v>-4.4107729999999998</c:v>
                </c:pt>
                <c:pt idx="2306">
                  <c:v>-4.4040800000000004</c:v>
                </c:pt>
                <c:pt idx="2307">
                  <c:v>-4.4332229999999999</c:v>
                </c:pt>
                <c:pt idx="2308">
                  <c:v>-4.4397580000000003</c:v>
                </c:pt>
                <c:pt idx="2309">
                  <c:v>-4.4979269999999998</c:v>
                </c:pt>
                <c:pt idx="2310">
                  <c:v>-4.5058879999999997</c:v>
                </c:pt>
                <c:pt idx="2311">
                  <c:v>-4.538144</c:v>
                </c:pt>
                <c:pt idx="2312">
                  <c:v>-4.55694</c:v>
                </c:pt>
                <c:pt idx="2313">
                  <c:v>-4.5385489999999997</c:v>
                </c:pt>
                <c:pt idx="2314">
                  <c:v>-4.59152</c:v>
                </c:pt>
                <c:pt idx="2315">
                  <c:v>-4.6300309999999998</c:v>
                </c:pt>
                <c:pt idx="2316">
                  <c:v>-4.6732579999999997</c:v>
                </c:pt>
                <c:pt idx="2317">
                  <c:v>-4.7315389999999997</c:v>
                </c:pt>
                <c:pt idx="2318">
                  <c:v>-4.7856129999999997</c:v>
                </c:pt>
                <c:pt idx="2319">
                  <c:v>-4.8288669999999998</c:v>
                </c:pt>
                <c:pt idx="2320">
                  <c:v>-4.899025</c:v>
                </c:pt>
                <c:pt idx="2321">
                  <c:v>-4.9423009999999996</c:v>
                </c:pt>
                <c:pt idx="2322">
                  <c:v>-5.0396879999999999</c:v>
                </c:pt>
                <c:pt idx="2323">
                  <c:v>-5.0959469999999998</c:v>
                </c:pt>
                <c:pt idx="2324">
                  <c:v>-5.1791869999999998</c:v>
                </c:pt>
                <c:pt idx="2325">
                  <c:v>-5.2440040000000003</c:v>
                </c:pt>
                <c:pt idx="2326">
                  <c:v>-5.3261329999999996</c:v>
                </c:pt>
                <c:pt idx="2327">
                  <c:v>-5.4129310000000004</c:v>
                </c:pt>
                <c:pt idx="2328">
                  <c:v>-5.4974530000000001</c:v>
                </c:pt>
                <c:pt idx="2329">
                  <c:v>-5.54399</c:v>
                </c:pt>
                <c:pt idx="2330">
                  <c:v>-5.6320540000000001</c:v>
                </c:pt>
                <c:pt idx="2331">
                  <c:v>-5.6950269999999996</c:v>
                </c:pt>
                <c:pt idx="2332">
                  <c:v>-5.7554569999999998</c:v>
                </c:pt>
                <c:pt idx="2333">
                  <c:v>-5.8095470000000002</c:v>
                </c:pt>
                <c:pt idx="2334">
                  <c:v>-5.9025129999999999</c:v>
                </c:pt>
                <c:pt idx="2335">
                  <c:v>-5.9333179999999999</c:v>
                </c:pt>
                <c:pt idx="2336">
                  <c:v>-6.0126299999999997</c:v>
                </c:pt>
                <c:pt idx="2337">
                  <c:v>-6.0770770000000001</c:v>
                </c:pt>
                <c:pt idx="2338">
                  <c:v>-6.1093869999999999</c:v>
                </c:pt>
                <c:pt idx="2339">
                  <c:v>-6.1414520000000001</c:v>
                </c:pt>
                <c:pt idx="2340">
                  <c:v>-6.1537860000000002</c:v>
                </c:pt>
                <c:pt idx="2341">
                  <c:v>-6.1908269999999996</c:v>
                </c:pt>
                <c:pt idx="2342">
                  <c:v>-6.2648429999999999</c:v>
                </c:pt>
                <c:pt idx="2343">
                  <c:v>-6.2942479999999996</c:v>
                </c:pt>
                <c:pt idx="2344">
                  <c:v>-6.336233</c:v>
                </c:pt>
                <c:pt idx="2345">
                  <c:v>-6.3914489999999997</c:v>
                </c:pt>
                <c:pt idx="2346">
                  <c:v>-6.4116119999999999</c:v>
                </c:pt>
                <c:pt idx="2347">
                  <c:v>-6.5000540000000004</c:v>
                </c:pt>
                <c:pt idx="2348">
                  <c:v>-6.5298930000000004</c:v>
                </c:pt>
                <c:pt idx="2349">
                  <c:v>-6.598128</c:v>
                </c:pt>
                <c:pt idx="2350">
                  <c:v>-6.6243439999999998</c:v>
                </c:pt>
                <c:pt idx="2351">
                  <c:v>-6.6777129999999998</c:v>
                </c:pt>
                <c:pt idx="2352">
                  <c:v>-6.7233460000000003</c:v>
                </c:pt>
                <c:pt idx="2353">
                  <c:v>-6.755649</c:v>
                </c:pt>
                <c:pt idx="2354">
                  <c:v>-6.8015819999999998</c:v>
                </c:pt>
                <c:pt idx="2355">
                  <c:v>-6.8257099999999999</c:v>
                </c:pt>
                <c:pt idx="2356">
                  <c:v>-6.8774389999999999</c:v>
                </c:pt>
                <c:pt idx="2357">
                  <c:v>-6.9077989999999998</c:v>
                </c:pt>
                <c:pt idx="2358">
                  <c:v>-6.9095440000000004</c:v>
                </c:pt>
                <c:pt idx="2359">
                  <c:v>-6.8946040000000002</c:v>
                </c:pt>
                <c:pt idx="2360">
                  <c:v>-6.9399319999999998</c:v>
                </c:pt>
                <c:pt idx="2361">
                  <c:v>-7.0182770000000003</c:v>
                </c:pt>
                <c:pt idx="2362">
                  <c:v>-7.0568140000000001</c:v>
                </c:pt>
                <c:pt idx="2363">
                  <c:v>-7.0816679999999996</c:v>
                </c:pt>
                <c:pt idx="2364">
                  <c:v>-7.1547590000000003</c:v>
                </c:pt>
                <c:pt idx="2365">
                  <c:v>-7.1920669999999998</c:v>
                </c:pt>
                <c:pt idx="2366">
                  <c:v>-7.2257829999999998</c:v>
                </c:pt>
                <c:pt idx="2367">
                  <c:v>-7.2625729999999997</c:v>
                </c:pt>
                <c:pt idx="2368">
                  <c:v>-7.3096059999999996</c:v>
                </c:pt>
                <c:pt idx="2369">
                  <c:v>-7.3789030000000002</c:v>
                </c:pt>
                <c:pt idx="2370">
                  <c:v>-7.4427690000000002</c:v>
                </c:pt>
                <c:pt idx="2371">
                  <c:v>-7.4750120000000004</c:v>
                </c:pt>
                <c:pt idx="2372">
                  <c:v>-7.5318829999999997</c:v>
                </c:pt>
                <c:pt idx="2373">
                  <c:v>-7.5864479999999999</c:v>
                </c:pt>
                <c:pt idx="2374">
                  <c:v>-7.6386690000000002</c:v>
                </c:pt>
                <c:pt idx="2375">
                  <c:v>-7.6906689999999998</c:v>
                </c:pt>
                <c:pt idx="2376">
                  <c:v>-7.7463220000000002</c:v>
                </c:pt>
                <c:pt idx="2377">
                  <c:v>-7.7905059999999997</c:v>
                </c:pt>
                <c:pt idx="2378">
                  <c:v>-7.8556699999999999</c:v>
                </c:pt>
                <c:pt idx="2379">
                  <c:v>-7.9176970000000004</c:v>
                </c:pt>
                <c:pt idx="2380">
                  <c:v>-7.9939619999999998</c:v>
                </c:pt>
                <c:pt idx="2381">
                  <c:v>-8.0769099999999998</c:v>
                </c:pt>
                <c:pt idx="2382">
                  <c:v>-8.1277240000000006</c:v>
                </c:pt>
                <c:pt idx="2383">
                  <c:v>-8.1796380000000006</c:v>
                </c:pt>
                <c:pt idx="2384">
                  <c:v>-8.2743599999999997</c:v>
                </c:pt>
                <c:pt idx="2385">
                  <c:v>-8.3252140000000008</c:v>
                </c:pt>
                <c:pt idx="2386">
                  <c:v>-8.3939369999999993</c:v>
                </c:pt>
                <c:pt idx="2387">
                  <c:v>-8.4472660000000008</c:v>
                </c:pt>
                <c:pt idx="2388">
                  <c:v>-8.5429729999999999</c:v>
                </c:pt>
                <c:pt idx="2389">
                  <c:v>-8.6280210000000004</c:v>
                </c:pt>
                <c:pt idx="2390">
                  <c:v>-8.7587279999999996</c:v>
                </c:pt>
                <c:pt idx="2391">
                  <c:v>-8.8152290000000004</c:v>
                </c:pt>
                <c:pt idx="2392">
                  <c:v>-8.9064859999999992</c:v>
                </c:pt>
                <c:pt idx="2393">
                  <c:v>-9.0139840000000007</c:v>
                </c:pt>
                <c:pt idx="2394">
                  <c:v>-9.0738000000000003</c:v>
                </c:pt>
                <c:pt idx="2395">
                  <c:v>-9.1842480000000002</c:v>
                </c:pt>
                <c:pt idx="2396">
                  <c:v>-9.302619</c:v>
                </c:pt>
                <c:pt idx="2397">
                  <c:v>-9.4601609999999994</c:v>
                </c:pt>
                <c:pt idx="2398">
                  <c:v>-9.5790760000000006</c:v>
                </c:pt>
                <c:pt idx="2399">
                  <c:v>-9.6856369999999998</c:v>
                </c:pt>
                <c:pt idx="2400">
                  <c:v>-9.8234390000000005</c:v>
                </c:pt>
                <c:pt idx="2401">
                  <c:v>-9.9870300000000007</c:v>
                </c:pt>
                <c:pt idx="2402">
                  <c:v>-10.103565</c:v>
                </c:pt>
                <c:pt idx="2403">
                  <c:v>-10.235355</c:v>
                </c:pt>
                <c:pt idx="2404">
                  <c:v>-10.355381</c:v>
                </c:pt>
                <c:pt idx="2405">
                  <c:v>-2.8461650000000001</c:v>
                </c:pt>
                <c:pt idx="2406">
                  <c:v>-0.94885799999999998</c:v>
                </c:pt>
                <c:pt idx="2407">
                  <c:v>-0.19836000000000001</c:v>
                </c:pt>
                <c:pt idx="2408">
                  <c:v>8.2459999999999999E-3</c:v>
                </c:pt>
                <c:pt idx="2409">
                  <c:v>5.8539000000000001E-2</c:v>
                </c:pt>
                <c:pt idx="2410">
                  <c:v>5.1110000000000003E-2</c:v>
                </c:pt>
                <c:pt idx="2411">
                  <c:v>3.5921000000000002E-2</c:v>
                </c:pt>
                <c:pt idx="2412">
                  <c:v>9.8312999999999998E-2</c:v>
                </c:pt>
                <c:pt idx="2413">
                  <c:v>0.114457</c:v>
                </c:pt>
                <c:pt idx="2414">
                  <c:v>0.17532600000000001</c:v>
                </c:pt>
                <c:pt idx="2415">
                  <c:v>0.265399</c:v>
                </c:pt>
                <c:pt idx="2416">
                  <c:v>0.38570399999999999</c:v>
                </c:pt>
                <c:pt idx="2417">
                  <c:v>0.54963200000000001</c:v>
                </c:pt>
                <c:pt idx="2418">
                  <c:v>0.76452200000000003</c:v>
                </c:pt>
                <c:pt idx="2419">
                  <c:v>1.2957890000000001</c:v>
                </c:pt>
                <c:pt idx="2420">
                  <c:v>3.3777729999999999</c:v>
                </c:pt>
                <c:pt idx="2421">
                  <c:v>5.7574740000000002</c:v>
                </c:pt>
                <c:pt idx="2422">
                  <c:v>6.5302689999999997</c:v>
                </c:pt>
                <c:pt idx="2423">
                  <c:v>-2.5735009999999998</c:v>
                </c:pt>
                <c:pt idx="2424">
                  <c:v>-2.006694</c:v>
                </c:pt>
                <c:pt idx="2425">
                  <c:v>-2.4831669999999999</c:v>
                </c:pt>
                <c:pt idx="2426">
                  <c:v>-3.1869070000000002</c:v>
                </c:pt>
                <c:pt idx="2427">
                  <c:v>-3.542875</c:v>
                </c:pt>
                <c:pt idx="2428">
                  <c:v>-3.973668</c:v>
                </c:pt>
                <c:pt idx="2429">
                  <c:v>-4.074859</c:v>
                </c:pt>
                <c:pt idx="2430">
                  <c:v>-3.596571</c:v>
                </c:pt>
                <c:pt idx="2431">
                  <c:v>-3.396366</c:v>
                </c:pt>
                <c:pt idx="2432">
                  <c:v>-3.992057</c:v>
                </c:pt>
                <c:pt idx="2433">
                  <c:v>-3.7356790000000002</c:v>
                </c:pt>
                <c:pt idx="2434">
                  <c:v>-3.5923639999999999</c:v>
                </c:pt>
                <c:pt idx="2435">
                  <c:v>-3.7904409999999999</c:v>
                </c:pt>
                <c:pt idx="2436">
                  <c:v>-3.8928150000000001</c:v>
                </c:pt>
                <c:pt idx="2437">
                  <c:v>-4.0030130000000002</c:v>
                </c:pt>
                <c:pt idx="2438">
                  <c:v>-3.9759319999999998</c:v>
                </c:pt>
                <c:pt idx="2439">
                  <c:v>-3.8777349999999999</c:v>
                </c:pt>
                <c:pt idx="2440">
                  <c:v>-3.7402479999999998</c:v>
                </c:pt>
                <c:pt idx="2441">
                  <c:v>-3.747147</c:v>
                </c:pt>
                <c:pt idx="2442">
                  <c:v>-3.7962289999999999</c:v>
                </c:pt>
                <c:pt idx="2443">
                  <c:v>-3.8713540000000002</c:v>
                </c:pt>
                <c:pt idx="2444">
                  <c:v>-3.9472369999999999</c:v>
                </c:pt>
                <c:pt idx="2445">
                  <c:v>-3.9626049999999999</c:v>
                </c:pt>
                <c:pt idx="2446">
                  <c:v>-3.9557500000000001</c:v>
                </c:pt>
                <c:pt idx="2447">
                  <c:v>-3.9339390000000001</c:v>
                </c:pt>
                <c:pt idx="2448">
                  <c:v>-3.8996469999999999</c:v>
                </c:pt>
                <c:pt idx="2449">
                  <c:v>-3.8983859999999999</c:v>
                </c:pt>
                <c:pt idx="2450">
                  <c:v>-3.9625430000000001</c:v>
                </c:pt>
                <c:pt idx="2451">
                  <c:v>-3.9513989999999999</c:v>
                </c:pt>
                <c:pt idx="2452">
                  <c:v>-3.976969</c:v>
                </c:pt>
                <c:pt idx="2453">
                  <c:v>-3.972753</c:v>
                </c:pt>
                <c:pt idx="2454">
                  <c:v>-3.9295110000000002</c:v>
                </c:pt>
                <c:pt idx="2455">
                  <c:v>-3.9744969999999999</c:v>
                </c:pt>
                <c:pt idx="2456">
                  <c:v>-3.9646710000000001</c:v>
                </c:pt>
                <c:pt idx="2457">
                  <c:v>-3.9757829999999998</c:v>
                </c:pt>
                <c:pt idx="2458">
                  <c:v>-3.9372829999999999</c:v>
                </c:pt>
                <c:pt idx="2459">
                  <c:v>-3.9494729999999998</c:v>
                </c:pt>
                <c:pt idx="2460">
                  <c:v>-3.9330530000000001</c:v>
                </c:pt>
                <c:pt idx="2461">
                  <c:v>-3.93547</c:v>
                </c:pt>
                <c:pt idx="2462">
                  <c:v>-3.9122840000000001</c:v>
                </c:pt>
                <c:pt idx="2463">
                  <c:v>-3.9238059999999999</c:v>
                </c:pt>
                <c:pt idx="2464">
                  <c:v>-3.926669</c:v>
                </c:pt>
                <c:pt idx="2465">
                  <c:v>-3.910873</c:v>
                </c:pt>
                <c:pt idx="2466">
                  <c:v>-3.9252050000000001</c:v>
                </c:pt>
                <c:pt idx="2467">
                  <c:v>-3.945738</c:v>
                </c:pt>
                <c:pt idx="2468">
                  <c:v>-3.842292</c:v>
                </c:pt>
                <c:pt idx="2469">
                  <c:v>-3.8449330000000002</c:v>
                </c:pt>
                <c:pt idx="2470">
                  <c:v>-3.8726259999999999</c:v>
                </c:pt>
                <c:pt idx="2471">
                  <c:v>-3.888083</c:v>
                </c:pt>
                <c:pt idx="2472">
                  <c:v>-3.880592</c:v>
                </c:pt>
                <c:pt idx="2473">
                  <c:v>-3.8724980000000002</c:v>
                </c:pt>
                <c:pt idx="2474">
                  <c:v>-3.891054</c:v>
                </c:pt>
                <c:pt idx="2475">
                  <c:v>-3.8978280000000001</c:v>
                </c:pt>
                <c:pt idx="2476">
                  <c:v>-3.877723</c:v>
                </c:pt>
                <c:pt idx="2477">
                  <c:v>-3.8753760000000002</c:v>
                </c:pt>
                <c:pt idx="2478">
                  <c:v>-3.8747590000000001</c:v>
                </c:pt>
                <c:pt idx="2479">
                  <c:v>-3.8822369999999999</c:v>
                </c:pt>
                <c:pt idx="2480">
                  <c:v>-3.8561049999999999</c:v>
                </c:pt>
                <c:pt idx="2481">
                  <c:v>-3.8694850000000001</c:v>
                </c:pt>
                <c:pt idx="2482">
                  <c:v>-3.859629</c:v>
                </c:pt>
                <c:pt idx="2483">
                  <c:v>-3.844122</c:v>
                </c:pt>
                <c:pt idx="2484">
                  <c:v>-3.8604609999999999</c:v>
                </c:pt>
                <c:pt idx="2485">
                  <c:v>-3.8689260000000001</c:v>
                </c:pt>
                <c:pt idx="2486">
                  <c:v>-3.9036110000000002</c:v>
                </c:pt>
                <c:pt idx="2487">
                  <c:v>-3.9860549999999999</c:v>
                </c:pt>
                <c:pt idx="2488">
                  <c:v>-4.0559139999999996</c:v>
                </c:pt>
                <c:pt idx="2489">
                  <c:v>-4.1168690000000003</c:v>
                </c:pt>
                <c:pt idx="2490">
                  <c:v>-4.1659249999999997</c:v>
                </c:pt>
                <c:pt idx="2491">
                  <c:v>-4.2301880000000001</c:v>
                </c:pt>
                <c:pt idx="2492">
                  <c:v>-4.3013909999999997</c:v>
                </c:pt>
                <c:pt idx="2493">
                  <c:v>-4.3527560000000003</c:v>
                </c:pt>
                <c:pt idx="2494">
                  <c:v>-4.3972369999999996</c:v>
                </c:pt>
                <c:pt idx="2495">
                  <c:v>-4.4538830000000003</c:v>
                </c:pt>
                <c:pt idx="2496">
                  <c:v>-4.4988960000000002</c:v>
                </c:pt>
                <c:pt idx="2497">
                  <c:v>-4.5048440000000003</c:v>
                </c:pt>
                <c:pt idx="2498">
                  <c:v>-4.529522</c:v>
                </c:pt>
                <c:pt idx="2499">
                  <c:v>-4.5764370000000003</c:v>
                </c:pt>
                <c:pt idx="2500">
                  <c:v>-4.6216619999999997</c:v>
                </c:pt>
                <c:pt idx="2501">
                  <c:v>-4.663748</c:v>
                </c:pt>
                <c:pt idx="2502">
                  <c:v>-4.6876709999999999</c:v>
                </c:pt>
                <c:pt idx="2503">
                  <c:v>-4.7316520000000004</c:v>
                </c:pt>
                <c:pt idx="2504">
                  <c:v>-4.7647459999999997</c:v>
                </c:pt>
                <c:pt idx="2505">
                  <c:v>-4.7759989999999997</c:v>
                </c:pt>
                <c:pt idx="2506">
                  <c:v>-4.8052359999999998</c:v>
                </c:pt>
                <c:pt idx="2507">
                  <c:v>-4.8374259999999998</c:v>
                </c:pt>
                <c:pt idx="2508">
                  <c:v>-4.8168369999999996</c:v>
                </c:pt>
                <c:pt idx="2509">
                  <c:v>-4.8495270000000001</c:v>
                </c:pt>
                <c:pt idx="2510">
                  <c:v>-4.8806149999999997</c:v>
                </c:pt>
                <c:pt idx="2511">
                  <c:v>-4.9262420000000002</c:v>
                </c:pt>
                <c:pt idx="2512">
                  <c:v>-4.9506860000000001</c:v>
                </c:pt>
                <c:pt idx="2513">
                  <c:v>-4.986154</c:v>
                </c:pt>
                <c:pt idx="2514">
                  <c:v>-4.9527799999999997</c:v>
                </c:pt>
                <c:pt idx="2515">
                  <c:v>-4.9576289999999998</c:v>
                </c:pt>
                <c:pt idx="2516">
                  <c:v>-4.9568349999999999</c:v>
                </c:pt>
                <c:pt idx="2517">
                  <c:v>-5.0079099999999999</c:v>
                </c:pt>
                <c:pt idx="2518">
                  <c:v>-5.0583580000000001</c:v>
                </c:pt>
                <c:pt idx="2519">
                  <c:v>-5.0862259999999999</c:v>
                </c:pt>
                <c:pt idx="2520">
                  <c:v>-5.0855610000000002</c:v>
                </c:pt>
                <c:pt idx="2521">
                  <c:v>-5.0928250000000004</c:v>
                </c:pt>
                <c:pt idx="2522">
                  <c:v>-5.133858</c:v>
                </c:pt>
                <c:pt idx="2523">
                  <c:v>-5.1438470000000001</c:v>
                </c:pt>
                <c:pt idx="2524">
                  <c:v>-5.1718929999999999</c:v>
                </c:pt>
                <c:pt idx="2525">
                  <c:v>-5.1687139999999996</c:v>
                </c:pt>
                <c:pt idx="2526">
                  <c:v>-5.1762509999999997</c:v>
                </c:pt>
                <c:pt idx="2527">
                  <c:v>-5.1621889999999997</c:v>
                </c:pt>
                <c:pt idx="2528">
                  <c:v>-5.1941920000000001</c:v>
                </c:pt>
                <c:pt idx="2529">
                  <c:v>-5.2087180000000002</c:v>
                </c:pt>
                <c:pt idx="2530">
                  <c:v>-5.2110630000000002</c:v>
                </c:pt>
                <c:pt idx="2531">
                  <c:v>-5.2185969999999999</c:v>
                </c:pt>
                <c:pt idx="2532">
                  <c:v>-5.2300259999999996</c:v>
                </c:pt>
                <c:pt idx="2533">
                  <c:v>-5.2457989999999999</c:v>
                </c:pt>
                <c:pt idx="2534">
                  <c:v>-5.2429690000000004</c:v>
                </c:pt>
                <c:pt idx="2535">
                  <c:v>-5.2707100000000002</c:v>
                </c:pt>
                <c:pt idx="2536">
                  <c:v>-5.250966</c:v>
                </c:pt>
                <c:pt idx="2537">
                  <c:v>-5.2433529999999999</c:v>
                </c:pt>
                <c:pt idx="2538">
                  <c:v>-5.2176119999999999</c:v>
                </c:pt>
                <c:pt idx="2539">
                  <c:v>-5.2562939999999996</c:v>
                </c:pt>
                <c:pt idx="2540">
                  <c:v>-5.2961650000000002</c:v>
                </c:pt>
                <c:pt idx="2541">
                  <c:v>-5.308872</c:v>
                </c:pt>
                <c:pt idx="2542">
                  <c:v>-5.3584589999999999</c:v>
                </c:pt>
                <c:pt idx="2543">
                  <c:v>-5.4049690000000004</c:v>
                </c:pt>
                <c:pt idx="2544">
                  <c:v>-5.4120650000000001</c:v>
                </c:pt>
                <c:pt idx="2545">
                  <c:v>-5.4503069999999996</c:v>
                </c:pt>
                <c:pt idx="2546">
                  <c:v>-5.473509</c:v>
                </c:pt>
                <c:pt idx="2547">
                  <c:v>-5.5006740000000001</c:v>
                </c:pt>
                <c:pt idx="2548">
                  <c:v>-5.4799100000000003</c:v>
                </c:pt>
                <c:pt idx="2549">
                  <c:v>-5.4980500000000001</c:v>
                </c:pt>
                <c:pt idx="2550">
                  <c:v>-5.548171</c:v>
                </c:pt>
                <c:pt idx="2551">
                  <c:v>-5.5285229999999999</c:v>
                </c:pt>
                <c:pt idx="2552">
                  <c:v>-5.5086839999999997</c:v>
                </c:pt>
                <c:pt idx="2553">
                  <c:v>-5.5201209999999996</c:v>
                </c:pt>
                <c:pt idx="2554">
                  <c:v>-5.5959589999999997</c:v>
                </c:pt>
                <c:pt idx="2555">
                  <c:v>-5.6188719999999996</c:v>
                </c:pt>
                <c:pt idx="2556">
                  <c:v>-5.6610969999999998</c:v>
                </c:pt>
                <c:pt idx="2557">
                  <c:v>-5.6905970000000003</c:v>
                </c:pt>
                <c:pt idx="2558">
                  <c:v>-5.7301640000000003</c:v>
                </c:pt>
                <c:pt idx="2559">
                  <c:v>-5.7868570000000004</c:v>
                </c:pt>
                <c:pt idx="2560">
                  <c:v>-5.8104050000000003</c:v>
                </c:pt>
                <c:pt idx="2561">
                  <c:v>-5.8373480000000004</c:v>
                </c:pt>
                <c:pt idx="2562">
                  <c:v>-5.8706230000000001</c:v>
                </c:pt>
                <c:pt idx="2563">
                  <c:v>-5.9107659999999997</c:v>
                </c:pt>
                <c:pt idx="2564">
                  <c:v>-5.9195739999999999</c:v>
                </c:pt>
                <c:pt idx="2565">
                  <c:v>-5.9399920000000002</c:v>
                </c:pt>
                <c:pt idx="2566">
                  <c:v>-5.9277889999999998</c:v>
                </c:pt>
                <c:pt idx="2567">
                  <c:v>-5.9479620000000004</c:v>
                </c:pt>
                <c:pt idx="2568">
                  <c:v>-6.0074480000000001</c:v>
                </c:pt>
                <c:pt idx="2569">
                  <c:v>-6.0604269999999998</c:v>
                </c:pt>
                <c:pt idx="2570">
                  <c:v>-6.0869200000000001</c:v>
                </c:pt>
                <c:pt idx="2571">
                  <c:v>-6.1242169999999998</c:v>
                </c:pt>
                <c:pt idx="2572">
                  <c:v>-6.1666460000000001</c:v>
                </c:pt>
                <c:pt idx="2573">
                  <c:v>-6.1809909999999997</c:v>
                </c:pt>
                <c:pt idx="2574">
                  <c:v>-6.2261699999999998</c:v>
                </c:pt>
                <c:pt idx="2575">
                  <c:v>-6.2801910000000003</c:v>
                </c:pt>
                <c:pt idx="2576">
                  <c:v>-6.3458839999999999</c:v>
                </c:pt>
                <c:pt idx="2577">
                  <c:v>-6.3673149999999996</c:v>
                </c:pt>
                <c:pt idx="2578">
                  <c:v>-6.3978010000000003</c:v>
                </c:pt>
                <c:pt idx="2579">
                  <c:v>-6.4354050000000003</c:v>
                </c:pt>
                <c:pt idx="2580">
                  <c:v>-6.4566780000000001</c:v>
                </c:pt>
                <c:pt idx="2581">
                  <c:v>-6.5393920000000003</c:v>
                </c:pt>
                <c:pt idx="2582">
                  <c:v>-6.5422180000000001</c:v>
                </c:pt>
                <c:pt idx="2583">
                  <c:v>-6.5557230000000004</c:v>
                </c:pt>
                <c:pt idx="2584">
                  <c:v>-6.5756800000000002</c:v>
                </c:pt>
                <c:pt idx="2585">
                  <c:v>-6.6139919999999996</c:v>
                </c:pt>
                <c:pt idx="2586">
                  <c:v>-6.660533</c:v>
                </c:pt>
                <c:pt idx="2587">
                  <c:v>-6.7058260000000001</c:v>
                </c:pt>
                <c:pt idx="2588">
                  <c:v>-6.7675780000000003</c:v>
                </c:pt>
                <c:pt idx="2589">
                  <c:v>-6.852303</c:v>
                </c:pt>
                <c:pt idx="2590">
                  <c:v>-6.9098930000000003</c:v>
                </c:pt>
                <c:pt idx="2591">
                  <c:v>-6.9706429999999999</c:v>
                </c:pt>
                <c:pt idx="2592">
                  <c:v>-7.0179090000000004</c:v>
                </c:pt>
                <c:pt idx="2593">
                  <c:v>-7.1097029999999997</c:v>
                </c:pt>
                <c:pt idx="2594">
                  <c:v>-7.172688</c:v>
                </c:pt>
                <c:pt idx="2595">
                  <c:v>-7.2529839999999997</c:v>
                </c:pt>
                <c:pt idx="2596">
                  <c:v>-7.3563150000000004</c:v>
                </c:pt>
                <c:pt idx="2597">
                  <c:v>-7.4368049999999997</c:v>
                </c:pt>
                <c:pt idx="2598">
                  <c:v>-7.4795699999999998</c:v>
                </c:pt>
                <c:pt idx="2599">
                  <c:v>-7.5624739999999999</c:v>
                </c:pt>
                <c:pt idx="2600">
                  <c:v>-7.6139159999999997</c:v>
                </c:pt>
                <c:pt idx="2601">
                  <c:v>-7.6556540000000002</c:v>
                </c:pt>
                <c:pt idx="2602">
                  <c:v>-7.773949</c:v>
                </c:pt>
                <c:pt idx="2603">
                  <c:v>-7.8709519999999999</c:v>
                </c:pt>
                <c:pt idx="2604">
                  <c:v>-7.9361540000000002</c:v>
                </c:pt>
                <c:pt idx="2605">
                  <c:v>-8.0125639999999994</c:v>
                </c:pt>
                <c:pt idx="2606">
                  <c:v>-8.0752079999999999</c:v>
                </c:pt>
                <c:pt idx="2607">
                  <c:v>-8.1740969999999997</c:v>
                </c:pt>
                <c:pt idx="2608">
                  <c:v>-8.2588799999999996</c:v>
                </c:pt>
                <c:pt idx="2609">
                  <c:v>-8.3199710000000007</c:v>
                </c:pt>
                <c:pt idx="2610">
                  <c:v>-8.4086599999999994</c:v>
                </c:pt>
                <c:pt idx="2611">
                  <c:v>-8.5006620000000002</c:v>
                </c:pt>
                <c:pt idx="2612">
                  <c:v>-8.5894829999999995</c:v>
                </c:pt>
                <c:pt idx="2613">
                  <c:v>-8.6721470000000007</c:v>
                </c:pt>
                <c:pt idx="2614">
                  <c:v>-8.7169880000000006</c:v>
                </c:pt>
                <c:pt idx="2615">
                  <c:v>-8.8278119999999998</c:v>
                </c:pt>
                <c:pt idx="2616">
                  <c:v>-8.9042250000000003</c:v>
                </c:pt>
                <c:pt idx="2617">
                  <c:v>-9.0262879999999992</c:v>
                </c:pt>
                <c:pt idx="2618">
                  <c:v>-9.15273</c:v>
                </c:pt>
                <c:pt idx="2619">
                  <c:v>-9.2242250000000006</c:v>
                </c:pt>
                <c:pt idx="2620">
                  <c:v>-9.3405509999999996</c:v>
                </c:pt>
                <c:pt idx="2621">
                  <c:v>-9.4736580000000004</c:v>
                </c:pt>
                <c:pt idx="2622">
                  <c:v>-9.6080129999999997</c:v>
                </c:pt>
                <c:pt idx="2623">
                  <c:v>-9.7449929999999991</c:v>
                </c:pt>
                <c:pt idx="2624">
                  <c:v>-9.8736040000000003</c:v>
                </c:pt>
                <c:pt idx="2625">
                  <c:v>-10.002364999999999</c:v>
                </c:pt>
                <c:pt idx="2626">
                  <c:v>-10.169813</c:v>
                </c:pt>
                <c:pt idx="2627">
                  <c:v>-10.283896</c:v>
                </c:pt>
                <c:pt idx="2628">
                  <c:v>-10.378878</c:v>
                </c:pt>
                <c:pt idx="2629">
                  <c:v>-10.496869999999999</c:v>
                </c:pt>
                <c:pt idx="2630">
                  <c:v>-10.610662</c:v>
                </c:pt>
                <c:pt idx="2631">
                  <c:v>-10.731210000000001</c:v>
                </c:pt>
                <c:pt idx="2632">
                  <c:v>-10.866168</c:v>
                </c:pt>
                <c:pt idx="2633">
                  <c:v>-10.980763</c:v>
                </c:pt>
                <c:pt idx="2634">
                  <c:v>-11.09629</c:v>
                </c:pt>
                <c:pt idx="2635">
                  <c:v>-11.234221</c:v>
                </c:pt>
                <c:pt idx="2636">
                  <c:v>-11.389794999999999</c:v>
                </c:pt>
                <c:pt idx="2637">
                  <c:v>-11.531371999999999</c:v>
                </c:pt>
                <c:pt idx="2638">
                  <c:v>-11.648463</c:v>
                </c:pt>
                <c:pt idx="2639">
                  <c:v>-11.793475000000001</c:v>
                </c:pt>
                <c:pt idx="2640">
                  <c:v>-11.931899</c:v>
                </c:pt>
                <c:pt idx="2641">
                  <c:v>-12.082333999999999</c:v>
                </c:pt>
                <c:pt idx="2642">
                  <c:v>-12.21231</c:v>
                </c:pt>
                <c:pt idx="2643">
                  <c:v>-12.395986000000001</c:v>
                </c:pt>
                <c:pt idx="2644">
                  <c:v>-12.562682000000001</c:v>
                </c:pt>
                <c:pt idx="2645">
                  <c:v>-4.9669639999999999</c:v>
                </c:pt>
                <c:pt idx="2646">
                  <c:v>-2.2970419999999998</c:v>
                </c:pt>
                <c:pt idx="2647">
                  <c:v>-0.83381300000000003</c:v>
                </c:pt>
                <c:pt idx="2648">
                  <c:v>-0.21412800000000001</c:v>
                </c:pt>
                <c:pt idx="2649">
                  <c:v>-4.1610000000000001E-2</c:v>
                </c:pt>
                <c:pt idx="2650">
                  <c:v>1.1148E-2</c:v>
                </c:pt>
                <c:pt idx="2651">
                  <c:v>7.041E-2</c:v>
                </c:pt>
                <c:pt idx="2652">
                  <c:v>8.0096000000000001E-2</c:v>
                </c:pt>
                <c:pt idx="2653">
                  <c:v>8.5304000000000005E-2</c:v>
                </c:pt>
                <c:pt idx="2654">
                  <c:v>0.104476</c:v>
                </c:pt>
                <c:pt idx="2655">
                  <c:v>0.124372</c:v>
                </c:pt>
                <c:pt idx="2656">
                  <c:v>0.18267800000000001</c:v>
                </c:pt>
                <c:pt idx="2657">
                  <c:v>0.32233299999999998</c:v>
                </c:pt>
                <c:pt idx="2658">
                  <c:v>0.39219599999999999</c:v>
                </c:pt>
                <c:pt idx="2659">
                  <c:v>0.59199999999999997</c:v>
                </c:pt>
                <c:pt idx="2660">
                  <c:v>0.84011599999999997</c:v>
                </c:pt>
                <c:pt idx="2661">
                  <c:v>1.2260040000000001</c:v>
                </c:pt>
                <c:pt idx="2662">
                  <c:v>3.0019239999999998</c:v>
                </c:pt>
                <c:pt idx="2663">
                  <c:v>4.0737639999999997</c:v>
                </c:pt>
                <c:pt idx="2664">
                  <c:v>-1.53732</c:v>
                </c:pt>
                <c:pt idx="2665">
                  <c:v>-2.601858</c:v>
                </c:pt>
                <c:pt idx="2666">
                  <c:v>-3.3371749999999998</c:v>
                </c:pt>
                <c:pt idx="2667">
                  <c:v>-3.809949</c:v>
                </c:pt>
                <c:pt idx="2668">
                  <c:v>-4.192634</c:v>
                </c:pt>
                <c:pt idx="2669">
                  <c:v>-4.3636980000000003</c:v>
                </c:pt>
                <c:pt idx="2670">
                  <c:v>-4.4874799999999997</c:v>
                </c:pt>
                <c:pt idx="2671">
                  <c:v>-3.9498609999999998</c:v>
                </c:pt>
                <c:pt idx="2672">
                  <c:v>-4.0188980000000001</c:v>
                </c:pt>
                <c:pt idx="2673">
                  <c:v>-4.4257119999999999</c:v>
                </c:pt>
                <c:pt idx="2674">
                  <c:v>-4.2408299999999999</c:v>
                </c:pt>
                <c:pt idx="2675">
                  <c:v>-4.0937650000000003</c:v>
                </c:pt>
                <c:pt idx="2676">
                  <c:v>-4.2475129999999996</c:v>
                </c:pt>
                <c:pt idx="2677">
                  <c:v>-4.395791</c:v>
                </c:pt>
                <c:pt idx="2678">
                  <c:v>-4.4284090000000003</c:v>
                </c:pt>
                <c:pt idx="2679">
                  <c:v>-4.3445289999999996</c:v>
                </c:pt>
                <c:pt idx="2680">
                  <c:v>-4.3526660000000001</c:v>
                </c:pt>
                <c:pt idx="2681">
                  <c:v>-4.281854</c:v>
                </c:pt>
                <c:pt idx="2682">
                  <c:v>-4.2819050000000001</c:v>
                </c:pt>
                <c:pt idx="2683">
                  <c:v>-4.3193720000000004</c:v>
                </c:pt>
                <c:pt idx="2684">
                  <c:v>-4.400271</c:v>
                </c:pt>
                <c:pt idx="2685">
                  <c:v>-4.4337390000000001</c:v>
                </c:pt>
                <c:pt idx="2686">
                  <c:v>-4.4576180000000001</c:v>
                </c:pt>
                <c:pt idx="2687">
                  <c:v>-4.4107599999999998</c:v>
                </c:pt>
                <c:pt idx="2688">
                  <c:v>-4.3859529999999998</c:v>
                </c:pt>
                <c:pt idx="2689">
                  <c:v>-4.3642979999999998</c:v>
                </c:pt>
                <c:pt idx="2690">
                  <c:v>-4.3544650000000003</c:v>
                </c:pt>
                <c:pt idx="2691">
                  <c:v>-4.3760820000000002</c:v>
                </c:pt>
                <c:pt idx="2692">
                  <c:v>-4.3902780000000003</c:v>
                </c:pt>
                <c:pt idx="2693">
                  <c:v>-4.3798719999999998</c:v>
                </c:pt>
                <c:pt idx="2694">
                  <c:v>-4.3760630000000003</c:v>
                </c:pt>
                <c:pt idx="2695">
                  <c:v>-4.3627640000000003</c:v>
                </c:pt>
                <c:pt idx="2696">
                  <c:v>-4.3666400000000003</c:v>
                </c:pt>
                <c:pt idx="2697">
                  <c:v>-4.3238029999999998</c:v>
                </c:pt>
                <c:pt idx="2698">
                  <c:v>-4.3332170000000003</c:v>
                </c:pt>
                <c:pt idx="2699">
                  <c:v>-4.331537</c:v>
                </c:pt>
                <c:pt idx="2700">
                  <c:v>-4.3328959999999999</c:v>
                </c:pt>
                <c:pt idx="2701">
                  <c:v>-4.3033010000000003</c:v>
                </c:pt>
                <c:pt idx="2702">
                  <c:v>-4.300084</c:v>
                </c:pt>
                <c:pt idx="2703">
                  <c:v>-4.3096759999999996</c:v>
                </c:pt>
                <c:pt idx="2704">
                  <c:v>-4.2725359999999997</c:v>
                </c:pt>
                <c:pt idx="2705">
                  <c:v>-4.2665610000000003</c:v>
                </c:pt>
                <c:pt idx="2706">
                  <c:v>-4.2836410000000003</c:v>
                </c:pt>
                <c:pt idx="2707">
                  <c:v>-4.2321049999999998</c:v>
                </c:pt>
                <c:pt idx="2708">
                  <c:v>-4.2362659999999996</c:v>
                </c:pt>
                <c:pt idx="2709">
                  <c:v>-4.2228260000000004</c:v>
                </c:pt>
                <c:pt idx="2710">
                  <c:v>-4.2349459999999999</c:v>
                </c:pt>
                <c:pt idx="2711">
                  <c:v>-4.216977</c:v>
                </c:pt>
                <c:pt idx="2712">
                  <c:v>-4.2276550000000004</c:v>
                </c:pt>
                <c:pt idx="2713">
                  <c:v>-4.2333910000000001</c:v>
                </c:pt>
                <c:pt idx="2714">
                  <c:v>-4.2350830000000004</c:v>
                </c:pt>
                <c:pt idx="2715">
                  <c:v>-4.2102139999999997</c:v>
                </c:pt>
                <c:pt idx="2716">
                  <c:v>-4.20235</c:v>
                </c:pt>
                <c:pt idx="2717">
                  <c:v>-4.1809349999999998</c:v>
                </c:pt>
                <c:pt idx="2718">
                  <c:v>-4.1764390000000002</c:v>
                </c:pt>
                <c:pt idx="2719">
                  <c:v>-4.1952309999999997</c:v>
                </c:pt>
                <c:pt idx="2720">
                  <c:v>-4.1763130000000004</c:v>
                </c:pt>
                <c:pt idx="2721">
                  <c:v>-4.1792590000000001</c:v>
                </c:pt>
                <c:pt idx="2722">
                  <c:v>-4.1599430000000002</c:v>
                </c:pt>
                <c:pt idx="2723">
                  <c:v>-4.1475980000000003</c:v>
                </c:pt>
                <c:pt idx="2724">
                  <c:v>-4.1409859999999998</c:v>
                </c:pt>
                <c:pt idx="2725">
                  <c:v>-4.1384790000000002</c:v>
                </c:pt>
                <c:pt idx="2726">
                  <c:v>-4.0997560000000002</c:v>
                </c:pt>
                <c:pt idx="2727">
                  <c:v>-4.061763</c:v>
                </c:pt>
                <c:pt idx="2728">
                  <c:v>-4.0773149999999996</c:v>
                </c:pt>
                <c:pt idx="2729">
                  <c:v>-4.0938929999999996</c:v>
                </c:pt>
                <c:pt idx="2730">
                  <c:v>-4.1134950000000003</c:v>
                </c:pt>
                <c:pt idx="2731">
                  <c:v>-4.1269559999999998</c:v>
                </c:pt>
                <c:pt idx="2732">
                  <c:v>-4.1535140000000004</c:v>
                </c:pt>
                <c:pt idx="2733">
                  <c:v>-4.1285740000000004</c:v>
                </c:pt>
                <c:pt idx="2734">
                  <c:v>-4.1650850000000004</c:v>
                </c:pt>
                <c:pt idx="2735">
                  <c:v>-4.0929859999999998</c:v>
                </c:pt>
                <c:pt idx="2736">
                  <c:v>-4.0951810000000002</c:v>
                </c:pt>
                <c:pt idx="2737">
                  <c:v>-4.0857700000000001</c:v>
                </c:pt>
                <c:pt idx="2738">
                  <c:v>-4.0955219999999999</c:v>
                </c:pt>
                <c:pt idx="2739">
                  <c:v>-4.151878</c:v>
                </c:pt>
                <c:pt idx="2740">
                  <c:v>-4.1710510000000003</c:v>
                </c:pt>
                <c:pt idx="2741">
                  <c:v>-4.1834910000000001</c:v>
                </c:pt>
                <c:pt idx="2742">
                  <c:v>-4.1754049999999996</c:v>
                </c:pt>
                <c:pt idx="2743">
                  <c:v>-4.2117199999999997</c:v>
                </c:pt>
                <c:pt idx="2744">
                  <c:v>-4.2357659999999999</c:v>
                </c:pt>
                <c:pt idx="2745">
                  <c:v>-4.2312700000000003</c:v>
                </c:pt>
                <c:pt idx="2746">
                  <c:v>-4.216056</c:v>
                </c:pt>
                <c:pt idx="2747">
                  <c:v>-4.2409590000000001</c:v>
                </c:pt>
                <c:pt idx="2748">
                  <c:v>-4.2510469999999998</c:v>
                </c:pt>
                <c:pt idx="2749">
                  <c:v>-4.2770200000000003</c:v>
                </c:pt>
                <c:pt idx="2750">
                  <c:v>-4.2903969999999996</c:v>
                </c:pt>
                <c:pt idx="2751">
                  <c:v>-4.312322</c:v>
                </c:pt>
                <c:pt idx="2752">
                  <c:v>-4.3556359999999996</c:v>
                </c:pt>
                <c:pt idx="2753">
                  <c:v>-4.3782439999999996</c:v>
                </c:pt>
                <c:pt idx="2754">
                  <c:v>-4.3583759999999998</c:v>
                </c:pt>
                <c:pt idx="2755">
                  <c:v>-4.3652110000000004</c:v>
                </c:pt>
                <c:pt idx="2756">
                  <c:v>-4.3903429999999997</c:v>
                </c:pt>
                <c:pt idx="2757">
                  <c:v>-4.4098220000000001</c:v>
                </c:pt>
                <c:pt idx="2758">
                  <c:v>-4.4026149999999999</c:v>
                </c:pt>
                <c:pt idx="2759">
                  <c:v>-4.391394</c:v>
                </c:pt>
                <c:pt idx="2760">
                  <c:v>-4.431343</c:v>
                </c:pt>
                <c:pt idx="2761">
                  <c:v>-4.4083620000000003</c:v>
                </c:pt>
                <c:pt idx="2762">
                  <c:v>-4.3994369999999998</c:v>
                </c:pt>
                <c:pt idx="2763">
                  <c:v>-4.4185420000000004</c:v>
                </c:pt>
                <c:pt idx="2764">
                  <c:v>-4.4376480000000003</c:v>
                </c:pt>
                <c:pt idx="2765">
                  <c:v>-4.4486080000000001</c:v>
                </c:pt>
                <c:pt idx="2766">
                  <c:v>-4.4885409999999997</c:v>
                </c:pt>
                <c:pt idx="2767">
                  <c:v>-4.4907050000000002</c:v>
                </c:pt>
                <c:pt idx="2768">
                  <c:v>-4.5040620000000002</c:v>
                </c:pt>
                <c:pt idx="2769">
                  <c:v>-4.5271499999999998</c:v>
                </c:pt>
                <c:pt idx="2770">
                  <c:v>-4.5371199999999998</c:v>
                </c:pt>
                <c:pt idx="2771">
                  <c:v>-4.558948</c:v>
                </c:pt>
                <c:pt idx="2772">
                  <c:v>-4.5626980000000001</c:v>
                </c:pt>
                <c:pt idx="2773">
                  <c:v>-4.5855750000000004</c:v>
                </c:pt>
                <c:pt idx="2774">
                  <c:v>-4.6351529999999999</c:v>
                </c:pt>
                <c:pt idx="2775">
                  <c:v>-4.655729</c:v>
                </c:pt>
                <c:pt idx="2776">
                  <c:v>-4.6834550000000004</c:v>
                </c:pt>
                <c:pt idx="2777">
                  <c:v>-4.6461649999999999</c:v>
                </c:pt>
                <c:pt idx="2778">
                  <c:v>-4.6530050000000003</c:v>
                </c:pt>
                <c:pt idx="2779">
                  <c:v>-4.6713950000000004</c:v>
                </c:pt>
                <c:pt idx="2780">
                  <c:v>-4.7105889999999997</c:v>
                </c:pt>
                <c:pt idx="2781">
                  <c:v>-4.7272280000000002</c:v>
                </c:pt>
                <c:pt idx="2782">
                  <c:v>-4.7919280000000004</c:v>
                </c:pt>
                <c:pt idx="2783">
                  <c:v>-4.7559060000000004</c:v>
                </c:pt>
                <c:pt idx="2784">
                  <c:v>-4.7900309999999999</c:v>
                </c:pt>
                <c:pt idx="2785">
                  <c:v>-4.8327280000000004</c:v>
                </c:pt>
                <c:pt idx="2786">
                  <c:v>-4.8707929999999999</c:v>
                </c:pt>
                <c:pt idx="2787">
                  <c:v>-4.895556</c:v>
                </c:pt>
                <c:pt idx="2788">
                  <c:v>-4.9500590000000004</c:v>
                </c:pt>
                <c:pt idx="2789">
                  <c:v>-4.9848239999999997</c:v>
                </c:pt>
                <c:pt idx="2790">
                  <c:v>-5.021261</c:v>
                </c:pt>
                <c:pt idx="2791">
                  <c:v>-5.0654329999999996</c:v>
                </c:pt>
                <c:pt idx="2792">
                  <c:v>-5.1017770000000002</c:v>
                </c:pt>
                <c:pt idx="2793">
                  <c:v>-5.1342970000000001</c:v>
                </c:pt>
                <c:pt idx="2794">
                  <c:v>-5.1756219999999997</c:v>
                </c:pt>
                <c:pt idx="2795">
                  <c:v>-5.2062340000000003</c:v>
                </c:pt>
                <c:pt idx="2796">
                  <c:v>-5.221584</c:v>
                </c:pt>
                <c:pt idx="2797">
                  <c:v>-5.2787610000000003</c:v>
                </c:pt>
                <c:pt idx="2798">
                  <c:v>-5.325367</c:v>
                </c:pt>
                <c:pt idx="2799">
                  <c:v>-5.3638979999999998</c:v>
                </c:pt>
                <c:pt idx="2800">
                  <c:v>-5.4606050000000002</c:v>
                </c:pt>
                <c:pt idx="2801">
                  <c:v>-5.4926719999999998</c:v>
                </c:pt>
                <c:pt idx="2802">
                  <c:v>-5.5125849999999996</c:v>
                </c:pt>
                <c:pt idx="2803">
                  <c:v>-5.5446210000000002</c:v>
                </c:pt>
                <c:pt idx="2804">
                  <c:v>-5.595529</c:v>
                </c:pt>
                <c:pt idx="2805">
                  <c:v>-5.6551720000000003</c:v>
                </c:pt>
                <c:pt idx="2806">
                  <c:v>-5.7230169999999996</c:v>
                </c:pt>
                <c:pt idx="2807">
                  <c:v>-5.7762760000000002</c:v>
                </c:pt>
                <c:pt idx="2808">
                  <c:v>-5.8270569999999999</c:v>
                </c:pt>
                <c:pt idx="2809">
                  <c:v>-5.8613470000000003</c:v>
                </c:pt>
                <c:pt idx="2810">
                  <c:v>-5.9127980000000004</c:v>
                </c:pt>
                <c:pt idx="2811">
                  <c:v>-5.974011</c:v>
                </c:pt>
                <c:pt idx="2812">
                  <c:v>-6.0156299999999998</c:v>
                </c:pt>
                <c:pt idx="2813">
                  <c:v>-6.0613440000000001</c:v>
                </c:pt>
                <c:pt idx="2814">
                  <c:v>-6.1066399999999996</c:v>
                </c:pt>
                <c:pt idx="2815">
                  <c:v>-6.1623979999999996</c:v>
                </c:pt>
                <c:pt idx="2816">
                  <c:v>-6.2160669999999998</c:v>
                </c:pt>
                <c:pt idx="2817">
                  <c:v>-6.3188240000000002</c:v>
                </c:pt>
                <c:pt idx="2818">
                  <c:v>-6.3908060000000004</c:v>
                </c:pt>
                <c:pt idx="2819">
                  <c:v>-6.4848699999999999</c:v>
                </c:pt>
                <c:pt idx="2820">
                  <c:v>-6.581893</c:v>
                </c:pt>
                <c:pt idx="2821">
                  <c:v>-6.6725409999999998</c:v>
                </c:pt>
                <c:pt idx="2822">
                  <c:v>-6.7654370000000004</c:v>
                </c:pt>
                <c:pt idx="2823">
                  <c:v>-6.8494359999999999</c:v>
                </c:pt>
                <c:pt idx="2824">
                  <c:v>-6.9378080000000004</c:v>
                </c:pt>
                <c:pt idx="2825">
                  <c:v>-7.0151469999999998</c:v>
                </c:pt>
                <c:pt idx="2826">
                  <c:v>-7.1005549999999999</c:v>
                </c:pt>
                <c:pt idx="2827">
                  <c:v>-7.1756739999999999</c:v>
                </c:pt>
                <c:pt idx="2828">
                  <c:v>-7.2477970000000003</c:v>
                </c:pt>
                <c:pt idx="2829">
                  <c:v>-7.3150250000000003</c:v>
                </c:pt>
                <c:pt idx="2830">
                  <c:v>-7.3866630000000004</c:v>
                </c:pt>
                <c:pt idx="2831">
                  <c:v>-7.4574150000000001</c:v>
                </c:pt>
                <c:pt idx="2832">
                  <c:v>-7.4690079999999996</c:v>
                </c:pt>
                <c:pt idx="2833">
                  <c:v>-7.5424759999999997</c:v>
                </c:pt>
                <c:pt idx="2834">
                  <c:v>-7.6015730000000001</c:v>
                </c:pt>
                <c:pt idx="2835">
                  <c:v>-7.6808110000000003</c:v>
                </c:pt>
                <c:pt idx="2836">
                  <c:v>-7.7503669999999998</c:v>
                </c:pt>
                <c:pt idx="2837">
                  <c:v>-7.8186770000000001</c:v>
                </c:pt>
                <c:pt idx="2838">
                  <c:v>-7.876201</c:v>
                </c:pt>
                <c:pt idx="2839">
                  <c:v>-7.9136850000000001</c:v>
                </c:pt>
                <c:pt idx="2840">
                  <c:v>-7.9769100000000002</c:v>
                </c:pt>
                <c:pt idx="2841">
                  <c:v>-8.0524509999999996</c:v>
                </c:pt>
                <c:pt idx="2842">
                  <c:v>-8.12303</c:v>
                </c:pt>
                <c:pt idx="2843">
                  <c:v>-8.1956050000000005</c:v>
                </c:pt>
                <c:pt idx="2844">
                  <c:v>-8.2515979999999995</c:v>
                </c:pt>
                <c:pt idx="2845">
                  <c:v>-8.3096060000000005</c:v>
                </c:pt>
                <c:pt idx="2846">
                  <c:v>-8.3663629999999998</c:v>
                </c:pt>
                <c:pt idx="2847">
                  <c:v>-8.4475390000000008</c:v>
                </c:pt>
                <c:pt idx="2848">
                  <c:v>-8.4784109999999995</c:v>
                </c:pt>
                <c:pt idx="2849">
                  <c:v>-8.5741680000000002</c:v>
                </c:pt>
                <c:pt idx="2850">
                  <c:v>-8.6401629999999994</c:v>
                </c:pt>
                <c:pt idx="2851">
                  <c:v>-8.7280479999999994</c:v>
                </c:pt>
                <c:pt idx="2852">
                  <c:v>-8.7938690000000008</c:v>
                </c:pt>
                <c:pt idx="2853">
                  <c:v>-8.8608080000000005</c:v>
                </c:pt>
                <c:pt idx="2854">
                  <c:v>-8.9513649999999991</c:v>
                </c:pt>
                <c:pt idx="2855">
                  <c:v>-9.0268049999999995</c:v>
                </c:pt>
                <c:pt idx="2856">
                  <c:v>-9.1014900000000001</c:v>
                </c:pt>
                <c:pt idx="2857">
                  <c:v>-9.2082259999999998</c:v>
                </c:pt>
                <c:pt idx="2858">
                  <c:v>-9.2525630000000003</c:v>
                </c:pt>
                <c:pt idx="2859">
                  <c:v>-9.3361920000000005</c:v>
                </c:pt>
                <c:pt idx="2860">
                  <c:v>-9.4414960000000008</c:v>
                </c:pt>
                <c:pt idx="2861">
                  <c:v>-9.5259800000000006</c:v>
                </c:pt>
                <c:pt idx="2862">
                  <c:v>-9.6206420000000001</c:v>
                </c:pt>
                <c:pt idx="2863">
                  <c:v>-9.7159300000000002</c:v>
                </c:pt>
                <c:pt idx="2864">
                  <c:v>-9.8440440000000002</c:v>
                </c:pt>
                <c:pt idx="2865">
                  <c:v>-9.9394589999999994</c:v>
                </c:pt>
                <c:pt idx="2866">
                  <c:v>-10.073421</c:v>
                </c:pt>
                <c:pt idx="2867">
                  <c:v>-10.122296</c:v>
                </c:pt>
                <c:pt idx="2868">
                  <c:v>-10.271604</c:v>
                </c:pt>
                <c:pt idx="2869">
                  <c:v>-10.363903000000001</c:v>
                </c:pt>
                <c:pt idx="2870">
                  <c:v>-10.480713</c:v>
                </c:pt>
                <c:pt idx="2871">
                  <c:v>-10.60561</c:v>
                </c:pt>
                <c:pt idx="2872">
                  <c:v>-10.680999</c:v>
                </c:pt>
                <c:pt idx="2873">
                  <c:v>-10.815422</c:v>
                </c:pt>
                <c:pt idx="2874">
                  <c:v>-10.970188</c:v>
                </c:pt>
                <c:pt idx="2875">
                  <c:v>-11.06917</c:v>
                </c:pt>
                <c:pt idx="2876">
                  <c:v>-11.219891000000001</c:v>
                </c:pt>
                <c:pt idx="2877">
                  <c:v>-11.382301999999999</c:v>
                </c:pt>
                <c:pt idx="2878">
                  <c:v>-11.545629</c:v>
                </c:pt>
                <c:pt idx="2879">
                  <c:v>-11.710649999999999</c:v>
                </c:pt>
                <c:pt idx="2880">
                  <c:v>-11.871969999999999</c:v>
                </c:pt>
                <c:pt idx="2881">
                  <c:v>-12.047439000000001</c:v>
                </c:pt>
                <c:pt idx="2882">
                  <c:v>-12.207475000000001</c:v>
                </c:pt>
                <c:pt idx="2883">
                  <c:v>-12.382282999999999</c:v>
                </c:pt>
                <c:pt idx="2884">
                  <c:v>-12.551399</c:v>
                </c:pt>
                <c:pt idx="2885">
                  <c:v>-5.1376799999999996</c:v>
                </c:pt>
                <c:pt idx="2886">
                  <c:v>-2.3021419999999999</c:v>
                </c:pt>
                <c:pt idx="2887">
                  <c:v>-0.76301399999999997</c:v>
                </c:pt>
                <c:pt idx="2888">
                  <c:v>-0.14884500000000001</c:v>
                </c:pt>
                <c:pt idx="2889">
                  <c:v>-0.36737900000000001</c:v>
                </c:pt>
                <c:pt idx="2890">
                  <c:v>-0.36852000000000001</c:v>
                </c:pt>
                <c:pt idx="2891">
                  <c:v>-4.5894999999999998E-2</c:v>
                </c:pt>
                <c:pt idx="2892">
                  <c:v>5.7355000000000003E-2</c:v>
                </c:pt>
                <c:pt idx="2893">
                  <c:v>9.9267999999999995E-2</c:v>
                </c:pt>
                <c:pt idx="2894">
                  <c:v>0.10385999999999999</c:v>
                </c:pt>
                <c:pt idx="2895">
                  <c:v>0.13039799999999999</c:v>
                </c:pt>
                <c:pt idx="2896">
                  <c:v>0.239147</c:v>
                </c:pt>
                <c:pt idx="2897">
                  <c:v>0.32137199999999999</c:v>
                </c:pt>
                <c:pt idx="2898">
                  <c:v>0.41805100000000001</c:v>
                </c:pt>
                <c:pt idx="2899">
                  <c:v>0.59098200000000001</c:v>
                </c:pt>
                <c:pt idx="2900">
                  <c:v>0.87119000000000002</c:v>
                </c:pt>
                <c:pt idx="2901">
                  <c:v>1.6084069999999999</c:v>
                </c:pt>
                <c:pt idx="2902">
                  <c:v>3.1252520000000001</c:v>
                </c:pt>
                <c:pt idx="2903">
                  <c:v>-0.25445000000000001</c:v>
                </c:pt>
                <c:pt idx="2904">
                  <c:v>-1.840657</c:v>
                </c:pt>
                <c:pt idx="2905">
                  <c:v>-2.8381949999999998</c:v>
                </c:pt>
                <c:pt idx="2906">
                  <c:v>-3.453217</c:v>
                </c:pt>
                <c:pt idx="2907">
                  <c:v>-4.0335640000000001</c:v>
                </c:pt>
                <c:pt idx="2908">
                  <c:v>-4.3521130000000001</c:v>
                </c:pt>
                <c:pt idx="2909">
                  <c:v>-3.8413569999999999</c:v>
                </c:pt>
                <c:pt idx="2910">
                  <c:v>-3.642147</c:v>
                </c:pt>
                <c:pt idx="2911">
                  <c:v>-4.0707909999999998</c:v>
                </c:pt>
                <c:pt idx="2912">
                  <c:v>-3.7536070000000001</c:v>
                </c:pt>
                <c:pt idx="2913">
                  <c:v>-4.1221519999999998</c:v>
                </c:pt>
                <c:pt idx="2914">
                  <c:v>-3.728173</c:v>
                </c:pt>
                <c:pt idx="2915">
                  <c:v>-3.829418</c:v>
                </c:pt>
                <c:pt idx="2916">
                  <c:v>-4.0020740000000004</c:v>
                </c:pt>
                <c:pt idx="2917">
                  <c:v>-4.0629559999999998</c:v>
                </c:pt>
                <c:pt idx="2918">
                  <c:v>-4.0419879999999999</c:v>
                </c:pt>
                <c:pt idx="2919">
                  <c:v>-3.8772509999999998</c:v>
                </c:pt>
                <c:pt idx="2920">
                  <c:v>-3.7447810000000001</c:v>
                </c:pt>
                <c:pt idx="2921">
                  <c:v>-3.83717</c:v>
                </c:pt>
                <c:pt idx="2922">
                  <c:v>-3.9797400000000001</c:v>
                </c:pt>
                <c:pt idx="2923">
                  <c:v>-4.0294489999999996</c:v>
                </c:pt>
                <c:pt idx="2924">
                  <c:v>-4.0215079999999999</c:v>
                </c:pt>
                <c:pt idx="2925">
                  <c:v>-4.0027379999999999</c:v>
                </c:pt>
                <c:pt idx="2926">
                  <c:v>-4.0016660000000002</c:v>
                </c:pt>
                <c:pt idx="2927">
                  <c:v>-3.9786440000000001</c:v>
                </c:pt>
                <c:pt idx="2928">
                  <c:v>-4.0050650000000001</c:v>
                </c:pt>
                <c:pt idx="2929">
                  <c:v>-4.0433969999999997</c:v>
                </c:pt>
                <c:pt idx="2930">
                  <c:v>-4.0696859999999999</c:v>
                </c:pt>
                <c:pt idx="2931">
                  <c:v>-4.0735780000000004</c:v>
                </c:pt>
                <c:pt idx="2932">
                  <c:v>-4.0766869999999997</c:v>
                </c:pt>
                <c:pt idx="2933">
                  <c:v>-4.0179210000000003</c:v>
                </c:pt>
                <c:pt idx="2934">
                  <c:v>-4.0418750000000001</c:v>
                </c:pt>
                <c:pt idx="2935">
                  <c:v>-4.05593</c:v>
                </c:pt>
                <c:pt idx="2936">
                  <c:v>-4.0284800000000001</c:v>
                </c:pt>
                <c:pt idx="2937">
                  <c:v>-4.0351569999999999</c:v>
                </c:pt>
                <c:pt idx="2938">
                  <c:v>-4.0220529999999997</c:v>
                </c:pt>
                <c:pt idx="2939">
                  <c:v>-4.0358700000000001</c:v>
                </c:pt>
                <c:pt idx="2940">
                  <c:v>-3.9969389999999998</c:v>
                </c:pt>
                <c:pt idx="2941">
                  <c:v>-4.0025329999999997</c:v>
                </c:pt>
                <c:pt idx="2942">
                  <c:v>-3.9901080000000002</c:v>
                </c:pt>
                <c:pt idx="2943">
                  <c:v>-3.9828899999999998</c:v>
                </c:pt>
                <c:pt idx="2944">
                  <c:v>-3.998075</c:v>
                </c:pt>
                <c:pt idx="2945">
                  <c:v>-3.986478</c:v>
                </c:pt>
                <c:pt idx="2946">
                  <c:v>-3.993792</c:v>
                </c:pt>
                <c:pt idx="2947">
                  <c:v>-3.9983089999999999</c:v>
                </c:pt>
                <c:pt idx="2948">
                  <c:v>-3.9980730000000002</c:v>
                </c:pt>
                <c:pt idx="2949">
                  <c:v>-3.9725990000000002</c:v>
                </c:pt>
                <c:pt idx="2950">
                  <c:v>-3.9578060000000002</c:v>
                </c:pt>
                <c:pt idx="2951">
                  <c:v>-3.9657119999999999</c:v>
                </c:pt>
                <c:pt idx="2952">
                  <c:v>-3.9664450000000002</c:v>
                </c:pt>
                <c:pt idx="2953">
                  <c:v>-3.965408</c:v>
                </c:pt>
                <c:pt idx="2954">
                  <c:v>-3.9349530000000001</c:v>
                </c:pt>
                <c:pt idx="2955">
                  <c:v>-3.941268</c:v>
                </c:pt>
                <c:pt idx="2956">
                  <c:v>-3.9059750000000002</c:v>
                </c:pt>
                <c:pt idx="2957">
                  <c:v>-3.9004819999999998</c:v>
                </c:pt>
                <c:pt idx="2958">
                  <c:v>-3.9163389999999998</c:v>
                </c:pt>
                <c:pt idx="2959">
                  <c:v>-3.9075340000000001</c:v>
                </c:pt>
                <c:pt idx="2960">
                  <c:v>-3.899527</c:v>
                </c:pt>
                <c:pt idx="2961">
                  <c:v>-3.9354909999999999</c:v>
                </c:pt>
                <c:pt idx="2962">
                  <c:v>-3.8957109999999999</c:v>
                </c:pt>
                <c:pt idx="2963">
                  <c:v>-3.3900139999999999</c:v>
                </c:pt>
                <c:pt idx="2964">
                  <c:v>-3.762699</c:v>
                </c:pt>
                <c:pt idx="2965">
                  <c:v>-3.9735390000000002</c:v>
                </c:pt>
                <c:pt idx="2966">
                  <c:v>-4.0098979999999997</c:v>
                </c:pt>
                <c:pt idx="2967">
                  <c:v>-3.9759389999999999</c:v>
                </c:pt>
                <c:pt idx="2968">
                  <c:v>-3.819204</c:v>
                </c:pt>
                <c:pt idx="2969">
                  <c:v>-3.7870089999999998</c:v>
                </c:pt>
                <c:pt idx="2970">
                  <c:v>-3.8073649999999999</c:v>
                </c:pt>
                <c:pt idx="2971">
                  <c:v>-3.87276</c:v>
                </c:pt>
                <c:pt idx="2972">
                  <c:v>-3.9225970000000001</c:v>
                </c:pt>
                <c:pt idx="2973">
                  <c:v>-3.9251659999999999</c:v>
                </c:pt>
                <c:pt idx="2974">
                  <c:v>-3.9197649999999999</c:v>
                </c:pt>
                <c:pt idx="2975">
                  <c:v>-3.9262100000000002</c:v>
                </c:pt>
                <c:pt idx="2976">
                  <c:v>-3.9318569999999999</c:v>
                </c:pt>
                <c:pt idx="2977">
                  <c:v>-3.9627319999999999</c:v>
                </c:pt>
                <c:pt idx="2978">
                  <c:v>-3.9436209999999998</c:v>
                </c:pt>
                <c:pt idx="2979">
                  <c:v>-3.975616</c:v>
                </c:pt>
                <c:pt idx="2980">
                  <c:v>-3.9509219999999998</c:v>
                </c:pt>
                <c:pt idx="2981">
                  <c:v>-3.9573909999999999</c:v>
                </c:pt>
                <c:pt idx="2982">
                  <c:v>-3.9597419999999999</c:v>
                </c:pt>
                <c:pt idx="2983">
                  <c:v>-4.0217770000000002</c:v>
                </c:pt>
                <c:pt idx="2984">
                  <c:v>-4.0775449999999998</c:v>
                </c:pt>
                <c:pt idx="2985">
                  <c:v>-4.1479489999999997</c:v>
                </c:pt>
                <c:pt idx="2986">
                  <c:v>-4.1989890000000001</c:v>
                </c:pt>
                <c:pt idx="2987">
                  <c:v>-4.2726569999999997</c:v>
                </c:pt>
                <c:pt idx="2988">
                  <c:v>-4.2966009999999999</c:v>
                </c:pt>
                <c:pt idx="2989">
                  <c:v>-4.3174549999999998</c:v>
                </c:pt>
                <c:pt idx="2990">
                  <c:v>-4.3945020000000001</c:v>
                </c:pt>
                <c:pt idx="2991">
                  <c:v>-4.4819690000000003</c:v>
                </c:pt>
                <c:pt idx="2992">
                  <c:v>-4.5342180000000001</c:v>
                </c:pt>
                <c:pt idx="2993">
                  <c:v>-4.5883859999999999</c:v>
                </c:pt>
                <c:pt idx="2994">
                  <c:v>-4.6546909999999997</c:v>
                </c:pt>
                <c:pt idx="2995">
                  <c:v>-4.7054020000000003</c:v>
                </c:pt>
                <c:pt idx="2996">
                  <c:v>-4.745717</c:v>
                </c:pt>
                <c:pt idx="2997">
                  <c:v>-4.8058350000000001</c:v>
                </c:pt>
                <c:pt idx="2998">
                  <c:v>-4.8436560000000002</c:v>
                </c:pt>
                <c:pt idx="2999">
                  <c:v>-4.8950630000000004</c:v>
                </c:pt>
                <c:pt idx="3000">
                  <c:v>-4.9125199999999998</c:v>
                </c:pt>
                <c:pt idx="3001">
                  <c:v>-4.9749080000000001</c:v>
                </c:pt>
                <c:pt idx="3002">
                  <c:v>-4.9926579999999996</c:v>
                </c:pt>
                <c:pt idx="3003">
                  <c:v>-5.0453270000000003</c:v>
                </c:pt>
                <c:pt idx="3004">
                  <c:v>-5.0865689999999999</c:v>
                </c:pt>
                <c:pt idx="3005">
                  <c:v>-5.0989389999999997</c:v>
                </c:pt>
                <c:pt idx="3006">
                  <c:v>-5.1009339999999996</c:v>
                </c:pt>
                <c:pt idx="3007">
                  <c:v>-5.1568379999999996</c:v>
                </c:pt>
                <c:pt idx="3008">
                  <c:v>-5.1572750000000003</c:v>
                </c:pt>
                <c:pt idx="3009">
                  <c:v>-5.1950560000000001</c:v>
                </c:pt>
                <c:pt idx="3010">
                  <c:v>-5.2105230000000002</c:v>
                </c:pt>
                <c:pt idx="3011">
                  <c:v>-5.2270440000000002</c:v>
                </c:pt>
                <c:pt idx="3012">
                  <c:v>-5.2716859999999999</c:v>
                </c:pt>
                <c:pt idx="3013">
                  <c:v>-5.2851920000000003</c:v>
                </c:pt>
                <c:pt idx="3014">
                  <c:v>-5.3077449999999997</c:v>
                </c:pt>
                <c:pt idx="3015">
                  <c:v>-5.3538490000000003</c:v>
                </c:pt>
                <c:pt idx="3016">
                  <c:v>-5.3832979999999999</c:v>
                </c:pt>
                <c:pt idx="3017">
                  <c:v>-5.4006790000000002</c:v>
                </c:pt>
                <c:pt idx="3018">
                  <c:v>-5.4377199999999997</c:v>
                </c:pt>
                <c:pt idx="3019">
                  <c:v>-5.4813479999999997</c:v>
                </c:pt>
                <c:pt idx="3020">
                  <c:v>-5.4949669999999999</c:v>
                </c:pt>
                <c:pt idx="3021">
                  <c:v>-5.5182060000000002</c:v>
                </c:pt>
                <c:pt idx="3022">
                  <c:v>-5.564209</c:v>
                </c:pt>
                <c:pt idx="3023">
                  <c:v>-5.5925770000000004</c:v>
                </c:pt>
                <c:pt idx="3024">
                  <c:v>-5.6188520000000004</c:v>
                </c:pt>
                <c:pt idx="3025">
                  <c:v>-5.6502410000000003</c:v>
                </c:pt>
                <c:pt idx="3026">
                  <c:v>-5.6620090000000003</c:v>
                </c:pt>
                <c:pt idx="3027">
                  <c:v>-5.6843110000000001</c:v>
                </c:pt>
                <c:pt idx="3028">
                  <c:v>-5.7209260000000004</c:v>
                </c:pt>
                <c:pt idx="3029">
                  <c:v>-5.7477099999999997</c:v>
                </c:pt>
                <c:pt idx="3030">
                  <c:v>-5.7541539999999998</c:v>
                </c:pt>
                <c:pt idx="3031">
                  <c:v>-5.8073649999999999</c:v>
                </c:pt>
                <c:pt idx="3032">
                  <c:v>-5.8497969999999997</c:v>
                </c:pt>
                <c:pt idx="3033">
                  <c:v>-5.8609650000000002</c:v>
                </c:pt>
                <c:pt idx="3034">
                  <c:v>-5.8988399999999999</c:v>
                </c:pt>
                <c:pt idx="3035">
                  <c:v>-5.9419120000000003</c:v>
                </c:pt>
                <c:pt idx="3036">
                  <c:v>-5.9769779999999999</c:v>
                </c:pt>
                <c:pt idx="3037">
                  <c:v>-6.0014130000000003</c:v>
                </c:pt>
                <c:pt idx="3038">
                  <c:v>-6.0004309999999998</c:v>
                </c:pt>
                <c:pt idx="3039">
                  <c:v>-6.0379699999999996</c:v>
                </c:pt>
                <c:pt idx="3040">
                  <c:v>-6.0960070000000002</c:v>
                </c:pt>
                <c:pt idx="3041">
                  <c:v>-6.0959960000000004</c:v>
                </c:pt>
                <c:pt idx="3042">
                  <c:v>-6.1646470000000004</c:v>
                </c:pt>
                <c:pt idx="3043">
                  <c:v>-6.1896839999999997</c:v>
                </c:pt>
                <c:pt idx="3044">
                  <c:v>-6.2487409999999999</c:v>
                </c:pt>
                <c:pt idx="3045">
                  <c:v>-6.1980760000000004</c:v>
                </c:pt>
                <c:pt idx="3046">
                  <c:v>-6.1897149999999996</c:v>
                </c:pt>
                <c:pt idx="3047">
                  <c:v>-6.1845049999999997</c:v>
                </c:pt>
                <c:pt idx="3048">
                  <c:v>-6.2413660000000002</c:v>
                </c:pt>
                <c:pt idx="3049">
                  <c:v>-6.2887149999999998</c:v>
                </c:pt>
                <c:pt idx="3050">
                  <c:v>-6.3038129999999999</c:v>
                </c:pt>
                <c:pt idx="3051">
                  <c:v>-6.3861999999999997</c:v>
                </c:pt>
                <c:pt idx="3052">
                  <c:v>-6.4106569999999996</c:v>
                </c:pt>
                <c:pt idx="3053">
                  <c:v>-6.4580330000000004</c:v>
                </c:pt>
                <c:pt idx="3054">
                  <c:v>-6.4893200000000002</c:v>
                </c:pt>
                <c:pt idx="3055">
                  <c:v>-6.5283119999999997</c:v>
                </c:pt>
                <c:pt idx="3056">
                  <c:v>-6.6023899999999998</c:v>
                </c:pt>
                <c:pt idx="3057">
                  <c:v>-6.6302050000000001</c:v>
                </c:pt>
                <c:pt idx="3058">
                  <c:v>-6.6693189999999998</c:v>
                </c:pt>
                <c:pt idx="3059">
                  <c:v>-6.7297729999999998</c:v>
                </c:pt>
                <c:pt idx="3060">
                  <c:v>-6.7647779999999997</c:v>
                </c:pt>
                <c:pt idx="3061">
                  <c:v>-6.8216770000000002</c:v>
                </c:pt>
                <c:pt idx="3062">
                  <c:v>-6.873068</c:v>
                </c:pt>
                <c:pt idx="3063">
                  <c:v>-6.9103269999999997</c:v>
                </c:pt>
                <c:pt idx="3064">
                  <c:v>-6.9650790000000002</c:v>
                </c:pt>
                <c:pt idx="3065">
                  <c:v>-7.0164679999999997</c:v>
                </c:pt>
                <c:pt idx="3066">
                  <c:v>-7.055447</c:v>
                </c:pt>
                <c:pt idx="3067">
                  <c:v>-7.1124749999999999</c:v>
                </c:pt>
                <c:pt idx="3068">
                  <c:v>-7.164059</c:v>
                </c:pt>
                <c:pt idx="3069">
                  <c:v>-7.2195080000000003</c:v>
                </c:pt>
                <c:pt idx="3070">
                  <c:v>-7.2864380000000004</c:v>
                </c:pt>
                <c:pt idx="3071">
                  <c:v>-7.3264810000000002</c:v>
                </c:pt>
                <c:pt idx="3072">
                  <c:v>-7.3844519999999996</c:v>
                </c:pt>
                <c:pt idx="3073">
                  <c:v>-7.3953230000000003</c:v>
                </c:pt>
                <c:pt idx="3074">
                  <c:v>-7.4467920000000003</c:v>
                </c:pt>
                <c:pt idx="3075">
                  <c:v>-7.4912599999999996</c:v>
                </c:pt>
                <c:pt idx="3076">
                  <c:v>-7.6145110000000003</c:v>
                </c:pt>
                <c:pt idx="3077">
                  <c:v>-7.6810739999999997</c:v>
                </c:pt>
                <c:pt idx="3078">
                  <c:v>-7.786689</c:v>
                </c:pt>
                <c:pt idx="3079">
                  <c:v>-7.8478149999999998</c:v>
                </c:pt>
                <c:pt idx="3080">
                  <c:v>-7.9385969999999997</c:v>
                </c:pt>
                <c:pt idx="3081">
                  <c:v>-8.0084630000000008</c:v>
                </c:pt>
                <c:pt idx="3082">
                  <c:v>-8.0728259999999992</c:v>
                </c:pt>
                <c:pt idx="3083">
                  <c:v>-8.1693379999999998</c:v>
                </c:pt>
                <c:pt idx="3084">
                  <c:v>-8.2216819999999995</c:v>
                </c:pt>
                <c:pt idx="3085">
                  <c:v>-8.3321240000000003</c:v>
                </c:pt>
                <c:pt idx="3086">
                  <c:v>-8.3883489999999998</c:v>
                </c:pt>
                <c:pt idx="3087">
                  <c:v>-8.4491329999999998</c:v>
                </c:pt>
                <c:pt idx="3088">
                  <c:v>-8.5263749999999998</c:v>
                </c:pt>
                <c:pt idx="3089">
                  <c:v>-8.6555630000000008</c:v>
                </c:pt>
                <c:pt idx="3090">
                  <c:v>-8.7625109999999999</c:v>
                </c:pt>
                <c:pt idx="3091">
                  <c:v>-8.8136880000000009</c:v>
                </c:pt>
                <c:pt idx="3092">
                  <c:v>-8.9391169999999995</c:v>
                </c:pt>
                <c:pt idx="3093">
                  <c:v>-9.0310159999999993</c:v>
                </c:pt>
                <c:pt idx="3094">
                  <c:v>-9.1558510000000002</c:v>
                </c:pt>
                <c:pt idx="3095">
                  <c:v>-9.2873570000000001</c:v>
                </c:pt>
                <c:pt idx="3096">
                  <c:v>-9.3222369999999994</c:v>
                </c:pt>
                <c:pt idx="3097">
                  <c:v>-9.4697250000000004</c:v>
                </c:pt>
                <c:pt idx="3098">
                  <c:v>-9.6023069999999997</c:v>
                </c:pt>
                <c:pt idx="3099">
                  <c:v>-9.6954519999999995</c:v>
                </c:pt>
                <c:pt idx="3100">
                  <c:v>-9.8292970000000004</c:v>
                </c:pt>
                <c:pt idx="3101">
                  <c:v>-9.953519</c:v>
                </c:pt>
                <c:pt idx="3102">
                  <c:v>-10.053191</c:v>
                </c:pt>
                <c:pt idx="3103">
                  <c:v>-10.183014</c:v>
                </c:pt>
                <c:pt idx="3104">
                  <c:v>-10.294176</c:v>
                </c:pt>
                <c:pt idx="3105">
                  <c:v>-10.474926</c:v>
                </c:pt>
                <c:pt idx="3106">
                  <c:v>-10.577927000000001</c:v>
                </c:pt>
                <c:pt idx="3107">
                  <c:v>-10.660629999999999</c:v>
                </c:pt>
                <c:pt idx="3108">
                  <c:v>-10.819414</c:v>
                </c:pt>
                <c:pt idx="3109">
                  <c:v>-10.954241</c:v>
                </c:pt>
                <c:pt idx="3110">
                  <c:v>-11.077175</c:v>
                </c:pt>
                <c:pt idx="3111">
                  <c:v>-11.192128</c:v>
                </c:pt>
                <c:pt idx="3112">
                  <c:v>-11.370203999999999</c:v>
                </c:pt>
                <c:pt idx="3113">
                  <c:v>-11.506999</c:v>
                </c:pt>
                <c:pt idx="3114">
                  <c:v>-11.646108999999999</c:v>
                </c:pt>
                <c:pt idx="3115">
                  <c:v>-11.799757</c:v>
                </c:pt>
                <c:pt idx="3116">
                  <c:v>-11.953989</c:v>
                </c:pt>
                <c:pt idx="3117">
                  <c:v>-12.060426</c:v>
                </c:pt>
                <c:pt idx="3118">
                  <c:v>-12.222913</c:v>
                </c:pt>
                <c:pt idx="3119">
                  <c:v>-12.411507</c:v>
                </c:pt>
                <c:pt idx="3120">
                  <c:v>-12.538478</c:v>
                </c:pt>
                <c:pt idx="3121">
                  <c:v>-12.722103000000001</c:v>
                </c:pt>
                <c:pt idx="3122">
                  <c:v>-12.88448</c:v>
                </c:pt>
                <c:pt idx="3123">
                  <c:v>-13.047012</c:v>
                </c:pt>
                <c:pt idx="3124">
                  <c:v>-13.190963999999999</c:v>
                </c:pt>
                <c:pt idx="3125">
                  <c:v>-5.9550289999999997</c:v>
                </c:pt>
                <c:pt idx="3126">
                  <c:v>-3.0031599999999998</c:v>
                </c:pt>
                <c:pt idx="3127">
                  <c:v>-1.2257670000000001</c:v>
                </c:pt>
                <c:pt idx="3128">
                  <c:v>-0.38736599999999999</c:v>
                </c:pt>
                <c:pt idx="3129">
                  <c:v>-9.6979999999999997E-2</c:v>
                </c:pt>
                <c:pt idx="3130">
                  <c:v>-9.8130000000000005E-3</c:v>
                </c:pt>
                <c:pt idx="3131">
                  <c:v>4.6531999999999997E-2</c:v>
                </c:pt>
                <c:pt idx="3132">
                  <c:v>7.0082000000000005E-2</c:v>
                </c:pt>
                <c:pt idx="3133">
                  <c:v>4.5187999999999999E-2</c:v>
                </c:pt>
                <c:pt idx="3134">
                  <c:v>9.3659999999999993E-2</c:v>
                </c:pt>
                <c:pt idx="3135">
                  <c:v>0.109406</c:v>
                </c:pt>
                <c:pt idx="3136">
                  <c:v>0.114084</c:v>
                </c:pt>
                <c:pt idx="3137">
                  <c:v>0.209532</c:v>
                </c:pt>
                <c:pt idx="3138">
                  <c:v>0.32660699999999998</c:v>
                </c:pt>
                <c:pt idx="3139">
                  <c:v>0.47455199999999997</c:v>
                </c:pt>
                <c:pt idx="3140">
                  <c:v>0.71606099999999995</c:v>
                </c:pt>
                <c:pt idx="3141">
                  <c:v>1.1563049999999999</c:v>
                </c:pt>
                <c:pt idx="3142">
                  <c:v>2.5819719999999999</c:v>
                </c:pt>
                <c:pt idx="3143">
                  <c:v>0.86340799999999995</c:v>
                </c:pt>
                <c:pt idx="3144">
                  <c:v>-1.7234609999999999</c:v>
                </c:pt>
                <c:pt idx="3145">
                  <c:v>-2.8878529999999998</c:v>
                </c:pt>
                <c:pt idx="3146">
                  <c:v>-3.522564</c:v>
                </c:pt>
                <c:pt idx="3147">
                  <c:v>-4.1066029999999998</c:v>
                </c:pt>
                <c:pt idx="3148">
                  <c:v>-4.4714219999999996</c:v>
                </c:pt>
                <c:pt idx="3149">
                  <c:v>-4.0220149999999997</c:v>
                </c:pt>
                <c:pt idx="3150">
                  <c:v>-3.6654</c:v>
                </c:pt>
                <c:pt idx="3151">
                  <c:v>-4.1824760000000003</c:v>
                </c:pt>
                <c:pt idx="3152">
                  <c:v>-3.9515959999999999</c:v>
                </c:pt>
                <c:pt idx="3153">
                  <c:v>-4.2331849999999998</c:v>
                </c:pt>
                <c:pt idx="3154">
                  <c:v>-4.1044900000000002</c:v>
                </c:pt>
                <c:pt idx="3155">
                  <c:v>-4.0931369999999996</c:v>
                </c:pt>
                <c:pt idx="3156">
                  <c:v>-4.3478389999999996</c:v>
                </c:pt>
                <c:pt idx="3157">
                  <c:v>-4.4220879999999996</c:v>
                </c:pt>
                <c:pt idx="3158">
                  <c:v>-4.4418030000000002</c:v>
                </c:pt>
                <c:pt idx="3159">
                  <c:v>-4.3774309999999996</c:v>
                </c:pt>
                <c:pt idx="3160">
                  <c:v>-4.3157519999999998</c:v>
                </c:pt>
                <c:pt idx="3161">
                  <c:v>-4.3561920000000001</c:v>
                </c:pt>
                <c:pt idx="3162">
                  <c:v>-4.5378150000000002</c:v>
                </c:pt>
                <c:pt idx="3163">
                  <c:v>-4.608994</c:v>
                </c:pt>
                <c:pt idx="3164">
                  <c:v>-4.6721440000000003</c:v>
                </c:pt>
                <c:pt idx="3165">
                  <c:v>-4.6914150000000001</c:v>
                </c:pt>
                <c:pt idx="3166">
                  <c:v>-4.693047</c:v>
                </c:pt>
                <c:pt idx="3167">
                  <c:v>-4.7164000000000001</c:v>
                </c:pt>
                <c:pt idx="3168">
                  <c:v>-4.7442469999999997</c:v>
                </c:pt>
                <c:pt idx="3169">
                  <c:v>-4.8069389999999999</c:v>
                </c:pt>
                <c:pt idx="3170">
                  <c:v>-4.8120260000000004</c:v>
                </c:pt>
                <c:pt idx="3171">
                  <c:v>-4.8030080000000002</c:v>
                </c:pt>
                <c:pt idx="3172">
                  <c:v>-4.7762779999999996</c:v>
                </c:pt>
                <c:pt idx="3173">
                  <c:v>-4.7728029999999997</c:v>
                </c:pt>
                <c:pt idx="3174">
                  <c:v>-4.788678</c:v>
                </c:pt>
                <c:pt idx="3175">
                  <c:v>-4.8015660000000002</c:v>
                </c:pt>
                <c:pt idx="3176">
                  <c:v>-4.7899979999999998</c:v>
                </c:pt>
                <c:pt idx="3177">
                  <c:v>-4.8126559999999996</c:v>
                </c:pt>
                <c:pt idx="3178">
                  <c:v>-4.8189099999999998</c:v>
                </c:pt>
                <c:pt idx="3179">
                  <c:v>-4.7979099999999999</c:v>
                </c:pt>
                <c:pt idx="3180">
                  <c:v>-4.7738379999999996</c:v>
                </c:pt>
                <c:pt idx="3181">
                  <c:v>-4.7555839999999998</c:v>
                </c:pt>
                <c:pt idx="3182">
                  <c:v>-4.7285339999999998</c:v>
                </c:pt>
                <c:pt idx="3183">
                  <c:v>-4.7038219999999997</c:v>
                </c:pt>
                <c:pt idx="3184">
                  <c:v>-4.6583439999999996</c:v>
                </c:pt>
                <c:pt idx="3185">
                  <c:v>-4.6842189999999997</c:v>
                </c:pt>
                <c:pt idx="3186">
                  <c:v>-4.678706</c:v>
                </c:pt>
                <c:pt idx="3187">
                  <c:v>-4.6776140000000002</c:v>
                </c:pt>
                <c:pt idx="3188">
                  <c:v>-4.655341</c:v>
                </c:pt>
                <c:pt idx="3189">
                  <c:v>-4.6726390000000002</c:v>
                </c:pt>
                <c:pt idx="3190">
                  <c:v>-4.6313789999999999</c:v>
                </c:pt>
                <c:pt idx="3191">
                  <c:v>-4.6390029999999998</c:v>
                </c:pt>
                <c:pt idx="3192">
                  <c:v>-4.6698839999999997</c:v>
                </c:pt>
                <c:pt idx="3193">
                  <c:v>-4.6357889999999999</c:v>
                </c:pt>
                <c:pt idx="3194">
                  <c:v>-4.6227799999999997</c:v>
                </c:pt>
                <c:pt idx="3195">
                  <c:v>-4.6261679999999998</c:v>
                </c:pt>
                <c:pt idx="3196">
                  <c:v>-4.6504000000000003</c:v>
                </c:pt>
                <c:pt idx="3197">
                  <c:v>-4.6347480000000001</c:v>
                </c:pt>
                <c:pt idx="3198">
                  <c:v>-4.6105289999999997</c:v>
                </c:pt>
                <c:pt idx="3199">
                  <c:v>-4.6070820000000001</c:v>
                </c:pt>
                <c:pt idx="3200">
                  <c:v>-4.6207529999999997</c:v>
                </c:pt>
                <c:pt idx="3201">
                  <c:v>-4.5980150000000002</c:v>
                </c:pt>
                <c:pt idx="3202">
                  <c:v>-4.5785929999999997</c:v>
                </c:pt>
                <c:pt idx="3203">
                  <c:v>-4.5878819999999996</c:v>
                </c:pt>
                <c:pt idx="3204">
                  <c:v>-4.5965429999999996</c:v>
                </c:pt>
                <c:pt idx="3205">
                  <c:v>-4.551609</c:v>
                </c:pt>
                <c:pt idx="3206">
                  <c:v>-4.5657329999999998</c:v>
                </c:pt>
                <c:pt idx="3207">
                  <c:v>-4.5664239999999996</c:v>
                </c:pt>
                <c:pt idx="3208">
                  <c:v>-4.5816530000000002</c:v>
                </c:pt>
                <c:pt idx="3209">
                  <c:v>-4.5769500000000001</c:v>
                </c:pt>
                <c:pt idx="3210">
                  <c:v>-4.5873670000000004</c:v>
                </c:pt>
                <c:pt idx="3211">
                  <c:v>-4.5154899999999998</c:v>
                </c:pt>
                <c:pt idx="3212">
                  <c:v>-4.5280839999999998</c:v>
                </c:pt>
                <c:pt idx="3213">
                  <c:v>-4.5212820000000002</c:v>
                </c:pt>
                <c:pt idx="3214">
                  <c:v>-4.5551310000000003</c:v>
                </c:pt>
                <c:pt idx="3215">
                  <c:v>-4.5500210000000001</c:v>
                </c:pt>
                <c:pt idx="3216">
                  <c:v>-4.5782759999999998</c:v>
                </c:pt>
                <c:pt idx="3217">
                  <c:v>-4.595872</c:v>
                </c:pt>
                <c:pt idx="3218">
                  <c:v>-4.6130300000000002</c:v>
                </c:pt>
                <c:pt idx="3219">
                  <c:v>-4.6066570000000002</c:v>
                </c:pt>
                <c:pt idx="3220">
                  <c:v>-4.6558359999999999</c:v>
                </c:pt>
                <c:pt idx="3221">
                  <c:v>-4.6525819999999998</c:v>
                </c:pt>
                <c:pt idx="3222">
                  <c:v>-4.6454829999999996</c:v>
                </c:pt>
                <c:pt idx="3223">
                  <c:v>-4.6326770000000002</c:v>
                </c:pt>
                <c:pt idx="3224">
                  <c:v>-4.637575</c:v>
                </c:pt>
                <c:pt idx="3225">
                  <c:v>-4.6617509999999998</c:v>
                </c:pt>
                <c:pt idx="3226">
                  <c:v>-4.6806460000000003</c:v>
                </c:pt>
                <c:pt idx="3227">
                  <c:v>-4.6577279999999996</c:v>
                </c:pt>
                <c:pt idx="3228">
                  <c:v>-4.6511199999999997</c:v>
                </c:pt>
                <c:pt idx="3229">
                  <c:v>-4.6725899999999996</c:v>
                </c:pt>
                <c:pt idx="3230">
                  <c:v>-4.6392829999999998</c:v>
                </c:pt>
                <c:pt idx="3231">
                  <c:v>-4.6312170000000004</c:v>
                </c:pt>
                <c:pt idx="3232">
                  <c:v>-4.6608799999999997</c:v>
                </c:pt>
                <c:pt idx="3233">
                  <c:v>-4.6674110000000004</c:v>
                </c:pt>
                <c:pt idx="3234">
                  <c:v>-4.7126279999999996</c:v>
                </c:pt>
                <c:pt idx="3235">
                  <c:v>-4.7444319999999998</c:v>
                </c:pt>
                <c:pt idx="3236">
                  <c:v>-4.757898</c:v>
                </c:pt>
                <c:pt idx="3237">
                  <c:v>-4.7694489999999998</c:v>
                </c:pt>
                <c:pt idx="3238">
                  <c:v>-4.7982889999999996</c:v>
                </c:pt>
                <c:pt idx="3239">
                  <c:v>-4.7974110000000003</c:v>
                </c:pt>
                <c:pt idx="3240">
                  <c:v>-4.832929</c:v>
                </c:pt>
                <c:pt idx="3241">
                  <c:v>-4.8360050000000001</c:v>
                </c:pt>
                <c:pt idx="3242">
                  <c:v>-4.8462430000000003</c:v>
                </c:pt>
                <c:pt idx="3243">
                  <c:v>-4.8613109999999997</c:v>
                </c:pt>
                <c:pt idx="3244">
                  <c:v>-4.8799429999999999</c:v>
                </c:pt>
                <c:pt idx="3245">
                  <c:v>-4.9180739999999998</c:v>
                </c:pt>
                <c:pt idx="3246">
                  <c:v>-4.9042440000000003</c:v>
                </c:pt>
                <c:pt idx="3247">
                  <c:v>-4.9473989999999999</c:v>
                </c:pt>
                <c:pt idx="3248">
                  <c:v>-4.9451869999999998</c:v>
                </c:pt>
                <c:pt idx="3249">
                  <c:v>-4.9952829999999997</c:v>
                </c:pt>
                <c:pt idx="3250">
                  <c:v>-5.0208550000000001</c:v>
                </c:pt>
                <c:pt idx="3251">
                  <c:v>-4.9623799999999996</c:v>
                </c:pt>
                <c:pt idx="3252">
                  <c:v>-4.9406999999999996</c:v>
                </c:pt>
                <c:pt idx="3253">
                  <c:v>-4.9484389999999996</c:v>
                </c:pt>
                <c:pt idx="3254">
                  <c:v>-5.006926</c:v>
                </c:pt>
                <c:pt idx="3255">
                  <c:v>-5.0331279999999996</c:v>
                </c:pt>
                <c:pt idx="3256">
                  <c:v>-5.0455019999999999</c:v>
                </c:pt>
                <c:pt idx="3257">
                  <c:v>-5.0921139999999996</c:v>
                </c:pt>
                <c:pt idx="3258">
                  <c:v>-5.1071340000000003</c:v>
                </c:pt>
                <c:pt idx="3259">
                  <c:v>-5.1447690000000001</c:v>
                </c:pt>
                <c:pt idx="3260">
                  <c:v>-5.2023510000000002</c:v>
                </c:pt>
                <c:pt idx="3261">
                  <c:v>-5.2002610000000002</c:v>
                </c:pt>
                <c:pt idx="3262">
                  <c:v>-5.2143050000000004</c:v>
                </c:pt>
                <c:pt idx="3263">
                  <c:v>-5.2537120000000002</c:v>
                </c:pt>
                <c:pt idx="3264">
                  <c:v>-5.2976960000000002</c:v>
                </c:pt>
                <c:pt idx="3265">
                  <c:v>-5.3074250000000003</c:v>
                </c:pt>
                <c:pt idx="3266">
                  <c:v>-5.3481680000000003</c:v>
                </c:pt>
                <c:pt idx="3267">
                  <c:v>-5.3283120000000004</c:v>
                </c:pt>
                <c:pt idx="3268">
                  <c:v>-5.3570339999999996</c:v>
                </c:pt>
                <c:pt idx="3269">
                  <c:v>-5.4167059999999996</c:v>
                </c:pt>
                <c:pt idx="3270">
                  <c:v>-5.4451080000000003</c:v>
                </c:pt>
                <c:pt idx="3271">
                  <c:v>-5.4830649999999999</c:v>
                </c:pt>
                <c:pt idx="3272">
                  <c:v>-5.532902</c:v>
                </c:pt>
                <c:pt idx="3273">
                  <c:v>-5.5583369999999999</c:v>
                </c:pt>
                <c:pt idx="3274">
                  <c:v>-5.608714</c:v>
                </c:pt>
                <c:pt idx="3275">
                  <c:v>-5.6341530000000004</c:v>
                </c:pt>
                <c:pt idx="3276">
                  <c:v>-5.6830090000000002</c:v>
                </c:pt>
                <c:pt idx="3277">
                  <c:v>-5.7369479999999999</c:v>
                </c:pt>
                <c:pt idx="3278">
                  <c:v>-5.8098020000000004</c:v>
                </c:pt>
                <c:pt idx="3279">
                  <c:v>-5.8242240000000001</c:v>
                </c:pt>
                <c:pt idx="3280">
                  <c:v>-5.8365999999999998</c:v>
                </c:pt>
                <c:pt idx="3281">
                  <c:v>-5.8544159999999996</c:v>
                </c:pt>
                <c:pt idx="3282">
                  <c:v>-5.880509</c:v>
                </c:pt>
                <c:pt idx="3283">
                  <c:v>-5.9307470000000002</c:v>
                </c:pt>
                <c:pt idx="3284">
                  <c:v>-5.9610510000000003</c:v>
                </c:pt>
                <c:pt idx="3285">
                  <c:v>-6.0019900000000002</c:v>
                </c:pt>
                <c:pt idx="3286">
                  <c:v>-6.0781749999999999</c:v>
                </c:pt>
                <c:pt idx="3287">
                  <c:v>-6.0872580000000003</c:v>
                </c:pt>
                <c:pt idx="3288">
                  <c:v>-6.1433770000000001</c:v>
                </c:pt>
                <c:pt idx="3289">
                  <c:v>-6.2032230000000004</c:v>
                </c:pt>
                <c:pt idx="3290">
                  <c:v>-6.2380890000000004</c:v>
                </c:pt>
                <c:pt idx="3291">
                  <c:v>-6.3139989999999999</c:v>
                </c:pt>
                <c:pt idx="3292">
                  <c:v>-6.3604240000000001</c:v>
                </c:pt>
                <c:pt idx="3293">
                  <c:v>-6.4146219999999996</c:v>
                </c:pt>
                <c:pt idx="3294">
                  <c:v>-6.4610269999999996</c:v>
                </c:pt>
                <c:pt idx="3295">
                  <c:v>-6.5488189999999999</c:v>
                </c:pt>
                <c:pt idx="3296">
                  <c:v>-6.5777720000000004</c:v>
                </c:pt>
                <c:pt idx="3297">
                  <c:v>-6.6313259999999996</c:v>
                </c:pt>
                <c:pt idx="3298">
                  <c:v>-6.7099080000000004</c:v>
                </c:pt>
                <c:pt idx="3299">
                  <c:v>-6.7387540000000001</c:v>
                </c:pt>
                <c:pt idx="3300">
                  <c:v>-6.7636500000000002</c:v>
                </c:pt>
                <c:pt idx="3301">
                  <c:v>-6.7954090000000003</c:v>
                </c:pt>
                <c:pt idx="3302">
                  <c:v>-6.8694750000000004</c:v>
                </c:pt>
                <c:pt idx="3303">
                  <c:v>-6.9571800000000001</c:v>
                </c:pt>
                <c:pt idx="3304">
                  <c:v>-7.0237800000000004</c:v>
                </c:pt>
                <c:pt idx="3305">
                  <c:v>-7.073448</c:v>
                </c:pt>
                <c:pt idx="3306">
                  <c:v>-7.1618380000000004</c:v>
                </c:pt>
                <c:pt idx="3307">
                  <c:v>-7.200952</c:v>
                </c:pt>
                <c:pt idx="3308">
                  <c:v>-7.2665689999999996</c:v>
                </c:pt>
                <c:pt idx="3309">
                  <c:v>-7.3467349999999998</c:v>
                </c:pt>
                <c:pt idx="3310">
                  <c:v>-7.4044220000000003</c:v>
                </c:pt>
                <c:pt idx="3311">
                  <c:v>-7.4837600000000002</c:v>
                </c:pt>
                <c:pt idx="3312">
                  <c:v>-7.5415770000000002</c:v>
                </c:pt>
                <c:pt idx="3313">
                  <c:v>-7.6378789999999999</c:v>
                </c:pt>
                <c:pt idx="3314">
                  <c:v>-7.7252720000000004</c:v>
                </c:pt>
                <c:pt idx="3315">
                  <c:v>-7.8113729999999997</c:v>
                </c:pt>
                <c:pt idx="3316">
                  <c:v>-7.9062609999999998</c:v>
                </c:pt>
                <c:pt idx="3317">
                  <c:v>-7.9823199999999996</c:v>
                </c:pt>
                <c:pt idx="3318">
                  <c:v>-8.0566139999999997</c:v>
                </c:pt>
                <c:pt idx="3319">
                  <c:v>-8.1412910000000007</c:v>
                </c:pt>
                <c:pt idx="3320">
                  <c:v>-8.2339900000000004</c:v>
                </c:pt>
                <c:pt idx="3321">
                  <c:v>-8.3201000000000001</c:v>
                </c:pt>
                <c:pt idx="3322">
                  <c:v>-8.4170619999999996</c:v>
                </c:pt>
                <c:pt idx="3323">
                  <c:v>-8.4815609999999992</c:v>
                </c:pt>
                <c:pt idx="3324">
                  <c:v>-8.6061549999999993</c:v>
                </c:pt>
                <c:pt idx="3325">
                  <c:v>-8.7045449999999995</c:v>
                </c:pt>
                <c:pt idx="3326">
                  <c:v>-8.8428070000000005</c:v>
                </c:pt>
                <c:pt idx="3327">
                  <c:v>-8.9966980000000003</c:v>
                </c:pt>
                <c:pt idx="3328">
                  <c:v>-9.0933869999999999</c:v>
                </c:pt>
                <c:pt idx="3329">
                  <c:v>-9.2915749999999999</c:v>
                </c:pt>
                <c:pt idx="3330">
                  <c:v>-9.4270230000000002</c:v>
                </c:pt>
                <c:pt idx="3331">
                  <c:v>-9.5807420000000008</c:v>
                </c:pt>
                <c:pt idx="3332">
                  <c:v>-9.7374279999999995</c:v>
                </c:pt>
                <c:pt idx="3333">
                  <c:v>-9.8755070000000007</c:v>
                </c:pt>
                <c:pt idx="3334">
                  <c:v>-10.056497</c:v>
                </c:pt>
                <c:pt idx="3335">
                  <c:v>-10.201893</c:v>
                </c:pt>
                <c:pt idx="3336">
                  <c:v>-10.332851</c:v>
                </c:pt>
                <c:pt idx="3337">
                  <c:v>-10.482806999999999</c:v>
                </c:pt>
                <c:pt idx="3338">
                  <c:v>-10.599850999999999</c:v>
                </c:pt>
                <c:pt idx="3339">
                  <c:v>-10.752599</c:v>
                </c:pt>
                <c:pt idx="3340">
                  <c:v>-10.862731</c:v>
                </c:pt>
                <c:pt idx="3341">
                  <c:v>-10.972402000000001</c:v>
                </c:pt>
                <c:pt idx="3342">
                  <c:v>-11.094224000000001</c:v>
                </c:pt>
                <c:pt idx="3343">
                  <c:v>-11.212418</c:v>
                </c:pt>
                <c:pt idx="3344">
                  <c:v>-11.312359000000001</c:v>
                </c:pt>
                <c:pt idx="3345">
                  <c:v>-11.434806</c:v>
                </c:pt>
                <c:pt idx="3346">
                  <c:v>-11.509831999999999</c:v>
                </c:pt>
                <c:pt idx="3347">
                  <c:v>-11.637269</c:v>
                </c:pt>
                <c:pt idx="3348">
                  <c:v>-11.732029000000001</c:v>
                </c:pt>
                <c:pt idx="3349">
                  <c:v>-11.794043</c:v>
                </c:pt>
                <c:pt idx="3350">
                  <c:v>-11.923387</c:v>
                </c:pt>
                <c:pt idx="3351">
                  <c:v>-12.063337000000001</c:v>
                </c:pt>
                <c:pt idx="3352">
                  <c:v>-12.178703000000001</c:v>
                </c:pt>
                <c:pt idx="3353">
                  <c:v>-12.316596000000001</c:v>
                </c:pt>
                <c:pt idx="3354">
                  <c:v>-12.463564</c:v>
                </c:pt>
                <c:pt idx="3355">
                  <c:v>-12.579863</c:v>
                </c:pt>
                <c:pt idx="3356">
                  <c:v>-12.747403</c:v>
                </c:pt>
                <c:pt idx="3357">
                  <c:v>-12.868302</c:v>
                </c:pt>
                <c:pt idx="3358">
                  <c:v>-12.977176</c:v>
                </c:pt>
                <c:pt idx="3359">
                  <c:v>-13.113206999999999</c:v>
                </c:pt>
                <c:pt idx="3360">
                  <c:v>-13.261684000000001</c:v>
                </c:pt>
                <c:pt idx="3361">
                  <c:v>-13.460153999999999</c:v>
                </c:pt>
                <c:pt idx="3362">
                  <c:v>-13.61261</c:v>
                </c:pt>
                <c:pt idx="3363">
                  <c:v>-13.789431</c:v>
                </c:pt>
                <c:pt idx="3364">
                  <c:v>-13.909345999999999</c:v>
                </c:pt>
                <c:pt idx="3365">
                  <c:v>-6.8961180000000004</c:v>
                </c:pt>
                <c:pt idx="3366">
                  <c:v>-3.5692370000000002</c:v>
                </c:pt>
                <c:pt idx="3367">
                  <c:v>-1.4564330000000001</c:v>
                </c:pt>
                <c:pt idx="3368">
                  <c:v>-0.43088100000000001</c:v>
                </c:pt>
                <c:pt idx="3369">
                  <c:v>-0.250421</c:v>
                </c:pt>
                <c:pt idx="3370">
                  <c:v>-4.1753999999999999E-2</c:v>
                </c:pt>
                <c:pt idx="3371">
                  <c:v>-0.358012</c:v>
                </c:pt>
                <c:pt idx="3372">
                  <c:v>-2.7264E-2</c:v>
                </c:pt>
                <c:pt idx="3373">
                  <c:v>8.8803999999999994E-2</c:v>
                </c:pt>
                <c:pt idx="3374">
                  <c:v>9.5593999999999998E-2</c:v>
                </c:pt>
                <c:pt idx="3375">
                  <c:v>0.12037200000000001</c:v>
                </c:pt>
                <c:pt idx="3376">
                  <c:v>0.20746400000000001</c:v>
                </c:pt>
                <c:pt idx="3377">
                  <c:v>0.28115699999999999</c:v>
                </c:pt>
                <c:pt idx="3378">
                  <c:v>0.41354299999999999</c:v>
                </c:pt>
                <c:pt idx="3379">
                  <c:v>0.53573700000000002</c:v>
                </c:pt>
                <c:pt idx="3380">
                  <c:v>0.77030699999999996</c:v>
                </c:pt>
                <c:pt idx="3381">
                  <c:v>1.226186</c:v>
                </c:pt>
                <c:pt idx="3382">
                  <c:v>1.5876999999999999</c:v>
                </c:pt>
                <c:pt idx="3383">
                  <c:v>2.3010579999999998</c:v>
                </c:pt>
                <c:pt idx="3384">
                  <c:v>-1.5924199999999999</c:v>
                </c:pt>
                <c:pt idx="3385">
                  <c:v>-2.3834270000000002</c:v>
                </c:pt>
                <c:pt idx="3386">
                  <c:v>-3.1700379999999999</c:v>
                </c:pt>
                <c:pt idx="3387">
                  <c:v>-3.7788400000000002</c:v>
                </c:pt>
                <c:pt idx="3388">
                  <c:v>-4.2835859999999997</c:v>
                </c:pt>
                <c:pt idx="3389">
                  <c:v>-4.2991720000000004</c:v>
                </c:pt>
                <c:pt idx="3390">
                  <c:v>-3.5747740000000001</c:v>
                </c:pt>
                <c:pt idx="3391">
                  <c:v>-3.837933</c:v>
                </c:pt>
                <c:pt idx="3392">
                  <c:v>-3.9744869999999999</c:v>
                </c:pt>
                <c:pt idx="3393">
                  <c:v>-4.0867659999999999</c:v>
                </c:pt>
                <c:pt idx="3394">
                  <c:v>-4.0099549999999997</c:v>
                </c:pt>
                <c:pt idx="3395">
                  <c:v>-3.8277230000000002</c:v>
                </c:pt>
                <c:pt idx="3396">
                  <c:v>-4.0790790000000001</c:v>
                </c:pt>
                <c:pt idx="3397">
                  <c:v>-4.2071009999999998</c:v>
                </c:pt>
                <c:pt idx="3398">
                  <c:v>-4.2675689999999999</c:v>
                </c:pt>
                <c:pt idx="3399">
                  <c:v>-4.2188819999999998</c:v>
                </c:pt>
                <c:pt idx="3400">
                  <c:v>-4.0820639999999999</c:v>
                </c:pt>
                <c:pt idx="3401">
                  <c:v>-4.0410180000000002</c:v>
                </c:pt>
                <c:pt idx="3402">
                  <c:v>-4.1632160000000002</c:v>
                </c:pt>
                <c:pt idx="3403">
                  <c:v>-4.2183260000000002</c:v>
                </c:pt>
                <c:pt idx="3404">
                  <c:v>-4.2797229999999997</c:v>
                </c:pt>
                <c:pt idx="3405">
                  <c:v>-4.2624599999999999</c:v>
                </c:pt>
                <c:pt idx="3406">
                  <c:v>-4.2555699999999996</c:v>
                </c:pt>
                <c:pt idx="3407">
                  <c:v>-4.2385570000000001</c:v>
                </c:pt>
                <c:pt idx="3408">
                  <c:v>-4.2222189999999999</c:v>
                </c:pt>
                <c:pt idx="3409">
                  <c:v>-4.2396909999999997</c:v>
                </c:pt>
                <c:pt idx="3410">
                  <c:v>-4.2693899999999996</c:v>
                </c:pt>
                <c:pt idx="3411">
                  <c:v>-4.2847790000000003</c:v>
                </c:pt>
                <c:pt idx="3412">
                  <c:v>-4.2740869999999997</c:v>
                </c:pt>
                <c:pt idx="3413">
                  <c:v>-4.2745749999999996</c:v>
                </c:pt>
                <c:pt idx="3414">
                  <c:v>-4.2359419999999997</c:v>
                </c:pt>
                <c:pt idx="3415">
                  <c:v>-4.2552469999999998</c:v>
                </c:pt>
                <c:pt idx="3416">
                  <c:v>-4.2491459999999996</c:v>
                </c:pt>
                <c:pt idx="3417">
                  <c:v>-4.2443710000000001</c:v>
                </c:pt>
                <c:pt idx="3418">
                  <c:v>-4.2409270000000001</c:v>
                </c:pt>
                <c:pt idx="3419">
                  <c:v>-4.2393159999999996</c:v>
                </c:pt>
                <c:pt idx="3420">
                  <c:v>-4.2226090000000003</c:v>
                </c:pt>
                <c:pt idx="3421">
                  <c:v>-4.2195489999999998</c:v>
                </c:pt>
                <c:pt idx="3422">
                  <c:v>-4.193403</c:v>
                </c:pt>
                <c:pt idx="3423">
                  <c:v>-4.2214869999999998</c:v>
                </c:pt>
                <c:pt idx="3424">
                  <c:v>-4.2288509999999997</c:v>
                </c:pt>
                <c:pt idx="3425">
                  <c:v>-4.1793139999999998</c:v>
                </c:pt>
                <c:pt idx="3426">
                  <c:v>-4.197228</c:v>
                </c:pt>
                <c:pt idx="3427">
                  <c:v>-4.2176400000000003</c:v>
                </c:pt>
                <c:pt idx="3428">
                  <c:v>-4.2178659999999999</c:v>
                </c:pt>
                <c:pt idx="3429">
                  <c:v>-4.2038900000000003</c:v>
                </c:pt>
                <c:pt idx="3430">
                  <c:v>-4.1814140000000002</c:v>
                </c:pt>
                <c:pt idx="3431">
                  <c:v>-4.1661450000000002</c:v>
                </c:pt>
                <c:pt idx="3432">
                  <c:v>-4.1722039999999998</c:v>
                </c:pt>
                <c:pt idx="3433">
                  <c:v>-4.1622919999999999</c:v>
                </c:pt>
                <c:pt idx="3434">
                  <c:v>-4.1812500000000004</c:v>
                </c:pt>
                <c:pt idx="3435">
                  <c:v>-4.1634180000000001</c:v>
                </c:pt>
                <c:pt idx="3436">
                  <c:v>-4.1489229999999999</c:v>
                </c:pt>
                <c:pt idx="3437">
                  <c:v>-4.1244100000000001</c:v>
                </c:pt>
                <c:pt idx="3438">
                  <c:v>-4.0953330000000001</c:v>
                </c:pt>
                <c:pt idx="3439">
                  <c:v>-4.1053119999999996</c:v>
                </c:pt>
                <c:pt idx="3440">
                  <c:v>-4.0408840000000001</c:v>
                </c:pt>
                <c:pt idx="3441">
                  <c:v>-4.0337199999999998</c:v>
                </c:pt>
                <c:pt idx="3442">
                  <c:v>-4.0518099999999997</c:v>
                </c:pt>
                <c:pt idx="3443">
                  <c:v>-4.0313100000000004</c:v>
                </c:pt>
                <c:pt idx="3444">
                  <c:v>-4.0690569999999999</c:v>
                </c:pt>
                <c:pt idx="3445">
                  <c:v>-4.0542819999999997</c:v>
                </c:pt>
                <c:pt idx="3446">
                  <c:v>-4.083831</c:v>
                </c:pt>
                <c:pt idx="3447">
                  <c:v>-4.0939430000000003</c:v>
                </c:pt>
                <c:pt idx="3448">
                  <c:v>-4.1007740000000004</c:v>
                </c:pt>
                <c:pt idx="3449">
                  <c:v>-4.1118110000000003</c:v>
                </c:pt>
                <c:pt idx="3450">
                  <c:v>-4.1311039999999997</c:v>
                </c:pt>
                <c:pt idx="3451">
                  <c:v>-4.1280429999999999</c:v>
                </c:pt>
                <c:pt idx="3452">
                  <c:v>-4.1164300000000003</c:v>
                </c:pt>
                <c:pt idx="3453">
                  <c:v>-4.1461389999999998</c:v>
                </c:pt>
                <c:pt idx="3454">
                  <c:v>-4.1489529999999997</c:v>
                </c:pt>
                <c:pt idx="3455">
                  <c:v>-4.1647059999999998</c:v>
                </c:pt>
                <c:pt idx="3456">
                  <c:v>-4.1571730000000002</c:v>
                </c:pt>
                <c:pt idx="3457">
                  <c:v>-4.1576440000000003</c:v>
                </c:pt>
                <c:pt idx="3458">
                  <c:v>-4.173953</c:v>
                </c:pt>
                <c:pt idx="3459">
                  <c:v>-4.1759519999999997</c:v>
                </c:pt>
                <c:pt idx="3460">
                  <c:v>-4.1735009999999999</c:v>
                </c:pt>
                <c:pt idx="3461">
                  <c:v>-4.1911500000000004</c:v>
                </c:pt>
                <c:pt idx="3462">
                  <c:v>-4.1972449999999997</c:v>
                </c:pt>
                <c:pt idx="3463">
                  <c:v>-4.2124259999999998</c:v>
                </c:pt>
                <c:pt idx="3464">
                  <c:v>-4.1625079999999999</c:v>
                </c:pt>
                <c:pt idx="3465">
                  <c:v>-4.1639970000000002</c:v>
                </c:pt>
                <c:pt idx="3466">
                  <c:v>-4.1609660000000002</c:v>
                </c:pt>
                <c:pt idx="3467">
                  <c:v>-4.2077840000000002</c:v>
                </c:pt>
                <c:pt idx="3468">
                  <c:v>-4.2190029999999998</c:v>
                </c:pt>
                <c:pt idx="3469">
                  <c:v>-4.2407089999999998</c:v>
                </c:pt>
                <c:pt idx="3470">
                  <c:v>-4.2551059999999996</c:v>
                </c:pt>
                <c:pt idx="3471">
                  <c:v>-4.3073090000000001</c:v>
                </c:pt>
                <c:pt idx="3472">
                  <c:v>-4.3036209999999997</c:v>
                </c:pt>
                <c:pt idx="3473">
                  <c:v>-4.3234450000000004</c:v>
                </c:pt>
                <c:pt idx="3474">
                  <c:v>-4.3575970000000002</c:v>
                </c:pt>
                <c:pt idx="3475">
                  <c:v>-4.3478849999999998</c:v>
                </c:pt>
                <c:pt idx="3476">
                  <c:v>-4.3621699999999999</c:v>
                </c:pt>
                <c:pt idx="3477">
                  <c:v>-4.402787</c:v>
                </c:pt>
                <c:pt idx="3478">
                  <c:v>-4.3981240000000001</c:v>
                </c:pt>
                <c:pt idx="3479">
                  <c:v>-4.4157909999999996</c:v>
                </c:pt>
                <c:pt idx="3480">
                  <c:v>-4.4431760000000002</c:v>
                </c:pt>
                <c:pt idx="3481">
                  <c:v>-4.4756919999999996</c:v>
                </c:pt>
                <c:pt idx="3482">
                  <c:v>-4.4798210000000003</c:v>
                </c:pt>
                <c:pt idx="3483">
                  <c:v>-4.5305270000000002</c:v>
                </c:pt>
                <c:pt idx="3484">
                  <c:v>-4.546297</c:v>
                </c:pt>
                <c:pt idx="3485">
                  <c:v>-4.5719830000000004</c:v>
                </c:pt>
                <c:pt idx="3486">
                  <c:v>-4.5890040000000001</c:v>
                </c:pt>
                <c:pt idx="3487">
                  <c:v>-4.6196299999999999</c:v>
                </c:pt>
                <c:pt idx="3488">
                  <c:v>-4.5845529999999997</c:v>
                </c:pt>
                <c:pt idx="3489">
                  <c:v>-4.5387719999999998</c:v>
                </c:pt>
                <c:pt idx="3490">
                  <c:v>-4.5705450000000001</c:v>
                </c:pt>
                <c:pt idx="3491">
                  <c:v>-4.5964400000000003</c:v>
                </c:pt>
                <c:pt idx="3492">
                  <c:v>-4.624441</c:v>
                </c:pt>
                <c:pt idx="3493">
                  <c:v>-4.6685610000000004</c:v>
                </c:pt>
                <c:pt idx="3494">
                  <c:v>-4.7135790000000002</c:v>
                </c:pt>
                <c:pt idx="3495">
                  <c:v>-4.7839070000000001</c:v>
                </c:pt>
                <c:pt idx="3496">
                  <c:v>-4.8598330000000001</c:v>
                </c:pt>
                <c:pt idx="3497">
                  <c:v>-4.9280229999999996</c:v>
                </c:pt>
                <c:pt idx="3498">
                  <c:v>-4.9873539999999998</c:v>
                </c:pt>
                <c:pt idx="3499">
                  <c:v>-5.0538550000000004</c:v>
                </c:pt>
                <c:pt idx="3500">
                  <c:v>-5.1161789999999998</c:v>
                </c:pt>
                <c:pt idx="3501">
                  <c:v>-5.2010500000000004</c:v>
                </c:pt>
                <c:pt idx="3502">
                  <c:v>-5.2620760000000004</c:v>
                </c:pt>
                <c:pt idx="3503">
                  <c:v>-5.3199959999999997</c:v>
                </c:pt>
                <c:pt idx="3504">
                  <c:v>-5.3541090000000002</c:v>
                </c:pt>
                <c:pt idx="3505">
                  <c:v>-5.3995810000000004</c:v>
                </c:pt>
                <c:pt idx="3506">
                  <c:v>-5.4932220000000003</c:v>
                </c:pt>
                <c:pt idx="3507">
                  <c:v>-5.5611750000000004</c:v>
                </c:pt>
                <c:pt idx="3508">
                  <c:v>-5.6341210000000004</c:v>
                </c:pt>
                <c:pt idx="3509">
                  <c:v>-5.7088279999999996</c:v>
                </c:pt>
                <c:pt idx="3510">
                  <c:v>-5.7554489999999996</c:v>
                </c:pt>
                <c:pt idx="3511">
                  <c:v>-5.816503</c:v>
                </c:pt>
                <c:pt idx="3512">
                  <c:v>-5.8608399999999996</c:v>
                </c:pt>
                <c:pt idx="3513">
                  <c:v>-5.9051159999999996</c:v>
                </c:pt>
                <c:pt idx="3514">
                  <c:v>-5.9591380000000003</c:v>
                </c:pt>
                <c:pt idx="3515">
                  <c:v>-6.0033719999999997</c:v>
                </c:pt>
                <c:pt idx="3516">
                  <c:v>-6.0594640000000002</c:v>
                </c:pt>
                <c:pt idx="3517">
                  <c:v>-6.0841329999999996</c:v>
                </c:pt>
                <c:pt idx="3518">
                  <c:v>-6.1319489999999996</c:v>
                </c:pt>
                <c:pt idx="3519">
                  <c:v>-6.1772169999999997</c:v>
                </c:pt>
                <c:pt idx="3520">
                  <c:v>-6.1951320000000001</c:v>
                </c:pt>
                <c:pt idx="3521">
                  <c:v>-6.231484</c:v>
                </c:pt>
                <c:pt idx="3522">
                  <c:v>-6.2544029999999999</c:v>
                </c:pt>
                <c:pt idx="3523">
                  <c:v>-6.3241329999999998</c:v>
                </c:pt>
                <c:pt idx="3524">
                  <c:v>-6.3665370000000001</c:v>
                </c:pt>
                <c:pt idx="3525">
                  <c:v>-6.4095620000000002</c:v>
                </c:pt>
                <c:pt idx="3526">
                  <c:v>-6.4442019999999998</c:v>
                </c:pt>
                <c:pt idx="3527">
                  <c:v>-6.4519599999999997</c:v>
                </c:pt>
                <c:pt idx="3528">
                  <c:v>-6.5081860000000002</c:v>
                </c:pt>
                <c:pt idx="3529">
                  <c:v>-6.5362150000000003</c:v>
                </c:pt>
                <c:pt idx="3530">
                  <c:v>-6.5915379999999999</c:v>
                </c:pt>
                <c:pt idx="3531">
                  <c:v>-6.6212739999999997</c:v>
                </c:pt>
                <c:pt idx="3532">
                  <c:v>-6.6380710000000001</c:v>
                </c:pt>
                <c:pt idx="3533">
                  <c:v>-6.7084099999999998</c:v>
                </c:pt>
                <c:pt idx="3534">
                  <c:v>-6.772627</c:v>
                </c:pt>
                <c:pt idx="3535">
                  <c:v>-6.8039630000000004</c:v>
                </c:pt>
                <c:pt idx="3536">
                  <c:v>-6.826797</c:v>
                </c:pt>
                <c:pt idx="3537">
                  <c:v>-6.8522499999999997</c:v>
                </c:pt>
                <c:pt idx="3538">
                  <c:v>-6.9275779999999996</c:v>
                </c:pt>
                <c:pt idx="3539">
                  <c:v>-6.9411899999999997</c:v>
                </c:pt>
                <c:pt idx="3540">
                  <c:v>-6.9968269999999997</c:v>
                </c:pt>
                <c:pt idx="3541">
                  <c:v>-7.0609799999999998</c:v>
                </c:pt>
                <c:pt idx="3542">
                  <c:v>-7.0830880000000001</c:v>
                </c:pt>
                <c:pt idx="3543">
                  <c:v>-7.1062050000000001</c:v>
                </c:pt>
                <c:pt idx="3544">
                  <c:v>-7.1762290000000002</c:v>
                </c:pt>
                <c:pt idx="3545">
                  <c:v>-7.2159329999999997</c:v>
                </c:pt>
                <c:pt idx="3546">
                  <c:v>-7.2797650000000003</c:v>
                </c:pt>
                <c:pt idx="3547">
                  <c:v>-7.2938840000000003</c:v>
                </c:pt>
                <c:pt idx="3548">
                  <c:v>-7.3564550000000004</c:v>
                </c:pt>
                <c:pt idx="3549">
                  <c:v>-7.3803419999999997</c:v>
                </c:pt>
                <c:pt idx="3550">
                  <c:v>-7.4204140000000001</c:v>
                </c:pt>
                <c:pt idx="3551">
                  <c:v>-7.459187</c:v>
                </c:pt>
                <c:pt idx="3552">
                  <c:v>-7.5261389999999997</c:v>
                </c:pt>
                <c:pt idx="3553">
                  <c:v>-7.5948399999999996</c:v>
                </c:pt>
                <c:pt idx="3554">
                  <c:v>-7.7055899999999999</c:v>
                </c:pt>
                <c:pt idx="3555">
                  <c:v>-7.7539170000000004</c:v>
                </c:pt>
                <c:pt idx="3556">
                  <c:v>-7.8681590000000003</c:v>
                </c:pt>
                <c:pt idx="3557">
                  <c:v>-7.8869819999999997</c:v>
                </c:pt>
                <c:pt idx="3558">
                  <c:v>-7.9585410000000003</c:v>
                </c:pt>
                <c:pt idx="3559">
                  <c:v>-8.0613060000000001</c:v>
                </c:pt>
                <c:pt idx="3560">
                  <c:v>-8.1211179999999992</c:v>
                </c:pt>
                <c:pt idx="3561">
                  <c:v>-8.1930569999999996</c:v>
                </c:pt>
                <c:pt idx="3562">
                  <c:v>-8.2384020000000007</c:v>
                </c:pt>
                <c:pt idx="3563">
                  <c:v>-8.3340139999999998</c:v>
                </c:pt>
                <c:pt idx="3564">
                  <c:v>-8.3765979999999995</c:v>
                </c:pt>
                <c:pt idx="3565">
                  <c:v>-8.4575030000000009</c:v>
                </c:pt>
                <c:pt idx="3566">
                  <c:v>-8.5182459999999995</c:v>
                </c:pt>
                <c:pt idx="3567">
                  <c:v>-8.6544059999999998</c:v>
                </c:pt>
                <c:pt idx="3568">
                  <c:v>-8.7036940000000005</c:v>
                </c:pt>
                <c:pt idx="3569">
                  <c:v>-8.8004130000000007</c:v>
                </c:pt>
                <c:pt idx="3570">
                  <c:v>-8.9153660000000006</c:v>
                </c:pt>
                <c:pt idx="3571">
                  <c:v>-9.0626250000000006</c:v>
                </c:pt>
                <c:pt idx="3572">
                  <c:v>-9.1908180000000002</c:v>
                </c:pt>
                <c:pt idx="3573">
                  <c:v>-9.3121650000000002</c:v>
                </c:pt>
                <c:pt idx="3574">
                  <c:v>-9.4174489999999995</c:v>
                </c:pt>
                <c:pt idx="3575">
                  <c:v>-9.543272</c:v>
                </c:pt>
                <c:pt idx="3576">
                  <c:v>-9.6438950000000006</c:v>
                </c:pt>
                <c:pt idx="3577">
                  <c:v>-9.7342479999999991</c:v>
                </c:pt>
                <c:pt idx="3578">
                  <c:v>-9.8547069999999994</c:v>
                </c:pt>
                <c:pt idx="3579">
                  <c:v>-10.029918</c:v>
                </c:pt>
                <c:pt idx="3580">
                  <c:v>-10.168746000000001</c:v>
                </c:pt>
                <c:pt idx="3581">
                  <c:v>-10.295731</c:v>
                </c:pt>
                <c:pt idx="3582">
                  <c:v>-10.411526</c:v>
                </c:pt>
                <c:pt idx="3583">
                  <c:v>-10.569447</c:v>
                </c:pt>
                <c:pt idx="3584">
                  <c:v>-10.674555</c:v>
                </c:pt>
                <c:pt idx="3585">
                  <c:v>-10.850016999999999</c:v>
                </c:pt>
                <c:pt idx="3586">
                  <c:v>-10.972856999999999</c:v>
                </c:pt>
                <c:pt idx="3587">
                  <c:v>-11.123516</c:v>
                </c:pt>
                <c:pt idx="3588">
                  <c:v>-11.242984</c:v>
                </c:pt>
                <c:pt idx="3589">
                  <c:v>-11.38015</c:v>
                </c:pt>
                <c:pt idx="3590">
                  <c:v>-11.551076</c:v>
                </c:pt>
                <c:pt idx="3591">
                  <c:v>-11.681024000000001</c:v>
                </c:pt>
                <c:pt idx="3592">
                  <c:v>-11.827469000000001</c:v>
                </c:pt>
                <c:pt idx="3593">
                  <c:v>-11.947207000000001</c:v>
                </c:pt>
                <c:pt idx="3594">
                  <c:v>-12.126678</c:v>
                </c:pt>
                <c:pt idx="3595">
                  <c:v>-12.249015999999999</c:v>
                </c:pt>
                <c:pt idx="3596">
                  <c:v>-12.481982</c:v>
                </c:pt>
                <c:pt idx="3597">
                  <c:v>-12.637442</c:v>
                </c:pt>
                <c:pt idx="3598">
                  <c:v>-12.792748</c:v>
                </c:pt>
                <c:pt idx="3599">
                  <c:v>-12.931673</c:v>
                </c:pt>
                <c:pt idx="3600">
                  <c:v>-13.113568000000001</c:v>
                </c:pt>
                <c:pt idx="3601">
                  <c:v>-13.281046999999999</c:v>
                </c:pt>
                <c:pt idx="3602">
                  <c:v>-13.457478</c:v>
                </c:pt>
                <c:pt idx="3603">
                  <c:v>-13.607835</c:v>
                </c:pt>
                <c:pt idx="3604">
                  <c:v>-13.837104999999999</c:v>
                </c:pt>
                <c:pt idx="3605">
                  <c:v>-6.7845550000000001</c:v>
                </c:pt>
                <c:pt idx="3606">
                  <c:v>-3.4241250000000001</c:v>
                </c:pt>
                <c:pt idx="3607">
                  <c:v>-1.4740409999999999</c:v>
                </c:pt>
                <c:pt idx="3608">
                  <c:v>-0.44816099999999998</c:v>
                </c:pt>
                <c:pt idx="3609">
                  <c:v>-1.0147699999999999</c:v>
                </c:pt>
                <c:pt idx="3610">
                  <c:v>-0.96007299999999995</c:v>
                </c:pt>
                <c:pt idx="3611">
                  <c:v>-0.15423000000000001</c:v>
                </c:pt>
                <c:pt idx="3612">
                  <c:v>-1.1466E-2</c:v>
                </c:pt>
                <c:pt idx="3613">
                  <c:v>5.4003000000000002E-2</c:v>
                </c:pt>
                <c:pt idx="3614">
                  <c:v>8.9727000000000001E-2</c:v>
                </c:pt>
                <c:pt idx="3615">
                  <c:v>0.11662599999999999</c:v>
                </c:pt>
                <c:pt idx="3616">
                  <c:v>0.17658499999999999</c:v>
                </c:pt>
                <c:pt idx="3617">
                  <c:v>0.25323600000000002</c:v>
                </c:pt>
                <c:pt idx="3618">
                  <c:v>0.37906299999999998</c:v>
                </c:pt>
                <c:pt idx="3619">
                  <c:v>0.494593</c:v>
                </c:pt>
                <c:pt idx="3620">
                  <c:v>0.67727300000000001</c:v>
                </c:pt>
                <c:pt idx="3621">
                  <c:v>1.025325</c:v>
                </c:pt>
                <c:pt idx="3622">
                  <c:v>1.6396630000000001</c:v>
                </c:pt>
                <c:pt idx="3623">
                  <c:v>3.0970849999999999</c:v>
                </c:pt>
                <c:pt idx="3624">
                  <c:v>-1.8270390000000001</c:v>
                </c:pt>
                <c:pt idx="3625">
                  <c:v>-2.1917879999999998</c:v>
                </c:pt>
                <c:pt idx="3626">
                  <c:v>-2.9653510000000001</c:v>
                </c:pt>
                <c:pt idx="3627">
                  <c:v>-3.5836739999999998</c:v>
                </c:pt>
                <c:pt idx="3628">
                  <c:v>-4.1815369999999996</c:v>
                </c:pt>
                <c:pt idx="3629">
                  <c:v>-4.6125360000000004</c:v>
                </c:pt>
                <c:pt idx="3630">
                  <c:v>-3.9883299999999999</c:v>
                </c:pt>
                <c:pt idx="3631">
                  <c:v>-3.8397350000000001</c:v>
                </c:pt>
                <c:pt idx="3632">
                  <c:v>-4.1572060000000004</c:v>
                </c:pt>
                <c:pt idx="3633">
                  <c:v>-4.1538779999999997</c:v>
                </c:pt>
                <c:pt idx="3634">
                  <c:v>-4.2950910000000002</c:v>
                </c:pt>
                <c:pt idx="3635">
                  <c:v>-4.0126730000000004</c:v>
                </c:pt>
                <c:pt idx="3636">
                  <c:v>-4.192037</c:v>
                </c:pt>
                <c:pt idx="3637">
                  <c:v>-4.3207360000000001</c:v>
                </c:pt>
                <c:pt idx="3638">
                  <c:v>-4.4050690000000001</c:v>
                </c:pt>
                <c:pt idx="3639">
                  <c:v>-4.3327220000000004</c:v>
                </c:pt>
                <c:pt idx="3640">
                  <c:v>-4.1722429999999999</c:v>
                </c:pt>
                <c:pt idx="3641">
                  <c:v>-4.1128840000000002</c:v>
                </c:pt>
                <c:pt idx="3642">
                  <c:v>-4.1788879999999997</c:v>
                </c:pt>
                <c:pt idx="3643">
                  <c:v>-4.2930849999999996</c:v>
                </c:pt>
                <c:pt idx="3644">
                  <c:v>-4.3229189999999997</c:v>
                </c:pt>
                <c:pt idx="3645">
                  <c:v>-4.3672000000000004</c:v>
                </c:pt>
                <c:pt idx="3646">
                  <c:v>-4.3328189999999998</c:v>
                </c:pt>
                <c:pt idx="3647">
                  <c:v>-4.2841959999999997</c:v>
                </c:pt>
                <c:pt idx="3648">
                  <c:v>-4.2838960000000004</c:v>
                </c:pt>
                <c:pt idx="3649">
                  <c:v>-4.3169380000000004</c:v>
                </c:pt>
                <c:pt idx="3650">
                  <c:v>-4.3294940000000004</c:v>
                </c:pt>
                <c:pt idx="3651">
                  <c:v>-4.319947</c:v>
                </c:pt>
                <c:pt idx="3652">
                  <c:v>-4.299417</c:v>
                </c:pt>
                <c:pt idx="3653">
                  <c:v>-4.2672780000000001</c:v>
                </c:pt>
                <c:pt idx="3654">
                  <c:v>-4.2545909999999996</c:v>
                </c:pt>
                <c:pt idx="3655">
                  <c:v>-4.2799300000000002</c:v>
                </c:pt>
                <c:pt idx="3656">
                  <c:v>-4.3184319999999996</c:v>
                </c:pt>
                <c:pt idx="3657">
                  <c:v>-4.3000100000000003</c:v>
                </c:pt>
                <c:pt idx="3658">
                  <c:v>-4.3171169999999996</c:v>
                </c:pt>
                <c:pt idx="3659">
                  <c:v>-4.30884</c:v>
                </c:pt>
                <c:pt idx="3660">
                  <c:v>-4.2969530000000002</c:v>
                </c:pt>
                <c:pt idx="3661">
                  <c:v>-4.2975760000000003</c:v>
                </c:pt>
                <c:pt idx="3662">
                  <c:v>-4.2809330000000001</c:v>
                </c:pt>
                <c:pt idx="3663">
                  <c:v>-4.2450029999999996</c:v>
                </c:pt>
                <c:pt idx="3664">
                  <c:v>-4.272723</c:v>
                </c:pt>
                <c:pt idx="3665">
                  <c:v>-4.2536350000000001</c:v>
                </c:pt>
                <c:pt idx="3666">
                  <c:v>-4.2599130000000001</c:v>
                </c:pt>
                <c:pt idx="3667">
                  <c:v>-4.1885760000000003</c:v>
                </c:pt>
                <c:pt idx="3668">
                  <c:v>-4.1867609999999997</c:v>
                </c:pt>
                <c:pt idx="3669">
                  <c:v>-4.223014</c:v>
                </c:pt>
                <c:pt idx="3670">
                  <c:v>-4.2793460000000003</c:v>
                </c:pt>
                <c:pt idx="3671">
                  <c:v>-4.2659580000000004</c:v>
                </c:pt>
                <c:pt idx="3672">
                  <c:v>-4.3063580000000004</c:v>
                </c:pt>
                <c:pt idx="3673">
                  <c:v>-4.3699279999999998</c:v>
                </c:pt>
                <c:pt idx="3674">
                  <c:v>-4.3924130000000003</c:v>
                </c:pt>
                <c:pt idx="3675">
                  <c:v>-4.4263000000000003</c:v>
                </c:pt>
                <c:pt idx="3676">
                  <c:v>-4.495609</c:v>
                </c:pt>
                <c:pt idx="3677">
                  <c:v>-4.5526359999999997</c:v>
                </c:pt>
                <c:pt idx="3678">
                  <c:v>-4.6001919999999998</c:v>
                </c:pt>
                <c:pt idx="3679">
                  <c:v>-4.6879489999999997</c:v>
                </c:pt>
                <c:pt idx="3680">
                  <c:v>-4.7018509999999996</c:v>
                </c:pt>
                <c:pt idx="3681">
                  <c:v>-4.7829730000000001</c:v>
                </c:pt>
                <c:pt idx="3682">
                  <c:v>-4.8335020000000002</c:v>
                </c:pt>
                <c:pt idx="3683">
                  <c:v>-4.8709930000000004</c:v>
                </c:pt>
                <c:pt idx="3684">
                  <c:v>-4.9292689999999997</c:v>
                </c:pt>
                <c:pt idx="3685">
                  <c:v>-4.9563269999999999</c:v>
                </c:pt>
                <c:pt idx="3686">
                  <c:v>-4.9856059999999998</c:v>
                </c:pt>
                <c:pt idx="3687">
                  <c:v>-5.0389280000000003</c:v>
                </c:pt>
                <c:pt idx="3688">
                  <c:v>-5.0479729999999998</c:v>
                </c:pt>
                <c:pt idx="3689">
                  <c:v>-5.0681950000000002</c:v>
                </c:pt>
                <c:pt idx="3690">
                  <c:v>-5.1145880000000004</c:v>
                </c:pt>
                <c:pt idx="3691">
                  <c:v>-5.1482520000000003</c:v>
                </c:pt>
                <c:pt idx="3692">
                  <c:v>-5.1212720000000003</c:v>
                </c:pt>
                <c:pt idx="3693">
                  <c:v>-5.089861</c:v>
                </c:pt>
                <c:pt idx="3694">
                  <c:v>-5.097988</c:v>
                </c:pt>
                <c:pt idx="3695">
                  <c:v>-5.0772069999999996</c:v>
                </c:pt>
                <c:pt idx="3696">
                  <c:v>-5.12127</c:v>
                </c:pt>
                <c:pt idx="3697">
                  <c:v>-5.1523370000000002</c:v>
                </c:pt>
                <c:pt idx="3698">
                  <c:v>-5.1649520000000004</c:v>
                </c:pt>
                <c:pt idx="3699">
                  <c:v>-5.1685850000000002</c:v>
                </c:pt>
                <c:pt idx="3700">
                  <c:v>-5.1788540000000003</c:v>
                </c:pt>
                <c:pt idx="3701">
                  <c:v>-5.1729609999999999</c:v>
                </c:pt>
                <c:pt idx="3702">
                  <c:v>-5.1970239999999999</c:v>
                </c:pt>
                <c:pt idx="3703">
                  <c:v>-5.1824450000000004</c:v>
                </c:pt>
                <c:pt idx="3704">
                  <c:v>-5.1894349999999996</c:v>
                </c:pt>
                <c:pt idx="3705">
                  <c:v>-5.165864</c:v>
                </c:pt>
                <c:pt idx="3706">
                  <c:v>-5.1678559999999996</c:v>
                </c:pt>
                <c:pt idx="3707">
                  <c:v>-5.1596640000000003</c:v>
                </c:pt>
                <c:pt idx="3708">
                  <c:v>-5.2183570000000001</c:v>
                </c:pt>
                <c:pt idx="3709">
                  <c:v>-5.22818</c:v>
                </c:pt>
                <c:pt idx="3710">
                  <c:v>-5.2505649999999999</c:v>
                </c:pt>
                <c:pt idx="3711">
                  <c:v>-5.2414769999999997</c:v>
                </c:pt>
                <c:pt idx="3712">
                  <c:v>-5.232005</c:v>
                </c:pt>
                <c:pt idx="3713">
                  <c:v>-5.2798059999999998</c:v>
                </c:pt>
                <c:pt idx="3714">
                  <c:v>-5.2611610000000004</c:v>
                </c:pt>
                <c:pt idx="3715">
                  <c:v>-5.2814759999999996</c:v>
                </c:pt>
                <c:pt idx="3716">
                  <c:v>-5.2699629999999997</c:v>
                </c:pt>
                <c:pt idx="3717">
                  <c:v>-5.3189700000000002</c:v>
                </c:pt>
                <c:pt idx="3718">
                  <c:v>-5.3048989999999998</c:v>
                </c:pt>
                <c:pt idx="3719">
                  <c:v>-5.3096069999999997</c:v>
                </c:pt>
                <c:pt idx="3720">
                  <c:v>-5.2953549999999998</c:v>
                </c:pt>
                <c:pt idx="3721">
                  <c:v>-5.2347840000000003</c:v>
                </c:pt>
                <c:pt idx="3722">
                  <c:v>-5.2494579999999997</c:v>
                </c:pt>
                <c:pt idx="3723">
                  <c:v>-5.2648210000000004</c:v>
                </c:pt>
                <c:pt idx="3724">
                  <c:v>-5.3133330000000001</c:v>
                </c:pt>
                <c:pt idx="3725">
                  <c:v>-5.3559950000000001</c:v>
                </c:pt>
                <c:pt idx="3726">
                  <c:v>-5.3970219999999998</c:v>
                </c:pt>
                <c:pt idx="3727">
                  <c:v>-5.3691579999999997</c:v>
                </c:pt>
                <c:pt idx="3728">
                  <c:v>-5.3833390000000003</c:v>
                </c:pt>
                <c:pt idx="3729">
                  <c:v>-5.3977930000000001</c:v>
                </c:pt>
                <c:pt idx="3730">
                  <c:v>-5.4162090000000003</c:v>
                </c:pt>
                <c:pt idx="3731">
                  <c:v>-5.4397960000000003</c:v>
                </c:pt>
                <c:pt idx="3732">
                  <c:v>-5.4701329999999997</c:v>
                </c:pt>
                <c:pt idx="3733">
                  <c:v>-5.5083089999999997</c:v>
                </c:pt>
                <c:pt idx="3734">
                  <c:v>-5.4875100000000003</c:v>
                </c:pt>
                <c:pt idx="3735">
                  <c:v>-5.475797</c:v>
                </c:pt>
                <c:pt idx="3736">
                  <c:v>-5.5147490000000001</c:v>
                </c:pt>
                <c:pt idx="3737">
                  <c:v>-5.507854</c:v>
                </c:pt>
                <c:pt idx="3738">
                  <c:v>-5.5285700000000002</c:v>
                </c:pt>
                <c:pt idx="3739">
                  <c:v>-5.5514950000000001</c:v>
                </c:pt>
                <c:pt idx="3740">
                  <c:v>-5.5904499999999997</c:v>
                </c:pt>
                <c:pt idx="3741">
                  <c:v>-5.611116</c:v>
                </c:pt>
                <c:pt idx="3742">
                  <c:v>-5.6559980000000003</c:v>
                </c:pt>
                <c:pt idx="3743">
                  <c:v>-5.6815049999999996</c:v>
                </c:pt>
                <c:pt idx="3744">
                  <c:v>-5.7124800000000002</c:v>
                </c:pt>
                <c:pt idx="3745">
                  <c:v>-5.754365</c:v>
                </c:pt>
                <c:pt idx="3746">
                  <c:v>-5.7882819999999997</c:v>
                </c:pt>
                <c:pt idx="3747">
                  <c:v>-5.8226550000000001</c:v>
                </c:pt>
                <c:pt idx="3748">
                  <c:v>-5.8387969999999996</c:v>
                </c:pt>
                <c:pt idx="3749">
                  <c:v>-5.865119</c:v>
                </c:pt>
                <c:pt idx="3750">
                  <c:v>-5.935524</c:v>
                </c:pt>
                <c:pt idx="3751">
                  <c:v>-5.9355609999999999</c:v>
                </c:pt>
                <c:pt idx="3752">
                  <c:v>-5.9878660000000004</c:v>
                </c:pt>
                <c:pt idx="3753">
                  <c:v>-6.026713</c:v>
                </c:pt>
                <c:pt idx="3754">
                  <c:v>-6.0368310000000003</c:v>
                </c:pt>
                <c:pt idx="3755">
                  <c:v>-6.044143</c:v>
                </c:pt>
                <c:pt idx="3756">
                  <c:v>-6.0747730000000004</c:v>
                </c:pt>
                <c:pt idx="3757">
                  <c:v>-6.1316839999999999</c:v>
                </c:pt>
                <c:pt idx="3758">
                  <c:v>-6.1670480000000003</c:v>
                </c:pt>
                <c:pt idx="3759">
                  <c:v>-6.2487919999999999</c:v>
                </c:pt>
                <c:pt idx="3760">
                  <c:v>-6.268643</c:v>
                </c:pt>
                <c:pt idx="3761">
                  <c:v>-6.3300749999999999</c:v>
                </c:pt>
                <c:pt idx="3762">
                  <c:v>-6.3614819999999996</c:v>
                </c:pt>
                <c:pt idx="3763">
                  <c:v>-6.392741</c:v>
                </c:pt>
                <c:pt idx="3764">
                  <c:v>-6.406695</c:v>
                </c:pt>
                <c:pt idx="3765">
                  <c:v>-6.4275390000000003</c:v>
                </c:pt>
                <c:pt idx="3766">
                  <c:v>-6.438923</c:v>
                </c:pt>
                <c:pt idx="3767">
                  <c:v>-6.4673249999999998</c:v>
                </c:pt>
                <c:pt idx="3768">
                  <c:v>-6.5187239999999997</c:v>
                </c:pt>
                <c:pt idx="3769">
                  <c:v>-6.5862410000000002</c:v>
                </c:pt>
                <c:pt idx="3770">
                  <c:v>-6.6465779999999999</c:v>
                </c:pt>
                <c:pt idx="3771">
                  <c:v>-6.6882210000000004</c:v>
                </c:pt>
                <c:pt idx="3772">
                  <c:v>-6.732958</c:v>
                </c:pt>
                <c:pt idx="3773">
                  <c:v>-6.7993800000000002</c:v>
                </c:pt>
                <c:pt idx="3774">
                  <c:v>-6.8737620000000001</c:v>
                </c:pt>
                <c:pt idx="3775">
                  <c:v>-6.8980030000000001</c:v>
                </c:pt>
                <c:pt idx="3776">
                  <c:v>-6.9762690000000003</c:v>
                </c:pt>
                <c:pt idx="3777">
                  <c:v>-7.0417940000000003</c:v>
                </c:pt>
                <c:pt idx="3778">
                  <c:v>-7.0860240000000001</c:v>
                </c:pt>
                <c:pt idx="3779">
                  <c:v>-7.1311059999999999</c:v>
                </c:pt>
                <c:pt idx="3780">
                  <c:v>-7.1956899999999999</c:v>
                </c:pt>
                <c:pt idx="3781">
                  <c:v>-7.2845880000000003</c:v>
                </c:pt>
                <c:pt idx="3782">
                  <c:v>-7.3489610000000001</c:v>
                </c:pt>
                <c:pt idx="3783">
                  <c:v>-7.4048119999999997</c:v>
                </c:pt>
                <c:pt idx="3784">
                  <c:v>-7.486205</c:v>
                </c:pt>
                <c:pt idx="3785">
                  <c:v>-7.5683439999999997</c:v>
                </c:pt>
                <c:pt idx="3786">
                  <c:v>-7.6291370000000001</c:v>
                </c:pt>
                <c:pt idx="3787">
                  <c:v>-7.7233239999999999</c:v>
                </c:pt>
                <c:pt idx="3788">
                  <c:v>-7.8048010000000003</c:v>
                </c:pt>
                <c:pt idx="3789">
                  <c:v>-7.8814970000000004</c:v>
                </c:pt>
                <c:pt idx="3790">
                  <c:v>-7.9889510000000001</c:v>
                </c:pt>
                <c:pt idx="3791">
                  <c:v>-8.0663929999999997</c:v>
                </c:pt>
                <c:pt idx="3792">
                  <c:v>-8.1506120000000006</c:v>
                </c:pt>
                <c:pt idx="3793">
                  <c:v>-8.2539949999999997</c:v>
                </c:pt>
                <c:pt idx="3794">
                  <c:v>-8.3174930000000007</c:v>
                </c:pt>
                <c:pt idx="3795">
                  <c:v>-8.3925839999999994</c:v>
                </c:pt>
                <c:pt idx="3796">
                  <c:v>-8.4693199999999997</c:v>
                </c:pt>
                <c:pt idx="3797">
                  <c:v>-8.5598100000000006</c:v>
                </c:pt>
                <c:pt idx="3798">
                  <c:v>-8.6550019999999996</c:v>
                </c:pt>
                <c:pt idx="3799">
                  <c:v>-8.7099139999999995</c:v>
                </c:pt>
                <c:pt idx="3800">
                  <c:v>-8.7740570000000009</c:v>
                </c:pt>
                <c:pt idx="3801">
                  <c:v>-8.8969810000000003</c:v>
                </c:pt>
                <c:pt idx="3802">
                  <c:v>-8.9965419999999998</c:v>
                </c:pt>
                <c:pt idx="3803">
                  <c:v>-9.1087570000000007</c:v>
                </c:pt>
                <c:pt idx="3804">
                  <c:v>-9.2303180000000005</c:v>
                </c:pt>
                <c:pt idx="3805">
                  <c:v>-9.2956610000000008</c:v>
                </c:pt>
                <c:pt idx="3806">
                  <c:v>-9.3973659999999999</c:v>
                </c:pt>
                <c:pt idx="3807">
                  <c:v>-9.5355539999999994</c:v>
                </c:pt>
                <c:pt idx="3808">
                  <c:v>-9.6534479999999991</c:v>
                </c:pt>
                <c:pt idx="3809">
                  <c:v>-9.7960220000000007</c:v>
                </c:pt>
                <c:pt idx="3810">
                  <c:v>-9.8984749999999995</c:v>
                </c:pt>
                <c:pt idx="3811">
                  <c:v>-10.061112</c:v>
                </c:pt>
                <c:pt idx="3812">
                  <c:v>-10.192379000000001</c:v>
                </c:pt>
                <c:pt idx="3813">
                  <c:v>-10.306939</c:v>
                </c:pt>
                <c:pt idx="3814">
                  <c:v>-10.409592999999999</c:v>
                </c:pt>
                <c:pt idx="3815">
                  <c:v>-10.575357</c:v>
                </c:pt>
                <c:pt idx="3816">
                  <c:v>-10.678979</c:v>
                </c:pt>
                <c:pt idx="3817">
                  <c:v>-10.809403</c:v>
                </c:pt>
                <c:pt idx="3818">
                  <c:v>-10.930725000000001</c:v>
                </c:pt>
                <c:pt idx="3819">
                  <c:v>-11.062063999999999</c:v>
                </c:pt>
                <c:pt idx="3820">
                  <c:v>-11.187941</c:v>
                </c:pt>
                <c:pt idx="3821">
                  <c:v>-11.321331000000001</c:v>
                </c:pt>
                <c:pt idx="3822">
                  <c:v>-11.480071000000001</c:v>
                </c:pt>
                <c:pt idx="3823">
                  <c:v>-11.619308</c:v>
                </c:pt>
                <c:pt idx="3824">
                  <c:v>-11.797145</c:v>
                </c:pt>
                <c:pt idx="3825">
                  <c:v>-11.946213</c:v>
                </c:pt>
                <c:pt idx="3826">
                  <c:v>-12.104946999999999</c:v>
                </c:pt>
                <c:pt idx="3827">
                  <c:v>-12.262195999999999</c:v>
                </c:pt>
                <c:pt idx="3828">
                  <c:v>-12.395028</c:v>
                </c:pt>
                <c:pt idx="3829">
                  <c:v>-12.543467</c:v>
                </c:pt>
                <c:pt idx="3830">
                  <c:v>-12.770647</c:v>
                </c:pt>
                <c:pt idx="3831">
                  <c:v>-12.950174000000001</c:v>
                </c:pt>
                <c:pt idx="3832">
                  <c:v>-13.087987999999999</c:v>
                </c:pt>
                <c:pt idx="3833">
                  <c:v>-13.249312</c:v>
                </c:pt>
                <c:pt idx="3834">
                  <c:v>-13.45215</c:v>
                </c:pt>
                <c:pt idx="3835">
                  <c:v>-13.620381999999999</c:v>
                </c:pt>
                <c:pt idx="3836">
                  <c:v>-13.806664</c:v>
                </c:pt>
                <c:pt idx="3837">
                  <c:v>-13.983649</c:v>
                </c:pt>
                <c:pt idx="3838">
                  <c:v>-14.170301</c:v>
                </c:pt>
                <c:pt idx="3839">
                  <c:v>-14.330607000000001</c:v>
                </c:pt>
                <c:pt idx="3840">
                  <c:v>-14.505882</c:v>
                </c:pt>
                <c:pt idx="3841">
                  <c:v>-14.809578</c:v>
                </c:pt>
                <c:pt idx="3842">
                  <c:v>-14.696346999999999</c:v>
                </c:pt>
                <c:pt idx="3843">
                  <c:v>-15.622021</c:v>
                </c:pt>
                <c:pt idx="3844">
                  <c:v>-15.031324</c:v>
                </c:pt>
                <c:pt idx="3845">
                  <c:v>-8.6515280000000008</c:v>
                </c:pt>
                <c:pt idx="3846">
                  <c:v>-4.9743459999999997</c:v>
                </c:pt>
                <c:pt idx="3847">
                  <c:v>-2.4511189999999998</c:v>
                </c:pt>
                <c:pt idx="3848">
                  <c:v>-0.98441599999999996</c:v>
                </c:pt>
                <c:pt idx="3849">
                  <c:v>-0.31907999999999997</c:v>
                </c:pt>
                <c:pt idx="3850">
                  <c:v>-8.4014000000000005E-2</c:v>
                </c:pt>
                <c:pt idx="3851">
                  <c:v>-1.4154E-2</c:v>
                </c:pt>
                <c:pt idx="3852">
                  <c:v>-0.35942800000000003</c:v>
                </c:pt>
                <c:pt idx="3853">
                  <c:v>-5.5333E-2</c:v>
                </c:pt>
                <c:pt idx="3854">
                  <c:v>-2.4910000000000002E-3</c:v>
                </c:pt>
                <c:pt idx="3855">
                  <c:v>6.0081000000000002E-2</c:v>
                </c:pt>
                <c:pt idx="3856">
                  <c:v>0.11477800000000001</c:v>
                </c:pt>
                <c:pt idx="3857">
                  <c:v>0.113651</c:v>
                </c:pt>
                <c:pt idx="3858">
                  <c:v>0.15670200000000001</c:v>
                </c:pt>
                <c:pt idx="3859">
                  <c:v>0.33360899999999999</c:v>
                </c:pt>
                <c:pt idx="3860">
                  <c:v>0.478746</c:v>
                </c:pt>
                <c:pt idx="3861">
                  <c:v>0.66769000000000001</c:v>
                </c:pt>
                <c:pt idx="3862">
                  <c:v>0.88206899999999999</c:v>
                </c:pt>
                <c:pt idx="3863">
                  <c:v>1.2873969999999999</c:v>
                </c:pt>
                <c:pt idx="3864">
                  <c:v>1.436069</c:v>
                </c:pt>
                <c:pt idx="3865">
                  <c:v>3.619837</c:v>
                </c:pt>
                <c:pt idx="3866">
                  <c:v>-9.1895000000000004E-2</c:v>
                </c:pt>
                <c:pt idx="3867">
                  <c:v>-1.3138829999999999</c:v>
                </c:pt>
                <c:pt idx="3868">
                  <c:v>-2.541674</c:v>
                </c:pt>
                <c:pt idx="3869">
                  <c:v>-3.372433</c:v>
                </c:pt>
                <c:pt idx="3870">
                  <c:v>-3.968553</c:v>
                </c:pt>
                <c:pt idx="3871">
                  <c:v>-4.5341100000000001</c:v>
                </c:pt>
                <c:pt idx="3872">
                  <c:v>-4.49444</c:v>
                </c:pt>
                <c:pt idx="3873">
                  <c:v>-3.8313449999999998</c:v>
                </c:pt>
                <c:pt idx="3874">
                  <c:v>-3.9666610000000002</c:v>
                </c:pt>
                <c:pt idx="3875">
                  <c:v>-4.1362560000000004</c:v>
                </c:pt>
                <c:pt idx="3876">
                  <c:v>-4.3424199999999997</c:v>
                </c:pt>
                <c:pt idx="3877">
                  <c:v>-3.9392740000000002</c:v>
                </c:pt>
                <c:pt idx="3878">
                  <c:v>-4.1116570000000001</c:v>
                </c:pt>
                <c:pt idx="3879">
                  <c:v>-4.1695229999999999</c:v>
                </c:pt>
                <c:pt idx="3880">
                  <c:v>-4.3028420000000001</c:v>
                </c:pt>
                <c:pt idx="3881">
                  <c:v>-4.3652920000000002</c:v>
                </c:pt>
                <c:pt idx="3882">
                  <c:v>-4.2484339999999996</c:v>
                </c:pt>
                <c:pt idx="3883">
                  <c:v>-4.1471429999999998</c:v>
                </c:pt>
                <c:pt idx="3884">
                  <c:v>-4.082668</c:v>
                </c:pt>
                <c:pt idx="3885">
                  <c:v>-4.1769340000000001</c:v>
                </c:pt>
                <c:pt idx="3886">
                  <c:v>-4.2398230000000003</c:v>
                </c:pt>
                <c:pt idx="3887">
                  <c:v>-4.2841820000000004</c:v>
                </c:pt>
                <c:pt idx="3888">
                  <c:v>-4.2887449999999996</c:v>
                </c:pt>
                <c:pt idx="3889">
                  <c:v>-4.2457779999999996</c:v>
                </c:pt>
                <c:pt idx="3890">
                  <c:v>-4.2340600000000004</c:v>
                </c:pt>
                <c:pt idx="3891">
                  <c:v>-4.2265560000000004</c:v>
                </c:pt>
                <c:pt idx="3892">
                  <c:v>-4.2330889999999997</c:v>
                </c:pt>
                <c:pt idx="3893">
                  <c:v>-4.2396140000000004</c:v>
                </c:pt>
                <c:pt idx="3894">
                  <c:v>-4.2488630000000001</c:v>
                </c:pt>
                <c:pt idx="3895">
                  <c:v>-4.2119720000000003</c:v>
                </c:pt>
                <c:pt idx="3896">
                  <c:v>-4.2351080000000003</c:v>
                </c:pt>
                <c:pt idx="3897">
                  <c:v>-4.2429769999999998</c:v>
                </c:pt>
                <c:pt idx="3898">
                  <c:v>-4.232647</c:v>
                </c:pt>
                <c:pt idx="3899">
                  <c:v>-4.2217599999999997</c:v>
                </c:pt>
                <c:pt idx="3900">
                  <c:v>-4.2283730000000004</c:v>
                </c:pt>
                <c:pt idx="3901">
                  <c:v>-4.251201</c:v>
                </c:pt>
                <c:pt idx="3902">
                  <c:v>-4.1936650000000002</c:v>
                </c:pt>
                <c:pt idx="3903">
                  <c:v>-4.2034099999999999</c:v>
                </c:pt>
                <c:pt idx="3904">
                  <c:v>-4.2045919999999999</c:v>
                </c:pt>
                <c:pt idx="3905">
                  <c:v>-4.2029540000000001</c:v>
                </c:pt>
                <c:pt idx="3906">
                  <c:v>-4.1930909999999999</c:v>
                </c:pt>
                <c:pt idx="3907">
                  <c:v>-4.1914910000000001</c:v>
                </c:pt>
                <c:pt idx="3908">
                  <c:v>-4.1676539999999997</c:v>
                </c:pt>
                <c:pt idx="3909">
                  <c:v>-4.1616059999999999</c:v>
                </c:pt>
                <c:pt idx="3910">
                  <c:v>-4.1765800000000004</c:v>
                </c:pt>
                <c:pt idx="3911">
                  <c:v>-4.1326450000000001</c:v>
                </c:pt>
                <c:pt idx="3912">
                  <c:v>-4.1230010000000004</c:v>
                </c:pt>
                <c:pt idx="3913">
                  <c:v>-4.1076790000000001</c:v>
                </c:pt>
                <c:pt idx="3914">
                  <c:v>-4.1183370000000004</c:v>
                </c:pt>
                <c:pt idx="3915">
                  <c:v>-4.1153500000000003</c:v>
                </c:pt>
                <c:pt idx="3916">
                  <c:v>-4.1413820000000001</c:v>
                </c:pt>
                <c:pt idx="3917">
                  <c:v>-4.133267</c:v>
                </c:pt>
                <c:pt idx="3918">
                  <c:v>-4.1581869999999999</c:v>
                </c:pt>
                <c:pt idx="3919">
                  <c:v>-4.1315869999999997</c:v>
                </c:pt>
                <c:pt idx="3920">
                  <c:v>-4.1538599999999999</c:v>
                </c:pt>
                <c:pt idx="3921">
                  <c:v>-4.1470830000000003</c:v>
                </c:pt>
                <c:pt idx="3922">
                  <c:v>-4.1354980000000001</c:v>
                </c:pt>
                <c:pt idx="3923">
                  <c:v>-4.1133150000000001</c:v>
                </c:pt>
                <c:pt idx="3924">
                  <c:v>-4.1349140000000002</c:v>
                </c:pt>
                <c:pt idx="3925">
                  <c:v>-4.0917329999999996</c:v>
                </c:pt>
                <c:pt idx="3926">
                  <c:v>-4.0964299999999998</c:v>
                </c:pt>
                <c:pt idx="3927">
                  <c:v>-4.0949070000000001</c:v>
                </c:pt>
                <c:pt idx="3928">
                  <c:v>-4.0939639999999997</c:v>
                </c:pt>
                <c:pt idx="3929">
                  <c:v>-4.1334419999999996</c:v>
                </c:pt>
                <c:pt idx="3930">
                  <c:v>-4.1580469999999998</c:v>
                </c:pt>
                <c:pt idx="3931">
                  <c:v>-4.1584339999999997</c:v>
                </c:pt>
                <c:pt idx="3932">
                  <c:v>-4.1072069999999998</c:v>
                </c:pt>
                <c:pt idx="3933">
                  <c:v>-4.0907</c:v>
                </c:pt>
                <c:pt idx="3934">
                  <c:v>-4.0981189999999996</c:v>
                </c:pt>
                <c:pt idx="3935">
                  <c:v>-4.1206620000000003</c:v>
                </c:pt>
                <c:pt idx="3936">
                  <c:v>-4.1226130000000003</c:v>
                </c:pt>
                <c:pt idx="3937">
                  <c:v>-4.1548610000000004</c:v>
                </c:pt>
                <c:pt idx="3938">
                  <c:v>-4.1191389999999997</c:v>
                </c:pt>
                <c:pt idx="3939">
                  <c:v>-4.099113</c:v>
                </c:pt>
                <c:pt idx="3940">
                  <c:v>-4.1440859999999997</c:v>
                </c:pt>
                <c:pt idx="3941">
                  <c:v>-4.1359490000000001</c:v>
                </c:pt>
                <c:pt idx="3942">
                  <c:v>-4.1616479999999996</c:v>
                </c:pt>
                <c:pt idx="3943">
                  <c:v>-4.2156640000000003</c:v>
                </c:pt>
                <c:pt idx="3944">
                  <c:v>-4.2225890000000001</c:v>
                </c:pt>
                <c:pt idx="3945">
                  <c:v>-4.2304469999999998</c:v>
                </c:pt>
                <c:pt idx="3946">
                  <c:v>-4.256259</c:v>
                </c:pt>
                <c:pt idx="3947">
                  <c:v>-4.2477289999999996</c:v>
                </c:pt>
                <c:pt idx="3948">
                  <c:v>-4.2687390000000001</c:v>
                </c:pt>
                <c:pt idx="3949">
                  <c:v>-4.2903380000000002</c:v>
                </c:pt>
                <c:pt idx="3950">
                  <c:v>-4.320125</c:v>
                </c:pt>
                <c:pt idx="3951">
                  <c:v>-4.3401199999999998</c:v>
                </c:pt>
                <c:pt idx="3952">
                  <c:v>-4.3243879999999999</c:v>
                </c:pt>
                <c:pt idx="3953">
                  <c:v>-4.3339629999999998</c:v>
                </c:pt>
                <c:pt idx="3954">
                  <c:v>-4.3406940000000001</c:v>
                </c:pt>
                <c:pt idx="3955">
                  <c:v>-4.3336920000000001</c:v>
                </c:pt>
                <c:pt idx="3956">
                  <c:v>-4.33406</c:v>
                </c:pt>
                <c:pt idx="3957">
                  <c:v>-4.3040079999999996</c:v>
                </c:pt>
                <c:pt idx="3958">
                  <c:v>-4.319318</c:v>
                </c:pt>
                <c:pt idx="3959">
                  <c:v>-4.3771560000000003</c:v>
                </c:pt>
                <c:pt idx="3960">
                  <c:v>-4.3845780000000003</c:v>
                </c:pt>
                <c:pt idx="3961">
                  <c:v>-4.3960020000000002</c:v>
                </c:pt>
                <c:pt idx="3962">
                  <c:v>-4.4305750000000002</c:v>
                </c:pt>
                <c:pt idx="3963">
                  <c:v>-4.4753990000000003</c:v>
                </c:pt>
                <c:pt idx="3964">
                  <c:v>-4.5069119999999998</c:v>
                </c:pt>
                <c:pt idx="3965">
                  <c:v>-4.5310199999999998</c:v>
                </c:pt>
                <c:pt idx="3966">
                  <c:v>-4.5166950000000003</c:v>
                </c:pt>
                <c:pt idx="3967">
                  <c:v>-4.5095260000000001</c:v>
                </c:pt>
                <c:pt idx="3968">
                  <c:v>-4.5592620000000004</c:v>
                </c:pt>
                <c:pt idx="3969">
                  <c:v>-4.5710670000000002</c:v>
                </c:pt>
                <c:pt idx="3970">
                  <c:v>-4.5766330000000002</c:v>
                </c:pt>
                <c:pt idx="3971">
                  <c:v>-4.581016</c:v>
                </c:pt>
                <c:pt idx="3972">
                  <c:v>-4.5881420000000004</c:v>
                </c:pt>
                <c:pt idx="3973">
                  <c:v>-4.6202180000000004</c:v>
                </c:pt>
                <c:pt idx="3974">
                  <c:v>-4.6640610000000002</c:v>
                </c:pt>
                <c:pt idx="3975">
                  <c:v>-4.6999909999999998</c:v>
                </c:pt>
                <c:pt idx="3976">
                  <c:v>-4.7394569999999998</c:v>
                </c:pt>
                <c:pt idx="3977">
                  <c:v>-4.7884770000000003</c:v>
                </c:pt>
                <c:pt idx="3978">
                  <c:v>-4.8127940000000002</c:v>
                </c:pt>
                <c:pt idx="3979">
                  <c:v>-4.8589500000000001</c:v>
                </c:pt>
                <c:pt idx="3980">
                  <c:v>-4.8730840000000004</c:v>
                </c:pt>
                <c:pt idx="3981">
                  <c:v>-4.9312990000000001</c:v>
                </c:pt>
                <c:pt idx="3982">
                  <c:v>-4.9666790000000001</c:v>
                </c:pt>
                <c:pt idx="3983">
                  <c:v>-5.0059199999999997</c:v>
                </c:pt>
                <c:pt idx="3984">
                  <c:v>-5.0486440000000004</c:v>
                </c:pt>
                <c:pt idx="3985">
                  <c:v>-5.0842549999999997</c:v>
                </c:pt>
                <c:pt idx="3986">
                  <c:v>-5.1004120000000004</c:v>
                </c:pt>
                <c:pt idx="3987">
                  <c:v>-5.05349</c:v>
                </c:pt>
                <c:pt idx="3988">
                  <c:v>-5.0751239999999997</c:v>
                </c:pt>
                <c:pt idx="3989">
                  <c:v>-5.1515430000000002</c:v>
                </c:pt>
                <c:pt idx="3990">
                  <c:v>-5.1991069999999997</c:v>
                </c:pt>
                <c:pt idx="3991">
                  <c:v>-5.2442589999999996</c:v>
                </c:pt>
                <c:pt idx="3992">
                  <c:v>-5.2960450000000003</c:v>
                </c:pt>
                <c:pt idx="3993">
                  <c:v>-5.3453090000000003</c:v>
                </c:pt>
                <c:pt idx="3994">
                  <c:v>-5.3888619999999996</c:v>
                </c:pt>
                <c:pt idx="3995">
                  <c:v>-5.4404500000000002</c:v>
                </c:pt>
                <c:pt idx="3996">
                  <c:v>-5.4893619999999999</c:v>
                </c:pt>
                <c:pt idx="3997">
                  <c:v>-5.531091</c:v>
                </c:pt>
                <c:pt idx="3998">
                  <c:v>-5.5652939999999997</c:v>
                </c:pt>
                <c:pt idx="3999">
                  <c:v>-5.6350189999999998</c:v>
                </c:pt>
                <c:pt idx="4000">
                  <c:v>-5.6977089999999997</c:v>
                </c:pt>
                <c:pt idx="4001">
                  <c:v>-5.7256359999999997</c:v>
                </c:pt>
                <c:pt idx="4002">
                  <c:v>-5.7819060000000002</c:v>
                </c:pt>
                <c:pt idx="4003">
                  <c:v>-5.8113640000000002</c:v>
                </c:pt>
                <c:pt idx="4004">
                  <c:v>-5.8631270000000004</c:v>
                </c:pt>
                <c:pt idx="4005">
                  <c:v>-5.9385349999999999</c:v>
                </c:pt>
                <c:pt idx="4006">
                  <c:v>-5.9741689999999998</c:v>
                </c:pt>
                <c:pt idx="4007">
                  <c:v>-6.0095599999999996</c:v>
                </c:pt>
                <c:pt idx="4008">
                  <c:v>-6.07979</c:v>
                </c:pt>
                <c:pt idx="4009">
                  <c:v>-6.1423300000000003</c:v>
                </c:pt>
                <c:pt idx="4010">
                  <c:v>-6.1811749999999996</c:v>
                </c:pt>
                <c:pt idx="4011">
                  <c:v>-6.2311500000000004</c:v>
                </c:pt>
                <c:pt idx="4012">
                  <c:v>-6.3260540000000001</c:v>
                </c:pt>
                <c:pt idx="4013">
                  <c:v>-6.4114380000000004</c:v>
                </c:pt>
                <c:pt idx="4014">
                  <c:v>-6.5112540000000001</c:v>
                </c:pt>
                <c:pt idx="4015">
                  <c:v>-6.6046170000000002</c:v>
                </c:pt>
                <c:pt idx="4016">
                  <c:v>-6.7026669999999999</c:v>
                </c:pt>
                <c:pt idx="4017">
                  <c:v>-6.8217160000000003</c:v>
                </c:pt>
                <c:pt idx="4018">
                  <c:v>-6.9100619999999999</c:v>
                </c:pt>
                <c:pt idx="4019">
                  <c:v>-6.9967839999999999</c:v>
                </c:pt>
                <c:pt idx="4020">
                  <c:v>-7.0806719999999999</c:v>
                </c:pt>
                <c:pt idx="4021">
                  <c:v>-7.1840739999999998</c:v>
                </c:pt>
                <c:pt idx="4022">
                  <c:v>-7.2479399999999998</c:v>
                </c:pt>
                <c:pt idx="4023">
                  <c:v>-7.3137509999999999</c:v>
                </c:pt>
                <c:pt idx="4024">
                  <c:v>-7.4155090000000001</c:v>
                </c:pt>
                <c:pt idx="4025">
                  <c:v>-7.4824989999999998</c:v>
                </c:pt>
                <c:pt idx="4026">
                  <c:v>-7.5376899999999996</c:v>
                </c:pt>
                <c:pt idx="4027">
                  <c:v>-7.6099119999999996</c:v>
                </c:pt>
                <c:pt idx="4028">
                  <c:v>-7.6850250000000004</c:v>
                </c:pt>
                <c:pt idx="4029">
                  <c:v>-7.7190399999999997</c:v>
                </c:pt>
                <c:pt idx="4030">
                  <c:v>-7.7808070000000003</c:v>
                </c:pt>
                <c:pt idx="4031">
                  <c:v>-7.838114</c:v>
                </c:pt>
                <c:pt idx="4032">
                  <c:v>-7.924671</c:v>
                </c:pt>
                <c:pt idx="4033">
                  <c:v>-7.9766620000000001</c:v>
                </c:pt>
                <c:pt idx="4034">
                  <c:v>-8.0150570000000005</c:v>
                </c:pt>
                <c:pt idx="4035">
                  <c:v>-8.0449909999999996</c:v>
                </c:pt>
                <c:pt idx="4036">
                  <c:v>-8.1303540000000005</c:v>
                </c:pt>
                <c:pt idx="4037">
                  <c:v>-8.1972520000000006</c:v>
                </c:pt>
                <c:pt idx="4038">
                  <c:v>-8.2290510000000001</c:v>
                </c:pt>
                <c:pt idx="4039">
                  <c:v>-8.3057649999999992</c:v>
                </c:pt>
                <c:pt idx="4040">
                  <c:v>-8.3565290000000001</c:v>
                </c:pt>
                <c:pt idx="4041">
                  <c:v>-8.4223280000000003</c:v>
                </c:pt>
                <c:pt idx="4042">
                  <c:v>-8.4657909999999994</c:v>
                </c:pt>
                <c:pt idx="4043">
                  <c:v>-8.5560569999999991</c:v>
                </c:pt>
                <c:pt idx="4044">
                  <c:v>-8.6188629999999993</c:v>
                </c:pt>
                <c:pt idx="4045">
                  <c:v>-8.6960420000000003</c:v>
                </c:pt>
                <c:pt idx="4046">
                  <c:v>-8.7504209999999993</c:v>
                </c:pt>
                <c:pt idx="4047">
                  <c:v>-8.8298760000000005</c:v>
                </c:pt>
                <c:pt idx="4048">
                  <c:v>-8.9207959999999993</c:v>
                </c:pt>
                <c:pt idx="4049">
                  <c:v>-9.0051009999999998</c:v>
                </c:pt>
                <c:pt idx="4050">
                  <c:v>-9.0538399999999992</c:v>
                </c:pt>
                <c:pt idx="4051">
                  <c:v>-9.0893789999999992</c:v>
                </c:pt>
                <c:pt idx="4052">
                  <c:v>-9.1507919999999991</c:v>
                </c:pt>
                <c:pt idx="4053">
                  <c:v>-9.2395490000000002</c:v>
                </c:pt>
                <c:pt idx="4054">
                  <c:v>-9.3103979999999993</c:v>
                </c:pt>
                <c:pt idx="4055">
                  <c:v>-9.397907</c:v>
                </c:pt>
                <c:pt idx="4056">
                  <c:v>-9.5096729999999994</c:v>
                </c:pt>
                <c:pt idx="4057">
                  <c:v>-9.5956150000000004</c:v>
                </c:pt>
                <c:pt idx="4058">
                  <c:v>-9.6908820000000002</c:v>
                </c:pt>
                <c:pt idx="4059">
                  <c:v>-9.7918339999999997</c:v>
                </c:pt>
                <c:pt idx="4060">
                  <c:v>-9.9382950000000001</c:v>
                </c:pt>
                <c:pt idx="4061">
                  <c:v>-10.028117999999999</c:v>
                </c:pt>
                <c:pt idx="4062">
                  <c:v>-10.139253999999999</c:v>
                </c:pt>
                <c:pt idx="4063">
                  <c:v>-10.257711</c:v>
                </c:pt>
                <c:pt idx="4064">
                  <c:v>-10.382281000000001</c:v>
                </c:pt>
                <c:pt idx="4065">
                  <c:v>-10.501462999999999</c:v>
                </c:pt>
                <c:pt idx="4066">
                  <c:v>-10.635469000000001</c:v>
                </c:pt>
                <c:pt idx="4067">
                  <c:v>-10.755967</c:v>
                </c:pt>
                <c:pt idx="4068">
                  <c:v>-10.833705</c:v>
                </c:pt>
                <c:pt idx="4069">
                  <c:v>-10.988308999999999</c:v>
                </c:pt>
                <c:pt idx="4070">
                  <c:v>-11.121834</c:v>
                </c:pt>
                <c:pt idx="4071">
                  <c:v>-11.238583999999999</c:v>
                </c:pt>
                <c:pt idx="4072">
                  <c:v>-11.388935999999999</c:v>
                </c:pt>
                <c:pt idx="4073">
                  <c:v>-11.597284</c:v>
                </c:pt>
                <c:pt idx="4074">
                  <c:v>-11.720491000000001</c:v>
                </c:pt>
                <c:pt idx="4075">
                  <c:v>-11.870488999999999</c:v>
                </c:pt>
                <c:pt idx="4076">
                  <c:v>-12.074946000000001</c:v>
                </c:pt>
                <c:pt idx="4077">
                  <c:v>-12.205541999999999</c:v>
                </c:pt>
                <c:pt idx="4078">
                  <c:v>-12.375149</c:v>
                </c:pt>
                <c:pt idx="4079">
                  <c:v>-12.564316</c:v>
                </c:pt>
                <c:pt idx="4080">
                  <c:v>-12.744607999999999</c:v>
                </c:pt>
                <c:pt idx="4081">
                  <c:v>-12.947189</c:v>
                </c:pt>
                <c:pt idx="4082">
                  <c:v>-13.133528</c:v>
                </c:pt>
                <c:pt idx="4083">
                  <c:v>-13.322376999999999</c:v>
                </c:pt>
                <c:pt idx="4084">
                  <c:v>-13.544333999999999</c:v>
                </c:pt>
                <c:pt idx="4085">
                  <c:v>-6.8991470000000001</c:v>
                </c:pt>
                <c:pt idx="4086">
                  <c:v>-3.7445499999999998</c:v>
                </c:pt>
                <c:pt idx="4087">
                  <c:v>-1.6264860000000001</c:v>
                </c:pt>
                <c:pt idx="4088">
                  <c:v>-0.56934600000000002</c:v>
                </c:pt>
                <c:pt idx="4089">
                  <c:v>-0.17502300000000001</c:v>
                </c:pt>
                <c:pt idx="4090">
                  <c:v>-3.8397000000000001E-2</c:v>
                </c:pt>
                <c:pt idx="4091">
                  <c:v>2.7074999999999998E-2</c:v>
                </c:pt>
                <c:pt idx="4092">
                  <c:v>-3.2515000000000002E-2</c:v>
                </c:pt>
                <c:pt idx="4093">
                  <c:v>-8.0800000000000002E-4</c:v>
                </c:pt>
                <c:pt idx="4094">
                  <c:v>5.9270999999999997E-2</c:v>
                </c:pt>
                <c:pt idx="4095">
                  <c:v>0.101297</c:v>
                </c:pt>
                <c:pt idx="4096">
                  <c:v>0.117257</c:v>
                </c:pt>
                <c:pt idx="4097">
                  <c:v>0.107198</c:v>
                </c:pt>
                <c:pt idx="4098">
                  <c:v>0.12139</c:v>
                </c:pt>
                <c:pt idx="4099">
                  <c:v>0.270814</c:v>
                </c:pt>
                <c:pt idx="4100">
                  <c:v>0.61112699999999998</c:v>
                </c:pt>
                <c:pt idx="4101">
                  <c:v>0.961059</c:v>
                </c:pt>
                <c:pt idx="4102">
                  <c:v>1.151551</c:v>
                </c:pt>
                <c:pt idx="4103">
                  <c:v>3.1915089999999999</c:v>
                </c:pt>
                <c:pt idx="4104">
                  <c:v>-1.921699</c:v>
                </c:pt>
                <c:pt idx="4105">
                  <c:v>-2.275191</c:v>
                </c:pt>
                <c:pt idx="4106">
                  <c:v>-3.1005180000000001</c:v>
                </c:pt>
                <c:pt idx="4107">
                  <c:v>-3.6212800000000001</c:v>
                </c:pt>
                <c:pt idx="4108">
                  <c:v>-4.2414860000000001</c:v>
                </c:pt>
                <c:pt idx="4109">
                  <c:v>-4.5182019999999996</c:v>
                </c:pt>
                <c:pt idx="4110">
                  <c:v>-3.8313540000000001</c:v>
                </c:pt>
                <c:pt idx="4111">
                  <c:v>-3.7847770000000001</c:v>
                </c:pt>
                <c:pt idx="4112">
                  <c:v>-4.0449570000000001</c:v>
                </c:pt>
                <c:pt idx="4113">
                  <c:v>-3.9945330000000001</c:v>
                </c:pt>
                <c:pt idx="4114">
                  <c:v>-4.1472550000000004</c:v>
                </c:pt>
                <c:pt idx="4115">
                  <c:v>-3.77481</c:v>
                </c:pt>
                <c:pt idx="4116">
                  <c:v>-4.024159</c:v>
                </c:pt>
                <c:pt idx="4117">
                  <c:v>-4.1162460000000003</c:v>
                </c:pt>
                <c:pt idx="4118">
                  <c:v>-4.200488</c:v>
                </c:pt>
                <c:pt idx="4119">
                  <c:v>-4.157324</c:v>
                </c:pt>
                <c:pt idx="4120">
                  <c:v>-4.0495739999999998</c:v>
                </c:pt>
                <c:pt idx="4121">
                  <c:v>-3.9407459999999999</c:v>
                </c:pt>
                <c:pt idx="4122">
                  <c:v>-3.9918309999999999</c:v>
                </c:pt>
                <c:pt idx="4123">
                  <c:v>-4.099227</c:v>
                </c:pt>
                <c:pt idx="4124">
                  <c:v>-4.1618690000000003</c:v>
                </c:pt>
                <c:pt idx="4125">
                  <c:v>-4.1620869999999996</c:v>
                </c:pt>
                <c:pt idx="4126">
                  <c:v>-4.1373119999999997</c:v>
                </c:pt>
                <c:pt idx="4127">
                  <c:v>-4.1329549999999999</c:v>
                </c:pt>
                <c:pt idx="4128">
                  <c:v>-4.1055020000000004</c:v>
                </c:pt>
                <c:pt idx="4129">
                  <c:v>-4.1496890000000004</c:v>
                </c:pt>
                <c:pt idx="4130">
                  <c:v>-4.1720410000000001</c:v>
                </c:pt>
                <c:pt idx="4131">
                  <c:v>-4.1597030000000004</c:v>
                </c:pt>
                <c:pt idx="4132">
                  <c:v>-4.170102</c:v>
                </c:pt>
                <c:pt idx="4133">
                  <c:v>-4.1487239999999996</c:v>
                </c:pt>
                <c:pt idx="4134">
                  <c:v>-4.1460119999999998</c:v>
                </c:pt>
                <c:pt idx="4135">
                  <c:v>-4.1209300000000004</c:v>
                </c:pt>
                <c:pt idx="4136">
                  <c:v>-4.1607620000000001</c:v>
                </c:pt>
                <c:pt idx="4137">
                  <c:v>-4.1450469999999999</c:v>
                </c:pt>
                <c:pt idx="4138">
                  <c:v>-4.1392790000000002</c:v>
                </c:pt>
                <c:pt idx="4139">
                  <c:v>-4.1221379999999996</c:v>
                </c:pt>
                <c:pt idx="4140">
                  <c:v>-4.1332079999999998</c:v>
                </c:pt>
                <c:pt idx="4141">
                  <c:v>-4.1179309999999996</c:v>
                </c:pt>
                <c:pt idx="4142">
                  <c:v>-4.0764250000000004</c:v>
                </c:pt>
                <c:pt idx="4143">
                  <c:v>-4.109642</c:v>
                </c:pt>
                <c:pt idx="4144">
                  <c:v>-4.1013489999999999</c:v>
                </c:pt>
                <c:pt idx="4145">
                  <c:v>-4.1086340000000003</c:v>
                </c:pt>
                <c:pt idx="4146">
                  <c:v>-4.1272209999999996</c:v>
                </c:pt>
                <c:pt idx="4147">
                  <c:v>-4.1103899999999998</c:v>
                </c:pt>
                <c:pt idx="4148">
                  <c:v>-4.0931050000000004</c:v>
                </c:pt>
                <c:pt idx="4149">
                  <c:v>-4.1103959999999997</c:v>
                </c:pt>
                <c:pt idx="4150">
                  <c:v>-4.0817779999999999</c:v>
                </c:pt>
                <c:pt idx="4151">
                  <c:v>-4.0505129999999996</c:v>
                </c:pt>
                <c:pt idx="4152">
                  <c:v>-4.051685</c:v>
                </c:pt>
                <c:pt idx="4153">
                  <c:v>-4.0708690000000001</c:v>
                </c:pt>
                <c:pt idx="4154">
                  <c:v>-4.0907499999999999</c:v>
                </c:pt>
                <c:pt idx="4155">
                  <c:v>-4.0579010000000002</c:v>
                </c:pt>
                <c:pt idx="4156">
                  <c:v>-4.0671369999999998</c:v>
                </c:pt>
                <c:pt idx="4157">
                  <c:v>-4.0613919999999997</c:v>
                </c:pt>
                <c:pt idx="4158">
                  <c:v>-4.0487710000000003</c:v>
                </c:pt>
                <c:pt idx="4159">
                  <c:v>-4.0315060000000003</c:v>
                </c:pt>
                <c:pt idx="4160">
                  <c:v>-4.0189240000000002</c:v>
                </c:pt>
                <c:pt idx="4161">
                  <c:v>-4.0181750000000003</c:v>
                </c:pt>
                <c:pt idx="4162">
                  <c:v>-4.0201900000000004</c:v>
                </c:pt>
                <c:pt idx="4163">
                  <c:v>-4.0271610000000004</c:v>
                </c:pt>
                <c:pt idx="4164">
                  <c:v>-4.0543990000000001</c:v>
                </c:pt>
                <c:pt idx="4165">
                  <c:v>-4.0492559999999997</c:v>
                </c:pt>
                <c:pt idx="4166">
                  <c:v>-4.0895979999999996</c:v>
                </c:pt>
                <c:pt idx="4167">
                  <c:v>-4.0716729999999997</c:v>
                </c:pt>
                <c:pt idx="4168">
                  <c:v>-4.0258380000000002</c:v>
                </c:pt>
                <c:pt idx="4169">
                  <c:v>-4.0117750000000001</c:v>
                </c:pt>
                <c:pt idx="4170">
                  <c:v>-3.9975480000000001</c:v>
                </c:pt>
                <c:pt idx="4171">
                  <c:v>-4.0383089999999999</c:v>
                </c:pt>
                <c:pt idx="4172">
                  <c:v>-4.0610609999999996</c:v>
                </c:pt>
                <c:pt idx="4173">
                  <c:v>-4.0836079999999999</c:v>
                </c:pt>
                <c:pt idx="4174">
                  <c:v>-4.1178980000000003</c:v>
                </c:pt>
                <c:pt idx="4175">
                  <c:v>-4.1097070000000002</c:v>
                </c:pt>
                <c:pt idx="4176">
                  <c:v>-4.1093400000000004</c:v>
                </c:pt>
                <c:pt idx="4177">
                  <c:v>-4.1310279999999997</c:v>
                </c:pt>
                <c:pt idx="4178">
                  <c:v>-4.1458789999999999</c:v>
                </c:pt>
                <c:pt idx="4179">
                  <c:v>-4.15076</c:v>
                </c:pt>
                <c:pt idx="4180">
                  <c:v>-4.165635</c:v>
                </c:pt>
                <c:pt idx="4181">
                  <c:v>-4.1746359999999996</c:v>
                </c:pt>
                <c:pt idx="4182">
                  <c:v>-4.1854139999999997</c:v>
                </c:pt>
                <c:pt idx="4183">
                  <c:v>-4.2241809999999997</c:v>
                </c:pt>
                <c:pt idx="4184">
                  <c:v>-4.2230460000000001</c:v>
                </c:pt>
                <c:pt idx="4185">
                  <c:v>-4.297123</c:v>
                </c:pt>
                <c:pt idx="4186">
                  <c:v>-4.3390060000000004</c:v>
                </c:pt>
                <c:pt idx="4187">
                  <c:v>-4.4112479999999996</c:v>
                </c:pt>
                <c:pt idx="4188">
                  <c:v>-4.4865380000000004</c:v>
                </c:pt>
                <c:pt idx="4189">
                  <c:v>-4.4929170000000003</c:v>
                </c:pt>
                <c:pt idx="4190">
                  <c:v>-4.5349009999999996</c:v>
                </c:pt>
                <c:pt idx="4191">
                  <c:v>-4.5880780000000003</c:v>
                </c:pt>
                <c:pt idx="4192">
                  <c:v>-4.6604900000000002</c:v>
                </c:pt>
                <c:pt idx="4193">
                  <c:v>-4.7113339999999999</c:v>
                </c:pt>
                <c:pt idx="4194">
                  <c:v>-4.7896879999999999</c:v>
                </c:pt>
                <c:pt idx="4195">
                  <c:v>-4.8663499999999997</c:v>
                </c:pt>
                <c:pt idx="4196">
                  <c:v>-4.9118089999999999</c:v>
                </c:pt>
                <c:pt idx="4197">
                  <c:v>-4.9585889999999999</c:v>
                </c:pt>
                <c:pt idx="4198">
                  <c:v>-5.0262770000000003</c:v>
                </c:pt>
                <c:pt idx="4199">
                  <c:v>-5.0659679999999998</c:v>
                </c:pt>
                <c:pt idx="4200">
                  <c:v>-5.1380369999999997</c:v>
                </c:pt>
                <c:pt idx="4201">
                  <c:v>-5.1580120000000003</c:v>
                </c:pt>
                <c:pt idx="4202">
                  <c:v>-5.2244679999999999</c:v>
                </c:pt>
                <c:pt idx="4203">
                  <c:v>-5.2641080000000002</c:v>
                </c:pt>
                <c:pt idx="4204">
                  <c:v>-5.2730069999999998</c:v>
                </c:pt>
                <c:pt idx="4205">
                  <c:v>-5.3302940000000003</c:v>
                </c:pt>
                <c:pt idx="4206">
                  <c:v>-5.3576940000000004</c:v>
                </c:pt>
                <c:pt idx="4207">
                  <c:v>-5.3952020000000003</c:v>
                </c:pt>
                <c:pt idx="4208">
                  <c:v>-5.4085070000000002</c:v>
                </c:pt>
                <c:pt idx="4209">
                  <c:v>-5.4325659999999996</c:v>
                </c:pt>
                <c:pt idx="4210">
                  <c:v>-5.4083189999999997</c:v>
                </c:pt>
                <c:pt idx="4211">
                  <c:v>-5.4212020000000001</c:v>
                </c:pt>
                <c:pt idx="4212">
                  <c:v>-5.5016030000000002</c:v>
                </c:pt>
                <c:pt idx="4213">
                  <c:v>-5.5578390000000004</c:v>
                </c:pt>
                <c:pt idx="4214">
                  <c:v>-5.5840750000000003</c:v>
                </c:pt>
                <c:pt idx="4215">
                  <c:v>-5.6047159999999998</c:v>
                </c:pt>
                <c:pt idx="4216">
                  <c:v>-5.6455260000000003</c:v>
                </c:pt>
                <c:pt idx="4217">
                  <c:v>-5.685657</c:v>
                </c:pt>
                <c:pt idx="4218">
                  <c:v>-5.7031799999999997</c:v>
                </c:pt>
                <c:pt idx="4219">
                  <c:v>-5.6978049999999998</c:v>
                </c:pt>
                <c:pt idx="4220">
                  <c:v>-5.7405169999999996</c:v>
                </c:pt>
                <c:pt idx="4221">
                  <c:v>-5.7957340000000004</c:v>
                </c:pt>
                <c:pt idx="4222">
                  <c:v>-5.8156780000000001</c:v>
                </c:pt>
                <c:pt idx="4223">
                  <c:v>-5.8262890000000001</c:v>
                </c:pt>
                <c:pt idx="4224">
                  <c:v>-5.8760430000000001</c:v>
                </c:pt>
                <c:pt idx="4225">
                  <c:v>-5.8712140000000002</c:v>
                </c:pt>
                <c:pt idx="4226">
                  <c:v>-5.9266379999999996</c:v>
                </c:pt>
                <c:pt idx="4227">
                  <c:v>-5.9682459999999997</c:v>
                </c:pt>
                <c:pt idx="4228">
                  <c:v>-6.0066280000000001</c:v>
                </c:pt>
                <c:pt idx="4229">
                  <c:v>-6.0344230000000003</c:v>
                </c:pt>
                <c:pt idx="4230">
                  <c:v>-6.0655450000000002</c:v>
                </c:pt>
                <c:pt idx="4231">
                  <c:v>-6.1050849999999999</c:v>
                </c:pt>
                <c:pt idx="4232">
                  <c:v>-6.1417999999999999</c:v>
                </c:pt>
                <c:pt idx="4233">
                  <c:v>-6.1986759999999999</c:v>
                </c:pt>
                <c:pt idx="4234">
                  <c:v>-6.2042539999999997</c:v>
                </c:pt>
                <c:pt idx="4235">
                  <c:v>-6.2611670000000004</c:v>
                </c:pt>
                <c:pt idx="4236">
                  <c:v>-6.2780050000000003</c:v>
                </c:pt>
                <c:pt idx="4237">
                  <c:v>-6.2505829999999998</c:v>
                </c:pt>
                <c:pt idx="4238">
                  <c:v>-6.2606909999999996</c:v>
                </c:pt>
                <c:pt idx="4239">
                  <c:v>-6.313822</c:v>
                </c:pt>
                <c:pt idx="4240">
                  <c:v>-6.3322659999999997</c:v>
                </c:pt>
                <c:pt idx="4241">
                  <c:v>-6.3778459999999999</c:v>
                </c:pt>
                <c:pt idx="4242">
                  <c:v>-6.4192220000000004</c:v>
                </c:pt>
                <c:pt idx="4243">
                  <c:v>-6.4517899999999999</c:v>
                </c:pt>
                <c:pt idx="4244">
                  <c:v>-6.4831430000000001</c:v>
                </c:pt>
                <c:pt idx="4245">
                  <c:v>-6.5466980000000001</c:v>
                </c:pt>
                <c:pt idx="4246">
                  <c:v>-6.5742149999999997</c:v>
                </c:pt>
                <c:pt idx="4247">
                  <c:v>-6.6255030000000001</c:v>
                </c:pt>
                <c:pt idx="4248">
                  <c:v>-6.6443240000000001</c:v>
                </c:pt>
                <c:pt idx="4249">
                  <c:v>-6.6943330000000003</c:v>
                </c:pt>
                <c:pt idx="4250">
                  <c:v>-6.7490899999999998</c:v>
                </c:pt>
                <c:pt idx="4251">
                  <c:v>-6.7653619999999997</c:v>
                </c:pt>
                <c:pt idx="4252">
                  <c:v>-6.832389</c:v>
                </c:pt>
                <c:pt idx="4253">
                  <c:v>-6.8654960000000003</c:v>
                </c:pt>
                <c:pt idx="4254">
                  <c:v>-6.9132579999999999</c:v>
                </c:pt>
                <c:pt idx="4255">
                  <c:v>-6.9422829999999998</c:v>
                </c:pt>
                <c:pt idx="4256">
                  <c:v>-6.985449</c:v>
                </c:pt>
                <c:pt idx="4257">
                  <c:v>-7.0602799999999997</c:v>
                </c:pt>
                <c:pt idx="4258">
                  <c:v>-7.0651809999999999</c:v>
                </c:pt>
                <c:pt idx="4259">
                  <c:v>-7.1015829999999998</c:v>
                </c:pt>
                <c:pt idx="4260">
                  <c:v>-7.1075239999999997</c:v>
                </c:pt>
                <c:pt idx="4261">
                  <c:v>-7.1168009999999997</c:v>
                </c:pt>
                <c:pt idx="4262">
                  <c:v>-7.18703</c:v>
                </c:pt>
                <c:pt idx="4263">
                  <c:v>-7.2337610000000003</c:v>
                </c:pt>
                <c:pt idx="4264">
                  <c:v>-7.3204630000000002</c:v>
                </c:pt>
                <c:pt idx="4265">
                  <c:v>-7.3984370000000004</c:v>
                </c:pt>
                <c:pt idx="4266">
                  <c:v>-7.4678890000000004</c:v>
                </c:pt>
                <c:pt idx="4267">
                  <c:v>-7.5464719999999996</c:v>
                </c:pt>
                <c:pt idx="4268">
                  <c:v>-7.604914</c:v>
                </c:pt>
                <c:pt idx="4269">
                  <c:v>-7.6862529999999998</c:v>
                </c:pt>
                <c:pt idx="4270">
                  <c:v>-7.7731469999999998</c:v>
                </c:pt>
                <c:pt idx="4271">
                  <c:v>-7.8473750000000004</c:v>
                </c:pt>
                <c:pt idx="4272">
                  <c:v>-7.9337080000000002</c:v>
                </c:pt>
                <c:pt idx="4273">
                  <c:v>-7.9964649999999997</c:v>
                </c:pt>
                <c:pt idx="4274">
                  <c:v>-8.0834100000000007</c:v>
                </c:pt>
                <c:pt idx="4275">
                  <c:v>-8.1532280000000004</c:v>
                </c:pt>
                <c:pt idx="4276">
                  <c:v>-8.2228759999999994</c:v>
                </c:pt>
                <c:pt idx="4277">
                  <c:v>-8.3073619999999995</c:v>
                </c:pt>
                <c:pt idx="4278">
                  <c:v>-8.3753200000000003</c:v>
                </c:pt>
                <c:pt idx="4279">
                  <c:v>-8.4605340000000009</c:v>
                </c:pt>
                <c:pt idx="4280">
                  <c:v>-8.5574189999999994</c:v>
                </c:pt>
                <c:pt idx="4281">
                  <c:v>-8.6612299999999998</c:v>
                </c:pt>
                <c:pt idx="4282">
                  <c:v>-8.7580430000000007</c:v>
                </c:pt>
                <c:pt idx="4283">
                  <c:v>-8.8589249999999993</c:v>
                </c:pt>
                <c:pt idx="4284">
                  <c:v>-8.915832</c:v>
                </c:pt>
                <c:pt idx="4285">
                  <c:v>-9.0148539999999997</c:v>
                </c:pt>
                <c:pt idx="4286">
                  <c:v>-9.1471739999999997</c:v>
                </c:pt>
                <c:pt idx="4287">
                  <c:v>-9.2388209999999997</c:v>
                </c:pt>
                <c:pt idx="4288">
                  <c:v>-9.3506020000000003</c:v>
                </c:pt>
                <c:pt idx="4289">
                  <c:v>-9.4809400000000004</c:v>
                </c:pt>
                <c:pt idx="4290">
                  <c:v>-9.6238849999999996</c:v>
                </c:pt>
                <c:pt idx="4291">
                  <c:v>-9.7217800000000008</c:v>
                </c:pt>
                <c:pt idx="4292">
                  <c:v>-9.8523580000000006</c:v>
                </c:pt>
                <c:pt idx="4293">
                  <c:v>-10.002753999999999</c:v>
                </c:pt>
                <c:pt idx="4294">
                  <c:v>-10.145079000000001</c:v>
                </c:pt>
                <c:pt idx="4295">
                  <c:v>-10.270144</c:v>
                </c:pt>
                <c:pt idx="4296">
                  <c:v>-10.402146999999999</c:v>
                </c:pt>
                <c:pt idx="4297">
                  <c:v>-10.508626</c:v>
                </c:pt>
                <c:pt idx="4298">
                  <c:v>-10.690535000000001</c:v>
                </c:pt>
                <c:pt idx="4299">
                  <c:v>-10.832886</c:v>
                </c:pt>
                <c:pt idx="4300">
                  <c:v>-10.914129000000001</c:v>
                </c:pt>
                <c:pt idx="4301">
                  <c:v>-11.032389999999999</c:v>
                </c:pt>
                <c:pt idx="4302">
                  <c:v>-11.163411999999999</c:v>
                </c:pt>
                <c:pt idx="4303">
                  <c:v>-11.298498</c:v>
                </c:pt>
                <c:pt idx="4304">
                  <c:v>-11.440894</c:v>
                </c:pt>
                <c:pt idx="4305">
                  <c:v>-11.60272</c:v>
                </c:pt>
                <c:pt idx="4306">
                  <c:v>-11.687018999999999</c:v>
                </c:pt>
                <c:pt idx="4307">
                  <c:v>-11.843266</c:v>
                </c:pt>
                <c:pt idx="4308">
                  <c:v>-11.985519</c:v>
                </c:pt>
                <c:pt idx="4309">
                  <c:v>-12.104622000000001</c:v>
                </c:pt>
                <c:pt idx="4310">
                  <c:v>-12.242578</c:v>
                </c:pt>
                <c:pt idx="4311">
                  <c:v>-12.392291999999999</c:v>
                </c:pt>
                <c:pt idx="4312">
                  <c:v>-12.559932999999999</c:v>
                </c:pt>
                <c:pt idx="4313">
                  <c:v>-12.714402</c:v>
                </c:pt>
                <c:pt idx="4314">
                  <c:v>-12.877727999999999</c:v>
                </c:pt>
                <c:pt idx="4315">
                  <c:v>-13.042168</c:v>
                </c:pt>
                <c:pt idx="4316">
                  <c:v>-13.19937</c:v>
                </c:pt>
                <c:pt idx="4317">
                  <c:v>-13.382222000000001</c:v>
                </c:pt>
                <c:pt idx="4318">
                  <c:v>-13.535726</c:v>
                </c:pt>
                <c:pt idx="4319">
                  <c:v>-13.743205</c:v>
                </c:pt>
                <c:pt idx="4320">
                  <c:v>-13.948829</c:v>
                </c:pt>
                <c:pt idx="4321">
                  <c:v>-14.13292</c:v>
                </c:pt>
                <c:pt idx="4322">
                  <c:v>-14.313094</c:v>
                </c:pt>
                <c:pt idx="4323">
                  <c:v>-14.483096</c:v>
                </c:pt>
                <c:pt idx="4324">
                  <c:v>-14.860718</c:v>
                </c:pt>
                <c:pt idx="4325">
                  <c:v>-8.4202619999999992</c:v>
                </c:pt>
                <c:pt idx="4326">
                  <c:v>-4.7511619999999999</c:v>
                </c:pt>
                <c:pt idx="4327">
                  <c:v>-2.2328700000000001</c:v>
                </c:pt>
                <c:pt idx="4328">
                  <c:v>-0.86770999999999998</c:v>
                </c:pt>
                <c:pt idx="4329">
                  <c:v>-0.237927</c:v>
                </c:pt>
                <c:pt idx="4330">
                  <c:v>-0.89089700000000005</c:v>
                </c:pt>
                <c:pt idx="4331">
                  <c:v>-0.46895100000000001</c:v>
                </c:pt>
                <c:pt idx="4332">
                  <c:v>-3.3161000000000003E-2</c:v>
                </c:pt>
                <c:pt idx="4333">
                  <c:v>4.4173999999999998E-2</c:v>
                </c:pt>
                <c:pt idx="4334">
                  <c:v>9.0163999999999994E-2</c:v>
                </c:pt>
                <c:pt idx="4335">
                  <c:v>0.109393</c:v>
                </c:pt>
                <c:pt idx="4336">
                  <c:v>9.8927000000000001E-2</c:v>
                </c:pt>
                <c:pt idx="4337">
                  <c:v>0.19320499999999999</c:v>
                </c:pt>
                <c:pt idx="4338">
                  <c:v>0.29665599999999998</c:v>
                </c:pt>
                <c:pt idx="4339">
                  <c:v>0.40240399999999998</c:v>
                </c:pt>
                <c:pt idx="4340">
                  <c:v>0.55651099999999998</c:v>
                </c:pt>
                <c:pt idx="4341">
                  <c:v>0.77665700000000004</c:v>
                </c:pt>
                <c:pt idx="4342">
                  <c:v>1.2490859999999999</c:v>
                </c:pt>
                <c:pt idx="4343">
                  <c:v>1.7363230000000001</c:v>
                </c:pt>
                <c:pt idx="4344">
                  <c:v>2.3122029999999998</c:v>
                </c:pt>
                <c:pt idx="4345">
                  <c:v>-1.603172</c:v>
                </c:pt>
                <c:pt idx="4346">
                  <c:v>-2.2871109999999999</c:v>
                </c:pt>
                <c:pt idx="4347">
                  <c:v>-3.215414</c:v>
                </c:pt>
                <c:pt idx="4348">
                  <c:v>-3.7460749999999998</c:v>
                </c:pt>
                <c:pt idx="4349">
                  <c:v>-4.356236</c:v>
                </c:pt>
                <c:pt idx="4350">
                  <c:v>-4.686439</c:v>
                </c:pt>
                <c:pt idx="4351">
                  <c:v>-3.9444530000000002</c:v>
                </c:pt>
                <c:pt idx="4352">
                  <c:v>-3.8443610000000001</c:v>
                </c:pt>
                <c:pt idx="4353">
                  <c:v>-3.9812210000000001</c:v>
                </c:pt>
                <c:pt idx="4354">
                  <c:v>-4.2155069999999997</c:v>
                </c:pt>
                <c:pt idx="4355">
                  <c:v>-4.0039220000000002</c:v>
                </c:pt>
                <c:pt idx="4356">
                  <c:v>-3.9175979999999999</c:v>
                </c:pt>
                <c:pt idx="4357">
                  <c:v>-3.9968949999999999</c:v>
                </c:pt>
                <c:pt idx="4358">
                  <c:v>-4.1639059999999999</c:v>
                </c:pt>
                <c:pt idx="4359">
                  <c:v>-4.2509410000000001</c:v>
                </c:pt>
                <c:pt idx="4360">
                  <c:v>-4.2169350000000003</c:v>
                </c:pt>
                <c:pt idx="4361">
                  <c:v>-4.1024060000000002</c:v>
                </c:pt>
                <c:pt idx="4362">
                  <c:v>-4.051882</c:v>
                </c:pt>
                <c:pt idx="4363">
                  <c:v>-4.1373559999999996</c:v>
                </c:pt>
                <c:pt idx="4364">
                  <c:v>-4.2735709999999996</c:v>
                </c:pt>
                <c:pt idx="4365">
                  <c:v>-4.3418679999999998</c:v>
                </c:pt>
                <c:pt idx="4366">
                  <c:v>-4.4036059999999999</c:v>
                </c:pt>
                <c:pt idx="4367">
                  <c:v>-4.419829</c:v>
                </c:pt>
                <c:pt idx="4368">
                  <c:v>-4.4542869999999999</c:v>
                </c:pt>
                <c:pt idx="4369">
                  <c:v>-4.4765449999999998</c:v>
                </c:pt>
                <c:pt idx="4370">
                  <c:v>-4.5310370000000004</c:v>
                </c:pt>
                <c:pt idx="4371">
                  <c:v>-4.6040619999999999</c:v>
                </c:pt>
                <c:pt idx="4372">
                  <c:v>-4.6310039999999999</c:v>
                </c:pt>
                <c:pt idx="4373">
                  <c:v>-4.6626019999999997</c:v>
                </c:pt>
                <c:pt idx="4374">
                  <c:v>-4.6786019999999997</c:v>
                </c:pt>
                <c:pt idx="4375">
                  <c:v>-4.6886279999999996</c:v>
                </c:pt>
                <c:pt idx="4376">
                  <c:v>-4.7261870000000004</c:v>
                </c:pt>
                <c:pt idx="4377">
                  <c:v>-4.7361420000000001</c:v>
                </c:pt>
                <c:pt idx="4378">
                  <c:v>-4.727258</c:v>
                </c:pt>
                <c:pt idx="4379">
                  <c:v>-4.7613589999999997</c:v>
                </c:pt>
                <c:pt idx="4380">
                  <c:v>-4.7754149999999997</c:v>
                </c:pt>
                <c:pt idx="4381">
                  <c:v>-4.8141600000000002</c:v>
                </c:pt>
                <c:pt idx="4382">
                  <c:v>-4.7944760000000004</c:v>
                </c:pt>
                <c:pt idx="4383">
                  <c:v>-4.8217819999999998</c:v>
                </c:pt>
                <c:pt idx="4384">
                  <c:v>-4.8447529999999999</c:v>
                </c:pt>
                <c:pt idx="4385">
                  <c:v>-4.8733380000000004</c:v>
                </c:pt>
                <c:pt idx="4386">
                  <c:v>-4.882587</c:v>
                </c:pt>
                <c:pt idx="4387">
                  <c:v>-4.8810219999999997</c:v>
                </c:pt>
                <c:pt idx="4388">
                  <c:v>-4.872579</c:v>
                </c:pt>
                <c:pt idx="4389">
                  <c:v>-4.8449479999999996</c:v>
                </c:pt>
                <c:pt idx="4390">
                  <c:v>-4.8265859999999998</c:v>
                </c:pt>
                <c:pt idx="4391">
                  <c:v>-4.8271839999999999</c:v>
                </c:pt>
                <c:pt idx="4392">
                  <c:v>-4.8524659999999997</c:v>
                </c:pt>
                <c:pt idx="4393">
                  <c:v>-4.8414739999999998</c:v>
                </c:pt>
                <c:pt idx="4394">
                  <c:v>-4.7251620000000001</c:v>
                </c:pt>
                <c:pt idx="4395">
                  <c:v>-4.714925</c:v>
                </c:pt>
                <c:pt idx="4396">
                  <c:v>-4.7179599999999997</c:v>
                </c:pt>
                <c:pt idx="4397">
                  <c:v>-4.7144019999999998</c:v>
                </c:pt>
                <c:pt idx="4398">
                  <c:v>-4.7352869999999996</c:v>
                </c:pt>
                <c:pt idx="4399">
                  <c:v>-4.7680429999999996</c:v>
                </c:pt>
                <c:pt idx="4400">
                  <c:v>-4.772983</c:v>
                </c:pt>
                <c:pt idx="4401">
                  <c:v>-4.7913759999999996</c:v>
                </c:pt>
                <c:pt idx="4402">
                  <c:v>-4.7848519999999999</c:v>
                </c:pt>
                <c:pt idx="4403">
                  <c:v>-4.7540380000000004</c:v>
                </c:pt>
                <c:pt idx="4404">
                  <c:v>-4.7660400000000003</c:v>
                </c:pt>
                <c:pt idx="4405">
                  <c:v>-4.7526549999999999</c:v>
                </c:pt>
                <c:pt idx="4406">
                  <c:v>-4.7664439999999999</c:v>
                </c:pt>
                <c:pt idx="4407">
                  <c:v>-4.7606400000000004</c:v>
                </c:pt>
                <c:pt idx="4408">
                  <c:v>-4.7852499999999996</c:v>
                </c:pt>
                <c:pt idx="4409">
                  <c:v>-4.7930260000000002</c:v>
                </c:pt>
                <c:pt idx="4410">
                  <c:v>-4.7829870000000003</c:v>
                </c:pt>
                <c:pt idx="4411">
                  <c:v>-4.7730750000000004</c:v>
                </c:pt>
                <c:pt idx="4412">
                  <c:v>-4.7340910000000003</c:v>
                </c:pt>
                <c:pt idx="4413">
                  <c:v>-4.7583209999999996</c:v>
                </c:pt>
                <c:pt idx="4414">
                  <c:v>-4.774438</c:v>
                </c:pt>
                <c:pt idx="4415">
                  <c:v>-4.7894899999999998</c:v>
                </c:pt>
                <c:pt idx="4416">
                  <c:v>-4.7870179999999998</c:v>
                </c:pt>
                <c:pt idx="4417">
                  <c:v>-4.7883789999999999</c:v>
                </c:pt>
                <c:pt idx="4418">
                  <c:v>-4.7926029999999997</c:v>
                </c:pt>
                <c:pt idx="4419">
                  <c:v>-4.7701770000000003</c:v>
                </c:pt>
                <c:pt idx="4420">
                  <c:v>-4.7881039999999997</c:v>
                </c:pt>
                <c:pt idx="4421">
                  <c:v>-4.8084090000000002</c:v>
                </c:pt>
                <c:pt idx="4422">
                  <c:v>-4.8156499999999998</c:v>
                </c:pt>
                <c:pt idx="4423">
                  <c:v>-4.8172540000000001</c:v>
                </c:pt>
                <c:pt idx="4424">
                  <c:v>-4.7677300000000002</c:v>
                </c:pt>
                <c:pt idx="4425">
                  <c:v>-4.7632250000000003</c:v>
                </c:pt>
                <c:pt idx="4426">
                  <c:v>-4.7301130000000002</c:v>
                </c:pt>
                <c:pt idx="4427">
                  <c:v>-4.780608</c:v>
                </c:pt>
                <c:pt idx="4428">
                  <c:v>-4.7879509999999996</c:v>
                </c:pt>
                <c:pt idx="4429">
                  <c:v>-4.8311830000000002</c:v>
                </c:pt>
                <c:pt idx="4430">
                  <c:v>-4.867375</c:v>
                </c:pt>
                <c:pt idx="4431">
                  <c:v>-4.8706139999999998</c:v>
                </c:pt>
                <c:pt idx="4432">
                  <c:v>-4.894514</c:v>
                </c:pt>
                <c:pt idx="4433">
                  <c:v>-4.8927610000000001</c:v>
                </c:pt>
                <c:pt idx="4434">
                  <c:v>-4.9240199999999996</c:v>
                </c:pt>
                <c:pt idx="4435">
                  <c:v>-4.9281119999999996</c:v>
                </c:pt>
                <c:pt idx="4436">
                  <c:v>-4.930326</c:v>
                </c:pt>
                <c:pt idx="4437">
                  <c:v>-4.9422629999999996</c:v>
                </c:pt>
                <c:pt idx="4438">
                  <c:v>-4.9562569999999999</c:v>
                </c:pt>
                <c:pt idx="4439">
                  <c:v>-4.939845</c:v>
                </c:pt>
                <c:pt idx="4440">
                  <c:v>-4.969544</c:v>
                </c:pt>
                <c:pt idx="4441">
                  <c:v>-4.9881099999999998</c:v>
                </c:pt>
                <c:pt idx="4442">
                  <c:v>-5.0287870000000003</c:v>
                </c:pt>
                <c:pt idx="4443">
                  <c:v>-5.0092400000000001</c:v>
                </c:pt>
                <c:pt idx="4444">
                  <c:v>-5.0330899999999996</c:v>
                </c:pt>
                <c:pt idx="4445">
                  <c:v>-4.933522</c:v>
                </c:pt>
                <c:pt idx="4446">
                  <c:v>-4.965649</c:v>
                </c:pt>
                <c:pt idx="4447">
                  <c:v>-4.9993499999999997</c:v>
                </c:pt>
                <c:pt idx="4448">
                  <c:v>-5.0158699999999996</c:v>
                </c:pt>
                <c:pt idx="4449">
                  <c:v>-5.0425550000000001</c:v>
                </c:pt>
                <c:pt idx="4450">
                  <c:v>-5.1011449999999998</c:v>
                </c:pt>
                <c:pt idx="4451">
                  <c:v>-5.1291140000000004</c:v>
                </c:pt>
                <c:pt idx="4452">
                  <c:v>-5.140803</c:v>
                </c:pt>
                <c:pt idx="4453">
                  <c:v>-5.1955910000000003</c:v>
                </c:pt>
                <c:pt idx="4454">
                  <c:v>-5.2279359999999997</c:v>
                </c:pt>
                <c:pt idx="4455">
                  <c:v>-5.2693669999999999</c:v>
                </c:pt>
                <c:pt idx="4456">
                  <c:v>-5.2759660000000004</c:v>
                </c:pt>
                <c:pt idx="4457">
                  <c:v>-5.283353</c:v>
                </c:pt>
                <c:pt idx="4458">
                  <c:v>-5.2916999999999996</c:v>
                </c:pt>
                <c:pt idx="4459">
                  <c:v>-5.3470789999999999</c:v>
                </c:pt>
                <c:pt idx="4460">
                  <c:v>-5.3544029999999996</c:v>
                </c:pt>
                <c:pt idx="4461">
                  <c:v>-5.4320579999999996</c:v>
                </c:pt>
                <c:pt idx="4462">
                  <c:v>-5.4156639999999996</c:v>
                </c:pt>
                <c:pt idx="4463">
                  <c:v>-5.4534659999999997</c:v>
                </c:pt>
                <c:pt idx="4464">
                  <c:v>-5.4659950000000004</c:v>
                </c:pt>
                <c:pt idx="4465">
                  <c:v>-5.5246810000000002</c:v>
                </c:pt>
                <c:pt idx="4466">
                  <c:v>-5.5530290000000004</c:v>
                </c:pt>
                <c:pt idx="4467">
                  <c:v>-5.6015810000000004</c:v>
                </c:pt>
                <c:pt idx="4468">
                  <c:v>-5.6339730000000001</c:v>
                </c:pt>
                <c:pt idx="4469">
                  <c:v>-5.6417619999999999</c:v>
                </c:pt>
                <c:pt idx="4470">
                  <c:v>-5.7013550000000004</c:v>
                </c:pt>
                <c:pt idx="4471">
                  <c:v>-5.7486680000000003</c:v>
                </c:pt>
                <c:pt idx="4472">
                  <c:v>-5.7804989999999998</c:v>
                </c:pt>
                <c:pt idx="4473">
                  <c:v>-5.7838560000000001</c:v>
                </c:pt>
                <c:pt idx="4474">
                  <c:v>-5.7600259999999999</c:v>
                </c:pt>
                <c:pt idx="4475">
                  <c:v>-5.7901660000000001</c:v>
                </c:pt>
                <c:pt idx="4476">
                  <c:v>-5.8601770000000002</c:v>
                </c:pt>
                <c:pt idx="4477">
                  <c:v>-5.9170949999999998</c:v>
                </c:pt>
                <c:pt idx="4478">
                  <c:v>-5.9482470000000003</c:v>
                </c:pt>
                <c:pt idx="4479">
                  <c:v>-6.015288</c:v>
                </c:pt>
                <c:pt idx="4480">
                  <c:v>-6.0554240000000004</c:v>
                </c:pt>
                <c:pt idx="4481">
                  <c:v>-6.0760759999999996</c:v>
                </c:pt>
                <c:pt idx="4482">
                  <c:v>-6.1460860000000004</c:v>
                </c:pt>
                <c:pt idx="4483">
                  <c:v>-6.2176669999999996</c:v>
                </c:pt>
                <c:pt idx="4484">
                  <c:v>-6.305148</c:v>
                </c:pt>
                <c:pt idx="4485">
                  <c:v>-6.3606579999999999</c:v>
                </c:pt>
                <c:pt idx="4486">
                  <c:v>-6.4137550000000001</c:v>
                </c:pt>
                <c:pt idx="4487">
                  <c:v>-6.4554150000000003</c:v>
                </c:pt>
                <c:pt idx="4488">
                  <c:v>-6.5206109999999997</c:v>
                </c:pt>
                <c:pt idx="4489">
                  <c:v>-6.5780149999999997</c:v>
                </c:pt>
                <c:pt idx="4490">
                  <c:v>-6.6387390000000002</c:v>
                </c:pt>
                <c:pt idx="4491">
                  <c:v>-6.6873079999999998</c:v>
                </c:pt>
                <c:pt idx="4492">
                  <c:v>-6.7343349999999997</c:v>
                </c:pt>
                <c:pt idx="4493">
                  <c:v>-6.788278</c:v>
                </c:pt>
                <c:pt idx="4494">
                  <c:v>-6.8756360000000001</c:v>
                </c:pt>
                <c:pt idx="4495">
                  <c:v>-6.9080069999999996</c:v>
                </c:pt>
                <c:pt idx="4496">
                  <c:v>-6.972607</c:v>
                </c:pt>
                <c:pt idx="4497">
                  <c:v>-7.0061349999999996</c:v>
                </c:pt>
                <c:pt idx="4498">
                  <c:v>-7.0837329999999996</c:v>
                </c:pt>
                <c:pt idx="4499">
                  <c:v>-7.1649070000000004</c:v>
                </c:pt>
                <c:pt idx="4500">
                  <c:v>-7.2293890000000003</c:v>
                </c:pt>
                <c:pt idx="4501">
                  <c:v>-7.2671809999999999</c:v>
                </c:pt>
                <c:pt idx="4502">
                  <c:v>-7.3485449999999997</c:v>
                </c:pt>
                <c:pt idx="4503">
                  <c:v>-7.4061959999999996</c:v>
                </c:pt>
                <c:pt idx="4504">
                  <c:v>-7.4765189999999997</c:v>
                </c:pt>
                <c:pt idx="4505">
                  <c:v>-7.5093610000000002</c:v>
                </c:pt>
                <c:pt idx="4506">
                  <c:v>-7.5768979999999999</c:v>
                </c:pt>
                <c:pt idx="4507">
                  <c:v>-7.6676399999999996</c:v>
                </c:pt>
                <c:pt idx="4508">
                  <c:v>-7.7478239999999996</c:v>
                </c:pt>
                <c:pt idx="4509">
                  <c:v>-7.8294870000000003</c:v>
                </c:pt>
                <c:pt idx="4510">
                  <c:v>-7.9102990000000002</c:v>
                </c:pt>
                <c:pt idx="4511">
                  <c:v>-7.9618760000000002</c:v>
                </c:pt>
                <c:pt idx="4512">
                  <c:v>-8.0920369999999995</c:v>
                </c:pt>
                <c:pt idx="4513">
                  <c:v>-8.1576249999999995</c:v>
                </c:pt>
                <c:pt idx="4514">
                  <c:v>-8.2385070000000002</c:v>
                </c:pt>
                <c:pt idx="4515">
                  <c:v>-8.3355379999999997</c:v>
                </c:pt>
                <c:pt idx="4516">
                  <c:v>-8.4244120000000002</c:v>
                </c:pt>
                <c:pt idx="4517">
                  <c:v>-8.5180070000000008</c:v>
                </c:pt>
                <c:pt idx="4518">
                  <c:v>-8.616987</c:v>
                </c:pt>
                <c:pt idx="4519">
                  <c:v>-8.7330880000000004</c:v>
                </c:pt>
                <c:pt idx="4520">
                  <c:v>-8.8190670000000004</c:v>
                </c:pt>
                <c:pt idx="4521">
                  <c:v>-8.9665759999999999</c:v>
                </c:pt>
                <c:pt idx="4522">
                  <c:v>-9.0460609999999999</c:v>
                </c:pt>
                <c:pt idx="4523">
                  <c:v>-9.157648</c:v>
                </c:pt>
                <c:pt idx="4524">
                  <c:v>-9.2948970000000006</c:v>
                </c:pt>
                <c:pt idx="4525">
                  <c:v>-9.3721370000000004</c:v>
                </c:pt>
                <c:pt idx="4526">
                  <c:v>-9.4832800000000006</c:v>
                </c:pt>
                <c:pt idx="4527">
                  <c:v>-9.6215320000000002</c:v>
                </c:pt>
                <c:pt idx="4528">
                  <c:v>-9.7155520000000006</c:v>
                </c:pt>
                <c:pt idx="4529">
                  <c:v>-9.8604409999999998</c:v>
                </c:pt>
                <c:pt idx="4530">
                  <c:v>-9.9801230000000007</c:v>
                </c:pt>
                <c:pt idx="4531">
                  <c:v>-10.075005000000001</c:v>
                </c:pt>
                <c:pt idx="4532">
                  <c:v>-10.220976</c:v>
                </c:pt>
                <c:pt idx="4533">
                  <c:v>-10.379189999999999</c:v>
                </c:pt>
                <c:pt idx="4534">
                  <c:v>-10.481272000000001</c:v>
                </c:pt>
                <c:pt idx="4535">
                  <c:v>-10.597854999999999</c:v>
                </c:pt>
                <c:pt idx="4536">
                  <c:v>-10.754486</c:v>
                </c:pt>
                <c:pt idx="4537">
                  <c:v>-10.878728000000001</c:v>
                </c:pt>
                <c:pt idx="4538">
                  <c:v>-11.006453</c:v>
                </c:pt>
                <c:pt idx="4539">
                  <c:v>-11.137188999999999</c:v>
                </c:pt>
                <c:pt idx="4540">
                  <c:v>-11.303976</c:v>
                </c:pt>
                <c:pt idx="4541">
                  <c:v>-11.453393999999999</c:v>
                </c:pt>
                <c:pt idx="4542">
                  <c:v>-11.607994</c:v>
                </c:pt>
                <c:pt idx="4543">
                  <c:v>-11.796865</c:v>
                </c:pt>
                <c:pt idx="4544">
                  <c:v>-12.002858</c:v>
                </c:pt>
                <c:pt idx="4545">
                  <c:v>-12.165094</c:v>
                </c:pt>
                <c:pt idx="4546">
                  <c:v>-12.341695</c:v>
                </c:pt>
                <c:pt idx="4547">
                  <c:v>-12.519080000000001</c:v>
                </c:pt>
                <c:pt idx="4548">
                  <c:v>-12.72057</c:v>
                </c:pt>
                <c:pt idx="4549">
                  <c:v>-12.877235000000001</c:v>
                </c:pt>
                <c:pt idx="4550">
                  <c:v>-13.036393</c:v>
                </c:pt>
                <c:pt idx="4551">
                  <c:v>-13.242787</c:v>
                </c:pt>
                <c:pt idx="4552">
                  <c:v>-13.409777</c:v>
                </c:pt>
                <c:pt idx="4553">
                  <c:v>-13.570786999999999</c:v>
                </c:pt>
                <c:pt idx="4554">
                  <c:v>-13.748635999999999</c:v>
                </c:pt>
                <c:pt idx="4555">
                  <c:v>-13.920852999999999</c:v>
                </c:pt>
                <c:pt idx="4556">
                  <c:v>-14.164078999999999</c:v>
                </c:pt>
                <c:pt idx="4557">
                  <c:v>-14.239985000000001</c:v>
                </c:pt>
                <c:pt idx="4558">
                  <c:v>-14.434604</c:v>
                </c:pt>
                <c:pt idx="4559">
                  <c:v>-14.635488</c:v>
                </c:pt>
                <c:pt idx="4560">
                  <c:v>-14.617486</c:v>
                </c:pt>
                <c:pt idx="4561">
                  <c:v>-15.158408</c:v>
                </c:pt>
                <c:pt idx="4562">
                  <c:v>-14.921298999999999</c:v>
                </c:pt>
                <c:pt idx="4563">
                  <c:v>-16.033356000000001</c:v>
                </c:pt>
                <c:pt idx="4564">
                  <c:v>-15.028613</c:v>
                </c:pt>
                <c:pt idx="4565">
                  <c:v>-8.7200439999999997</c:v>
                </c:pt>
                <c:pt idx="4566">
                  <c:v>-5.7692819999999996</c:v>
                </c:pt>
                <c:pt idx="4567">
                  <c:v>-2.9686599999999999</c:v>
                </c:pt>
                <c:pt idx="4568">
                  <c:v>-1.3734740000000001</c:v>
                </c:pt>
                <c:pt idx="4569">
                  <c:v>-0.56551099999999999</c:v>
                </c:pt>
                <c:pt idx="4570">
                  <c:v>-0.19431499999999999</c:v>
                </c:pt>
                <c:pt idx="4571">
                  <c:v>-5.9700000000000003E-2</c:v>
                </c:pt>
                <c:pt idx="4572">
                  <c:v>1.1788E-2</c:v>
                </c:pt>
                <c:pt idx="4573">
                  <c:v>4.7757000000000001E-2</c:v>
                </c:pt>
                <c:pt idx="4574">
                  <c:v>5.7570999999999997E-2</c:v>
                </c:pt>
                <c:pt idx="4575">
                  <c:v>7.9324000000000006E-2</c:v>
                </c:pt>
                <c:pt idx="4576">
                  <c:v>0.104876</c:v>
                </c:pt>
                <c:pt idx="4577">
                  <c:v>0.11404300000000001</c:v>
                </c:pt>
                <c:pt idx="4578">
                  <c:v>0.12431399999999999</c:v>
                </c:pt>
                <c:pt idx="4579">
                  <c:v>0.224083</c:v>
                </c:pt>
                <c:pt idx="4580">
                  <c:v>0.38569100000000001</c:v>
                </c:pt>
                <c:pt idx="4581">
                  <c:v>0.63041499999999995</c:v>
                </c:pt>
                <c:pt idx="4582">
                  <c:v>0.99484899999999998</c:v>
                </c:pt>
                <c:pt idx="4583">
                  <c:v>1.8662700000000001</c:v>
                </c:pt>
                <c:pt idx="4584">
                  <c:v>3.5218579999999999</c:v>
                </c:pt>
                <c:pt idx="4585">
                  <c:v>4.4279409999999997</c:v>
                </c:pt>
                <c:pt idx="4586">
                  <c:v>-0.90128399999999997</c:v>
                </c:pt>
                <c:pt idx="4587">
                  <c:v>-1.8509180000000001</c:v>
                </c:pt>
                <c:pt idx="4588">
                  <c:v>-2.8263579999999999</c:v>
                </c:pt>
                <c:pt idx="4589">
                  <c:v>-3.4980410000000002</c:v>
                </c:pt>
                <c:pt idx="4590">
                  <c:v>-4.0399570000000002</c:v>
                </c:pt>
                <c:pt idx="4591">
                  <c:v>-4.412064</c:v>
                </c:pt>
                <c:pt idx="4592">
                  <c:v>-3.7608779999999999</c:v>
                </c:pt>
                <c:pt idx="4593">
                  <c:v>-3.6332300000000002</c:v>
                </c:pt>
                <c:pt idx="4594">
                  <c:v>-3.7787470000000001</c:v>
                </c:pt>
                <c:pt idx="4595">
                  <c:v>-4.037642</c:v>
                </c:pt>
                <c:pt idx="4596">
                  <c:v>-3.876547</c:v>
                </c:pt>
                <c:pt idx="4597">
                  <c:v>-3.6943109999999999</c:v>
                </c:pt>
                <c:pt idx="4598">
                  <c:v>-3.8431760000000001</c:v>
                </c:pt>
                <c:pt idx="4599">
                  <c:v>-4.0423390000000001</c:v>
                </c:pt>
                <c:pt idx="4600">
                  <c:v>-4.1157380000000003</c:v>
                </c:pt>
                <c:pt idx="4601">
                  <c:v>-4.1488750000000003</c:v>
                </c:pt>
                <c:pt idx="4602">
                  <c:v>-4.0546810000000004</c:v>
                </c:pt>
                <c:pt idx="4603">
                  <c:v>-3.995314</c:v>
                </c:pt>
                <c:pt idx="4604">
                  <c:v>-4.0565030000000002</c:v>
                </c:pt>
                <c:pt idx="4605">
                  <c:v>-4.1395809999999997</c:v>
                </c:pt>
                <c:pt idx="4606">
                  <c:v>-4.214499</c:v>
                </c:pt>
                <c:pt idx="4607">
                  <c:v>-4.2001679999999997</c:v>
                </c:pt>
                <c:pt idx="4608">
                  <c:v>-4.1945860000000001</c:v>
                </c:pt>
                <c:pt idx="4609">
                  <c:v>-4.2008479999999997</c:v>
                </c:pt>
                <c:pt idx="4610">
                  <c:v>-4.1739980000000001</c:v>
                </c:pt>
                <c:pt idx="4611">
                  <c:v>-4.2035220000000004</c:v>
                </c:pt>
                <c:pt idx="4612">
                  <c:v>-4.240386</c:v>
                </c:pt>
                <c:pt idx="4613">
                  <c:v>-4.235474</c:v>
                </c:pt>
                <c:pt idx="4614">
                  <c:v>-4.2599539999999996</c:v>
                </c:pt>
                <c:pt idx="4615">
                  <c:v>-4.2510519999999996</c:v>
                </c:pt>
                <c:pt idx="4616">
                  <c:v>-4.2430599999999998</c:v>
                </c:pt>
                <c:pt idx="4617">
                  <c:v>-4.2590380000000003</c:v>
                </c:pt>
                <c:pt idx="4618">
                  <c:v>-4.2529789999999998</c:v>
                </c:pt>
                <c:pt idx="4619">
                  <c:v>-4.2542119999999999</c:v>
                </c:pt>
                <c:pt idx="4620">
                  <c:v>-4.2087250000000003</c:v>
                </c:pt>
                <c:pt idx="4621">
                  <c:v>-4.1984349999999999</c:v>
                </c:pt>
                <c:pt idx="4622">
                  <c:v>-4.2192030000000003</c:v>
                </c:pt>
                <c:pt idx="4623">
                  <c:v>-4.213133</c:v>
                </c:pt>
                <c:pt idx="4624">
                  <c:v>-4.216831</c:v>
                </c:pt>
                <c:pt idx="4625">
                  <c:v>-4.2289890000000003</c:v>
                </c:pt>
                <c:pt idx="4626">
                  <c:v>-4.2212180000000004</c:v>
                </c:pt>
                <c:pt idx="4627">
                  <c:v>-4.2085819999999998</c:v>
                </c:pt>
                <c:pt idx="4628">
                  <c:v>-4.207281</c:v>
                </c:pt>
                <c:pt idx="4629">
                  <c:v>-4.230334</c:v>
                </c:pt>
                <c:pt idx="4630">
                  <c:v>-4.1909400000000003</c:v>
                </c:pt>
                <c:pt idx="4631">
                  <c:v>-4.2428970000000001</c:v>
                </c:pt>
                <c:pt idx="4632">
                  <c:v>-4.2072770000000004</c:v>
                </c:pt>
                <c:pt idx="4633">
                  <c:v>-4.1667560000000003</c:v>
                </c:pt>
                <c:pt idx="4634">
                  <c:v>-4.1876990000000003</c:v>
                </c:pt>
                <c:pt idx="4635">
                  <c:v>-4.1591149999999999</c:v>
                </c:pt>
                <c:pt idx="4636">
                  <c:v>-4.1639689999999998</c:v>
                </c:pt>
                <c:pt idx="4637">
                  <c:v>-4.1537129999999998</c:v>
                </c:pt>
                <c:pt idx="4638">
                  <c:v>-4.1631330000000002</c:v>
                </c:pt>
                <c:pt idx="4639">
                  <c:v>-4.173171</c:v>
                </c:pt>
                <c:pt idx="4640">
                  <c:v>-4.204555</c:v>
                </c:pt>
                <c:pt idx="4641">
                  <c:v>-4.2037199999999997</c:v>
                </c:pt>
                <c:pt idx="4642">
                  <c:v>-4.1736610000000001</c:v>
                </c:pt>
                <c:pt idx="4643">
                  <c:v>-4.2153679999999998</c:v>
                </c:pt>
                <c:pt idx="4644">
                  <c:v>-4.2225469999999996</c:v>
                </c:pt>
                <c:pt idx="4645">
                  <c:v>-4.2373240000000001</c:v>
                </c:pt>
                <c:pt idx="4646">
                  <c:v>-4.2551399999999999</c:v>
                </c:pt>
                <c:pt idx="4647">
                  <c:v>-4.2425620000000004</c:v>
                </c:pt>
                <c:pt idx="4648">
                  <c:v>-4.2472019999999997</c:v>
                </c:pt>
                <c:pt idx="4649">
                  <c:v>-4.210528</c:v>
                </c:pt>
                <c:pt idx="4650">
                  <c:v>-4.1992039999999999</c:v>
                </c:pt>
                <c:pt idx="4651">
                  <c:v>-4.1996529999999996</c:v>
                </c:pt>
                <c:pt idx="4652">
                  <c:v>-4.2316380000000002</c:v>
                </c:pt>
                <c:pt idx="4653">
                  <c:v>-4.2493429999999996</c:v>
                </c:pt>
                <c:pt idx="4654">
                  <c:v>-4.2719300000000002</c:v>
                </c:pt>
                <c:pt idx="4655">
                  <c:v>-4.2949489999999999</c:v>
                </c:pt>
                <c:pt idx="4656">
                  <c:v>-4.3191119999999996</c:v>
                </c:pt>
                <c:pt idx="4657">
                  <c:v>-4.3364520000000004</c:v>
                </c:pt>
                <c:pt idx="4658">
                  <c:v>-4.3510660000000003</c:v>
                </c:pt>
                <c:pt idx="4659">
                  <c:v>-4.3636429999999997</c:v>
                </c:pt>
                <c:pt idx="4660">
                  <c:v>-4.385732</c:v>
                </c:pt>
                <c:pt idx="4661">
                  <c:v>-4.3486190000000002</c:v>
                </c:pt>
                <c:pt idx="4662">
                  <c:v>-4.4098610000000003</c:v>
                </c:pt>
                <c:pt idx="4663">
                  <c:v>-4.4090790000000002</c:v>
                </c:pt>
                <c:pt idx="4664">
                  <c:v>-4.398174</c:v>
                </c:pt>
                <c:pt idx="4665">
                  <c:v>-4.4218390000000003</c:v>
                </c:pt>
                <c:pt idx="4666">
                  <c:v>-4.4534050000000001</c:v>
                </c:pt>
                <c:pt idx="4667">
                  <c:v>-4.4756390000000001</c:v>
                </c:pt>
                <c:pt idx="4668">
                  <c:v>-4.4861969999999998</c:v>
                </c:pt>
                <c:pt idx="4669">
                  <c:v>-4.4645859999999997</c:v>
                </c:pt>
                <c:pt idx="4670">
                  <c:v>-4.4662259999999998</c:v>
                </c:pt>
                <c:pt idx="4671">
                  <c:v>-4.4518789999999999</c:v>
                </c:pt>
                <c:pt idx="4672">
                  <c:v>-4.4612679999999996</c:v>
                </c:pt>
                <c:pt idx="4673">
                  <c:v>-4.4840749999999998</c:v>
                </c:pt>
                <c:pt idx="4674">
                  <c:v>-4.5162240000000002</c:v>
                </c:pt>
                <c:pt idx="4675">
                  <c:v>-4.5479039999999999</c:v>
                </c:pt>
                <c:pt idx="4676">
                  <c:v>-4.5727969999999996</c:v>
                </c:pt>
                <c:pt idx="4677">
                  <c:v>-4.6054050000000002</c:v>
                </c:pt>
                <c:pt idx="4678">
                  <c:v>-4.6244529999999999</c:v>
                </c:pt>
                <c:pt idx="4679">
                  <c:v>-4.6439649999999997</c:v>
                </c:pt>
                <c:pt idx="4680">
                  <c:v>-4.6596200000000003</c:v>
                </c:pt>
                <c:pt idx="4681">
                  <c:v>-4.6668729999999998</c:v>
                </c:pt>
                <c:pt idx="4682">
                  <c:v>-4.7067370000000004</c:v>
                </c:pt>
                <c:pt idx="4683">
                  <c:v>-4.7540290000000001</c:v>
                </c:pt>
                <c:pt idx="4684">
                  <c:v>-4.7073609999999997</c:v>
                </c:pt>
                <c:pt idx="4685">
                  <c:v>-4.6912690000000001</c:v>
                </c:pt>
                <c:pt idx="4686">
                  <c:v>-4.7011810000000001</c:v>
                </c:pt>
                <c:pt idx="4687">
                  <c:v>-4.7012700000000001</c:v>
                </c:pt>
                <c:pt idx="4688">
                  <c:v>-4.7476450000000003</c:v>
                </c:pt>
                <c:pt idx="4689">
                  <c:v>-4.7519049999999998</c:v>
                </c:pt>
                <c:pt idx="4690">
                  <c:v>-4.7999239999999999</c:v>
                </c:pt>
                <c:pt idx="4691">
                  <c:v>-4.8367699999999996</c:v>
                </c:pt>
                <c:pt idx="4692">
                  <c:v>-4.8721769999999998</c:v>
                </c:pt>
                <c:pt idx="4693">
                  <c:v>-4.8978429999999999</c:v>
                </c:pt>
                <c:pt idx="4694">
                  <c:v>-4.9475809999999996</c:v>
                </c:pt>
                <c:pt idx="4695">
                  <c:v>-4.9820349999999998</c:v>
                </c:pt>
                <c:pt idx="4696">
                  <c:v>-5.009976</c:v>
                </c:pt>
                <c:pt idx="4697">
                  <c:v>-5.0605149999999997</c:v>
                </c:pt>
                <c:pt idx="4698">
                  <c:v>-5.0957189999999999</c:v>
                </c:pt>
                <c:pt idx="4699">
                  <c:v>-5.1107259999999997</c:v>
                </c:pt>
                <c:pt idx="4700">
                  <c:v>-5.1378259999999996</c:v>
                </c:pt>
                <c:pt idx="4701">
                  <c:v>-5.1868350000000003</c:v>
                </c:pt>
                <c:pt idx="4702">
                  <c:v>-5.2137589999999996</c:v>
                </c:pt>
                <c:pt idx="4703">
                  <c:v>-5.2264970000000002</c:v>
                </c:pt>
                <c:pt idx="4704">
                  <c:v>-5.2962210000000001</c:v>
                </c:pt>
                <c:pt idx="4705">
                  <c:v>-5.319356</c:v>
                </c:pt>
                <c:pt idx="4706">
                  <c:v>-5.3623430000000001</c:v>
                </c:pt>
                <c:pt idx="4707">
                  <c:v>-5.3952770000000001</c:v>
                </c:pt>
                <c:pt idx="4708">
                  <c:v>-5.43316</c:v>
                </c:pt>
                <c:pt idx="4709">
                  <c:v>-5.4653340000000004</c:v>
                </c:pt>
                <c:pt idx="4710">
                  <c:v>-5.5190700000000001</c:v>
                </c:pt>
                <c:pt idx="4711">
                  <c:v>-5.5469169999999997</c:v>
                </c:pt>
                <c:pt idx="4712">
                  <c:v>-5.6167410000000002</c:v>
                </c:pt>
                <c:pt idx="4713">
                  <c:v>-5.6877420000000001</c:v>
                </c:pt>
                <c:pt idx="4714">
                  <c:v>-5.7805669999999996</c:v>
                </c:pt>
                <c:pt idx="4715">
                  <c:v>-5.8559859999999997</c:v>
                </c:pt>
                <c:pt idx="4716">
                  <c:v>-5.9029210000000001</c:v>
                </c:pt>
                <c:pt idx="4717">
                  <c:v>-6.0133510000000001</c:v>
                </c:pt>
                <c:pt idx="4718">
                  <c:v>-6.1057410000000001</c:v>
                </c:pt>
                <c:pt idx="4719">
                  <c:v>-6.1537680000000003</c:v>
                </c:pt>
                <c:pt idx="4720">
                  <c:v>-6.2403979999999999</c:v>
                </c:pt>
                <c:pt idx="4721">
                  <c:v>-6.2688740000000003</c:v>
                </c:pt>
                <c:pt idx="4722">
                  <c:v>-6.3518499999999998</c:v>
                </c:pt>
                <c:pt idx="4723">
                  <c:v>-6.4133889999999996</c:v>
                </c:pt>
                <c:pt idx="4724">
                  <c:v>-6.5256639999999999</c:v>
                </c:pt>
                <c:pt idx="4725">
                  <c:v>-6.6145670000000001</c:v>
                </c:pt>
                <c:pt idx="4726">
                  <c:v>-6.6800879999999996</c:v>
                </c:pt>
                <c:pt idx="4727">
                  <c:v>-6.7309979999999996</c:v>
                </c:pt>
                <c:pt idx="4728">
                  <c:v>-6.7948120000000003</c:v>
                </c:pt>
                <c:pt idx="4729">
                  <c:v>-6.8755959999999998</c:v>
                </c:pt>
                <c:pt idx="4730">
                  <c:v>-6.9371150000000004</c:v>
                </c:pt>
                <c:pt idx="4731">
                  <c:v>-7.0175809999999998</c:v>
                </c:pt>
                <c:pt idx="4732">
                  <c:v>-7.0579150000000004</c:v>
                </c:pt>
                <c:pt idx="4733">
                  <c:v>-7.1260450000000004</c:v>
                </c:pt>
                <c:pt idx="4734">
                  <c:v>-7.1892680000000002</c:v>
                </c:pt>
                <c:pt idx="4735">
                  <c:v>-7.2427960000000002</c:v>
                </c:pt>
                <c:pt idx="4736">
                  <c:v>-7.2773459999999996</c:v>
                </c:pt>
                <c:pt idx="4737">
                  <c:v>-7.3463640000000003</c:v>
                </c:pt>
                <c:pt idx="4738">
                  <c:v>-7.3773059999999999</c:v>
                </c:pt>
                <c:pt idx="4739">
                  <c:v>-7.4168750000000001</c:v>
                </c:pt>
                <c:pt idx="4740">
                  <c:v>-7.4725390000000003</c:v>
                </c:pt>
                <c:pt idx="4741">
                  <c:v>-7.4787270000000001</c:v>
                </c:pt>
                <c:pt idx="4742">
                  <c:v>-7.5236609999999997</c:v>
                </c:pt>
                <c:pt idx="4743">
                  <c:v>-7.566592</c:v>
                </c:pt>
                <c:pt idx="4744">
                  <c:v>-7.6574920000000004</c:v>
                </c:pt>
                <c:pt idx="4745">
                  <c:v>-7.6896139999999997</c:v>
                </c:pt>
                <c:pt idx="4746">
                  <c:v>-7.7495039999999999</c:v>
                </c:pt>
                <c:pt idx="4747">
                  <c:v>-7.8049039999999996</c:v>
                </c:pt>
                <c:pt idx="4748">
                  <c:v>-7.8650359999999999</c:v>
                </c:pt>
                <c:pt idx="4749">
                  <c:v>-7.9180830000000002</c:v>
                </c:pt>
                <c:pt idx="4750">
                  <c:v>-7.9795350000000003</c:v>
                </c:pt>
                <c:pt idx="4751">
                  <c:v>-8.0304269999999995</c:v>
                </c:pt>
                <c:pt idx="4752">
                  <c:v>-8.0873600000000003</c:v>
                </c:pt>
                <c:pt idx="4753">
                  <c:v>-8.1402549999999998</c:v>
                </c:pt>
                <c:pt idx="4754">
                  <c:v>-8.2323350000000008</c:v>
                </c:pt>
                <c:pt idx="4755">
                  <c:v>-8.2849699999999995</c:v>
                </c:pt>
                <c:pt idx="4756">
                  <c:v>-8.3513979999999997</c:v>
                </c:pt>
                <c:pt idx="4757">
                  <c:v>-8.4186680000000003</c:v>
                </c:pt>
                <c:pt idx="4758">
                  <c:v>-8.48278</c:v>
                </c:pt>
                <c:pt idx="4759">
                  <c:v>-8.54922</c:v>
                </c:pt>
                <c:pt idx="4760">
                  <c:v>-8.5839020000000001</c:v>
                </c:pt>
                <c:pt idx="4761">
                  <c:v>-8.6744679999999992</c:v>
                </c:pt>
                <c:pt idx="4762">
                  <c:v>-8.7236580000000004</c:v>
                </c:pt>
                <c:pt idx="4763">
                  <c:v>-8.7844280000000001</c:v>
                </c:pt>
                <c:pt idx="4764">
                  <c:v>-8.8531770000000005</c:v>
                </c:pt>
                <c:pt idx="4765">
                  <c:v>-8.9243170000000003</c:v>
                </c:pt>
                <c:pt idx="4766">
                  <c:v>-9.0202580000000001</c:v>
                </c:pt>
                <c:pt idx="4767">
                  <c:v>-9.1230130000000003</c:v>
                </c:pt>
                <c:pt idx="4768">
                  <c:v>-9.2076790000000006</c:v>
                </c:pt>
                <c:pt idx="4769">
                  <c:v>-9.3072529999999993</c:v>
                </c:pt>
                <c:pt idx="4770">
                  <c:v>-9.4223350000000003</c:v>
                </c:pt>
                <c:pt idx="4771">
                  <c:v>-9.5518429999999999</c:v>
                </c:pt>
                <c:pt idx="4772">
                  <c:v>-9.6150190000000002</c:v>
                </c:pt>
                <c:pt idx="4773">
                  <c:v>-9.7417990000000003</c:v>
                </c:pt>
                <c:pt idx="4774">
                  <c:v>-9.8903759999999998</c:v>
                </c:pt>
                <c:pt idx="4775">
                  <c:v>-9.993309</c:v>
                </c:pt>
                <c:pt idx="4776">
                  <c:v>-10.136614</c:v>
                </c:pt>
                <c:pt idx="4777">
                  <c:v>-10.246092000000001</c:v>
                </c:pt>
                <c:pt idx="4778">
                  <c:v>-10.400449</c:v>
                </c:pt>
                <c:pt idx="4779">
                  <c:v>-10.513669999999999</c:v>
                </c:pt>
                <c:pt idx="4780">
                  <c:v>-10.62139</c:v>
                </c:pt>
                <c:pt idx="4781">
                  <c:v>-10.80499</c:v>
                </c:pt>
                <c:pt idx="4782">
                  <c:v>-10.894124</c:v>
                </c:pt>
                <c:pt idx="4783">
                  <c:v>-11.018193</c:v>
                </c:pt>
                <c:pt idx="4784">
                  <c:v>-11.180515</c:v>
                </c:pt>
                <c:pt idx="4785">
                  <c:v>-11.329064000000001</c:v>
                </c:pt>
                <c:pt idx="4786">
                  <c:v>-11.474743</c:v>
                </c:pt>
                <c:pt idx="4787">
                  <c:v>-11.630705000000001</c:v>
                </c:pt>
                <c:pt idx="4788">
                  <c:v>-11.838528</c:v>
                </c:pt>
                <c:pt idx="4789">
                  <c:v>-11.980356</c:v>
                </c:pt>
                <c:pt idx="4790">
                  <c:v>-12.201530999999999</c:v>
                </c:pt>
                <c:pt idx="4791">
                  <c:v>-12.351075</c:v>
                </c:pt>
                <c:pt idx="4792">
                  <c:v>-12.550919</c:v>
                </c:pt>
                <c:pt idx="4793">
                  <c:v>-12.672565000000001</c:v>
                </c:pt>
                <c:pt idx="4794">
                  <c:v>-12.869211999999999</c:v>
                </c:pt>
                <c:pt idx="4795">
                  <c:v>-13.027354000000001</c:v>
                </c:pt>
                <c:pt idx="4796">
                  <c:v>-13.230091</c:v>
                </c:pt>
                <c:pt idx="4797">
                  <c:v>-13.376633</c:v>
                </c:pt>
                <c:pt idx="4798">
                  <c:v>-13.543272999999999</c:v>
                </c:pt>
                <c:pt idx="4799">
                  <c:v>-13.754623</c:v>
                </c:pt>
                <c:pt idx="4800">
                  <c:v>-13.930814</c:v>
                </c:pt>
                <c:pt idx="4801">
                  <c:v>-14.113955000000001</c:v>
                </c:pt>
                <c:pt idx="4802">
                  <c:v>-14.310345999999999</c:v>
                </c:pt>
                <c:pt idx="4803">
                  <c:v>-14.533785</c:v>
                </c:pt>
                <c:pt idx="4804">
                  <c:v>-14.764872</c:v>
                </c:pt>
                <c:pt idx="4805">
                  <c:v>-8.7381449999999994</c:v>
                </c:pt>
                <c:pt idx="4806">
                  <c:v>-4.8922699999999999</c:v>
                </c:pt>
                <c:pt idx="4807">
                  <c:v>-2.4834689999999999</c:v>
                </c:pt>
                <c:pt idx="4808">
                  <c:v>-1.003263</c:v>
                </c:pt>
                <c:pt idx="4809">
                  <c:v>-0.32039299999999998</c:v>
                </c:pt>
                <c:pt idx="4810">
                  <c:v>-0.175484</c:v>
                </c:pt>
                <c:pt idx="4811">
                  <c:v>-0.72962300000000002</c:v>
                </c:pt>
                <c:pt idx="4812">
                  <c:v>-0.38056800000000002</c:v>
                </c:pt>
                <c:pt idx="4813">
                  <c:v>-5.5121999999999997E-2</c:v>
                </c:pt>
                <c:pt idx="4814">
                  <c:v>6.6355999999999998E-2</c:v>
                </c:pt>
                <c:pt idx="4815">
                  <c:v>8.9261999999999994E-2</c:v>
                </c:pt>
                <c:pt idx="4816">
                  <c:v>9.7137000000000001E-2</c:v>
                </c:pt>
                <c:pt idx="4817">
                  <c:v>0.188883</c:v>
                </c:pt>
                <c:pt idx="4818">
                  <c:v>0.29822799999999999</c:v>
                </c:pt>
                <c:pt idx="4819">
                  <c:v>0.39302500000000001</c:v>
                </c:pt>
                <c:pt idx="4820">
                  <c:v>0.50709800000000005</c:v>
                </c:pt>
                <c:pt idx="4821">
                  <c:v>0.74353599999999997</c:v>
                </c:pt>
                <c:pt idx="4822">
                  <c:v>1.2534719999999999</c:v>
                </c:pt>
                <c:pt idx="4823">
                  <c:v>1.279172</c:v>
                </c:pt>
                <c:pt idx="4824">
                  <c:v>2.0159660000000001</c:v>
                </c:pt>
                <c:pt idx="4825">
                  <c:v>-1.543703</c:v>
                </c:pt>
                <c:pt idx="4826">
                  <c:v>-2.2294100000000001</c:v>
                </c:pt>
                <c:pt idx="4827">
                  <c:v>-3.1487440000000002</c:v>
                </c:pt>
                <c:pt idx="4828">
                  <c:v>-3.7402190000000002</c:v>
                </c:pt>
                <c:pt idx="4829">
                  <c:v>-4.4189350000000003</c:v>
                </c:pt>
                <c:pt idx="4830">
                  <c:v>-4.6361610000000004</c:v>
                </c:pt>
                <c:pt idx="4831">
                  <c:v>-3.918444</c:v>
                </c:pt>
                <c:pt idx="4832">
                  <c:v>-3.8109980000000001</c:v>
                </c:pt>
                <c:pt idx="4833">
                  <c:v>-3.9495969999999998</c:v>
                </c:pt>
                <c:pt idx="4834">
                  <c:v>-4.3855389999999996</c:v>
                </c:pt>
                <c:pt idx="4835">
                  <c:v>-4.0200279999999999</c:v>
                </c:pt>
                <c:pt idx="4836">
                  <c:v>-4.0412689999999998</c:v>
                </c:pt>
                <c:pt idx="4837">
                  <c:v>-4.1970840000000003</c:v>
                </c:pt>
                <c:pt idx="4838">
                  <c:v>-4.4050560000000001</c:v>
                </c:pt>
                <c:pt idx="4839">
                  <c:v>-4.5666099999999998</c:v>
                </c:pt>
                <c:pt idx="4840">
                  <c:v>-4.6419980000000001</c:v>
                </c:pt>
                <c:pt idx="4841">
                  <c:v>-4.6007129999999998</c:v>
                </c:pt>
                <c:pt idx="4842">
                  <c:v>-4.5633330000000001</c:v>
                </c:pt>
                <c:pt idx="4843">
                  <c:v>-4.6392509999999998</c:v>
                </c:pt>
                <c:pt idx="4844">
                  <c:v>-4.7755999999999998</c:v>
                </c:pt>
                <c:pt idx="4845">
                  <c:v>-4.8393430000000004</c:v>
                </c:pt>
                <c:pt idx="4846">
                  <c:v>-4.9246730000000003</c:v>
                </c:pt>
                <c:pt idx="4847">
                  <c:v>-4.9229729999999998</c:v>
                </c:pt>
                <c:pt idx="4848">
                  <c:v>-4.9599840000000004</c:v>
                </c:pt>
                <c:pt idx="4849">
                  <c:v>-4.9711689999999997</c:v>
                </c:pt>
                <c:pt idx="4850">
                  <c:v>-4.9678529999999999</c:v>
                </c:pt>
                <c:pt idx="4851">
                  <c:v>-4.9962759999999999</c:v>
                </c:pt>
                <c:pt idx="4852">
                  <c:v>-4.9955160000000003</c:v>
                </c:pt>
                <c:pt idx="4853">
                  <c:v>-4.9866679999999999</c:v>
                </c:pt>
                <c:pt idx="4854">
                  <c:v>-4.9424650000000003</c:v>
                </c:pt>
                <c:pt idx="4855">
                  <c:v>-4.8824399999999999</c:v>
                </c:pt>
                <c:pt idx="4856">
                  <c:v>-4.8962560000000002</c:v>
                </c:pt>
                <c:pt idx="4857">
                  <c:v>-4.8874019999999998</c:v>
                </c:pt>
                <c:pt idx="4858">
                  <c:v>-4.8571400000000002</c:v>
                </c:pt>
                <c:pt idx="4859">
                  <c:v>-4.8310909999999998</c:v>
                </c:pt>
                <c:pt idx="4860">
                  <c:v>-4.8443110000000003</c:v>
                </c:pt>
                <c:pt idx="4861">
                  <c:v>-4.8270600000000004</c:v>
                </c:pt>
                <c:pt idx="4862">
                  <c:v>-4.7966850000000001</c:v>
                </c:pt>
                <c:pt idx="4863">
                  <c:v>-4.7759</c:v>
                </c:pt>
                <c:pt idx="4864">
                  <c:v>-4.8020490000000002</c:v>
                </c:pt>
                <c:pt idx="4865">
                  <c:v>-4.8066129999999996</c:v>
                </c:pt>
                <c:pt idx="4866">
                  <c:v>-4.8110819999999999</c:v>
                </c:pt>
                <c:pt idx="4867">
                  <c:v>-4.7983650000000004</c:v>
                </c:pt>
                <c:pt idx="4868">
                  <c:v>-4.8082289999999999</c:v>
                </c:pt>
                <c:pt idx="4869">
                  <c:v>-4.7924769999999999</c:v>
                </c:pt>
                <c:pt idx="4870">
                  <c:v>-4.7092609999999997</c:v>
                </c:pt>
                <c:pt idx="4871">
                  <c:v>-4.709613</c:v>
                </c:pt>
                <c:pt idx="4872">
                  <c:v>-4.7000710000000003</c:v>
                </c:pt>
                <c:pt idx="4873">
                  <c:v>-4.6802270000000004</c:v>
                </c:pt>
                <c:pt idx="4874">
                  <c:v>-4.6946019999999997</c:v>
                </c:pt>
                <c:pt idx="4875">
                  <c:v>-4.7140409999999999</c:v>
                </c:pt>
                <c:pt idx="4876">
                  <c:v>-4.7324760000000001</c:v>
                </c:pt>
                <c:pt idx="4877">
                  <c:v>-4.7322600000000001</c:v>
                </c:pt>
                <c:pt idx="4878">
                  <c:v>-4.7259440000000001</c:v>
                </c:pt>
                <c:pt idx="4879">
                  <c:v>-4.7531280000000002</c:v>
                </c:pt>
                <c:pt idx="4880">
                  <c:v>-4.7579599999999997</c:v>
                </c:pt>
                <c:pt idx="4881">
                  <c:v>-4.6715070000000001</c:v>
                </c:pt>
                <c:pt idx="4882">
                  <c:v>-4.6628769999999999</c:v>
                </c:pt>
                <c:pt idx="4883">
                  <c:v>-4.6783460000000003</c:v>
                </c:pt>
                <c:pt idx="4884">
                  <c:v>-4.6634529999999996</c:v>
                </c:pt>
                <c:pt idx="4885">
                  <c:v>-4.691001</c:v>
                </c:pt>
                <c:pt idx="4886">
                  <c:v>-4.7071120000000004</c:v>
                </c:pt>
                <c:pt idx="4887">
                  <c:v>-4.7251909999999997</c:v>
                </c:pt>
                <c:pt idx="4888">
                  <c:v>-4.75427</c:v>
                </c:pt>
                <c:pt idx="4889">
                  <c:v>-4.7528829999999997</c:v>
                </c:pt>
                <c:pt idx="4890">
                  <c:v>-4.7725</c:v>
                </c:pt>
                <c:pt idx="4891">
                  <c:v>-4.7621510000000002</c:v>
                </c:pt>
                <c:pt idx="4892">
                  <c:v>-4.7740689999999999</c:v>
                </c:pt>
                <c:pt idx="4893">
                  <c:v>-4.8163070000000001</c:v>
                </c:pt>
                <c:pt idx="4894">
                  <c:v>-4.792643</c:v>
                </c:pt>
                <c:pt idx="4895">
                  <c:v>-4.7953409999999996</c:v>
                </c:pt>
                <c:pt idx="4896">
                  <c:v>-4.7852180000000004</c:v>
                </c:pt>
                <c:pt idx="4897">
                  <c:v>-4.7798550000000004</c:v>
                </c:pt>
                <c:pt idx="4898">
                  <c:v>-4.8001389999999997</c:v>
                </c:pt>
                <c:pt idx="4899">
                  <c:v>-4.8225160000000002</c:v>
                </c:pt>
                <c:pt idx="4900">
                  <c:v>-4.8381749999999997</c:v>
                </c:pt>
                <c:pt idx="4901">
                  <c:v>-4.8468859999999996</c:v>
                </c:pt>
                <c:pt idx="4902">
                  <c:v>-4.8701829999999999</c:v>
                </c:pt>
                <c:pt idx="4903">
                  <c:v>-4.8748560000000003</c:v>
                </c:pt>
                <c:pt idx="4904">
                  <c:v>-4.8597679999999999</c:v>
                </c:pt>
                <c:pt idx="4905">
                  <c:v>-4.8880999999999997</c:v>
                </c:pt>
                <c:pt idx="4906">
                  <c:v>-4.8946940000000003</c:v>
                </c:pt>
                <c:pt idx="4907">
                  <c:v>-4.9116010000000001</c:v>
                </c:pt>
                <c:pt idx="4908">
                  <c:v>-4.8971939999999998</c:v>
                </c:pt>
                <c:pt idx="4909">
                  <c:v>-4.9715170000000004</c:v>
                </c:pt>
                <c:pt idx="4910">
                  <c:v>-4.9457760000000004</c:v>
                </c:pt>
                <c:pt idx="4911">
                  <c:v>-4.8957649999999999</c:v>
                </c:pt>
                <c:pt idx="4912">
                  <c:v>-4.9049399999999999</c:v>
                </c:pt>
                <c:pt idx="4913">
                  <c:v>-4.8963910000000004</c:v>
                </c:pt>
                <c:pt idx="4914">
                  <c:v>-4.9131960000000001</c:v>
                </c:pt>
                <c:pt idx="4915">
                  <c:v>-4.9477250000000002</c:v>
                </c:pt>
                <c:pt idx="4916">
                  <c:v>-4.9863359999999997</c:v>
                </c:pt>
                <c:pt idx="4917">
                  <c:v>-5.0172150000000002</c:v>
                </c:pt>
                <c:pt idx="4918">
                  <c:v>-5.0271670000000004</c:v>
                </c:pt>
                <c:pt idx="4919">
                  <c:v>-5.0551469999999998</c:v>
                </c:pt>
                <c:pt idx="4920">
                  <c:v>-5.049671</c:v>
                </c:pt>
                <c:pt idx="4921">
                  <c:v>-5.0796580000000002</c:v>
                </c:pt>
                <c:pt idx="4922">
                  <c:v>-5.1033980000000003</c:v>
                </c:pt>
                <c:pt idx="4923">
                  <c:v>-5.1321830000000004</c:v>
                </c:pt>
                <c:pt idx="4924">
                  <c:v>-5.1648120000000004</c:v>
                </c:pt>
                <c:pt idx="4925">
                  <c:v>-5.1586220000000003</c:v>
                </c:pt>
                <c:pt idx="4926">
                  <c:v>-5.1674470000000001</c:v>
                </c:pt>
                <c:pt idx="4927">
                  <c:v>-5.2057989999999998</c:v>
                </c:pt>
                <c:pt idx="4928">
                  <c:v>-5.2187429999999999</c:v>
                </c:pt>
                <c:pt idx="4929">
                  <c:v>-5.2626920000000004</c:v>
                </c:pt>
                <c:pt idx="4930">
                  <c:v>-5.3138899999999998</c:v>
                </c:pt>
                <c:pt idx="4931">
                  <c:v>-5.3024240000000002</c:v>
                </c:pt>
                <c:pt idx="4932">
                  <c:v>-5.3416079999999999</c:v>
                </c:pt>
                <c:pt idx="4933">
                  <c:v>-5.370476</c:v>
                </c:pt>
                <c:pt idx="4934">
                  <c:v>-5.388884</c:v>
                </c:pt>
                <c:pt idx="4935">
                  <c:v>-5.4155620000000004</c:v>
                </c:pt>
                <c:pt idx="4936">
                  <c:v>-5.4228249999999996</c:v>
                </c:pt>
                <c:pt idx="4937">
                  <c:v>-5.4516119999999999</c:v>
                </c:pt>
                <c:pt idx="4938">
                  <c:v>-5.4582879999999996</c:v>
                </c:pt>
                <c:pt idx="4939">
                  <c:v>-5.4701409999999999</c:v>
                </c:pt>
                <c:pt idx="4940">
                  <c:v>-5.4485729999999997</c:v>
                </c:pt>
                <c:pt idx="4941">
                  <c:v>-5.4668640000000002</c:v>
                </c:pt>
                <c:pt idx="4942">
                  <c:v>-5.519355</c:v>
                </c:pt>
                <c:pt idx="4943">
                  <c:v>-5.5896990000000004</c:v>
                </c:pt>
                <c:pt idx="4944">
                  <c:v>-5.5988720000000001</c:v>
                </c:pt>
                <c:pt idx="4945">
                  <c:v>-5.6728449999999997</c:v>
                </c:pt>
                <c:pt idx="4946">
                  <c:v>-5.7172210000000003</c:v>
                </c:pt>
                <c:pt idx="4947">
                  <c:v>-5.7243969999999997</c:v>
                </c:pt>
                <c:pt idx="4948">
                  <c:v>-5.7768139999999999</c:v>
                </c:pt>
                <c:pt idx="4949">
                  <c:v>-5.8143289999999999</c:v>
                </c:pt>
                <c:pt idx="4950">
                  <c:v>-5.8637139999999999</c:v>
                </c:pt>
                <c:pt idx="4951">
                  <c:v>-5.918723</c:v>
                </c:pt>
                <c:pt idx="4952">
                  <c:v>-5.9816750000000001</c:v>
                </c:pt>
                <c:pt idx="4953">
                  <c:v>-6.0233610000000004</c:v>
                </c:pt>
                <c:pt idx="4954">
                  <c:v>-6.0553369999999997</c:v>
                </c:pt>
                <c:pt idx="4955">
                  <c:v>-6.0883690000000001</c:v>
                </c:pt>
                <c:pt idx="4956">
                  <c:v>-6.0151260000000004</c:v>
                </c:pt>
                <c:pt idx="4957">
                  <c:v>-6.0523150000000001</c:v>
                </c:pt>
                <c:pt idx="4958">
                  <c:v>-6.0890829999999996</c:v>
                </c:pt>
                <c:pt idx="4959">
                  <c:v>-6.1691399999999996</c:v>
                </c:pt>
                <c:pt idx="4960">
                  <c:v>-6.2358570000000002</c:v>
                </c:pt>
                <c:pt idx="4961">
                  <c:v>-6.2426769999999996</c:v>
                </c:pt>
                <c:pt idx="4962">
                  <c:v>-6.3042020000000001</c:v>
                </c:pt>
                <c:pt idx="4963">
                  <c:v>-6.3788799999999997</c:v>
                </c:pt>
                <c:pt idx="4964">
                  <c:v>-6.4531609999999997</c:v>
                </c:pt>
                <c:pt idx="4965">
                  <c:v>-6.4703020000000002</c:v>
                </c:pt>
                <c:pt idx="4966">
                  <c:v>-6.5490009999999996</c:v>
                </c:pt>
                <c:pt idx="4967">
                  <c:v>-6.613645</c:v>
                </c:pt>
                <c:pt idx="4968">
                  <c:v>-6.640466</c:v>
                </c:pt>
                <c:pt idx="4969">
                  <c:v>-6.6915589999999998</c:v>
                </c:pt>
                <c:pt idx="4970">
                  <c:v>-6.7498100000000001</c:v>
                </c:pt>
                <c:pt idx="4971">
                  <c:v>-6.798832</c:v>
                </c:pt>
                <c:pt idx="4972">
                  <c:v>-6.8511889999999998</c:v>
                </c:pt>
                <c:pt idx="4973">
                  <c:v>-6.921252</c:v>
                </c:pt>
                <c:pt idx="4974">
                  <c:v>-6.9775749999999999</c:v>
                </c:pt>
                <c:pt idx="4975">
                  <c:v>-7.0402139999999997</c:v>
                </c:pt>
                <c:pt idx="4976">
                  <c:v>-7.1258910000000002</c:v>
                </c:pt>
                <c:pt idx="4977">
                  <c:v>-7.1664940000000001</c:v>
                </c:pt>
                <c:pt idx="4978">
                  <c:v>-7.235163</c:v>
                </c:pt>
                <c:pt idx="4979">
                  <c:v>-7.3031220000000001</c:v>
                </c:pt>
                <c:pt idx="4980">
                  <c:v>-7.3711549999999999</c:v>
                </c:pt>
                <c:pt idx="4981">
                  <c:v>-7.4348989999999997</c:v>
                </c:pt>
                <c:pt idx="4982">
                  <c:v>-7.5430320000000002</c:v>
                </c:pt>
                <c:pt idx="4983">
                  <c:v>-7.6345599999999996</c:v>
                </c:pt>
                <c:pt idx="4984">
                  <c:v>-7.7179039999999999</c:v>
                </c:pt>
                <c:pt idx="4985">
                  <c:v>-7.7984450000000001</c:v>
                </c:pt>
                <c:pt idx="4986">
                  <c:v>-7.8980370000000004</c:v>
                </c:pt>
                <c:pt idx="4987">
                  <c:v>-7.9929540000000001</c:v>
                </c:pt>
                <c:pt idx="4988">
                  <c:v>-8.0640499999999999</c:v>
                </c:pt>
                <c:pt idx="4989">
                  <c:v>-8.1086379999999991</c:v>
                </c:pt>
                <c:pt idx="4990">
                  <c:v>-8.1867479999999997</c:v>
                </c:pt>
                <c:pt idx="4991">
                  <c:v>-8.2660420000000006</c:v>
                </c:pt>
                <c:pt idx="4992">
                  <c:v>-8.3505559999999992</c:v>
                </c:pt>
                <c:pt idx="4993">
                  <c:v>-8.464639</c:v>
                </c:pt>
                <c:pt idx="4994">
                  <c:v>-8.523002</c:v>
                </c:pt>
                <c:pt idx="4995">
                  <c:v>-8.6618589999999998</c:v>
                </c:pt>
                <c:pt idx="4996">
                  <c:v>-8.7500319999999991</c:v>
                </c:pt>
                <c:pt idx="4997">
                  <c:v>-8.8382190000000005</c:v>
                </c:pt>
                <c:pt idx="4998">
                  <c:v>-8.972334</c:v>
                </c:pt>
                <c:pt idx="4999">
                  <c:v>-9.0759570000000007</c:v>
                </c:pt>
                <c:pt idx="5000">
                  <c:v>-9.1425640000000001</c:v>
                </c:pt>
                <c:pt idx="5001">
                  <c:v>-9.2333269999999992</c:v>
                </c:pt>
                <c:pt idx="5002">
                  <c:v>-9.3688459999999996</c:v>
                </c:pt>
                <c:pt idx="5003">
                  <c:v>-9.4848920000000003</c:v>
                </c:pt>
                <c:pt idx="5004">
                  <c:v>-9.6083130000000008</c:v>
                </c:pt>
                <c:pt idx="5005">
                  <c:v>-9.7382030000000004</c:v>
                </c:pt>
                <c:pt idx="5006">
                  <c:v>-9.8846190000000007</c:v>
                </c:pt>
                <c:pt idx="5007">
                  <c:v>-10.011165999999999</c:v>
                </c:pt>
                <c:pt idx="5008">
                  <c:v>-10.142962000000001</c:v>
                </c:pt>
                <c:pt idx="5009">
                  <c:v>-10.228322</c:v>
                </c:pt>
                <c:pt idx="5010">
                  <c:v>-10.366509000000001</c:v>
                </c:pt>
                <c:pt idx="5011">
                  <c:v>-10.472619</c:v>
                </c:pt>
                <c:pt idx="5012">
                  <c:v>-10.664025000000001</c:v>
                </c:pt>
                <c:pt idx="5013">
                  <c:v>-10.764792999999999</c:v>
                </c:pt>
                <c:pt idx="5014">
                  <c:v>-10.892678</c:v>
                </c:pt>
                <c:pt idx="5015">
                  <c:v>-11.021110999999999</c:v>
                </c:pt>
                <c:pt idx="5016">
                  <c:v>-11.151489</c:v>
                </c:pt>
                <c:pt idx="5017">
                  <c:v>-11.292373</c:v>
                </c:pt>
                <c:pt idx="5018">
                  <c:v>-11.448931999999999</c:v>
                </c:pt>
                <c:pt idx="5019">
                  <c:v>-11.590654000000001</c:v>
                </c:pt>
                <c:pt idx="5020">
                  <c:v>-11.727378</c:v>
                </c:pt>
                <c:pt idx="5021">
                  <c:v>-11.896269</c:v>
                </c:pt>
                <c:pt idx="5022">
                  <c:v>-12.049029000000001</c:v>
                </c:pt>
                <c:pt idx="5023">
                  <c:v>-12.188796</c:v>
                </c:pt>
                <c:pt idx="5024">
                  <c:v>-12.350474999999999</c:v>
                </c:pt>
                <c:pt idx="5025">
                  <c:v>-12.517674</c:v>
                </c:pt>
                <c:pt idx="5026">
                  <c:v>-12.639711</c:v>
                </c:pt>
                <c:pt idx="5027">
                  <c:v>-12.822108</c:v>
                </c:pt>
                <c:pt idx="5028">
                  <c:v>-12.976839999999999</c:v>
                </c:pt>
                <c:pt idx="5029">
                  <c:v>-13.180296</c:v>
                </c:pt>
                <c:pt idx="5030">
                  <c:v>-13.330313</c:v>
                </c:pt>
                <c:pt idx="5031">
                  <c:v>-13.496575999999999</c:v>
                </c:pt>
                <c:pt idx="5032">
                  <c:v>-13.734643</c:v>
                </c:pt>
                <c:pt idx="5033">
                  <c:v>-13.867474</c:v>
                </c:pt>
                <c:pt idx="5034">
                  <c:v>-14.079950999999999</c:v>
                </c:pt>
                <c:pt idx="5035">
                  <c:v>-14.246813</c:v>
                </c:pt>
                <c:pt idx="5036">
                  <c:v>-14.466507</c:v>
                </c:pt>
                <c:pt idx="5037">
                  <c:v>-14.855100999999999</c:v>
                </c:pt>
                <c:pt idx="5038">
                  <c:v>-14.919518</c:v>
                </c:pt>
                <c:pt idx="5039">
                  <c:v>-14.895273</c:v>
                </c:pt>
                <c:pt idx="5040">
                  <c:v>-15.953891</c:v>
                </c:pt>
                <c:pt idx="5041">
                  <c:v>-15.226345999999999</c:v>
                </c:pt>
                <c:pt idx="5042">
                  <c:v>-16.026955999999998</c:v>
                </c:pt>
                <c:pt idx="5043">
                  <c:v>-16.606231999999999</c:v>
                </c:pt>
                <c:pt idx="5044">
                  <c:v>-15.600818</c:v>
                </c:pt>
                <c:pt idx="5045">
                  <c:v>-9.8781499999999998</c:v>
                </c:pt>
                <c:pt idx="5046">
                  <c:v>-6.9742369999999996</c:v>
                </c:pt>
                <c:pt idx="5047">
                  <c:v>-3.9644439999999999</c:v>
                </c:pt>
                <c:pt idx="5048">
                  <c:v>-1.9370480000000001</c:v>
                </c:pt>
                <c:pt idx="5049">
                  <c:v>-0.84101999999999999</c:v>
                </c:pt>
                <c:pt idx="5050">
                  <c:v>-0.33790500000000001</c:v>
                </c:pt>
                <c:pt idx="5051">
                  <c:v>-0.13864199999999999</c:v>
                </c:pt>
                <c:pt idx="5052">
                  <c:v>-5.3768999999999997E-2</c:v>
                </c:pt>
                <c:pt idx="5053">
                  <c:v>1.6562E-2</c:v>
                </c:pt>
                <c:pt idx="5054">
                  <c:v>6.3235E-2</c:v>
                </c:pt>
                <c:pt idx="5055">
                  <c:v>6.4929000000000001E-2</c:v>
                </c:pt>
                <c:pt idx="5056">
                  <c:v>9.8630999999999996E-2</c:v>
                </c:pt>
                <c:pt idx="5057">
                  <c:v>0.105348</c:v>
                </c:pt>
                <c:pt idx="5058">
                  <c:v>0.11448700000000001</c:v>
                </c:pt>
                <c:pt idx="5059">
                  <c:v>0.120411</c:v>
                </c:pt>
                <c:pt idx="5060">
                  <c:v>0.238839</c:v>
                </c:pt>
                <c:pt idx="5061">
                  <c:v>0.358209</c:v>
                </c:pt>
                <c:pt idx="5062">
                  <c:v>0.66258799999999995</c:v>
                </c:pt>
                <c:pt idx="5063">
                  <c:v>1.1312340000000001</c:v>
                </c:pt>
                <c:pt idx="5064">
                  <c:v>1.9160219999999999</c:v>
                </c:pt>
                <c:pt idx="5065">
                  <c:v>3.8653189999999999</c:v>
                </c:pt>
                <c:pt idx="5066">
                  <c:v>4.6988969999999997</c:v>
                </c:pt>
                <c:pt idx="5067">
                  <c:v>-0.88758300000000001</c:v>
                </c:pt>
                <c:pt idx="5068">
                  <c:v>-2.1983030000000001</c:v>
                </c:pt>
                <c:pt idx="5069">
                  <c:v>-3.0987740000000001</c:v>
                </c:pt>
                <c:pt idx="5070">
                  <c:v>-3.7745839999999999</c:v>
                </c:pt>
                <c:pt idx="5071">
                  <c:v>-4.2818759999999996</c:v>
                </c:pt>
                <c:pt idx="5072">
                  <c:v>-4.5736929999999996</c:v>
                </c:pt>
                <c:pt idx="5073">
                  <c:v>-3.8749829999999998</c:v>
                </c:pt>
                <c:pt idx="5074">
                  <c:v>-3.9510139999999998</c:v>
                </c:pt>
                <c:pt idx="5075">
                  <c:v>-4.1944689999999998</c:v>
                </c:pt>
                <c:pt idx="5076">
                  <c:v>-4.4146190000000001</c:v>
                </c:pt>
                <c:pt idx="5077">
                  <c:v>-4.2282130000000002</c:v>
                </c:pt>
                <c:pt idx="5078">
                  <c:v>-4.2451739999999996</c:v>
                </c:pt>
                <c:pt idx="5079">
                  <c:v>-4.4071720000000001</c:v>
                </c:pt>
                <c:pt idx="5080">
                  <c:v>-4.6083230000000004</c:v>
                </c:pt>
                <c:pt idx="5081">
                  <c:v>-4.7727510000000004</c:v>
                </c:pt>
                <c:pt idx="5082">
                  <c:v>-4.7725850000000003</c:v>
                </c:pt>
                <c:pt idx="5083">
                  <c:v>-4.6989510000000001</c:v>
                </c:pt>
                <c:pt idx="5084">
                  <c:v>-4.6314859999999998</c:v>
                </c:pt>
                <c:pt idx="5085">
                  <c:v>-4.7215379999999998</c:v>
                </c:pt>
                <c:pt idx="5086">
                  <c:v>-4.8132809999999999</c:v>
                </c:pt>
                <c:pt idx="5087">
                  <c:v>-4.8991170000000004</c:v>
                </c:pt>
                <c:pt idx="5088">
                  <c:v>-4.8834669999999996</c:v>
                </c:pt>
                <c:pt idx="5089">
                  <c:v>-4.8963770000000002</c:v>
                </c:pt>
                <c:pt idx="5090">
                  <c:v>-4.8635760000000001</c:v>
                </c:pt>
                <c:pt idx="5091">
                  <c:v>-4.8801480000000002</c:v>
                </c:pt>
                <c:pt idx="5092">
                  <c:v>-4.8972680000000004</c:v>
                </c:pt>
                <c:pt idx="5093">
                  <c:v>-4.9055499999999999</c:v>
                </c:pt>
                <c:pt idx="5094">
                  <c:v>-4.9034259999999996</c:v>
                </c:pt>
                <c:pt idx="5095">
                  <c:v>-4.90069</c:v>
                </c:pt>
                <c:pt idx="5096">
                  <c:v>-4.8635999999999999</c:v>
                </c:pt>
                <c:pt idx="5097">
                  <c:v>-4.890898</c:v>
                </c:pt>
                <c:pt idx="5098">
                  <c:v>-4.8723539999999996</c:v>
                </c:pt>
                <c:pt idx="5099">
                  <c:v>-4.8628280000000004</c:v>
                </c:pt>
                <c:pt idx="5100">
                  <c:v>-4.8798219999999999</c:v>
                </c:pt>
                <c:pt idx="5101">
                  <c:v>-4.8739030000000003</c:v>
                </c:pt>
                <c:pt idx="5102">
                  <c:v>-4.8513289999999998</c:v>
                </c:pt>
                <c:pt idx="5103">
                  <c:v>-4.8415290000000004</c:v>
                </c:pt>
                <c:pt idx="5104">
                  <c:v>-4.8270160000000004</c:v>
                </c:pt>
                <c:pt idx="5105">
                  <c:v>-4.7933479999999999</c:v>
                </c:pt>
                <c:pt idx="5106">
                  <c:v>-4.8173570000000003</c:v>
                </c:pt>
                <c:pt idx="5107">
                  <c:v>-4.7723829999999996</c:v>
                </c:pt>
                <c:pt idx="5108">
                  <c:v>-4.7778080000000003</c:v>
                </c:pt>
                <c:pt idx="5109">
                  <c:v>-4.8009680000000001</c:v>
                </c:pt>
                <c:pt idx="5110">
                  <c:v>-4.7777589999999996</c:v>
                </c:pt>
                <c:pt idx="5111">
                  <c:v>-4.7709200000000003</c:v>
                </c:pt>
                <c:pt idx="5112">
                  <c:v>-4.7390470000000002</c:v>
                </c:pt>
                <c:pt idx="5113">
                  <c:v>-4.7028639999999999</c:v>
                </c:pt>
                <c:pt idx="5114">
                  <c:v>-4.6956170000000004</c:v>
                </c:pt>
                <c:pt idx="5115">
                  <c:v>-4.7204959999999998</c:v>
                </c:pt>
                <c:pt idx="5116">
                  <c:v>-4.6959070000000001</c:v>
                </c:pt>
                <c:pt idx="5117">
                  <c:v>-4.6831709999999998</c:v>
                </c:pt>
                <c:pt idx="5118">
                  <c:v>-4.7101879999999996</c:v>
                </c:pt>
                <c:pt idx="5119">
                  <c:v>-4.7101350000000002</c:v>
                </c:pt>
                <c:pt idx="5120">
                  <c:v>-4.7295170000000004</c:v>
                </c:pt>
                <c:pt idx="5121">
                  <c:v>-4.7264600000000003</c:v>
                </c:pt>
                <c:pt idx="5122">
                  <c:v>-4.7527100000000004</c:v>
                </c:pt>
                <c:pt idx="5123">
                  <c:v>-4.7502959999999996</c:v>
                </c:pt>
                <c:pt idx="5124">
                  <c:v>-4.7453810000000001</c:v>
                </c:pt>
                <c:pt idx="5125">
                  <c:v>-4.7509639999999997</c:v>
                </c:pt>
                <c:pt idx="5126">
                  <c:v>-4.7750110000000001</c:v>
                </c:pt>
                <c:pt idx="5127">
                  <c:v>-4.7547360000000003</c:v>
                </c:pt>
                <c:pt idx="5128">
                  <c:v>-4.722734</c:v>
                </c:pt>
                <c:pt idx="5129">
                  <c:v>-4.7556139999999996</c:v>
                </c:pt>
                <c:pt idx="5130">
                  <c:v>-4.7651789999999998</c:v>
                </c:pt>
                <c:pt idx="5131">
                  <c:v>-4.7921110000000002</c:v>
                </c:pt>
                <c:pt idx="5132">
                  <c:v>-4.7706030000000004</c:v>
                </c:pt>
                <c:pt idx="5133">
                  <c:v>-4.7227779999999999</c:v>
                </c:pt>
                <c:pt idx="5134">
                  <c:v>-4.7132759999999996</c:v>
                </c:pt>
                <c:pt idx="5135">
                  <c:v>-4.7454809999999998</c:v>
                </c:pt>
                <c:pt idx="5136">
                  <c:v>-4.7679559999999999</c:v>
                </c:pt>
                <c:pt idx="5137">
                  <c:v>-4.7593310000000004</c:v>
                </c:pt>
                <c:pt idx="5138">
                  <c:v>-4.7951360000000003</c:v>
                </c:pt>
                <c:pt idx="5139">
                  <c:v>-4.801736</c:v>
                </c:pt>
                <c:pt idx="5140">
                  <c:v>-4.8062820000000004</c:v>
                </c:pt>
                <c:pt idx="5141">
                  <c:v>-4.8499549999999996</c:v>
                </c:pt>
                <c:pt idx="5142">
                  <c:v>-4.887562</c:v>
                </c:pt>
                <c:pt idx="5143">
                  <c:v>-4.8936060000000001</c:v>
                </c:pt>
                <c:pt idx="5144">
                  <c:v>-4.8184440000000004</c:v>
                </c:pt>
                <c:pt idx="5145">
                  <c:v>-4.8055589999999997</c:v>
                </c:pt>
                <c:pt idx="5146">
                  <c:v>-4.8370150000000001</c:v>
                </c:pt>
                <c:pt idx="5147">
                  <c:v>-4.8601450000000002</c:v>
                </c:pt>
                <c:pt idx="5148">
                  <c:v>-4.8892429999999996</c:v>
                </c:pt>
                <c:pt idx="5149">
                  <c:v>-4.9168289999999999</c:v>
                </c:pt>
                <c:pt idx="5150">
                  <c:v>-4.9428409999999996</c:v>
                </c:pt>
                <c:pt idx="5151">
                  <c:v>-4.9493010000000002</c:v>
                </c:pt>
                <c:pt idx="5152">
                  <c:v>-4.978796</c:v>
                </c:pt>
                <c:pt idx="5153">
                  <c:v>-5.0147170000000001</c:v>
                </c:pt>
                <c:pt idx="5154">
                  <c:v>-5.0144789999999997</c:v>
                </c:pt>
                <c:pt idx="5155">
                  <c:v>-5.03444</c:v>
                </c:pt>
                <c:pt idx="5156">
                  <c:v>-5.0653129999999997</c:v>
                </c:pt>
                <c:pt idx="5157">
                  <c:v>-5.0730849999999998</c:v>
                </c:pt>
                <c:pt idx="5158">
                  <c:v>-5.1142919999999998</c:v>
                </c:pt>
                <c:pt idx="5159">
                  <c:v>-5.1421559999999999</c:v>
                </c:pt>
                <c:pt idx="5160">
                  <c:v>-5.1465630000000004</c:v>
                </c:pt>
                <c:pt idx="5161">
                  <c:v>-5.200399</c:v>
                </c:pt>
                <c:pt idx="5162">
                  <c:v>-5.2245569999999999</c:v>
                </c:pt>
                <c:pt idx="5163">
                  <c:v>-5.2298039999999997</c:v>
                </c:pt>
                <c:pt idx="5164">
                  <c:v>-5.2499219999999998</c:v>
                </c:pt>
                <c:pt idx="5165">
                  <c:v>-5.2549989999999998</c:v>
                </c:pt>
                <c:pt idx="5166">
                  <c:v>-5.2393840000000003</c:v>
                </c:pt>
                <c:pt idx="5167">
                  <c:v>-5.2428600000000003</c:v>
                </c:pt>
                <c:pt idx="5168">
                  <c:v>-5.241193</c:v>
                </c:pt>
                <c:pt idx="5169">
                  <c:v>-5.2471019999999999</c:v>
                </c:pt>
                <c:pt idx="5170">
                  <c:v>-5.2909230000000003</c:v>
                </c:pt>
                <c:pt idx="5171">
                  <c:v>-5.328246</c:v>
                </c:pt>
                <c:pt idx="5172">
                  <c:v>-5.3752519999999997</c:v>
                </c:pt>
                <c:pt idx="5173">
                  <c:v>-5.4106310000000004</c:v>
                </c:pt>
                <c:pt idx="5174">
                  <c:v>-5.4272260000000001</c:v>
                </c:pt>
                <c:pt idx="5175">
                  <c:v>-5.474952</c:v>
                </c:pt>
                <c:pt idx="5176">
                  <c:v>-5.5061010000000001</c:v>
                </c:pt>
                <c:pt idx="5177">
                  <c:v>-5.5406740000000001</c:v>
                </c:pt>
                <c:pt idx="5178">
                  <c:v>-5.588279</c:v>
                </c:pt>
                <c:pt idx="5179">
                  <c:v>-5.553261</c:v>
                </c:pt>
                <c:pt idx="5180">
                  <c:v>-5.5442039999999997</c:v>
                </c:pt>
                <c:pt idx="5181">
                  <c:v>-5.5914989999999998</c:v>
                </c:pt>
                <c:pt idx="5182">
                  <c:v>-5.6305170000000002</c:v>
                </c:pt>
                <c:pt idx="5183">
                  <c:v>-5.6719910000000002</c:v>
                </c:pt>
                <c:pt idx="5184">
                  <c:v>-5.708583</c:v>
                </c:pt>
                <c:pt idx="5185">
                  <c:v>-5.773352</c:v>
                </c:pt>
                <c:pt idx="5186">
                  <c:v>-5.8167179999999998</c:v>
                </c:pt>
                <c:pt idx="5187">
                  <c:v>-5.8325209999999998</c:v>
                </c:pt>
                <c:pt idx="5188">
                  <c:v>-5.8972870000000004</c:v>
                </c:pt>
                <c:pt idx="5189">
                  <c:v>-5.9141149999999998</c:v>
                </c:pt>
                <c:pt idx="5190">
                  <c:v>-5.9858859999999998</c:v>
                </c:pt>
                <c:pt idx="5191">
                  <c:v>-6.0235640000000004</c:v>
                </c:pt>
                <c:pt idx="5192">
                  <c:v>-6.092962</c:v>
                </c:pt>
                <c:pt idx="5193">
                  <c:v>-6.1631660000000004</c:v>
                </c:pt>
                <c:pt idx="5194">
                  <c:v>-6.1740339999999998</c:v>
                </c:pt>
                <c:pt idx="5195">
                  <c:v>-6.193416</c:v>
                </c:pt>
                <c:pt idx="5196">
                  <c:v>-6.2548409999999999</c:v>
                </c:pt>
                <c:pt idx="5197">
                  <c:v>-6.299455</c:v>
                </c:pt>
                <c:pt idx="5198">
                  <c:v>-6.3485899999999997</c:v>
                </c:pt>
                <c:pt idx="5199">
                  <c:v>-6.4096729999999997</c:v>
                </c:pt>
                <c:pt idx="5200">
                  <c:v>-6.4721599999999997</c:v>
                </c:pt>
                <c:pt idx="5201">
                  <c:v>-6.5052960000000004</c:v>
                </c:pt>
                <c:pt idx="5202">
                  <c:v>-6.5344350000000002</c:v>
                </c:pt>
                <c:pt idx="5203">
                  <c:v>-6.5982370000000001</c:v>
                </c:pt>
                <c:pt idx="5204">
                  <c:v>-6.6086859999999996</c:v>
                </c:pt>
                <c:pt idx="5205">
                  <c:v>-6.665667</c:v>
                </c:pt>
                <c:pt idx="5206">
                  <c:v>-6.7185860000000002</c:v>
                </c:pt>
                <c:pt idx="5207">
                  <c:v>-6.77128</c:v>
                </c:pt>
                <c:pt idx="5208">
                  <c:v>-6.833221</c:v>
                </c:pt>
                <c:pt idx="5209">
                  <c:v>-6.8942230000000002</c:v>
                </c:pt>
                <c:pt idx="5210">
                  <c:v>-6.9484149999999998</c:v>
                </c:pt>
                <c:pt idx="5211">
                  <c:v>-7.0022209999999996</c:v>
                </c:pt>
                <c:pt idx="5212">
                  <c:v>-7.0454720000000002</c:v>
                </c:pt>
                <c:pt idx="5213">
                  <c:v>-7.1130699999999996</c:v>
                </c:pt>
                <c:pt idx="5214">
                  <c:v>-7.174315</c:v>
                </c:pt>
                <c:pt idx="5215">
                  <c:v>-7.2044430000000004</c:v>
                </c:pt>
                <c:pt idx="5216">
                  <c:v>-7.3016240000000003</c:v>
                </c:pt>
                <c:pt idx="5217">
                  <c:v>-7.3422109999999998</c:v>
                </c:pt>
                <c:pt idx="5218">
                  <c:v>-7.411689</c:v>
                </c:pt>
                <c:pt idx="5219">
                  <c:v>-7.4637349999999998</c:v>
                </c:pt>
                <c:pt idx="5220">
                  <c:v>-7.5450369999999998</c:v>
                </c:pt>
                <c:pt idx="5221">
                  <c:v>-7.6372030000000004</c:v>
                </c:pt>
                <c:pt idx="5222">
                  <c:v>-7.7368819999999996</c:v>
                </c:pt>
                <c:pt idx="5223">
                  <c:v>-7.7729860000000004</c:v>
                </c:pt>
                <c:pt idx="5224">
                  <c:v>-7.8422270000000003</c:v>
                </c:pt>
                <c:pt idx="5225">
                  <c:v>-7.9206580000000004</c:v>
                </c:pt>
                <c:pt idx="5226">
                  <c:v>-8.0167400000000004</c:v>
                </c:pt>
                <c:pt idx="5227">
                  <c:v>-8.0968429999999998</c:v>
                </c:pt>
                <c:pt idx="5228">
                  <c:v>-8.1912489999999991</c:v>
                </c:pt>
                <c:pt idx="5229">
                  <c:v>-8.267728</c:v>
                </c:pt>
                <c:pt idx="5230">
                  <c:v>-8.3614809999999995</c:v>
                </c:pt>
                <c:pt idx="5231">
                  <c:v>-8.4388360000000002</c:v>
                </c:pt>
                <c:pt idx="5232">
                  <c:v>-8.5422860000000007</c:v>
                </c:pt>
                <c:pt idx="5233">
                  <c:v>-8.6312929999999994</c:v>
                </c:pt>
                <c:pt idx="5234">
                  <c:v>-8.6896979999999999</c:v>
                </c:pt>
                <c:pt idx="5235">
                  <c:v>-8.7869790000000005</c:v>
                </c:pt>
                <c:pt idx="5236">
                  <c:v>-8.8965479999999992</c:v>
                </c:pt>
                <c:pt idx="5237">
                  <c:v>-8.9837369999999996</c:v>
                </c:pt>
                <c:pt idx="5238">
                  <c:v>-9.1010639999999992</c:v>
                </c:pt>
                <c:pt idx="5239">
                  <c:v>-9.2250429999999994</c:v>
                </c:pt>
                <c:pt idx="5240">
                  <c:v>-9.3037729999999996</c:v>
                </c:pt>
                <c:pt idx="5241">
                  <c:v>-9.4038609999999991</c:v>
                </c:pt>
                <c:pt idx="5242">
                  <c:v>-9.5240589999999994</c:v>
                </c:pt>
                <c:pt idx="5243">
                  <c:v>-9.6507190000000005</c:v>
                </c:pt>
                <c:pt idx="5244">
                  <c:v>-9.8147699999999993</c:v>
                </c:pt>
                <c:pt idx="5245">
                  <c:v>-9.9974369999999997</c:v>
                </c:pt>
                <c:pt idx="5246">
                  <c:v>-10.158682000000001</c:v>
                </c:pt>
                <c:pt idx="5247">
                  <c:v>-10.33581</c:v>
                </c:pt>
                <c:pt idx="5248">
                  <c:v>-10.498825999999999</c:v>
                </c:pt>
                <c:pt idx="5249">
                  <c:v>-10.6591</c:v>
                </c:pt>
                <c:pt idx="5250">
                  <c:v>-10.819452</c:v>
                </c:pt>
                <c:pt idx="5251">
                  <c:v>-10.932297</c:v>
                </c:pt>
                <c:pt idx="5252">
                  <c:v>-11.119672</c:v>
                </c:pt>
                <c:pt idx="5253">
                  <c:v>-11.288275000000001</c:v>
                </c:pt>
                <c:pt idx="5254">
                  <c:v>-11.434155000000001</c:v>
                </c:pt>
                <c:pt idx="5255">
                  <c:v>-11.573513</c:v>
                </c:pt>
                <c:pt idx="5256">
                  <c:v>-11.726357</c:v>
                </c:pt>
                <c:pt idx="5257">
                  <c:v>-11.893589</c:v>
                </c:pt>
                <c:pt idx="5258">
                  <c:v>-12.009824999999999</c:v>
                </c:pt>
                <c:pt idx="5259">
                  <c:v>-12.113386</c:v>
                </c:pt>
                <c:pt idx="5260">
                  <c:v>-12.300597</c:v>
                </c:pt>
                <c:pt idx="5261">
                  <c:v>-12.418732</c:v>
                </c:pt>
                <c:pt idx="5262">
                  <c:v>-12.554337</c:v>
                </c:pt>
                <c:pt idx="5263">
                  <c:v>-12.649945000000001</c:v>
                </c:pt>
                <c:pt idx="5264">
                  <c:v>-12.736226</c:v>
                </c:pt>
                <c:pt idx="5265">
                  <c:v>-12.901407000000001</c:v>
                </c:pt>
                <c:pt idx="5266">
                  <c:v>-13.00996</c:v>
                </c:pt>
                <c:pt idx="5267">
                  <c:v>-13.167142999999999</c:v>
                </c:pt>
                <c:pt idx="5268">
                  <c:v>-13.297395</c:v>
                </c:pt>
                <c:pt idx="5269">
                  <c:v>-13.448855</c:v>
                </c:pt>
                <c:pt idx="5270">
                  <c:v>-13.616248000000001</c:v>
                </c:pt>
                <c:pt idx="5271">
                  <c:v>-13.787032999999999</c:v>
                </c:pt>
                <c:pt idx="5272">
                  <c:v>-13.955622999999999</c:v>
                </c:pt>
                <c:pt idx="5273">
                  <c:v>-14.076556</c:v>
                </c:pt>
                <c:pt idx="5274">
                  <c:v>-14.298458999999999</c:v>
                </c:pt>
                <c:pt idx="5275">
                  <c:v>-14.461539</c:v>
                </c:pt>
                <c:pt idx="5276">
                  <c:v>-14.663792000000001</c:v>
                </c:pt>
                <c:pt idx="5277">
                  <c:v>-14.895686</c:v>
                </c:pt>
                <c:pt idx="5278">
                  <c:v>-14.805427</c:v>
                </c:pt>
                <c:pt idx="5279">
                  <c:v>-15.671200000000001</c:v>
                </c:pt>
                <c:pt idx="5280">
                  <c:v>-15.261640999999999</c:v>
                </c:pt>
                <c:pt idx="5281">
                  <c:v>-15.817273999999999</c:v>
                </c:pt>
                <c:pt idx="5282">
                  <c:v>-16.651423000000001</c:v>
                </c:pt>
                <c:pt idx="5283">
                  <c:v>-15.556388999999999</c:v>
                </c:pt>
                <c:pt idx="5284">
                  <c:v>-16.797301000000001</c:v>
                </c:pt>
                <c:pt idx="5285">
                  <c:v>-10.234057999999999</c:v>
                </c:pt>
                <c:pt idx="5286">
                  <c:v>-6.7820260000000001</c:v>
                </c:pt>
                <c:pt idx="5287">
                  <c:v>-3.904226</c:v>
                </c:pt>
                <c:pt idx="5288">
                  <c:v>-1.930429</c:v>
                </c:pt>
                <c:pt idx="5289">
                  <c:v>-0.81391100000000005</c:v>
                </c:pt>
                <c:pt idx="5290">
                  <c:v>-0.29039500000000001</c:v>
                </c:pt>
                <c:pt idx="5291">
                  <c:v>-9.7518999999999995E-2</c:v>
                </c:pt>
                <c:pt idx="5292">
                  <c:v>-3.7225000000000001E-2</c:v>
                </c:pt>
                <c:pt idx="5293">
                  <c:v>-4.3600000000000003E-4</c:v>
                </c:pt>
                <c:pt idx="5294">
                  <c:v>-3.3890000000000003E-2</c:v>
                </c:pt>
                <c:pt idx="5295">
                  <c:v>3.1685999999999999E-2</c:v>
                </c:pt>
                <c:pt idx="5296">
                  <c:v>0.100434</c:v>
                </c:pt>
                <c:pt idx="5297">
                  <c:v>0.120931</c:v>
                </c:pt>
                <c:pt idx="5298">
                  <c:v>0.120209</c:v>
                </c:pt>
                <c:pt idx="5299">
                  <c:v>0.27566600000000002</c:v>
                </c:pt>
                <c:pt idx="5300">
                  <c:v>0.45948099999999997</c:v>
                </c:pt>
                <c:pt idx="5301">
                  <c:v>0.70030099999999995</c:v>
                </c:pt>
                <c:pt idx="5302">
                  <c:v>1.0119899999999999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76C-4C4C-8D74-655D1D5363F8}"/>
            </c:ext>
          </c:extLst>
        </c:ser>
        <c:ser>
          <c:idx val="7"/>
          <c:order val="4"/>
          <c:tx>
            <c:v>C2_5</c:v>
          </c:tx>
          <c:marker>
            <c:symbol val="none"/>
          </c:marker>
          <c:xVal>
            <c:numRef>
              <c:f>'Consolidated data'!$A$2:$A$56113</c:f>
              <c:numCache>
                <c:formatCode>0.00</c:formatCode>
                <c:ptCount val="56112"/>
                <c:pt idx="0">
                  <c:v>0</c:v>
                </c:pt>
                <c:pt idx="1">
                  <c:v>1.6666666666666666E-2</c:v>
                </c:pt>
                <c:pt idx="2">
                  <c:v>3.3333333333333333E-2</c:v>
                </c:pt>
                <c:pt idx="3">
                  <c:v>0.05</c:v>
                </c:pt>
                <c:pt idx="4">
                  <c:v>6.6666666666666666E-2</c:v>
                </c:pt>
                <c:pt idx="5">
                  <c:v>8.3333333333333329E-2</c:v>
                </c:pt>
                <c:pt idx="6">
                  <c:v>9.9999999999999992E-2</c:v>
                </c:pt>
                <c:pt idx="7">
                  <c:v>0.11666666666666665</c:v>
                </c:pt>
                <c:pt idx="8">
                  <c:v>0.13333333333333333</c:v>
                </c:pt>
                <c:pt idx="9">
                  <c:v>0.15</c:v>
                </c:pt>
                <c:pt idx="10">
                  <c:v>0.16666666666666666</c:v>
                </c:pt>
                <c:pt idx="11">
                  <c:v>0.18333333333333332</c:v>
                </c:pt>
                <c:pt idx="12">
                  <c:v>0.19999999999999998</c:v>
                </c:pt>
                <c:pt idx="13">
                  <c:v>0.21666666666666665</c:v>
                </c:pt>
                <c:pt idx="14">
                  <c:v>0.23333333333333331</c:v>
                </c:pt>
                <c:pt idx="15">
                  <c:v>0.24999999999999997</c:v>
                </c:pt>
                <c:pt idx="16">
                  <c:v>0.26666666666666666</c:v>
                </c:pt>
                <c:pt idx="17">
                  <c:v>0.28333333333333333</c:v>
                </c:pt>
                <c:pt idx="18">
                  <c:v>0.3</c:v>
                </c:pt>
                <c:pt idx="19">
                  <c:v>0.31666666666666665</c:v>
                </c:pt>
                <c:pt idx="20">
                  <c:v>0.33333333333333331</c:v>
                </c:pt>
                <c:pt idx="21">
                  <c:v>0.35</c:v>
                </c:pt>
                <c:pt idx="22">
                  <c:v>0.36666666666666664</c:v>
                </c:pt>
                <c:pt idx="23">
                  <c:v>0.3833333333333333</c:v>
                </c:pt>
                <c:pt idx="24">
                  <c:v>0.39999999999999997</c:v>
                </c:pt>
                <c:pt idx="25">
                  <c:v>0.41666666666666663</c:v>
                </c:pt>
                <c:pt idx="26">
                  <c:v>0.43333333333333329</c:v>
                </c:pt>
                <c:pt idx="27">
                  <c:v>0.44999999999999996</c:v>
                </c:pt>
                <c:pt idx="28">
                  <c:v>0.46666666666666662</c:v>
                </c:pt>
                <c:pt idx="29">
                  <c:v>0.48333333333333328</c:v>
                </c:pt>
                <c:pt idx="30">
                  <c:v>0.49999999999999994</c:v>
                </c:pt>
                <c:pt idx="31">
                  <c:v>0.51666666666666661</c:v>
                </c:pt>
                <c:pt idx="32">
                  <c:v>0.53333333333333333</c:v>
                </c:pt>
                <c:pt idx="33">
                  <c:v>0.55000000000000004</c:v>
                </c:pt>
                <c:pt idx="34">
                  <c:v>0.56666666666666676</c:v>
                </c:pt>
                <c:pt idx="35">
                  <c:v>0.58333333333333348</c:v>
                </c:pt>
                <c:pt idx="36">
                  <c:v>0.6000000000000002</c:v>
                </c:pt>
                <c:pt idx="37">
                  <c:v>0.61666666666666692</c:v>
                </c:pt>
                <c:pt idx="38">
                  <c:v>0.63333333333333364</c:v>
                </c:pt>
                <c:pt idx="39">
                  <c:v>0.65000000000000036</c:v>
                </c:pt>
                <c:pt idx="40">
                  <c:v>0.66666666666666707</c:v>
                </c:pt>
                <c:pt idx="41">
                  <c:v>0.68333333333333379</c:v>
                </c:pt>
                <c:pt idx="42">
                  <c:v>0.70000000000000051</c:v>
                </c:pt>
                <c:pt idx="43">
                  <c:v>0.71666666666666723</c:v>
                </c:pt>
                <c:pt idx="44">
                  <c:v>0.73333333333333395</c:v>
                </c:pt>
                <c:pt idx="45">
                  <c:v>0.75000000000000067</c:v>
                </c:pt>
                <c:pt idx="46">
                  <c:v>0.76666666666666738</c:v>
                </c:pt>
                <c:pt idx="47">
                  <c:v>0.7833333333333341</c:v>
                </c:pt>
                <c:pt idx="48">
                  <c:v>0.80000000000000082</c:v>
                </c:pt>
                <c:pt idx="49">
                  <c:v>0.81666666666666754</c:v>
                </c:pt>
                <c:pt idx="50">
                  <c:v>0.83333333333333426</c:v>
                </c:pt>
                <c:pt idx="51">
                  <c:v>0.85000000000000098</c:v>
                </c:pt>
                <c:pt idx="52">
                  <c:v>0.8666666666666677</c:v>
                </c:pt>
                <c:pt idx="53">
                  <c:v>0.88333333333333441</c:v>
                </c:pt>
                <c:pt idx="54">
                  <c:v>0.90000000000000113</c:v>
                </c:pt>
                <c:pt idx="55">
                  <c:v>0.91666666666666785</c:v>
                </c:pt>
                <c:pt idx="56">
                  <c:v>0.93333333333333457</c:v>
                </c:pt>
                <c:pt idx="57">
                  <c:v>0.95000000000000129</c:v>
                </c:pt>
                <c:pt idx="58">
                  <c:v>0.96666666666666801</c:v>
                </c:pt>
                <c:pt idx="59">
                  <c:v>0.98333333333333472</c:v>
                </c:pt>
                <c:pt idx="60">
                  <c:v>1.0000000000000013</c:v>
                </c:pt>
                <c:pt idx="61">
                  <c:v>1.0166666666666679</c:v>
                </c:pt>
                <c:pt idx="62">
                  <c:v>1.0333333333333345</c:v>
                </c:pt>
                <c:pt idx="63">
                  <c:v>1.0500000000000012</c:v>
                </c:pt>
                <c:pt idx="64">
                  <c:v>1.0666666666666678</c:v>
                </c:pt>
                <c:pt idx="65">
                  <c:v>1.0833333333333344</c:v>
                </c:pt>
                <c:pt idx="66">
                  <c:v>1.100000000000001</c:v>
                </c:pt>
                <c:pt idx="67">
                  <c:v>1.1166666666666676</c:v>
                </c:pt>
                <c:pt idx="68">
                  <c:v>1.1333333333333342</c:v>
                </c:pt>
                <c:pt idx="69">
                  <c:v>1.1500000000000008</c:v>
                </c:pt>
                <c:pt idx="70">
                  <c:v>1.1666666666666674</c:v>
                </c:pt>
                <c:pt idx="71">
                  <c:v>1.183333333333334</c:v>
                </c:pt>
                <c:pt idx="72">
                  <c:v>1.2000000000000006</c:v>
                </c:pt>
                <c:pt idx="73">
                  <c:v>1.2166666666666672</c:v>
                </c:pt>
                <c:pt idx="74">
                  <c:v>1.2333333333333338</c:v>
                </c:pt>
                <c:pt idx="75">
                  <c:v>1.2500000000000004</c:v>
                </c:pt>
                <c:pt idx="76">
                  <c:v>1.2666666666666671</c:v>
                </c:pt>
                <c:pt idx="77">
                  <c:v>1.2833333333333337</c:v>
                </c:pt>
                <c:pt idx="78">
                  <c:v>1.3000000000000003</c:v>
                </c:pt>
                <c:pt idx="79">
                  <c:v>1.3166666666666669</c:v>
                </c:pt>
                <c:pt idx="80">
                  <c:v>1.3333333333333335</c:v>
                </c:pt>
                <c:pt idx="81">
                  <c:v>1.35</c:v>
                </c:pt>
                <c:pt idx="82">
                  <c:v>1.3666666666666667</c:v>
                </c:pt>
                <c:pt idx="83">
                  <c:v>1.3833333333333333</c:v>
                </c:pt>
                <c:pt idx="84">
                  <c:v>1.4</c:v>
                </c:pt>
                <c:pt idx="85">
                  <c:v>1.4166666666666665</c:v>
                </c:pt>
                <c:pt idx="86">
                  <c:v>1.4333333333333331</c:v>
                </c:pt>
                <c:pt idx="87">
                  <c:v>1.4499999999999997</c:v>
                </c:pt>
                <c:pt idx="88">
                  <c:v>1.4666666666666663</c:v>
                </c:pt>
                <c:pt idx="89">
                  <c:v>1.4833333333333329</c:v>
                </c:pt>
                <c:pt idx="90">
                  <c:v>1.4999999999999996</c:v>
                </c:pt>
                <c:pt idx="91">
                  <c:v>1.5166666666666662</c:v>
                </c:pt>
                <c:pt idx="92">
                  <c:v>1.5333333333333328</c:v>
                </c:pt>
                <c:pt idx="93">
                  <c:v>1.5499999999999994</c:v>
                </c:pt>
                <c:pt idx="94">
                  <c:v>1.566666666666666</c:v>
                </c:pt>
                <c:pt idx="95">
                  <c:v>1.5833333333333326</c:v>
                </c:pt>
                <c:pt idx="96">
                  <c:v>1.5999999999999992</c:v>
                </c:pt>
                <c:pt idx="97">
                  <c:v>1.6166666666666658</c:v>
                </c:pt>
                <c:pt idx="98">
                  <c:v>1.6333333333333324</c:v>
                </c:pt>
                <c:pt idx="99">
                  <c:v>1.649999999999999</c:v>
                </c:pt>
                <c:pt idx="100">
                  <c:v>1.6666666666666656</c:v>
                </c:pt>
                <c:pt idx="101">
                  <c:v>1.6833333333333322</c:v>
                </c:pt>
                <c:pt idx="102">
                  <c:v>1.6999999999999988</c:v>
                </c:pt>
                <c:pt idx="103">
                  <c:v>1.7166666666666655</c:v>
                </c:pt>
                <c:pt idx="104">
                  <c:v>1.7333333333333321</c:v>
                </c:pt>
                <c:pt idx="105">
                  <c:v>1.7499999999999987</c:v>
                </c:pt>
                <c:pt idx="106">
                  <c:v>1.7666666666666653</c:v>
                </c:pt>
                <c:pt idx="107">
                  <c:v>1.7833333333333319</c:v>
                </c:pt>
                <c:pt idx="108">
                  <c:v>1.7999999999999985</c:v>
                </c:pt>
                <c:pt idx="109">
                  <c:v>1.8166666666666651</c:v>
                </c:pt>
                <c:pt idx="110">
                  <c:v>1.8333333333333317</c:v>
                </c:pt>
                <c:pt idx="111">
                  <c:v>1.8499999999999983</c:v>
                </c:pt>
                <c:pt idx="112">
                  <c:v>1.8666666666666649</c:v>
                </c:pt>
                <c:pt idx="113">
                  <c:v>1.8833333333333315</c:v>
                </c:pt>
                <c:pt idx="114">
                  <c:v>1.8999999999999981</c:v>
                </c:pt>
                <c:pt idx="115">
                  <c:v>1.9166666666666647</c:v>
                </c:pt>
                <c:pt idx="116">
                  <c:v>1.9333333333333313</c:v>
                </c:pt>
                <c:pt idx="117">
                  <c:v>1.949999999999998</c:v>
                </c:pt>
                <c:pt idx="118">
                  <c:v>1.9666666666666646</c:v>
                </c:pt>
                <c:pt idx="119">
                  <c:v>1.9833333333333312</c:v>
                </c:pt>
                <c:pt idx="120">
                  <c:v>1.9999999999999978</c:v>
                </c:pt>
                <c:pt idx="121">
                  <c:v>2.0166666666666644</c:v>
                </c:pt>
                <c:pt idx="122">
                  <c:v>2.033333333333331</c:v>
                </c:pt>
                <c:pt idx="123">
                  <c:v>2.0499999999999976</c:v>
                </c:pt>
                <c:pt idx="124">
                  <c:v>2.0666666666666642</c:v>
                </c:pt>
                <c:pt idx="125">
                  <c:v>2.0833333333333308</c:v>
                </c:pt>
                <c:pt idx="126">
                  <c:v>2.0999999999999974</c:v>
                </c:pt>
                <c:pt idx="127">
                  <c:v>2.116666666666664</c:v>
                </c:pt>
                <c:pt idx="128">
                  <c:v>2.1333333333333306</c:v>
                </c:pt>
                <c:pt idx="129">
                  <c:v>2.1499999999999972</c:v>
                </c:pt>
                <c:pt idx="130">
                  <c:v>2.1666666666666639</c:v>
                </c:pt>
                <c:pt idx="131">
                  <c:v>2.1833333333333305</c:v>
                </c:pt>
                <c:pt idx="132">
                  <c:v>2.1999999999999971</c:v>
                </c:pt>
                <c:pt idx="133">
                  <c:v>2.2166666666666637</c:v>
                </c:pt>
                <c:pt idx="134">
                  <c:v>2.2333333333333303</c:v>
                </c:pt>
                <c:pt idx="135">
                  <c:v>2.2499999999999969</c:v>
                </c:pt>
                <c:pt idx="136">
                  <c:v>2.2666666666666635</c:v>
                </c:pt>
                <c:pt idx="137">
                  <c:v>2.2833333333333301</c:v>
                </c:pt>
                <c:pt idx="138">
                  <c:v>2.2999999999999967</c:v>
                </c:pt>
                <c:pt idx="139">
                  <c:v>2.3166666666666633</c:v>
                </c:pt>
                <c:pt idx="140">
                  <c:v>2.3333333333333299</c:v>
                </c:pt>
                <c:pt idx="141">
                  <c:v>2.3499999999999965</c:v>
                </c:pt>
                <c:pt idx="142">
                  <c:v>2.3666666666666631</c:v>
                </c:pt>
                <c:pt idx="143">
                  <c:v>2.3833333333333298</c:v>
                </c:pt>
                <c:pt idx="144">
                  <c:v>2.3999999999999964</c:v>
                </c:pt>
                <c:pt idx="145">
                  <c:v>2.416666666666663</c:v>
                </c:pt>
                <c:pt idx="146">
                  <c:v>2.4333333333333296</c:v>
                </c:pt>
                <c:pt idx="147">
                  <c:v>2.4499999999999962</c:v>
                </c:pt>
                <c:pt idx="148">
                  <c:v>2.4666666666666628</c:v>
                </c:pt>
                <c:pt idx="149">
                  <c:v>2.4833333333333294</c:v>
                </c:pt>
                <c:pt idx="150">
                  <c:v>2.499999999999996</c:v>
                </c:pt>
                <c:pt idx="151">
                  <c:v>2.5166666666666626</c:v>
                </c:pt>
                <c:pt idx="152">
                  <c:v>2.5333333333333292</c:v>
                </c:pt>
                <c:pt idx="153">
                  <c:v>2.5499999999999958</c:v>
                </c:pt>
                <c:pt idx="154">
                  <c:v>2.5666666666666624</c:v>
                </c:pt>
                <c:pt idx="155">
                  <c:v>2.583333333333329</c:v>
                </c:pt>
                <c:pt idx="156">
                  <c:v>2.5999999999999956</c:v>
                </c:pt>
                <c:pt idx="157">
                  <c:v>2.6166666666666623</c:v>
                </c:pt>
                <c:pt idx="158">
                  <c:v>2.6333333333333289</c:v>
                </c:pt>
                <c:pt idx="159">
                  <c:v>2.6499999999999955</c:v>
                </c:pt>
                <c:pt idx="160">
                  <c:v>2.6666666666666621</c:v>
                </c:pt>
                <c:pt idx="161">
                  <c:v>2.6833333333333287</c:v>
                </c:pt>
                <c:pt idx="162">
                  <c:v>2.6999999999999953</c:v>
                </c:pt>
                <c:pt idx="163">
                  <c:v>2.7166666666666619</c:v>
                </c:pt>
                <c:pt idx="164">
                  <c:v>2.7333333333333285</c:v>
                </c:pt>
                <c:pt idx="165">
                  <c:v>2.7499999999999951</c:v>
                </c:pt>
                <c:pt idx="166">
                  <c:v>2.7666666666666617</c:v>
                </c:pt>
                <c:pt idx="167">
                  <c:v>2.7833333333333283</c:v>
                </c:pt>
                <c:pt idx="168">
                  <c:v>2.7999999999999949</c:v>
                </c:pt>
                <c:pt idx="169">
                  <c:v>2.8166666666666615</c:v>
                </c:pt>
                <c:pt idx="170">
                  <c:v>2.8333333333333282</c:v>
                </c:pt>
                <c:pt idx="171">
                  <c:v>2.8499999999999948</c:v>
                </c:pt>
                <c:pt idx="172">
                  <c:v>2.8666666666666614</c:v>
                </c:pt>
                <c:pt idx="173">
                  <c:v>2.883333333333328</c:v>
                </c:pt>
                <c:pt idx="174">
                  <c:v>2.8999999999999946</c:v>
                </c:pt>
                <c:pt idx="175">
                  <c:v>2.9166666666666612</c:v>
                </c:pt>
                <c:pt idx="176">
                  <c:v>2.9333333333333278</c:v>
                </c:pt>
                <c:pt idx="177">
                  <c:v>2.9499999999999944</c:v>
                </c:pt>
                <c:pt idx="178">
                  <c:v>2.966666666666661</c:v>
                </c:pt>
                <c:pt idx="179">
                  <c:v>2.9833333333333276</c:v>
                </c:pt>
                <c:pt idx="180">
                  <c:v>2.9999999999999942</c:v>
                </c:pt>
                <c:pt idx="181">
                  <c:v>3.0166666666666608</c:v>
                </c:pt>
                <c:pt idx="182">
                  <c:v>3.0333333333333274</c:v>
                </c:pt>
                <c:pt idx="183">
                  <c:v>3.049999999999994</c:v>
                </c:pt>
                <c:pt idx="184">
                  <c:v>3.0666666666666607</c:v>
                </c:pt>
                <c:pt idx="185">
                  <c:v>3.0833333333333273</c:v>
                </c:pt>
                <c:pt idx="186">
                  <c:v>3.0999999999999939</c:v>
                </c:pt>
                <c:pt idx="187">
                  <c:v>3.1166666666666605</c:v>
                </c:pt>
                <c:pt idx="188">
                  <c:v>3.1333333333333271</c:v>
                </c:pt>
                <c:pt idx="189">
                  <c:v>3.1499999999999937</c:v>
                </c:pt>
                <c:pt idx="190">
                  <c:v>3.1666666666666603</c:v>
                </c:pt>
                <c:pt idx="191">
                  <c:v>3.1833333333333269</c:v>
                </c:pt>
                <c:pt idx="192">
                  <c:v>3.1999999999999935</c:v>
                </c:pt>
                <c:pt idx="193">
                  <c:v>3.2166666666666601</c:v>
                </c:pt>
                <c:pt idx="194">
                  <c:v>3.2333333333333267</c:v>
                </c:pt>
                <c:pt idx="195">
                  <c:v>3.2499999999999933</c:v>
                </c:pt>
                <c:pt idx="196">
                  <c:v>3.2666666666666599</c:v>
                </c:pt>
                <c:pt idx="197">
                  <c:v>3.2833333333333266</c:v>
                </c:pt>
                <c:pt idx="198">
                  <c:v>3.2999999999999932</c:v>
                </c:pt>
                <c:pt idx="199">
                  <c:v>3.3166666666666598</c:v>
                </c:pt>
                <c:pt idx="200">
                  <c:v>3.3333333333333264</c:v>
                </c:pt>
                <c:pt idx="201">
                  <c:v>3.349999999999993</c:v>
                </c:pt>
                <c:pt idx="202">
                  <c:v>3.3666666666666596</c:v>
                </c:pt>
                <c:pt idx="203">
                  <c:v>3.3833333333333262</c:v>
                </c:pt>
                <c:pt idx="204">
                  <c:v>3.3999999999999928</c:v>
                </c:pt>
                <c:pt idx="205">
                  <c:v>3.4166666666666594</c:v>
                </c:pt>
                <c:pt idx="206">
                  <c:v>3.433333333333326</c:v>
                </c:pt>
                <c:pt idx="207">
                  <c:v>3.4499999999999926</c:v>
                </c:pt>
                <c:pt idx="208">
                  <c:v>3.4666666666666592</c:v>
                </c:pt>
                <c:pt idx="209">
                  <c:v>3.4833333333333258</c:v>
                </c:pt>
                <c:pt idx="210">
                  <c:v>3.4999999999999925</c:v>
                </c:pt>
                <c:pt idx="211">
                  <c:v>3.5166666666666591</c:v>
                </c:pt>
                <c:pt idx="212">
                  <c:v>3.5333333333333257</c:v>
                </c:pt>
                <c:pt idx="213">
                  <c:v>3.5499999999999923</c:v>
                </c:pt>
                <c:pt idx="214">
                  <c:v>3.5666666666666589</c:v>
                </c:pt>
                <c:pt idx="215">
                  <c:v>3.5833333333333255</c:v>
                </c:pt>
                <c:pt idx="216">
                  <c:v>3.5999999999999921</c:v>
                </c:pt>
                <c:pt idx="217">
                  <c:v>3.6166666666666587</c:v>
                </c:pt>
                <c:pt idx="218">
                  <c:v>3.6333333333333253</c:v>
                </c:pt>
                <c:pt idx="219">
                  <c:v>3.6499999999999919</c:v>
                </c:pt>
                <c:pt idx="220">
                  <c:v>3.6666666666666585</c:v>
                </c:pt>
                <c:pt idx="221">
                  <c:v>3.6833333333333251</c:v>
                </c:pt>
                <c:pt idx="222">
                  <c:v>3.6999999999999917</c:v>
                </c:pt>
                <c:pt idx="223">
                  <c:v>3.7166666666666583</c:v>
                </c:pt>
                <c:pt idx="224">
                  <c:v>3.733333333333325</c:v>
                </c:pt>
                <c:pt idx="225">
                  <c:v>3.7499999999999916</c:v>
                </c:pt>
                <c:pt idx="226">
                  <c:v>3.7666666666666582</c:v>
                </c:pt>
                <c:pt idx="227">
                  <c:v>3.7833333333333248</c:v>
                </c:pt>
                <c:pt idx="228">
                  <c:v>3.7999999999999914</c:v>
                </c:pt>
                <c:pt idx="229">
                  <c:v>3.816666666666658</c:v>
                </c:pt>
                <c:pt idx="230">
                  <c:v>3.8333333333333246</c:v>
                </c:pt>
                <c:pt idx="231">
                  <c:v>3.8499999999999912</c:v>
                </c:pt>
                <c:pt idx="232">
                  <c:v>3.8666666666666578</c:v>
                </c:pt>
                <c:pt idx="233">
                  <c:v>3.8833333333333244</c:v>
                </c:pt>
                <c:pt idx="234">
                  <c:v>3.899999999999991</c:v>
                </c:pt>
                <c:pt idx="235">
                  <c:v>3.9166666666666576</c:v>
                </c:pt>
                <c:pt idx="236">
                  <c:v>3.9333333333333242</c:v>
                </c:pt>
                <c:pt idx="237">
                  <c:v>3.9499999999999909</c:v>
                </c:pt>
                <c:pt idx="238">
                  <c:v>3.9666666666666575</c:v>
                </c:pt>
                <c:pt idx="239">
                  <c:v>3.9833333333333241</c:v>
                </c:pt>
                <c:pt idx="240">
                  <c:v>3.9999999999999907</c:v>
                </c:pt>
                <c:pt idx="241">
                  <c:v>4.0166666666666577</c:v>
                </c:pt>
                <c:pt idx="242">
                  <c:v>4.0333333333333243</c:v>
                </c:pt>
                <c:pt idx="243">
                  <c:v>4.0499999999999909</c:v>
                </c:pt>
                <c:pt idx="244">
                  <c:v>4.0666666666666575</c:v>
                </c:pt>
                <c:pt idx="245">
                  <c:v>4.0833333333333242</c:v>
                </c:pt>
                <c:pt idx="246">
                  <c:v>4.0999999999999908</c:v>
                </c:pt>
                <c:pt idx="247">
                  <c:v>4.1166666666666574</c:v>
                </c:pt>
                <c:pt idx="248">
                  <c:v>4.133333333333324</c:v>
                </c:pt>
                <c:pt idx="249">
                  <c:v>4.1499999999999906</c:v>
                </c:pt>
                <c:pt idx="250">
                  <c:v>4.1666666666666572</c:v>
                </c:pt>
                <c:pt idx="251">
                  <c:v>4.1833333333333238</c:v>
                </c:pt>
                <c:pt idx="252">
                  <c:v>4.1999999999999904</c:v>
                </c:pt>
                <c:pt idx="253">
                  <c:v>4.216666666666657</c:v>
                </c:pt>
                <c:pt idx="254">
                  <c:v>4.2333333333333236</c:v>
                </c:pt>
                <c:pt idx="255">
                  <c:v>4.2499999999999902</c:v>
                </c:pt>
                <c:pt idx="256">
                  <c:v>4.2666666666666568</c:v>
                </c:pt>
                <c:pt idx="257">
                  <c:v>4.2833333333333234</c:v>
                </c:pt>
                <c:pt idx="258">
                  <c:v>4.2999999999999901</c:v>
                </c:pt>
                <c:pt idx="259">
                  <c:v>4.3166666666666567</c:v>
                </c:pt>
                <c:pt idx="260">
                  <c:v>4.3333333333333233</c:v>
                </c:pt>
                <c:pt idx="261">
                  <c:v>4.3499999999999899</c:v>
                </c:pt>
                <c:pt idx="262">
                  <c:v>4.3666666666666565</c:v>
                </c:pt>
                <c:pt idx="263">
                  <c:v>4.3833333333333231</c:v>
                </c:pt>
                <c:pt idx="264">
                  <c:v>4.3999999999999897</c:v>
                </c:pt>
                <c:pt idx="265">
                  <c:v>4.4166666666666563</c:v>
                </c:pt>
                <c:pt idx="266">
                  <c:v>4.4333333333333229</c:v>
                </c:pt>
                <c:pt idx="267">
                  <c:v>4.4499999999999895</c:v>
                </c:pt>
                <c:pt idx="268">
                  <c:v>4.4666666666666561</c:v>
                </c:pt>
                <c:pt idx="269">
                  <c:v>4.4833333333333227</c:v>
                </c:pt>
                <c:pt idx="270">
                  <c:v>4.4999999999999893</c:v>
                </c:pt>
                <c:pt idx="271">
                  <c:v>4.5166666666666559</c:v>
                </c:pt>
                <c:pt idx="272">
                  <c:v>4.5333333333333226</c:v>
                </c:pt>
                <c:pt idx="273">
                  <c:v>4.5499999999999892</c:v>
                </c:pt>
                <c:pt idx="274">
                  <c:v>4.5666666666666558</c:v>
                </c:pt>
                <c:pt idx="275">
                  <c:v>4.5833333333333224</c:v>
                </c:pt>
                <c:pt idx="276">
                  <c:v>4.599999999999989</c:v>
                </c:pt>
                <c:pt idx="277">
                  <c:v>4.6166666666666556</c:v>
                </c:pt>
                <c:pt idx="278">
                  <c:v>4.6333333333333222</c:v>
                </c:pt>
                <c:pt idx="279">
                  <c:v>4.6499999999999888</c:v>
                </c:pt>
                <c:pt idx="280">
                  <c:v>4.6666666666666554</c:v>
                </c:pt>
                <c:pt idx="281">
                  <c:v>4.683333333333322</c:v>
                </c:pt>
                <c:pt idx="282">
                  <c:v>4.6999999999999886</c:v>
                </c:pt>
                <c:pt idx="283">
                  <c:v>4.7166666666666552</c:v>
                </c:pt>
                <c:pt idx="284">
                  <c:v>4.7333333333333218</c:v>
                </c:pt>
                <c:pt idx="285">
                  <c:v>4.7499999999999885</c:v>
                </c:pt>
                <c:pt idx="286">
                  <c:v>4.7666666666666551</c:v>
                </c:pt>
                <c:pt idx="287">
                  <c:v>4.7833333333333217</c:v>
                </c:pt>
                <c:pt idx="288">
                  <c:v>4.7999999999999883</c:v>
                </c:pt>
                <c:pt idx="289">
                  <c:v>4.8166666666666549</c:v>
                </c:pt>
                <c:pt idx="290">
                  <c:v>4.8333333333333215</c:v>
                </c:pt>
                <c:pt idx="291">
                  <c:v>4.8499999999999881</c:v>
                </c:pt>
                <c:pt idx="292">
                  <c:v>4.8666666666666547</c:v>
                </c:pt>
                <c:pt idx="293">
                  <c:v>4.8833333333333213</c:v>
                </c:pt>
                <c:pt idx="294">
                  <c:v>4.8999999999999879</c:v>
                </c:pt>
                <c:pt idx="295">
                  <c:v>4.9166666666666545</c:v>
                </c:pt>
                <c:pt idx="296">
                  <c:v>4.9333333333333211</c:v>
                </c:pt>
                <c:pt idx="297">
                  <c:v>4.9499999999999877</c:v>
                </c:pt>
                <c:pt idx="298">
                  <c:v>4.9666666666666544</c:v>
                </c:pt>
                <c:pt idx="299">
                  <c:v>4.983333333333321</c:v>
                </c:pt>
                <c:pt idx="300">
                  <c:v>4.9999999999999876</c:v>
                </c:pt>
                <c:pt idx="301">
                  <c:v>5.0166666666666542</c:v>
                </c:pt>
                <c:pt idx="302">
                  <c:v>5.0333333333333208</c:v>
                </c:pt>
                <c:pt idx="303">
                  <c:v>5.0499999999999874</c:v>
                </c:pt>
                <c:pt idx="304">
                  <c:v>5.066666666666654</c:v>
                </c:pt>
                <c:pt idx="305">
                  <c:v>5.0833333333333206</c:v>
                </c:pt>
                <c:pt idx="306">
                  <c:v>5.0999999999999872</c:v>
                </c:pt>
                <c:pt idx="307">
                  <c:v>5.1166666666666538</c:v>
                </c:pt>
                <c:pt idx="308">
                  <c:v>5.1333333333333204</c:v>
                </c:pt>
                <c:pt idx="309">
                  <c:v>5.149999999999987</c:v>
                </c:pt>
                <c:pt idx="310">
                  <c:v>5.1666666666666536</c:v>
                </c:pt>
                <c:pt idx="311">
                  <c:v>5.1833333333333202</c:v>
                </c:pt>
                <c:pt idx="312">
                  <c:v>5.1999999999999869</c:v>
                </c:pt>
                <c:pt idx="313">
                  <c:v>5.2166666666666535</c:v>
                </c:pt>
                <c:pt idx="314">
                  <c:v>5.2333333333333201</c:v>
                </c:pt>
                <c:pt idx="315">
                  <c:v>5.2499999999999867</c:v>
                </c:pt>
                <c:pt idx="316">
                  <c:v>5.2666666666666533</c:v>
                </c:pt>
                <c:pt idx="317">
                  <c:v>5.2833333333333199</c:v>
                </c:pt>
                <c:pt idx="318">
                  <c:v>5.2999999999999865</c:v>
                </c:pt>
                <c:pt idx="319">
                  <c:v>5.3166666666666531</c:v>
                </c:pt>
                <c:pt idx="320">
                  <c:v>5.3333333333333197</c:v>
                </c:pt>
                <c:pt idx="321">
                  <c:v>5.3499999999999863</c:v>
                </c:pt>
                <c:pt idx="322">
                  <c:v>5.3666666666666529</c:v>
                </c:pt>
                <c:pt idx="323">
                  <c:v>5.3833333333333195</c:v>
                </c:pt>
                <c:pt idx="324">
                  <c:v>5.3999999999999861</c:v>
                </c:pt>
                <c:pt idx="325">
                  <c:v>5.4166666666666528</c:v>
                </c:pt>
                <c:pt idx="326">
                  <c:v>5.4333333333333194</c:v>
                </c:pt>
                <c:pt idx="327">
                  <c:v>5.449999999999986</c:v>
                </c:pt>
                <c:pt idx="328">
                  <c:v>5.4666666666666526</c:v>
                </c:pt>
                <c:pt idx="329">
                  <c:v>5.4833333333333192</c:v>
                </c:pt>
                <c:pt idx="330">
                  <c:v>5.4999999999999858</c:v>
                </c:pt>
                <c:pt idx="331">
                  <c:v>5.5166666666666524</c:v>
                </c:pt>
                <c:pt idx="332">
                  <c:v>5.533333333333319</c:v>
                </c:pt>
                <c:pt idx="333">
                  <c:v>5.5499999999999856</c:v>
                </c:pt>
                <c:pt idx="334">
                  <c:v>5.5666666666666522</c:v>
                </c:pt>
                <c:pt idx="335">
                  <c:v>5.5833333333333188</c:v>
                </c:pt>
                <c:pt idx="336">
                  <c:v>5.5999999999999854</c:v>
                </c:pt>
                <c:pt idx="337">
                  <c:v>5.616666666666652</c:v>
                </c:pt>
                <c:pt idx="338">
                  <c:v>5.6333333333333186</c:v>
                </c:pt>
                <c:pt idx="339">
                  <c:v>5.6499999999999853</c:v>
                </c:pt>
                <c:pt idx="340">
                  <c:v>5.6666666666666519</c:v>
                </c:pt>
                <c:pt idx="341">
                  <c:v>5.6833333333333185</c:v>
                </c:pt>
                <c:pt idx="342">
                  <c:v>5.6999999999999851</c:v>
                </c:pt>
                <c:pt idx="343">
                  <c:v>5.7166666666666517</c:v>
                </c:pt>
                <c:pt idx="344">
                  <c:v>5.7333333333333183</c:v>
                </c:pt>
                <c:pt idx="345">
                  <c:v>5.7499999999999849</c:v>
                </c:pt>
                <c:pt idx="346">
                  <c:v>5.7666666666666515</c:v>
                </c:pt>
                <c:pt idx="347">
                  <c:v>5.7833333333333181</c:v>
                </c:pt>
                <c:pt idx="348">
                  <c:v>5.7999999999999847</c:v>
                </c:pt>
                <c:pt idx="349">
                  <c:v>5.8166666666666513</c:v>
                </c:pt>
                <c:pt idx="350">
                  <c:v>5.8333333333333179</c:v>
                </c:pt>
                <c:pt idx="351">
                  <c:v>5.8499999999999845</c:v>
                </c:pt>
                <c:pt idx="352">
                  <c:v>5.8666666666666512</c:v>
                </c:pt>
                <c:pt idx="353">
                  <c:v>5.8833333333333178</c:v>
                </c:pt>
                <c:pt idx="354">
                  <c:v>5.8999999999999844</c:v>
                </c:pt>
                <c:pt idx="355">
                  <c:v>5.916666666666651</c:v>
                </c:pt>
                <c:pt idx="356">
                  <c:v>5.9333333333333176</c:v>
                </c:pt>
                <c:pt idx="357">
                  <c:v>5.9499999999999842</c:v>
                </c:pt>
                <c:pt idx="358">
                  <c:v>5.9666666666666508</c:v>
                </c:pt>
                <c:pt idx="359">
                  <c:v>5.9833333333333174</c:v>
                </c:pt>
                <c:pt idx="360">
                  <c:v>5.999999999999984</c:v>
                </c:pt>
                <c:pt idx="361">
                  <c:v>6.0166666666666506</c:v>
                </c:pt>
                <c:pt idx="362">
                  <c:v>6.0333333333333172</c:v>
                </c:pt>
                <c:pt idx="363">
                  <c:v>6.0499999999999838</c:v>
                </c:pt>
                <c:pt idx="364">
                  <c:v>6.0666666666666504</c:v>
                </c:pt>
                <c:pt idx="365">
                  <c:v>6.0833333333333171</c:v>
                </c:pt>
                <c:pt idx="366">
                  <c:v>6.0999999999999837</c:v>
                </c:pt>
                <c:pt idx="367">
                  <c:v>6.1166666666666503</c:v>
                </c:pt>
                <c:pt idx="368">
                  <c:v>6.1333333333333169</c:v>
                </c:pt>
                <c:pt idx="369">
                  <c:v>6.1499999999999835</c:v>
                </c:pt>
                <c:pt idx="370">
                  <c:v>6.1666666666666501</c:v>
                </c:pt>
                <c:pt idx="371">
                  <c:v>6.1833333333333167</c:v>
                </c:pt>
                <c:pt idx="372">
                  <c:v>6.1999999999999833</c:v>
                </c:pt>
                <c:pt idx="373">
                  <c:v>6.2166666666666499</c:v>
                </c:pt>
                <c:pt idx="374">
                  <c:v>6.2333333333333165</c:v>
                </c:pt>
                <c:pt idx="375">
                  <c:v>6.2499999999999831</c:v>
                </c:pt>
                <c:pt idx="376">
                  <c:v>6.2666666666666497</c:v>
                </c:pt>
                <c:pt idx="377">
                  <c:v>6.2833333333333163</c:v>
                </c:pt>
                <c:pt idx="378">
                  <c:v>6.2999999999999829</c:v>
                </c:pt>
                <c:pt idx="379">
                  <c:v>6.3166666666666496</c:v>
                </c:pt>
                <c:pt idx="380">
                  <c:v>6.3333333333333162</c:v>
                </c:pt>
                <c:pt idx="381">
                  <c:v>6.3499999999999828</c:v>
                </c:pt>
                <c:pt idx="382">
                  <c:v>6.3666666666666494</c:v>
                </c:pt>
                <c:pt idx="383">
                  <c:v>6.383333333333316</c:v>
                </c:pt>
                <c:pt idx="384">
                  <c:v>6.3999999999999826</c:v>
                </c:pt>
                <c:pt idx="385">
                  <c:v>6.4166666666666492</c:v>
                </c:pt>
                <c:pt idx="386">
                  <c:v>6.4333333333333158</c:v>
                </c:pt>
                <c:pt idx="387">
                  <c:v>6.4499999999999824</c:v>
                </c:pt>
                <c:pt idx="388">
                  <c:v>6.466666666666649</c:v>
                </c:pt>
                <c:pt idx="389">
                  <c:v>6.4833333333333156</c:v>
                </c:pt>
                <c:pt idx="390">
                  <c:v>6.4999999999999822</c:v>
                </c:pt>
                <c:pt idx="391">
                  <c:v>6.5166666666666488</c:v>
                </c:pt>
                <c:pt idx="392">
                  <c:v>6.5333333333333155</c:v>
                </c:pt>
                <c:pt idx="393">
                  <c:v>6.5499999999999821</c:v>
                </c:pt>
                <c:pt idx="394">
                  <c:v>6.5666666666666487</c:v>
                </c:pt>
                <c:pt idx="395">
                  <c:v>6.5833333333333153</c:v>
                </c:pt>
                <c:pt idx="396">
                  <c:v>6.5999999999999819</c:v>
                </c:pt>
                <c:pt idx="397">
                  <c:v>6.6166666666666485</c:v>
                </c:pt>
                <c:pt idx="398">
                  <c:v>6.6333333333333151</c:v>
                </c:pt>
                <c:pt idx="399">
                  <c:v>6.6499999999999817</c:v>
                </c:pt>
                <c:pt idx="400">
                  <c:v>6.6666666666666483</c:v>
                </c:pt>
                <c:pt idx="401">
                  <c:v>6.6833333333333149</c:v>
                </c:pt>
                <c:pt idx="402">
                  <c:v>6.6999999999999815</c:v>
                </c:pt>
                <c:pt idx="403">
                  <c:v>6.7166666666666481</c:v>
                </c:pt>
                <c:pt idx="404">
                  <c:v>6.7333333333333147</c:v>
                </c:pt>
                <c:pt idx="405">
                  <c:v>6.7499999999999813</c:v>
                </c:pt>
                <c:pt idx="406">
                  <c:v>6.766666666666648</c:v>
                </c:pt>
                <c:pt idx="407">
                  <c:v>6.7833333333333146</c:v>
                </c:pt>
                <c:pt idx="408">
                  <c:v>6.7999999999999812</c:v>
                </c:pt>
                <c:pt idx="409">
                  <c:v>6.8166666666666478</c:v>
                </c:pt>
                <c:pt idx="410">
                  <c:v>6.8333333333333144</c:v>
                </c:pt>
                <c:pt idx="411">
                  <c:v>6.849999999999981</c:v>
                </c:pt>
                <c:pt idx="412">
                  <c:v>6.8666666666666476</c:v>
                </c:pt>
                <c:pt idx="413">
                  <c:v>6.8833333333333142</c:v>
                </c:pt>
                <c:pt idx="414">
                  <c:v>6.8999999999999808</c:v>
                </c:pt>
                <c:pt idx="415">
                  <c:v>6.9166666666666474</c:v>
                </c:pt>
                <c:pt idx="416">
                  <c:v>6.933333333333314</c:v>
                </c:pt>
                <c:pt idx="417">
                  <c:v>6.9499999999999806</c:v>
                </c:pt>
                <c:pt idx="418">
                  <c:v>6.9666666666666472</c:v>
                </c:pt>
                <c:pt idx="419">
                  <c:v>6.9833333333333139</c:v>
                </c:pt>
                <c:pt idx="420">
                  <c:v>6.9999999999999805</c:v>
                </c:pt>
                <c:pt idx="421">
                  <c:v>7.0166666666666471</c:v>
                </c:pt>
                <c:pt idx="422">
                  <c:v>7.0333333333333137</c:v>
                </c:pt>
                <c:pt idx="423">
                  <c:v>7.0499999999999803</c:v>
                </c:pt>
                <c:pt idx="424">
                  <c:v>7.0666666666666469</c:v>
                </c:pt>
                <c:pt idx="425">
                  <c:v>7.0833333333333135</c:v>
                </c:pt>
                <c:pt idx="426">
                  <c:v>7.0999999999999801</c:v>
                </c:pt>
                <c:pt idx="427">
                  <c:v>7.1166666666666467</c:v>
                </c:pt>
                <c:pt idx="428">
                  <c:v>7.1333333333333133</c:v>
                </c:pt>
                <c:pt idx="429">
                  <c:v>7.1499999999999799</c:v>
                </c:pt>
                <c:pt idx="430">
                  <c:v>7.1666666666666465</c:v>
                </c:pt>
                <c:pt idx="431">
                  <c:v>7.1833333333333131</c:v>
                </c:pt>
                <c:pt idx="432">
                  <c:v>7.1999999999999797</c:v>
                </c:pt>
                <c:pt idx="433">
                  <c:v>7.2166666666666464</c:v>
                </c:pt>
                <c:pt idx="434">
                  <c:v>7.233333333333313</c:v>
                </c:pt>
                <c:pt idx="435">
                  <c:v>7.2499999999999796</c:v>
                </c:pt>
                <c:pt idx="436">
                  <c:v>7.2666666666666462</c:v>
                </c:pt>
                <c:pt idx="437">
                  <c:v>7.2833333333333128</c:v>
                </c:pt>
                <c:pt idx="438">
                  <c:v>7.2999999999999794</c:v>
                </c:pt>
                <c:pt idx="439">
                  <c:v>7.316666666666646</c:v>
                </c:pt>
                <c:pt idx="440">
                  <c:v>7.3333333333333126</c:v>
                </c:pt>
                <c:pt idx="441">
                  <c:v>7.3499999999999792</c:v>
                </c:pt>
                <c:pt idx="442">
                  <c:v>7.3666666666666458</c:v>
                </c:pt>
                <c:pt idx="443">
                  <c:v>7.3833333333333124</c:v>
                </c:pt>
                <c:pt idx="444">
                  <c:v>7.399999999999979</c:v>
                </c:pt>
                <c:pt idx="445">
                  <c:v>7.4166666666666456</c:v>
                </c:pt>
                <c:pt idx="446">
                  <c:v>7.4333333333333123</c:v>
                </c:pt>
                <c:pt idx="447">
                  <c:v>7.4499999999999789</c:v>
                </c:pt>
                <c:pt idx="448">
                  <c:v>7.4666666666666455</c:v>
                </c:pt>
                <c:pt idx="449">
                  <c:v>7.4833333333333121</c:v>
                </c:pt>
                <c:pt idx="450">
                  <c:v>7.4999999999999787</c:v>
                </c:pt>
                <c:pt idx="451">
                  <c:v>7.5166666666666453</c:v>
                </c:pt>
                <c:pt idx="452">
                  <c:v>7.5333333333333119</c:v>
                </c:pt>
                <c:pt idx="453">
                  <c:v>7.5499999999999785</c:v>
                </c:pt>
                <c:pt idx="454">
                  <c:v>7.5666666666666451</c:v>
                </c:pt>
                <c:pt idx="455">
                  <c:v>7.5833333333333117</c:v>
                </c:pt>
                <c:pt idx="456">
                  <c:v>7.5999999999999783</c:v>
                </c:pt>
                <c:pt idx="457">
                  <c:v>7.6166666666666449</c:v>
                </c:pt>
                <c:pt idx="458">
                  <c:v>7.6333333333333115</c:v>
                </c:pt>
                <c:pt idx="459">
                  <c:v>7.6499999999999782</c:v>
                </c:pt>
                <c:pt idx="460">
                  <c:v>7.6666666666666448</c:v>
                </c:pt>
                <c:pt idx="461">
                  <c:v>7.6833333333333114</c:v>
                </c:pt>
                <c:pt idx="462">
                  <c:v>7.699999999999978</c:v>
                </c:pt>
                <c:pt idx="463">
                  <c:v>7.7166666666666446</c:v>
                </c:pt>
                <c:pt idx="464">
                  <c:v>7.7333333333333112</c:v>
                </c:pt>
                <c:pt idx="465">
                  <c:v>7.7499999999999778</c:v>
                </c:pt>
                <c:pt idx="466">
                  <c:v>7.7666666666666444</c:v>
                </c:pt>
                <c:pt idx="467">
                  <c:v>7.783333333333311</c:v>
                </c:pt>
                <c:pt idx="468">
                  <c:v>7.7999999999999776</c:v>
                </c:pt>
                <c:pt idx="469">
                  <c:v>7.8166666666666442</c:v>
                </c:pt>
                <c:pt idx="470">
                  <c:v>7.8333333333333108</c:v>
                </c:pt>
                <c:pt idx="471">
                  <c:v>7.8499999999999774</c:v>
                </c:pt>
                <c:pt idx="472">
                  <c:v>7.866666666666644</c:v>
                </c:pt>
                <c:pt idx="473">
                  <c:v>7.8833333333333107</c:v>
                </c:pt>
                <c:pt idx="474">
                  <c:v>7.8999999999999773</c:v>
                </c:pt>
                <c:pt idx="475">
                  <c:v>7.9166666666666439</c:v>
                </c:pt>
                <c:pt idx="476">
                  <c:v>7.9333333333333105</c:v>
                </c:pt>
                <c:pt idx="477">
                  <c:v>7.9499999999999771</c:v>
                </c:pt>
                <c:pt idx="478">
                  <c:v>7.9666666666666437</c:v>
                </c:pt>
                <c:pt idx="479">
                  <c:v>7.9833333333333103</c:v>
                </c:pt>
                <c:pt idx="480">
                  <c:v>7.9999999999999769</c:v>
                </c:pt>
                <c:pt idx="481">
                  <c:v>8.0166666666666444</c:v>
                </c:pt>
                <c:pt idx="482">
                  <c:v>8.0333333333333119</c:v>
                </c:pt>
                <c:pt idx="483">
                  <c:v>8.0499999999999794</c:v>
                </c:pt>
                <c:pt idx="484">
                  <c:v>8.0666666666666469</c:v>
                </c:pt>
                <c:pt idx="485">
                  <c:v>8.0833333333333144</c:v>
                </c:pt>
                <c:pt idx="486">
                  <c:v>8.0999999999999819</c:v>
                </c:pt>
                <c:pt idx="487">
                  <c:v>8.1166666666666494</c:v>
                </c:pt>
                <c:pt idx="488">
                  <c:v>8.1333333333333169</c:v>
                </c:pt>
                <c:pt idx="489">
                  <c:v>8.1499999999999844</c:v>
                </c:pt>
                <c:pt idx="490">
                  <c:v>8.1666666666666519</c:v>
                </c:pt>
                <c:pt idx="491">
                  <c:v>8.1833333333333194</c:v>
                </c:pt>
                <c:pt idx="492">
                  <c:v>8.1999999999999869</c:v>
                </c:pt>
                <c:pt idx="493">
                  <c:v>8.2166666666666544</c:v>
                </c:pt>
                <c:pt idx="494">
                  <c:v>8.2333333333333218</c:v>
                </c:pt>
                <c:pt idx="495">
                  <c:v>8.2499999999999893</c:v>
                </c:pt>
                <c:pt idx="496">
                  <c:v>8.2666666666666568</c:v>
                </c:pt>
                <c:pt idx="497">
                  <c:v>8.2833333333333243</c:v>
                </c:pt>
                <c:pt idx="498">
                  <c:v>8.2999999999999918</c:v>
                </c:pt>
                <c:pt idx="499">
                  <c:v>8.3166666666666593</c:v>
                </c:pt>
                <c:pt idx="500">
                  <c:v>8.3333333333333268</c:v>
                </c:pt>
                <c:pt idx="501">
                  <c:v>8.3499999999999943</c:v>
                </c:pt>
                <c:pt idx="502">
                  <c:v>8.3666666666666618</c:v>
                </c:pt>
                <c:pt idx="503">
                  <c:v>8.3833333333333293</c:v>
                </c:pt>
                <c:pt idx="504">
                  <c:v>8.3999999999999968</c:v>
                </c:pt>
                <c:pt idx="505">
                  <c:v>8.4166666666666643</c:v>
                </c:pt>
                <c:pt idx="506">
                  <c:v>8.4333333333333318</c:v>
                </c:pt>
                <c:pt idx="507">
                  <c:v>8.4499999999999993</c:v>
                </c:pt>
                <c:pt idx="508">
                  <c:v>8.4666666666666668</c:v>
                </c:pt>
                <c:pt idx="509">
                  <c:v>8.4833333333333343</c:v>
                </c:pt>
                <c:pt idx="510">
                  <c:v>8.5000000000000018</c:v>
                </c:pt>
                <c:pt idx="511">
                  <c:v>8.5166666666666693</c:v>
                </c:pt>
                <c:pt idx="512">
                  <c:v>8.5333333333333368</c:v>
                </c:pt>
                <c:pt idx="513">
                  <c:v>8.5500000000000043</c:v>
                </c:pt>
                <c:pt idx="514">
                  <c:v>8.5666666666666718</c:v>
                </c:pt>
                <c:pt idx="515">
                  <c:v>8.5833333333333393</c:v>
                </c:pt>
                <c:pt idx="516">
                  <c:v>8.6000000000000068</c:v>
                </c:pt>
                <c:pt idx="517">
                  <c:v>8.6166666666666742</c:v>
                </c:pt>
                <c:pt idx="518">
                  <c:v>8.6333333333333417</c:v>
                </c:pt>
                <c:pt idx="519">
                  <c:v>8.6500000000000092</c:v>
                </c:pt>
                <c:pt idx="520">
                  <c:v>8.6666666666666767</c:v>
                </c:pt>
                <c:pt idx="521">
                  <c:v>8.6833333333333442</c:v>
                </c:pt>
                <c:pt idx="522">
                  <c:v>8.7000000000000117</c:v>
                </c:pt>
                <c:pt idx="523">
                  <c:v>8.7166666666666792</c:v>
                </c:pt>
                <c:pt idx="524">
                  <c:v>8.7333333333333467</c:v>
                </c:pt>
                <c:pt idx="525">
                  <c:v>8.7500000000000142</c:v>
                </c:pt>
                <c:pt idx="526">
                  <c:v>8.7666666666666817</c:v>
                </c:pt>
                <c:pt idx="527">
                  <c:v>8.7833333333333492</c:v>
                </c:pt>
                <c:pt idx="528">
                  <c:v>8.8000000000000167</c:v>
                </c:pt>
                <c:pt idx="529">
                  <c:v>8.8166666666666842</c:v>
                </c:pt>
                <c:pt idx="530">
                  <c:v>8.8333333333333517</c:v>
                </c:pt>
                <c:pt idx="531">
                  <c:v>8.8500000000000192</c:v>
                </c:pt>
                <c:pt idx="532">
                  <c:v>8.8666666666666867</c:v>
                </c:pt>
                <c:pt idx="533">
                  <c:v>8.8833333333333542</c:v>
                </c:pt>
                <c:pt idx="534">
                  <c:v>8.9000000000000217</c:v>
                </c:pt>
                <c:pt idx="535">
                  <c:v>8.9166666666666892</c:v>
                </c:pt>
                <c:pt idx="536">
                  <c:v>8.9333333333333567</c:v>
                </c:pt>
                <c:pt idx="537">
                  <c:v>8.9500000000000242</c:v>
                </c:pt>
                <c:pt idx="538">
                  <c:v>8.9666666666666917</c:v>
                </c:pt>
                <c:pt idx="539">
                  <c:v>8.9833333333333591</c:v>
                </c:pt>
                <c:pt idx="540">
                  <c:v>9.0000000000000266</c:v>
                </c:pt>
                <c:pt idx="541">
                  <c:v>9.0166666666666941</c:v>
                </c:pt>
                <c:pt idx="542">
                  <c:v>9.0333333333333616</c:v>
                </c:pt>
                <c:pt idx="543">
                  <c:v>9.0500000000000291</c:v>
                </c:pt>
                <c:pt idx="544">
                  <c:v>9.0666666666666966</c:v>
                </c:pt>
                <c:pt idx="545">
                  <c:v>9.0833333333333641</c:v>
                </c:pt>
                <c:pt idx="546">
                  <c:v>9.1000000000000316</c:v>
                </c:pt>
                <c:pt idx="547">
                  <c:v>9.1166666666666991</c:v>
                </c:pt>
                <c:pt idx="548">
                  <c:v>9.1333333333333666</c:v>
                </c:pt>
                <c:pt idx="549">
                  <c:v>9.1500000000000341</c:v>
                </c:pt>
                <c:pt idx="550">
                  <c:v>9.1666666666667016</c:v>
                </c:pt>
                <c:pt idx="551">
                  <c:v>9.1833333333333691</c:v>
                </c:pt>
                <c:pt idx="552">
                  <c:v>9.2000000000000366</c:v>
                </c:pt>
                <c:pt idx="553">
                  <c:v>9.2166666666667041</c:v>
                </c:pt>
                <c:pt idx="554">
                  <c:v>9.2333333333333716</c:v>
                </c:pt>
                <c:pt idx="555">
                  <c:v>9.2500000000000391</c:v>
                </c:pt>
                <c:pt idx="556">
                  <c:v>9.2666666666667066</c:v>
                </c:pt>
                <c:pt idx="557">
                  <c:v>9.2833333333333741</c:v>
                </c:pt>
                <c:pt idx="558">
                  <c:v>9.3000000000000416</c:v>
                </c:pt>
                <c:pt idx="559">
                  <c:v>9.3166666666667091</c:v>
                </c:pt>
                <c:pt idx="560">
                  <c:v>9.3333333333333766</c:v>
                </c:pt>
                <c:pt idx="561">
                  <c:v>9.3500000000000441</c:v>
                </c:pt>
                <c:pt idx="562">
                  <c:v>9.3666666666667115</c:v>
                </c:pt>
                <c:pt idx="563">
                  <c:v>9.383333333333379</c:v>
                </c:pt>
                <c:pt idx="564">
                  <c:v>9.4000000000000465</c:v>
                </c:pt>
                <c:pt idx="565">
                  <c:v>9.416666666666714</c:v>
                </c:pt>
                <c:pt idx="566">
                  <c:v>9.4333333333333815</c:v>
                </c:pt>
                <c:pt idx="567">
                  <c:v>9.450000000000049</c:v>
                </c:pt>
                <c:pt idx="568">
                  <c:v>9.4666666666667165</c:v>
                </c:pt>
                <c:pt idx="569">
                  <c:v>9.483333333333384</c:v>
                </c:pt>
                <c:pt idx="570">
                  <c:v>9.5000000000000515</c:v>
                </c:pt>
                <c:pt idx="571">
                  <c:v>9.516666666666719</c:v>
                </c:pt>
                <c:pt idx="572">
                  <c:v>9.5333333333333865</c:v>
                </c:pt>
                <c:pt idx="573">
                  <c:v>9.550000000000054</c:v>
                </c:pt>
                <c:pt idx="574">
                  <c:v>9.5666666666667215</c:v>
                </c:pt>
                <c:pt idx="575">
                  <c:v>9.583333333333389</c:v>
                </c:pt>
                <c:pt idx="576">
                  <c:v>9.6000000000000565</c:v>
                </c:pt>
                <c:pt idx="577">
                  <c:v>9.616666666666724</c:v>
                </c:pt>
                <c:pt idx="578">
                  <c:v>9.6333333333333915</c:v>
                </c:pt>
                <c:pt idx="579">
                  <c:v>9.650000000000059</c:v>
                </c:pt>
                <c:pt idx="580">
                  <c:v>9.6666666666667265</c:v>
                </c:pt>
                <c:pt idx="581">
                  <c:v>9.683333333333394</c:v>
                </c:pt>
                <c:pt idx="582">
                  <c:v>9.7000000000000615</c:v>
                </c:pt>
                <c:pt idx="583">
                  <c:v>9.716666666666729</c:v>
                </c:pt>
                <c:pt idx="584">
                  <c:v>9.7333333333333965</c:v>
                </c:pt>
                <c:pt idx="585">
                  <c:v>9.7500000000000639</c:v>
                </c:pt>
                <c:pt idx="586">
                  <c:v>9.7666666666667314</c:v>
                </c:pt>
                <c:pt idx="587">
                  <c:v>9.7833333333333989</c:v>
                </c:pt>
                <c:pt idx="588">
                  <c:v>9.8000000000000664</c:v>
                </c:pt>
                <c:pt idx="589">
                  <c:v>9.8166666666667339</c:v>
                </c:pt>
                <c:pt idx="590">
                  <c:v>9.8333333333334014</c:v>
                </c:pt>
                <c:pt idx="591">
                  <c:v>9.8500000000000689</c:v>
                </c:pt>
                <c:pt idx="592">
                  <c:v>9.8666666666667364</c:v>
                </c:pt>
                <c:pt idx="593">
                  <c:v>9.8833333333334039</c:v>
                </c:pt>
                <c:pt idx="594">
                  <c:v>9.9000000000000714</c:v>
                </c:pt>
                <c:pt idx="595">
                  <c:v>9.9166666666667389</c:v>
                </c:pt>
                <c:pt idx="596">
                  <c:v>9.9333333333334064</c:v>
                </c:pt>
                <c:pt idx="597">
                  <c:v>9.9500000000000739</c:v>
                </c:pt>
                <c:pt idx="598">
                  <c:v>9.9666666666667414</c:v>
                </c:pt>
                <c:pt idx="599">
                  <c:v>9.9833333333334089</c:v>
                </c:pt>
                <c:pt idx="600">
                  <c:v>10.000000000000076</c:v>
                </c:pt>
                <c:pt idx="601">
                  <c:v>10.016666666666744</c:v>
                </c:pt>
                <c:pt idx="602">
                  <c:v>10.033333333333411</c:v>
                </c:pt>
                <c:pt idx="603">
                  <c:v>10.050000000000079</c:v>
                </c:pt>
                <c:pt idx="604">
                  <c:v>10.066666666666746</c:v>
                </c:pt>
                <c:pt idx="605">
                  <c:v>10.083333333333414</c:v>
                </c:pt>
                <c:pt idx="606">
                  <c:v>10.100000000000081</c:v>
                </c:pt>
                <c:pt idx="607">
                  <c:v>10.116666666666749</c:v>
                </c:pt>
                <c:pt idx="608">
                  <c:v>10.133333333333416</c:v>
                </c:pt>
                <c:pt idx="609">
                  <c:v>10.150000000000084</c:v>
                </c:pt>
                <c:pt idx="610">
                  <c:v>10.166666666666751</c:v>
                </c:pt>
                <c:pt idx="611">
                  <c:v>10.183333333333419</c:v>
                </c:pt>
                <c:pt idx="612">
                  <c:v>10.200000000000086</c:v>
                </c:pt>
                <c:pt idx="613">
                  <c:v>10.216666666666754</c:v>
                </c:pt>
                <c:pt idx="614">
                  <c:v>10.233333333333421</c:v>
                </c:pt>
                <c:pt idx="615">
                  <c:v>10.250000000000089</c:v>
                </c:pt>
                <c:pt idx="616">
                  <c:v>10.266666666666756</c:v>
                </c:pt>
                <c:pt idx="617">
                  <c:v>10.283333333333424</c:v>
                </c:pt>
                <c:pt idx="618">
                  <c:v>10.300000000000091</c:v>
                </c:pt>
                <c:pt idx="619">
                  <c:v>10.316666666666759</c:v>
                </c:pt>
                <c:pt idx="620">
                  <c:v>10.333333333333426</c:v>
                </c:pt>
                <c:pt idx="621">
                  <c:v>10.350000000000094</c:v>
                </c:pt>
                <c:pt idx="622">
                  <c:v>10.366666666666761</c:v>
                </c:pt>
                <c:pt idx="623">
                  <c:v>10.383333333333429</c:v>
                </c:pt>
                <c:pt idx="624">
                  <c:v>10.400000000000096</c:v>
                </c:pt>
                <c:pt idx="625">
                  <c:v>10.416666666666764</c:v>
                </c:pt>
                <c:pt idx="626">
                  <c:v>10.433333333333431</c:v>
                </c:pt>
                <c:pt idx="627">
                  <c:v>10.450000000000099</c:v>
                </c:pt>
                <c:pt idx="628">
                  <c:v>10.466666666666766</c:v>
                </c:pt>
                <c:pt idx="629">
                  <c:v>10.483333333333434</c:v>
                </c:pt>
                <c:pt idx="630">
                  <c:v>10.500000000000101</c:v>
                </c:pt>
                <c:pt idx="631">
                  <c:v>10.516666666666769</c:v>
                </c:pt>
                <c:pt idx="632">
                  <c:v>10.533333333333436</c:v>
                </c:pt>
                <c:pt idx="633">
                  <c:v>10.550000000000104</c:v>
                </c:pt>
                <c:pt idx="634">
                  <c:v>10.566666666666771</c:v>
                </c:pt>
                <c:pt idx="635">
                  <c:v>10.583333333333439</c:v>
                </c:pt>
                <c:pt idx="636">
                  <c:v>10.600000000000106</c:v>
                </c:pt>
                <c:pt idx="637">
                  <c:v>10.616666666666774</c:v>
                </c:pt>
                <c:pt idx="638">
                  <c:v>10.633333333333441</c:v>
                </c:pt>
                <c:pt idx="639">
                  <c:v>10.650000000000109</c:v>
                </c:pt>
                <c:pt idx="640">
                  <c:v>10.666666666666776</c:v>
                </c:pt>
                <c:pt idx="641">
                  <c:v>10.683333333333444</c:v>
                </c:pt>
                <c:pt idx="642">
                  <c:v>10.700000000000111</c:v>
                </c:pt>
                <c:pt idx="643">
                  <c:v>10.716666666666779</c:v>
                </c:pt>
                <c:pt idx="644">
                  <c:v>10.733333333333446</c:v>
                </c:pt>
                <c:pt idx="645">
                  <c:v>10.750000000000114</c:v>
                </c:pt>
                <c:pt idx="646">
                  <c:v>10.766666666666781</c:v>
                </c:pt>
                <c:pt idx="647">
                  <c:v>10.783333333333449</c:v>
                </c:pt>
                <c:pt idx="648">
                  <c:v>10.800000000000116</c:v>
                </c:pt>
                <c:pt idx="649">
                  <c:v>10.816666666666784</c:v>
                </c:pt>
                <c:pt idx="650">
                  <c:v>10.833333333333451</c:v>
                </c:pt>
                <c:pt idx="651">
                  <c:v>10.850000000000119</c:v>
                </c:pt>
                <c:pt idx="652">
                  <c:v>10.866666666666786</c:v>
                </c:pt>
                <c:pt idx="653">
                  <c:v>10.883333333333454</c:v>
                </c:pt>
                <c:pt idx="654">
                  <c:v>10.900000000000121</c:v>
                </c:pt>
                <c:pt idx="655">
                  <c:v>10.916666666666789</c:v>
                </c:pt>
                <c:pt idx="656">
                  <c:v>10.933333333333456</c:v>
                </c:pt>
                <c:pt idx="657">
                  <c:v>10.950000000000124</c:v>
                </c:pt>
                <c:pt idx="658">
                  <c:v>10.966666666666791</c:v>
                </c:pt>
                <c:pt idx="659">
                  <c:v>10.983333333333459</c:v>
                </c:pt>
                <c:pt idx="660">
                  <c:v>11.000000000000126</c:v>
                </c:pt>
                <c:pt idx="661">
                  <c:v>11.016666666666794</c:v>
                </c:pt>
                <c:pt idx="662">
                  <c:v>11.033333333333461</c:v>
                </c:pt>
                <c:pt idx="663">
                  <c:v>11.050000000000129</c:v>
                </c:pt>
                <c:pt idx="664">
                  <c:v>11.066666666666796</c:v>
                </c:pt>
                <c:pt idx="665">
                  <c:v>11.083333333333464</c:v>
                </c:pt>
                <c:pt idx="666">
                  <c:v>11.100000000000131</c:v>
                </c:pt>
                <c:pt idx="667">
                  <c:v>11.116666666666799</c:v>
                </c:pt>
                <c:pt idx="668">
                  <c:v>11.133333333333466</c:v>
                </c:pt>
                <c:pt idx="669">
                  <c:v>11.150000000000134</c:v>
                </c:pt>
                <c:pt idx="670">
                  <c:v>11.166666666666801</c:v>
                </c:pt>
                <c:pt idx="671">
                  <c:v>11.183333333333469</c:v>
                </c:pt>
                <c:pt idx="672">
                  <c:v>11.200000000000136</c:v>
                </c:pt>
                <c:pt idx="673">
                  <c:v>11.216666666666804</c:v>
                </c:pt>
                <c:pt idx="674">
                  <c:v>11.233333333333471</c:v>
                </c:pt>
                <c:pt idx="675">
                  <c:v>11.250000000000139</c:v>
                </c:pt>
                <c:pt idx="676">
                  <c:v>11.266666666666806</c:v>
                </c:pt>
                <c:pt idx="677">
                  <c:v>11.283333333333474</c:v>
                </c:pt>
                <c:pt idx="678">
                  <c:v>11.300000000000141</c:v>
                </c:pt>
                <c:pt idx="679">
                  <c:v>11.316666666666809</c:v>
                </c:pt>
                <c:pt idx="680">
                  <c:v>11.333333333333476</c:v>
                </c:pt>
                <c:pt idx="681">
                  <c:v>11.350000000000144</c:v>
                </c:pt>
                <c:pt idx="682">
                  <c:v>11.366666666666811</c:v>
                </c:pt>
                <c:pt idx="683">
                  <c:v>11.383333333333479</c:v>
                </c:pt>
                <c:pt idx="684">
                  <c:v>11.400000000000146</c:v>
                </c:pt>
                <c:pt idx="685">
                  <c:v>11.416666666666814</c:v>
                </c:pt>
                <c:pt idx="686">
                  <c:v>11.433333333333481</c:v>
                </c:pt>
                <c:pt idx="687">
                  <c:v>11.450000000000149</c:v>
                </c:pt>
                <c:pt idx="688">
                  <c:v>11.466666666666816</c:v>
                </c:pt>
                <c:pt idx="689">
                  <c:v>11.483333333333483</c:v>
                </c:pt>
                <c:pt idx="690">
                  <c:v>11.500000000000151</c:v>
                </c:pt>
                <c:pt idx="691">
                  <c:v>11.516666666666818</c:v>
                </c:pt>
                <c:pt idx="692">
                  <c:v>11.533333333333486</c:v>
                </c:pt>
                <c:pt idx="693">
                  <c:v>11.550000000000153</c:v>
                </c:pt>
                <c:pt idx="694">
                  <c:v>11.566666666666821</c:v>
                </c:pt>
                <c:pt idx="695">
                  <c:v>11.583333333333488</c:v>
                </c:pt>
                <c:pt idx="696">
                  <c:v>11.600000000000156</c:v>
                </c:pt>
                <c:pt idx="697">
                  <c:v>11.616666666666823</c:v>
                </c:pt>
                <c:pt idx="698">
                  <c:v>11.633333333333491</c:v>
                </c:pt>
                <c:pt idx="699">
                  <c:v>11.650000000000158</c:v>
                </c:pt>
                <c:pt idx="700">
                  <c:v>11.666666666666826</c:v>
                </c:pt>
                <c:pt idx="701">
                  <c:v>11.683333333333493</c:v>
                </c:pt>
                <c:pt idx="702">
                  <c:v>11.700000000000161</c:v>
                </c:pt>
                <c:pt idx="703">
                  <c:v>11.716666666666828</c:v>
                </c:pt>
                <c:pt idx="704">
                  <c:v>11.733333333333496</c:v>
                </c:pt>
                <c:pt idx="705">
                  <c:v>11.750000000000163</c:v>
                </c:pt>
                <c:pt idx="706">
                  <c:v>11.766666666666831</c:v>
                </c:pt>
                <c:pt idx="707">
                  <c:v>11.783333333333498</c:v>
                </c:pt>
                <c:pt idx="708">
                  <c:v>11.800000000000166</c:v>
                </c:pt>
                <c:pt idx="709">
                  <c:v>11.816666666666833</c:v>
                </c:pt>
                <c:pt idx="710">
                  <c:v>11.833333333333501</c:v>
                </c:pt>
                <c:pt idx="711">
                  <c:v>11.850000000000168</c:v>
                </c:pt>
                <c:pt idx="712">
                  <c:v>11.866666666666836</c:v>
                </c:pt>
                <c:pt idx="713">
                  <c:v>11.883333333333503</c:v>
                </c:pt>
                <c:pt idx="714">
                  <c:v>11.900000000000171</c:v>
                </c:pt>
                <c:pt idx="715">
                  <c:v>11.916666666666838</c:v>
                </c:pt>
                <c:pt idx="716">
                  <c:v>11.933333333333506</c:v>
                </c:pt>
                <c:pt idx="717">
                  <c:v>11.950000000000173</c:v>
                </c:pt>
                <c:pt idx="718">
                  <c:v>11.966666666666841</c:v>
                </c:pt>
                <c:pt idx="719">
                  <c:v>11.983333333333508</c:v>
                </c:pt>
                <c:pt idx="720">
                  <c:v>12.000000000000176</c:v>
                </c:pt>
                <c:pt idx="721">
                  <c:v>12.016666666666843</c:v>
                </c:pt>
                <c:pt idx="722">
                  <c:v>12.033333333333511</c:v>
                </c:pt>
                <c:pt idx="723">
                  <c:v>12.050000000000178</c:v>
                </c:pt>
                <c:pt idx="724">
                  <c:v>12.066666666666846</c:v>
                </c:pt>
                <c:pt idx="725">
                  <c:v>12.083333333333513</c:v>
                </c:pt>
                <c:pt idx="726">
                  <c:v>12.100000000000181</c:v>
                </c:pt>
                <c:pt idx="727">
                  <c:v>12.116666666666848</c:v>
                </c:pt>
                <c:pt idx="728">
                  <c:v>12.133333333333516</c:v>
                </c:pt>
                <c:pt idx="729">
                  <c:v>12.150000000000183</c:v>
                </c:pt>
                <c:pt idx="730">
                  <c:v>12.166666666666851</c:v>
                </c:pt>
                <c:pt idx="731">
                  <c:v>12.183333333333518</c:v>
                </c:pt>
                <c:pt idx="732">
                  <c:v>12.200000000000186</c:v>
                </c:pt>
                <c:pt idx="733">
                  <c:v>12.216666666666853</c:v>
                </c:pt>
                <c:pt idx="734">
                  <c:v>12.233333333333521</c:v>
                </c:pt>
                <c:pt idx="735">
                  <c:v>12.250000000000188</c:v>
                </c:pt>
                <c:pt idx="736">
                  <c:v>12.266666666666856</c:v>
                </c:pt>
                <c:pt idx="737">
                  <c:v>12.283333333333523</c:v>
                </c:pt>
                <c:pt idx="738">
                  <c:v>12.300000000000191</c:v>
                </c:pt>
                <c:pt idx="739">
                  <c:v>12.316666666666858</c:v>
                </c:pt>
                <c:pt idx="740">
                  <c:v>12.333333333333526</c:v>
                </c:pt>
                <c:pt idx="741">
                  <c:v>12.350000000000193</c:v>
                </c:pt>
                <c:pt idx="742">
                  <c:v>12.366666666666861</c:v>
                </c:pt>
                <c:pt idx="743">
                  <c:v>12.383333333333528</c:v>
                </c:pt>
                <c:pt idx="744">
                  <c:v>12.400000000000196</c:v>
                </c:pt>
                <c:pt idx="745">
                  <c:v>12.416666666666863</c:v>
                </c:pt>
                <c:pt idx="746">
                  <c:v>12.433333333333531</c:v>
                </c:pt>
                <c:pt idx="747">
                  <c:v>12.450000000000198</c:v>
                </c:pt>
                <c:pt idx="748">
                  <c:v>12.466666666666866</c:v>
                </c:pt>
                <c:pt idx="749">
                  <c:v>12.483333333333533</c:v>
                </c:pt>
                <c:pt idx="750">
                  <c:v>12.500000000000201</c:v>
                </c:pt>
                <c:pt idx="751">
                  <c:v>12.516666666666868</c:v>
                </c:pt>
                <c:pt idx="752">
                  <c:v>12.533333333333536</c:v>
                </c:pt>
                <c:pt idx="753">
                  <c:v>12.550000000000203</c:v>
                </c:pt>
                <c:pt idx="754">
                  <c:v>12.566666666666871</c:v>
                </c:pt>
                <c:pt idx="755">
                  <c:v>12.583333333333538</c:v>
                </c:pt>
                <c:pt idx="756">
                  <c:v>12.600000000000206</c:v>
                </c:pt>
                <c:pt idx="757">
                  <c:v>12.616666666666873</c:v>
                </c:pt>
                <c:pt idx="758">
                  <c:v>12.633333333333541</c:v>
                </c:pt>
                <c:pt idx="759">
                  <c:v>12.650000000000208</c:v>
                </c:pt>
                <c:pt idx="760">
                  <c:v>12.666666666666876</c:v>
                </c:pt>
                <c:pt idx="761">
                  <c:v>12.683333333333543</c:v>
                </c:pt>
                <c:pt idx="762">
                  <c:v>12.700000000000211</c:v>
                </c:pt>
                <c:pt idx="763">
                  <c:v>12.716666666666878</c:v>
                </c:pt>
                <c:pt idx="764">
                  <c:v>12.733333333333546</c:v>
                </c:pt>
                <c:pt idx="765">
                  <c:v>12.750000000000213</c:v>
                </c:pt>
                <c:pt idx="766">
                  <c:v>12.766666666666881</c:v>
                </c:pt>
                <c:pt idx="767">
                  <c:v>12.783333333333548</c:v>
                </c:pt>
                <c:pt idx="768">
                  <c:v>12.800000000000216</c:v>
                </c:pt>
                <c:pt idx="769">
                  <c:v>12.816666666666883</c:v>
                </c:pt>
                <c:pt idx="770">
                  <c:v>12.833333333333551</c:v>
                </c:pt>
                <c:pt idx="771">
                  <c:v>12.850000000000218</c:v>
                </c:pt>
                <c:pt idx="772">
                  <c:v>12.866666666666886</c:v>
                </c:pt>
                <c:pt idx="773">
                  <c:v>12.883333333333553</c:v>
                </c:pt>
                <c:pt idx="774">
                  <c:v>12.900000000000221</c:v>
                </c:pt>
                <c:pt idx="775">
                  <c:v>12.916666666666888</c:v>
                </c:pt>
                <c:pt idx="776">
                  <c:v>12.933333333333556</c:v>
                </c:pt>
                <c:pt idx="777">
                  <c:v>12.950000000000223</c:v>
                </c:pt>
                <c:pt idx="778">
                  <c:v>12.966666666666891</c:v>
                </c:pt>
                <c:pt idx="779">
                  <c:v>12.983333333333558</c:v>
                </c:pt>
                <c:pt idx="780">
                  <c:v>13.000000000000226</c:v>
                </c:pt>
                <c:pt idx="781">
                  <c:v>13.016666666666893</c:v>
                </c:pt>
                <c:pt idx="782">
                  <c:v>13.033333333333561</c:v>
                </c:pt>
                <c:pt idx="783">
                  <c:v>13.050000000000228</c:v>
                </c:pt>
                <c:pt idx="784">
                  <c:v>13.066666666666896</c:v>
                </c:pt>
                <c:pt idx="785">
                  <c:v>13.083333333333563</c:v>
                </c:pt>
                <c:pt idx="786">
                  <c:v>13.100000000000231</c:v>
                </c:pt>
                <c:pt idx="787">
                  <c:v>13.116666666666898</c:v>
                </c:pt>
                <c:pt idx="788">
                  <c:v>13.133333333333566</c:v>
                </c:pt>
                <c:pt idx="789">
                  <c:v>13.150000000000233</c:v>
                </c:pt>
                <c:pt idx="790">
                  <c:v>13.166666666666901</c:v>
                </c:pt>
                <c:pt idx="791">
                  <c:v>13.183333333333568</c:v>
                </c:pt>
                <c:pt idx="792">
                  <c:v>13.200000000000236</c:v>
                </c:pt>
                <c:pt idx="793">
                  <c:v>13.216666666666903</c:v>
                </c:pt>
                <c:pt idx="794">
                  <c:v>13.233333333333571</c:v>
                </c:pt>
                <c:pt idx="795">
                  <c:v>13.250000000000238</c:v>
                </c:pt>
                <c:pt idx="796">
                  <c:v>13.266666666666906</c:v>
                </c:pt>
                <c:pt idx="797">
                  <c:v>13.283333333333573</c:v>
                </c:pt>
                <c:pt idx="798">
                  <c:v>13.300000000000241</c:v>
                </c:pt>
                <c:pt idx="799">
                  <c:v>13.316666666666908</c:v>
                </c:pt>
                <c:pt idx="800">
                  <c:v>13.333333333333576</c:v>
                </c:pt>
                <c:pt idx="801">
                  <c:v>13.350000000000243</c:v>
                </c:pt>
                <c:pt idx="802">
                  <c:v>13.366666666666911</c:v>
                </c:pt>
                <c:pt idx="803">
                  <c:v>13.383333333333578</c:v>
                </c:pt>
                <c:pt idx="804">
                  <c:v>13.400000000000245</c:v>
                </c:pt>
                <c:pt idx="805">
                  <c:v>13.416666666666913</c:v>
                </c:pt>
                <c:pt idx="806">
                  <c:v>13.43333333333358</c:v>
                </c:pt>
                <c:pt idx="807">
                  <c:v>13.450000000000248</c:v>
                </c:pt>
                <c:pt idx="808">
                  <c:v>13.466666666666915</c:v>
                </c:pt>
                <c:pt idx="809">
                  <c:v>13.483333333333583</c:v>
                </c:pt>
                <c:pt idx="810">
                  <c:v>13.50000000000025</c:v>
                </c:pt>
                <c:pt idx="811">
                  <c:v>13.516666666666918</c:v>
                </c:pt>
                <c:pt idx="812">
                  <c:v>13.533333333333585</c:v>
                </c:pt>
                <c:pt idx="813">
                  <c:v>13.550000000000253</c:v>
                </c:pt>
                <c:pt idx="814">
                  <c:v>13.56666666666692</c:v>
                </c:pt>
                <c:pt idx="815">
                  <c:v>13.583333333333588</c:v>
                </c:pt>
                <c:pt idx="816">
                  <c:v>13.600000000000255</c:v>
                </c:pt>
                <c:pt idx="817">
                  <c:v>13.616666666666923</c:v>
                </c:pt>
                <c:pt idx="818">
                  <c:v>13.63333333333359</c:v>
                </c:pt>
                <c:pt idx="819">
                  <c:v>13.650000000000258</c:v>
                </c:pt>
                <c:pt idx="820">
                  <c:v>13.666666666666925</c:v>
                </c:pt>
                <c:pt idx="821">
                  <c:v>13.683333333333593</c:v>
                </c:pt>
                <c:pt idx="822">
                  <c:v>13.70000000000026</c:v>
                </c:pt>
                <c:pt idx="823">
                  <c:v>13.716666666666928</c:v>
                </c:pt>
                <c:pt idx="824">
                  <c:v>13.733333333333595</c:v>
                </c:pt>
                <c:pt idx="825">
                  <c:v>13.750000000000263</c:v>
                </c:pt>
                <c:pt idx="826">
                  <c:v>13.76666666666693</c:v>
                </c:pt>
                <c:pt idx="827">
                  <c:v>13.783333333333598</c:v>
                </c:pt>
                <c:pt idx="828">
                  <c:v>13.800000000000265</c:v>
                </c:pt>
                <c:pt idx="829">
                  <c:v>13.816666666666933</c:v>
                </c:pt>
                <c:pt idx="830">
                  <c:v>13.8333333333336</c:v>
                </c:pt>
                <c:pt idx="831">
                  <c:v>13.850000000000268</c:v>
                </c:pt>
                <c:pt idx="832">
                  <c:v>13.866666666666935</c:v>
                </c:pt>
                <c:pt idx="833">
                  <c:v>13.883333333333603</c:v>
                </c:pt>
                <c:pt idx="834">
                  <c:v>13.90000000000027</c:v>
                </c:pt>
                <c:pt idx="835">
                  <c:v>13.916666666666938</c:v>
                </c:pt>
                <c:pt idx="836">
                  <c:v>13.933333333333605</c:v>
                </c:pt>
                <c:pt idx="837">
                  <c:v>13.950000000000273</c:v>
                </c:pt>
                <c:pt idx="838">
                  <c:v>13.96666666666694</c:v>
                </c:pt>
                <c:pt idx="839">
                  <c:v>13.983333333333608</c:v>
                </c:pt>
                <c:pt idx="840">
                  <c:v>14.000000000000275</c:v>
                </c:pt>
                <c:pt idx="841">
                  <c:v>14.016666666666943</c:v>
                </c:pt>
                <c:pt idx="842">
                  <c:v>14.03333333333361</c:v>
                </c:pt>
                <c:pt idx="843">
                  <c:v>14.050000000000278</c:v>
                </c:pt>
                <c:pt idx="844">
                  <c:v>14.066666666666945</c:v>
                </c:pt>
                <c:pt idx="845">
                  <c:v>14.083333333333613</c:v>
                </c:pt>
                <c:pt idx="846">
                  <c:v>14.10000000000028</c:v>
                </c:pt>
                <c:pt idx="847">
                  <c:v>14.116666666666948</c:v>
                </c:pt>
                <c:pt idx="848">
                  <c:v>14.133333333333615</c:v>
                </c:pt>
                <c:pt idx="849">
                  <c:v>14.150000000000283</c:v>
                </c:pt>
                <c:pt idx="850">
                  <c:v>14.16666666666695</c:v>
                </c:pt>
                <c:pt idx="851">
                  <c:v>14.183333333333618</c:v>
                </c:pt>
                <c:pt idx="852">
                  <c:v>14.200000000000285</c:v>
                </c:pt>
                <c:pt idx="853">
                  <c:v>14.216666666666953</c:v>
                </c:pt>
                <c:pt idx="854">
                  <c:v>14.23333333333362</c:v>
                </c:pt>
                <c:pt idx="855">
                  <c:v>14.250000000000288</c:v>
                </c:pt>
                <c:pt idx="856">
                  <c:v>14.266666666666955</c:v>
                </c:pt>
                <c:pt idx="857">
                  <c:v>14.283333333333623</c:v>
                </c:pt>
                <c:pt idx="858">
                  <c:v>14.30000000000029</c:v>
                </c:pt>
                <c:pt idx="859">
                  <c:v>14.316666666666958</c:v>
                </c:pt>
                <c:pt idx="860">
                  <c:v>14.333333333333625</c:v>
                </c:pt>
                <c:pt idx="861">
                  <c:v>14.350000000000293</c:v>
                </c:pt>
                <c:pt idx="862">
                  <c:v>14.36666666666696</c:v>
                </c:pt>
                <c:pt idx="863">
                  <c:v>14.383333333333628</c:v>
                </c:pt>
                <c:pt idx="864">
                  <c:v>14.400000000000295</c:v>
                </c:pt>
                <c:pt idx="865">
                  <c:v>14.416666666666963</c:v>
                </c:pt>
                <c:pt idx="866">
                  <c:v>14.43333333333363</c:v>
                </c:pt>
                <c:pt idx="867">
                  <c:v>14.450000000000298</c:v>
                </c:pt>
                <c:pt idx="868">
                  <c:v>14.466666666666965</c:v>
                </c:pt>
                <c:pt idx="869">
                  <c:v>14.483333333333633</c:v>
                </c:pt>
                <c:pt idx="870">
                  <c:v>14.5000000000003</c:v>
                </c:pt>
                <c:pt idx="871">
                  <c:v>14.516666666666968</c:v>
                </c:pt>
                <c:pt idx="872">
                  <c:v>14.533333333333635</c:v>
                </c:pt>
                <c:pt idx="873">
                  <c:v>14.550000000000303</c:v>
                </c:pt>
                <c:pt idx="874">
                  <c:v>14.56666666666697</c:v>
                </c:pt>
                <c:pt idx="875">
                  <c:v>14.583333333333638</c:v>
                </c:pt>
                <c:pt idx="876">
                  <c:v>14.600000000000305</c:v>
                </c:pt>
                <c:pt idx="877">
                  <c:v>14.616666666666973</c:v>
                </c:pt>
                <c:pt idx="878">
                  <c:v>14.63333333333364</c:v>
                </c:pt>
                <c:pt idx="879">
                  <c:v>14.650000000000308</c:v>
                </c:pt>
                <c:pt idx="880">
                  <c:v>14.666666666666975</c:v>
                </c:pt>
                <c:pt idx="881">
                  <c:v>14.683333333333643</c:v>
                </c:pt>
                <c:pt idx="882">
                  <c:v>14.70000000000031</c:v>
                </c:pt>
                <c:pt idx="883">
                  <c:v>14.716666666666978</c:v>
                </c:pt>
                <c:pt idx="884">
                  <c:v>14.733333333333645</c:v>
                </c:pt>
                <c:pt idx="885">
                  <c:v>14.750000000000313</c:v>
                </c:pt>
                <c:pt idx="886">
                  <c:v>14.76666666666698</c:v>
                </c:pt>
                <c:pt idx="887">
                  <c:v>14.783333333333648</c:v>
                </c:pt>
                <c:pt idx="888">
                  <c:v>14.800000000000315</c:v>
                </c:pt>
                <c:pt idx="889">
                  <c:v>14.816666666666983</c:v>
                </c:pt>
                <c:pt idx="890">
                  <c:v>14.83333333333365</c:v>
                </c:pt>
                <c:pt idx="891">
                  <c:v>14.850000000000318</c:v>
                </c:pt>
                <c:pt idx="892">
                  <c:v>14.866666666666985</c:v>
                </c:pt>
                <c:pt idx="893">
                  <c:v>14.883333333333653</c:v>
                </c:pt>
                <c:pt idx="894">
                  <c:v>14.90000000000032</c:v>
                </c:pt>
                <c:pt idx="895">
                  <c:v>14.916666666666988</c:v>
                </c:pt>
                <c:pt idx="896">
                  <c:v>14.933333333333655</c:v>
                </c:pt>
                <c:pt idx="897">
                  <c:v>14.950000000000323</c:v>
                </c:pt>
                <c:pt idx="898">
                  <c:v>14.96666666666699</c:v>
                </c:pt>
                <c:pt idx="899">
                  <c:v>14.983333333333658</c:v>
                </c:pt>
                <c:pt idx="900">
                  <c:v>15.000000000000325</c:v>
                </c:pt>
                <c:pt idx="901">
                  <c:v>15.016666666666993</c:v>
                </c:pt>
                <c:pt idx="902">
                  <c:v>15.03333333333366</c:v>
                </c:pt>
                <c:pt idx="903">
                  <c:v>15.050000000000328</c:v>
                </c:pt>
                <c:pt idx="904">
                  <c:v>15.066666666666995</c:v>
                </c:pt>
                <c:pt idx="905">
                  <c:v>15.083333333333663</c:v>
                </c:pt>
                <c:pt idx="906">
                  <c:v>15.10000000000033</c:v>
                </c:pt>
                <c:pt idx="907">
                  <c:v>15.116666666666998</c:v>
                </c:pt>
                <c:pt idx="908">
                  <c:v>15.133333333333665</c:v>
                </c:pt>
                <c:pt idx="909">
                  <c:v>15.150000000000333</c:v>
                </c:pt>
                <c:pt idx="910">
                  <c:v>15.166666666667</c:v>
                </c:pt>
                <c:pt idx="911">
                  <c:v>15.183333333333668</c:v>
                </c:pt>
                <c:pt idx="912">
                  <c:v>15.200000000000335</c:v>
                </c:pt>
                <c:pt idx="913">
                  <c:v>15.216666666667003</c:v>
                </c:pt>
                <c:pt idx="914">
                  <c:v>15.23333333333367</c:v>
                </c:pt>
                <c:pt idx="915">
                  <c:v>15.250000000000338</c:v>
                </c:pt>
                <c:pt idx="916">
                  <c:v>15.266666666667005</c:v>
                </c:pt>
                <c:pt idx="917">
                  <c:v>15.283333333333672</c:v>
                </c:pt>
                <c:pt idx="918">
                  <c:v>15.30000000000034</c:v>
                </c:pt>
                <c:pt idx="919">
                  <c:v>15.316666666667007</c:v>
                </c:pt>
                <c:pt idx="920">
                  <c:v>15.333333333333675</c:v>
                </c:pt>
                <c:pt idx="921">
                  <c:v>15.350000000000342</c:v>
                </c:pt>
                <c:pt idx="922">
                  <c:v>15.36666666666701</c:v>
                </c:pt>
                <c:pt idx="923">
                  <c:v>15.383333333333677</c:v>
                </c:pt>
                <c:pt idx="924">
                  <c:v>15.400000000000345</c:v>
                </c:pt>
                <c:pt idx="925">
                  <c:v>15.416666666667012</c:v>
                </c:pt>
                <c:pt idx="926">
                  <c:v>15.43333333333368</c:v>
                </c:pt>
                <c:pt idx="927">
                  <c:v>15.450000000000347</c:v>
                </c:pt>
                <c:pt idx="928">
                  <c:v>15.466666666667015</c:v>
                </c:pt>
                <c:pt idx="929">
                  <c:v>15.483333333333682</c:v>
                </c:pt>
                <c:pt idx="930">
                  <c:v>15.50000000000035</c:v>
                </c:pt>
                <c:pt idx="931">
                  <c:v>15.516666666667017</c:v>
                </c:pt>
                <c:pt idx="932">
                  <c:v>15.533333333333685</c:v>
                </c:pt>
                <c:pt idx="933">
                  <c:v>15.550000000000352</c:v>
                </c:pt>
                <c:pt idx="934">
                  <c:v>15.56666666666702</c:v>
                </c:pt>
                <c:pt idx="935">
                  <c:v>15.583333333333687</c:v>
                </c:pt>
                <c:pt idx="936">
                  <c:v>15.600000000000355</c:v>
                </c:pt>
                <c:pt idx="937">
                  <c:v>15.616666666667022</c:v>
                </c:pt>
                <c:pt idx="938">
                  <c:v>15.63333333333369</c:v>
                </c:pt>
                <c:pt idx="939">
                  <c:v>15.650000000000357</c:v>
                </c:pt>
                <c:pt idx="940">
                  <c:v>15.666666666667025</c:v>
                </c:pt>
                <c:pt idx="941">
                  <c:v>15.683333333333692</c:v>
                </c:pt>
                <c:pt idx="942">
                  <c:v>15.70000000000036</c:v>
                </c:pt>
                <c:pt idx="943">
                  <c:v>15.716666666667027</c:v>
                </c:pt>
                <c:pt idx="944">
                  <c:v>15.733333333333695</c:v>
                </c:pt>
                <c:pt idx="945">
                  <c:v>15.750000000000362</c:v>
                </c:pt>
                <c:pt idx="946">
                  <c:v>15.76666666666703</c:v>
                </c:pt>
                <c:pt idx="947">
                  <c:v>15.783333333333697</c:v>
                </c:pt>
                <c:pt idx="948">
                  <c:v>15.800000000000365</c:v>
                </c:pt>
                <c:pt idx="949">
                  <c:v>15.816666666667032</c:v>
                </c:pt>
                <c:pt idx="950">
                  <c:v>15.8333333333337</c:v>
                </c:pt>
                <c:pt idx="951">
                  <c:v>15.850000000000367</c:v>
                </c:pt>
                <c:pt idx="952">
                  <c:v>15.866666666667035</c:v>
                </c:pt>
                <c:pt idx="953">
                  <c:v>15.883333333333702</c:v>
                </c:pt>
                <c:pt idx="954">
                  <c:v>15.90000000000037</c:v>
                </c:pt>
                <c:pt idx="955">
                  <c:v>15.916666666667037</c:v>
                </c:pt>
                <c:pt idx="956">
                  <c:v>15.933333333333705</c:v>
                </c:pt>
                <c:pt idx="957">
                  <c:v>15.950000000000372</c:v>
                </c:pt>
                <c:pt idx="958">
                  <c:v>15.96666666666704</c:v>
                </c:pt>
                <c:pt idx="959">
                  <c:v>15.983333333333707</c:v>
                </c:pt>
                <c:pt idx="960">
                  <c:v>16.000000000000373</c:v>
                </c:pt>
                <c:pt idx="961">
                  <c:v>16.016666666667039</c:v>
                </c:pt>
                <c:pt idx="962">
                  <c:v>16.033333333333704</c:v>
                </c:pt>
                <c:pt idx="963">
                  <c:v>16.05000000000037</c:v>
                </c:pt>
                <c:pt idx="964">
                  <c:v>16.066666666667036</c:v>
                </c:pt>
                <c:pt idx="965">
                  <c:v>16.083333333333702</c:v>
                </c:pt>
                <c:pt idx="966">
                  <c:v>16.100000000000367</c:v>
                </c:pt>
                <c:pt idx="967">
                  <c:v>16.116666666667033</c:v>
                </c:pt>
                <c:pt idx="968">
                  <c:v>16.133333333333699</c:v>
                </c:pt>
                <c:pt idx="969">
                  <c:v>16.150000000000365</c:v>
                </c:pt>
                <c:pt idx="970">
                  <c:v>16.16666666666703</c:v>
                </c:pt>
                <c:pt idx="971">
                  <c:v>16.183333333333696</c:v>
                </c:pt>
                <c:pt idx="972">
                  <c:v>16.200000000000362</c:v>
                </c:pt>
                <c:pt idx="973">
                  <c:v>16.216666666667027</c:v>
                </c:pt>
                <c:pt idx="974">
                  <c:v>16.233333333333693</c:v>
                </c:pt>
                <c:pt idx="975">
                  <c:v>16.250000000000359</c:v>
                </c:pt>
                <c:pt idx="976">
                  <c:v>16.266666666667025</c:v>
                </c:pt>
                <c:pt idx="977">
                  <c:v>16.28333333333369</c:v>
                </c:pt>
                <c:pt idx="978">
                  <c:v>16.300000000000356</c:v>
                </c:pt>
                <c:pt idx="979">
                  <c:v>16.316666666667022</c:v>
                </c:pt>
                <c:pt idx="980">
                  <c:v>16.333333333333687</c:v>
                </c:pt>
                <c:pt idx="981">
                  <c:v>16.350000000000353</c:v>
                </c:pt>
                <c:pt idx="982">
                  <c:v>16.366666666667019</c:v>
                </c:pt>
                <c:pt idx="983">
                  <c:v>16.383333333333685</c:v>
                </c:pt>
                <c:pt idx="984">
                  <c:v>16.40000000000035</c:v>
                </c:pt>
                <c:pt idx="985">
                  <c:v>16.416666666667016</c:v>
                </c:pt>
                <c:pt idx="986">
                  <c:v>16.433333333333682</c:v>
                </c:pt>
                <c:pt idx="987">
                  <c:v>16.450000000000347</c:v>
                </c:pt>
                <c:pt idx="988">
                  <c:v>16.466666666667013</c:v>
                </c:pt>
                <c:pt idx="989">
                  <c:v>16.483333333333679</c:v>
                </c:pt>
                <c:pt idx="990">
                  <c:v>16.500000000000345</c:v>
                </c:pt>
                <c:pt idx="991">
                  <c:v>16.51666666666701</c:v>
                </c:pt>
                <c:pt idx="992">
                  <c:v>16.533333333333676</c:v>
                </c:pt>
                <c:pt idx="993">
                  <c:v>16.550000000000342</c:v>
                </c:pt>
                <c:pt idx="994">
                  <c:v>16.566666666667007</c:v>
                </c:pt>
                <c:pt idx="995">
                  <c:v>16.583333333333673</c:v>
                </c:pt>
                <c:pt idx="996">
                  <c:v>16.600000000000339</c:v>
                </c:pt>
                <c:pt idx="997">
                  <c:v>16.616666666667005</c:v>
                </c:pt>
                <c:pt idx="998">
                  <c:v>16.63333333333367</c:v>
                </c:pt>
                <c:pt idx="999">
                  <c:v>16.650000000000336</c:v>
                </c:pt>
                <c:pt idx="1000">
                  <c:v>16.666666666667002</c:v>
                </c:pt>
                <c:pt idx="1001">
                  <c:v>16.683333333333668</c:v>
                </c:pt>
                <c:pt idx="1002">
                  <c:v>16.700000000000333</c:v>
                </c:pt>
                <c:pt idx="1003">
                  <c:v>16.716666666666999</c:v>
                </c:pt>
                <c:pt idx="1004">
                  <c:v>16.733333333333665</c:v>
                </c:pt>
                <c:pt idx="1005">
                  <c:v>16.75000000000033</c:v>
                </c:pt>
                <c:pt idx="1006">
                  <c:v>16.766666666666996</c:v>
                </c:pt>
                <c:pt idx="1007">
                  <c:v>16.783333333333662</c:v>
                </c:pt>
                <c:pt idx="1008">
                  <c:v>16.800000000000328</c:v>
                </c:pt>
                <c:pt idx="1009">
                  <c:v>16.816666666666993</c:v>
                </c:pt>
                <c:pt idx="1010">
                  <c:v>16.833333333333659</c:v>
                </c:pt>
                <c:pt idx="1011">
                  <c:v>16.850000000000325</c:v>
                </c:pt>
                <c:pt idx="1012">
                  <c:v>16.86666666666699</c:v>
                </c:pt>
                <c:pt idx="1013">
                  <c:v>16.883333333333656</c:v>
                </c:pt>
                <c:pt idx="1014">
                  <c:v>16.900000000000322</c:v>
                </c:pt>
                <c:pt idx="1015">
                  <c:v>16.916666666666988</c:v>
                </c:pt>
                <c:pt idx="1016">
                  <c:v>16.933333333333653</c:v>
                </c:pt>
                <c:pt idx="1017">
                  <c:v>16.950000000000319</c:v>
                </c:pt>
                <c:pt idx="1018">
                  <c:v>16.966666666666985</c:v>
                </c:pt>
                <c:pt idx="1019">
                  <c:v>16.98333333333365</c:v>
                </c:pt>
                <c:pt idx="1020">
                  <c:v>17.000000000000316</c:v>
                </c:pt>
                <c:pt idx="1021">
                  <c:v>17.016666666666982</c:v>
                </c:pt>
                <c:pt idx="1022">
                  <c:v>17.033333333333648</c:v>
                </c:pt>
                <c:pt idx="1023">
                  <c:v>17.050000000000313</c:v>
                </c:pt>
                <c:pt idx="1024">
                  <c:v>17.066666666666979</c:v>
                </c:pt>
                <c:pt idx="1025">
                  <c:v>17.083333333333645</c:v>
                </c:pt>
                <c:pt idx="1026">
                  <c:v>17.100000000000311</c:v>
                </c:pt>
                <c:pt idx="1027">
                  <c:v>17.116666666666976</c:v>
                </c:pt>
                <c:pt idx="1028">
                  <c:v>17.133333333333642</c:v>
                </c:pt>
                <c:pt idx="1029">
                  <c:v>17.150000000000308</c:v>
                </c:pt>
                <c:pt idx="1030">
                  <c:v>17.166666666666973</c:v>
                </c:pt>
                <c:pt idx="1031">
                  <c:v>17.183333333333639</c:v>
                </c:pt>
                <c:pt idx="1032">
                  <c:v>17.200000000000305</c:v>
                </c:pt>
                <c:pt idx="1033">
                  <c:v>17.216666666666971</c:v>
                </c:pt>
                <c:pt idx="1034">
                  <c:v>17.233333333333636</c:v>
                </c:pt>
                <c:pt idx="1035">
                  <c:v>17.250000000000302</c:v>
                </c:pt>
                <c:pt idx="1036">
                  <c:v>17.266666666666968</c:v>
                </c:pt>
                <c:pt idx="1037">
                  <c:v>17.283333333333633</c:v>
                </c:pt>
                <c:pt idx="1038">
                  <c:v>17.300000000000299</c:v>
                </c:pt>
                <c:pt idx="1039">
                  <c:v>17.316666666666965</c:v>
                </c:pt>
                <c:pt idx="1040">
                  <c:v>17.333333333333631</c:v>
                </c:pt>
                <c:pt idx="1041">
                  <c:v>17.350000000000296</c:v>
                </c:pt>
                <c:pt idx="1042">
                  <c:v>17.366666666666962</c:v>
                </c:pt>
                <c:pt idx="1043">
                  <c:v>17.383333333333628</c:v>
                </c:pt>
                <c:pt idx="1044">
                  <c:v>17.400000000000293</c:v>
                </c:pt>
                <c:pt idx="1045">
                  <c:v>17.416666666666959</c:v>
                </c:pt>
                <c:pt idx="1046">
                  <c:v>17.433333333333625</c:v>
                </c:pt>
                <c:pt idx="1047">
                  <c:v>17.450000000000291</c:v>
                </c:pt>
                <c:pt idx="1048">
                  <c:v>17.466666666666956</c:v>
                </c:pt>
                <c:pt idx="1049">
                  <c:v>17.483333333333622</c:v>
                </c:pt>
                <c:pt idx="1050">
                  <c:v>17.500000000000288</c:v>
                </c:pt>
                <c:pt idx="1051">
                  <c:v>17.516666666666953</c:v>
                </c:pt>
                <c:pt idx="1052">
                  <c:v>17.533333333333619</c:v>
                </c:pt>
                <c:pt idx="1053">
                  <c:v>17.550000000000285</c:v>
                </c:pt>
                <c:pt idx="1054">
                  <c:v>17.566666666666951</c:v>
                </c:pt>
                <c:pt idx="1055">
                  <c:v>17.583333333333616</c:v>
                </c:pt>
                <c:pt idx="1056">
                  <c:v>17.600000000000282</c:v>
                </c:pt>
                <c:pt idx="1057">
                  <c:v>17.616666666666948</c:v>
                </c:pt>
                <c:pt idx="1058">
                  <c:v>17.633333333333614</c:v>
                </c:pt>
                <c:pt idx="1059">
                  <c:v>17.650000000000279</c:v>
                </c:pt>
                <c:pt idx="1060">
                  <c:v>17.666666666666945</c:v>
                </c:pt>
                <c:pt idx="1061">
                  <c:v>17.683333333333611</c:v>
                </c:pt>
                <c:pt idx="1062">
                  <c:v>17.700000000000276</c:v>
                </c:pt>
                <c:pt idx="1063">
                  <c:v>17.716666666666942</c:v>
                </c:pt>
                <c:pt idx="1064">
                  <c:v>17.733333333333608</c:v>
                </c:pt>
                <c:pt idx="1065">
                  <c:v>17.750000000000274</c:v>
                </c:pt>
                <c:pt idx="1066">
                  <c:v>17.766666666666939</c:v>
                </c:pt>
                <c:pt idx="1067">
                  <c:v>17.783333333333605</c:v>
                </c:pt>
                <c:pt idx="1068">
                  <c:v>17.800000000000271</c:v>
                </c:pt>
                <c:pt idx="1069">
                  <c:v>17.816666666666936</c:v>
                </c:pt>
                <c:pt idx="1070">
                  <c:v>17.833333333333602</c:v>
                </c:pt>
                <c:pt idx="1071">
                  <c:v>17.850000000000268</c:v>
                </c:pt>
                <c:pt idx="1072">
                  <c:v>17.866666666666934</c:v>
                </c:pt>
                <c:pt idx="1073">
                  <c:v>17.883333333333599</c:v>
                </c:pt>
                <c:pt idx="1074">
                  <c:v>17.900000000000265</c:v>
                </c:pt>
                <c:pt idx="1075">
                  <c:v>17.916666666666931</c:v>
                </c:pt>
                <c:pt idx="1076">
                  <c:v>17.933333333333596</c:v>
                </c:pt>
                <c:pt idx="1077">
                  <c:v>17.950000000000262</c:v>
                </c:pt>
                <c:pt idx="1078">
                  <c:v>17.966666666666928</c:v>
                </c:pt>
                <c:pt idx="1079">
                  <c:v>17.983333333333594</c:v>
                </c:pt>
                <c:pt idx="1080">
                  <c:v>18.000000000000259</c:v>
                </c:pt>
                <c:pt idx="1081">
                  <c:v>18.016666666666925</c:v>
                </c:pt>
                <c:pt idx="1082">
                  <c:v>18.033333333333591</c:v>
                </c:pt>
                <c:pt idx="1083">
                  <c:v>18.050000000000257</c:v>
                </c:pt>
                <c:pt idx="1084">
                  <c:v>18.066666666666922</c:v>
                </c:pt>
                <c:pt idx="1085">
                  <c:v>18.083333333333588</c:v>
                </c:pt>
                <c:pt idx="1086">
                  <c:v>18.100000000000254</c:v>
                </c:pt>
                <c:pt idx="1087">
                  <c:v>18.116666666666919</c:v>
                </c:pt>
                <c:pt idx="1088">
                  <c:v>18.133333333333585</c:v>
                </c:pt>
                <c:pt idx="1089">
                  <c:v>18.150000000000251</c:v>
                </c:pt>
                <c:pt idx="1090">
                  <c:v>18.166666666666917</c:v>
                </c:pt>
                <c:pt idx="1091">
                  <c:v>18.183333333333582</c:v>
                </c:pt>
                <c:pt idx="1092">
                  <c:v>18.200000000000248</c:v>
                </c:pt>
                <c:pt idx="1093">
                  <c:v>18.216666666666914</c:v>
                </c:pt>
                <c:pt idx="1094">
                  <c:v>18.233333333333579</c:v>
                </c:pt>
                <c:pt idx="1095">
                  <c:v>18.250000000000245</c:v>
                </c:pt>
                <c:pt idx="1096">
                  <c:v>18.266666666666911</c:v>
                </c:pt>
                <c:pt idx="1097">
                  <c:v>18.283333333333577</c:v>
                </c:pt>
                <c:pt idx="1098">
                  <c:v>18.300000000000242</c:v>
                </c:pt>
                <c:pt idx="1099">
                  <c:v>18.316666666666908</c:v>
                </c:pt>
                <c:pt idx="1100">
                  <c:v>18.333333333333574</c:v>
                </c:pt>
                <c:pt idx="1101">
                  <c:v>18.350000000000239</c:v>
                </c:pt>
                <c:pt idx="1102">
                  <c:v>18.366666666666905</c:v>
                </c:pt>
                <c:pt idx="1103">
                  <c:v>18.383333333333571</c:v>
                </c:pt>
                <c:pt idx="1104">
                  <c:v>18.400000000000237</c:v>
                </c:pt>
                <c:pt idx="1105">
                  <c:v>18.416666666666902</c:v>
                </c:pt>
                <c:pt idx="1106">
                  <c:v>18.433333333333568</c:v>
                </c:pt>
                <c:pt idx="1107">
                  <c:v>18.450000000000234</c:v>
                </c:pt>
                <c:pt idx="1108">
                  <c:v>18.466666666666899</c:v>
                </c:pt>
                <c:pt idx="1109">
                  <c:v>18.483333333333565</c:v>
                </c:pt>
                <c:pt idx="1110">
                  <c:v>18.500000000000231</c:v>
                </c:pt>
                <c:pt idx="1111">
                  <c:v>18.516666666666897</c:v>
                </c:pt>
                <c:pt idx="1112">
                  <c:v>18.533333333333562</c:v>
                </c:pt>
                <c:pt idx="1113">
                  <c:v>18.550000000000228</c:v>
                </c:pt>
                <c:pt idx="1114">
                  <c:v>18.566666666666894</c:v>
                </c:pt>
                <c:pt idx="1115">
                  <c:v>18.58333333333356</c:v>
                </c:pt>
                <c:pt idx="1116">
                  <c:v>18.600000000000225</c:v>
                </c:pt>
                <c:pt idx="1117">
                  <c:v>18.616666666666891</c:v>
                </c:pt>
                <c:pt idx="1118">
                  <c:v>18.633333333333557</c:v>
                </c:pt>
                <c:pt idx="1119">
                  <c:v>18.650000000000222</c:v>
                </c:pt>
                <c:pt idx="1120">
                  <c:v>18.666666666666888</c:v>
                </c:pt>
                <c:pt idx="1121">
                  <c:v>18.683333333333554</c:v>
                </c:pt>
                <c:pt idx="1122">
                  <c:v>18.70000000000022</c:v>
                </c:pt>
                <c:pt idx="1123">
                  <c:v>18.716666666666885</c:v>
                </c:pt>
                <c:pt idx="1124">
                  <c:v>18.733333333333551</c:v>
                </c:pt>
                <c:pt idx="1125">
                  <c:v>18.750000000000217</c:v>
                </c:pt>
                <c:pt idx="1126">
                  <c:v>18.766666666666882</c:v>
                </c:pt>
                <c:pt idx="1127">
                  <c:v>18.783333333333548</c:v>
                </c:pt>
                <c:pt idx="1128">
                  <c:v>18.800000000000214</c:v>
                </c:pt>
                <c:pt idx="1129">
                  <c:v>18.81666666666688</c:v>
                </c:pt>
                <c:pt idx="1130">
                  <c:v>18.833333333333545</c:v>
                </c:pt>
                <c:pt idx="1131">
                  <c:v>18.850000000000211</c:v>
                </c:pt>
                <c:pt idx="1132">
                  <c:v>18.866666666666877</c:v>
                </c:pt>
                <c:pt idx="1133">
                  <c:v>18.883333333333542</c:v>
                </c:pt>
                <c:pt idx="1134">
                  <c:v>18.900000000000208</c:v>
                </c:pt>
                <c:pt idx="1135">
                  <c:v>18.916666666666874</c:v>
                </c:pt>
                <c:pt idx="1136">
                  <c:v>18.93333333333354</c:v>
                </c:pt>
                <c:pt idx="1137">
                  <c:v>18.950000000000205</c:v>
                </c:pt>
                <c:pt idx="1138">
                  <c:v>18.966666666666871</c:v>
                </c:pt>
                <c:pt idx="1139">
                  <c:v>18.983333333333537</c:v>
                </c:pt>
                <c:pt idx="1140">
                  <c:v>19.000000000000203</c:v>
                </c:pt>
                <c:pt idx="1141">
                  <c:v>19.016666666666868</c:v>
                </c:pt>
                <c:pt idx="1142">
                  <c:v>19.033333333333534</c:v>
                </c:pt>
                <c:pt idx="1143">
                  <c:v>19.0500000000002</c:v>
                </c:pt>
                <c:pt idx="1144">
                  <c:v>19.066666666666865</c:v>
                </c:pt>
                <c:pt idx="1145">
                  <c:v>19.083333333333531</c:v>
                </c:pt>
                <c:pt idx="1146">
                  <c:v>19.100000000000197</c:v>
                </c:pt>
                <c:pt idx="1147">
                  <c:v>19.116666666666863</c:v>
                </c:pt>
                <c:pt idx="1148">
                  <c:v>19.133333333333528</c:v>
                </c:pt>
                <c:pt idx="1149">
                  <c:v>19.150000000000194</c:v>
                </c:pt>
                <c:pt idx="1150">
                  <c:v>19.16666666666686</c:v>
                </c:pt>
                <c:pt idx="1151">
                  <c:v>19.183333333333525</c:v>
                </c:pt>
                <c:pt idx="1152">
                  <c:v>19.200000000000191</c:v>
                </c:pt>
                <c:pt idx="1153">
                  <c:v>19.216666666666857</c:v>
                </c:pt>
                <c:pt idx="1154">
                  <c:v>19.233333333333523</c:v>
                </c:pt>
                <c:pt idx="1155">
                  <c:v>19.250000000000188</c:v>
                </c:pt>
                <c:pt idx="1156">
                  <c:v>19.266666666666854</c:v>
                </c:pt>
                <c:pt idx="1157">
                  <c:v>19.28333333333352</c:v>
                </c:pt>
                <c:pt idx="1158">
                  <c:v>19.300000000000185</c:v>
                </c:pt>
                <c:pt idx="1159">
                  <c:v>19.316666666666851</c:v>
                </c:pt>
                <c:pt idx="1160">
                  <c:v>19.333333333333517</c:v>
                </c:pt>
                <c:pt idx="1161">
                  <c:v>19.350000000000183</c:v>
                </c:pt>
                <c:pt idx="1162">
                  <c:v>19.366666666666848</c:v>
                </c:pt>
                <c:pt idx="1163">
                  <c:v>19.383333333333514</c:v>
                </c:pt>
                <c:pt idx="1164">
                  <c:v>19.40000000000018</c:v>
                </c:pt>
                <c:pt idx="1165">
                  <c:v>19.416666666666845</c:v>
                </c:pt>
                <c:pt idx="1166">
                  <c:v>19.433333333333511</c:v>
                </c:pt>
                <c:pt idx="1167">
                  <c:v>19.450000000000177</c:v>
                </c:pt>
                <c:pt idx="1168">
                  <c:v>19.466666666666843</c:v>
                </c:pt>
                <c:pt idx="1169">
                  <c:v>19.483333333333508</c:v>
                </c:pt>
                <c:pt idx="1170">
                  <c:v>19.500000000000174</c:v>
                </c:pt>
                <c:pt idx="1171">
                  <c:v>19.51666666666684</c:v>
                </c:pt>
                <c:pt idx="1172">
                  <c:v>19.533333333333506</c:v>
                </c:pt>
                <c:pt idx="1173">
                  <c:v>19.550000000000171</c:v>
                </c:pt>
                <c:pt idx="1174">
                  <c:v>19.566666666666837</c:v>
                </c:pt>
                <c:pt idx="1175">
                  <c:v>19.583333333333503</c:v>
                </c:pt>
                <c:pt idx="1176">
                  <c:v>19.600000000000168</c:v>
                </c:pt>
                <c:pt idx="1177">
                  <c:v>19.616666666666834</c:v>
                </c:pt>
                <c:pt idx="1178">
                  <c:v>19.6333333333335</c:v>
                </c:pt>
                <c:pt idx="1179">
                  <c:v>19.650000000000166</c:v>
                </c:pt>
                <c:pt idx="1180">
                  <c:v>19.666666666666831</c:v>
                </c:pt>
                <c:pt idx="1181">
                  <c:v>19.683333333333497</c:v>
                </c:pt>
                <c:pt idx="1182">
                  <c:v>19.700000000000163</c:v>
                </c:pt>
                <c:pt idx="1183">
                  <c:v>19.716666666666828</c:v>
                </c:pt>
                <c:pt idx="1184">
                  <c:v>19.733333333333494</c:v>
                </c:pt>
                <c:pt idx="1185">
                  <c:v>19.75000000000016</c:v>
                </c:pt>
                <c:pt idx="1186">
                  <c:v>19.766666666666826</c:v>
                </c:pt>
                <c:pt idx="1187">
                  <c:v>19.783333333333491</c:v>
                </c:pt>
                <c:pt idx="1188">
                  <c:v>19.800000000000157</c:v>
                </c:pt>
                <c:pt idx="1189">
                  <c:v>19.816666666666823</c:v>
                </c:pt>
                <c:pt idx="1190">
                  <c:v>19.833333333333488</c:v>
                </c:pt>
                <c:pt idx="1191">
                  <c:v>19.850000000000154</c:v>
                </c:pt>
                <c:pt idx="1192">
                  <c:v>19.86666666666682</c:v>
                </c:pt>
                <c:pt idx="1193">
                  <c:v>19.883333333333486</c:v>
                </c:pt>
                <c:pt idx="1194">
                  <c:v>19.900000000000151</c:v>
                </c:pt>
                <c:pt idx="1195">
                  <c:v>19.916666666666817</c:v>
                </c:pt>
                <c:pt idx="1196">
                  <c:v>19.933333333333483</c:v>
                </c:pt>
                <c:pt idx="1197">
                  <c:v>19.950000000000149</c:v>
                </c:pt>
                <c:pt idx="1198">
                  <c:v>19.966666666666814</c:v>
                </c:pt>
                <c:pt idx="1199">
                  <c:v>19.98333333333348</c:v>
                </c:pt>
                <c:pt idx="1200">
                  <c:v>20.000000000000146</c:v>
                </c:pt>
                <c:pt idx="1201">
                  <c:v>20.016666666666811</c:v>
                </c:pt>
                <c:pt idx="1202">
                  <c:v>20.033333333333477</c:v>
                </c:pt>
                <c:pt idx="1203">
                  <c:v>20.050000000000143</c:v>
                </c:pt>
                <c:pt idx="1204">
                  <c:v>20.066666666666809</c:v>
                </c:pt>
                <c:pt idx="1205">
                  <c:v>20.083333333333474</c:v>
                </c:pt>
                <c:pt idx="1206">
                  <c:v>20.10000000000014</c:v>
                </c:pt>
                <c:pt idx="1207">
                  <c:v>20.116666666666806</c:v>
                </c:pt>
                <c:pt idx="1208">
                  <c:v>20.133333333333471</c:v>
                </c:pt>
                <c:pt idx="1209">
                  <c:v>20.150000000000137</c:v>
                </c:pt>
                <c:pt idx="1210">
                  <c:v>20.166666666666803</c:v>
                </c:pt>
                <c:pt idx="1211">
                  <c:v>20.183333333333469</c:v>
                </c:pt>
                <c:pt idx="1212">
                  <c:v>20.200000000000134</c:v>
                </c:pt>
                <c:pt idx="1213">
                  <c:v>20.2166666666668</c:v>
                </c:pt>
                <c:pt idx="1214">
                  <c:v>20.233333333333466</c:v>
                </c:pt>
                <c:pt idx="1215">
                  <c:v>20.250000000000131</c:v>
                </c:pt>
                <c:pt idx="1216">
                  <c:v>20.266666666666797</c:v>
                </c:pt>
                <c:pt idx="1217">
                  <c:v>20.283333333333463</c:v>
                </c:pt>
                <c:pt idx="1218">
                  <c:v>20.300000000000129</c:v>
                </c:pt>
                <c:pt idx="1219">
                  <c:v>20.316666666666794</c:v>
                </c:pt>
                <c:pt idx="1220">
                  <c:v>20.33333333333346</c:v>
                </c:pt>
                <c:pt idx="1221">
                  <c:v>20.350000000000126</c:v>
                </c:pt>
                <c:pt idx="1222">
                  <c:v>20.366666666666791</c:v>
                </c:pt>
                <c:pt idx="1223">
                  <c:v>20.383333333333457</c:v>
                </c:pt>
                <c:pt idx="1224">
                  <c:v>20.400000000000123</c:v>
                </c:pt>
                <c:pt idx="1225">
                  <c:v>20.416666666666789</c:v>
                </c:pt>
                <c:pt idx="1226">
                  <c:v>20.433333333333454</c:v>
                </c:pt>
                <c:pt idx="1227">
                  <c:v>20.45000000000012</c:v>
                </c:pt>
                <c:pt idx="1228">
                  <c:v>20.466666666666786</c:v>
                </c:pt>
                <c:pt idx="1229">
                  <c:v>20.483333333333452</c:v>
                </c:pt>
                <c:pt idx="1230">
                  <c:v>20.500000000000117</c:v>
                </c:pt>
                <c:pt idx="1231">
                  <c:v>20.516666666666783</c:v>
                </c:pt>
                <c:pt idx="1232">
                  <c:v>20.533333333333449</c:v>
                </c:pt>
                <c:pt idx="1233">
                  <c:v>20.550000000000114</c:v>
                </c:pt>
                <c:pt idx="1234">
                  <c:v>20.56666666666678</c:v>
                </c:pt>
                <c:pt idx="1235">
                  <c:v>20.583333333333446</c:v>
                </c:pt>
                <c:pt idx="1236">
                  <c:v>20.600000000000112</c:v>
                </c:pt>
                <c:pt idx="1237">
                  <c:v>20.616666666666777</c:v>
                </c:pt>
                <c:pt idx="1238">
                  <c:v>20.633333333333443</c:v>
                </c:pt>
                <c:pt idx="1239">
                  <c:v>20.650000000000109</c:v>
                </c:pt>
                <c:pt idx="1240">
                  <c:v>20.666666666666774</c:v>
                </c:pt>
                <c:pt idx="1241">
                  <c:v>20.68333333333344</c:v>
                </c:pt>
                <c:pt idx="1242">
                  <c:v>20.700000000000106</c:v>
                </c:pt>
                <c:pt idx="1243">
                  <c:v>20.716666666666772</c:v>
                </c:pt>
                <c:pt idx="1244">
                  <c:v>20.733333333333437</c:v>
                </c:pt>
                <c:pt idx="1245">
                  <c:v>20.750000000000103</c:v>
                </c:pt>
                <c:pt idx="1246">
                  <c:v>20.766666666666769</c:v>
                </c:pt>
                <c:pt idx="1247">
                  <c:v>20.783333333333434</c:v>
                </c:pt>
                <c:pt idx="1248">
                  <c:v>20.8000000000001</c:v>
                </c:pt>
                <c:pt idx="1249">
                  <c:v>20.816666666666766</c:v>
                </c:pt>
                <c:pt idx="1250">
                  <c:v>20.833333333333432</c:v>
                </c:pt>
                <c:pt idx="1251">
                  <c:v>20.850000000000097</c:v>
                </c:pt>
                <c:pt idx="1252">
                  <c:v>20.866666666666763</c:v>
                </c:pt>
                <c:pt idx="1253">
                  <c:v>20.883333333333429</c:v>
                </c:pt>
                <c:pt idx="1254">
                  <c:v>20.900000000000095</c:v>
                </c:pt>
                <c:pt idx="1255">
                  <c:v>20.91666666666676</c:v>
                </c:pt>
                <c:pt idx="1256">
                  <c:v>20.933333333333426</c:v>
                </c:pt>
                <c:pt idx="1257">
                  <c:v>20.950000000000092</c:v>
                </c:pt>
                <c:pt idx="1258">
                  <c:v>20.966666666666757</c:v>
                </c:pt>
                <c:pt idx="1259">
                  <c:v>20.983333333333423</c:v>
                </c:pt>
                <c:pt idx="1260">
                  <c:v>21.000000000000089</c:v>
                </c:pt>
                <c:pt idx="1261">
                  <c:v>21.016666666666755</c:v>
                </c:pt>
                <c:pt idx="1262">
                  <c:v>21.03333333333342</c:v>
                </c:pt>
                <c:pt idx="1263">
                  <c:v>21.050000000000086</c:v>
                </c:pt>
                <c:pt idx="1264">
                  <c:v>21.066666666666752</c:v>
                </c:pt>
                <c:pt idx="1265">
                  <c:v>21.083333333333417</c:v>
                </c:pt>
                <c:pt idx="1266">
                  <c:v>21.100000000000083</c:v>
                </c:pt>
                <c:pt idx="1267">
                  <c:v>21.116666666666749</c:v>
                </c:pt>
                <c:pt idx="1268">
                  <c:v>21.133333333333415</c:v>
                </c:pt>
                <c:pt idx="1269">
                  <c:v>21.15000000000008</c:v>
                </c:pt>
                <c:pt idx="1270">
                  <c:v>21.166666666666746</c:v>
                </c:pt>
                <c:pt idx="1271">
                  <c:v>21.183333333333412</c:v>
                </c:pt>
                <c:pt idx="1272">
                  <c:v>21.200000000000077</c:v>
                </c:pt>
                <c:pt idx="1273">
                  <c:v>21.216666666666743</c:v>
                </c:pt>
                <c:pt idx="1274">
                  <c:v>21.233333333333409</c:v>
                </c:pt>
                <c:pt idx="1275">
                  <c:v>21.250000000000075</c:v>
                </c:pt>
                <c:pt idx="1276">
                  <c:v>21.26666666666674</c:v>
                </c:pt>
                <c:pt idx="1277">
                  <c:v>21.283333333333406</c:v>
                </c:pt>
                <c:pt idx="1278">
                  <c:v>21.300000000000072</c:v>
                </c:pt>
                <c:pt idx="1279">
                  <c:v>21.316666666666737</c:v>
                </c:pt>
                <c:pt idx="1280">
                  <c:v>21.333333333333403</c:v>
                </c:pt>
                <c:pt idx="1281">
                  <c:v>21.350000000000069</c:v>
                </c:pt>
                <c:pt idx="1282">
                  <c:v>21.366666666666735</c:v>
                </c:pt>
                <c:pt idx="1283">
                  <c:v>21.3833333333334</c:v>
                </c:pt>
                <c:pt idx="1284">
                  <c:v>21.400000000000066</c:v>
                </c:pt>
                <c:pt idx="1285">
                  <c:v>21.416666666666732</c:v>
                </c:pt>
                <c:pt idx="1286">
                  <c:v>21.433333333333398</c:v>
                </c:pt>
                <c:pt idx="1287">
                  <c:v>21.450000000000063</c:v>
                </c:pt>
                <c:pt idx="1288">
                  <c:v>21.466666666666729</c:v>
                </c:pt>
                <c:pt idx="1289">
                  <c:v>21.483333333333395</c:v>
                </c:pt>
                <c:pt idx="1290">
                  <c:v>21.50000000000006</c:v>
                </c:pt>
                <c:pt idx="1291">
                  <c:v>21.516666666666726</c:v>
                </c:pt>
                <c:pt idx="1292">
                  <c:v>21.533333333333392</c:v>
                </c:pt>
                <c:pt idx="1293">
                  <c:v>21.550000000000058</c:v>
                </c:pt>
                <c:pt idx="1294">
                  <c:v>21.566666666666723</c:v>
                </c:pt>
                <c:pt idx="1295">
                  <c:v>21.583333333333389</c:v>
                </c:pt>
                <c:pt idx="1296">
                  <c:v>21.600000000000055</c:v>
                </c:pt>
                <c:pt idx="1297">
                  <c:v>21.61666666666672</c:v>
                </c:pt>
                <c:pt idx="1298">
                  <c:v>21.633333333333386</c:v>
                </c:pt>
                <c:pt idx="1299">
                  <c:v>21.650000000000052</c:v>
                </c:pt>
                <c:pt idx="1300">
                  <c:v>21.666666666666718</c:v>
                </c:pt>
                <c:pt idx="1301">
                  <c:v>21.683333333333383</c:v>
                </c:pt>
                <c:pt idx="1302">
                  <c:v>21.700000000000049</c:v>
                </c:pt>
                <c:pt idx="1303">
                  <c:v>21.716666666666715</c:v>
                </c:pt>
                <c:pt idx="1304">
                  <c:v>21.73333333333338</c:v>
                </c:pt>
                <c:pt idx="1305">
                  <c:v>21.750000000000046</c:v>
                </c:pt>
                <c:pt idx="1306">
                  <c:v>21.766666666666712</c:v>
                </c:pt>
                <c:pt idx="1307">
                  <c:v>21.783333333333378</c:v>
                </c:pt>
                <c:pt idx="1308">
                  <c:v>21.800000000000043</c:v>
                </c:pt>
                <c:pt idx="1309">
                  <c:v>21.816666666666709</c:v>
                </c:pt>
                <c:pt idx="1310">
                  <c:v>21.833333333333375</c:v>
                </c:pt>
                <c:pt idx="1311">
                  <c:v>21.850000000000041</c:v>
                </c:pt>
                <c:pt idx="1312">
                  <c:v>21.866666666666706</c:v>
                </c:pt>
                <c:pt idx="1313">
                  <c:v>21.883333333333372</c:v>
                </c:pt>
                <c:pt idx="1314">
                  <c:v>21.900000000000038</c:v>
                </c:pt>
                <c:pt idx="1315">
                  <c:v>21.916666666666703</c:v>
                </c:pt>
                <c:pt idx="1316">
                  <c:v>21.933333333333369</c:v>
                </c:pt>
                <c:pt idx="1317">
                  <c:v>21.950000000000035</c:v>
                </c:pt>
                <c:pt idx="1318">
                  <c:v>21.966666666666701</c:v>
                </c:pt>
                <c:pt idx="1319">
                  <c:v>21.983333333333366</c:v>
                </c:pt>
                <c:pt idx="1320">
                  <c:v>22.000000000000032</c:v>
                </c:pt>
                <c:pt idx="1321">
                  <c:v>22.016666666666698</c:v>
                </c:pt>
                <c:pt idx="1322">
                  <c:v>22.033333333333363</c:v>
                </c:pt>
                <c:pt idx="1323">
                  <c:v>22.050000000000029</c:v>
                </c:pt>
                <c:pt idx="1324">
                  <c:v>22.066666666666695</c:v>
                </c:pt>
                <c:pt idx="1325">
                  <c:v>22.083333333333361</c:v>
                </c:pt>
                <c:pt idx="1326">
                  <c:v>22.100000000000026</c:v>
                </c:pt>
                <c:pt idx="1327">
                  <c:v>22.116666666666692</c:v>
                </c:pt>
                <c:pt idx="1328">
                  <c:v>22.133333333333358</c:v>
                </c:pt>
                <c:pt idx="1329">
                  <c:v>22.150000000000023</c:v>
                </c:pt>
                <c:pt idx="1330">
                  <c:v>22.166666666666689</c:v>
                </c:pt>
                <c:pt idx="1331">
                  <c:v>22.183333333333355</c:v>
                </c:pt>
                <c:pt idx="1332">
                  <c:v>22.200000000000021</c:v>
                </c:pt>
                <c:pt idx="1333">
                  <c:v>22.216666666666686</c:v>
                </c:pt>
                <c:pt idx="1334">
                  <c:v>22.233333333333352</c:v>
                </c:pt>
                <c:pt idx="1335">
                  <c:v>22.250000000000018</c:v>
                </c:pt>
                <c:pt idx="1336">
                  <c:v>22.266666666666683</c:v>
                </c:pt>
                <c:pt idx="1337">
                  <c:v>22.283333333333349</c:v>
                </c:pt>
                <c:pt idx="1338">
                  <c:v>22.300000000000015</c:v>
                </c:pt>
                <c:pt idx="1339">
                  <c:v>22.316666666666681</c:v>
                </c:pt>
                <c:pt idx="1340">
                  <c:v>22.333333333333346</c:v>
                </c:pt>
                <c:pt idx="1341">
                  <c:v>22.350000000000012</c:v>
                </c:pt>
                <c:pt idx="1342">
                  <c:v>22.366666666666678</c:v>
                </c:pt>
                <c:pt idx="1343">
                  <c:v>22.383333333333344</c:v>
                </c:pt>
                <c:pt idx="1344">
                  <c:v>22.400000000000009</c:v>
                </c:pt>
                <c:pt idx="1345">
                  <c:v>22.416666666666675</c:v>
                </c:pt>
                <c:pt idx="1346">
                  <c:v>22.433333333333341</c:v>
                </c:pt>
                <c:pt idx="1347">
                  <c:v>22.450000000000006</c:v>
                </c:pt>
                <c:pt idx="1348">
                  <c:v>22.466666666666672</c:v>
                </c:pt>
                <c:pt idx="1349">
                  <c:v>22.483333333333338</c:v>
                </c:pt>
                <c:pt idx="1350">
                  <c:v>22.500000000000004</c:v>
                </c:pt>
                <c:pt idx="1351">
                  <c:v>22.516666666666669</c:v>
                </c:pt>
                <c:pt idx="1352">
                  <c:v>22.533333333333335</c:v>
                </c:pt>
                <c:pt idx="1353">
                  <c:v>22.55</c:v>
                </c:pt>
                <c:pt idx="1354">
                  <c:v>22.566666666666666</c:v>
                </c:pt>
                <c:pt idx="1355">
                  <c:v>22.583333333333332</c:v>
                </c:pt>
                <c:pt idx="1356">
                  <c:v>22.599999999999998</c:v>
                </c:pt>
                <c:pt idx="1357">
                  <c:v>22.616666666666664</c:v>
                </c:pt>
                <c:pt idx="1358">
                  <c:v>22.633333333333329</c:v>
                </c:pt>
                <c:pt idx="1359">
                  <c:v>22.649999999999995</c:v>
                </c:pt>
                <c:pt idx="1360">
                  <c:v>22.666666666666661</c:v>
                </c:pt>
                <c:pt idx="1361">
                  <c:v>22.683333333333326</c:v>
                </c:pt>
                <c:pt idx="1362">
                  <c:v>22.699999999999992</c:v>
                </c:pt>
                <c:pt idx="1363">
                  <c:v>22.716666666666658</c:v>
                </c:pt>
                <c:pt idx="1364">
                  <c:v>22.733333333333324</c:v>
                </c:pt>
                <c:pt idx="1365">
                  <c:v>22.749999999999989</c:v>
                </c:pt>
                <c:pt idx="1366">
                  <c:v>22.766666666666655</c:v>
                </c:pt>
                <c:pt idx="1367">
                  <c:v>22.783333333333321</c:v>
                </c:pt>
                <c:pt idx="1368">
                  <c:v>22.799999999999986</c:v>
                </c:pt>
                <c:pt idx="1369">
                  <c:v>22.816666666666652</c:v>
                </c:pt>
                <c:pt idx="1370">
                  <c:v>22.833333333333318</c:v>
                </c:pt>
                <c:pt idx="1371">
                  <c:v>22.849999999999984</c:v>
                </c:pt>
                <c:pt idx="1372">
                  <c:v>22.866666666666649</c:v>
                </c:pt>
                <c:pt idx="1373">
                  <c:v>22.883333333333315</c:v>
                </c:pt>
                <c:pt idx="1374">
                  <c:v>22.899999999999981</c:v>
                </c:pt>
                <c:pt idx="1375">
                  <c:v>22.916666666666647</c:v>
                </c:pt>
                <c:pt idx="1376">
                  <c:v>22.933333333333312</c:v>
                </c:pt>
                <c:pt idx="1377">
                  <c:v>22.949999999999978</c:v>
                </c:pt>
                <c:pt idx="1378">
                  <c:v>22.966666666666644</c:v>
                </c:pt>
                <c:pt idx="1379">
                  <c:v>22.983333333333309</c:v>
                </c:pt>
                <c:pt idx="1380">
                  <c:v>22.999999999999975</c:v>
                </c:pt>
                <c:pt idx="1381">
                  <c:v>23.016666666666641</c:v>
                </c:pt>
                <c:pt idx="1382">
                  <c:v>23.033333333333307</c:v>
                </c:pt>
                <c:pt idx="1383">
                  <c:v>23.049999999999972</c:v>
                </c:pt>
                <c:pt idx="1384">
                  <c:v>23.066666666666638</c:v>
                </c:pt>
                <c:pt idx="1385">
                  <c:v>23.083333333333304</c:v>
                </c:pt>
                <c:pt idx="1386">
                  <c:v>23.099999999999969</c:v>
                </c:pt>
                <c:pt idx="1387">
                  <c:v>23.116666666666635</c:v>
                </c:pt>
                <c:pt idx="1388">
                  <c:v>23.133333333333301</c:v>
                </c:pt>
                <c:pt idx="1389">
                  <c:v>23.149999999999967</c:v>
                </c:pt>
                <c:pt idx="1390">
                  <c:v>23.166666666666632</c:v>
                </c:pt>
                <c:pt idx="1391">
                  <c:v>23.183333333333298</c:v>
                </c:pt>
                <c:pt idx="1392">
                  <c:v>23.199999999999964</c:v>
                </c:pt>
                <c:pt idx="1393">
                  <c:v>23.216666666666629</c:v>
                </c:pt>
                <c:pt idx="1394">
                  <c:v>23.233333333333295</c:v>
                </c:pt>
                <c:pt idx="1395">
                  <c:v>23.249999999999961</c:v>
                </c:pt>
                <c:pt idx="1396">
                  <c:v>23.266666666666627</c:v>
                </c:pt>
                <c:pt idx="1397">
                  <c:v>23.283333333333292</c:v>
                </c:pt>
                <c:pt idx="1398">
                  <c:v>23.299999999999958</c:v>
                </c:pt>
                <c:pt idx="1399">
                  <c:v>23.316666666666624</c:v>
                </c:pt>
                <c:pt idx="1400">
                  <c:v>23.33333333333329</c:v>
                </c:pt>
                <c:pt idx="1401">
                  <c:v>23.349999999999955</c:v>
                </c:pt>
                <c:pt idx="1402">
                  <c:v>23.366666666666621</c:v>
                </c:pt>
                <c:pt idx="1403">
                  <c:v>23.383333333333287</c:v>
                </c:pt>
                <c:pt idx="1404">
                  <c:v>23.399999999999952</c:v>
                </c:pt>
                <c:pt idx="1405">
                  <c:v>23.416666666666618</c:v>
                </c:pt>
                <c:pt idx="1406">
                  <c:v>23.433333333333284</c:v>
                </c:pt>
                <c:pt idx="1407">
                  <c:v>23.44999999999995</c:v>
                </c:pt>
                <c:pt idx="1408">
                  <c:v>23.466666666666615</c:v>
                </c:pt>
                <c:pt idx="1409">
                  <c:v>23.483333333333281</c:v>
                </c:pt>
                <c:pt idx="1410">
                  <c:v>23.499999999999947</c:v>
                </c:pt>
                <c:pt idx="1411">
                  <c:v>23.516666666666612</c:v>
                </c:pt>
                <c:pt idx="1412">
                  <c:v>23.533333333333278</c:v>
                </c:pt>
                <c:pt idx="1413">
                  <c:v>23.549999999999944</c:v>
                </c:pt>
                <c:pt idx="1414">
                  <c:v>23.56666666666661</c:v>
                </c:pt>
                <c:pt idx="1415">
                  <c:v>23.583333333333275</c:v>
                </c:pt>
                <c:pt idx="1416">
                  <c:v>23.599999999999941</c:v>
                </c:pt>
                <c:pt idx="1417">
                  <c:v>23.616666666666607</c:v>
                </c:pt>
                <c:pt idx="1418">
                  <c:v>23.633333333333272</c:v>
                </c:pt>
                <c:pt idx="1419">
                  <c:v>23.649999999999938</c:v>
                </c:pt>
                <c:pt idx="1420">
                  <c:v>23.666666666666604</c:v>
                </c:pt>
                <c:pt idx="1421">
                  <c:v>23.68333333333327</c:v>
                </c:pt>
                <c:pt idx="1422">
                  <c:v>23.699999999999935</c:v>
                </c:pt>
                <c:pt idx="1423">
                  <c:v>23.716666666666601</c:v>
                </c:pt>
                <c:pt idx="1424">
                  <c:v>23.733333333333267</c:v>
                </c:pt>
                <c:pt idx="1425">
                  <c:v>23.749999999999932</c:v>
                </c:pt>
                <c:pt idx="1426">
                  <c:v>23.766666666666598</c:v>
                </c:pt>
                <c:pt idx="1427">
                  <c:v>23.783333333333264</c:v>
                </c:pt>
                <c:pt idx="1428">
                  <c:v>23.79999999999993</c:v>
                </c:pt>
                <c:pt idx="1429">
                  <c:v>23.816666666666595</c:v>
                </c:pt>
                <c:pt idx="1430">
                  <c:v>23.833333333333261</c:v>
                </c:pt>
                <c:pt idx="1431">
                  <c:v>23.849999999999927</c:v>
                </c:pt>
                <c:pt idx="1432">
                  <c:v>23.866666666666593</c:v>
                </c:pt>
                <c:pt idx="1433">
                  <c:v>23.883333333333258</c:v>
                </c:pt>
                <c:pt idx="1434">
                  <c:v>23.899999999999924</c:v>
                </c:pt>
                <c:pt idx="1435">
                  <c:v>23.91666666666659</c:v>
                </c:pt>
                <c:pt idx="1436">
                  <c:v>23.933333333333255</c:v>
                </c:pt>
                <c:pt idx="1437">
                  <c:v>23.949999999999921</c:v>
                </c:pt>
                <c:pt idx="1438">
                  <c:v>23.966666666666587</c:v>
                </c:pt>
                <c:pt idx="1439">
                  <c:v>23.983333333333253</c:v>
                </c:pt>
                <c:pt idx="1440">
                  <c:v>23.999999999999918</c:v>
                </c:pt>
                <c:pt idx="1441">
                  <c:v>24.016666666666584</c:v>
                </c:pt>
                <c:pt idx="1442">
                  <c:v>24.03333333333325</c:v>
                </c:pt>
                <c:pt idx="1443">
                  <c:v>24.049999999999915</c:v>
                </c:pt>
                <c:pt idx="1444">
                  <c:v>24.066666666666581</c:v>
                </c:pt>
                <c:pt idx="1445">
                  <c:v>24.083333333333247</c:v>
                </c:pt>
                <c:pt idx="1446">
                  <c:v>24.099999999999913</c:v>
                </c:pt>
                <c:pt idx="1447">
                  <c:v>24.116666666666578</c:v>
                </c:pt>
                <c:pt idx="1448">
                  <c:v>24.133333333333244</c:v>
                </c:pt>
                <c:pt idx="1449">
                  <c:v>24.14999999999991</c:v>
                </c:pt>
                <c:pt idx="1450">
                  <c:v>24.166666666666575</c:v>
                </c:pt>
                <c:pt idx="1451">
                  <c:v>24.183333333333241</c:v>
                </c:pt>
                <c:pt idx="1452">
                  <c:v>24.199999999999907</c:v>
                </c:pt>
                <c:pt idx="1453">
                  <c:v>24.216666666666573</c:v>
                </c:pt>
                <c:pt idx="1454">
                  <c:v>24.233333333333238</c:v>
                </c:pt>
                <c:pt idx="1455">
                  <c:v>24.249999999999904</c:v>
                </c:pt>
                <c:pt idx="1456">
                  <c:v>24.26666666666657</c:v>
                </c:pt>
                <c:pt idx="1457">
                  <c:v>24.283333333333236</c:v>
                </c:pt>
                <c:pt idx="1458">
                  <c:v>24.299999999999901</c:v>
                </c:pt>
                <c:pt idx="1459">
                  <c:v>24.316666666666567</c:v>
                </c:pt>
                <c:pt idx="1460">
                  <c:v>24.333333333333233</c:v>
                </c:pt>
                <c:pt idx="1461">
                  <c:v>24.349999999999898</c:v>
                </c:pt>
                <c:pt idx="1462">
                  <c:v>24.366666666666564</c:v>
                </c:pt>
                <c:pt idx="1463">
                  <c:v>24.38333333333323</c:v>
                </c:pt>
                <c:pt idx="1464">
                  <c:v>24.399999999999896</c:v>
                </c:pt>
                <c:pt idx="1465">
                  <c:v>24.416666666666561</c:v>
                </c:pt>
                <c:pt idx="1466">
                  <c:v>24.433333333333227</c:v>
                </c:pt>
                <c:pt idx="1467">
                  <c:v>24.449999999999893</c:v>
                </c:pt>
                <c:pt idx="1468">
                  <c:v>24.466666666666558</c:v>
                </c:pt>
                <c:pt idx="1469">
                  <c:v>24.483333333333224</c:v>
                </c:pt>
                <c:pt idx="1470">
                  <c:v>24.49999999999989</c:v>
                </c:pt>
                <c:pt idx="1471">
                  <c:v>24.516666666666556</c:v>
                </c:pt>
                <c:pt idx="1472">
                  <c:v>24.533333333333221</c:v>
                </c:pt>
                <c:pt idx="1473">
                  <c:v>24.549999999999887</c:v>
                </c:pt>
                <c:pt idx="1474">
                  <c:v>24.566666666666553</c:v>
                </c:pt>
                <c:pt idx="1475">
                  <c:v>24.583333333333218</c:v>
                </c:pt>
                <c:pt idx="1476">
                  <c:v>24.599999999999884</c:v>
                </c:pt>
                <c:pt idx="1477">
                  <c:v>24.61666666666655</c:v>
                </c:pt>
                <c:pt idx="1478">
                  <c:v>24.633333333333216</c:v>
                </c:pt>
                <c:pt idx="1479">
                  <c:v>24.649999999999881</c:v>
                </c:pt>
                <c:pt idx="1480">
                  <c:v>24.666666666666547</c:v>
                </c:pt>
                <c:pt idx="1481">
                  <c:v>24.683333333333213</c:v>
                </c:pt>
                <c:pt idx="1482">
                  <c:v>24.699999999999878</c:v>
                </c:pt>
                <c:pt idx="1483">
                  <c:v>24.716666666666544</c:v>
                </c:pt>
                <c:pt idx="1484">
                  <c:v>24.73333333333321</c:v>
                </c:pt>
                <c:pt idx="1485">
                  <c:v>24.749999999999876</c:v>
                </c:pt>
                <c:pt idx="1486">
                  <c:v>24.766666666666541</c:v>
                </c:pt>
                <c:pt idx="1487">
                  <c:v>24.783333333333207</c:v>
                </c:pt>
                <c:pt idx="1488">
                  <c:v>24.799999999999873</c:v>
                </c:pt>
                <c:pt idx="1489">
                  <c:v>24.816666666666539</c:v>
                </c:pt>
                <c:pt idx="1490">
                  <c:v>24.833333333333204</c:v>
                </c:pt>
                <c:pt idx="1491">
                  <c:v>24.84999999999987</c:v>
                </c:pt>
                <c:pt idx="1492">
                  <c:v>24.866666666666536</c:v>
                </c:pt>
                <c:pt idx="1493">
                  <c:v>24.883333333333201</c:v>
                </c:pt>
                <c:pt idx="1494">
                  <c:v>24.899999999999867</c:v>
                </c:pt>
                <c:pt idx="1495">
                  <c:v>24.916666666666533</c:v>
                </c:pt>
                <c:pt idx="1496">
                  <c:v>24.933333333333199</c:v>
                </c:pt>
                <c:pt idx="1497">
                  <c:v>24.949999999999864</c:v>
                </c:pt>
                <c:pt idx="1498">
                  <c:v>24.96666666666653</c:v>
                </c:pt>
                <c:pt idx="1499">
                  <c:v>24.983333333333196</c:v>
                </c:pt>
                <c:pt idx="1500">
                  <c:v>24.999999999999861</c:v>
                </c:pt>
                <c:pt idx="1501">
                  <c:v>25.016666666666527</c:v>
                </c:pt>
                <c:pt idx="1502">
                  <c:v>25.033333333333193</c:v>
                </c:pt>
                <c:pt idx="1503">
                  <c:v>25.049999999999859</c:v>
                </c:pt>
                <c:pt idx="1504">
                  <c:v>25.066666666666524</c:v>
                </c:pt>
                <c:pt idx="1505">
                  <c:v>25.08333333333319</c:v>
                </c:pt>
                <c:pt idx="1506">
                  <c:v>25.099999999999856</c:v>
                </c:pt>
                <c:pt idx="1507">
                  <c:v>25.116666666666521</c:v>
                </c:pt>
                <c:pt idx="1508">
                  <c:v>25.133333333333187</c:v>
                </c:pt>
                <c:pt idx="1509">
                  <c:v>25.149999999999853</c:v>
                </c:pt>
                <c:pt idx="1510">
                  <c:v>25.166666666666519</c:v>
                </c:pt>
                <c:pt idx="1511">
                  <c:v>25.183333333333184</c:v>
                </c:pt>
                <c:pt idx="1512">
                  <c:v>25.19999999999985</c:v>
                </c:pt>
                <c:pt idx="1513">
                  <c:v>25.216666666666516</c:v>
                </c:pt>
                <c:pt idx="1514">
                  <c:v>25.233333333333182</c:v>
                </c:pt>
                <c:pt idx="1515">
                  <c:v>25.249999999999847</c:v>
                </c:pt>
                <c:pt idx="1516">
                  <c:v>25.266666666666513</c:v>
                </c:pt>
                <c:pt idx="1517">
                  <c:v>25.283333333333179</c:v>
                </c:pt>
                <c:pt idx="1518">
                  <c:v>25.299999999999844</c:v>
                </c:pt>
                <c:pt idx="1519">
                  <c:v>25.31666666666651</c:v>
                </c:pt>
                <c:pt idx="1520">
                  <c:v>25.333333333333176</c:v>
                </c:pt>
                <c:pt idx="1521">
                  <c:v>25.349999999999842</c:v>
                </c:pt>
                <c:pt idx="1522">
                  <c:v>25.366666666666507</c:v>
                </c:pt>
                <c:pt idx="1523">
                  <c:v>25.383333333333173</c:v>
                </c:pt>
                <c:pt idx="1524">
                  <c:v>25.399999999999839</c:v>
                </c:pt>
                <c:pt idx="1525">
                  <c:v>25.416666666666504</c:v>
                </c:pt>
                <c:pt idx="1526">
                  <c:v>25.43333333333317</c:v>
                </c:pt>
                <c:pt idx="1527">
                  <c:v>25.449999999999836</c:v>
                </c:pt>
                <c:pt idx="1528">
                  <c:v>25.466666666666502</c:v>
                </c:pt>
                <c:pt idx="1529">
                  <c:v>25.483333333333167</c:v>
                </c:pt>
                <c:pt idx="1530">
                  <c:v>25.499999999999833</c:v>
                </c:pt>
                <c:pt idx="1531">
                  <c:v>25.516666666666499</c:v>
                </c:pt>
                <c:pt idx="1532">
                  <c:v>25.533333333333164</c:v>
                </c:pt>
                <c:pt idx="1533">
                  <c:v>25.54999999999983</c:v>
                </c:pt>
                <c:pt idx="1534">
                  <c:v>25.566666666666496</c:v>
                </c:pt>
                <c:pt idx="1535">
                  <c:v>25.583333333333162</c:v>
                </c:pt>
                <c:pt idx="1536">
                  <c:v>25.599999999999827</c:v>
                </c:pt>
                <c:pt idx="1537">
                  <c:v>25.616666666666493</c:v>
                </c:pt>
                <c:pt idx="1538">
                  <c:v>25.633333333333159</c:v>
                </c:pt>
                <c:pt idx="1539">
                  <c:v>25.649999999999824</c:v>
                </c:pt>
                <c:pt idx="1540">
                  <c:v>25.66666666666649</c:v>
                </c:pt>
                <c:pt idx="1541">
                  <c:v>25.683333333333156</c:v>
                </c:pt>
                <c:pt idx="1542">
                  <c:v>25.699999999999822</c:v>
                </c:pt>
                <c:pt idx="1543">
                  <c:v>25.716666666666487</c:v>
                </c:pt>
                <c:pt idx="1544">
                  <c:v>25.733333333333153</c:v>
                </c:pt>
                <c:pt idx="1545">
                  <c:v>25.749999999999819</c:v>
                </c:pt>
                <c:pt idx="1546">
                  <c:v>25.766666666666485</c:v>
                </c:pt>
                <c:pt idx="1547">
                  <c:v>25.78333333333315</c:v>
                </c:pt>
                <c:pt idx="1548">
                  <c:v>25.799999999999816</c:v>
                </c:pt>
                <c:pt idx="1549">
                  <c:v>25.816666666666482</c:v>
                </c:pt>
                <c:pt idx="1550">
                  <c:v>25.833333333333147</c:v>
                </c:pt>
                <c:pt idx="1551">
                  <c:v>25.849999999999813</c:v>
                </c:pt>
                <c:pt idx="1552">
                  <c:v>25.866666666666479</c:v>
                </c:pt>
                <c:pt idx="1553">
                  <c:v>25.883333333333145</c:v>
                </c:pt>
                <c:pt idx="1554">
                  <c:v>25.89999999999981</c:v>
                </c:pt>
                <c:pt idx="1555">
                  <c:v>25.916666666666476</c:v>
                </c:pt>
                <c:pt idx="1556">
                  <c:v>25.933333333333142</c:v>
                </c:pt>
                <c:pt idx="1557">
                  <c:v>25.949999999999807</c:v>
                </c:pt>
                <c:pt idx="1558">
                  <c:v>25.966666666666473</c:v>
                </c:pt>
                <c:pt idx="1559">
                  <c:v>25.983333333333139</c:v>
                </c:pt>
                <c:pt idx="1560">
                  <c:v>25.999999999999805</c:v>
                </c:pt>
                <c:pt idx="1561">
                  <c:v>26.01666666666647</c:v>
                </c:pt>
                <c:pt idx="1562">
                  <c:v>26.033333333333136</c:v>
                </c:pt>
                <c:pt idx="1563">
                  <c:v>26.049999999999802</c:v>
                </c:pt>
                <c:pt idx="1564">
                  <c:v>26.066666666666467</c:v>
                </c:pt>
                <c:pt idx="1565">
                  <c:v>26.083333333333133</c:v>
                </c:pt>
                <c:pt idx="1566">
                  <c:v>26.099999999999799</c:v>
                </c:pt>
                <c:pt idx="1567">
                  <c:v>26.116666666666465</c:v>
                </c:pt>
                <c:pt idx="1568">
                  <c:v>26.13333333333313</c:v>
                </c:pt>
                <c:pt idx="1569">
                  <c:v>26.149999999999796</c:v>
                </c:pt>
                <c:pt idx="1570">
                  <c:v>26.166666666666462</c:v>
                </c:pt>
                <c:pt idx="1571">
                  <c:v>26.183333333333128</c:v>
                </c:pt>
                <c:pt idx="1572">
                  <c:v>26.199999999999793</c:v>
                </c:pt>
                <c:pt idx="1573">
                  <c:v>26.216666666666459</c:v>
                </c:pt>
                <c:pt idx="1574">
                  <c:v>26.233333333333125</c:v>
                </c:pt>
                <c:pt idx="1575">
                  <c:v>26.24999999999979</c:v>
                </c:pt>
                <c:pt idx="1576">
                  <c:v>26.266666666666456</c:v>
                </c:pt>
                <c:pt idx="1577">
                  <c:v>26.283333333333122</c:v>
                </c:pt>
                <c:pt idx="1578">
                  <c:v>26.299999999999788</c:v>
                </c:pt>
                <c:pt idx="1579">
                  <c:v>26.316666666666453</c:v>
                </c:pt>
                <c:pt idx="1580">
                  <c:v>26.333333333333119</c:v>
                </c:pt>
                <c:pt idx="1581">
                  <c:v>26.349999999999785</c:v>
                </c:pt>
                <c:pt idx="1582">
                  <c:v>26.36666666666645</c:v>
                </c:pt>
                <c:pt idx="1583">
                  <c:v>26.383333333333116</c:v>
                </c:pt>
                <c:pt idx="1584">
                  <c:v>26.399999999999782</c:v>
                </c:pt>
                <c:pt idx="1585">
                  <c:v>26.416666666666448</c:v>
                </c:pt>
                <c:pt idx="1586">
                  <c:v>26.433333333333113</c:v>
                </c:pt>
                <c:pt idx="1587">
                  <c:v>26.449999999999779</c:v>
                </c:pt>
                <c:pt idx="1588">
                  <c:v>26.466666666666445</c:v>
                </c:pt>
                <c:pt idx="1589">
                  <c:v>26.48333333333311</c:v>
                </c:pt>
                <c:pt idx="1590">
                  <c:v>26.499999999999776</c:v>
                </c:pt>
                <c:pt idx="1591">
                  <c:v>26.516666666666442</c:v>
                </c:pt>
                <c:pt idx="1592">
                  <c:v>26.533333333333108</c:v>
                </c:pt>
                <c:pt idx="1593">
                  <c:v>26.549999999999773</c:v>
                </c:pt>
                <c:pt idx="1594">
                  <c:v>26.566666666666439</c:v>
                </c:pt>
                <c:pt idx="1595">
                  <c:v>26.583333333333105</c:v>
                </c:pt>
                <c:pt idx="1596">
                  <c:v>26.59999999999977</c:v>
                </c:pt>
                <c:pt idx="1597">
                  <c:v>26.616666666666436</c:v>
                </c:pt>
                <c:pt idx="1598">
                  <c:v>26.633333333333102</c:v>
                </c:pt>
                <c:pt idx="1599">
                  <c:v>26.649999999999768</c:v>
                </c:pt>
                <c:pt idx="1600">
                  <c:v>26.666666666666433</c:v>
                </c:pt>
                <c:pt idx="1601">
                  <c:v>26.683333333333099</c:v>
                </c:pt>
                <c:pt idx="1602">
                  <c:v>26.699999999999765</c:v>
                </c:pt>
                <c:pt idx="1603">
                  <c:v>26.716666666666431</c:v>
                </c:pt>
                <c:pt idx="1604">
                  <c:v>26.733333333333096</c:v>
                </c:pt>
                <c:pt idx="1605">
                  <c:v>26.749999999999762</c:v>
                </c:pt>
                <c:pt idx="1606">
                  <c:v>26.766666666666428</c:v>
                </c:pt>
                <c:pt idx="1607">
                  <c:v>26.783333333333093</c:v>
                </c:pt>
                <c:pt idx="1608">
                  <c:v>26.799999999999759</c:v>
                </c:pt>
                <c:pt idx="1609">
                  <c:v>26.816666666666425</c:v>
                </c:pt>
                <c:pt idx="1610">
                  <c:v>26.833333333333091</c:v>
                </c:pt>
                <c:pt idx="1611">
                  <c:v>26.849999999999756</c:v>
                </c:pt>
                <c:pt idx="1612">
                  <c:v>26.866666666666422</c:v>
                </c:pt>
                <c:pt idx="1613">
                  <c:v>26.883333333333088</c:v>
                </c:pt>
                <c:pt idx="1614">
                  <c:v>26.899999999999753</c:v>
                </c:pt>
                <c:pt idx="1615">
                  <c:v>26.916666666666419</c:v>
                </c:pt>
                <c:pt idx="1616">
                  <c:v>26.933333333333085</c:v>
                </c:pt>
                <c:pt idx="1617">
                  <c:v>26.949999999999751</c:v>
                </c:pt>
                <c:pt idx="1618">
                  <c:v>26.966666666666416</c:v>
                </c:pt>
                <c:pt idx="1619">
                  <c:v>26.983333333333082</c:v>
                </c:pt>
                <c:pt idx="1620">
                  <c:v>26.999999999999748</c:v>
                </c:pt>
                <c:pt idx="1621">
                  <c:v>27.016666666666413</c:v>
                </c:pt>
                <c:pt idx="1622">
                  <c:v>27.033333333333079</c:v>
                </c:pt>
                <c:pt idx="1623">
                  <c:v>27.049999999999745</c:v>
                </c:pt>
                <c:pt idx="1624">
                  <c:v>27.066666666666411</c:v>
                </c:pt>
                <c:pt idx="1625">
                  <c:v>27.083333333333076</c:v>
                </c:pt>
                <c:pt idx="1626">
                  <c:v>27.099999999999742</c:v>
                </c:pt>
                <c:pt idx="1627">
                  <c:v>27.116666666666408</c:v>
                </c:pt>
                <c:pt idx="1628">
                  <c:v>27.133333333333074</c:v>
                </c:pt>
                <c:pt idx="1629">
                  <c:v>27.149999999999739</c:v>
                </c:pt>
                <c:pt idx="1630">
                  <c:v>27.166666666666405</c:v>
                </c:pt>
                <c:pt idx="1631">
                  <c:v>27.183333333333071</c:v>
                </c:pt>
                <c:pt idx="1632">
                  <c:v>27.199999999999736</c:v>
                </c:pt>
                <c:pt idx="1633">
                  <c:v>27.216666666666402</c:v>
                </c:pt>
                <c:pt idx="1634">
                  <c:v>27.233333333333068</c:v>
                </c:pt>
                <c:pt idx="1635">
                  <c:v>27.249999999999734</c:v>
                </c:pt>
                <c:pt idx="1636">
                  <c:v>27.266666666666399</c:v>
                </c:pt>
                <c:pt idx="1637">
                  <c:v>27.283333333333065</c:v>
                </c:pt>
                <c:pt idx="1638">
                  <c:v>27.299999999999731</c:v>
                </c:pt>
                <c:pt idx="1639">
                  <c:v>27.316666666666396</c:v>
                </c:pt>
                <c:pt idx="1640">
                  <c:v>27.333333333333062</c:v>
                </c:pt>
                <c:pt idx="1641">
                  <c:v>27.349999999999728</c:v>
                </c:pt>
                <c:pt idx="1642">
                  <c:v>27.366666666666394</c:v>
                </c:pt>
                <c:pt idx="1643">
                  <c:v>27.383333333333059</c:v>
                </c:pt>
                <c:pt idx="1644">
                  <c:v>27.399999999999725</c:v>
                </c:pt>
                <c:pt idx="1645">
                  <c:v>27.416666666666391</c:v>
                </c:pt>
                <c:pt idx="1646">
                  <c:v>27.433333333333056</c:v>
                </c:pt>
                <c:pt idx="1647">
                  <c:v>27.449999999999722</c:v>
                </c:pt>
                <c:pt idx="1648">
                  <c:v>27.466666666666388</c:v>
                </c:pt>
                <c:pt idx="1649">
                  <c:v>27.483333333333054</c:v>
                </c:pt>
                <c:pt idx="1650">
                  <c:v>27.499999999999719</c:v>
                </c:pt>
                <c:pt idx="1651">
                  <c:v>27.516666666666385</c:v>
                </c:pt>
                <c:pt idx="1652">
                  <c:v>27.533333333333051</c:v>
                </c:pt>
                <c:pt idx="1653">
                  <c:v>27.549999999999716</c:v>
                </c:pt>
                <c:pt idx="1654">
                  <c:v>27.566666666666382</c:v>
                </c:pt>
                <c:pt idx="1655">
                  <c:v>27.583333333333048</c:v>
                </c:pt>
                <c:pt idx="1656">
                  <c:v>27.599999999999714</c:v>
                </c:pt>
                <c:pt idx="1657">
                  <c:v>27.616666666666379</c:v>
                </c:pt>
                <c:pt idx="1658">
                  <c:v>27.633333333333045</c:v>
                </c:pt>
                <c:pt idx="1659">
                  <c:v>27.649999999999711</c:v>
                </c:pt>
                <c:pt idx="1660">
                  <c:v>27.666666666666377</c:v>
                </c:pt>
                <c:pt idx="1661">
                  <c:v>27.683333333333042</c:v>
                </c:pt>
                <c:pt idx="1662">
                  <c:v>27.699999999999708</c:v>
                </c:pt>
                <c:pt idx="1663">
                  <c:v>27.716666666666374</c:v>
                </c:pt>
                <c:pt idx="1664">
                  <c:v>27.733333333333039</c:v>
                </c:pt>
                <c:pt idx="1665">
                  <c:v>27.749999999999705</c:v>
                </c:pt>
                <c:pt idx="1666">
                  <c:v>27.766666666666371</c:v>
                </c:pt>
                <c:pt idx="1667">
                  <c:v>27.783333333333037</c:v>
                </c:pt>
                <c:pt idx="1668">
                  <c:v>27.799999999999702</c:v>
                </c:pt>
                <c:pt idx="1669">
                  <c:v>27.816666666666368</c:v>
                </c:pt>
                <c:pt idx="1670">
                  <c:v>27.833333333333034</c:v>
                </c:pt>
                <c:pt idx="1671">
                  <c:v>27.849999999999699</c:v>
                </c:pt>
                <c:pt idx="1672">
                  <c:v>27.866666666666365</c:v>
                </c:pt>
                <c:pt idx="1673">
                  <c:v>27.883333333333031</c:v>
                </c:pt>
                <c:pt idx="1674">
                  <c:v>27.899999999999697</c:v>
                </c:pt>
                <c:pt idx="1675">
                  <c:v>27.916666666666362</c:v>
                </c:pt>
                <c:pt idx="1676">
                  <c:v>27.933333333333028</c:v>
                </c:pt>
                <c:pt idx="1677">
                  <c:v>27.949999999999694</c:v>
                </c:pt>
                <c:pt idx="1678">
                  <c:v>27.966666666666359</c:v>
                </c:pt>
                <c:pt idx="1679">
                  <c:v>27.983333333333025</c:v>
                </c:pt>
                <c:pt idx="1680">
                  <c:v>27.999999999999691</c:v>
                </c:pt>
                <c:pt idx="1681">
                  <c:v>28.016666666666357</c:v>
                </c:pt>
                <c:pt idx="1682">
                  <c:v>28.033333333333022</c:v>
                </c:pt>
                <c:pt idx="1683">
                  <c:v>28.049999999999688</c:v>
                </c:pt>
                <c:pt idx="1684">
                  <c:v>28.066666666666354</c:v>
                </c:pt>
                <c:pt idx="1685">
                  <c:v>28.08333333333302</c:v>
                </c:pt>
                <c:pt idx="1686">
                  <c:v>28.099999999999685</c:v>
                </c:pt>
                <c:pt idx="1687">
                  <c:v>28.116666666666351</c:v>
                </c:pt>
                <c:pt idx="1688">
                  <c:v>28.133333333333017</c:v>
                </c:pt>
                <c:pt idx="1689">
                  <c:v>28.149999999999682</c:v>
                </c:pt>
                <c:pt idx="1690">
                  <c:v>28.166666666666348</c:v>
                </c:pt>
                <c:pt idx="1691">
                  <c:v>28.183333333333014</c:v>
                </c:pt>
                <c:pt idx="1692">
                  <c:v>28.19999999999968</c:v>
                </c:pt>
                <c:pt idx="1693">
                  <c:v>28.216666666666345</c:v>
                </c:pt>
                <c:pt idx="1694">
                  <c:v>28.233333333333011</c:v>
                </c:pt>
                <c:pt idx="1695">
                  <c:v>28.249999999999677</c:v>
                </c:pt>
                <c:pt idx="1696">
                  <c:v>28.266666666666342</c:v>
                </c:pt>
                <c:pt idx="1697">
                  <c:v>28.283333333333008</c:v>
                </c:pt>
                <c:pt idx="1698">
                  <c:v>28.299999999999674</c:v>
                </c:pt>
                <c:pt idx="1699">
                  <c:v>28.31666666666634</c:v>
                </c:pt>
                <c:pt idx="1700">
                  <c:v>28.333333333333005</c:v>
                </c:pt>
                <c:pt idx="1701">
                  <c:v>28.349999999999671</c:v>
                </c:pt>
                <c:pt idx="1702">
                  <c:v>28.366666666666337</c:v>
                </c:pt>
                <c:pt idx="1703">
                  <c:v>28.383333333333002</c:v>
                </c:pt>
                <c:pt idx="1704">
                  <c:v>28.399999999999668</c:v>
                </c:pt>
                <c:pt idx="1705">
                  <c:v>28.416666666666334</c:v>
                </c:pt>
                <c:pt idx="1706">
                  <c:v>28.433333333333</c:v>
                </c:pt>
                <c:pt idx="1707">
                  <c:v>28.449999999999665</c:v>
                </c:pt>
                <c:pt idx="1708">
                  <c:v>28.466666666666331</c:v>
                </c:pt>
                <c:pt idx="1709">
                  <c:v>28.483333333332997</c:v>
                </c:pt>
                <c:pt idx="1710">
                  <c:v>28.499999999999662</c:v>
                </c:pt>
                <c:pt idx="1711">
                  <c:v>28.516666666666328</c:v>
                </c:pt>
                <c:pt idx="1712">
                  <c:v>28.533333333332994</c:v>
                </c:pt>
                <c:pt idx="1713">
                  <c:v>28.54999999999966</c:v>
                </c:pt>
                <c:pt idx="1714">
                  <c:v>28.566666666666325</c:v>
                </c:pt>
                <c:pt idx="1715">
                  <c:v>28.583333333332991</c:v>
                </c:pt>
                <c:pt idx="1716">
                  <c:v>28.599999999999657</c:v>
                </c:pt>
                <c:pt idx="1717">
                  <c:v>28.616666666666323</c:v>
                </c:pt>
                <c:pt idx="1718">
                  <c:v>28.633333333332988</c:v>
                </c:pt>
                <c:pt idx="1719">
                  <c:v>28.649999999999654</c:v>
                </c:pt>
                <c:pt idx="1720">
                  <c:v>28.66666666666632</c:v>
                </c:pt>
                <c:pt idx="1721">
                  <c:v>28.683333333332985</c:v>
                </c:pt>
                <c:pt idx="1722">
                  <c:v>28.699999999999651</c:v>
                </c:pt>
                <c:pt idx="1723">
                  <c:v>28.716666666666317</c:v>
                </c:pt>
                <c:pt idx="1724">
                  <c:v>28.733333333332983</c:v>
                </c:pt>
                <c:pt idx="1725">
                  <c:v>28.749999999999648</c:v>
                </c:pt>
                <c:pt idx="1726">
                  <c:v>28.766666666666314</c:v>
                </c:pt>
                <c:pt idx="1727">
                  <c:v>28.78333333333298</c:v>
                </c:pt>
                <c:pt idx="1728">
                  <c:v>28.799999999999645</c:v>
                </c:pt>
                <c:pt idx="1729">
                  <c:v>28.816666666666311</c:v>
                </c:pt>
                <c:pt idx="1730">
                  <c:v>28.833333333332977</c:v>
                </c:pt>
                <c:pt idx="1731">
                  <c:v>28.849999999999643</c:v>
                </c:pt>
                <c:pt idx="1732">
                  <c:v>28.866666666666308</c:v>
                </c:pt>
                <c:pt idx="1733">
                  <c:v>28.883333333332974</c:v>
                </c:pt>
                <c:pt idx="1734">
                  <c:v>28.89999999999964</c:v>
                </c:pt>
                <c:pt idx="1735">
                  <c:v>28.916666666666305</c:v>
                </c:pt>
                <c:pt idx="1736">
                  <c:v>28.933333333332971</c:v>
                </c:pt>
                <c:pt idx="1737">
                  <c:v>28.949999999999637</c:v>
                </c:pt>
                <c:pt idx="1738">
                  <c:v>28.966666666666303</c:v>
                </c:pt>
                <c:pt idx="1739">
                  <c:v>28.983333333332968</c:v>
                </c:pt>
                <c:pt idx="1740">
                  <c:v>28.999999999999634</c:v>
                </c:pt>
                <c:pt idx="1741">
                  <c:v>29.0166666666663</c:v>
                </c:pt>
                <c:pt idx="1742">
                  <c:v>29.033333333332966</c:v>
                </c:pt>
                <c:pt idx="1743">
                  <c:v>29.049999999999631</c:v>
                </c:pt>
                <c:pt idx="1744">
                  <c:v>29.066666666666297</c:v>
                </c:pt>
                <c:pt idx="1745">
                  <c:v>29.083333333332963</c:v>
                </c:pt>
                <c:pt idx="1746">
                  <c:v>29.099999999999628</c:v>
                </c:pt>
                <c:pt idx="1747">
                  <c:v>29.116666666666294</c:v>
                </c:pt>
                <c:pt idx="1748">
                  <c:v>29.13333333333296</c:v>
                </c:pt>
                <c:pt idx="1749">
                  <c:v>29.149999999999626</c:v>
                </c:pt>
                <c:pt idx="1750">
                  <c:v>29.166666666666291</c:v>
                </c:pt>
                <c:pt idx="1751">
                  <c:v>29.183333333332957</c:v>
                </c:pt>
                <c:pt idx="1752">
                  <c:v>29.199999999999623</c:v>
                </c:pt>
                <c:pt idx="1753">
                  <c:v>29.216666666666288</c:v>
                </c:pt>
                <c:pt idx="1754">
                  <c:v>29.233333333332954</c:v>
                </c:pt>
                <c:pt idx="1755">
                  <c:v>29.24999999999962</c:v>
                </c:pt>
                <c:pt idx="1756">
                  <c:v>29.266666666666286</c:v>
                </c:pt>
                <c:pt idx="1757">
                  <c:v>29.283333333332951</c:v>
                </c:pt>
                <c:pt idx="1758">
                  <c:v>29.299999999999617</c:v>
                </c:pt>
                <c:pt idx="1759">
                  <c:v>29.316666666666283</c:v>
                </c:pt>
                <c:pt idx="1760">
                  <c:v>29.333333333332948</c:v>
                </c:pt>
                <c:pt idx="1761">
                  <c:v>29.349999999999614</c:v>
                </c:pt>
                <c:pt idx="1762">
                  <c:v>29.36666666666628</c:v>
                </c:pt>
                <c:pt idx="1763">
                  <c:v>29.383333333332946</c:v>
                </c:pt>
                <c:pt idx="1764">
                  <c:v>29.399999999999611</c:v>
                </c:pt>
                <c:pt idx="1765">
                  <c:v>29.416666666666277</c:v>
                </c:pt>
                <c:pt idx="1766">
                  <c:v>29.433333333332943</c:v>
                </c:pt>
                <c:pt idx="1767">
                  <c:v>29.449999999999608</c:v>
                </c:pt>
                <c:pt idx="1768">
                  <c:v>29.466666666666274</c:v>
                </c:pt>
                <c:pt idx="1769">
                  <c:v>29.48333333333294</c:v>
                </c:pt>
                <c:pt idx="1770">
                  <c:v>29.499999999999606</c:v>
                </c:pt>
                <c:pt idx="1771">
                  <c:v>29.516666666666271</c:v>
                </c:pt>
                <c:pt idx="1772">
                  <c:v>29.533333333332937</c:v>
                </c:pt>
                <c:pt idx="1773">
                  <c:v>29.549999999999603</c:v>
                </c:pt>
                <c:pt idx="1774">
                  <c:v>29.566666666666269</c:v>
                </c:pt>
                <c:pt idx="1775">
                  <c:v>29.583333333332934</c:v>
                </c:pt>
                <c:pt idx="1776">
                  <c:v>29.5999999999996</c:v>
                </c:pt>
                <c:pt idx="1777">
                  <c:v>29.616666666666266</c:v>
                </c:pt>
                <c:pt idx="1778">
                  <c:v>29.633333333332931</c:v>
                </c:pt>
                <c:pt idx="1779">
                  <c:v>29.649999999999597</c:v>
                </c:pt>
                <c:pt idx="1780">
                  <c:v>29.666666666666263</c:v>
                </c:pt>
                <c:pt idx="1781">
                  <c:v>29.683333333332929</c:v>
                </c:pt>
                <c:pt idx="1782">
                  <c:v>29.699999999999594</c:v>
                </c:pt>
                <c:pt idx="1783">
                  <c:v>29.71666666666626</c:v>
                </c:pt>
                <c:pt idx="1784">
                  <c:v>29.733333333332926</c:v>
                </c:pt>
                <c:pt idx="1785">
                  <c:v>29.749999999999591</c:v>
                </c:pt>
                <c:pt idx="1786">
                  <c:v>29.766666666666257</c:v>
                </c:pt>
                <c:pt idx="1787">
                  <c:v>29.783333333332923</c:v>
                </c:pt>
                <c:pt idx="1788">
                  <c:v>29.799999999999589</c:v>
                </c:pt>
                <c:pt idx="1789">
                  <c:v>29.816666666666254</c:v>
                </c:pt>
                <c:pt idx="1790">
                  <c:v>29.83333333333292</c:v>
                </c:pt>
                <c:pt idx="1791">
                  <c:v>29.849999999999586</c:v>
                </c:pt>
                <c:pt idx="1792">
                  <c:v>29.866666666666251</c:v>
                </c:pt>
                <c:pt idx="1793">
                  <c:v>29.883333333332917</c:v>
                </c:pt>
                <c:pt idx="1794">
                  <c:v>29.899999999999583</c:v>
                </c:pt>
                <c:pt idx="1795">
                  <c:v>29.916666666666249</c:v>
                </c:pt>
                <c:pt idx="1796">
                  <c:v>29.933333333332914</c:v>
                </c:pt>
                <c:pt idx="1797">
                  <c:v>29.94999999999958</c:v>
                </c:pt>
                <c:pt idx="1798">
                  <c:v>29.966666666666246</c:v>
                </c:pt>
                <c:pt idx="1799">
                  <c:v>29.983333333332912</c:v>
                </c:pt>
                <c:pt idx="1800">
                  <c:v>29.999999999999577</c:v>
                </c:pt>
                <c:pt idx="1801">
                  <c:v>30.016666666666243</c:v>
                </c:pt>
                <c:pt idx="1802">
                  <c:v>30.033333333332909</c:v>
                </c:pt>
                <c:pt idx="1803">
                  <c:v>30.049999999999574</c:v>
                </c:pt>
                <c:pt idx="1804">
                  <c:v>30.06666666666624</c:v>
                </c:pt>
                <c:pt idx="1805">
                  <c:v>30.083333333332906</c:v>
                </c:pt>
                <c:pt idx="1806">
                  <c:v>30.099999999999572</c:v>
                </c:pt>
                <c:pt idx="1807">
                  <c:v>30.116666666666237</c:v>
                </c:pt>
                <c:pt idx="1808">
                  <c:v>30.133333333332903</c:v>
                </c:pt>
                <c:pt idx="1809">
                  <c:v>30.149999999999569</c:v>
                </c:pt>
                <c:pt idx="1810">
                  <c:v>30.166666666666234</c:v>
                </c:pt>
                <c:pt idx="1811">
                  <c:v>30.1833333333329</c:v>
                </c:pt>
                <c:pt idx="1812">
                  <c:v>30.199999999999566</c:v>
                </c:pt>
                <c:pt idx="1813">
                  <c:v>30.216666666666232</c:v>
                </c:pt>
                <c:pt idx="1814">
                  <c:v>30.233333333332897</c:v>
                </c:pt>
                <c:pt idx="1815">
                  <c:v>30.249999999999563</c:v>
                </c:pt>
                <c:pt idx="1816">
                  <c:v>30.266666666666229</c:v>
                </c:pt>
                <c:pt idx="1817">
                  <c:v>30.283333333332894</c:v>
                </c:pt>
                <c:pt idx="1818">
                  <c:v>30.29999999999956</c:v>
                </c:pt>
                <c:pt idx="1819">
                  <c:v>30.316666666666226</c:v>
                </c:pt>
                <c:pt idx="1820">
                  <c:v>30.333333333332892</c:v>
                </c:pt>
                <c:pt idx="1821">
                  <c:v>30.349999999999557</c:v>
                </c:pt>
                <c:pt idx="1822">
                  <c:v>30.366666666666223</c:v>
                </c:pt>
                <c:pt idx="1823">
                  <c:v>30.383333333332889</c:v>
                </c:pt>
                <c:pt idx="1824">
                  <c:v>30.399999999999554</c:v>
                </c:pt>
                <c:pt idx="1825">
                  <c:v>30.41666666666622</c:v>
                </c:pt>
                <c:pt idx="1826">
                  <c:v>30.433333333332886</c:v>
                </c:pt>
                <c:pt idx="1827">
                  <c:v>30.449999999999552</c:v>
                </c:pt>
                <c:pt idx="1828">
                  <c:v>30.466666666666217</c:v>
                </c:pt>
                <c:pt idx="1829">
                  <c:v>30.483333333332883</c:v>
                </c:pt>
                <c:pt idx="1830">
                  <c:v>30.499999999999549</c:v>
                </c:pt>
                <c:pt idx="1831">
                  <c:v>30.516666666666215</c:v>
                </c:pt>
                <c:pt idx="1832">
                  <c:v>30.53333333333288</c:v>
                </c:pt>
                <c:pt idx="1833">
                  <c:v>30.549999999999546</c:v>
                </c:pt>
                <c:pt idx="1834">
                  <c:v>30.566666666666212</c:v>
                </c:pt>
                <c:pt idx="1835">
                  <c:v>30.583333333332877</c:v>
                </c:pt>
                <c:pt idx="1836">
                  <c:v>30.599999999999543</c:v>
                </c:pt>
                <c:pt idx="1837">
                  <c:v>30.616666666666209</c:v>
                </c:pt>
                <c:pt idx="1838">
                  <c:v>30.633333333332875</c:v>
                </c:pt>
                <c:pt idx="1839">
                  <c:v>30.64999999999954</c:v>
                </c:pt>
                <c:pt idx="1840">
                  <c:v>30.666666666666206</c:v>
                </c:pt>
                <c:pt idx="1841">
                  <c:v>30.683333333332872</c:v>
                </c:pt>
                <c:pt idx="1842">
                  <c:v>30.699999999999537</c:v>
                </c:pt>
                <c:pt idx="1843">
                  <c:v>30.716666666666203</c:v>
                </c:pt>
                <c:pt idx="1844">
                  <c:v>30.733333333332869</c:v>
                </c:pt>
                <c:pt idx="1845">
                  <c:v>30.749999999999535</c:v>
                </c:pt>
                <c:pt idx="1846">
                  <c:v>30.7666666666662</c:v>
                </c:pt>
                <c:pt idx="1847">
                  <c:v>30.783333333332866</c:v>
                </c:pt>
                <c:pt idx="1848">
                  <c:v>30.799999999999532</c:v>
                </c:pt>
                <c:pt idx="1849">
                  <c:v>30.816666666666197</c:v>
                </c:pt>
                <c:pt idx="1850">
                  <c:v>30.833333333332863</c:v>
                </c:pt>
                <c:pt idx="1851">
                  <c:v>30.849999999999529</c:v>
                </c:pt>
                <c:pt idx="1852">
                  <c:v>30.866666666666195</c:v>
                </c:pt>
                <c:pt idx="1853">
                  <c:v>30.88333333333286</c:v>
                </c:pt>
                <c:pt idx="1854">
                  <c:v>30.899999999999526</c:v>
                </c:pt>
                <c:pt idx="1855">
                  <c:v>30.916666666666192</c:v>
                </c:pt>
                <c:pt idx="1856">
                  <c:v>30.933333333332858</c:v>
                </c:pt>
                <c:pt idx="1857">
                  <c:v>30.949999999999523</c:v>
                </c:pt>
                <c:pt idx="1858">
                  <c:v>30.966666666666189</c:v>
                </c:pt>
                <c:pt idx="1859">
                  <c:v>30.983333333332855</c:v>
                </c:pt>
                <c:pt idx="1860">
                  <c:v>30.99999999999952</c:v>
                </c:pt>
                <c:pt idx="1861">
                  <c:v>31.016666666666186</c:v>
                </c:pt>
                <c:pt idx="1862">
                  <c:v>31.033333333332852</c:v>
                </c:pt>
                <c:pt idx="1863">
                  <c:v>31.049999999999518</c:v>
                </c:pt>
                <c:pt idx="1864">
                  <c:v>31.066666666666183</c:v>
                </c:pt>
                <c:pt idx="1865">
                  <c:v>31.083333333332849</c:v>
                </c:pt>
                <c:pt idx="1866">
                  <c:v>31.099999999999515</c:v>
                </c:pt>
                <c:pt idx="1867">
                  <c:v>31.11666666666618</c:v>
                </c:pt>
                <c:pt idx="1868">
                  <c:v>31.133333333332846</c:v>
                </c:pt>
                <c:pt idx="1869">
                  <c:v>31.149999999999512</c:v>
                </c:pt>
                <c:pt idx="1870">
                  <c:v>31.166666666666178</c:v>
                </c:pt>
                <c:pt idx="1871">
                  <c:v>31.183333333332843</c:v>
                </c:pt>
                <c:pt idx="1872">
                  <c:v>31.199999999999509</c:v>
                </c:pt>
                <c:pt idx="1873">
                  <c:v>31.216666666666175</c:v>
                </c:pt>
                <c:pt idx="1874">
                  <c:v>31.23333333333284</c:v>
                </c:pt>
                <c:pt idx="1875">
                  <c:v>31.249999999999506</c:v>
                </c:pt>
                <c:pt idx="1876">
                  <c:v>31.266666666666172</c:v>
                </c:pt>
                <c:pt idx="1877">
                  <c:v>31.283333333332838</c:v>
                </c:pt>
                <c:pt idx="1878">
                  <c:v>31.299999999999503</c:v>
                </c:pt>
                <c:pt idx="1879">
                  <c:v>31.316666666666169</c:v>
                </c:pt>
                <c:pt idx="1880">
                  <c:v>31.333333333332835</c:v>
                </c:pt>
                <c:pt idx="1881">
                  <c:v>31.3499999999995</c:v>
                </c:pt>
                <c:pt idx="1882">
                  <c:v>31.366666666666166</c:v>
                </c:pt>
                <c:pt idx="1883">
                  <c:v>31.383333333332832</c:v>
                </c:pt>
                <c:pt idx="1884">
                  <c:v>31.399999999999498</c:v>
                </c:pt>
                <c:pt idx="1885">
                  <c:v>31.416666666666163</c:v>
                </c:pt>
                <c:pt idx="1886">
                  <c:v>31.433333333332829</c:v>
                </c:pt>
                <c:pt idx="1887">
                  <c:v>31.449999999999495</c:v>
                </c:pt>
                <c:pt idx="1888">
                  <c:v>31.466666666666161</c:v>
                </c:pt>
                <c:pt idx="1889">
                  <c:v>31.483333333332826</c:v>
                </c:pt>
                <c:pt idx="1890">
                  <c:v>31.499999999999492</c:v>
                </c:pt>
                <c:pt idx="1891">
                  <c:v>31.516666666666158</c:v>
                </c:pt>
                <c:pt idx="1892">
                  <c:v>31.533333333332823</c:v>
                </c:pt>
                <c:pt idx="1893">
                  <c:v>31.549999999999489</c:v>
                </c:pt>
                <c:pt idx="1894">
                  <c:v>31.566666666666155</c:v>
                </c:pt>
                <c:pt idx="1895">
                  <c:v>31.583333333332821</c:v>
                </c:pt>
                <c:pt idx="1896">
                  <c:v>31.599999999999486</c:v>
                </c:pt>
                <c:pt idx="1897">
                  <c:v>31.616666666666152</c:v>
                </c:pt>
                <c:pt idx="1898">
                  <c:v>31.633333333332818</c:v>
                </c:pt>
                <c:pt idx="1899">
                  <c:v>31.649999999999483</c:v>
                </c:pt>
                <c:pt idx="1900">
                  <c:v>31.666666666666149</c:v>
                </c:pt>
                <c:pt idx="1901">
                  <c:v>31.683333333332815</c:v>
                </c:pt>
                <c:pt idx="1902">
                  <c:v>31.699999999999481</c:v>
                </c:pt>
                <c:pt idx="1903">
                  <c:v>31.716666666666146</c:v>
                </c:pt>
                <c:pt idx="1904">
                  <c:v>31.733333333332812</c:v>
                </c:pt>
                <c:pt idx="1905">
                  <c:v>31.749999999999478</c:v>
                </c:pt>
                <c:pt idx="1906">
                  <c:v>31.766666666666143</c:v>
                </c:pt>
                <c:pt idx="1907">
                  <c:v>31.783333333332809</c:v>
                </c:pt>
                <c:pt idx="1908">
                  <c:v>31.799999999999475</c:v>
                </c:pt>
                <c:pt idx="1909">
                  <c:v>31.816666666666141</c:v>
                </c:pt>
                <c:pt idx="1910">
                  <c:v>31.833333333332806</c:v>
                </c:pt>
                <c:pt idx="1911">
                  <c:v>31.849999999999472</c:v>
                </c:pt>
                <c:pt idx="1912">
                  <c:v>31.866666666666138</c:v>
                </c:pt>
                <c:pt idx="1913">
                  <c:v>31.883333333332804</c:v>
                </c:pt>
                <c:pt idx="1914">
                  <c:v>31.899999999999469</c:v>
                </c:pt>
                <c:pt idx="1915">
                  <c:v>31.916666666666135</c:v>
                </c:pt>
                <c:pt idx="1916">
                  <c:v>31.933333333332801</c:v>
                </c:pt>
                <c:pt idx="1917">
                  <c:v>31.949999999999466</c:v>
                </c:pt>
                <c:pt idx="1918">
                  <c:v>31.966666666666132</c:v>
                </c:pt>
                <c:pt idx="1919">
                  <c:v>31.983333333332798</c:v>
                </c:pt>
                <c:pt idx="1920">
                  <c:v>31.999999999999464</c:v>
                </c:pt>
                <c:pt idx="1921">
                  <c:v>32.016666666666133</c:v>
                </c:pt>
                <c:pt idx="1922">
                  <c:v>32.033333333332799</c:v>
                </c:pt>
                <c:pt idx="1923">
                  <c:v>32.049999999999464</c:v>
                </c:pt>
                <c:pt idx="1924">
                  <c:v>32.06666666666613</c:v>
                </c:pt>
                <c:pt idx="1925">
                  <c:v>32.083333333332796</c:v>
                </c:pt>
                <c:pt idx="1926">
                  <c:v>32.099999999999461</c:v>
                </c:pt>
                <c:pt idx="1927">
                  <c:v>32.116666666666127</c:v>
                </c:pt>
                <c:pt idx="1928">
                  <c:v>32.133333333332793</c:v>
                </c:pt>
                <c:pt idx="1929">
                  <c:v>32.149999999999459</c:v>
                </c:pt>
                <c:pt idx="1930">
                  <c:v>32.166666666666124</c:v>
                </c:pt>
                <c:pt idx="1931">
                  <c:v>32.18333333333279</c:v>
                </c:pt>
                <c:pt idx="1932">
                  <c:v>32.199999999999456</c:v>
                </c:pt>
                <c:pt idx="1933">
                  <c:v>32.216666666666121</c:v>
                </c:pt>
                <c:pt idx="1934">
                  <c:v>32.233333333332787</c:v>
                </c:pt>
                <c:pt idx="1935">
                  <c:v>32.249999999999453</c:v>
                </c:pt>
                <c:pt idx="1936">
                  <c:v>32.266666666666119</c:v>
                </c:pt>
                <c:pt idx="1937">
                  <c:v>32.283333333332784</c:v>
                </c:pt>
                <c:pt idx="1938">
                  <c:v>32.29999999999945</c:v>
                </c:pt>
                <c:pt idx="1939">
                  <c:v>32.316666666666116</c:v>
                </c:pt>
                <c:pt idx="1940">
                  <c:v>32.333333333332781</c:v>
                </c:pt>
                <c:pt idx="1941">
                  <c:v>32.349999999999447</c:v>
                </c:pt>
                <c:pt idx="1942">
                  <c:v>32.366666666666113</c:v>
                </c:pt>
                <c:pt idx="1943">
                  <c:v>32.383333333332779</c:v>
                </c:pt>
                <c:pt idx="1944">
                  <c:v>32.399999999999444</c:v>
                </c:pt>
                <c:pt idx="1945">
                  <c:v>32.41666666666611</c:v>
                </c:pt>
                <c:pt idx="1946">
                  <c:v>32.433333333332776</c:v>
                </c:pt>
                <c:pt idx="1947">
                  <c:v>32.449999999999442</c:v>
                </c:pt>
                <c:pt idx="1948">
                  <c:v>32.466666666666107</c:v>
                </c:pt>
                <c:pt idx="1949">
                  <c:v>32.483333333332773</c:v>
                </c:pt>
                <c:pt idx="1950">
                  <c:v>32.499999999999439</c:v>
                </c:pt>
                <c:pt idx="1951">
                  <c:v>32.516666666666104</c:v>
                </c:pt>
                <c:pt idx="1952">
                  <c:v>32.53333333333277</c:v>
                </c:pt>
                <c:pt idx="1953">
                  <c:v>32.549999999999436</c:v>
                </c:pt>
                <c:pt idx="1954">
                  <c:v>32.566666666666102</c:v>
                </c:pt>
                <c:pt idx="1955">
                  <c:v>32.583333333332767</c:v>
                </c:pt>
                <c:pt idx="1956">
                  <c:v>32.599999999999433</c:v>
                </c:pt>
                <c:pt idx="1957">
                  <c:v>32.616666666666099</c:v>
                </c:pt>
                <c:pt idx="1958">
                  <c:v>32.633333333332764</c:v>
                </c:pt>
                <c:pt idx="1959">
                  <c:v>32.64999999999943</c:v>
                </c:pt>
                <c:pt idx="1960">
                  <c:v>32.666666666666096</c:v>
                </c:pt>
                <c:pt idx="1961">
                  <c:v>32.683333333332762</c:v>
                </c:pt>
                <c:pt idx="1962">
                  <c:v>32.699999999999427</c:v>
                </c:pt>
                <c:pt idx="1963">
                  <c:v>32.716666666666093</c:v>
                </c:pt>
                <c:pt idx="1964">
                  <c:v>32.733333333332759</c:v>
                </c:pt>
                <c:pt idx="1965">
                  <c:v>32.749999999999424</c:v>
                </c:pt>
                <c:pt idx="1966">
                  <c:v>32.76666666666609</c:v>
                </c:pt>
                <c:pt idx="1967">
                  <c:v>32.783333333332756</c:v>
                </c:pt>
                <c:pt idx="1968">
                  <c:v>32.799999999999422</c:v>
                </c:pt>
                <c:pt idx="1969">
                  <c:v>32.816666666666087</c:v>
                </c:pt>
                <c:pt idx="1970">
                  <c:v>32.833333333332753</c:v>
                </c:pt>
                <c:pt idx="1971">
                  <c:v>32.849999999999419</c:v>
                </c:pt>
                <c:pt idx="1972">
                  <c:v>32.866666666666084</c:v>
                </c:pt>
                <c:pt idx="1973">
                  <c:v>32.88333333333275</c:v>
                </c:pt>
                <c:pt idx="1974">
                  <c:v>32.899999999999416</c:v>
                </c:pt>
                <c:pt idx="1975">
                  <c:v>32.916666666666082</c:v>
                </c:pt>
                <c:pt idx="1976">
                  <c:v>32.933333333332747</c:v>
                </c:pt>
                <c:pt idx="1977">
                  <c:v>32.949999999999413</c:v>
                </c:pt>
                <c:pt idx="1978">
                  <c:v>32.966666666666079</c:v>
                </c:pt>
                <c:pt idx="1979">
                  <c:v>32.983333333332745</c:v>
                </c:pt>
                <c:pt idx="1980">
                  <c:v>32.99999999999941</c:v>
                </c:pt>
                <c:pt idx="1981">
                  <c:v>33.016666666666076</c:v>
                </c:pt>
                <c:pt idx="1982">
                  <c:v>33.033333333332742</c:v>
                </c:pt>
                <c:pt idx="1983">
                  <c:v>33.049999999999407</c:v>
                </c:pt>
                <c:pt idx="1984">
                  <c:v>33.066666666666073</c:v>
                </c:pt>
                <c:pt idx="1985">
                  <c:v>33.083333333332739</c:v>
                </c:pt>
                <c:pt idx="1986">
                  <c:v>33.099999999999405</c:v>
                </c:pt>
                <c:pt idx="1987">
                  <c:v>33.11666666666607</c:v>
                </c:pt>
                <c:pt idx="1988">
                  <c:v>33.133333333332736</c:v>
                </c:pt>
                <c:pt idx="1989">
                  <c:v>33.149999999999402</c:v>
                </c:pt>
                <c:pt idx="1990">
                  <c:v>33.166666666666067</c:v>
                </c:pt>
                <c:pt idx="1991">
                  <c:v>33.183333333332733</c:v>
                </c:pt>
                <c:pt idx="1992">
                  <c:v>33.199999999999399</c:v>
                </c:pt>
                <c:pt idx="1993">
                  <c:v>33.216666666666065</c:v>
                </c:pt>
                <c:pt idx="1994">
                  <c:v>33.23333333333273</c:v>
                </c:pt>
                <c:pt idx="1995">
                  <c:v>33.249999999999396</c:v>
                </c:pt>
                <c:pt idx="1996">
                  <c:v>33.266666666666062</c:v>
                </c:pt>
                <c:pt idx="1997">
                  <c:v>33.283333333332727</c:v>
                </c:pt>
                <c:pt idx="1998">
                  <c:v>33.299999999999393</c:v>
                </c:pt>
                <c:pt idx="1999">
                  <c:v>33.316666666666059</c:v>
                </c:pt>
                <c:pt idx="2000">
                  <c:v>33.333333333332725</c:v>
                </c:pt>
                <c:pt idx="2001">
                  <c:v>33.34999999999939</c:v>
                </c:pt>
                <c:pt idx="2002">
                  <c:v>33.366666666666056</c:v>
                </c:pt>
                <c:pt idx="2003">
                  <c:v>33.383333333332722</c:v>
                </c:pt>
                <c:pt idx="2004">
                  <c:v>33.399999999999388</c:v>
                </c:pt>
                <c:pt idx="2005">
                  <c:v>33.416666666666053</c:v>
                </c:pt>
                <c:pt idx="2006">
                  <c:v>33.433333333332719</c:v>
                </c:pt>
                <c:pt idx="2007">
                  <c:v>33.449999999999385</c:v>
                </c:pt>
                <c:pt idx="2008">
                  <c:v>33.46666666666605</c:v>
                </c:pt>
                <c:pt idx="2009">
                  <c:v>33.483333333332716</c:v>
                </c:pt>
                <c:pt idx="2010">
                  <c:v>33.499999999999382</c:v>
                </c:pt>
                <c:pt idx="2011">
                  <c:v>33.516666666666048</c:v>
                </c:pt>
                <c:pt idx="2012">
                  <c:v>33.533333333332713</c:v>
                </c:pt>
                <c:pt idx="2013">
                  <c:v>33.549999999999379</c:v>
                </c:pt>
                <c:pt idx="2014">
                  <c:v>33.566666666666045</c:v>
                </c:pt>
                <c:pt idx="2015">
                  <c:v>33.58333333333271</c:v>
                </c:pt>
                <c:pt idx="2016">
                  <c:v>33.599999999999376</c:v>
                </c:pt>
                <c:pt idx="2017">
                  <c:v>33.616666666666042</c:v>
                </c:pt>
                <c:pt idx="2018">
                  <c:v>33.633333333332708</c:v>
                </c:pt>
                <c:pt idx="2019">
                  <c:v>33.649999999999373</c:v>
                </c:pt>
                <c:pt idx="2020">
                  <c:v>33.666666666666039</c:v>
                </c:pt>
                <c:pt idx="2021">
                  <c:v>33.683333333332705</c:v>
                </c:pt>
                <c:pt idx="2022">
                  <c:v>33.69999999999937</c:v>
                </c:pt>
                <c:pt idx="2023">
                  <c:v>33.716666666666036</c:v>
                </c:pt>
                <c:pt idx="2024">
                  <c:v>33.733333333332702</c:v>
                </c:pt>
                <c:pt idx="2025">
                  <c:v>33.749999999999368</c:v>
                </c:pt>
                <c:pt idx="2026">
                  <c:v>33.766666666666033</c:v>
                </c:pt>
                <c:pt idx="2027">
                  <c:v>33.783333333332699</c:v>
                </c:pt>
                <c:pt idx="2028">
                  <c:v>33.799999999999365</c:v>
                </c:pt>
                <c:pt idx="2029">
                  <c:v>33.81666666666603</c:v>
                </c:pt>
                <c:pt idx="2030">
                  <c:v>33.833333333332696</c:v>
                </c:pt>
                <c:pt idx="2031">
                  <c:v>33.849999999999362</c:v>
                </c:pt>
                <c:pt idx="2032">
                  <c:v>33.866666666666028</c:v>
                </c:pt>
                <c:pt idx="2033">
                  <c:v>33.883333333332693</c:v>
                </c:pt>
                <c:pt idx="2034">
                  <c:v>33.899999999999359</c:v>
                </c:pt>
                <c:pt idx="2035">
                  <c:v>33.916666666666025</c:v>
                </c:pt>
                <c:pt idx="2036">
                  <c:v>33.933333333332691</c:v>
                </c:pt>
                <c:pt idx="2037">
                  <c:v>33.949999999999356</c:v>
                </c:pt>
                <c:pt idx="2038">
                  <c:v>33.966666666666022</c:v>
                </c:pt>
                <c:pt idx="2039">
                  <c:v>33.983333333332688</c:v>
                </c:pt>
                <c:pt idx="2040">
                  <c:v>33.999999999999353</c:v>
                </c:pt>
                <c:pt idx="2041">
                  <c:v>34.016666666666019</c:v>
                </c:pt>
                <c:pt idx="2042">
                  <c:v>34.033333333332685</c:v>
                </c:pt>
                <c:pt idx="2043">
                  <c:v>34.049999999999351</c:v>
                </c:pt>
                <c:pt idx="2044">
                  <c:v>34.066666666666016</c:v>
                </c:pt>
                <c:pt idx="2045">
                  <c:v>34.083333333332682</c:v>
                </c:pt>
                <c:pt idx="2046">
                  <c:v>34.099999999999348</c:v>
                </c:pt>
                <c:pt idx="2047">
                  <c:v>34.116666666666013</c:v>
                </c:pt>
                <c:pt idx="2048">
                  <c:v>34.133333333332679</c:v>
                </c:pt>
                <c:pt idx="2049">
                  <c:v>34.149999999999345</c:v>
                </c:pt>
                <c:pt idx="2050">
                  <c:v>34.166666666666011</c:v>
                </c:pt>
                <c:pt idx="2051">
                  <c:v>34.183333333332676</c:v>
                </c:pt>
                <c:pt idx="2052">
                  <c:v>34.199999999999342</c:v>
                </c:pt>
                <c:pt idx="2053">
                  <c:v>34.216666666666008</c:v>
                </c:pt>
                <c:pt idx="2054">
                  <c:v>34.233333333332673</c:v>
                </c:pt>
                <c:pt idx="2055">
                  <c:v>34.249999999999339</c:v>
                </c:pt>
                <c:pt idx="2056">
                  <c:v>34.266666666666005</c:v>
                </c:pt>
                <c:pt idx="2057">
                  <c:v>34.283333333332671</c:v>
                </c:pt>
                <c:pt idx="2058">
                  <c:v>34.299999999999336</c:v>
                </c:pt>
                <c:pt idx="2059">
                  <c:v>34.316666666666002</c:v>
                </c:pt>
                <c:pt idx="2060">
                  <c:v>34.333333333332668</c:v>
                </c:pt>
                <c:pt idx="2061">
                  <c:v>34.349999999999334</c:v>
                </c:pt>
                <c:pt idx="2062">
                  <c:v>34.366666666665999</c:v>
                </c:pt>
                <c:pt idx="2063">
                  <c:v>34.383333333332665</c:v>
                </c:pt>
                <c:pt idx="2064">
                  <c:v>34.399999999999331</c:v>
                </c:pt>
                <c:pt idx="2065">
                  <c:v>34.416666666665996</c:v>
                </c:pt>
                <c:pt idx="2066">
                  <c:v>34.433333333332662</c:v>
                </c:pt>
                <c:pt idx="2067">
                  <c:v>34.449999999999328</c:v>
                </c:pt>
                <c:pt idx="2068">
                  <c:v>34.466666666665994</c:v>
                </c:pt>
                <c:pt idx="2069">
                  <c:v>34.483333333332659</c:v>
                </c:pt>
                <c:pt idx="2070">
                  <c:v>34.499999999999325</c:v>
                </c:pt>
                <c:pt idx="2071">
                  <c:v>34.516666666665991</c:v>
                </c:pt>
                <c:pt idx="2072">
                  <c:v>34.533333333332656</c:v>
                </c:pt>
                <c:pt idx="2073">
                  <c:v>34.549999999999322</c:v>
                </c:pt>
                <c:pt idx="2074">
                  <c:v>34.566666666665988</c:v>
                </c:pt>
                <c:pt idx="2075">
                  <c:v>34.583333333332654</c:v>
                </c:pt>
                <c:pt idx="2076">
                  <c:v>34.599999999999319</c:v>
                </c:pt>
                <c:pt idx="2077">
                  <c:v>34.616666666665985</c:v>
                </c:pt>
                <c:pt idx="2078">
                  <c:v>34.633333333332651</c:v>
                </c:pt>
                <c:pt idx="2079">
                  <c:v>34.649999999999316</c:v>
                </c:pt>
                <c:pt idx="2080">
                  <c:v>34.666666666665982</c:v>
                </c:pt>
                <c:pt idx="2081">
                  <c:v>34.683333333332648</c:v>
                </c:pt>
                <c:pt idx="2082">
                  <c:v>34.699999999999314</c:v>
                </c:pt>
                <c:pt idx="2083">
                  <c:v>34.716666666665979</c:v>
                </c:pt>
                <c:pt idx="2084">
                  <c:v>34.733333333332645</c:v>
                </c:pt>
                <c:pt idx="2085">
                  <c:v>34.749999999999311</c:v>
                </c:pt>
                <c:pt idx="2086">
                  <c:v>34.766666666665976</c:v>
                </c:pt>
                <c:pt idx="2087">
                  <c:v>34.783333333332642</c:v>
                </c:pt>
                <c:pt idx="2088">
                  <c:v>34.799999999999308</c:v>
                </c:pt>
                <c:pt idx="2089">
                  <c:v>34.816666666665974</c:v>
                </c:pt>
                <c:pt idx="2090">
                  <c:v>34.833333333332639</c:v>
                </c:pt>
                <c:pt idx="2091">
                  <c:v>34.849999999999305</c:v>
                </c:pt>
                <c:pt idx="2092">
                  <c:v>34.866666666665971</c:v>
                </c:pt>
                <c:pt idx="2093">
                  <c:v>34.883333333332637</c:v>
                </c:pt>
                <c:pt idx="2094">
                  <c:v>34.899999999999302</c:v>
                </c:pt>
                <c:pt idx="2095">
                  <c:v>34.916666666665968</c:v>
                </c:pt>
                <c:pt idx="2096">
                  <c:v>34.933333333332634</c:v>
                </c:pt>
                <c:pt idx="2097">
                  <c:v>34.949999999999299</c:v>
                </c:pt>
                <c:pt idx="2098">
                  <c:v>34.966666666665965</c:v>
                </c:pt>
                <c:pt idx="2099">
                  <c:v>34.983333333332631</c:v>
                </c:pt>
                <c:pt idx="2100">
                  <c:v>34.999999999999297</c:v>
                </c:pt>
                <c:pt idx="2101">
                  <c:v>35.016666666665962</c:v>
                </c:pt>
                <c:pt idx="2102">
                  <c:v>35.033333333332628</c:v>
                </c:pt>
                <c:pt idx="2103">
                  <c:v>35.049999999999294</c:v>
                </c:pt>
                <c:pt idx="2104">
                  <c:v>35.066666666665959</c:v>
                </c:pt>
                <c:pt idx="2105">
                  <c:v>35.083333333332625</c:v>
                </c:pt>
                <c:pt idx="2106">
                  <c:v>35.099999999999291</c:v>
                </c:pt>
                <c:pt idx="2107">
                  <c:v>35.116666666665957</c:v>
                </c:pt>
                <c:pt idx="2108">
                  <c:v>35.133333333332622</c:v>
                </c:pt>
                <c:pt idx="2109">
                  <c:v>35.149999999999288</c:v>
                </c:pt>
                <c:pt idx="2110">
                  <c:v>35.166666666665954</c:v>
                </c:pt>
                <c:pt idx="2111">
                  <c:v>35.183333333332619</c:v>
                </c:pt>
                <c:pt idx="2112">
                  <c:v>35.199999999999285</c:v>
                </c:pt>
                <c:pt idx="2113">
                  <c:v>35.216666666665951</c:v>
                </c:pt>
                <c:pt idx="2114">
                  <c:v>35.233333333332617</c:v>
                </c:pt>
                <c:pt idx="2115">
                  <c:v>35.249999999999282</c:v>
                </c:pt>
                <c:pt idx="2116">
                  <c:v>35.266666666665948</c:v>
                </c:pt>
                <c:pt idx="2117">
                  <c:v>35.283333333332614</c:v>
                </c:pt>
                <c:pt idx="2118">
                  <c:v>35.29999999999928</c:v>
                </c:pt>
                <c:pt idx="2119">
                  <c:v>35.316666666665945</c:v>
                </c:pt>
                <c:pt idx="2120">
                  <c:v>35.333333333332611</c:v>
                </c:pt>
                <c:pt idx="2121">
                  <c:v>35.349999999999277</c:v>
                </c:pt>
                <c:pt idx="2122">
                  <c:v>35.366666666665942</c:v>
                </c:pt>
                <c:pt idx="2123">
                  <c:v>35.383333333332608</c:v>
                </c:pt>
                <c:pt idx="2124">
                  <c:v>35.399999999999274</c:v>
                </c:pt>
                <c:pt idx="2125">
                  <c:v>35.41666666666594</c:v>
                </c:pt>
                <c:pt idx="2126">
                  <c:v>35.433333333332605</c:v>
                </c:pt>
                <c:pt idx="2127">
                  <c:v>35.449999999999271</c:v>
                </c:pt>
                <c:pt idx="2128">
                  <c:v>35.466666666665937</c:v>
                </c:pt>
                <c:pt idx="2129">
                  <c:v>35.483333333332602</c:v>
                </c:pt>
                <c:pt idx="2130">
                  <c:v>35.499999999999268</c:v>
                </c:pt>
                <c:pt idx="2131">
                  <c:v>35.516666666665934</c:v>
                </c:pt>
                <c:pt idx="2132">
                  <c:v>35.5333333333326</c:v>
                </c:pt>
                <c:pt idx="2133">
                  <c:v>35.549999999999265</c:v>
                </c:pt>
                <c:pt idx="2134">
                  <c:v>35.566666666665931</c:v>
                </c:pt>
                <c:pt idx="2135">
                  <c:v>35.583333333332597</c:v>
                </c:pt>
                <c:pt idx="2136">
                  <c:v>35.599999999999262</c:v>
                </c:pt>
                <c:pt idx="2137">
                  <c:v>35.616666666665928</c:v>
                </c:pt>
                <c:pt idx="2138">
                  <c:v>35.633333333332594</c:v>
                </c:pt>
                <c:pt idx="2139">
                  <c:v>35.64999999999926</c:v>
                </c:pt>
                <c:pt idx="2140">
                  <c:v>35.666666666665925</c:v>
                </c:pt>
                <c:pt idx="2141">
                  <c:v>35.683333333332591</c:v>
                </c:pt>
                <c:pt idx="2142">
                  <c:v>35.699999999999257</c:v>
                </c:pt>
                <c:pt idx="2143">
                  <c:v>35.716666666665922</c:v>
                </c:pt>
                <c:pt idx="2144">
                  <c:v>35.733333333332588</c:v>
                </c:pt>
                <c:pt idx="2145">
                  <c:v>35.749999999999254</c:v>
                </c:pt>
                <c:pt idx="2146">
                  <c:v>35.76666666666592</c:v>
                </c:pt>
                <c:pt idx="2147">
                  <c:v>35.783333333332585</c:v>
                </c:pt>
                <c:pt idx="2148">
                  <c:v>35.799999999999251</c:v>
                </c:pt>
                <c:pt idx="2149">
                  <c:v>35.816666666665917</c:v>
                </c:pt>
                <c:pt idx="2150">
                  <c:v>35.833333333332583</c:v>
                </c:pt>
                <c:pt idx="2151">
                  <c:v>35.849999999999248</c:v>
                </c:pt>
                <c:pt idx="2152">
                  <c:v>35.866666666665914</c:v>
                </c:pt>
                <c:pt idx="2153">
                  <c:v>35.88333333333258</c:v>
                </c:pt>
                <c:pt idx="2154">
                  <c:v>35.899999999999245</c:v>
                </c:pt>
                <c:pt idx="2155">
                  <c:v>35.916666666665911</c:v>
                </c:pt>
                <c:pt idx="2156">
                  <c:v>35.933333333332577</c:v>
                </c:pt>
                <c:pt idx="2157">
                  <c:v>35.949999999999243</c:v>
                </c:pt>
                <c:pt idx="2158">
                  <c:v>35.966666666665908</c:v>
                </c:pt>
                <c:pt idx="2159">
                  <c:v>35.983333333332574</c:v>
                </c:pt>
                <c:pt idx="2160">
                  <c:v>35.99999999999924</c:v>
                </c:pt>
                <c:pt idx="2161">
                  <c:v>36.016666666665905</c:v>
                </c:pt>
                <c:pt idx="2162">
                  <c:v>36.033333333332571</c:v>
                </c:pt>
                <c:pt idx="2163">
                  <c:v>36.049999999999237</c:v>
                </c:pt>
                <c:pt idx="2164">
                  <c:v>36.066666666665903</c:v>
                </c:pt>
                <c:pt idx="2165">
                  <c:v>36.083333333332568</c:v>
                </c:pt>
                <c:pt idx="2166">
                  <c:v>36.099999999999234</c:v>
                </c:pt>
                <c:pt idx="2167">
                  <c:v>36.1166666666659</c:v>
                </c:pt>
                <c:pt idx="2168">
                  <c:v>36.133333333332565</c:v>
                </c:pt>
                <c:pt idx="2169">
                  <c:v>36.149999999999231</c:v>
                </c:pt>
                <c:pt idx="2170">
                  <c:v>36.166666666665897</c:v>
                </c:pt>
                <c:pt idx="2171">
                  <c:v>36.183333333332563</c:v>
                </c:pt>
                <c:pt idx="2172">
                  <c:v>36.199999999999228</c:v>
                </c:pt>
                <c:pt idx="2173">
                  <c:v>36.216666666665894</c:v>
                </c:pt>
                <c:pt idx="2174">
                  <c:v>36.23333333333256</c:v>
                </c:pt>
                <c:pt idx="2175">
                  <c:v>36.249999999999226</c:v>
                </c:pt>
                <c:pt idx="2176">
                  <c:v>36.266666666665891</c:v>
                </c:pt>
                <c:pt idx="2177">
                  <c:v>36.283333333332557</c:v>
                </c:pt>
                <c:pt idx="2178">
                  <c:v>36.299999999999223</c:v>
                </c:pt>
                <c:pt idx="2179">
                  <c:v>36.316666666665888</c:v>
                </c:pt>
                <c:pt idx="2180">
                  <c:v>36.333333333332554</c:v>
                </c:pt>
                <c:pt idx="2181">
                  <c:v>36.34999999999922</c:v>
                </c:pt>
                <c:pt idx="2182">
                  <c:v>36.366666666665886</c:v>
                </c:pt>
                <c:pt idx="2183">
                  <c:v>36.383333333332551</c:v>
                </c:pt>
                <c:pt idx="2184">
                  <c:v>36.399999999999217</c:v>
                </c:pt>
                <c:pt idx="2185">
                  <c:v>36.416666666665883</c:v>
                </c:pt>
                <c:pt idx="2186">
                  <c:v>36.433333333332548</c:v>
                </c:pt>
                <c:pt idx="2187">
                  <c:v>36.449999999999214</c:v>
                </c:pt>
                <c:pt idx="2188">
                  <c:v>36.46666666666588</c:v>
                </c:pt>
                <c:pt idx="2189">
                  <c:v>36.483333333332546</c:v>
                </c:pt>
                <c:pt idx="2190">
                  <c:v>36.499999999999211</c:v>
                </c:pt>
                <c:pt idx="2191">
                  <c:v>36.516666666665877</c:v>
                </c:pt>
                <c:pt idx="2192">
                  <c:v>36.533333333332543</c:v>
                </c:pt>
                <c:pt idx="2193">
                  <c:v>36.549999999999208</c:v>
                </c:pt>
                <c:pt idx="2194">
                  <c:v>36.566666666665874</c:v>
                </c:pt>
                <c:pt idx="2195">
                  <c:v>36.58333333333254</c:v>
                </c:pt>
                <c:pt idx="2196">
                  <c:v>36.599999999999206</c:v>
                </c:pt>
                <c:pt idx="2197">
                  <c:v>36.616666666665871</c:v>
                </c:pt>
                <c:pt idx="2198">
                  <c:v>36.633333333332537</c:v>
                </c:pt>
                <c:pt idx="2199">
                  <c:v>36.649999999999203</c:v>
                </c:pt>
                <c:pt idx="2200">
                  <c:v>36.666666666665868</c:v>
                </c:pt>
                <c:pt idx="2201">
                  <c:v>36.683333333332534</c:v>
                </c:pt>
                <c:pt idx="2202">
                  <c:v>36.6999999999992</c:v>
                </c:pt>
                <c:pt idx="2203">
                  <c:v>36.716666666665866</c:v>
                </c:pt>
                <c:pt idx="2204">
                  <c:v>36.733333333332531</c:v>
                </c:pt>
                <c:pt idx="2205">
                  <c:v>36.749999999999197</c:v>
                </c:pt>
                <c:pt idx="2206">
                  <c:v>36.766666666665863</c:v>
                </c:pt>
                <c:pt idx="2207">
                  <c:v>36.783333333332529</c:v>
                </c:pt>
                <c:pt idx="2208">
                  <c:v>36.799999999999194</c:v>
                </c:pt>
                <c:pt idx="2209">
                  <c:v>36.81666666666586</c:v>
                </c:pt>
                <c:pt idx="2210">
                  <c:v>36.833333333332526</c:v>
                </c:pt>
                <c:pt idx="2211">
                  <c:v>36.849999999999191</c:v>
                </c:pt>
                <c:pt idx="2212">
                  <c:v>36.866666666665857</c:v>
                </c:pt>
                <c:pt idx="2213">
                  <c:v>36.883333333332523</c:v>
                </c:pt>
                <c:pt idx="2214">
                  <c:v>36.899999999999189</c:v>
                </c:pt>
                <c:pt idx="2215">
                  <c:v>36.916666666665854</c:v>
                </c:pt>
                <c:pt idx="2216">
                  <c:v>36.93333333333252</c:v>
                </c:pt>
                <c:pt idx="2217">
                  <c:v>36.949999999999186</c:v>
                </c:pt>
                <c:pt idx="2218">
                  <c:v>36.966666666665851</c:v>
                </c:pt>
                <c:pt idx="2219">
                  <c:v>36.983333333332517</c:v>
                </c:pt>
                <c:pt idx="2220">
                  <c:v>36.999999999999183</c:v>
                </c:pt>
                <c:pt idx="2221">
                  <c:v>37.016666666665849</c:v>
                </c:pt>
                <c:pt idx="2222">
                  <c:v>37.033333333332514</c:v>
                </c:pt>
                <c:pt idx="2223">
                  <c:v>37.04999999999918</c:v>
                </c:pt>
                <c:pt idx="2224">
                  <c:v>37.066666666665846</c:v>
                </c:pt>
                <c:pt idx="2225">
                  <c:v>37.083333333332511</c:v>
                </c:pt>
                <c:pt idx="2226">
                  <c:v>37.099999999999177</c:v>
                </c:pt>
                <c:pt idx="2227">
                  <c:v>37.116666666665843</c:v>
                </c:pt>
                <c:pt idx="2228">
                  <c:v>37.133333333332509</c:v>
                </c:pt>
                <c:pt idx="2229">
                  <c:v>37.149999999999174</c:v>
                </c:pt>
                <c:pt idx="2230">
                  <c:v>37.16666666666584</c:v>
                </c:pt>
                <c:pt idx="2231">
                  <c:v>37.183333333332506</c:v>
                </c:pt>
                <c:pt idx="2232">
                  <c:v>37.199999999999172</c:v>
                </c:pt>
                <c:pt idx="2233">
                  <c:v>37.216666666665837</c:v>
                </c:pt>
                <c:pt idx="2234">
                  <c:v>37.233333333332503</c:v>
                </c:pt>
                <c:pt idx="2235">
                  <c:v>37.249999999999169</c:v>
                </c:pt>
                <c:pt idx="2236">
                  <c:v>37.266666666665834</c:v>
                </c:pt>
                <c:pt idx="2237">
                  <c:v>37.2833333333325</c:v>
                </c:pt>
                <c:pt idx="2238">
                  <c:v>37.299999999999166</c:v>
                </c:pt>
                <c:pt idx="2239">
                  <c:v>37.316666666665832</c:v>
                </c:pt>
                <c:pt idx="2240">
                  <c:v>37.333333333332497</c:v>
                </c:pt>
                <c:pt idx="2241">
                  <c:v>37.349999999999163</c:v>
                </c:pt>
                <c:pt idx="2242">
                  <c:v>37.366666666665829</c:v>
                </c:pt>
                <c:pt idx="2243">
                  <c:v>37.383333333332494</c:v>
                </c:pt>
                <c:pt idx="2244">
                  <c:v>37.39999999999916</c:v>
                </c:pt>
                <c:pt idx="2245">
                  <c:v>37.416666666665826</c:v>
                </c:pt>
                <c:pt idx="2246">
                  <c:v>37.433333333332492</c:v>
                </c:pt>
                <c:pt idx="2247">
                  <c:v>37.449999999999157</c:v>
                </c:pt>
                <c:pt idx="2248">
                  <c:v>37.466666666665823</c:v>
                </c:pt>
                <c:pt idx="2249">
                  <c:v>37.483333333332489</c:v>
                </c:pt>
                <c:pt idx="2250">
                  <c:v>37.499999999999154</c:v>
                </c:pt>
                <c:pt idx="2251">
                  <c:v>37.51666666666582</c:v>
                </c:pt>
                <c:pt idx="2252">
                  <c:v>37.533333333332486</c:v>
                </c:pt>
                <c:pt idx="2253">
                  <c:v>37.549999999999152</c:v>
                </c:pt>
                <c:pt idx="2254">
                  <c:v>37.566666666665817</c:v>
                </c:pt>
                <c:pt idx="2255">
                  <c:v>37.583333333332483</c:v>
                </c:pt>
                <c:pt idx="2256">
                  <c:v>37.599999999999149</c:v>
                </c:pt>
                <c:pt idx="2257">
                  <c:v>37.616666666665814</c:v>
                </c:pt>
                <c:pt idx="2258">
                  <c:v>37.63333333333248</c:v>
                </c:pt>
                <c:pt idx="2259">
                  <c:v>37.649999999999146</c:v>
                </c:pt>
                <c:pt idx="2260">
                  <c:v>37.666666666665812</c:v>
                </c:pt>
                <c:pt idx="2261">
                  <c:v>37.683333333332477</c:v>
                </c:pt>
                <c:pt idx="2262">
                  <c:v>37.699999999999143</c:v>
                </c:pt>
                <c:pt idx="2263">
                  <c:v>37.716666666665809</c:v>
                </c:pt>
                <c:pt idx="2264">
                  <c:v>37.733333333332475</c:v>
                </c:pt>
                <c:pt idx="2265">
                  <c:v>37.74999999999914</c:v>
                </c:pt>
                <c:pt idx="2266">
                  <c:v>37.766666666665806</c:v>
                </c:pt>
                <c:pt idx="2267">
                  <c:v>37.783333333332472</c:v>
                </c:pt>
                <c:pt idx="2268">
                  <c:v>37.799999999999137</c:v>
                </c:pt>
                <c:pt idx="2269">
                  <c:v>37.816666666665803</c:v>
                </c:pt>
                <c:pt idx="2270">
                  <c:v>37.833333333332469</c:v>
                </c:pt>
                <c:pt idx="2271">
                  <c:v>37.849999999999135</c:v>
                </c:pt>
                <c:pt idx="2272">
                  <c:v>37.8666666666658</c:v>
                </c:pt>
                <c:pt idx="2273">
                  <c:v>37.883333333332466</c:v>
                </c:pt>
                <c:pt idx="2274">
                  <c:v>37.899999999999132</c:v>
                </c:pt>
                <c:pt idx="2275">
                  <c:v>37.916666666665797</c:v>
                </c:pt>
                <c:pt idx="2276">
                  <c:v>37.933333333332463</c:v>
                </c:pt>
                <c:pt idx="2277">
                  <c:v>37.949999999999129</c:v>
                </c:pt>
                <c:pt idx="2278">
                  <c:v>37.966666666665795</c:v>
                </c:pt>
                <c:pt idx="2279">
                  <c:v>37.98333333333246</c:v>
                </c:pt>
                <c:pt idx="2280">
                  <c:v>37.999999999999126</c:v>
                </c:pt>
                <c:pt idx="2281">
                  <c:v>38.016666666665792</c:v>
                </c:pt>
                <c:pt idx="2282">
                  <c:v>38.033333333332457</c:v>
                </c:pt>
                <c:pt idx="2283">
                  <c:v>38.049999999999123</c:v>
                </c:pt>
                <c:pt idx="2284">
                  <c:v>38.066666666665789</c:v>
                </c:pt>
                <c:pt idx="2285">
                  <c:v>38.083333333332455</c:v>
                </c:pt>
                <c:pt idx="2286">
                  <c:v>38.09999999999912</c:v>
                </c:pt>
                <c:pt idx="2287">
                  <c:v>38.116666666665786</c:v>
                </c:pt>
                <c:pt idx="2288">
                  <c:v>38.133333333332452</c:v>
                </c:pt>
                <c:pt idx="2289">
                  <c:v>38.149999999999118</c:v>
                </c:pt>
                <c:pt idx="2290">
                  <c:v>38.166666666665783</c:v>
                </c:pt>
                <c:pt idx="2291">
                  <c:v>38.183333333332449</c:v>
                </c:pt>
                <c:pt idx="2292">
                  <c:v>38.199999999999115</c:v>
                </c:pt>
                <c:pt idx="2293">
                  <c:v>38.21666666666578</c:v>
                </c:pt>
                <c:pt idx="2294">
                  <c:v>38.233333333332446</c:v>
                </c:pt>
                <c:pt idx="2295">
                  <c:v>38.249999999999112</c:v>
                </c:pt>
                <c:pt idx="2296">
                  <c:v>38.266666666665778</c:v>
                </c:pt>
                <c:pt idx="2297">
                  <c:v>38.283333333332443</c:v>
                </c:pt>
                <c:pt idx="2298">
                  <c:v>38.299999999999109</c:v>
                </c:pt>
                <c:pt idx="2299">
                  <c:v>38.316666666665775</c:v>
                </c:pt>
                <c:pt idx="2300">
                  <c:v>38.33333333333244</c:v>
                </c:pt>
                <c:pt idx="2301">
                  <c:v>38.349999999999106</c:v>
                </c:pt>
                <c:pt idx="2302">
                  <c:v>38.366666666665772</c:v>
                </c:pt>
                <c:pt idx="2303">
                  <c:v>38.383333333332438</c:v>
                </c:pt>
                <c:pt idx="2304">
                  <c:v>38.399999999999103</c:v>
                </c:pt>
                <c:pt idx="2305">
                  <c:v>38.416666666665769</c:v>
                </c:pt>
                <c:pt idx="2306">
                  <c:v>38.433333333332435</c:v>
                </c:pt>
                <c:pt idx="2307">
                  <c:v>38.4499999999991</c:v>
                </c:pt>
                <c:pt idx="2308">
                  <c:v>38.466666666665766</c:v>
                </c:pt>
                <c:pt idx="2309">
                  <c:v>38.483333333332432</c:v>
                </c:pt>
                <c:pt idx="2310">
                  <c:v>38.499999999999098</c:v>
                </c:pt>
                <c:pt idx="2311">
                  <c:v>38.516666666665763</c:v>
                </c:pt>
                <c:pt idx="2312">
                  <c:v>38.533333333332429</c:v>
                </c:pt>
                <c:pt idx="2313">
                  <c:v>38.549999999999095</c:v>
                </c:pt>
                <c:pt idx="2314">
                  <c:v>38.56666666666576</c:v>
                </c:pt>
                <c:pt idx="2315">
                  <c:v>38.583333333332426</c:v>
                </c:pt>
                <c:pt idx="2316">
                  <c:v>38.599999999999092</c:v>
                </c:pt>
                <c:pt idx="2317">
                  <c:v>38.616666666665758</c:v>
                </c:pt>
                <c:pt idx="2318">
                  <c:v>38.633333333332423</c:v>
                </c:pt>
                <c:pt idx="2319">
                  <c:v>38.649999999999089</c:v>
                </c:pt>
                <c:pt idx="2320">
                  <c:v>38.666666666665755</c:v>
                </c:pt>
                <c:pt idx="2321">
                  <c:v>38.683333333332421</c:v>
                </c:pt>
                <c:pt idx="2322">
                  <c:v>38.699999999999086</c:v>
                </c:pt>
                <c:pt idx="2323">
                  <c:v>38.716666666665752</c:v>
                </c:pt>
                <c:pt idx="2324">
                  <c:v>38.733333333332418</c:v>
                </c:pt>
                <c:pt idx="2325">
                  <c:v>38.749999999999083</c:v>
                </c:pt>
                <c:pt idx="2326">
                  <c:v>38.766666666665749</c:v>
                </c:pt>
                <c:pt idx="2327">
                  <c:v>38.783333333332415</c:v>
                </c:pt>
                <c:pt idx="2328">
                  <c:v>38.799999999999081</c:v>
                </c:pt>
                <c:pt idx="2329">
                  <c:v>38.816666666665746</c:v>
                </c:pt>
                <c:pt idx="2330">
                  <c:v>38.833333333332412</c:v>
                </c:pt>
                <c:pt idx="2331">
                  <c:v>38.849999999999078</c:v>
                </c:pt>
                <c:pt idx="2332">
                  <c:v>38.866666666665743</c:v>
                </c:pt>
                <c:pt idx="2333">
                  <c:v>38.883333333332409</c:v>
                </c:pt>
                <c:pt idx="2334">
                  <c:v>38.899999999999075</c:v>
                </c:pt>
                <c:pt idx="2335">
                  <c:v>38.916666666665741</c:v>
                </c:pt>
                <c:pt idx="2336">
                  <c:v>38.933333333332406</c:v>
                </c:pt>
                <c:pt idx="2337">
                  <c:v>38.949999999999072</c:v>
                </c:pt>
                <c:pt idx="2338">
                  <c:v>38.966666666665738</c:v>
                </c:pt>
                <c:pt idx="2339">
                  <c:v>38.983333333332403</c:v>
                </c:pt>
                <c:pt idx="2340">
                  <c:v>38.999999999999069</c:v>
                </c:pt>
                <c:pt idx="2341">
                  <c:v>39.016666666665735</c:v>
                </c:pt>
                <c:pt idx="2342">
                  <c:v>39.033333333332401</c:v>
                </c:pt>
                <c:pt idx="2343">
                  <c:v>39.049999999999066</c:v>
                </c:pt>
                <c:pt idx="2344">
                  <c:v>39.066666666665732</c:v>
                </c:pt>
                <c:pt idx="2345">
                  <c:v>39.083333333332398</c:v>
                </c:pt>
                <c:pt idx="2346">
                  <c:v>39.099999999999064</c:v>
                </c:pt>
                <c:pt idx="2347">
                  <c:v>39.116666666665729</c:v>
                </c:pt>
                <c:pt idx="2348">
                  <c:v>39.133333333332395</c:v>
                </c:pt>
                <c:pt idx="2349">
                  <c:v>39.149999999999061</c:v>
                </c:pt>
                <c:pt idx="2350">
                  <c:v>39.166666666665726</c:v>
                </c:pt>
                <c:pt idx="2351">
                  <c:v>39.183333333332392</c:v>
                </c:pt>
                <c:pt idx="2352">
                  <c:v>39.199999999999058</c:v>
                </c:pt>
                <c:pt idx="2353">
                  <c:v>39.216666666665724</c:v>
                </c:pt>
                <c:pt idx="2354">
                  <c:v>39.233333333332389</c:v>
                </c:pt>
                <c:pt idx="2355">
                  <c:v>39.249999999999055</c:v>
                </c:pt>
                <c:pt idx="2356">
                  <c:v>39.266666666665721</c:v>
                </c:pt>
                <c:pt idx="2357">
                  <c:v>39.283333333332386</c:v>
                </c:pt>
                <c:pt idx="2358">
                  <c:v>39.299999999999052</c:v>
                </c:pt>
                <c:pt idx="2359">
                  <c:v>39.316666666665718</c:v>
                </c:pt>
                <c:pt idx="2360">
                  <c:v>39.333333333332384</c:v>
                </c:pt>
                <c:pt idx="2361">
                  <c:v>39.349999999999049</c:v>
                </c:pt>
                <c:pt idx="2362">
                  <c:v>39.366666666665715</c:v>
                </c:pt>
                <c:pt idx="2363">
                  <c:v>39.383333333332381</c:v>
                </c:pt>
                <c:pt idx="2364">
                  <c:v>39.399999999999046</c:v>
                </c:pt>
                <c:pt idx="2365">
                  <c:v>39.416666666665712</c:v>
                </c:pt>
                <c:pt idx="2366">
                  <c:v>39.433333333332378</c:v>
                </c:pt>
                <c:pt idx="2367">
                  <c:v>39.449999999999044</c:v>
                </c:pt>
                <c:pt idx="2368">
                  <c:v>39.466666666665709</c:v>
                </c:pt>
                <c:pt idx="2369">
                  <c:v>39.483333333332375</c:v>
                </c:pt>
                <c:pt idx="2370">
                  <c:v>39.499999999999041</c:v>
                </c:pt>
                <c:pt idx="2371">
                  <c:v>39.516666666665706</c:v>
                </c:pt>
                <c:pt idx="2372">
                  <c:v>39.533333333332372</c:v>
                </c:pt>
                <c:pt idx="2373">
                  <c:v>39.549999999999038</c:v>
                </c:pt>
                <c:pt idx="2374">
                  <c:v>39.566666666665704</c:v>
                </c:pt>
                <c:pt idx="2375">
                  <c:v>39.583333333332369</c:v>
                </c:pt>
                <c:pt idx="2376">
                  <c:v>39.599999999999035</c:v>
                </c:pt>
                <c:pt idx="2377">
                  <c:v>39.616666666665701</c:v>
                </c:pt>
                <c:pt idx="2378">
                  <c:v>39.633333333332367</c:v>
                </c:pt>
                <c:pt idx="2379">
                  <c:v>39.649999999999032</c:v>
                </c:pt>
                <c:pt idx="2380">
                  <c:v>39.666666666665698</c:v>
                </c:pt>
                <c:pt idx="2381">
                  <c:v>39.683333333332364</c:v>
                </c:pt>
                <c:pt idx="2382">
                  <c:v>39.699999999999029</c:v>
                </c:pt>
                <c:pt idx="2383">
                  <c:v>39.716666666665695</c:v>
                </c:pt>
                <c:pt idx="2384">
                  <c:v>39.733333333332361</c:v>
                </c:pt>
                <c:pt idx="2385">
                  <c:v>39.749999999999027</c:v>
                </c:pt>
                <c:pt idx="2386">
                  <c:v>39.766666666665692</c:v>
                </c:pt>
                <c:pt idx="2387">
                  <c:v>39.783333333332358</c:v>
                </c:pt>
                <c:pt idx="2388">
                  <c:v>39.799999999999024</c:v>
                </c:pt>
                <c:pt idx="2389">
                  <c:v>39.816666666665689</c:v>
                </c:pt>
                <c:pt idx="2390">
                  <c:v>39.833333333332355</c:v>
                </c:pt>
                <c:pt idx="2391">
                  <c:v>39.849999999999021</c:v>
                </c:pt>
                <c:pt idx="2392">
                  <c:v>39.866666666665687</c:v>
                </c:pt>
                <c:pt idx="2393">
                  <c:v>39.883333333332352</c:v>
                </c:pt>
                <c:pt idx="2394">
                  <c:v>39.899999999999018</c:v>
                </c:pt>
                <c:pt idx="2395">
                  <c:v>39.916666666665684</c:v>
                </c:pt>
                <c:pt idx="2396">
                  <c:v>39.933333333332349</c:v>
                </c:pt>
                <c:pt idx="2397">
                  <c:v>39.949999999999015</c:v>
                </c:pt>
                <c:pt idx="2398">
                  <c:v>39.966666666665681</c:v>
                </c:pt>
                <c:pt idx="2399">
                  <c:v>39.983333333332347</c:v>
                </c:pt>
                <c:pt idx="2400">
                  <c:v>39.999999999999012</c:v>
                </c:pt>
                <c:pt idx="2401">
                  <c:v>40.016666666665678</c:v>
                </c:pt>
                <c:pt idx="2402">
                  <c:v>40.033333333332344</c:v>
                </c:pt>
                <c:pt idx="2403">
                  <c:v>40.04999999999901</c:v>
                </c:pt>
                <c:pt idx="2404">
                  <c:v>40.066666666665675</c:v>
                </c:pt>
                <c:pt idx="2405">
                  <c:v>40.083333333332341</c:v>
                </c:pt>
                <c:pt idx="2406">
                  <c:v>40.099999999999007</c:v>
                </c:pt>
                <c:pt idx="2407">
                  <c:v>40.116666666665672</c:v>
                </c:pt>
                <c:pt idx="2408">
                  <c:v>40.133333333332338</c:v>
                </c:pt>
                <c:pt idx="2409">
                  <c:v>40.149999999999004</c:v>
                </c:pt>
                <c:pt idx="2410">
                  <c:v>40.16666666666567</c:v>
                </c:pt>
                <c:pt idx="2411">
                  <c:v>40.183333333332335</c:v>
                </c:pt>
                <c:pt idx="2412">
                  <c:v>40.199999999999001</c:v>
                </c:pt>
                <c:pt idx="2413">
                  <c:v>40.216666666665667</c:v>
                </c:pt>
                <c:pt idx="2414">
                  <c:v>40.233333333332332</c:v>
                </c:pt>
                <c:pt idx="2415">
                  <c:v>40.249999999998998</c:v>
                </c:pt>
                <c:pt idx="2416">
                  <c:v>40.266666666665664</c:v>
                </c:pt>
                <c:pt idx="2417">
                  <c:v>40.28333333333233</c:v>
                </c:pt>
                <c:pt idx="2418">
                  <c:v>40.299999999998995</c:v>
                </c:pt>
                <c:pt idx="2419">
                  <c:v>40.316666666665661</c:v>
                </c:pt>
                <c:pt idx="2420">
                  <c:v>40.333333333332327</c:v>
                </c:pt>
                <c:pt idx="2421">
                  <c:v>40.349999999998992</c:v>
                </c:pt>
                <c:pt idx="2422">
                  <c:v>40.366666666665658</c:v>
                </c:pt>
                <c:pt idx="2423">
                  <c:v>40.383333333332324</c:v>
                </c:pt>
                <c:pt idx="2424">
                  <c:v>40.39999999999899</c:v>
                </c:pt>
                <c:pt idx="2425">
                  <c:v>40.416666666665655</c:v>
                </c:pt>
                <c:pt idx="2426">
                  <c:v>40.433333333332321</c:v>
                </c:pt>
                <c:pt idx="2427">
                  <c:v>40.449999999998987</c:v>
                </c:pt>
                <c:pt idx="2428">
                  <c:v>40.466666666665652</c:v>
                </c:pt>
                <c:pt idx="2429">
                  <c:v>40.483333333332318</c:v>
                </c:pt>
                <c:pt idx="2430">
                  <c:v>40.499999999998984</c:v>
                </c:pt>
                <c:pt idx="2431">
                  <c:v>40.51666666666565</c:v>
                </c:pt>
                <c:pt idx="2432">
                  <c:v>40.533333333332315</c:v>
                </c:pt>
                <c:pt idx="2433">
                  <c:v>40.549999999998981</c:v>
                </c:pt>
                <c:pt idx="2434">
                  <c:v>40.566666666665647</c:v>
                </c:pt>
                <c:pt idx="2435">
                  <c:v>40.583333333332313</c:v>
                </c:pt>
                <c:pt idx="2436">
                  <c:v>40.599999999998978</c:v>
                </c:pt>
                <c:pt idx="2437">
                  <c:v>40.616666666665644</c:v>
                </c:pt>
                <c:pt idx="2438">
                  <c:v>40.63333333333231</c:v>
                </c:pt>
                <c:pt idx="2439">
                  <c:v>40.649999999998975</c:v>
                </c:pt>
                <c:pt idx="2440">
                  <c:v>40.666666666665641</c:v>
                </c:pt>
                <c:pt idx="2441">
                  <c:v>40.683333333332307</c:v>
                </c:pt>
                <c:pt idx="2442">
                  <c:v>40.699999999998973</c:v>
                </c:pt>
                <c:pt idx="2443">
                  <c:v>40.716666666665638</c:v>
                </c:pt>
                <c:pt idx="2444">
                  <c:v>40.733333333332304</c:v>
                </c:pt>
                <c:pt idx="2445">
                  <c:v>40.74999999999897</c:v>
                </c:pt>
                <c:pt idx="2446">
                  <c:v>40.766666666665635</c:v>
                </c:pt>
                <c:pt idx="2447">
                  <c:v>40.783333333332301</c:v>
                </c:pt>
                <c:pt idx="2448">
                  <c:v>40.799999999998967</c:v>
                </c:pt>
                <c:pt idx="2449">
                  <c:v>40.816666666665633</c:v>
                </c:pt>
                <c:pt idx="2450">
                  <c:v>40.833333333332298</c:v>
                </c:pt>
                <c:pt idx="2451">
                  <c:v>40.849999999998964</c:v>
                </c:pt>
                <c:pt idx="2452">
                  <c:v>40.86666666666563</c:v>
                </c:pt>
                <c:pt idx="2453">
                  <c:v>40.883333333332295</c:v>
                </c:pt>
                <c:pt idx="2454">
                  <c:v>40.899999999998961</c:v>
                </c:pt>
                <c:pt idx="2455">
                  <c:v>40.916666666665627</c:v>
                </c:pt>
                <c:pt idx="2456">
                  <c:v>40.933333333332293</c:v>
                </c:pt>
                <c:pt idx="2457">
                  <c:v>40.949999999998958</c:v>
                </c:pt>
                <c:pt idx="2458">
                  <c:v>40.966666666665624</c:v>
                </c:pt>
                <c:pt idx="2459">
                  <c:v>40.98333333333229</c:v>
                </c:pt>
                <c:pt idx="2460">
                  <c:v>40.999999999998956</c:v>
                </c:pt>
                <c:pt idx="2461">
                  <c:v>41.016666666665621</c:v>
                </c:pt>
                <c:pt idx="2462">
                  <c:v>41.033333333332287</c:v>
                </c:pt>
                <c:pt idx="2463">
                  <c:v>41.049999999998953</c:v>
                </c:pt>
                <c:pt idx="2464">
                  <c:v>41.066666666665618</c:v>
                </c:pt>
                <c:pt idx="2465">
                  <c:v>41.083333333332284</c:v>
                </c:pt>
                <c:pt idx="2466">
                  <c:v>41.09999999999895</c:v>
                </c:pt>
                <c:pt idx="2467">
                  <c:v>41.116666666665616</c:v>
                </c:pt>
                <c:pt idx="2468">
                  <c:v>41.133333333332281</c:v>
                </c:pt>
                <c:pt idx="2469">
                  <c:v>41.149999999998947</c:v>
                </c:pt>
                <c:pt idx="2470">
                  <c:v>41.166666666665613</c:v>
                </c:pt>
                <c:pt idx="2471">
                  <c:v>41.183333333332278</c:v>
                </c:pt>
                <c:pt idx="2472">
                  <c:v>41.199999999998944</c:v>
                </c:pt>
                <c:pt idx="2473">
                  <c:v>41.21666666666561</c:v>
                </c:pt>
                <c:pt idx="2474">
                  <c:v>41.233333333332276</c:v>
                </c:pt>
                <c:pt idx="2475">
                  <c:v>41.249999999998941</c:v>
                </c:pt>
                <c:pt idx="2476">
                  <c:v>41.266666666665607</c:v>
                </c:pt>
                <c:pt idx="2477">
                  <c:v>41.283333333332273</c:v>
                </c:pt>
                <c:pt idx="2478">
                  <c:v>41.299999999998938</c:v>
                </c:pt>
                <c:pt idx="2479">
                  <c:v>41.316666666665604</c:v>
                </c:pt>
                <c:pt idx="2480">
                  <c:v>41.33333333333227</c:v>
                </c:pt>
                <c:pt idx="2481">
                  <c:v>41.349999999998936</c:v>
                </c:pt>
                <c:pt idx="2482">
                  <c:v>41.366666666665601</c:v>
                </c:pt>
                <c:pt idx="2483">
                  <c:v>41.383333333332267</c:v>
                </c:pt>
                <c:pt idx="2484">
                  <c:v>41.399999999998933</c:v>
                </c:pt>
                <c:pt idx="2485">
                  <c:v>41.416666666665598</c:v>
                </c:pt>
                <c:pt idx="2486">
                  <c:v>41.433333333332264</c:v>
                </c:pt>
                <c:pt idx="2487">
                  <c:v>41.44999999999893</c:v>
                </c:pt>
                <c:pt idx="2488">
                  <c:v>41.466666666665596</c:v>
                </c:pt>
                <c:pt idx="2489">
                  <c:v>41.483333333332261</c:v>
                </c:pt>
                <c:pt idx="2490">
                  <c:v>41.499999999998927</c:v>
                </c:pt>
                <c:pt idx="2491">
                  <c:v>41.516666666665593</c:v>
                </c:pt>
                <c:pt idx="2492">
                  <c:v>41.533333333332259</c:v>
                </c:pt>
                <c:pt idx="2493">
                  <c:v>41.549999999998924</c:v>
                </c:pt>
                <c:pt idx="2494">
                  <c:v>41.56666666666559</c:v>
                </c:pt>
                <c:pt idx="2495">
                  <c:v>41.583333333332256</c:v>
                </c:pt>
                <c:pt idx="2496">
                  <c:v>41.599999999998921</c:v>
                </c:pt>
                <c:pt idx="2497">
                  <c:v>41.616666666665587</c:v>
                </c:pt>
                <c:pt idx="2498">
                  <c:v>41.633333333332253</c:v>
                </c:pt>
                <c:pt idx="2499">
                  <c:v>41.649999999998919</c:v>
                </c:pt>
                <c:pt idx="2500">
                  <c:v>41.666666666665584</c:v>
                </c:pt>
                <c:pt idx="2501">
                  <c:v>41.68333333333225</c:v>
                </c:pt>
                <c:pt idx="2502">
                  <c:v>41.699999999998916</c:v>
                </c:pt>
                <c:pt idx="2503">
                  <c:v>41.716666666665581</c:v>
                </c:pt>
                <c:pt idx="2504">
                  <c:v>41.733333333332247</c:v>
                </c:pt>
                <c:pt idx="2505">
                  <c:v>41.749999999998913</c:v>
                </c:pt>
                <c:pt idx="2506">
                  <c:v>41.766666666665579</c:v>
                </c:pt>
                <c:pt idx="2507">
                  <c:v>41.783333333332244</c:v>
                </c:pt>
                <c:pt idx="2508">
                  <c:v>41.79999999999891</c:v>
                </c:pt>
                <c:pt idx="2509">
                  <c:v>41.816666666665576</c:v>
                </c:pt>
                <c:pt idx="2510">
                  <c:v>41.833333333332241</c:v>
                </c:pt>
                <c:pt idx="2511">
                  <c:v>41.849999999998907</c:v>
                </c:pt>
                <c:pt idx="2512">
                  <c:v>41.866666666665573</c:v>
                </c:pt>
                <c:pt idx="2513">
                  <c:v>41.883333333332239</c:v>
                </c:pt>
                <c:pt idx="2514">
                  <c:v>41.899999999998904</c:v>
                </c:pt>
                <c:pt idx="2515">
                  <c:v>41.91666666666557</c:v>
                </c:pt>
                <c:pt idx="2516">
                  <c:v>41.933333333332236</c:v>
                </c:pt>
                <c:pt idx="2517">
                  <c:v>41.949999999998902</c:v>
                </c:pt>
                <c:pt idx="2518">
                  <c:v>41.966666666665567</c:v>
                </c:pt>
                <c:pt idx="2519">
                  <c:v>41.983333333332233</c:v>
                </c:pt>
                <c:pt idx="2520">
                  <c:v>41.999999999998899</c:v>
                </c:pt>
                <c:pt idx="2521">
                  <c:v>42.016666666665564</c:v>
                </c:pt>
                <c:pt idx="2522">
                  <c:v>42.03333333333223</c:v>
                </c:pt>
                <c:pt idx="2523">
                  <c:v>42.049999999998896</c:v>
                </c:pt>
                <c:pt idx="2524">
                  <c:v>42.066666666665562</c:v>
                </c:pt>
                <c:pt idx="2525">
                  <c:v>42.083333333332227</c:v>
                </c:pt>
                <c:pt idx="2526">
                  <c:v>42.099999999998893</c:v>
                </c:pt>
                <c:pt idx="2527">
                  <c:v>42.116666666665559</c:v>
                </c:pt>
                <c:pt idx="2528">
                  <c:v>42.133333333332224</c:v>
                </c:pt>
                <c:pt idx="2529">
                  <c:v>42.14999999999889</c:v>
                </c:pt>
                <c:pt idx="2530">
                  <c:v>42.166666666665556</c:v>
                </c:pt>
                <c:pt idx="2531">
                  <c:v>42.183333333332222</c:v>
                </c:pt>
                <c:pt idx="2532">
                  <c:v>42.199999999998887</c:v>
                </c:pt>
                <c:pt idx="2533">
                  <c:v>42.216666666665553</c:v>
                </c:pt>
                <c:pt idx="2534">
                  <c:v>42.233333333332219</c:v>
                </c:pt>
                <c:pt idx="2535">
                  <c:v>42.249999999998884</c:v>
                </c:pt>
                <c:pt idx="2536">
                  <c:v>42.26666666666555</c:v>
                </c:pt>
                <c:pt idx="2537">
                  <c:v>42.283333333332216</c:v>
                </c:pt>
                <c:pt idx="2538">
                  <c:v>42.299999999998882</c:v>
                </c:pt>
                <c:pt idx="2539">
                  <c:v>42.316666666665547</c:v>
                </c:pt>
                <c:pt idx="2540">
                  <c:v>42.333333333332213</c:v>
                </c:pt>
                <c:pt idx="2541">
                  <c:v>42.349999999998879</c:v>
                </c:pt>
                <c:pt idx="2542">
                  <c:v>42.366666666665544</c:v>
                </c:pt>
                <c:pt idx="2543">
                  <c:v>42.38333333333221</c:v>
                </c:pt>
                <c:pt idx="2544">
                  <c:v>42.399999999998876</c:v>
                </c:pt>
                <c:pt idx="2545">
                  <c:v>42.416666666665542</c:v>
                </c:pt>
                <c:pt idx="2546">
                  <c:v>42.433333333332207</c:v>
                </c:pt>
                <c:pt idx="2547">
                  <c:v>42.449999999998873</c:v>
                </c:pt>
                <c:pt idx="2548">
                  <c:v>42.466666666665539</c:v>
                </c:pt>
                <c:pt idx="2549">
                  <c:v>42.483333333332205</c:v>
                </c:pt>
                <c:pt idx="2550">
                  <c:v>42.49999999999887</c:v>
                </c:pt>
                <c:pt idx="2551">
                  <c:v>42.516666666665536</c:v>
                </c:pt>
                <c:pt idx="2552">
                  <c:v>42.533333333332202</c:v>
                </c:pt>
                <c:pt idx="2553">
                  <c:v>42.549999999998867</c:v>
                </c:pt>
                <c:pt idx="2554">
                  <c:v>42.566666666665533</c:v>
                </c:pt>
                <c:pt idx="2555">
                  <c:v>42.583333333332199</c:v>
                </c:pt>
                <c:pt idx="2556">
                  <c:v>42.599999999998865</c:v>
                </c:pt>
                <c:pt idx="2557">
                  <c:v>42.61666666666553</c:v>
                </c:pt>
                <c:pt idx="2558">
                  <c:v>42.633333333332196</c:v>
                </c:pt>
                <c:pt idx="2559">
                  <c:v>42.649999999998862</c:v>
                </c:pt>
                <c:pt idx="2560">
                  <c:v>42.666666666665527</c:v>
                </c:pt>
                <c:pt idx="2561">
                  <c:v>42.683333333332193</c:v>
                </c:pt>
                <c:pt idx="2562">
                  <c:v>42.699999999998859</c:v>
                </c:pt>
                <c:pt idx="2563">
                  <c:v>42.716666666665525</c:v>
                </c:pt>
                <c:pt idx="2564">
                  <c:v>42.73333333333219</c:v>
                </c:pt>
                <c:pt idx="2565">
                  <c:v>42.749999999998856</c:v>
                </c:pt>
                <c:pt idx="2566">
                  <c:v>42.766666666665522</c:v>
                </c:pt>
                <c:pt idx="2567">
                  <c:v>42.783333333332187</c:v>
                </c:pt>
                <c:pt idx="2568">
                  <c:v>42.799999999998853</c:v>
                </c:pt>
                <c:pt idx="2569">
                  <c:v>42.816666666665519</c:v>
                </c:pt>
                <c:pt idx="2570">
                  <c:v>42.833333333332185</c:v>
                </c:pt>
                <c:pt idx="2571">
                  <c:v>42.84999999999885</c:v>
                </c:pt>
                <c:pt idx="2572">
                  <c:v>42.866666666665516</c:v>
                </c:pt>
                <c:pt idx="2573">
                  <c:v>42.883333333332182</c:v>
                </c:pt>
                <c:pt idx="2574">
                  <c:v>42.899999999998847</c:v>
                </c:pt>
                <c:pt idx="2575">
                  <c:v>42.916666666665513</c:v>
                </c:pt>
                <c:pt idx="2576">
                  <c:v>42.933333333332179</c:v>
                </c:pt>
                <c:pt idx="2577">
                  <c:v>42.949999999998845</c:v>
                </c:pt>
                <c:pt idx="2578">
                  <c:v>42.96666666666551</c:v>
                </c:pt>
                <c:pt idx="2579">
                  <c:v>42.983333333332176</c:v>
                </c:pt>
                <c:pt idx="2580">
                  <c:v>42.999999999998842</c:v>
                </c:pt>
                <c:pt idx="2581">
                  <c:v>43.016666666665508</c:v>
                </c:pt>
                <c:pt idx="2582">
                  <c:v>43.033333333332173</c:v>
                </c:pt>
                <c:pt idx="2583">
                  <c:v>43.049999999998839</c:v>
                </c:pt>
                <c:pt idx="2584">
                  <c:v>43.066666666665505</c:v>
                </c:pt>
                <c:pt idx="2585">
                  <c:v>43.08333333333217</c:v>
                </c:pt>
                <c:pt idx="2586">
                  <c:v>43.099999999998836</c:v>
                </c:pt>
                <c:pt idx="2587">
                  <c:v>43.116666666665502</c:v>
                </c:pt>
                <c:pt idx="2588">
                  <c:v>43.133333333332168</c:v>
                </c:pt>
                <c:pt idx="2589">
                  <c:v>43.149999999998833</c:v>
                </c:pt>
                <c:pt idx="2590">
                  <c:v>43.166666666665499</c:v>
                </c:pt>
                <c:pt idx="2591">
                  <c:v>43.183333333332165</c:v>
                </c:pt>
                <c:pt idx="2592">
                  <c:v>43.19999999999883</c:v>
                </c:pt>
                <c:pt idx="2593">
                  <c:v>43.216666666665496</c:v>
                </c:pt>
                <c:pt idx="2594">
                  <c:v>43.233333333332162</c:v>
                </c:pt>
                <c:pt idx="2595">
                  <c:v>43.249999999998828</c:v>
                </c:pt>
                <c:pt idx="2596">
                  <c:v>43.266666666665493</c:v>
                </c:pt>
                <c:pt idx="2597">
                  <c:v>43.283333333332159</c:v>
                </c:pt>
                <c:pt idx="2598">
                  <c:v>43.299999999998825</c:v>
                </c:pt>
                <c:pt idx="2599">
                  <c:v>43.31666666666549</c:v>
                </c:pt>
                <c:pt idx="2600">
                  <c:v>43.333333333332156</c:v>
                </c:pt>
                <c:pt idx="2601">
                  <c:v>43.349999999998822</c:v>
                </c:pt>
                <c:pt idx="2602">
                  <c:v>43.366666666665488</c:v>
                </c:pt>
                <c:pt idx="2603">
                  <c:v>43.383333333332153</c:v>
                </c:pt>
                <c:pt idx="2604">
                  <c:v>43.399999999998819</c:v>
                </c:pt>
                <c:pt idx="2605">
                  <c:v>43.416666666665485</c:v>
                </c:pt>
                <c:pt idx="2606">
                  <c:v>43.433333333332151</c:v>
                </c:pt>
                <c:pt idx="2607">
                  <c:v>43.449999999998816</c:v>
                </c:pt>
                <c:pt idx="2608">
                  <c:v>43.466666666665482</c:v>
                </c:pt>
                <c:pt idx="2609">
                  <c:v>43.483333333332148</c:v>
                </c:pt>
                <c:pt idx="2610">
                  <c:v>43.499999999998813</c:v>
                </c:pt>
                <c:pt idx="2611">
                  <c:v>43.516666666665479</c:v>
                </c:pt>
                <c:pt idx="2612">
                  <c:v>43.533333333332145</c:v>
                </c:pt>
                <c:pt idx="2613">
                  <c:v>43.549999999998811</c:v>
                </c:pt>
                <c:pt idx="2614">
                  <c:v>43.566666666665476</c:v>
                </c:pt>
                <c:pt idx="2615">
                  <c:v>43.583333333332142</c:v>
                </c:pt>
                <c:pt idx="2616">
                  <c:v>43.599999999998808</c:v>
                </c:pt>
                <c:pt idx="2617">
                  <c:v>43.616666666665473</c:v>
                </c:pt>
                <c:pt idx="2618">
                  <c:v>43.633333333332139</c:v>
                </c:pt>
                <c:pt idx="2619">
                  <c:v>43.649999999998805</c:v>
                </c:pt>
                <c:pt idx="2620">
                  <c:v>43.666666666665471</c:v>
                </c:pt>
                <c:pt idx="2621">
                  <c:v>43.683333333332136</c:v>
                </c:pt>
                <c:pt idx="2622">
                  <c:v>43.699999999998802</c:v>
                </c:pt>
                <c:pt idx="2623">
                  <c:v>43.716666666665468</c:v>
                </c:pt>
                <c:pt idx="2624">
                  <c:v>43.733333333332133</c:v>
                </c:pt>
                <c:pt idx="2625">
                  <c:v>43.749999999998799</c:v>
                </c:pt>
                <c:pt idx="2626">
                  <c:v>43.766666666665465</c:v>
                </c:pt>
                <c:pt idx="2627">
                  <c:v>43.783333333332131</c:v>
                </c:pt>
                <c:pt idx="2628">
                  <c:v>43.799999999998796</c:v>
                </c:pt>
                <c:pt idx="2629">
                  <c:v>43.816666666665462</c:v>
                </c:pt>
                <c:pt idx="2630">
                  <c:v>43.833333333332128</c:v>
                </c:pt>
                <c:pt idx="2631">
                  <c:v>43.849999999998793</c:v>
                </c:pt>
                <c:pt idx="2632">
                  <c:v>43.866666666665459</c:v>
                </c:pt>
                <c:pt idx="2633">
                  <c:v>43.883333333332125</c:v>
                </c:pt>
                <c:pt idx="2634">
                  <c:v>43.899999999998791</c:v>
                </c:pt>
                <c:pt idx="2635">
                  <c:v>43.916666666665456</c:v>
                </c:pt>
                <c:pt idx="2636">
                  <c:v>43.933333333332122</c:v>
                </c:pt>
                <c:pt idx="2637">
                  <c:v>43.949999999998788</c:v>
                </c:pt>
                <c:pt idx="2638">
                  <c:v>43.966666666665454</c:v>
                </c:pt>
                <c:pt idx="2639">
                  <c:v>43.983333333332119</c:v>
                </c:pt>
                <c:pt idx="2640">
                  <c:v>43.999999999998785</c:v>
                </c:pt>
                <c:pt idx="2641">
                  <c:v>44.016666666665451</c:v>
                </c:pt>
                <c:pt idx="2642">
                  <c:v>44.033333333332116</c:v>
                </c:pt>
                <c:pt idx="2643">
                  <c:v>44.049999999998782</c:v>
                </c:pt>
                <c:pt idx="2644">
                  <c:v>44.066666666665448</c:v>
                </c:pt>
                <c:pt idx="2645">
                  <c:v>44.083333333332114</c:v>
                </c:pt>
                <c:pt idx="2646">
                  <c:v>44.099999999998779</c:v>
                </c:pt>
                <c:pt idx="2647">
                  <c:v>44.116666666665445</c:v>
                </c:pt>
                <c:pt idx="2648">
                  <c:v>44.133333333332111</c:v>
                </c:pt>
                <c:pt idx="2649">
                  <c:v>44.149999999998776</c:v>
                </c:pt>
                <c:pt idx="2650">
                  <c:v>44.166666666665442</c:v>
                </c:pt>
                <c:pt idx="2651">
                  <c:v>44.183333333332108</c:v>
                </c:pt>
                <c:pt idx="2652">
                  <c:v>44.199999999998774</c:v>
                </c:pt>
                <c:pt idx="2653">
                  <c:v>44.216666666665439</c:v>
                </c:pt>
                <c:pt idx="2654">
                  <c:v>44.233333333332105</c:v>
                </c:pt>
                <c:pt idx="2655">
                  <c:v>44.249999999998771</c:v>
                </c:pt>
                <c:pt idx="2656">
                  <c:v>44.266666666665436</c:v>
                </c:pt>
                <c:pt idx="2657">
                  <c:v>44.283333333332102</c:v>
                </c:pt>
                <c:pt idx="2658">
                  <c:v>44.299999999998768</c:v>
                </c:pt>
                <c:pt idx="2659">
                  <c:v>44.316666666665434</c:v>
                </c:pt>
                <c:pt idx="2660">
                  <c:v>44.333333333332099</c:v>
                </c:pt>
                <c:pt idx="2661">
                  <c:v>44.349999999998765</c:v>
                </c:pt>
                <c:pt idx="2662">
                  <c:v>44.366666666665431</c:v>
                </c:pt>
                <c:pt idx="2663">
                  <c:v>44.383333333332097</c:v>
                </c:pt>
                <c:pt idx="2664">
                  <c:v>44.399999999998762</c:v>
                </c:pt>
                <c:pt idx="2665">
                  <c:v>44.416666666665428</c:v>
                </c:pt>
                <c:pt idx="2666">
                  <c:v>44.433333333332094</c:v>
                </c:pt>
                <c:pt idx="2667">
                  <c:v>44.449999999998759</c:v>
                </c:pt>
                <c:pt idx="2668">
                  <c:v>44.466666666665425</c:v>
                </c:pt>
                <c:pt idx="2669">
                  <c:v>44.483333333332091</c:v>
                </c:pt>
                <c:pt idx="2670">
                  <c:v>44.499999999998757</c:v>
                </c:pt>
                <c:pt idx="2671">
                  <c:v>44.516666666665422</c:v>
                </c:pt>
                <c:pt idx="2672">
                  <c:v>44.533333333332088</c:v>
                </c:pt>
                <c:pt idx="2673">
                  <c:v>44.549999999998754</c:v>
                </c:pt>
                <c:pt idx="2674">
                  <c:v>44.566666666665419</c:v>
                </c:pt>
                <c:pt idx="2675">
                  <c:v>44.583333333332085</c:v>
                </c:pt>
                <c:pt idx="2676">
                  <c:v>44.599999999998751</c:v>
                </c:pt>
                <c:pt idx="2677">
                  <c:v>44.616666666665417</c:v>
                </c:pt>
                <c:pt idx="2678">
                  <c:v>44.633333333332082</c:v>
                </c:pt>
                <c:pt idx="2679">
                  <c:v>44.649999999998748</c:v>
                </c:pt>
                <c:pt idx="2680">
                  <c:v>44.666666666665414</c:v>
                </c:pt>
                <c:pt idx="2681">
                  <c:v>44.683333333332079</c:v>
                </c:pt>
                <c:pt idx="2682">
                  <c:v>44.699999999998745</c:v>
                </c:pt>
                <c:pt idx="2683">
                  <c:v>44.716666666665411</c:v>
                </c:pt>
                <c:pt idx="2684">
                  <c:v>44.733333333332077</c:v>
                </c:pt>
                <c:pt idx="2685">
                  <c:v>44.749999999998742</c:v>
                </c:pt>
                <c:pt idx="2686">
                  <c:v>44.766666666665408</c:v>
                </c:pt>
                <c:pt idx="2687">
                  <c:v>44.783333333332074</c:v>
                </c:pt>
                <c:pt idx="2688">
                  <c:v>44.799999999998739</c:v>
                </c:pt>
                <c:pt idx="2689">
                  <c:v>44.816666666665405</c:v>
                </c:pt>
                <c:pt idx="2690">
                  <c:v>44.833333333332071</c:v>
                </c:pt>
                <c:pt idx="2691">
                  <c:v>44.849999999998737</c:v>
                </c:pt>
                <c:pt idx="2692">
                  <c:v>44.866666666665402</c:v>
                </c:pt>
                <c:pt idx="2693">
                  <c:v>44.883333333332068</c:v>
                </c:pt>
                <c:pt idx="2694">
                  <c:v>44.899999999998734</c:v>
                </c:pt>
                <c:pt idx="2695">
                  <c:v>44.9166666666654</c:v>
                </c:pt>
                <c:pt idx="2696">
                  <c:v>44.933333333332065</c:v>
                </c:pt>
                <c:pt idx="2697">
                  <c:v>44.949999999998731</c:v>
                </c:pt>
                <c:pt idx="2698">
                  <c:v>44.966666666665397</c:v>
                </c:pt>
                <c:pt idx="2699">
                  <c:v>44.983333333332062</c:v>
                </c:pt>
                <c:pt idx="2700">
                  <c:v>44.999999999998728</c:v>
                </c:pt>
                <c:pt idx="2701">
                  <c:v>45.016666666665394</c:v>
                </c:pt>
                <c:pt idx="2702">
                  <c:v>45.03333333333206</c:v>
                </c:pt>
                <c:pt idx="2703">
                  <c:v>45.049999999998725</c:v>
                </c:pt>
                <c:pt idx="2704">
                  <c:v>45.066666666665391</c:v>
                </c:pt>
                <c:pt idx="2705">
                  <c:v>45.083333333332057</c:v>
                </c:pt>
                <c:pt idx="2706">
                  <c:v>45.099999999998722</c:v>
                </c:pt>
                <c:pt idx="2707">
                  <c:v>45.116666666665388</c:v>
                </c:pt>
                <c:pt idx="2708">
                  <c:v>45.133333333332054</c:v>
                </c:pt>
                <c:pt idx="2709">
                  <c:v>45.14999999999872</c:v>
                </c:pt>
                <c:pt idx="2710">
                  <c:v>45.166666666665385</c:v>
                </c:pt>
                <c:pt idx="2711">
                  <c:v>45.183333333332051</c:v>
                </c:pt>
                <c:pt idx="2712">
                  <c:v>45.199999999998717</c:v>
                </c:pt>
                <c:pt idx="2713">
                  <c:v>45.216666666665382</c:v>
                </c:pt>
                <c:pt idx="2714">
                  <c:v>45.233333333332048</c:v>
                </c:pt>
                <c:pt idx="2715">
                  <c:v>45.249999999998714</c:v>
                </c:pt>
                <c:pt idx="2716">
                  <c:v>45.26666666666538</c:v>
                </c:pt>
                <c:pt idx="2717">
                  <c:v>45.283333333332045</c:v>
                </c:pt>
                <c:pt idx="2718">
                  <c:v>45.299999999998711</c:v>
                </c:pt>
                <c:pt idx="2719">
                  <c:v>45.316666666665377</c:v>
                </c:pt>
                <c:pt idx="2720">
                  <c:v>45.333333333332043</c:v>
                </c:pt>
                <c:pt idx="2721">
                  <c:v>45.349999999998708</c:v>
                </c:pt>
                <c:pt idx="2722">
                  <c:v>45.366666666665374</c:v>
                </c:pt>
                <c:pt idx="2723">
                  <c:v>45.38333333333204</c:v>
                </c:pt>
                <c:pt idx="2724">
                  <c:v>45.399999999998705</c:v>
                </c:pt>
                <c:pt idx="2725">
                  <c:v>45.416666666665371</c:v>
                </c:pt>
                <c:pt idx="2726">
                  <c:v>45.433333333332037</c:v>
                </c:pt>
                <c:pt idx="2727">
                  <c:v>45.449999999998703</c:v>
                </c:pt>
                <c:pt idx="2728">
                  <c:v>45.466666666665368</c:v>
                </c:pt>
                <c:pt idx="2729">
                  <c:v>45.483333333332034</c:v>
                </c:pt>
                <c:pt idx="2730">
                  <c:v>45.4999999999987</c:v>
                </c:pt>
                <c:pt idx="2731">
                  <c:v>45.516666666665365</c:v>
                </c:pt>
                <c:pt idx="2732">
                  <c:v>45.533333333332031</c:v>
                </c:pt>
                <c:pt idx="2733">
                  <c:v>45.549999999998697</c:v>
                </c:pt>
                <c:pt idx="2734">
                  <c:v>45.566666666665363</c:v>
                </c:pt>
                <c:pt idx="2735">
                  <c:v>45.583333333332028</c:v>
                </c:pt>
                <c:pt idx="2736">
                  <c:v>45.599999999998694</c:v>
                </c:pt>
                <c:pt idx="2737">
                  <c:v>45.61666666666536</c:v>
                </c:pt>
                <c:pt idx="2738">
                  <c:v>45.633333333332025</c:v>
                </c:pt>
                <c:pt idx="2739">
                  <c:v>45.649999999998691</c:v>
                </c:pt>
                <c:pt idx="2740">
                  <c:v>45.666666666665357</c:v>
                </c:pt>
                <c:pt idx="2741">
                  <c:v>45.683333333332023</c:v>
                </c:pt>
                <c:pt idx="2742">
                  <c:v>45.699999999998688</c:v>
                </c:pt>
                <c:pt idx="2743">
                  <c:v>45.716666666665354</c:v>
                </c:pt>
                <c:pt idx="2744">
                  <c:v>45.73333333333202</c:v>
                </c:pt>
                <c:pt idx="2745">
                  <c:v>45.749999999998685</c:v>
                </c:pt>
                <c:pt idx="2746">
                  <c:v>45.766666666665351</c:v>
                </c:pt>
                <c:pt idx="2747">
                  <c:v>45.783333333332017</c:v>
                </c:pt>
                <c:pt idx="2748">
                  <c:v>45.799999999998683</c:v>
                </c:pt>
                <c:pt idx="2749">
                  <c:v>45.816666666665348</c:v>
                </c:pt>
                <c:pt idx="2750">
                  <c:v>45.833333333332014</c:v>
                </c:pt>
                <c:pt idx="2751">
                  <c:v>45.84999999999868</c:v>
                </c:pt>
                <c:pt idx="2752">
                  <c:v>45.866666666665346</c:v>
                </c:pt>
                <c:pt idx="2753">
                  <c:v>45.883333333332011</c:v>
                </c:pt>
                <c:pt idx="2754">
                  <c:v>45.899999999998677</c:v>
                </c:pt>
                <c:pt idx="2755">
                  <c:v>45.916666666665343</c:v>
                </c:pt>
                <c:pt idx="2756">
                  <c:v>45.933333333332008</c:v>
                </c:pt>
                <c:pt idx="2757">
                  <c:v>45.949999999998674</c:v>
                </c:pt>
                <c:pt idx="2758">
                  <c:v>45.96666666666534</c:v>
                </c:pt>
                <c:pt idx="2759">
                  <c:v>45.983333333332006</c:v>
                </c:pt>
                <c:pt idx="2760">
                  <c:v>45.999999999998671</c:v>
                </c:pt>
                <c:pt idx="2761">
                  <c:v>46.016666666665337</c:v>
                </c:pt>
                <c:pt idx="2762">
                  <c:v>46.033333333332003</c:v>
                </c:pt>
                <c:pt idx="2763">
                  <c:v>46.049999999998668</c:v>
                </c:pt>
                <c:pt idx="2764">
                  <c:v>46.066666666665334</c:v>
                </c:pt>
                <c:pt idx="2765">
                  <c:v>46.083333333332</c:v>
                </c:pt>
                <c:pt idx="2766">
                  <c:v>46.099999999998666</c:v>
                </c:pt>
                <c:pt idx="2767">
                  <c:v>46.116666666665331</c:v>
                </c:pt>
                <c:pt idx="2768">
                  <c:v>46.133333333331997</c:v>
                </c:pt>
                <c:pt idx="2769">
                  <c:v>46.149999999998663</c:v>
                </c:pt>
                <c:pt idx="2770">
                  <c:v>46.166666666665328</c:v>
                </c:pt>
                <c:pt idx="2771">
                  <c:v>46.183333333331994</c:v>
                </c:pt>
                <c:pt idx="2772">
                  <c:v>46.19999999999866</c:v>
                </c:pt>
                <c:pt idx="2773">
                  <c:v>46.216666666665326</c:v>
                </c:pt>
                <c:pt idx="2774">
                  <c:v>46.233333333331991</c:v>
                </c:pt>
                <c:pt idx="2775">
                  <c:v>46.249999999998657</c:v>
                </c:pt>
                <c:pt idx="2776">
                  <c:v>46.266666666665323</c:v>
                </c:pt>
                <c:pt idx="2777">
                  <c:v>46.283333333331989</c:v>
                </c:pt>
                <c:pt idx="2778">
                  <c:v>46.299999999998654</c:v>
                </c:pt>
                <c:pt idx="2779">
                  <c:v>46.31666666666532</c:v>
                </c:pt>
                <c:pt idx="2780">
                  <c:v>46.333333333331986</c:v>
                </c:pt>
                <c:pt idx="2781">
                  <c:v>46.349999999998651</c:v>
                </c:pt>
                <c:pt idx="2782">
                  <c:v>46.366666666665317</c:v>
                </c:pt>
                <c:pt idx="2783">
                  <c:v>46.383333333331983</c:v>
                </c:pt>
                <c:pt idx="2784">
                  <c:v>46.399999999998649</c:v>
                </c:pt>
                <c:pt idx="2785">
                  <c:v>46.416666666665314</c:v>
                </c:pt>
                <c:pt idx="2786">
                  <c:v>46.43333333333198</c:v>
                </c:pt>
                <c:pt idx="2787">
                  <c:v>46.449999999998646</c:v>
                </c:pt>
                <c:pt idx="2788">
                  <c:v>46.466666666665311</c:v>
                </c:pt>
                <c:pt idx="2789">
                  <c:v>46.483333333331977</c:v>
                </c:pt>
                <c:pt idx="2790">
                  <c:v>46.499999999998643</c:v>
                </c:pt>
                <c:pt idx="2791">
                  <c:v>46.516666666665309</c:v>
                </c:pt>
                <c:pt idx="2792">
                  <c:v>46.533333333331974</c:v>
                </c:pt>
                <c:pt idx="2793">
                  <c:v>46.54999999999864</c:v>
                </c:pt>
                <c:pt idx="2794">
                  <c:v>46.566666666665306</c:v>
                </c:pt>
                <c:pt idx="2795">
                  <c:v>46.583333333331971</c:v>
                </c:pt>
                <c:pt idx="2796">
                  <c:v>46.599999999998637</c:v>
                </c:pt>
                <c:pt idx="2797">
                  <c:v>46.616666666665303</c:v>
                </c:pt>
                <c:pt idx="2798">
                  <c:v>46.633333333331969</c:v>
                </c:pt>
                <c:pt idx="2799">
                  <c:v>46.649999999998634</c:v>
                </c:pt>
                <c:pt idx="2800">
                  <c:v>46.6666666666653</c:v>
                </c:pt>
                <c:pt idx="2801">
                  <c:v>46.683333333331966</c:v>
                </c:pt>
                <c:pt idx="2802">
                  <c:v>46.699999999998631</c:v>
                </c:pt>
                <c:pt idx="2803">
                  <c:v>46.716666666665297</c:v>
                </c:pt>
                <c:pt idx="2804">
                  <c:v>46.733333333331963</c:v>
                </c:pt>
                <c:pt idx="2805">
                  <c:v>46.749999999998629</c:v>
                </c:pt>
                <c:pt idx="2806">
                  <c:v>46.766666666665294</c:v>
                </c:pt>
                <c:pt idx="2807">
                  <c:v>46.78333333333196</c:v>
                </c:pt>
                <c:pt idx="2808">
                  <c:v>46.799999999998626</c:v>
                </c:pt>
                <c:pt idx="2809">
                  <c:v>46.816666666665292</c:v>
                </c:pt>
                <c:pt idx="2810">
                  <c:v>46.833333333331957</c:v>
                </c:pt>
                <c:pt idx="2811">
                  <c:v>46.849999999998623</c:v>
                </c:pt>
                <c:pt idx="2812">
                  <c:v>46.866666666665289</c:v>
                </c:pt>
                <c:pt idx="2813">
                  <c:v>46.883333333331954</c:v>
                </c:pt>
                <c:pt idx="2814">
                  <c:v>46.89999999999862</c:v>
                </c:pt>
                <c:pt idx="2815">
                  <c:v>46.916666666665286</c:v>
                </c:pt>
                <c:pt idx="2816">
                  <c:v>46.933333333331952</c:v>
                </c:pt>
                <c:pt idx="2817">
                  <c:v>46.949999999998617</c:v>
                </c:pt>
                <c:pt idx="2818">
                  <c:v>46.966666666665283</c:v>
                </c:pt>
                <c:pt idx="2819">
                  <c:v>46.983333333331949</c:v>
                </c:pt>
                <c:pt idx="2820">
                  <c:v>46.999999999998614</c:v>
                </c:pt>
                <c:pt idx="2821">
                  <c:v>47.01666666666528</c:v>
                </c:pt>
                <c:pt idx="2822">
                  <c:v>47.033333333331946</c:v>
                </c:pt>
                <c:pt idx="2823">
                  <c:v>47.049999999998612</c:v>
                </c:pt>
                <c:pt idx="2824">
                  <c:v>47.066666666665277</c:v>
                </c:pt>
                <c:pt idx="2825">
                  <c:v>47.083333333331943</c:v>
                </c:pt>
                <c:pt idx="2826">
                  <c:v>47.099999999998609</c:v>
                </c:pt>
                <c:pt idx="2827">
                  <c:v>47.116666666665274</c:v>
                </c:pt>
                <c:pt idx="2828">
                  <c:v>47.13333333333194</c:v>
                </c:pt>
                <c:pt idx="2829">
                  <c:v>47.149999999998606</c:v>
                </c:pt>
                <c:pt idx="2830">
                  <c:v>47.166666666665272</c:v>
                </c:pt>
                <c:pt idx="2831">
                  <c:v>47.183333333331937</c:v>
                </c:pt>
                <c:pt idx="2832">
                  <c:v>47.199999999998603</c:v>
                </c:pt>
                <c:pt idx="2833">
                  <c:v>47.216666666665269</c:v>
                </c:pt>
                <c:pt idx="2834">
                  <c:v>47.233333333331935</c:v>
                </c:pt>
                <c:pt idx="2835">
                  <c:v>47.2499999999986</c:v>
                </c:pt>
                <c:pt idx="2836">
                  <c:v>47.266666666665266</c:v>
                </c:pt>
                <c:pt idx="2837">
                  <c:v>47.283333333331932</c:v>
                </c:pt>
                <c:pt idx="2838">
                  <c:v>47.299999999998597</c:v>
                </c:pt>
                <c:pt idx="2839">
                  <c:v>47.316666666665263</c:v>
                </c:pt>
                <c:pt idx="2840">
                  <c:v>47.333333333331929</c:v>
                </c:pt>
                <c:pt idx="2841">
                  <c:v>47.349999999998595</c:v>
                </c:pt>
                <c:pt idx="2842">
                  <c:v>47.36666666666526</c:v>
                </c:pt>
                <c:pt idx="2843">
                  <c:v>47.383333333331926</c:v>
                </c:pt>
                <c:pt idx="2844">
                  <c:v>47.399999999998592</c:v>
                </c:pt>
                <c:pt idx="2845">
                  <c:v>47.416666666665257</c:v>
                </c:pt>
                <c:pt idx="2846">
                  <c:v>47.433333333331923</c:v>
                </c:pt>
                <c:pt idx="2847">
                  <c:v>47.449999999998589</c:v>
                </c:pt>
                <c:pt idx="2848">
                  <c:v>47.466666666665255</c:v>
                </c:pt>
                <c:pt idx="2849">
                  <c:v>47.48333333333192</c:v>
                </c:pt>
                <c:pt idx="2850">
                  <c:v>47.499999999998586</c:v>
                </c:pt>
                <c:pt idx="2851">
                  <c:v>47.516666666665252</c:v>
                </c:pt>
                <c:pt idx="2852">
                  <c:v>47.533333333331917</c:v>
                </c:pt>
                <c:pt idx="2853">
                  <c:v>47.549999999998583</c:v>
                </c:pt>
                <c:pt idx="2854">
                  <c:v>47.566666666665249</c:v>
                </c:pt>
                <c:pt idx="2855">
                  <c:v>47.583333333331915</c:v>
                </c:pt>
                <c:pt idx="2856">
                  <c:v>47.59999999999858</c:v>
                </c:pt>
                <c:pt idx="2857">
                  <c:v>47.616666666665246</c:v>
                </c:pt>
                <c:pt idx="2858">
                  <c:v>47.633333333331912</c:v>
                </c:pt>
                <c:pt idx="2859">
                  <c:v>47.649999999998577</c:v>
                </c:pt>
                <c:pt idx="2860">
                  <c:v>47.666666666665243</c:v>
                </c:pt>
                <c:pt idx="2861">
                  <c:v>47.683333333331909</c:v>
                </c:pt>
                <c:pt idx="2862">
                  <c:v>47.699999999998575</c:v>
                </c:pt>
                <c:pt idx="2863">
                  <c:v>47.71666666666524</c:v>
                </c:pt>
                <c:pt idx="2864">
                  <c:v>47.733333333331906</c:v>
                </c:pt>
                <c:pt idx="2865">
                  <c:v>47.749999999998572</c:v>
                </c:pt>
                <c:pt idx="2866">
                  <c:v>47.766666666665238</c:v>
                </c:pt>
                <c:pt idx="2867">
                  <c:v>47.783333333331903</c:v>
                </c:pt>
                <c:pt idx="2868">
                  <c:v>47.799999999998569</c:v>
                </c:pt>
                <c:pt idx="2869">
                  <c:v>47.816666666665235</c:v>
                </c:pt>
                <c:pt idx="2870">
                  <c:v>47.8333333333319</c:v>
                </c:pt>
                <c:pt idx="2871">
                  <c:v>47.849999999998566</c:v>
                </c:pt>
                <c:pt idx="2872">
                  <c:v>47.866666666665232</c:v>
                </c:pt>
                <c:pt idx="2873">
                  <c:v>47.883333333331898</c:v>
                </c:pt>
                <c:pt idx="2874">
                  <c:v>47.899999999998563</c:v>
                </c:pt>
                <c:pt idx="2875">
                  <c:v>47.916666666665229</c:v>
                </c:pt>
                <c:pt idx="2876">
                  <c:v>47.933333333331895</c:v>
                </c:pt>
                <c:pt idx="2877">
                  <c:v>47.94999999999856</c:v>
                </c:pt>
                <c:pt idx="2878">
                  <c:v>47.966666666665226</c:v>
                </c:pt>
                <c:pt idx="2879">
                  <c:v>47.983333333331892</c:v>
                </c:pt>
                <c:pt idx="2880">
                  <c:v>47.999999999998558</c:v>
                </c:pt>
                <c:pt idx="2881">
                  <c:v>48.016666666665223</c:v>
                </c:pt>
                <c:pt idx="2882">
                  <c:v>48.033333333331889</c:v>
                </c:pt>
                <c:pt idx="2883">
                  <c:v>48.049999999998555</c:v>
                </c:pt>
                <c:pt idx="2884">
                  <c:v>48.06666666666522</c:v>
                </c:pt>
                <c:pt idx="2885">
                  <c:v>48.083333333331886</c:v>
                </c:pt>
                <c:pt idx="2886">
                  <c:v>48.099999999998552</c:v>
                </c:pt>
                <c:pt idx="2887">
                  <c:v>48.116666666665218</c:v>
                </c:pt>
                <c:pt idx="2888">
                  <c:v>48.133333333331883</c:v>
                </c:pt>
                <c:pt idx="2889">
                  <c:v>48.149999999998549</c:v>
                </c:pt>
                <c:pt idx="2890">
                  <c:v>48.166666666665215</c:v>
                </c:pt>
                <c:pt idx="2891">
                  <c:v>48.183333333331881</c:v>
                </c:pt>
                <c:pt idx="2892">
                  <c:v>48.199999999998546</c:v>
                </c:pt>
                <c:pt idx="2893">
                  <c:v>48.216666666665212</c:v>
                </c:pt>
                <c:pt idx="2894">
                  <c:v>48.233333333331878</c:v>
                </c:pt>
                <c:pt idx="2895">
                  <c:v>48.249999999998543</c:v>
                </c:pt>
                <c:pt idx="2896">
                  <c:v>48.266666666665209</c:v>
                </c:pt>
                <c:pt idx="2897">
                  <c:v>48.283333333331875</c:v>
                </c:pt>
                <c:pt idx="2898">
                  <c:v>48.299999999998541</c:v>
                </c:pt>
                <c:pt idx="2899">
                  <c:v>48.316666666665206</c:v>
                </c:pt>
                <c:pt idx="2900">
                  <c:v>48.333333333331872</c:v>
                </c:pt>
                <c:pt idx="2901">
                  <c:v>48.349999999998538</c:v>
                </c:pt>
                <c:pt idx="2902">
                  <c:v>48.366666666665203</c:v>
                </c:pt>
                <c:pt idx="2903">
                  <c:v>48.383333333331869</c:v>
                </c:pt>
                <c:pt idx="2904">
                  <c:v>48.399999999998535</c:v>
                </c:pt>
                <c:pt idx="2905">
                  <c:v>48.416666666665201</c:v>
                </c:pt>
                <c:pt idx="2906">
                  <c:v>48.433333333331866</c:v>
                </c:pt>
                <c:pt idx="2907">
                  <c:v>48.449999999998532</c:v>
                </c:pt>
                <c:pt idx="2908">
                  <c:v>48.466666666665198</c:v>
                </c:pt>
                <c:pt idx="2909">
                  <c:v>48.483333333331863</c:v>
                </c:pt>
                <c:pt idx="2910">
                  <c:v>48.499999999998529</c:v>
                </c:pt>
                <c:pt idx="2911">
                  <c:v>48.516666666665195</c:v>
                </c:pt>
                <c:pt idx="2912">
                  <c:v>48.533333333331861</c:v>
                </c:pt>
                <c:pt idx="2913">
                  <c:v>48.549999999998526</c:v>
                </c:pt>
                <c:pt idx="2914">
                  <c:v>48.566666666665192</c:v>
                </c:pt>
                <c:pt idx="2915">
                  <c:v>48.583333333331858</c:v>
                </c:pt>
                <c:pt idx="2916">
                  <c:v>48.599999999998523</c:v>
                </c:pt>
                <c:pt idx="2917">
                  <c:v>48.616666666665189</c:v>
                </c:pt>
                <c:pt idx="2918">
                  <c:v>48.633333333331855</c:v>
                </c:pt>
                <c:pt idx="2919">
                  <c:v>48.649999999998521</c:v>
                </c:pt>
                <c:pt idx="2920">
                  <c:v>48.666666666665186</c:v>
                </c:pt>
                <c:pt idx="2921">
                  <c:v>48.683333333331852</c:v>
                </c:pt>
                <c:pt idx="2922">
                  <c:v>48.699999999998518</c:v>
                </c:pt>
                <c:pt idx="2923">
                  <c:v>48.716666666665184</c:v>
                </c:pt>
                <c:pt idx="2924">
                  <c:v>48.733333333331849</c:v>
                </c:pt>
                <c:pt idx="2925">
                  <c:v>48.749999999998515</c:v>
                </c:pt>
                <c:pt idx="2926">
                  <c:v>48.766666666665181</c:v>
                </c:pt>
                <c:pt idx="2927">
                  <c:v>48.783333333331846</c:v>
                </c:pt>
                <c:pt idx="2928">
                  <c:v>48.799999999998512</c:v>
                </c:pt>
                <c:pt idx="2929">
                  <c:v>48.816666666665178</c:v>
                </c:pt>
                <c:pt idx="2930">
                  <c:v>48.833333333331844</c:v>
                </c:pt>
                <c:pt idx="2931">
                  <c:v>48.849999999998509</c:v>
                </c:pt>
                <c:pt idx="2932">
                  <c:v>48.866666666665175</c:v>
                </c:pt>
                <c:pt idx="2933">
                  <c:v>48.883333333331841</c:v>
                </c:pt>
                <c:pt idx="2934">
                  <c:v>48.899999999998506</c:v>
                </c:pt>
                <c:pt idx="2935">
                  <c:v>48.916666666665172</c:v>
                </c:pt>
                <c:pt idx="2936">
                  <c:v>48.933333333331838</c:v>
                </c:pt>
                <c:pt idx="2937">
                  <c:v>48.949999999998504</c:v>
                </c:pt>
                <c:pt idx="2938">
                  <c:v>48.966666666665169</c:v>
                </c:pt>
                <c:pt idx="2939">
                  <c:v>48.983333333331835</c:v>
                </c:pt>
                <c:pt idx="2940">
                  <c:v>48.999999999998501</c:v>
                </c:pt>
                <c:pt idx="2941">
                  <c:v>49.016666666665166</c:v>
                </c:pt>
                <c:pt idx="2942">
                  <c:v>49.033333333331832</c:v>
                </c:pt>
                <c:pt idx="2943">
                  <c:v>49.049999999998498</c:v>
                </c:pt>
                <c:pt idx="2944">
                  <c:v>49.066666666665164</c:v>
                </c:pt>
                <c:pt idx="2945">
                  <c:v>49.083333333331829</c:v>
                </c:pt>
                <c:pt idx="2946">
                  <c:v>49.099999999998495</c:v>
                </c:pt>
                <c:pt idx="2947">
                  <c:v>49.116666666665161</c:v>
                </c:pt>
                <c:pt idx="2948">
                  <c:v>49.133333333331827</c:v>
                </c:pt>
                <c:pt idx="2949">
                  <c:v>49.149999999998492</c:v>
                </c:pt>
                <c:pt idx="2950">
                  <c:v>49.166666666665158</c:v>
                </c:pt>
                <c:pt idx="2951">
                  <c:v>49.183333333331824</c:v>
                </c:pt>
                <c:pt idx="2952">
                  <c:v>49.199999999998489</c:v>
                </c:pt>
                <c:pt idx="2953">
                  <c:v>49.216666666665155</c:v>
                </c:pt>
                <c:pt idx="2954">
                  <c:v>49.233333333331821</c:v>
                </c:pt>
                <c:pt idx="2955">
                  <c:v>49.249999999998487</c:v>
                </c:pt>
                <c:pt idx="2956">
                  <c:v>49.266666666665152</c:v>
                </c:pt>
                <c:pt idx="2957">
                  <c:v>49.283333333331818</c:v>
                </c:pt>
                <c:pt idx="2958">
                  <c:v>49.299999999998484</c:v>
                </c:pt>
                <c:pt idx="2959">
                  <c:v>49.316666666665149</c:v>
                </c:pt>
                <c:pt idx="2960">
                  <c:v>49.333333333331815</c:v>
                </c:pt>
                <c:pt idx="2961">
                  <c:v>49.349999999998481</c:v>
                </c:pt>
                <c:pt idx="2962">
                  <c:v>49.366666666665147</c:v>
                </c:pt>
                <c:pt idx="2963">
                  <c:v>49.383333333331812</c:v>
                </c:pt>
                <c:pt idx="2964">
                  <c:v>49.399999999998478</c:v>
                </c:pt>
                <c:pt idx="2965">
                  <c:v>49.416666666665144</c:v>
                </c:pt>
                <c:pt idx="2966">
                  <c:v>49.433333333331809</c:v>
                </c:pt>
                <c:pt idx="2967">
                  <c:v>49.449999999998475</c:v>
                </c:pt>
                <c:pt idx="2968">
                  <c:v>49.466666666665141</c:v>
                </c:pt>
                <c:pt idx="2969">
                  <c:v>49.483333333331807</c:v>
                </c:pt>
                <c:pt idx="2970">
                  <c:v>49.499999999998472</c:v>
                </c:pt>
                <c:pt idx="2971">
                  <c:v>49.516666666665138</c:v>
                </c:pt>
                <c:pt idx="2972">
                  <c:v>49.533333333331804</c:v>
                </c:pt>
                <c:pt idx="2973">
                  <c:v>49.549999999998469</c:v>
                </c:pt>
                <c:pt idx="2974">
                  <c:v>49.566666666665135</c:v>
                </c:pt>
                <c:pt idx="2975">
                  <c:v>49.583333333331801</c:v>
                </c:pt>
                <c:pt idx="2976">
                  <c:v>49.599999999998467</c:v>
                </c:pt>
                <c:pt idx="2977">
                  <c:v>49.616666666665132</c:v>
                </c:pt>
                <c:pt idx="2978">
                  <c:v>49.633333333331798</c:v>
                </c:pt>
                <c:pt idx="2979">
                  <c:v>49.649999999998464</c:v>
                </c:pt>
                <c:pt idx="2980">
                  <c:v>49.66666666666513</c:v>
                </c:pt>
                <c:pt idx="2981">
                  <c:v>49.683333333331795</c:v>
                </c:pt>
                <c:pt idx="2982">
                  <c:v>49.699999999998461</c:v>
                </c:pt>
                <c:pt idx="2983">
                  <c:v>49.716666666665127</c:v>
                </c:pt>
                <c:pt idx="2984">
                  <c:v>49.733333333331792</c:v>
                </c:pt>
                <c:pt idx="2985">
                  <c:v>49.749999999998458</c:v>
                </c:pt>
                <c:pt idx="2986">
                  <c:v>49.766666666665124</c:v>
                </c:pt>
                <c:pt idx="2987">
                  <c:v>49.78333333333179</c:v>
                </c:pt>
                <c:pt idx="2988">
                  <c:v>49.799999999998455</c:v>
                </c:pt>
                <c:pt idx="2989">
                  <c:v>49.816666666665121</c:v>
                </c:pt>
                <c:pt idx="2990">
                  <c:v>49.833333333331787</c:v>
                </c:pt>
                <c:pt idx="2991">
                  <c:v>49.849999999998452</c:v>
                </c:pt>
                <c:pt idx="2992">
                  <c:v>49.866666666665118</c:v>
                </c:pt>
                <c:pt idx="2993">
                  <c:v>49.883333333331784</c:v>
                </c:pt>
                <c:pt idx="2994">
                  <c:v>49.89999999999845</c:v>
                </c:pt>
                <c:pt idx="2995">
                  <c:v>49.916666666665115</c:v>
                </c:pt>
                <c:pt idx="2996">
                  <c:v>49.933333333331781</c:v>
                </c:pt>
                <c:pt idx="2997">
                  <c:v>49.949999999998447</c:v>
                </c:pt>
                <c:pt idx="2998">
                  <c:v>49.966666666665112</c:v>
                </c:pt>
                <c:pt idx="2999">
                  <c:v>49.983333333331778</c:v>
                </c:pt>
                <c:pt idx="3000">
                  <c:v>49.999999999998444</c:v>
                </c:pt>
                <c:pt idx="3001">
                  <c:v>50.01666666666511</c:v>
                </c:pt>
                <c:pt idx="3002">
                  <c:v>50.033333333331775</c:v>
                </c:pt>
                <c:pt idx="3003">
                  <c:v>50.049999999998441</c:v>
                </c:pt>
                <c:pt idx="3004">
                  <c:v>50.066666666665107</c:v>
                </c:pt>
                <c:pt idx="3005">
                  <c:v>50.083333333331773</c:v>
                </c:pt>
                <c:pt idx="3006">
                  <c:v>50.099999999998438</c:v>
                </c:pt>
                <c:pt idx="3007">
                  <c:v>50.116666666665104</c:v>
                </c:pt>
                <c:pt idx="3008">
                  <c:v>50.13333333333177</c:v>
                </c:pt>
                <c:pt idx="3009">
                  <c:v>50.149999999998435</c:v>
                </c:pt>
                <c:pt idx="3010">
                  <c:v>50.166666666665101</c:v>
                </c:pt>
                <c:pt idx="3011">
                  <c:v>50.183333333331767</c:v>
                </c:pt>
                <c:pt idx="3012">
                  <c:v>50.199999999998433</c:v>
                </c:pt>
                <c:pt idx="3013">
                  <c:v>50.216666666665098</c:v>
                </c:pt>
                <c:pt idx="3014">
                  <c:v>50.233333333331764</c:v>
                </c:pt>
                <c:pt idx="3015">
                  <c:v>50.24999999999843</c:v>
                </c:pt>
                <c:pt idx="3016">
                  <c:v>50.266666666665095</c:v>
                </c:pt>
                <c:pt idx="3017">
                  <c:v>50.283333333331761</c:v>
                </c:pt>
                <c:pt idx="3018">
                  <c:v>50.299999999998427</c:v>
                </c:pt>
                <c:pt idx="3019">
                  <c:v>50.316666666665093</c:v>
                </c:pt>
                <c:pt idx="3020">
                  <c:v>50.333333333331758</c:v>
                </c:pt>
                <c:pt idx="3021">
                  <c:v>50.349999999998424</c:v>
                </c:pt>
                <c:pt idx="3022">
                  <c:v>50.36666666666509</c:v>
                </c:pt>
                <c:pt idx="3023">
                  <c:v>50.383333333331755</c:v>
                </c:pt>
                <c:pt idx="3024">
                  <c:v>50.399999999998421</c:v>
                </c:pt>
                <c:pt idx="3025">
                  <c:v>50.416666666665087</c:v>
                </c:pt>
                <c:pt idx="3026">
                  <c:v>50.433333333331753</c:v>
                </c:pt>
                <c:pt idx="3027">
                  <c:v>50.449999999998418</c:v>
                </c:pt>
                <c:pt idx="3028">
                  <c:v>50.466666666665084</c:v>
                </c:pt>
                <c:pt idx="3029">
                  <c:v>50.48333333333175</c:v>
                </c:pt>
                <c:pt idx="3030">
                  <c:v>50.499999999998415</c:v>
                </c:pt>
                <c:pt idx="3031">
                  <c:v>50.516666666665081</c:v>
                </c:pt>
                <c:pt idx="3032">
                  <c:v>50.533333333331747</c:v>
                </c:pt>
                <c:pt idx="3033">
                  <c:v>50.549999999998413</c:v>
                </c:pt>
                <c:pt idx="3034">
                  <c:v>50.566666666665078</c:v>
                </c:pt>
                <c:pt idx="3035">
                  <c:v>50.583333333331744</c:v>
                </c:pt>
                <c:pt idx="3036">
                  <c:v>50.59999999999841</c:v>
                </c:pt>
                <c:pt idx="3037">
                  <c:v>50.616666666665076</c:v>
                </c:pt>
                <c:pt idx="3038">
                  <c:v>50.633333333331741</c:v>
                </c:pt>
                <c:pt idx="3039">
                  <c:v>50.649999999998407</c:v>
                </c:pt>
                <c:pt idx="3040">
                  <c:v>50.666666666665073</c:v>
                </c:pt>
                <c:pt idx="3041">
                  <c:v>50.683333333331738</c:v>
                </c:pt>
                <c:pt idx="3042">
                  <c:v>50.699999999998404</c:v>
                </c:pt>
                <c:pt idx="3043">
                  <c:v>50.71666666666507</c:v>
                </c:pt>
                <c:pt idx="3044">
                  <c:v>50.733333333331736</c:v>
                </c:pt>
                <c:pt idx="3045">
                  <c:v>50.749999999998401</c:v>
                </c:pt>
                <c:pt idx="3046">
                  <c:v>50.766666666665067</c:v>
                </c:pt>
                <c:pt idx="3047">
                  <c:v>50.783333333331733</c:v>
                </c:pt>
                <c:pt idx="3048">
                  <c:v>50.799999999998398</c:v>
                </c:pt>
                <c:pt idx="3049">
                  <c:v>50.816666666665064</c:v>
                </c:pt>
                <c:pt idx="3050">
                  <c:v>50.83333333333173</c:v>
                </c:pt>
                <c:pt idx="3051">
                  <c:v>50.849999999998396</c:v>
                </c:pt>
                <c:pt idx="3052">
                  <c:v>50.866666666665061</c:v>
                </c:pt>
                <c:pt idx="3053">
                  <c:v>50.883333333331727</c:v>
                </c:pt>
                <c:pt idx="3054">
                  <c:v>50.899999999998393</c:v>
                </c:pt>
                <c:pt idx="3055">
                  <c:v>50.916666666665058</c:v>
                </c:pt>
                <c:pt idx="3056">
                  <c:v>50.933333333331724</c:v>
                </c:pt>
                <c:pt idx="3057">
                  <c:v>50.94999999999839</c:v>
                </c:pt>
                <c:pt idx="3058">
                  <c:v>50.966666666665056</c:v>
                </c:pt>
                <c:pt idx="3059">
                  <c:v>50.983333333331721</c:v>
                </c:pt>
                <c:pt idx="3060">
                  <c:v>50.999999999998387</c:v>
                </c:pt>
                <c:pt idx="3061">
                  <c:v>51.016666666665053</c:v>
                </c:pt>
                <c:pt idx="3062">
                  <c:v>51.033333333331719</c:v>
                </c:pt>
                <c:pt idx="3063">
                  <c:v>51.049999999998384</c:v>
                </c:pt>
                <c:pt idx="3064">
                  <c:v>51.06666666666505</c:v>
                </c:pt>
                <c:pt idx="3065">
                  <c:v>51.083333333331716</c:v>
                </c:pt>
                <c:pt idx="3066">
                  <c:v>51.099999999998381</c:v>
                </c:pt>
                <c:pt idx="3067">
                  <c:v>51.116666666665047</c:v>
                </c:pt>
                <c:pt idx="3068">
                  <c:v>51.133333333331713</c:v>
                </c:pt>
                <c:pt idx="3069">
                  <c:v>51.149999999998379</c:v>
                </c:pt>
                <c:pt idx="3070">
                  <c:v>51.166666666665044</c:v>
                </c:pt>
                <c:pt idx="3071">
                  <c:v>51.18333333333171</c:v>
                </c:pt>
                <c:pt idx="3072">
                  <c:v>51.199999999998376</c:v>
                </c:pt>
                <c:pt idx="3073">
                  <c:v>51.216666666665041</c:v>
                </c:pt>
                <c:pt idx="3074">
                  <c:v>51.233333333331707</c:v>
                </c:pt>
                <c:pt idx="3075">
                  <c:v>51.249999999998373</c:v>
                </c:pt>
                <c:pt idx="3076">
                  <c:v>51.266666666665039</c:v>
                </c:pt>
                <c:pt idx="3077">
                  <c:v>51.283333333331704</c:v>
                </c:pt>
                <c:pt idx="3078">
                  <c:v>51.29999999999837</c:v>
                </c:pt>
                <c:pt idx="3079">
                  <c:v>51.316666666665036</c:v>
                </c:pt>
                <c:pt idx="3080">
                  <c:v>51.333333333331701</c:v>
                </c:pt>
                <c:pt idx="3081">
                  <c:v>51.349999999998367</c:v>
                </c:pt>
                <c:pt idx="3082">
                  <c:v>51.366666666665033</c:v>
                </c:pt>
                <c:pt idx="3083">
                  <c:v>51.383333333331699</c:v>
                </c:pt>
                <c:pt idx="3084">
                  <c:v>51.399999999998364</c:v>
                </c:pt>
                <c:pt idx="3085">
                  <c:v>51.41666666666503</c:v>
                </c:pt>
                <c:pt idx="3086">
                  <c:v>51.433333333331696</c:v>
                </c:pt>
                <c:pt idx="3087">
                  <c:v>51.449999999998361</c:v>
                </c:pt>
                <c:pt idx="3088">
                  <c:v>51.466666666665027</c:v>
                </c:pt>
                <c:pt idx="3089">
                  <c:v>51.483333333331693</c:v>
                </c:pt>
                <c:pt idx="3090">
                  <c:v>51.499999999998359</c:v>
                </c:pt>
                <c:pt idx="3091">
                  <c:v>51.516666666665024</c:v>
                </c:pt>
                <c:pt idx="3092">
                  <c:v>51.53333333333169</c:v>
                </c:pt>
                <c:pt idx="3093">
                  <c:v>51.549999999998356</c:v>
                </c:pt>
                <c:pt idx="3094">
                  <c:v>51.566666666665022</c:v>
                </c:pt>
                <c:pt idx="3095">
                  <c:v>51.583333333331687</c:v>
                </c:pt>
                <c:pt idx="3096">
                  <c:v>51.599999999998353</c:v>
                </c:pt>
                <c:pt idx="3097">
                  <c:v>51.616666666665019</c:v>
                </c:pt>
                <c:pt idx="3098">
                  <c:v>51.633333333331684</c:v>
                </c:pt>
                <c:pt idx="3099">
                  <c:v>51.64999999999835</c:v>
                </c:pt>
                <c:pt idx="3100">
                  <c:v>51.666666666665016</c:v>
                </c:pt>
                <c:pt idx="3101">
                  <c:v>51.683333333331682</c:v>
                </c:pt>
                <c:pt idx="3102">
                  <c:v>51.699999999998347</c:v>
                </c:pt>
                <c:pt idx="3103">
                  <c:v>51.716666666665013</c:v>
                </c:pt>
                <c:pt idx="3104">
                  <c:v>51.733333333331679</c:v>
                </c:pt>
                <c:pt idx="3105">
                  <c:v>51.749999999998344</c:v>
                </c:pt>
                <c:pt idx="3106">
                  <c:v>51.76666666666501</c:v>
                </c:pt>
                <c:pt idx="3107">
                  <c:v>51.783333333331676</c:v>
                </c:pt>
                <c:pt idx="3108">
                  <c:v>51.799999999998342</c:v>
                </c:pt>
                <c:pt idx="3109">
                  <c:v>51.816666666665007</c:v>
                </c:pt>
                <c:pt idx="3110">
                  <c:v>51.833333333331673</c:v>
                </c:pt>
                <c:pt idx="3111">
                  <c:v>51.849999999998339</c:v>
                </c:pt>
                <c:pt idx="3112">
                  <c:v>51.866666666665004</c:v>
                </c:pt>
                <c:pt idx="3113">
                  <c:v>51.88333333333167</c:v>
                </c:pt>
                <c:pt idx="3114">
                  <c:v>51.899999999998336</c:v>
                </c:pt>
                <c:pt idx="3115">
                  <c:v>51.916666666665002</c:v>
                </c:pt>
                <c:pt idx="3116">
                  <c:v>51.933333333331667</c:v>
                </c:pt>
                <c:pt idx="3117">
                  <c:v>51.949999999998333</c:v>
                </c:pt>
                <c:pt idx="3118">
                  <c:v>51.966666666664999</c:v>
                </c:pt>
                <c:pt idx="3119">
                  <c:v>51.983333333331665</c:v>
                </c:pt>
                <c:pt idx="3120">
                  <c:v>51.99999999999833</c:v>
                </c:pt>
                <c:pt idx="3121">
                  <c:v>52.016666666664996</c:v>
                </c:pt>
                <c:pt idx="3122">
                  <c:v>52.033333333331662</c:v>
                </c:pt>
                <c:pt idx="3123">
                  <c:v>52.049999999998327</c:v>
                </c:pt>
                <c:pt idx="3124">
                  <c:v>52.066666666664993</c:v>
                </c:pt>
                <c:pt idx="3125">
                  <c:v>52.083333333331659</c:v>
                </c:pt>
                <c:pt idx="3126">
                  <c:v>52.099999999998325</c:v>
                </c:pt>
                <c:pt idx="3127">
                  <c:v>52.11666666666499</c:v>
                </c:pt>
                <c:pt idx="3128">
                  <c:v>52.133333333331656</c:v>
                </c:pt>
                <c:pt idx="3129">
                  <c:v>52.149999999998322</c:v>
                </c:pt>
                <c:pt idx="3130">
                  <c:v>52.166666666664987</c:v>
                </c:pt>
                <c:pt idx="3131">
                  <c:v>52.183333333331653</c:v>
                </c:pt>
                <c:pt idx="3132">
                  <c:v>52.199999999998319</c:v>
                </c:pt>
                <c:pt idx="3133">
                  <c:v>52.216666666664985</c:v>
                </c:pt>
                <c:pt idx="3134">
                  <c:v>52.23333333333165</c:v>
                </c:pt>
                <c:pt idx="3135">
                  <c:v>52.249999999998316</c:v>
                </c:pt>
                <c:pt idx="3136">
                  <c:v>52.266666666664982</c:v>
                </c:pt>
                <c:pt idx="3137">
                  <c:v>52.283333333331647</c:v>
                </c:pt>
                <c:pt idx="3138">
                  <c:v>52.299999999998313</c:v>
                </c:pt>
                <c:pt idx="3139">
                  <c:v>52.316666666664979</c:v>
                </c:pt>
                <c:pt idx="3140">
                  <c:v>52.333333333331645</c:v>
                </c:pt>
                <c:pt idx="3141">
                  <c:v>52.34999999999831</c:v>
                </c:pt>
                <c:pt idx="3142">
                  <c:v>52.366666666664976</c:v>
                </c:pt>
                <c:pt idx="3143">
                  <c:v>52.383333333331642</c:v>
                </c:pt>
                <c:pt idx="3144">
                  <c:v>52.399999999998307</c:v>
                </c:pt>
                <c:pt idx="3145">
                  <c:v>52.416666666664973</c:v>
                </c:pt>
                <c:pt idx="3146">
                  <c:v>52.433333333331639</c:v>
                </c:pt>
                <c:pt idx="3147">
                  <c:v>52.449999999998305</c:v>
                </c:pt>
                <c:pt idx="3148">
                  <c:v>52.46666666666497</c:v>
                </c:pt>
                <c:pt idx="3149">
                  <c:v>52.483333333331636</c:v>
                </c:pt>
                <c:pt idx="3150">
                  <c:v>52.499999999998302</c:v>
                </c:pt>
                <c:pt idx="3151">
                  <c:v>52.516666666664968</c:v>
                </c:pt>
                <c:pt idx="3152">
                  <c:v>52.533333333331633</c:v>
                </c:pt>
                <c:pt idx="3153">
                  <c:v>52.549999999998299</c:v>
                </c:pt>
                <c:pt idx="3154">
                  <c:v>52.566666666664965</c:v>
                </c:pt>
                <c:pt idx="3155">
                  <c:v>52.58333333333163</c:v>
                </c:pt>
                <c:pt idx="3156">
                  <c:v>52.599999999998296</c:v>
                </c:pt>
                <c:pt idx="3157">
                  <c:v>52.616666666664962</c:v>
                </c:pt>
                <c:pt idx="3158">
                  <c:v>52.633333333331628</c:v>
                </c:pt>
                <c:pt idx="3159">
                  <c:v>52.649999999998293</c:v>
                </c:pt>
                <c:pt idx="3160">
                  <c:v>52.666666666664959</c:v>
                </c:pt>
                <c:pt idx="3161">
                  <c:v>52.683333333331625</c:v>
                </c:pt>
                <c:pt idx="3162">
                  <c:v>52.69999999999829</c:v>
                </c:pt>
                <c:pt idx="3163">
                  <c:v>52.716666666664956</c:v>
                </c:pt>
                <c:pt idx="3164">
                  <c:v>52.733333333331622</c:v>
                </c:pt>
                <c:pt idx="3165">
                  <c:v>52.749999999998288</c:v>
                </c:pt>
                <c:pt idx="3166">
                  <c:v>52.766666666664953</c:v>
                </c:pt>
                <c:pt idx="3167">
                  <c:v>52.783333333331619</c:v>
                </c:pt>
                <c:pt idx="3168">
                  <c:v>52.799999999998285</c:v>
                </c:pt>
                <c:pt idx="3169">
                  <c:v>52.81666666666495</c:v>
                </c:pt>
                <c:pt idx="3170">
                  <c:v>52.833333333331616</c:v>
                </c:pt>
                <c:pt idx="3171">
                  <c:v>52.849999999998282</c:v>
                </c:pt>
                <c:pt idx="3172">
                  <c:v>52.866666666664948</c:v>
                </c:pt>
                <c:pt idx="3173">
                  <c:v>52.883333333331613</c:v>
                </c:pt>
                <c:pt idx="3174">
                  <c:v>52.899999999998279</c:v>
                </c:pt>
                <c:pt idx="3175">
                  <c:v>52.916666666664945</c:v>
                </c:pt>
                <c:pt idx="3176">
                  <c:v>52.933333333331611</c:v>
                </c:pt>
                <c:pt idx="3177">
                  <c:v>52.949999999998276</c:v>
                </c:pt>
                <c:pt idx="3178">
                  <c:v>52.966666666664942</c:v>
                </c:pt>
                <c:pt idx="3179">
                  <c:v>52.983333333331608</c:v>
                </c:pt>
                <c:pt idx="3180">
                  <c:v>52.999999999998273</c:v>
                </c:pt>
                <c:pt idx="3181">
                  <c:v>53.016666666664939</c:v>
                </c:pt>
                <c:pt idx="3182">
                  <c:v>53.033333333331605</c:v>
                </c:pt>
                <c:pt idx="3183">
                  <c:v>53.049999999998271</c:v>
                </c:pt>
                <c:pt idx="3184">
                  <c:v>53.066666666664936</c:v>
                </c:pt>
                <c:pt idx="3185">
                  <c:v>53.083333333331602</c:v>
                </c:pt>
                <c:pt idx="3186">
                  <c:v>53.099999999998268</c:v>
                </c:pt>
                <c:pt idx="3187">
                  <c:v>53.116666666664933</c:v>
                </c:pt>
                <c:pt idx="3188">
                  <c:v>53.133333333331599</c:v>
                </c:pt>
                <c:pt idx="3189">
                  <c:v>53.149999999998265</c:v>
                </c:pt>
                <c:pt idx="3190">
                  <c:v>53.166666666664931</c:v>
                </c:pt>
                <c:pt idx="3191">
                  <c:v>53.183333333331596</c:v>
                </c:pt>
                <c:pt idx="3192">
                  <c:v>53.199999999998262</c:v>
                </c:pt>
                <c:pt idx="3193">
                  <c:v>53.216666666664928</c:v>
                </c:pt>
                <c:pt idx="3194">
                  <c:v>53.233333333331593</c:v>
                </c:pt>
                <c:pt idx="3195">
                  <c:v>53.249999999998259</c:v>
                </c:pt>
                <c:pt idx="3196">
                  <c:v>53.266666666664925</c:v>
                </c:pt>
                <c:pt idx="3197">
                  <c:v>53.283333333331591</c:v>
                </c:pt>
                <c:pt idx="3198">
                  <c:v>53.299999999998256</c:v>
                </c:pt>
                <c:pt idx="3199">
                  <c:v>53.316666666664922</c:v>
                </c:pt>
                <c:pt idx="3200">
                  <c:v>53.333333333331588</c:v>
                </c:pt>
                <c:pt idx="3201">
                  <c:v>53.349999999998253</c:v>
                </c:pt>
                <c:pt idx="3202">
                  <c:v>53.366666666664919</c:v>
                </c:pt>
                <c:pt idx="3203">
                  <c:v>53.383333333331585</c:v>
                </c:pt>
                <c:pt idx="3204">
                  <c:v>53.399999999998251</c:v>
                </c:pt>
                <c:pt idx="3205">
                  <c:v>53.416666666664916</c:v>
                </c:pt>
                <c:pt idx="3206">
                  <c:v>53.433333333331582</c:v>
                </c:pt>
                <c:pt idx="3207">
                  <c:v>53.449999999998248</c:v>
                </c:pt>
                <c:pt idx="3208">
                  <c:v>53.466666666664914</c:v>
                </c:pt>
                <c:pt idx="3209">
                  <c:v>53.483333333331579</c:v>
                </c:pt>
                <c:pt idx="3210">
                  <c:v>53.499999999998245</c:v>
                </c:pt>
                <c:pt idx="3211">
                  <c:v>53.516666666664911</c:v>
                </c:pt>
                <c:pt idx="3212">
                  <c:v>53.533333333331576</c:v>
                </c:pt>
                <c:pt idx="3213">
                  <c:v>53.549999999998242</c:v>
                </c:pt>
                <c:pt idx="3214">
                  <c:v>53.566666666664908</c:v>
                </c:pt>
                <c:pt idx="3215">
                  <c:v>53.583333333331574</c:v>
                </c:pt>
                <c:pt idx="3216">
                  <c:v>53.599999999998239</c:v>
                </c:pt>
                <c:pt idx="3217">
                  <c:v>53.616666666664905</c:v>
                </c:pt>
                <c:pt idx="3218">
                  <c:v>53.633333333331571</c:v>
                </c:pt>
                <c:pt idx="3219">
                  <c:v>53.649999999998236</c:v>
                </c:pt>
                <c:pt idx="3220">
                  <c:v>53.666666666664902</c:v>
                </c:pt>
                <c:pt idx="3221">
                  <c:v>53.683333333331568</c:v>
                </c:pt>
                <c:pt idx="3222">
                  <c:v>53.699999999998234</c:v>
                </c:pt>
                <c:pt idx="3223">
                  <c:v>53.716666666664899</c:v>
                </c:pt>
                <c:pt idx="3224">
                  <c:v>53.733333333331565</c:v>
                </c:pt>
                <c:pt idx="3225">
                  <c:v>53.749999999998231</c:v>
                </c:pt>
                <c:pt idx="3226">
                  <c:v>53.766666666664896</c:v>
                </c:pt>
                <c:pt idx="3227">
                  <c:v>53.783333333331562</c:v>
                </c:pt>
                <c:pt idx="3228">
                  <c:v>53.799999999998228</c:v>
                </c:pt>
                <c:pt idx="3229">
                  <c:v>53.816666666664894</c:v>
                </c:pt>
                <c:pt idx="3230">
                  <c:v>53.833333333331559</c:v>
                </c:pt>
                <c:pt idx="3231">
                  <c:v>53.849999999998225</c:v>
                </c:pt>
                <c:pt idx="3232">
                  <c:v>53.866666666664891</c:v>
                </c:pt>
                <c:pt idx="3233">
                  <c:v>53.883333333331557</c:v>
                </c:pt>
                <c:pt idx="3234">
                  <c:v>53.899999999998222</c:v>
                </c:pt>
                <c:pt idx="3235">
                  <c:v>53.916666666664888</c:v>
                </c:pt>
                <c:pt idx="3236">
                  <c:v>53.933333333331554</c:v>
                </c:pt>
                <c:pt idx="3237">
                  <c:v>53.949999999998219</c:v>
                </c:pt>
                <c:pt idx="3238">
                  <c:v>53.966666666664885</c:v>
                </c:pt>
                <c:pt idx="3239">
                  <c:v>53.983333333331551</c:v>
                </c:pt>
                <c:pt idx="3240">
                  <c:v>53.999999999998217</c:v>
                </c:pt>
                <c:pt idx="3241">
                  <c:v>54.016666666664882</c:v>
                </c:pt>
                <c:pt idx="3242">
                  <c:v>54.033333333331548</c:v>
                </c:pt>
                <c:pt idx="3243">
                  <c:v>54.049999999998214</c:v>
                </c:pt>
                <c:pt idx="3244">
                  <c:v>54.066666666664879</c:v>
                </c:pt>
                <c:pt idx="3245">
                  <c:v>54.083333333331545</c:v>
                </c:pt>
                <c:pt idx="3246">
                  <c:v>54.099999999998211</c:v>
                </c:pt>
                <c:pt idx="3247">
                  <c:v>54.116666666664877</c:v>
                </c:pt>
                <c:pt idx="3248">
                  <c:v>54.133333333331542</c:v>
                </c:pt>
                <c:pt idx="3249">
                  <c:v>54.149999999998208</c:v>
                </c:pt>
                <c:pt idx="3250">
                  <c:v>54.166666666664874</c:v>
                </c:pt>
                <c:pt idx="3251">
                  <c:v>54.183333333331539</c:v>
                </c:pt>
                <c:pt idx="3252">
                  <c:v>54.199999999998205</c:v>
                </c:pt>
                <c:pt idx="3253">
                  <c:v>54.216666666664871</c:v>
                </c:pt>
                <c:pt idx="3254">
                  <c:v>54.233333333331537</c:v>
                </c:pt>
                <c:pt idx="3255">
                  <c:v>54.249999999998202</c:v>
                </c:pt>
                <c:pt idx="3256">
                  <c:v>54.266666666664868</c:v>
                </c:pt>
                <c:pt idx="3257">
                  <c:v>54.283333333331534</c:v>
                </c:pt>
                <c:pt idx="3258">
                  <c:v>54.299999999998199</c:v>
                </c:pt>
                <c:pt idx="3259">
                  <c:v>54.316666666664865</c:v>
                </c:pt>
                <c:pt idx="3260">
                  <c:v>54.333333333331531</c:v>
                </c:pt>
                <c:pt idx="3261">
                  <c:v>54.349999999998197</c:v>
                </c:pt>
                <c:pt idx="3262">
                  <c:v>54.366666666664862</c:v>
                </c:pt>
                <c:pt idx="3263">
                  <c:v>54.383333333331528</c:v>
                </c:pt>
                <c:pt idx="3264">
                  <c:v>54.399999999998194</c:v>
                </c:pt>
                <c:pt idx="3265">
                  <c:v>54.41666666666486</c:v>
                </c:pt>
                <c:pt idx="3266">
                  <c:v>54.433333333331525</c:v>
                </c:pt>
                <c:pt idx="3267">
                  <c:v>54.449999999998191</c:v>
                </c:pt>
                <c:pt idx="3268">
                  <c:v>54.466666666664857</c:v>
                </c:pt>
                <c:pt idx="3269">
                  <c:v>54.483333333331522</c:v>
                </c:pt>
                <c:pt idx="3270">
                  <c:v>54.499999999998188</c:v>
                </c:pt>
                <c:pt idx="3271">
                  <c:v>54.516666666664854</c:v>
                </c:pt>
                <c:pt idx="3272">
                  <c:v>54.53333333333152</c:v>
                </c:pt>
                <c:pt idx="3273">
                  <c:v>54.549999999998185</c:v>
                </c:pt>
                <c:pt idx="3274">
                  <c:v>54.566666666664851</c:v>
                </c:pt>
                <c:pt idx="3275">
                  <c:v>54.583333333331517</c:v>
                </c:pt>
                <c:pt idx="3276">
                  <c:v>54.599999999998182</c:v>
                </c:pt>
                <c:pt idx="3277">
                  <c:v>54.616666666664848</c:v>
                </c:pt>
                <c:pt idx="3278">
                  <c:v>54.633333333331514</c:v>
                </c:pt>
                <c:pt idx="3279">
                  <c:v>54.64999999999818</c:v>
                </c:pt>
                <c:pt idx="3280">
                  <c:v>54.666666666664845</c:v>
                </c:pt>
                <c:pt idx="3281">
                  <c:v>54.683333333331511</c:v>
                </c:pt>
                <c:pt idx="3282">
                  <c:v>54.699999999998177</c:v>
                </c:pt>
                <c:pt idx="3283">
                  <c:v>54.716666666664842</c:v>
                </c:pt>
                <c:pt idx="3284">
                  <c:v>54.733333333331508</c:v>
                </c:pt>
                <c:pt idx="3285">
                  <c:v>54.749999999998174</c:v>
                </c:pt>
                <c:pt idx="3286">
                  <c:v>54.76666666666484</c:v>
                </c:pt>
                <c:pt idx="3287">
                  <c:v>54.783333333331505</c:v>
                </c:pt>
                <c:pt idx="3288">
                  <c:v>54.799999999998171</c:v>
                </c:pt>
                <c:pt idx="3289">
                  <c:v>54.816666666664837</c:v>
                </c:pt>
                <c:pt idx="3290">
                  <c:v>54.833333333331503</c:v>
                </c:pt>
                <c:pt idx="3291">
                  <c:v>54.849999999998168</c:v>
                </c:pt>
                <c:pt idx="3292">
                  <c:v>54.866666666664834</c:v>
                </c:pt>
                <c:pt idx="3293">
                  <c:v>54.8833333333315</c:v>
                </c:pt>
                <c:pt idx="3294">
                  <c:v>54.899999999998165</c:v>
                </c:pt>
                <c:pt idx="3295">
                  <c:v>54.916666666664831</c:v>
                </c:pt>
                <c:pt idx="3296">
                  <c:v>54.933333333331497</c:v>
                </c:pt>
                <c:pt idx="3297">
                  <c:v>54.949999999998163</c:v>
                </c:pt>
                <c:pt idx="3298">
                  <c:v>54.966666666664828</c:v>
                </c:pt>
                <c:pt idx="3299">
                  <c:v>54.983333333331494</c:v>
                </c:pt>
                <c:pt idx="3300">
                  <c:v>54.99999999999816</c:v>
                </c:pt>
                <c:pt idx="3301">
                  <c:v>55.016666666664825</c:v>
                </c:pt>
                <c:pt idx="3302">
                  <c:v>55.033333333331491</c:v>
                </c:pt>
                <c:pt idx="3303">
                  <c:v>55.049999999998157</c:v>
                </c:pt>
                <c:pt idx="3304">
                  <c:v>55.066666666664823</c:v>
                </c:pt>
                <c:pt idx="3305">
                  <c:v>55.083333333331488</c:v>
                </c:pt>
                <c:pt idx="3306">
                  <c:v>55.099999999998154</c:v>
                </c:pt>
                <c:pt idx="3307">
                  <c:v>55.11666666666482</c:v>
                </c:pt>
                <c:pt idx="3308">
                  <c:v>55.133333333331485</c:v>
                </c:pt>
                <c:pt idx="3309">
                  <c:v>55.149999999998151</c:v>
                </c:pt>
                <c:pt idx="3310">
                  <c:v>55.166666666664817</c:v>
                </c:pt>
                <c:pt idx="3311">
                  <c:v>55.183333333331483</c:v>
                </c:pt>
                <c:pt idx="3312">
                  <c:v>55.199999999998148</c:v>
                </c:pt>
                <c:pt idx="3313">
                  <c:v>55.216666666664814</c:v>
                </c:pt>
                <c:pt idx="3314">
                  <c:v>55.23333333333148</c:v>
                </c:pt>
                <c:pt idx="3315">
                  <c:v>55.249999999998145</c:v>
                </c:pt>
                <c:pt idx="3316">
                  <c:v>55.266666666664811</c:v>
                </c:pt>
                <c:pt idx="3317">
                  <c:v>55.283333333331477</c:v>
                </c:pt>
                <c:pt idx="3318">
                  <c:v>55.299999999998143</c:v>
                </c:pt>
                <c:pt idx="3319">
                  <c:v>55.316666666664808</c:v>
                </c:pt>
                <c:pt idx="3320">
                  <c:v>55.333333333331474</c:v>
                </c:pt>
                <c:pt idx="3321">
                  <c:v>55.34999999999814</c:v>
                </c:pt>
                <c:pt idx="3322">
                  <c:v>55.366666666664806</c:v>
                </c:pt>
                <c:pt idx="3323">
                  <c:v>55.383333333331471</c:v>
                </c:pt>
                <c:pt idx="3324">
                  <c:v>55.399999999998137</c:v>
                </c:pt>
                <c:pt idx="3325">
                  <c:v>55.416666666664803</c:v>
                </c:pt>
                <c:pt idx="3326">
                  <c:v>55.433333333331468</c:v>
                </c:pt>
                <c:pt idx="3327">
                  <c:v>55.449999999998134</c:v>
                </c:pt>
                <c:pt idx="3328">
                  <c:v>55.4666666666648</c:v>
                </c:pt>
                <c:pt idx="3329">
                  <c:v>55.483333333331466</c:v>
                </c:pt>
                <c:pt idx="3330">
                  <c:v>55.499999999998131</c:v>
                </c:pt>
                <c:pt idx="3331">
                  <c:v>55.516666666664797</c:v>
                </c:pt>
                <c:pt idx="3332">
                  <c:v>55.533333333331463</c:v>
                </c:pt>
                <c:pt idx="3333">
                  <c:v>55.549999999998128</c:v>
                </c:pt>
                <c:pt idx="3334">
                  <c:v>55.566666666664794</c:v>
                </c:pt>
                <c:pt idx="3335">
                  <c:v>55.58333333333146</c:v>
                </c:pt>
                <c:pt idx="3336">
                  <c:v>55.599999999998126</c:v>
                </c:pt>
                <c:pt idx="3337">
                  <c:v>55.616666666664791</c:v>
                </c:pt>
                <c:pt idx="3338">
                  <c:v>55.633333333331457</c:v>
                </c:pt>
                <c:pt idx="3339">
                  <c:v>55.649999999998123</c:v>
                </c:pt>
                <c:pt idx="3340">
                  <c:v>55.666666666664788</c:v>
                </c:pt>
                <c:pt idx="3341">
                  <c:v>55.683333333331454</c:v>
                </c:pt>
                <c:pt idx="3342">
                  <c:v>55.69999999999812</c:v>
                </c:pt>
                <c:pt idx="3343">
                  <c:v>55.716666666664786</c:v>
                </c:pt>
                <c:pt idx="3344">
                  <c:v>55.733333333331451</c:v>
                </c:pt>
                <c:pt idx="3345">
                  <c:v>55.749999999998117</c:v>
                </c:pt>
                <c:pt idx="3346">
                  <c:v>55.766666666664783</c:v>
                </c:pt>
                <c:pt idx="3347">
                  <c:v>55.783333333331449</c:v>
                </c:pt>
                <c:pt idx="3348">
                  <c:v>55.799999999998114</c:v>
                </c:pt>
                <c:pt idx="3349">
                  <c:v>55.81666666666478</c:v>
                </c:pt>
                <c:pt idx="3350">
                  <c:v>55.833333333331446</c:v>
                </c:pt>
                <c:pt idx="3351">
                  <c:v>55.849999999998111</c:v>
                </c:pt>
                <c:pt idx="3352">
                  <c:v>55.866666666664777</c:v>
                </c:pt>
                <c:pt idx="3353">
                  <c:v>55.883333333331443</c:v>
                </c:pt>
                <c:pt idx="3354">
                  <c:v>55.899999999998109</c:v>
                </c:pt>
                <c:pt idx="3355">
                  <c:v>55.916666666664774</c:v>
                </c:pt>
                <c:pt idx="3356">
                  <c:v>55.93333333333144</c:v>
                </c:pt>
                <c:pt idx="3357">
                  <c:v>55.949999999998106</c:v>
                </c:pt>
                <c:pt idx="3358">
                  <c:v>55.966666666664771</c:v>
                </c:pt>
                <c:pt idx="3359">
                  <c:v>55.983333333331437</c:v>
                </c:pt>
                <c:pt idx="3360">
                  <c:v>55.999999999998103</c:v>
                </c:pt>
                <c:pt idx="3361">
                  <c:v>56.016666666664769</c:v>
                </c:pt>
                <c:pt idx="3362">
                  <c:v>56.033333333331434</c:v>
                </c:pt>
                <c:pt idx="3363">
                  <c:v>56.0499999999981</c:v>
                </c:pt>
                <c:pt idx="3364">
                  <c:v>56.066666666664766</c:v>
                </c:pt>
                <c:pt idx="3365">
                  <c:v>56.083333333331431</c:v>
                </c:pt>
                <c:pt idx="3366">
                  <c:v>56.099999999998097</c:v>
                </c:pt>
                <c:pt idx="3367">
                  <c:v>56.116666666664763</c:v>
                </c:pt>
                <c:pt idx="3368">
                  <c:v>56.133333333331429</c:v>
                </c:pt>
                <c:pt idx="3369">
                  <c:v>56.149999999998094</c:v>
                </c:pt>
                <c:pt idx="3370">
                  <c:v>56.16666666666476</c:v>
                </c:pt>
                <c:pt idx="3371">
                  <c:v>56.183333333331426</c:v>
                </c:pt>
                <c:pt idx="3372">
                  <c:v>56.199999999998091</c:v>
                </c:pt>
                <c:pt idx="3373">
                  <c:v>56.216666666664757</c:v>
                </c:pt>
                <c:pt idx="3374">
                  <c:v>56.233333333331423</c:v>
                </c:pt>
                <c:pt idx="3375">
                  <c:v>56.249999999998089</c:v>
                </c:pt>
                <c:pt idx="3376">
                  <c:v>56.266666666664754</c:v>
                </c:pt>
                <c:pt idx="3377">
                  <c:v>56.28333333333142</c:v>
                </c:pt>
                <c:pt idx="3378">
                  <c:v>56.299999999998086</c:v>
                </c:pt>
                <c:pt idx="3379">
                  <c:v>56.316666666664752</c:v>
                </c:pt>
                <c:pt idx="3380">
                  <c:v>56.333333333331417</c:v>
                </c:pt>
                <c:pt idx="3381">
                  <c:v>56.349999999998083</c:v>
                </c:pt>
                <c:pt idx="3382">
                  <c:v>56.366666666664749</c:v>
                </c:pt>
                <c:pt idx="3383">
                  <c:v>56.383333333331414</c:v>
                </c:pt>
                <c:pt idx="3384">
                  <c:v>56.39999999999808</c:v>
                </c:pt>
                <c:pt idx="3385">
                  <c:v>56.416666666664746</c:v>
                </c:pt>
                <c:pt idx="3386">
                  <c:v>56.433333333331412</c:v>
                </c:pt>
                <c:pt idx="3387">
                  <c:v>56.449999999998077</c:v>
                </c:pt>
                <c:pt idx="3388">
                  <c:v>56.466666666664743</c:v>
                </c:pt>
                <c:pt idx="3389">
                  <c:v>56.483333333331409</c:v>
                </c:pt>
                <c:pt idx="3390">
                  <c:v>56.499999999998074</c:v>
                </c:pt>
                <c:pt idx="3391">
                  <c:v>56.51666666666474</c:v>
                </c:pt>
                <c:pt idx="3392">
                  <c:v>56.533333333331406</c:v>
                </c:pt>
                <c:pt idx="3393">
                  <c:v>56.549999999998072</c:v>
                </c:pt>
                <c:pt idx="3394">
                  <c:v>56.566666666664737</c:v>
                </c:pt>
                <c:pt idx="3395">
                  <c:v>56.583333333331403</c:v>
                </c:pt>
                <c:pt idx="3396">
                  <c:v>56.599999999998069</c:v>
                </c:pt>
                <c:pt idx="3397">
                  <c:v>56.616666666664734</c:v>
                </c:pt>
                <c:pt idx="3398">
                  <c:v>56.6333333333314</c:v>
                </c:pt>
                <c:pt idx="3399">
                  <c:v>56.649999999998066</c:v>
                </c:pt>
                <c:pt idx="3400">
                  <c:v>56.666666666664732</c:v>
                </c:pt>
                <c:pt idx="3401">
                  <c:v>56.683333333331397</c:v>
                </c:pt>
                <c:pt idx="3402">
                  <c:v>56.699999999998063</c:v>
                </c:pt>
                <c:pt idx="3403">
                  <c:v>56.716666666664729</c:v>
                </c:pt>
                <c:pt idx="3404">
                  <c:v>56.733333333331394</c:v>
                </c:pt>
                <c:pt idx="3405">
                  <c:v>56.74999999999806</c:v>
                </c:pt>
                <c:pt idx="3406">
                  <c:v>56.766666666664726</c:v>
                </c:pt>
                <c:pt idx="3407">
                  <c:v>56.783333333331392</c:v>
                </c:pt>
                <c:pt idx="3408">
                  <c:v>56.799999999998057</c:v>
                </c:pt>
                <c:pt idx="3409">
                  <c:v>56.816666666664723</c:v>
                </c:pt>
                <c:pt idx="3410">
                  <c:v>56.833333333331389</c:v>
                </c:pt>
                <c:pt idx="3411">
                  <c:v>56.849999999998055</c:v>
                </c:pt>
                <c:pt idx="3412">
                  <c:v>56.86666666666472</c:v>
                </c:pt>
                <c:pt idx="3413">
                  <c:v>56.883333333331386</c:v>
                </c:pt>
                <c:pt idx="3414">
                  <c:v>56.899999999998052</c:v>
                </c:pt>
                <c:pt idx="3415">
                  <c:v>56.916666666664717</c:v>
                </c:pt>
                <c:pt idx="3416">
                  <c:v>56.933333333331383</c:v>
                </c:pt>
                <c:pt idx="3417">
                  <c:v>56.949999999998049</c:v>
                </c:pt>
                <c:pt idx="3418">
                  <c:v>56.966666666664715</c:v>
                </c:pt>
                <c:pt idx="3419">
                  <c:v>56.98333333333138</c:v>
                </c:pt>
                <c:pt idx="3420">
                  <c:v>56.999999999998046</c:v>
                </c:pt>
                <c:pt idx="3421">
                  <c:v>57.016666666664712</c:v>
                </c:pt>
                <c:pt idx="3422">
                  <c:v>57.033333333331377</c:v>
                </c:pt>
                <c:pt idx="3423">
                  <c:v>57.049999999998043</c:v>
                </c:pt>
                <c:pt idx="3424">
                  <c:v>57.066666666664709</c:v>
                </c:pt>
                <c:pt idx="3425">
                  <c:v>57.083333333331375</c:v>
                </c:pt>
                <c:pt idx="3426">
                  <c:v>57.09999999999804</c:v>
                </c:pt>
                <c:pt idx="3427">
                  <c:v>57.116666666664706</c:v>
                </c:pt>
                <c:pt idx="3428">
                  <c:v>57.133333333331372</c:v>
                </c:pt>
                <c:pt idx="3429">
                  <c:v>57.149999999998037</c:v>
                </c:pt>
                <c:pt idx="3430">
                  <c:v>57.166666666664703</c:v>
                </c:pt>
                <c:pt idx="3431">
                  <c:v>57.183333333331369</c:v>
                </c:pt>
                <c:pt idx="3432">
                  <c:v>57.199999999998035</c:v>
                </c:pt>
                <c:pt idx="3433">
                  <c:v>57.2166666666647</c:v>
                </c:pt>
                <c:pt idx="3434">
                  <c:v>57.233333333331366</c:v>
                </c:pt>
                <c:pt idx="3435">
                  <c:v>57.249999999998032</c:v>
                </c:pt>
                <c:pt idx="3436">
                  <c:v>57.266666666664698</c:v>
                </c:pt>
                <c:pt idx="3437">
                  <c:v>57.283333333331363</c:v>
                </c:pt>
                <c:pt idx="3438">
                  <c:v>57.299999999998029</c:v>
                </c:pt>
                <c:pt idx="3439">
                  <c:v>57.316666666664695</c:v>
                </c:pt>
                <c:pt idx="3440">
                  <c:v>57.33333333333136</c:v>
                </c:pt>
                <c:pt idx="3441">
                  <c:v>57.349999999998026</c:v>
                </c:pt>
                <c:pt idx="3442">
                  <c:v>57.366666666664692</c:v>
                </c:pt>
                <c:pt idx="3443">
                  <c:v>57.383333333331358</c:v>
                </c:pt>
                <c:pt idx="3444">
                  <c:v>57.399999999998023</c:v>
                </c:pt>
                <c:pt idx="3445">
                  <c:v>57.416666666664689</c:v>
                </c:pt>
                <c:pt idx="3446">
                  <c:v>57.433333333331355</c:v>
                </c:pt>
                <c:pt idx="3447">
                  <c:v>57.44999999999802</c:v>
                </c:pt>
                <c:pt idx="3448">
                  <c:v>57.466666666664686</c:v>
                </c:pt>
                <c:pt idx="3449">
                  <c:v>57.483333333331352</c:v>
                </c:pt>
                <c:pt idx="3450">
                  <c:v>57.499999999998018</c:v>
                </c:pt>
                <c:pt idx="3451">
                  <c:v>57.516666666664683</c:v>
                </c:pt>
                <c:pt idx="3452">
                  <c:v>57.533333333331349</c:v>
                </c:pt>
                <c:pt idx="3453">
                  <c:v>57.549999999998015</c:v>
                </c:pt>
                <c:pt idx="3454">
                  <c:v>57.56666666666468</c:v>
                </c:pt>
                <c:pt idx="3455">
                  <c:v>57.583333333331346</c:v>
                </c:pt>
                <c:pt idx="3456">
                  <c:v>57.599999999998012</c:v>
                </c:pt>
                <c:pt idx="3457">
                  <c:v>57.616666666664678</c:v>
                </c:pt>
                <c:pt idx="3458">
                  <c:v>57.633333333331343</c:v>
                </c:pt>
                <c:pt idx="3459">
                  <c:v>57.649999999998009</c:v>
                </c:pt>
                <c:pt idx="3460">
                  <c:v>57.666666666664675</c:v>
                </c:pt>
                <c:pt idx="3461">
                  <c:v>57.68333333333134</c:v>
                </c:pt>
                <c:pt idx="3462">
                  <c:v>57.699999999998006</c:v>
                </c:pt>
                <c:pt idx="3463">
                  <c:v>57.716666666664672</c:v>
                </c:pt>
                <c:pt idx="3464">
                  <c:v>57.733333333331338</c:v>
                </c:pt>
                <c:pt idx="3465">
                  <c:v>57.749999999998003</c:v>
                </c:pt>
                <c:pt idx="3466">
                  <c:v>57.766666666664669</c:v>
                </c:pt>
                <c:pt idx="3467">
                  <c:v>57.783333333331335</c:v>
                </c:pt>
                <c:pt idx="3468">
                  <c:v>57.799999999998001</c:v>
                </c:pt>
                <c:pt idx="3469">
                  <c:v>57.816666666664666</c:v>
                </c:pt>
                <c:pt idx="3470">
                  <c:v>57.833333333331332</c:v>
                </c:pt>
                <c:pt idx="3471">
                  <c:v>57.849999999997998</c:v>
                </c:pt>
                <c:pt idx="3472">
                  <c:v>57.866666666664663</c:v>
                </c:pt>
                <c:pt idx="3473">
                  <c:v>57.883333333331329</c:v>
                </c:pt>
                <c:pt idx="3474">
                  <c:v>57.899999999997995</c:v>
                </c:pt>
                <c:pt idx="3475">
                  <c:v>57.916666666664661</c:v>
                </c:pt>
                <c:pt idx="3476">
                  <c:v>57.933333333331326</c:v>
                </c:pt>
                <c:pt idx="3477">
                  <c:v>57.949999999997992</c:v>
                </c:pt>
                <c:pt idx="3478">
                  <c:v>57.966666666664658</c:v>
                </c:pt>
                <c:pt idx="3479">
                  <c:v>57.983333333331323</c:v>
                </c:pt>
                <c:pt idx="3480">
                  <c:v>57.999999999997989</c:v>
                </c:pt>
                <c:pt idx="3481">
                  <c:v>58.016666666664655</c:v>
                </c:pt>
                <c:pt idx="3482">
                  <c:v>58.033333333331321</c:v>
                </c:pt>
                <c:pt idx="3483">
                  <c:v>58.049999999997986</c:v>
                </c:pt>
                <c:pt idx="3484">
                  <c:v>58.066666666664652</c:v>
                </c:pt>
                <c:pt idx="3485">
                  <c:v>58.083333333331318</c:v>
                </c:pt>
                <c:pt idx="3486">
                  <c:v>58.099999999997983</c:v>
                </c:pt>
                <c:pt idx="3487">
                  <c:v>58.116666666664649</c:v>
                </c:pt>
                <c:pt idx="3488">
                  <c:v>58.133333333331315</c:v>
                </c:pt>
                <c:pt idx="3489">
                  <c:v>58.149999999997981</c:v>
                </c:pt>
                <c:pt idx="3490">
                  <c:v>58.166666666664646</c:v>
                </c:pt>
                <c:pt idx="3491">
                  <c:v>58.183333333331312</c:v>
                </c:pt>
                <c:pt idx="3492">
                  <c:v>58.199999999997978</c:v>
                </c:pt>
                <c:pt idx="3493">
                  <c:v>58.216666666664644</c:v>
                </c:pt>
                <c:pt idx="3494">
                  <c:v>58.233333333331309</c:v>
                </c:pt>
                <c:pt idx="3495">
                  <c:v>58.249999999997975</c:v>
                </c:pt>
                <c:pt idx="3496">
                  <c:v>58.266666666664641</c:v>
                </c:pt>
                <c:pt idx="3497">
                  <c:v>58.283333333331306</c:v>
                </c:pt>
                <c:pt idx="3498">
                  <c:v>58.299999999997972</c:v>
                </c:pt>
                <c:pt idx="3499">
                  <c:v>58.316666666664638</c:v>
                </c:pt>
                <c:pt idx="3500">
                  <c:v>58.333333333331304</c:v>
                </c:pt>
                <c:pt idx="3501">
                  <c:v>58.349999999997969</c:v>
                </c:pt>
                <c:pt idx="3502">
                  <c:v>58.366666666664635</c:v>
                </c:pt>
                <c:pt idx="3503">
                  <c:v>58.383333333331301</c:v>
                </c:pt>
                <c:pt idx="3504">
                  <c:v>58.399999999997966</c:v>
                </c:pt>
                <c:pt idx="3505">
                  <c:v>58.416666666664632</c:v>
                </c:pt>
                <c:pt idx="3506">
                  <c:v>58.433333333331298</c:v>
                </c:pt>
                <c:pt idx="3507">
                  <c:v>58.449999999997964</c:v>
                </c:pt>
                <c:pt idx="3508">
                  <c:v>58.466666666664629</c:v>
                </c:pt>
                <c:pt idx="3509">
                  <c:v>58.483333333331295</c:v>
                </c:pt>
                <c:pt idx="3510">
                  <c:v>58.499999999997961</c:v>
                </c:pt>
                <c:pt idx="3511">
                  <c:v>58.516666666664626</c:v>
                </c:pt>
                <c:pt idx="3512">
                  <c:v>58.533333333331292</c:v>
                </c:pt>
                <c:pt idx="3513">
                  <c:v>58.549999999997958</c:v>
                </c:pt>
                <c:pt idx="3514">
                  <c:v>58.566666666664624</c:v>
                </c:pt>
                <c:pt idx="3515">
                  <c:v>58.583333333331289</c:v>
                </c:pt>
                <c:pt idx="3516">
                  <c:v>58.599999999997955</c:v>
                </c:pt>
                <c:pt idx="3517">
                  <c:v>58.616666666664621</c:v>
                </c:pt>
                <c:pt idx="3518">
                  <c:v>58.633333333331286</c:v>
                </c:pt>
                <c:pt idx="3519">
                  <c:v>58.649999999997952</c:v>
                </c:pt>
                <c:pt idx="3520">
                  <c:v>58.666666666664618</c:v>
                </c:pt>
                <c:pt idx="3521">
                  <c:v>58.683333333331284</c:v>
                </c:pt>
                <c:pt idx="3522">
                  <c:v>58.699999999997949</c:v>
                </c:pt>
                <c:pt idx="3523">
                  <c:v>58.716666666664615</c:v>
                </c:pt>
                <c:pt idx="3524">
                  <c:v>58.733333333331281</c:v>
                </c:pt>
                <c:pt idx="3525">
                  <c:v>58.749999999997947</c:v>
                </c:pt>
                <c:pt idx="3526">
                  <c:v>58.766666666664612</c:v>
                </c:pt>
                <c:pt idx="3527">
                  <c:v>58.783333333331278</c:v>
                </c:pt>
                <c:pt idx="3528">
                  <c:v>58.799999999997944</c:v>
                </c:pt>
                <c:pt idx="3529">
                  <c:v>58.816666666664609</c:v>
                </c:pt>
                <c:pt idx="3530">
                  <c:v>58.833333333331275</c:v>
                </c:pt>
                <c:pt idx="3531">
                  <c:v>58.849999999997941</c:v>
                </c:pt>
                <c:pt idx="3532">
                  <c:v>58.866666666664607</c:v>
                </c:pt>
                <c:pt idx="3533">
                  <c:v>58.883333333331272</c:v>
                </c:pt>
                <c:pt idx="3534">
                  <c:v>58.899999999997938</c:v>
                </c:pt>
                <c:pt idx="3535">
                  <c:v>58.916666666664604</c:v>
                </c:pt>
                <c:pt idx="3536">
                  <c:v>58.933333333331269</c:v>
                </c:pt>
                <c:pt idx="3537">
                  <c:v>58.949999999997935</c:v>
                </c:pt>
                <c:pt idx="3538">
                  <c:v>58.966666666664601</c:v>
                </c:pt>
                <c:pt idx="3539">
                  <c:v>58.983333333331267</c:v>
                </c:pt>
                <c:pt idx="3540">
                  <c:v>58.999999999997932</c:v>
                </c:pt>
                <c:pt idx="3541">
                  <c:v>59.016666666664598</c:v>
                </c:pt>
                <c:pt idx="3542">
                  <c:v>59.033333333331264</c:v>
                </c:pt>
                <c:pt idx="3543">
                  <c:v>59.049999999997929</c:v>
                </c:pt>
                <c:pt idx="3544">
                  <c:v>59.066666666664595</c:v>
                </c:pt>
                <c:pt idx="3545">
                  <c:v>59.083333333331261</c:v>
                </c:pt>
                <c:pt idx="3546">
                  <c:v>59.099999999997927</c:v>
                </c:pt>
                <c:pt idx="3547">
                  <c:v>59.116666666664592</c:v>
                </c:pt>
                <c:pt idx="3548">
                  <c:v>59.133333333331258</c:v>
                </c:pt>
                <c:pt idx="3549">
                  <c:v>59.149999999997924</c:v>
                </c:pt>
                <c:pt idx="3550">
                  <c:v>59.16666666666459</c:v>
                </c:pt>
                <c:pt idx="3551">
                  <c:v>59.183333333331255</c:v>
                </c:pt>
                <c:pt idx="3552">
                  <c:v>59.199999999997921</c:v>
                </c:pt>
                <c:pt idx="3553">
                  <c:v>59.216666666664587</c:v>
                </c:pt>
                <c:pt idx="3554">
                  <c:v>59.233333333331252</c:v>
                </c:pt>
                <c:pt idx="3555">
                  <c:v>59.249999999997918</c:v>
                </c:pt>
                <c:pt idx="3556">
                  <c:v>59.266666666664584</c:v>
                </c:pt>
                <c:pt idx="3557">
                  <c:v>59.28333333333125</c:v>
                </c:pt>
                <c:pt idx="3558">
                  <c:v>59.299999999997915</c:v>
                </c:pt>
                <c:pt idx="3559">
                  <c:v>59.316666666664581</c:v>
                </c:pt>
                <c:pt idx="3560">
                  <c:v>59.333333333331247</c:v>
                </c:pt>
                <c:pt idx="3561">
                  <c:v>59.349999999997912</c:v>
                </c:pt>
                <c:pt idx="3562">
                  <c:v>59.366666666664578</c:v>
                </c:pt>
                <c:pt idx="3563">
                  <c:v>59.383333333331244</c:v>
                </c:pt>
                <c:pt idx="3564">
                  <c:v>59.39999999999791</c:v>
                </c:pt>
                <c:pt idx="3565">
                  <c:v>59.416666666664575</c:v>
                </c:pt>
                <c:pt idx="3566">
                  <c:v>59.433333333331241</c:v>
                </c:pt>
                <c:pt idx="3567">
                  <c:v>59.449999999997907</c:v>
                </c:pt>
                <c:pt idx="3568">
                  <c:v>59.466666666664572</c:v>
                </c:pt>
                <c:pt idx="3569">
                  <c:v>59.483333333331238</c:v>
                </c:pt>
                <c:pt idx="3570">
                  <c:v>59.499999999997904</c:v>
                </c:pt>
                <c:pt idx="3571">
                  <c:v>59.51666666666457</c:v>
                </c:pt>
                <c:pt idx="3572">
                  <c:v>59.533333333331235</c:v>
                </c:pt>
                <c:pt idx="3573">
                  <c:v>59.549999999997901</c:v>
                </c:pt>
                <c:pt idx="3574">
                  <c:v>59.566666666664567</c:v>
                </c:pt>
                <c:pt idx="3575">
                  <c:v>59.583333333331232</c:v>
                </c:pt>
                <c:pt idx="3576">
                  <c:v>59.599999999997898</c:v>
                </c:pt>
                <c:pt idx="3577">
                  <c:v>59.616666666664564</c:v>
                </c:pt>
                <c:pt idx="3578">
                  <c:v>59.63333333333123</c:v>
                </c:pt>
                <c:pt idx="3579">
                  <c:v>59.649999999997895</c:v>
                </c:pt>
                <c:pt idx="3580">
                  <c:v>59.666666666664561</c:v>
                </c:pt>
                <c:pt idx="3581">
                  <c:v>59.683333333331227</c:v>
                </c:pt>
                <c:pt idx="3582">
                  <c:v>59.699999999997893</c:v>
                </c:pt>
                <c:pt idx="3583">
                  <c:v>59.716666666664558</c:v>
                </c:pt>
                <c:pt idx="3584">
                  <c:v>59.733333333331224</c:v>
                </c:pt>
                <c:pt idx="3585">
                  <c:v>59.74999999999789</c:v>
                </c:pt>
                <c:pt idx="3586">
                  <c:v>59.766666666664555</c:v>
                </c:pt>
                <c:pt idx="3587">
                  <c:v>59.783333333331221</c:v>
                </c:pt>
                <c:pt idx="3588">
                  <c:v>59.799999999997887</c:v>
                </c:pt>
                <c:pt idx="3589">
                  <c:v>59.816666666664553</c:v>
                </c:pt>
                <c:pt idx="3590">
                  <c:v>59.833333333331218</c:v>
                </c:pt>
                <c:pt idx="3591">
                  <c:v>59.849999999997884</c:v>
                </c:pt>
                <c:pt idx="3592">
                  <c:v>59.86666666666455</c:v>
                </c:pt>
                <c:pt idx="3593">
                  <c:v>59.883333333331215</c:v>
                </c:pt>
                <c:pt idx="3594">
                  <c:v>59.899999999997881</c:v>
                </c:pt>
                <c:pt idx="3595">
                  <c:v>59.916666666664547</c:v>
                </c:pt>
                <c:pt idx="3596">
                  <c:v>59.933333333331213</c:v>
                </c:pt>
                <c:pt idx="3597">
                  <c:v>59.949999999997878</c:v>
                </c:pt>
                <c:pt idx="3598">
                  <c:v>59.966666666664544</c:v>
                </c:pt>
                <c:pt idx="3599">
                  <c:v>59.98333333333121</c:v>
                </c:pt>
                <c:pt idx="3600">
                  <c:v>59.999999999997875</c:v>
                </c:pt>
                <c:pt idx="3601">
                  <c:v>60.016666666664541</c:v>
                </c:pt>
                <c:pt idx="3602">
                  <c:v>60.033333333331207</c:v>
                </c:pt>
                <c:pt idx="3603">
                  <c:v>60.049999999997873</c:v>
                </c:pt>
                <c:pt idx="3604">
                  <c:v>60.066666666664538</c:v>
                </c:pt>
                <c:pt idx="3605">
                  <c:v>60.083333333331204</c:v>
                </c:pt>
                <c:pt idx="3606">
                  <c:v>60.09999999999787</c:v>
                </c:pt>
                <c:pt idx="3607">
                  <c:v>60.116666666664536</c:v>
                </c:pt>
                <c:pt idx="3608">
                  <c:v>60.133333333331201</c:v>
                </c:pt>
                <c:pt idx="3609">
                  <c:v>60.149999999997867</c:v>
                </c:pt>
                <c:pt idx="3610">
                  <c:v>60.166666666664533</c:v>
                </c:pt>
                <c:pt idx="3611">
                  <c:v>60.183333333331198</c:v>
                </c:pt>
                <c:pt idx="3612">
                  <c:v>60.199999999997864</c:v>
                </c:pt>
                <c:pt idx="3613">
                  <c:v>60.21666666666453</c:v>
                </c:pt>
                <c:pt idx="3614">
                  <c:v>60.233333333331196</c:v>
                </c:pt>
                <c:pt idx="3615">
                  <c:v>60.249999999997861</c:v>
                </c:pt>
                <c:pt idx="3616">
                  <c:v>60.266666666664527</c:v>
                </c:pt>
                <c:pt idx="3617">
                  <c:v>60.283333333331193</c:v>
                </c:pt>
                <c:pt idx="3618">
                  <c:v>60.299999999997858</c:v>
                </c:pt>
                <c:pt idx="3619">
                  <c:v>60.316666666664524</c:v>
                </c:pt>
                <c:pt idx="3620">
                  <c:v>60.33333333333119</c:v>
                </c:pt>
                <c:pt idx="3621">
                  <c:v>60.349999999997856</c:v>
                </c:pt>
                <c:pt idx="3622">
                  <c:v>60.366666666664521</c:v>
                </c:pt>
                <c:pt idx="3623">
                  <c:v>60.383333333331187</c:v>
                </c:pt>
                <c:pt idx="3624">
                  <c:v>60.399999999997853</c:v>
                </c:pt>
                <c:pt idx="3625">
                  <c:v>60.416666666664518</c:v>
                </c:pt>
                <c:pt idx="3626">
                  <c:v>60.433333333331184</c:v>
                </c:pt>
                <c:pt idx="3627">
                  <c:v>60.44999999999785</c:v>
                </c:pt>
                <c:pt idx="3628">
                  <c:v>60.466666666664516</c:v>
                </c:pt>
                <c:pt idx="3629">
                  <c:v>60.483333333331181</c:v>
                </c:pt>
                <c:pt idx="3630">
                  <c:v>60.499999999997847</c:v>
                </c:pt>
                <c:pt idx="3631">
                  <c:v>60.516666666664513</c:v>
                </c:pt>
                <c:pt idx="3632">
                  <c:v>60.533333333331178</c:v>
                </c:pt>
                <c:pt idx="3633">
                  <c:v>60.549999999997844</c:v>
                </c:pt>
                <c:pt idx="3634">
                  <c:v>60.56666666666451</c:v>
                </c:pt>
                <c:pt idx="3635">
                  <c:v>60.583333333331176</c:v>
                </c:pt>
                <c:pt idx="3636">
                  <c:v>60.599999999997841</c:v>
                </c:pt>
                <c:pt idx="3637">
                  <c:v>60.616666666664507</c:v>
                </c:pt>
                <c:pt idx="3638">
                  <c:v>60.633333333331173</c:v>
                </c:pt>
                <c:pt idx="3639">
                  <c:v>60.649999999997839</c:v>
                </c:pt>
                <c:pt idx="3640">
                  <c:v>60.666666666664504</c:v>
                </c:pt>
                <c:pt idx="3641">
                  <c:v>60.68333333333117</c:v>
                </c:pt>
                <c:pt idx="3642">
                  <c:v>60.699999999997836</c:v>
                </c:pt>
                <c:pt idx="3643">
                  <c:v>60.716666666664501</c:v>
                </c:pt>
                <c:pt idx="3644">
                  <c:v>60.733333333331167</c:v>
                </c:pt>
                <c:pt idx="3645">
                  <c:v>60.749999999997833</c:v>
                </c:pt>
                <c:pt idx="3646">
                  <c:v>60.766666666664499</c:v>
                </c:pt>
                <c:pt idx="3647">
                  <c:v>60.783333333331164</c:v>
                </c:pt>
                <c:pt idx="3648">
                  <c:v>60.79999999999783</c:v>
                </c:pt>
                <c:pt idx="3649">
                  <c:v>60.816666666664496</c:v>
                </c:pt>
                <c:pt idx="3650">
                  <c:v>60.833333333331161</c:v>
                </c:pt>
                <c:pt idx="3651">
                  <c:v>60.849999999997827</c:v>
                </c:pt>
                <c:pt idx="3652">
                  <c:v>60.866666666664493</c:v>
                </c:pt>
                <c:pt idx="3653">
                  <c:v>60.883333333331159</c:v>
                </c:pt>
                <c:pt idx="3654">
                  <c:v>60.899999999997824</c:v>
                </c:pt>
                <c:pt idx="3655">
                  <c:v>60.91666666666449</c:v>
                </c:pt>
                <c:pt idx="3656">
                  <c:v>60.933333333331156</c:v>
                </c:pt>
                <c:pt idx="3657">
                  <c:v>60.949999999997821</c:v>
                </c:pt>
                <c:pt idx="3658">
                  <c:v>60.966666666664487</c:v>
                </c:pt>
                <c:pt idx="3659">
                  <c:v>60.983333333331153</c:v>
                </c:pt>
                <c:pt idx="3660">
                  <c:v>60.999999999997819</c:v>
                </c:pt>
                <c:pt idx="3661">
                  <c:v>61.016666666664484</c:v>
                </c:pt>
                <c:pt idx="3662">
                  <c:v>61.03333333333115</c:v>
                </c:pt>
                <c:pt idx="3663">
                  <c:v>61.049999999997816</c:v>
                </c:pt>
                <c:pt idx="3664">
                  <c:v>61.066666666664482</c:v>
                </c:pt>
                <c:pt idx="3665">
                  <c:v>61.083333333331147</c:v>
                </c:pt>
                <c:pt idx="3666">
                  <c:v>61.099999999997813</c:v>
                </c:pt>
                <c:pt idx="3667">
                  <c:v>61.116666666664479</c:v>
                </c:pt>
                <c:pt idx="3668">
                  <c:v>61.133333333331144</c:v>
                </c:pt>
                <c:pt idx="3669">
                  <c:v>61.14999999999781</c:v>
                </c:pt>
                <c:pt idx="3670">
                  <c:v>61.166666666664476</c:v>
                </c:pt>
                <c:pt idx="3671">
                  <c:v>61.183333333331142</c:v>
                </c:pt>
                <c:pt idx="3672">
                  <c:v>61.199999999997807</c:v>
                </c:pt>
                <c:pt idx="3673">
                  <c:v>61.216666666664473</c:v>
                </c:pt>
                <c:pt idx="3674">
                  <c:v>61.233333333331139</c:v>
                </c:pt>
                <c:pt idx="3675">
                  <c:v>61.249999999997804</c:v>
                </c:pt>
                <c:pt idx="3676">
                  <c:v>61.26666666666447</c:v>
                </c:pt>
                <c:pt idx="3677">
                  <c:v>61.283333333331136</c:v>
                </c:pt>
                <c:pt idx="3678">
                  <c:v>61.299999999997802</c:v>
                </c:pt>
                <c:pt idx="3679">
                  <c:v>61.316666666664467</c:v>
                </c:pt>
                <c:pt idx="3680">
                  <c:v>61.333333333331133</c:v>
                </c:pt>
                <c:pt idx="3681">
                  <c:v>61.349999999997799</c:v>
                </c:pt>
                <c:pt idx="3682">
                  <c:v>61.366666666664464</c:v>
                </c:pt>
                <c:pt idx="3683">
                  <c:v>61.38333333333113</c:v>
                </c:pt>
                <c:pt idx="3684">
                  <c:v>61.399999999997796</c:v>
                </c:pt>
                <c:pt idx="3685">
                  <c:v>61.416666666664462</c:v>
                </c:pt>
                <c:pt idx="3686">
                  <c:v>61.433333333331127</c:v>
                </c:pt>
                <c:pt idx="3687">
                  <c:v>61.449999999997793</c:v>
                </c:pt>
                <c:pt idx="3688">
                  <c:v>61.466666666664459</c:v>
                </c:pt>
                <c:pt idx="3689">
                  <c:v>61.483333333331124</c:v>
                </c:pt>
                <c:pt idx="3690">
                  <c:v>61.49999999999779</c:v>
                </c:pt>
                <c:pt idx="3691">
                  <c:v>61.516666666664456</c:v>
                </c:pt>
                <c:pt idx="3692">
                  <c:v>61.533333333331122</c:v>
                </c:pt>
                <c:pt idx="3693">
                  <c:v>61.549999999997787</c:v>
                </c:pt>
                <c:pt idx="3694">
                  <c:v>61.566666666664453</c:v>
                </c:pt>
                <c:pt idx="3695">
                  <c:v>61.583333333331119</c:v>
                </c:pt>
                <c:pt idx="3696">
                  <c:v>61.599999999997785</c:v>
                </c:pt>
                <c:pt idx="3697">
                  <c:v>61.61666666666445</c:v>
                </c:pt>
                <c:pt idx="3698">
                  <c:v>61.633333333331116</c:v>
                </c:pt>
                <c:pt idx="3699">
                  <c:v>61.649999999997782</c:v>
                </c:pt>
                <c:pt idx="3700">
                  <c:v>61.666666666664447</c:v>
                </c:pt>
                <c:pt idx="3701">
                  <c:v>61.683333333331113</c:v>
                </c:pt>
                <c:pt idx="3702">
                  <c:v>61.699999999997779</c:v>
                </c:pt>
                <c:pt idx="3703">
                  <c:v>61.716666666664445</c:v>
                </c:pt>
                <c:pt idx="3704">
                  <c:v>61.73333333333111</c:v>
                </c:pt>
                <c:pt idx="3705">
                  <c:v>61.749999999997776</c:v>
                </c:pt>
                <c:pt idx="3706">
                  <c:v>61.766666666664442</c:v>
                </c:pt>
                <c:pt idx="3707">
                  <c:v>61.783333333331107</c:v>
                </c:pt>
                <c:pt idx="3708">
                  <c:v>61.799999999997773</c:v>
                </c:pt>
                <c:pt idx="3709">
                  <c:v>61.816666666664439</c:v>
                </c:pt>
                <c:pt idx="3710">
                  <c:v>61.833333333331105</c:v>
                </c:pt>
                <c:pt idx="3711">
                  <c:v>61.84999999999777</c:v>
                </c:pt>
                <c:pt idx="3712">
                  <c:v>61.866666666664436</c:v>
                </c:pt>
                <c:pt idx="3713">
                  <c:v>61.883333333331102</c:v>
                </c:pt>
                <c:pt idx="3714">
                  <c:v>61.899999999997767</c:v>
                </c:pt>
                <c:pt idx="3715">
                  <c:v>61.916666666664433</c:v>
                </c:pt>
                <c:pt idx="3716">
                  <c:v>61.933333333331099</c:v>
                </c:pt>
                <c:pt idx="3717">
                  <c:v>61.949999999997765</c:v>
                </c:pt>
                <c:pt idx="3718">
                  <c:v>61.96666666666443</c:v>
                </c:pt>
                <c:pt idx="3719">
                  <c:v>61.983333333331096</c:v>
                </c:pt>
                <c:pt idx="3720">
                  <c:v>61.999999999997762</c:v>
                </c:pt>
                <c:pt idx="3721">
                  <c:v>62.016666666664428</c:v>
                </c:pt>
                <c:pt idx="3722">
                  <c:v>62.033333333331093</c:v>
                </c:pt>
                <c:pt idx="3723">
                  <c:v>62.049999999997759</c:v>
                </c:pt>
                <c:pt idx="3724">
                  <c:v>62.066666666664425</c:v>
                </c:pt>
                <c:pt idx="3725">
                  <c:v>62.08333333333109</c:v>
                </c:pt>
                <c:pt idx="3726">
                  <c:v>62.099999999997756</c:v>
                </c:pt>
                <c:pt idx="3727">
                  <c:v>62.116666666664422</c:v>
                </c:pt>
                <c:pt idx="3728">
                  <c:v>62.133333333331088</c:v>
                </c:pt>
                <c:pt idx="3729">
                  <c:v>62.149999999997753</c:v>
                </c:pt>
                <c:pt idx="3730">
                  <c:v>62.166666666664419</c:v>
                </c:pt>
                <c:pt idx="3731">
                  <c:v>62.183333333331085</c:v>
                </c:pt>
                <c:pt idx="3732">
                  <c:v>62.19999999999775</c:v>
                </c:pt>
                <c:pt idx="3733">
                  <c:v>62.216666666664416</c:v>
                </c:pt>
                <c:pt idx="3734">
                  <c:v>62.233333333331082</c:v>
                </c:pt>
                <c:pt idx="3735">
                  <c:v>62.249999999997748</c:v>
                </c:pt>
                <c:pt idx="3736">
                  <c:v>62.266666666664413</c:v>
                </c:pt>
                <c:pt idx="3737">
                  <c:v>62.283333333331079</c:v>
                </c:pt>
                <c:pt idx="3738">
                  <c:v>62.299999999997745</c:v>
                </c:pt>
                <c:pt idx="3739">
                  <c:v>62.31666666666441</c:v>
                </c:pt>
                <c:pt idx="3740">
                  <c:v>62.333333333331076</c:v>
                </c:pt>
                <c:pt idx="3741">
                  <c:v>62.349999999997742</c:v>
                </c:pt>
                <c:pt idx="3742">
                  <c:v>62.366666666664408</c:v>
                </c:pt>
                <c:pt idx="3743">
                  <c:v>62.383333333331073</c:v>
                </c:pt>
                <c:pt idx="3744">
                  <c:v>62.399999999997739</c:v>
                </c:pt>
                <c:pt idx="3745">
                  <c:v>62.416666666664405</c:v>
                </c:pt>
                <c:pt idx="3746">
                  <c:v>62.43333333333107</c:v>
                </c:pt>
                <c:pt idx="3747">
                  <c:v>62.449999999997736</c:v>
                </c:pt>
                <c:pt idx="3748">
                  <c:v>62.466666666664402</c:v>
                </c:pt>
                <c:pt idx="3749">
                  <c:v>62.483333333331068</c:v>
                </c:pt>
                <c:pt idx="3750">
                  <c:v>62.499999999997733</c:v>
                </c:pt>
                <c:pt idx="3751">
                  <c:v>62.516666666664399</c:v>
                </c:pt>
                <c:pt idx="3752">
                  <c:v>62.533333333331065</c:v>
                </c:pt>
                <c:pt idx="3753">
                  <c:v>62.549999999997731</c:v>
                </c:pt>
                <c:pt idx="3754">
                  <c:v>62.566666666664396</c:v>
                </c:pt>
                <c:pt idx="3755">
                  <c:v>62.583333333331062</c:v>
                </c:pt>
                <c:pt idx="3756">
                  <c:v>62.599999999997728</c:v>
                </c:pt>
                <c:pt idx="3757">
                  <c:v>62.616666666664393</c:v>
                </c:pt>
                <c:pt idx="3758">
                  <c:v>62.633333333331059</c:v>
                </c:pt>
                <c:pt idx="3759">
                  <c:v>62.649999999997725</c:v>
                </c:pt>
                <c:pt idx="3760">
                  <c:v>62.666666666664391</c:v>
                </c:pt>
                <c:pt idx="3761">
                  <c:v>62.683333333331056</c:v>
                </c:pt>
                <c:pt idx="3762">
                  <c:v>62.699999999997722</c:v>
                </c:pt>
                <c:pt idx="3763">
                  <c:v>62.716666666664388</c:v>
                </c:pt>
                <c:pt idx="3764">
                  <c:v>62.733333333331053</c:v>
                </c:pt>
                <c:pt idx="3765">
                  <c:v>62.749999999997719</c:v>
                </c:pt>
                <c:pt idx="3766">
                  <c:v>62.766666666664385</c:v>
                </c:pt>
                <c:pt idx="3767">
                  <c:v>62.783333333331051</c:v>
                </c:pt>
                <c:pt idx="3768">
                  <c:v>62.799999999997716</c:v>
                </c:pt>
                <c:pt idx="3769">
                  <c:v>62.816666666664382</c:v>
                </c:pt>
                <c:pt idx="3770">
                  <c:v>62.833333333331048</c:v>
                </c:pt>
                <c:pt idx="3771">
                  <c:v>62.849999999997713</c:v>
                </c:pt>
                <c:pt idx="3772">
                  <c:v>62.866666666664379</c:v>
                </c:pt>
                <c:pt idx="3773">
                  <c:v>62.883333333331045</c:v>
                </c:pt>
                <c:pt idx="3774">
                  <c:v>62.899999999997711</c:v>
                </c:pt>
                <c:pt idx="3775">
                  <c:v>62.916666666664376</c:v>
                </c:pt>
                <c:pt idx="3776">
                  <c:v>62.933333333331042</c:v>
                </c:pt>
                <c:pt idx="3777">
                  <c:v>62.949999999997708</c:v>
                </c:pt>
                <c:pt idx="3778">
                  <c:v>62.966666666664374</c:v>
                </c:pt>
                <c:pt idx="3779">
                  <c:v>62.983333333331039</c:v>
                </c:pt>
                <c:pt idx="3780">
                  <c:v>62.999999999997705</c:v>
                </c:pt>
                <c:pt idx="3781">
                  <c:v>63.016666666664371</c:v>
                </c:pt>
                <c:pt idx="3782">
                  <c:v>63.033333333331036</c:v>
                </c:pt>
                <c:pt idx="3783">
                  <c:v>63.049999999997702</c:v>
                </c:pt>
                <c:pt idx="3784">
                  <c:v>63.066666666664368</c:v>
                </c:pt>
                <c:pt idx="3785">
                  <c:v>63.083333333331034</c:v>
                </c:pt>
                <c:pt idx="3786">
                  <c:v>63.099999999997699</c:v>
                </c:pt>
                <c:pt idx="3787">
                  <c:v>63.116666666664365</c:v>
                </c:pt>
                <c:pt idx="3788">
                  <c:v>63.133333333331031</c:v>
                </c:pt>
                <c:pt idx="3789">
                  <c:v>63.149999999997696</c:v>
                </c:pt>
                <c:pt idx="3790">
                  <c:v>63.166666666664362</c:v>
                </c:pt>
                <c:pt idx="3791">
                  <c:v>63.183333333331028</c:v>
                </c:pt>
                <c:pt idx="3792">
                  <c:v>63.199999999997694</c:v>
                </c:pt>
                <c:pt idx="3793">
                  <c:v>63.216666666664359</c:v>
                </c:pt>
                <c:pt idx="3794">
                  <c:v>63.233333333331025</c:v>
                </c:pt>
                <c:pt idx="3795">
                  <c:v>63.249999999997691</c:v>
                </c:pt>
                <c:pt idx="3796">
                  <c:v>63.266666666664356</c:v>
                </c:pt>
                <c:pt idx="3797">
                  <c:v>63.283333333331022</c:v>
                </c:pt>
                <c:pt idx="3798">
                  <c:v>63.299999999997688</c:v>
                </c:pt>
                <c:pt idx="3799">
                  <c:v>63.316666666664354</c:v>
                </c:pt>
                <c:pt idx="3800">
                  <c:v>63.333333333331019</c:v>
                </c:pt>
                <c:pt idx="3801">
                  <c:v>63.349999999997685</c:v>
                </c:pt>
                <c:pt idx="3802">
                  <c:v>63.366666666664351</c:v>
                </c:pt>
                <c:pt idx="3803">
                  <c:v>63.383333333331016</c:v>
                </c:pt>
                <c:pt idx="3804">
                  <c:v>63.399999999997682</c:v>
                </c:pt>
                <c:pt idx="3805">
                  <c:v>63.416666666664348</c:v>
                </c:pt>
                <c:pt idx="3806">
                  <c:v>63.433333333331014</c:v>
                </c:pt>
                <c:pt idx="3807">
                  <c:v>63.449999999997679</c:v>
                </c:pt>
                <c:pt idx="3808">
                  <c:v>63.466666666664345</c:v>
                </c:pt>
                <c:pt idx="3809">
                  <c:v>63.483333333331011</c:v>
                </c:pt>
                <c:pt idx="3810">
                  <c:v>63.499999999997677</c:v>
                </c:pt>
                <c:pt idx="3811">
                  <c:v>63.516666666664342</c:v>
                </c:pt>
                <c:pt idx="3812">
                  <c:v>63.533333333331008</c:v>
                </c:pt>
                <c:pt idx="3813">
                  <c:v>63.549999999997674</c:v>
                </c:pt>
                <c:pt idx="3814">
                  <c:v>63.566666666664339</c:v>
                </c:pt>
                <c:pt idx="3815">
                  <c:v>63.583333333331005</c:v>
                </c:pt>
                <c:pt idx="3816">
                  <c:v>63.599999999997671</c:v>
                </c:pt>
                <c:pt idx="3817">
                  <c:v>63.616666666664337</c:v>
                </c:pt>
                <c:pt idx="3818">
                  <c:v>63.633333333331002</c:v>
                </c:pt>
                <c:pt idx="3819">
                  <c:v>63.649999999997668</c:v>
                </c:pt>
                <c:pt idx="3820">
                  <c:v>63.666666666664334</c:v>
                </c:pt>
                <c:pt idx="3821">
                  <c:v>63.683333333330999</c:v>
                </c:pt>
                <c:pt idx="3822">
                  <c:v>63.699999999997665</c:v>
                </c:pt>
                <c:pt idx="3823">
                  <c:v>63.716666666664331</c:v>
                </c:pt>
                <c:pt idx="3824">
                  <c:v>63.733333333330997</c:v>
                </c:pt>
                <c:pt idx="3825">
                  <c:v>63.749999999997662</c:v>
                </c:pt>
                <c:pt idx="3826">
                  <c:v>63.766666666664328</c:v>
                </c:pt>
                <c:pt idx="3827">
                  <c:v>63.783333333330994</c:v>
                </c:pt>
                <c:pt idx="3828">
                  <c:v>63.799999999997659</c:v>
                </c:pt>
                <c:pt idx="3829">
                  <c:v>63.816666666664325</c:v>
                </c:pt>
                <c:pt idx="3830">
                  <c:v>63.833333333330991</c:v>
                </c:pt>
                <c:pt idx="3831">
                  <c:v>63.849999999997657</c:v>
                </c:pt>
                <c:pt idx="3832">
                  <c:v>63.866666666664322</c:v>
                </c:pt>
                <c:pt idx="3833">
                  <c:v>63.883333333330988</c:v>
                </c:pt>
                <c:pt idx="3834">
                  <c:v>63.899999999997654</c:v>
                </c:pt>
                <c:pt idx="3835">
                  <c:v>63.91666666666432</c:v>
                </c:pt>
                <c:pt idx="3836">
                  <c:v>63.933333333330985</c:v>
                </c:pt>
                <c:pt idx="3837">
                  <c:v>63.949999999997651</c:v>
                </c:pt>
                <c:pt idx="3838">
                  <c:v>63.966666666664317</c:v>
                </c:pt>
                <c:pt idx="3839">
                  <c:v>63.983333333330982</c:v>
                </c:pt>
                <c:pt idx="3840">
                  <c:v>63.999999999997648</c:v>
                </c:pt>
                <c:pt idx="3841">
                  <c:v>64.016666666664321</c:v>
                </c:pt>
                <c:pt idx="3842">
                  <c:v>64.033333333330987</c:v>
                </c:pt>
                <c:pt idx="3843">
                  <c:v>64.049999999997652</c:v>
                </c:pt>
                <c:pt idx="3844">
                  <c:v>64.066666666664318</c:v>
                </c:pt>
                <c:pt idx="3845">
                  <c:v>64.083333333330984</c:v>
                </c:pt>
                <c:pt idx="3846">
                  <c:v>64.09999999999765</c:v>
                </c:pt>
                <c:pt idx="3847">
                  <c:v>64.116666666664315</c:v>
                </c:pt>
                <c:pt idx="3848">
                  <c:v>64.133333333330981</c:v>
                </c:pt>
                <c:pt idx="3849">
                  <c:v>64.149999999997647</c:v>
                </c:pt>
                <c:pt idx="3850">
                  <c:v>64.166666666664312</c:v>
                </c:pt>
                <c:pt idx="3851">
                  <c:v>64.183333333330978</c:v>
                </c:pt>
                <c:pt idx="3852">
                  <c:v>64.199999999997644</c:v>
                </c:pt>
                <c:pt idx="3853">
                  <c:v>64.21666666666431</c:v>
                </c:pt>
                <c:pt idx="3854">
                  <c:v>64.233333333330975</c:v>
                </c:pt>
                <c:pt idx="3855">
                  <c:v>64.249999999997641</c:v>
                </c:pt>
                <c:pt idx="3856">
                  <c:v>64.266666666664307</c:v>
                </c:pt>
                <c:pt idx="3857">
                  <c:v>64.283333333330972</c:v>
                </c:pt>
                <c:pt idx="3858">
                  <c:v>64.299999999997638</c:v>
                </c:pt>
                <c:pt idx="3859">
                  <c:v>64.316666666664304</c:v>
                </c:pt>
                <c:pt idx="3860">
                  <c:v>64.33333333333097</c:v>
                </c:pt>
                <c:pt idx="3861">
                  <c:v>64.349999999997635</c:v>
                </c:pt>
                <c:pt idx="3862">
                  <c:v>64.366666666664301</c:v>
                </c:pt>
                <c:pt idx="3863">
                  <c:v>64.383333333330967</c:v>
                </c:pt>
                <c:pt idx="3864">
                  <c:v>64.399999999997632</c:v>
                </c:pt>
                <c:pt idx="3865">
                  <c:v>64.416666666664298</c:v>
                </c:pt>
                <c:pt idx="3866">
                  <c:v>64.433333333330964</c:v>
                </c:pt>
                <c:pt idx="3867">
                  <c:v>64.44999999999763</c:v>
                </c:pt>
                <c:pt idx="3868">
                  <c:v>64.466666666664295</c:v>
                </c:pt>
                <c:pt idx="3869">
                  <c:v>64.483333333330961</c:v>
                </c:pt>
                <c:pt idx="3870">
                  <c:v>64.499999999997627</c:v>
                </c:pt>
                <c:pt idx="3871">
                  <c:v>64.516666666664293</c:v>
                </c:pt>
                <c:pt idx="3872">
                  <c:v>64.533333333330958</c:v>
                </c:pt>
                <c:pt idx="3873">
                  <c:v>64.549999999997624</c:v>
                </c:pt>
                <c:pt idx="3874">
                  <c:v>64.56666666666429</c:v>
                </c:pt>
                <c:pt idx="3875">
                  <c:v>64.583333333330955</c:v>
                </c:pt>
                <c:pt idx="3876">
                  <c:v>64.599999999997621</c:v>
                </c:pt>
                <c:pt idx="3877">
                  <c:v>64.616666666664287</c:v>
                </c:pt>
                <c:pt idx="3878">
                  <c:v>64.633333333330953</c:v>
                </c:pt>
                <c:pt idx="3879">
                  <c:v>64.649999999997618</c:v>
                </c:pt>
                <c:pt idx="3880">
                  <c:v>64.666666666664284</c:v>
                </c:pt>
                <c:pt idx="3881">
                  <c:v>64.68333333333095</c:v>
                </c:pt>
                <c:pt idx="3882">
                  <c:v>64.699999999997615</c:v>
                </c:pt>
                <c:pt idx="3883">
                  <c:v>64.716666666664281</c:v>
                </c:pt>
                <c:pt idx="3884">
                  <c:v>64.733333333330947</c:v>
                </c:pt>
                <c:pt idx="3885">
                  <c:v>64.749999999997613</c:v>
                </c:pt>
                <c:pt idx="3886">
                  <c:v>64.766666666664278</c:v>
                </c:pt>
                <c:pt idx="3887">
                  <c:v>64.783333333330944</c:v>
                </c:pt>
                <c:pt idx="3888">
                  <c:v>64.79999999999761</c:v>
                </c:pt>
                <c:pt idx="3889">
                  <c:v>64.816666666664275</c:v>
                </c:pt>
                <c:pt idx="3890">
                  <c:v>64.833333333330941</c:v>
                </c:pt>
                <c:pt idx="3891">
                  <c:v>64.849999999997607</c:v>
                </c:pt>
                <c:pt idx="3892">
                  <c:v>64.866666666664273</c:v>
                </c:pt>
                <c:pt idx="3893">
                  <c:v>64.883333333330938</c:v>
                </c:pt>
                <c:pt idx="3894">
                  <c:v>64.899999999997604</c:v>
                </c:pt>
                <c:pt idx="3895">
                  <c:v>64.91666666666427</c:v>
                </c:pt>
                <c:pt idx="3896">
                  <c:v>64.933333333330935</c:v>
                </c:pt>
                <c:pt idx="3897">
                  <c:v>64.949999999997601</c:v>
                </c:pt>
                <c:pt idx="3898">
                  <c:v>64.966666666664267</c:v>
                </c:pt>
                <c:pt idx="3899">
                  <c:v>64.983333333330933</c:v>
                </c:pt>
                <c:pt idx="3900">
                  <c:v>64.999999999997598</c:v>
                </c:pt>
                <c:pt idx="3901">
                  <c:v>65.016666666664264</c:v>
                </c:pt>
                <c:pt idx="3902">
                  <c:v>65.03333333333093</c:v>
                </c:pt>
                <c:pt idx="3903">
                  <c:v>65.049999999997596</c:v>
                </c:pt>
                <c:pt idx="3904">
                  <c:v>65.066666666664261</c:v>
                </c:pt>
                <c:pt idx="3905">
                  <c:v>65.083333333330927</c:v>
                </c:pt>
                <c:pt idx="3906">
                  <c:v>65.099999999997593</c:v>
                </c:pt>
                <c:pt idx="3907">
                  <c:v>65.116666666664258</c:v>
                </c:pt>
                <c:pt idx="3908">
                  <c:v>65.133333333330924</c:v>
                </c:pt>
                <c:pt idx="3909">
                  <c:v>65.14999999999759</c:v>
                </c:pt>
                <c:pt idx="3910">
                  <c:v>65.166666666664256</c:v>
                </c:pt>
                <c:pt idx="3911">
                  <c:v>65.183333333330921</c:v>
                </c:pt>
                <c:pt idx="3912">
                  <c:v>65.199999999997587</c:v>
                </c:pt>
                <c:pt idx="3913">
                  <c:v>65.216666666664253</c:v>
                </c:pt>
                <c:pt idx="3914">
                  <c:v>65.233333333330918</c:v>
                </c:pt>
                <c:pt idx="3915">
                  <c:v>65.249999999997584</c:v>
                </c:pt>
                <c:pt idx="3916">
                  <c:v>65.26666666666425</c:v>
                </c:pt>
                <c:pt idx="3917">
                  <c:v>65.283333333330916</c:v>
                </c:pt>
                <c:pt idx="3918">
                  <c:v>65.299999999997581</c:v>
                </c:pt>
                <c:pt idx="3919">
                  <c:v>65.316666666664247</c:v>
                </c:pt>
                <c:pt idx="3920">
                  <c:v>65.333333333330913</c:v>
                </c:pt>
                <c:pt idx="3921">
                  <c:v>65.349999999997578</c:v>
                </c:pt>
                <c:pt idx="3922">
                  <c:v>65.366666666664244</c:v>
                </c:pt>
                <c:pt idx="3923">
                  <c:v>65.38333333333091</c:v>
                </c:pt>
                <c:pt idx="3924">
                  <c:v>65.399999999997576</c:v>
                </c:pt>
                <c:pt idx="3925">
                  <c:v>65.416666666664241</c:v>
                </c:pt>
                <c:pt idx="3926">
                  <c:v>65.433333333330907</c:v>
                </c:pt>
                <c:pt idx="3927">
                  <c:v>65.449999999997573</c:v>
                </c:pt>
                <c:pt idx="3928">
                  <c:v>65.466666666664239</c:v>
                </c:pt>
                <c:pt idx="3929">
                  <c:v>65.483333333330904</c:v>
                </c:pt>
                <c:pt idx="3930">
                  <c:v>65.49999999999757</c:v>
                </c:pt>
                <c:pt idx="3931">
                  <c:v>65.516666666664236</c:v>
                </c:pt>
                <c:pt idx="3932">
                  <c:v>65.533333333330901</c:v>
                </c:pt>
                <c:pt idx="3933">
                  <c:v>65.549999999997567</c:v>
                </c:pt>
                <c:pt idx="3934">
                  <c:v>65.566666666664233</c:v>
                </c:pt>
                <c:pt idx="3935">
                  <c:v>65.583333333330899</c:v>
                </c:pt>
                <c:pt idx="3936">
                  <c:v>65.599999999997564</c:v>
                </c:pt>
                <c:pt idx="3937">
                  <c:v>65.61666666666423</c:v>
                </c:pt>
                <c:pt idx="3938">
                  <c:v>65.633333333330896</c:v>
                </c:pt>
                <c:pt idx="3939">
                  <c:v>65.649999999997561</c:v>
                </c:pt>
                <c:pt idx="3940">
                  <c:v>65.666666666664227</c:v>
                </c:pt>
                <c:pt idx="3941">
                  <c:v>65.683333333330893</c:v>
                </c:pt>
                <c:pt idx="3942">
                  <c:v>65.699999999997559</c:v>
                </c:pt>
                <c:pt idx="3943">
                  <c:v>65.716666666664224</c:v>
                </c:pt>
                <c:pt idx="3944">
                  <c:v>65.73333333333089</c:v>
                </c:pt>
                <c:pt idx="3945">
                  <c:v>65.749999999997556</c:v>
                </c:pt>
                <c:pt idx="3946">
                  <c:v>65.766666666664221</c:v>
                </c:pt>
                <c:pt idx="3947">
                  <c:v>65.783333333330887</c:v>
                </c:pt>
                <c:pt idx="3948">
                  <c:v>65.799999999997553</c:v>
                </c:pt>
                <c:pt idx="3949">
                  <c:v>65.816666666664219</c:v>
                </c:pt>
                <c:pt idx="3950">
                  <c:v>65.833333333330884</c:v>
                </c:pt>
                <c:pt idx="3951">
                  <c:v>65.84999999999755</c:v>
                </c:pt>
                <c:pt idx="3952">
                  <c:v>65.866666666664216</c:v>
                </c:pt>
                <c:pt idx="3953">
                  <c:v>65.883333333330881</c:v>
                </c:pt>
                <c:pt idx="3954">
                  <c:v>65.899999999997547</c:v>
                </c:pt>
                <c:pt idx="3955">
                  <c:v>65.916666666664213</c:v>
                </c:pt>
                <c:pt idx="3956">
                  <c:v>65.933333333330879</c:v>
                </c:pt>
                <c:pt idx="3957">
                  <c:v>65.949999999997544</c:v>
                </c:pt>
                <c:pt idx="3958">
                  <c:v>65.96666666666421</c:v>
                </c:pt>
                <c:pt idx="3959">
                  <c:v>65.983333333330876</c:v>
                </c:pt>
                <c:pt idx="3960">
                  <c:v>65.999999999997542</c:v>
                </c:pt>
                <c:pt idx="3961">
                  <c:v>66.016666666664207</c:v>
                </c:pt>
                <c:pt idx="3962">
                  <c:v>66.033333333330873</c:v>
                </c:pt>
                <c:pt idx="3963">
                  <c:v>66.049999999997539</c:v>
                </c:pt>
                <c:pt idx="3964">
                  <c:v>66.066666666664204</c:v>
                </c:pt>
                <c:pt idx="3965">
                  <c:v>66.08333333333087</c:v>
                </c:pt>
                <c:pt idx="3966">
                  <c:v>66.099999999997536</c:v>
                </c:pt>
                <c:pt idx="3967">
                  <c:v>66.116666666664202</c:v>
                </c:pt>
                <c:pt idx="3968">
                  <c:v>66.133333333330867</c:v>
                </c:pt>
                <c:pt idx="3969">
                  <c:v>66.149999999997533</c:v>
                </c:pt>
                <c:pt idx="3970">
                  <c:v>66.166666666664199</c:v>
                </c:pt>
                <c:pt idx="3971">
                  <c:v>66.183333333330864</c:v>
                </c:pt>
                <c:pt idx="3972">
                  <c:v>66.19999999999753</c:v>
                </c:pt>
                <c:pt idx="3973">
                  <c:v>66.216666666664196</c:v>
                </c:pt>
                <c:pt idx="3974">
                  <c:v>66.233333333330862</c:v>
                </c:pt>
                <c:pt idx="3975">
                  <c:v>66.249999999997527</c:v>
                </c:pt>
                <c:pt idx="3976">
                  <c:v>66.266666666664193</c:v>
                </c:pt>
                <c:pt idx="3977">
                  <c:v>66.283333333330859</c:v>
                </c:pt>
                <c:pt idx="3978">
                  <c:v>66.299999999997524</c:v>
                </c:pt>
                <c:pt idx="3979">
                  <c:v>66.31666666666419</c:v>
                </c:pt>
                <c:pt idx="3980">
                  <c:v>66.333333333330856</c:v>
                </c:pt>
                <c:pt idx="3981">
                  <c:v>66.349999999997522</c:v>
                </c:pt>
                <c:pt idx="3982">
                  <c:v>66.366666666664187</c:v>
                </c:pt>
                <c:pt idx="3983">
                  <c:v>66.383333333330853</c:v>
                </c:pt>
                <c:pt idx="3984">
                  <c:v>66.399999999997519</c:v>
                </c:pt>
                <c:pt idx="3985">
                  <c:v>66.416666666664185</c:v>
                </c:pt>
                <c:pt idx="3986">
                  <c:v>66.43333333333085</c:v>
                </c:pt>
                <c:pt idx="3987">
                  <c:v>66.449999999997516</c:v>
                </c:pt>
                <c:pt idx="3988">
                  <c:v>66.466666666664182</c:v>
                </c:pt>
                <c:pt idx="3989">
                  <c:v>66.483333333330847</c:v>
                </c:pt>
                <c:pt idx="3990">
                  <c:v>66.499999999997513</c:v>
                </c:pt>
                <c:pt idx="3991">
                  <c:v>66.516666666664179</c:v>
                </c:pt>
                <c:pt idx="3992">
                  <c:v>66.533333333330845</c:v>
                </c:pt>
                <c:pt idx="3993">
                  <c:v>66.54999999999751</c:v>
                </c:pt>
                <c:pt idx="3994">
                  <c:v>66.566666666664176</c:v>
                </c:pt>
                <c:pt idx="3995">
                  <c:v>66.583333333330842</c:v>
                </c:pt>
                <c:pt idx="3996">
                  <c:v>66.599999999997507</c:v>
                </c:pt>
                <c:pt idx="3997">
                  <c:v>66.616666666664173</c:v>
                </c:pt>
                <c:pt idx="3998">
                  <c:v>66.633333333330839</c:v>
                </c:pt>
                <c:pt idx="3999">
                  <c:v>66.649999999997505</c:v>
                </c:pt>
                <c:pt idx="4000">
                  <c:v>66.66666666666417</c:v>
                </c:pt>
                <c:pt idx="4001">
                  <c:v>66.683333333330836</c:v>
                </c:pt>
                <c:pt idx="4002">
                  <c:v>66.699999999997502</c:v>
                </c:pt>
                <c:pt idx="4003">
                  <c:v>66.716666666664167</c:v>
                </c:pt>
                <c:pt idx="4004">
                  <c:v>66.733333333330833</c:v>
                </c:pt>
                <c:pt idx="4005">
                  <c:v>66.749999999997499</c:v>
                </c:pt>
                <c:pt idx="4006">
                  <c:v>66.766666666664165</c:v>
                </c:pt>
                <c:pt idx="4007">
                  <c:v>66.78333333333083</c:v>
                </c:pt>
                <c:pt idx="4008">
                  <c:v>66.799999999997496</c:v>
                </c:pt>
                <c:pt idx="4009">
                  <c:v>66.816666666664162</c:v>
                </c:pt>
                <c:pt idx="4010">
                  <c:v>66.833333333330827</c:v>
                </c:pt>
                <c:pt idx="4011">
                  <c:v>66.849999999997493</c:v>
                </c:pt>
                <c:pt idx="4012">
                  <c:v>66.866666666664159</c:v>
                </c:pt>
                <c:pt idx="4013">
                  <c:v>66.883333333330825</c:v>
                </c:pt>
                <c:pt idx="4014">
                  <c:v>66.89999999999749</c:v>
                </c:pt>
                <c:pt idx="4015">
                  <c:v>66.916666666664156</c:v>
                </c:pt>
                <c:pt idx="4016">
                  <c:v>66.933333333330822</c:v>
                </c:pt>
                <c:pt idx="4017">
                  <c:v>66.949999999997488</c:v>
                </c:pt>
                <c:pt idx="4018">
                  <c:v>66.966666666664153</c:v>
                </c:pt>
                <c:pt idx="4019">
                  <c:v>66.983333333330819</c:v>
                </c:pt>
                <c:pt idx="4020">
                  <c:v>66.999999999997485</c:v>
                </c:pt>
                <c:pt idx="4021">
                  <c:v>67.01666666666415</c:v>
                </c:pt>
                <c:pt idx="4022">
                  <c:v>67.033333333330816</c:v>
                </c:pt>
                <c:pt idx="4023">
                  <c:v>67.049999999997482</c:v>
                </c:pt>
                <c:pt idx="4024">
                  <c:v>67.066666666664148</c:v>
                </c:pt>
                <c:pt idx="4025">
                  <c:v>67.083333333330813</c:v>
                </c:pt>
                <c:pt idx="4026">
                  <c:v>67.099999999997479</c:v>
                </c:pt>
                <c:pt idx="4027">
                  <c:v>67.116666666664145</c:v>
                </c:pt>
                <c:pt idx="4028">
                  <c:v>67.13333333333081</c:v>
                </c:pt>
                <c:pt idx="4029">
                  <c:v>67.149999999997476</c:v>
                </c:pt>
                <c:pt idx="4030">
                  <c:v>67.166666666664142</c:v>
                </c:pt>
                <c:pt idx="4031">
                  <c:v>67.183333333330808</c:v>
                </c:pt>
                <c:pt idx="4032">
                  <c:v>67.199999999997473</c:v>
                </c:pt>
                <c:pt idx="4033">
                  <c:v>67.216666666664139</c:v>
                </c:pt>
                <c:pt idx="4034">
                  <c:v>67.233333333330805</c:v>
                </c:pt>
                <c:pt idx="4035">
                  <c:v>67.24999999999747</c:v>
                </c:pt>
                <c:pt idx="4036">
                  <c:v>67.266666666664136</c:v>
                </c:pt>
                <c:pt idx="4037">
                  <c:v>67.283333333330802</c:v>
                </c:pt>
                <c:pt idx="4038">
                  <c:v>67.299999999997468</c:v>
                </c:pt>
                <c:pt idx="4039">
                  <c:v>67.316666666664133</c:v>
                </c:pt>
                <c:pt idx="4040">
                  <c:v>67.333333333330799</c:v>
                </c:pt>
                <c:pt idx="4041">
                  <c:v>67.349999999997465</c:v>
                </c:pt>
                <c:pt idx="4042">
                  <c:v>67.366666666664131</c:v>
                </c:pt>
                <c:pt idx="4043">
                  <c:v>67.383333333330796</c:v>
                </c:pt>
                <c:pt idx="4044">
                  <c:v>67.399999999997462</c:v>
                </c:pt>
                <c:pt idx="4045">
                  <c:v>67.416666666664128</c:v>
                </c:pt>
                <c:pt idx="4046">
                  <c:v>67.433333333330793</c:v>
                </c:pt>
                <c:pt idx="4047">
                  <c:v>67.449999999997459</c:v>
                </c:pt>
                <c:pt idx="4048">
                  <c:v>67.466666666664125</c:v>
                </c:pt>
                <c:pt idx="4049">
                  <c:v>67.483333333330791</c:v>
                </c:pt>
                <c:pt idx="4050">
                  <c:v>67.499999999997456</c:v>
                </c:pt>
                <c:pt idx="4051">
                  <c:v>67.516666666664122</c:v>
                </c:pt>
                <c:pt idx="4052">
                  <c:v>67.533333333330788</c:v>
                </c:pt>
                <c:pt idx="4053">
                  <c:v>67.549999999997453</c:v>
                </c:pt>
                <c:pt idx="4054">
                  <c:v>67.566666666664119</c:v>
                </c:pt>
                <c:pt idx="4055">
                  <c:v>67.583333333330785</c:v>
                </c:pt>
                <c:pt idx="4056">
                  <c:v>67.599999999997451</c:v>
                </c:pt>
                <c:pt idx="4057">
                  <c:v>67.616666666664116</c:v>
                </c:pt>
                <c:pt idx="4058">
                  <c:v>67.633333333330782</c:v>
                </c:pt>
                <c:pt idx="4059">
                  <c:v>67.649999999997448</c:v>
                </c:pt>
                <c:pt idx="4060">
                  <c:v>67.666666666664113</c:v>
                </c:pt>
                <c:pt idx="4061">
                  <c:v>67.683333333330779</c:v>
                </c:pt>
                <c:pt idx="4062">
                  <c:v>67.699999999997445</c:v>
                </c:pt>
                <c:pt idx="4063">
                  <c:v>67.716666666664111</c:v>
                </c:pt>
                <c:pt idx="4064">
                  <c:v>67.733333333330776</c:v>
                </c:pt>
                <c:pt idx="4065">
                  <c:v>67.749999999997442</c:v>
                </c:pt>
                <c:pt idx="4066">
                  <c:v>67.766666666664108</c:v>
                </c:pt>
                <c:pt idx="4067">
                  <c:v>67.783333333330773</c:v>
                </c:pt>
                <c:pt idx="4068">
                  <c:v>67.799999999997439</c:v>
                </c:pt>
                <c:pt idx="4069">
                  <c:v>67.816666666664105</c:v>
                </c:pt>
                <c:pt idx="4070">
                  <c:v>67.833333333330771</c:v>
                </c:pt>
                <c:pt idx="4071">
                  <c:v>67.849999999997436</c:v>
                </c:pt>
                <c:pt idx="4072">
                  <c:v>67.866666666664102</c:v>
                </c:pt>
                <c:pt idx="4073">
                  <c:v>67.883333333330768</c:v>
                </c:pt>
                <c:pt idx="4074">
                  <c:v>67.899999999997434</c:v>
                </c:pt>
                <c:pt idx="4075">
                  <c:v>67.916666666664099</c:v>
                </c:pt>
                <c:pt idx="4076">
                  <c:v>67.933333333330765</c:v>
                </c:pt>
                <c:pt idx="4077">
                  <c:v>67.949999999997431</c:v>
                </c:pt>
                <c:pt idx="4078">
                  <c:v>67.966666666664096</c:v>
                </c:pt>
                <c:pt idx="4079">
                  <c:v>67.983333333330762</c:v>
                </c:pt>
                <c:pt idx="4080">
                  <c:v>67.999999999997428</c:v>
                </c:pt>
                <c:pt idx="4081">
                  <c:v>68.016666666664094</c:v>
                </c:pt>
                <c:pt idx="4082">
                  <c:v>68.033333333330759</c:v>
                </c:pt>
                <c:pt idx="4083">
                  <c:v>68.049999999997425</c:v>
                </c:pt>
                <c:pt idx="4084">
                  <c:v>68.066666666664091</c:v>
                </c:pt>
                <c:pt idx="4085">
                  <c:v>68.083333333330756</c:v>
                </c:pt>
                <c:pt idx="4086">
                  <c:v>68.099999999997422</c:v>
                </c:pt>
                <c:pt idx="4087">
                  <c:v>68.116666666664088</c:v>
                </c:pt>
                <c:pt idx="4088">
                  <c:v>68.133333333330754</c:v>
                </c:pt>
                <c:pt idx="4089">
                  <c:v>68.149999999997419</c:v>
                </c:pt>
                <c:pt idx="4090">
                  <c:v>68.166666666664085</c:v>
                </c:pt>
                <c:pt idx="4091">
                  <c:v>68.183333333330751</c:v>
                </c:pt>
                <c:pt idx="4092">
                  <c:v>68.199999999997416</c:v>
                </c:pt>
                <c:pt idx="4093">
                  <c:v>68.216666666664082</c:v>
                </c:pt>
                <c:pt idx="4094">
                  <c:v>68.233333333330748</c:v>
                </c:pt>
                <c:pt idx="4095">
                  <c:v>68.249999999997414</c:v>
                </c:pt>
                <c:pt idx="4096">
                  <c:v>68.266666666664079</c:v>
                </c:pt>
                <c:pt idx="4097">
                  <c:v>68.283333333330745</c:v>
                </c:pt>
                <c:pt idx="4098">
                  <c:v>68.299999999997411</c:v>
                </c:pt>
                <c:pt idx="4099">
                  <c:v>68.316666666664077</c:v>
                </c:pt>
                <c:pt idx="4100">
                  <c:v>68.333333333330742</c:v>
                </c:pt>
                <c:pt idx="4101">
                  <c:v>68.349999999997408</c:v>
                </c:pt>
                <c:pt idx="4102">
                  <c:v>68.366666666664074</c:v>
                </c:pt>
                <c:pt idx="4103">
                  <c:v>68.383333333330739</c:v>
                </c:pt>
                <c:pt idx="4104">
                  <c:v>68.399999999997405</c:v>
                </c:pt>
                <c:pt idx="4105">
                  <c:v>68.416666666664071</c:v>
                </c:pt>
                <c:pt idx="4106">
                  <c:v>68.433333333330737</c:v>
                </c:pt>
                <c:pt idx="4107">
                  <c:v>68.449999999997402</c:v>
                </c:pt>
                <c:pt idx="4108">
                  <c:v>68.466666666664068</c:v>
                </c:pt>
                <c:pt idx="4109">
                  <c:v>68.483333333330734</c:v>
                </c:pt>
                <c:pt idx="4110">
                  <c:v>68.499999999997399</c:v>
                </c:pt>
                <c:pt idx="4111">
                  <c:v>68.516666666664065</c:v>
                </c:pt>
                <c:pt idx="4112">
                  <c:v>68.533333333330731</c:v>
                </c:pt>
                <c:pt idx="4113">
                  <c:v>68.549999999997397</c:v>
                </c:pt>
                <c:pt idx="4114">
                  <c:v>68.566666666664062</c:v>
                </c:pt>
                <c:pt idx="4115">
                  <c:v>68.583333333330728</c:v>
                </c:pt>
                <c:pt idx="4116">
                  <c:v>68.599999999997394</c:v>
                </c:pt>
                <c:pt idx="4117">
                  <c:v>68.616666666664059</c:v>
                </c:pt>
                <c:pt idx="4118">
                  <c:v>68.633333333330725</c:v>
                </c:pt>
                <c:pt idx="4119">
                  <c:v>68.649999999997391</c:v>
                </c:pt>
                <c:pt idx="4120">
                  <c:v>68.666666666664057</c:v>
                </c:pt>
                <c:pt idx="4121">
                  <c:v>68.683333333330722</c:v>
                </c:pt>
                <c:pt idx="4122">
                  <c:v>68.699999999997388</c:v>
                </c:pt>
                <c:pt idx="4123">
                  <c:v>68.716666666664054</c:v>
                </c:pt>
                <c:pt idx="4124">
                  <c:v>68.733333333330719</c:v>
                </c:pt>
                <c:pt idx="4125">
                  <c:v>68.749999999997385</c:v>
                </c:pt>
                <c:pt idx="4126">
                  <c:v>68.766666666664051</c:v>
                </c:pt>
                <c:pt idx="4127">
                  <c:v>68.783333333330717</c:v>
                </c:pt>
                <c:pt idx="4128">
                  <c:v>68.799999999997382</c:v>
                </c:pt>
                <c:pt idx="4129">
                  <c:v>68.816666666664048</c:v>
                </c:pt>
                <c:pt idx="4130">
                  <c:v>68.833333333330714</c:v>
                </c:pt>
                <c:pt idx="4131">
                  <c:v>68.84999999999738</c:v>
                </c:pt>
                <c:pt idx="4132">
                  <c:v>68.866666666664045</c:v>
                </c:pt>
                <c:pt idx="4133">
                  <c:v>68.883333333330711</c:v>
                </c:pt>
                <c:pt idx="4134">
                  <c:v>68.899999999997377</c:v>
                </c:pt>
                <c:pt idx="4135">
                  <c:v>68.916666666664042</c:v>
                </c:pt>
                <c:pt idx="4136">
                  <c:v>68.933333333330708</c:v>
                </c:pt>
                <c:pt idx="4137">
                  <c:v>68.949999999997374</c:v>
                </c:pt>
                <c:pt idx="4138">
                  <c:v>68.96666666666404</c:v>
                </c:pt>
                <c:pt idx="4139">
                  <c:v>68.983333333330705</c:v>
                </c:pt>
                <c:pt idx="4140">
                  <c:v>68.999999999997371</c:v>
                </c:pt>
                <c:pt idx="4141">
                  <c:v>69.016666666664037</c:v>
                </c:pt>
                <c:pt idx="4142">
                  <c:v>69.033333333330702</c:v>
                </c:pt>
                <c:pt idx="4143">
                  <c:v>69.049999999997368</c:v>
                </c:pt>
                <c:pt idx="4144">
                  <c:v>69.066666666664034</c:v>
                </c:pt>
                <c:pt idx="4145">
                  <c:v>69.0833333333307</c:v>
                </c:pt>
                <c:pt idx="4146">
                  <c:v>69.099999999997365</c:v>
                </c:pt>
                <c:pt idx="4147">
                  <c:v>69.116666666664031</c:v>
                </c:pt>
                <c:pt idx="4148">
                  <c:v>69.133333333330697</c:v>
                </c:pt>
                <c:pt idx="4149">
                  <c:v>69.149999999997362</c:v>
                </c:pt>
                <c:pt idx="4150">
                  <c:v>69.166666666664028</c:v>
                </c:pt>
                <c:pt idx="4151">
                  <c:v>69.183333333330694</c:v>
                </c:pt>
                <c:pt idx="4152">
                  <c:v>69.19999999999736</c:v>
                </c:pt>
                <c:pt idx="4153">
                  <c:v>69.216666666664025</c:v>
                </c:pt>
                <c:pt idx="4154">
                  <c:v>69.233333333330691</c:v>
                </c:pt>
                <c:pt idx="4155">
                  <c:v>69.249999999997357</c:v>
                </c:pt>
                <c:pt idx="4156">
                  <c:v>69.266666666664023</c:v>
                </c:pt>
                <c:pt idx="4157">
                  <c:v>69.283333333330688</c:v>
                </c:pt>
                <c:pt idx="4158">
                  <c:v>69.299999999997354</c:v>
                </c:pt>
                <c:pt idx="4159">
                  <c:v>69.31666666666402</c:v>
                </c:pt>
                <c:pt idx="4160">
                  <c:v>69.333333333330685</c:v>
                </c:pt>
                <c:pt idx="4161">
                  <c:v>69.349999999997351</c:v>
                </c:pt>
                <c:pt idx="4162">
                  <c:v>69.366666666664017</c:v>
                </c:pt>
                <c:pt idx="4163">
                  <c:v>69.383333333330683</c:v>
                </c:pt>
                <c:pt idx="4164">
                  <c:v>69.399999999997348</c:v>
                </c:pt>
                <c:pt idx="4165">
                  <c:v>69.416666666664014</c:v>
                </c:pt>
                <c:pt idx="4166">
                  <c:v>69.43333333333068</c:v>
                </c:pt>
                <c:pt idx="4167">
                  <c:v>69.449999999997345</c:v>
                </c:pt>
                <c:pt idx="4168">
                  <c:v>69.466666666664011</c:v>
                </c:pt>
                <c:pt idx="4169">
                  <c:v>69.483333333330677</c:v>
                </c:pt>
                <c:pt idx="4170">
                  <c:v>69.499999999997343</c:v>
                </c:pt>
                <c:pt idx="4171">
                  <c:v>69.516666666664008</c:v>
                </c:pt>
                <c:pt idx="4172">
                  <c:v>69.533333333330674</c:v>
                </c:pt>
                <c:pt idx="4173">
                  <c:v>69.54999999999734</c:v>
                </c:pt>
                <c:pt idx="4174">
                  <c:v>69.566666666664005</c:v>
                </c:pt>
                <c:pt idx="4175">
                  <c:v>69.583333333330671</c:v>
                </c:pt>
                <c:pt idx="4176">
                  <c:v>69.599999999997337</c:v>
                </c:pt>
                <c:pt idx="4177">
                  <c:v>69.616666666664003</c:v>
                </c:pt>
                <c:pt idx="4178">
                  <c:v>69.633333333330668</c:v>
                </c:pt>
                <c:pt idx="4179">
                  <c:v>69.649999999997334</c:v>
                </c:pt>
                <c:pt idx="4180">
                  <c:v>69.666666666664</c:v>
                </c:pt>
                <c:pt idx="4181">
                  <c:v>69.683333333330665</c:v>
                </c:pt>
                <c:pt idx="4182">
                  <c:v>69.699999999997331</c:v>
                </c:pt>
                <c:pt idx="4183">
                  <c:v>69.716666666663997</c:v>
                </c:pt>
                <c:pt idx="4184">
                  <c:v>69.733333333330663</c:v>
                </c:pt>
                <c:pt idx="4185">
                  <c:v>69.749999999997328</c:v>
                </c:pt>
                <c:pt idx="4186">
                  <c:v>69.766666666663994</c:v>
                </c:pt>
                <c:pt idx="4187">
                  <c:v>69.78333333333066</c:v>
                </c:pt>
                <c:pt idx="4188">
                  <c:v>69.799999999997326</c:v>
                </c:pt>
                <c:pt idx="4189">
                  <c:v>69.816666666663991</c:v>
                </c:pt>
                <c:pt idx="4190">
                  <c:v>69.833333333330657</c:v>
                </c:pt>
                <c:pt idx="4191">
                  <c:v>69.849999999997323</c:v>
                </c:pt>
                <c:pt idx="4192">
                  <c:v>69.866666666663988</c:v>
                </c:pt>
                <c:pt idx="4193">
                  <c:v>69.883333333330654</c:v>
                </c:pt>
                <c:pt idx="4194">
                  <c:v>69.89999999999732</c:v>
                </c:pt>
                <c:pt idx="4195">
                  <c:v>69.916666666663986</c:v>
                </c:pt>
                <c:pt idx="4196">
                  <c:v>69.933333333330651</c:v>
                </c:pt>
                <c:pt idx="4197">
                  <c:v>69.949999999997317</c:v>
                </c:pt>
                <c:pt idx="4198">
                  <c:v>69.966666666663983</c:v>
                </c:pt>
                <c:pt idx="4199">
                  <c:v>69.983333333330648</c:v>
                </c:pt>
                <c:pt idx="4200">
                  <c:v>69.999999999997314</c:v>
                </c:pt>
                <c:pt idx="4201">
                  <c:v>70.01666666666398</c:v>
                </c:pt>
                <c:pt idx="4202">
                  <c:v>70.033333333330646</c:v>
                </c:pt>
                <c:pt idx="4203">
                  <c:v>70.049999999997311</c:v>
                </c:pt>
                <c:pt idx="4204">
                  <c:v>70.066666666663977</c:v>
                </c:pt>
                <c:pt idx="4205">
                  <c:v>70.083333333330643</c:v>
                </c:pt>
                <c:pt idx="4206">
                  <c:v>70.099999999997308</c:v>
                </c:pt>
                <c:pt idx="4207">
                  <c:v>70.116666666663974</c:v>
                </c:pt>
                <c:pt idx="4208">
                  <c:v>70.13333333333064</c:v>
                </c:pt>
                <c:pt idx="4209">
                  <c:v>70.149999999997306</c:v>
                </c:pt>
                <c:pt idx="4210">
                  <c:v>70.166666666663971</c:v>
                </c:pt>
                <c:pt idx="4211">
                  <c:v>70.183333333330637</c:v>
                </c:pt>
                <c:pt idx="4212">
                  <c:v>70.199999999997303</c:v>
                </c:pt>
                <c:pt idx="4213">
                  <c:v>70.216666666663968</c:v>
                </c:pt>
                <c:pt idx="4214">
                  <c:v>70.233333333330634</c:v>
                </c:pt>
                <c:pt idx="4215">
                  <c:v>70.2499999999973</c:v>
                </c:pt>
                <c:pt idx="4216">
                  <c:v>70.266666666663966</c:v>
                </c:pt>
                <c:pt idx="4217">
                  <c:v>70.283333333330631</c:v>
                </c:pt>
                <c:pt idx="4218">
                  <c:v>70.299999999997297</c:v>
                </c:pt>
                <c:pt idx="4219">
                  <c:v>70.316666666663963</c:v>
                </c:pt>
                <c:pt idx="4220">
                  <c:v>70.333333333330629</c:v>
                </c:pt>
                <c:pt idx="4221">
                  <c:v>70.349999999997294</c:v>
                </c:pt>
                <c:pt idx="4222">
                  <c:v>70.36666666666396</c:v>
                </c:pt>
                <c:pt idx="4223">
                  <c:v>70.383333333330626</c:v>
                </c:pt>
                <c:pt idx="4224">
                  <c:v>70.399999999997291</c:v>
                </c:pt>
                <c:pt idx="4225">
                  <c:v>70.416666666663957</c:v>
                </c:pt>
                <c:pt idx="4226">
                  <c:v>70.433333333330623</c:v>
                </c:pt>
                <c:pt idx="4227">
                  <c:v>70.449999999997289</c:v>
                </c:pt>
                <c:pt idx="4228">
                  <c:v>70.466666666663954</c:v>
                </c:pt>
                <c:pt idx="4229">
                  <c:v>70.48333333333062</c:v>
                </c:pt>
                <c:pt idx="4230">
                  <c:v>70.499999999997286</c:v>
                </c:pt>
                <c:pt idx="4231">
                  <c:v>70.516666666663951</c:v>
                </c:pt>
                <c:pt idx="4232">
                  <c:v>70.533333333330617</c:v>
                </c:pt>
                <c:pt idx="4233">
                  <c:v>70.549999999997283</c:v>
                </c:pt>
                <c:pt idx="4234">
                  <c:v>70.566666666663949</c:v>
                </c:pt>
                <c:pt idx="4235">
                  <c:v>70.583333333330614</c:v>
                </c:pt>
                <c:pt idx="4236">
                  <c:v>70.59999999999728</c:v>
                </c:pt>
                <c:pt idx="4237">
                  <c:v>70.616666666663946</c:v>
                </c:pt>
                <c:pt idx="4238">
                  <c:v>70.633333333330611</c:v>
                </c:pt>
                <c:pt idx="4239">
                  <c:v>70.649999999997277</c:v>
                </c:pt>
                <c:pt idx="4240">
                  <c:v>70.666666666663943</c:v>
                </c:pt>
                <c:pt idx="4241">
                  <c:v>70.683333333330609</c:v>
                </c:pt>
                <c:pt idx="4242">
                  <c:v>70.699999999997274</c:v>
                </c:pt>
                <c:pt idx="4243">
                  <c:v>70.71666666666394</c:v>
                </c:pt>
                <c:pt idx="4244">
                  <c:v>70.733333333330606</c:v>
                </c:pt>
                <c:pt idx="4245">
                  <c:v>70.749999999997272</c:v>
                </c:pt>
                <c:pt idx="4246">
                  <c:v>70.766666666663937</c:v>
                </c:pt>
                <c:pt idx="4247">
                  <c:v>70.783333333330603</c:v>
                </c:pt>
                <c:pt idx="4248">
                  <c:v>70.799999999997269</c:v>
                </c:pt>
                <c:pt idx="4249">
                  <c:v>70.816666666663934</c:v>
                </c:pt>
                <c:pt idx="4250">
                  <c:v>70.8333333333306</c:v>
                </c:pt>
                <c:pt idx="4251">
                  <c:v>70.849999999997266</c:v>
                </c:pt>
                <c:pt idx="4252">
                  <c:v>70.866666666663932</c:v>
                </c:pt>
                <c:pt idx="4253">
                  <c:v>70.883333333330597</c:v>
                </c:pt>
                <c:pt idx="4254">
                  <c:v>70.899999999997263</c:v>
                </c:pt>
                <c:pt idx="4255">
                  <c:v>70.916666666663929</c:v>
                </c:pt>
                <c:pt idx="4256">
                  <c:v>70.933333333330594</c:v>
                </c:pt>
                <c:pt idx="4257">
                  <c:v>70.94999999999726</c:v>
                </c:pt>
                <c:pt idx="4258">
                  <c:v>70.966666666663926</c:v>
                </c:pt>
                <c:pt idx="4259">
                  <c:v>70.983333333330592</c:v>
                </c:pt>
                <c:pt idx="4260">
                  <c:v>70.999999999997257</c:v>
                </c:pt>
                <c:pt idx="4261">
                  <c:v>71.016666666663923</c:v>
                </c:pt>
                <c:pt idx="4262">
                  <c:v>71.033333333330589</c:v>
                </c:pt>
                <c:pt idx="4263">
                  <c:v>71.049999999997254</c:v>
                </c:pt>
                <c:pt idx="4264">
                  <c:v>71.06666666666392</c:v>
                </c:pt>
                <c:pt idx="4265">
                  <c:v>71.083333333330586</c:v>
                </c:pt>
                <c:pt idx="4266">
                  <c:v>71.099999999997252</c:v>
                </c:pt>
                <c:pt idx="4267">
                  <c:v>71.116666666663917</c:v>
                </c:pt>
                <c:pt idx="4268">
                  <c:v>71.133333333330583</c:v>
                </c:pt>
                <c:pt idx="4269">
                  <c:v>71.149999999997249</c:v>
                </c:pt>
                <c:pt idx="4270">
                  <c:v>71.166666666663914</c:v>
                </c:pt>
                <c:pt idx="4271">
                  <c:v>71.18333333333058</c:v>
                </c:pt>
                <c:pt idx="4272">
                  <c:v>71.199999999997246</c:v>
                </c:pt>
                <c:pt idx="4273">
                  <c:v>71.216666666663912</c:v>
                </c:pt>
                <c:pt idx="4274">
                  <c:v>71.233333333330577</c:v>
                </c:pt>
                <c:pt idx="4275">
                  <c:v>71.249999999997243</c:v>
                </c:pt>
                <c:pt idx="4276">
                  <c:v>71.266666666663909</c:v>
                </c:pt>
                <c:pt idx="4277">
                  <c:v>71.283333333330575</c:v>
                </c:pt>
                <c:pt idx="4278">
                  <c:v>71.29999999999724</c:v>
                </c:pt>
                <c:pt idx="4279">
                  <c:v>71.316666666663906</c:v>
                </c:pt>
                <c:pt idx="4280">
                  <c:v>71.333333333330572</c:v>
                </c:pt>
                <c:pt idx="4281">
                  <c:v>71.349999999997237</c:v>
                </c:pt>
                <c:pt idx="4282">
                  <c:v>71.366666666663903</c:v>
                </c:pt>
                <c:pt idx="4283">
                  <c:v>71.383333333330569</c:v>
                </c:pt>
                <c:pt idx="4284">
                  <c:v>71.399999999997235</c:v>
                </c:pt>
                <c:pt idx="4285">
                  <c:v>71.4166666666639</c:v>
                </c:pt>
                <c:pt idx="4286">
                  <c:v>71.433333333330566</c:v>
                </c:pt>
                <c:pt idx="4287">
                  <c:v>71.449999999997232</c:v>
                </c:pt>
                <c:pt idx="4288">
                  <c:v>71.466666666663897</c:v>
                </c:pt>
                <c:pt idx="4289">
                  <c:v>71.483333333330563</c:v>
                </c:pt>
                <c:pt idx="4290">
                  <c:v>71.499999999997229</c:v>
                </c:pt>
                <c:pt idx="4291">
                  <c:v>71.516666666663895</c:v>
                </c:pt>
                <c:pt idx="4292">
                  <c:v>71.53333333333056</c:v>
                </c:pt>
                <c:pt idx="4293">
                  <c:v>71.549999999997226</c:v>
                </c:pt>
                <c:pt idx="4294">
                  <c:v>71.566666666663892</c:v>
                </c:pt>
                <c:pt idx="4295">
                  <c:v>71.583333333330557</c:v>
                </c:pt>
                <c:pt idx="4296">
                  <c:v>71.599999999997223</c:v>
                </c:pt>
                <c:pt idx="4297">
                  <c:v>71.616666666663889</c:v>
                </c:pt>
                <c:pt idx="4298">
                  <c:v>71.633333333330555</c:v>
                </c:pt>
                <c:pt idx="4299">
                  <c:v>71.64999999999722</c:v>
                </c:pt>
                <c:pt idx="4300">
                  <c:v>71.666666666663886</c:v>
                </c:pt>
                <c:pt idx="4301">
                  <c:v>71.683333333330552</c:v>
                </c:pt>
                <c:pt idx="4302">
                  <c:v>71.699999999997218</c:v>
                </c:pt>
                <c:pt idx="4303">
                  <c:v>71.716666666663883</c:v>
                </c:pt>
                <c:pt idx="4304">
                  <c:v>71.733333333330549</c:v>
                </c:pt>
                <c:pt idx="4305">
                  <c:v>71.749999999997215</c:v>
                </c:pt>
                <c:pt idx="4306">
                  <c:v>71.76666666666388</c:v>
                </c:pt>
                <c:pt idx="4307">
                  <c:v>71.783333333330546</c:v>
                </c:pt>
                <c:pt idx="4308">
                  <c:v>71.799999999997212</c:v>
                </c:pt>
                <c:pt idx="4309">
                  <c:v>71.816666666663878</c:v>
                </c:pt>
                <c:pt idx="4310">
                  <c:v>71.833333333330543</c:v>
                </c:pt>
                <c:pt idx="4311">
                  <c:v>71.849999999997209</c:v>
                </c:pt>
                <c:pt idx="4312">
                  <c:v>71.866666666663875</c:v>
                </c:pt>
                <c:pt idx="4313">
                  <c:v>71.88333333333054</c:v>
                </c:pt>
                <c:pt idx="4314">
                  <c:v>71.899999999997206</c:v>
                </c:pt>
                <c:pt idx="4315">
                  <c:v>71.916666666663872</c:v>
                </c:pt>
                <c:pt idx="4316">
                  <c:v>71.933333333330538</c:v>
                </c:pt>
                <c:pt idx="4317">
                  <c:v>71.949999999997203</c:v>
                </c:pt>
                <c:pt idx="4318">
                  <c:v>71.966666666663869</c:v>
                </c:pt>
                <c:pt idx="4319">
                  <c:v>71.983333333330535</c:v>
                </c:pt>
                <c:pt idx="4320">
                  <c:v>71.9999999999972</c:v>
                </c:pt>
                <c:pt idx="4321">
                  <c:v>72.016666666663866</c:v>
                </c:pt>
                <c:pt idx="4322">
                  <c:v>72.033333333330532</c:v>
                </c:pt>
                <c:pt idx="4323">
                  <c:v>72.049999999997198</c:v>
                </c:pt>
                <c:pt idx="4324">
                  <c:v>72.066666666663863</c:v>
                </c:pt>
                <c:pt idx="4325">
                  <c:v>72.083333333330529</c:v>
                </c:pt>
                <c:pt idx="4326">
                  <c:v>72.099999999997195</c:v>
                </c:pt>
                <c:pt idx="4327">
                  <c:v>72.11666666666386</c:v>
                </c:pt>
                <c:pt idx="4328">
                  <c:v>72.133333333330526</c:v>
                </c:pt>
                <c:pt idx="4329">
                  <c:v>72.149999999997192</c:v>
                </c:pt>
                <c:pt idx="4330">
                  <c:v>72.166666666663858</c:v>
                </c:pt>
                <c:pt idx="4331">
                  <c:v>72.183333333330523</c:v>
                </c:pt>
                <c:pt idx="4332">
                  <c:v>72.199999999997189</c:v>
                </c:pt>
                <c:pt idx="4333">
                  <c:v>72.216666666663855</c:v>
                </c:pt>
                <c:pt idx="4334">
                  <c:v>72.233333333330521</c:v>
                </c:pt>
                <c:pt idx="4335">
                  <c:v>72.249999999997186</c:v>
                </c:pt>
                <c:pt idx="4336">
                  <c:v>72.266666666663852</c:v>
                </c:pt>
                <c:pt idx="4337">
                  <c:v>72.283333333330518</c:v>
                </c:pt>
                <c:pt idx="4338">
                  <c:v>72.299999999997183</c:v>
                </c:pt>
                <c:pt idx="4339">
                  <c:v>72.316666666663849</c:v>
                </c:pt>
                <c:pt idx="4340">
                  <c:v>72.333333333330515</c:v>
                </c:pt>
                <c:pt idx="4341">
                  <c:v>72.349999999997181</c:v>
                </c:pt>
                <c:pt idx="4342">
                  <c:v>72.366666666663846</c:v>
                </c:pt>
                <c:pt idx="4343">
                  <c:v>72.383333333330512</c:v>
                </c:pt>
                <c:pt idx="4344">
                  <c:v>72.399999999997178</c:v>
                </c:pt>
                <c:pt idx="4345">
                  <c:v>72.416666666663843</c:v>
                </c:pt>
                <c:pt idx="4346">
                  <c:v>72.433333333330509</c:v>
                </c:pt>
                <c:pt idx="4347">
                  <c:v>72.449999999997175</c:v>
                </c:pt>
                <c:pt idx="4348">
                  <c:v>72.466666666663841</c:v>
                </c:pt>
                <c:pt idx="4349">
                  <c:v>72.483333333330506</c:v>
                </c:pt>
                <c:pt idx="4350">
                  <c:v>72.499999999997172</c:v>
                </c:pt>
                <c:pt idx="4351">
                  <c:v>72.516666666663838</c:v>
                </c:pt>
                <c:pt idx="4352">
                  <c:v>72.533333333330503</c:v>
                </c:pt>
                <c:pt idx="4353">
                  <c:v>72.549999999997169</c:v>
                </c:pt>
                <c:pt idx="4354">
                  <c:v>72.566666666663835</c:v>
                </c:pt>
                <c:pt idx="4355">
                  <c:v>72.583333333330501</c:v>
                </c:pt>
                <c:pt idx="4356">
                  <c:v>72.599999999997166</c:v>
                </c:pt>
                <c:pt idx="4357">
                  <c:v>72.616666666663832</c:v>
                </c:pt>
                <c:pt idx="4358">
                  <c:v>72.633333333330498</c:v>
                </c:pt>
                <c:pt idx="4359">
                  <c:v>72.649999999997164</c:v>
                </c:pt>
                <c:pt idx="4360">
                  <c:v>72.666666666663829</c:v>
                </c:pt>
                <c:pt idx="4361">
                  <c:v>72.683333333330495</c:v>
                </c:pt>
                <c:pt idx="4362">
                  <c:v>72.699999999997161</c:v>
                </c:pt>
                <c:pt idx="4363">
                  <c:v>72.716666666663826</c:v>
                </c:pt>
                <c:pt idx="4364">
                  <c:v>72.733333333330492</c:v>
                </c:pt>
                <c:pt idx="4365">
                  <c:v>72.749999999997158</c:v>
                </c:pt>
                <c:pt idx="4366">
                  <c:v>72.766666666663824</c:v>
                </c:pt>
                <c:pt idx="4367">
                  <c:v>72.783333333330489</c:v>
                </c:pt>
                <c:pt idx="4368">
                  <c:v>72.799999999997155</c:v>
                </c:pt>
                <c:pt idx="4369">
                  <c:v>72.816666666663821</c:v>
                </c:pt>
                <c:pt idx="4370">
                  <c:v>72.833333333330486</c:v>
                </c:pt>
                <c:pt idx="4371">
                  <c:v>72.849999999997152</c:v>
                </c:pt>
                <c:pt idx="4372">
                  <c:v>72.866666666663818</c:v>
                </c:pt>
                <c:pt idx="4373">
                  <c:v>72.883333333330484</c:v>
                </c:pt>
                <c:pt idx="4374">
                  <c:v>72.899999999997149</c:v>
                </c:pt>
                <c:pt idx="4375">
                  <c:v>72.916666666663815</c:v>
                </c:pt>
                <c:pt idx="4376">
                  <c:v>72.933333333330481</c:v>
                </c:pt>
                <c:pt idx="4377">
                  <c:v>72.949999999997146</c:v>
                </c:pt>
                <c:pt idx="4378">
                  <c:v>72.966666666663812</c:v>
                </c:pt>
                <c:pt idx="4379">
                  <c:v>72.983333333330478</c:v>
                </c:pt>
                <c:pt idx="4380">
                  <c:v>72.999999999997144</c:v>
                </c:pt>
                <c:pt idx="4381">
                  <c:v>73.016666666663809</c:v>
                </c:pt>
                <c:pt idx="4382">
                  <c:v>73.033333333330475</c:v>
                </c:pt>
                <c:pt idx="4383">
                  <c:v>73.049999999997141</c:v>
                </c:pt>
                <c:pt idx="4384">
                  <c:v>73.066666666663806</c:v>
                </c:pt>
                <c:pt idx="4385">
                  <c:v>73.083333333330472</c:v>
                </c:pt>
                <c:pt idx="4386">
                  <c:v>73.099999999997138</c:v>
                </c:pt>
                <c:pt idx="4387">
                  <c:v>73.116666666663804</c:v>
                </c:pt>
                <c:pt idx="4388">
                  <c:v>73.133333333330469</c:v>
                </c:pt>
                <c:pt idx="4389">
                  <c:v>73.149999999997135</c:v>
                </c:pt>
                <c:pt idx="4390">
                  <c:v>73.166666666663801</c:v>
                </c:pt>
                <c:pt idx="4391">
                  <c:v>73.183333333330467</c:v>
                </c:pt>
                <c:pt idx="4392">
                  <c:v>73.199999999997132</c:v>
                </c:pt>
                <c:pt idx="4393">
                  <c:v>73.216666666663798</c:v>
                </c:pt>
                <c:pt idx="4394">
                  <c:v>73.233333333330464</c:v>
                </c:pt>
                <c:pt idx="4395">
                  <c:v>73.249999999997129</c:v>
                </c:pt>
                <c:pt idx="4396">
                  <c:v>73.266666666663795</c:v>
                </c:pt>
                <c:pt idx="4397">
                  <c:v>73.283333333330461</c:v>
                </c:pt>
                <c:pt idx="4398">
                  <c:v>73.299999999997127</c:v>
                </c:pt>
                <c:pt idx="4399">
                  <c:v>73.316666666663792</c:v>
                </c:pt>
                <c:pt idx="4400">
                  <c:v>73.333333333330458</c:v>
                </c:pt>
                <c:pt idx="4401">
                  <c:v>73.349999999997124</c:v>
                </c:pt>
                <c:pt idx="4402">
                  <c:v>73.366666666663789</c:v>
                </c:pt>
                <c:pt idx="4403">
                  <c:v>73.383333333330455</c:v>
                </c:pt>
                <c:pt idx="4404">
                  <c:v>73.399999999997121</c:v>
                </c:pt>
                <c:pt idx="4405">
                  <c:v>73.416666666663787</c:v>
                </c:pt>
                <c:pt idx="4406">
                  <c:v>73.433333333330452</c:v>
                </c:pt>
                <c:pt idx="4407">
                  <c:v>73.449999999997118</c:v>
                </c:pt>
                <c:pt idx="4408">
                  <c:v>73.466666666663784</c:v>
                </c:pt>
                <c:pt idx="4409">
                  <c:v>73.483333333330449</c:v>
                </c:pt>
                <c:pt idx="4410">
                  <c:v>73.499999999997115</c:v>
                </c:pt>
                <c:pt idx="4411">
                  <c:v>73.516666666663781</c:v>
                </c:pt>
                <c:pt idx="4412">
                  <c:v>73.533333333330447</c:v>
                </c:pt>
                <c:pt idx="4413">
                  <c:v>73.549999999997112</c:v>
                </c:pt>
                <c:pt idx="4414">
                  <c:v>73.566666666663778</c:v>
                </c:pt>
                <c:pt idx="4415">
                  <c:v>73.583333333330444</c:v>
                </c:pt>
                <c:pt idx="4416">
                  <c:v>73.59999999999711</c:v>
                </c:pt>
                <c:pt idx="4417">
                  <c:v>73.616666666663775</c:v>
                </c:pt>
                <c:pt idx="4418">
                  <c:v>73.633333333330441</c:v>
                </c:pt>
                <c:pt idx="4419">
                  <c:v>73.649999999997107</c:v>
                </c:pt>
                <c:pt idx="4420">
                  <c:v>73.666666666663772</c:v>
                </c:pt>
                <c:pt idx="4421">
                  <c:v>73.683333333330438</c:v>
                </c:pt>
                <c:pt idx="4422">
                  <c:v>73.699999999997104</c:v>
                </c:pt>
                <c:pt idx="4423">
                  <c:v>73.71666666666377</c:v>
                </c:pt>
                <c:pt idx="4424">
                  <c:v>73.733333333330435</c:v>
                </c:pt>
                <c:pt idx="4425">
                  <c:v>73.749999999997101</c:v>
                </c:pt>
                <c:pt idx="4426">
                  <c:v>73.766666666663767</c:v>
                </c:pt>
                <c:pt idx="4427">
                  <c:v>73.783333333330432</c:v>
                </c:pt>
                <c:pt idx="4428">
                  <c:v>73.799999999997098</c:v>
                </c:pt>
                <c:pt idx="4429">
                  <c:v>73.816666666663764</c:v>
                </c:pt>
                <c:pt idx="4430">
                  <c:v>73.83333333333043</c:v>
                </c:pt>
                <c:pt idx="4431">
                  <c:v>73.849999999997095</c:v>
                </c:pt>
                <c:pt idx="4432">
                  <c:v>73.866666666663761</c:v>
                </c:pt>
                <c:pt idx="4433">
                  <c:v>73.883333333330427</c:v>
                </c:pt>
                <c:pt idx="4434">
                  <c:v>73.899999999997092</c:v>
                </c:pt>
                <c:pt idx="4435">
                  <c:v>73.916666666663758</c:v>
                </c:pt>
                <c:pt idx="4436">
                  <c:v>73.933333333330424</c:v>
                </c:pt>
                <c:pt idx="4437">
                  <c:v>73.94999999999709</c:v>
                </c:pt>
                <c:pt idx="4438">
                  <c:v>73.966666666663755</c:v>
                </c:pt>
                <c:pt idx="4439">
                  <c:v>73.983333333330421</c:v>
                </c:pt>
                <c:pt idx="4440">
                  <c:v>73.999999999997087</c:v>
                </c:pt>
                <c:pt idx="4441">
                  <c:v>74.016666666663752</c:v>
                </c:pt>
                <c:pt idx="4442">
                  <c:v>74.033333333330418</c:v>
                </c:pt>
                <c:pt idx="4443">
                  <c:v>74.049999999997084</c:v>
                </c:pt>
                <c:pt idx="4444">
                  <c:v>74.06666666666375</c:v>
                </c:pt>
                <c:pt idx="4445">
                  <c:v>74.083333333330415</c:v>
                </c:pt>
                <c:pt idx="4446">
                  <c:v>74.099999999997081</c:v>
                </c:pt>
                <c:pt idx="4447">
                  <c:v>74.116666666663747</c:v>
                </c:pt>
                <c:pt idx="4448">
                  <c:v>74.133333333330413</c:v>
                </c:pt>
                <c:pt idx="4449">
                  <c:v>74.149999999997078</c:v>
                </c:pt>
                <c:pt idx="4450">
                  <c:v>74.166666666663744</c:v>
                </c:pt>
                <c:pt idx="4451">
                  <c:v>74.18333333333041</c:v>
                </c:pt>
                <c:pt idx="4452">
                  <c:v>74.199999999997075</c:v>
                </c:pt>
                <c:pt idx="4453">
                  <c:v>74.216666666663741</c:v>
                </c:pt>
                <c:pt idx="4454">
                  <c:v>74.233333333330407</c:v>
                </c:pt>
                <c:pt idx="4455">
                  <c:v>74.249999999997073</c:v>
                </c:pt>
                <c:pt idx="4456">
                  <c:v>74.266666666663738</c:v>
                </c:pt>
                <c:pt idx="4457">
                  <c:v>74.283333333330404</c:v>
                </c:pt>
                <c:pt idx="4458">
                  <c:v>74.29999999999707</c:v>
                </c:pt>
                <c:pt idx="4459">
                  <c:v>74.316666666663735</c:v>
                </c:pt>
                <c:pt idx="4460">
                  <c:v>74.333333333330401</c:v>
                </c:pt>
                <c:pt idx="4461">
                  <c:v>74.349999999997067</c:v>
                </c:pt>
                <c:pt idx="4462">
                  <c:v>74.366666666663733</c:v>
                </c:pt>
                <c:pt idx="4463">
                  <c:v>74.383333333330398</c:v>
                </c:pt>
                <c:pt idx="4464">
                  <c:v>74.399999999997064</c:v>
                </c:pt>
                <c:pt idx="4465">
                  <c:v>74.41666666666373</c:v>
                </c:pt>
                <c:pt idx="4466">
                  <c:v>74.433333333330395</c:v>
                </c:pt>
                <c:pt idx="4467">
                  <c:v>74.449999999997061</c:v>
                </c:pt>
                <c:pt idx="4468">
                  <c:v>74.466666666663727</c:v>
                </c:pt>
                <c:pt idx="4469">
                  <c:v>74.483333333330393</c:v>
                </c:pt>
                <c:pt idx="4470">
                  <c:v>74.499999999997058</c:v>
                </c:pt>
                <c:pt idx="4471">
                  <c:v>74.516666666663724</c:v>
                </c:pt>
                <c:pt idx="4472">
                  <c:v>74.53333333333039</c:v>
                </c:pt>
                <c:pt idx="4473">
                  <c:v>74.549999999997056</c:v>
                </c:pt>
                <c:pt idx="4474">
                  <c:v>74.566666666663721</c:v>
                </c:pt>
                <c:pt idx="4475">
                  <c:v>74.583333333330387</c:v>
                </c:pt>
                <c:pt idx="4476">
                  <c:v>74.599999999997053</c:v>
                </c:pt>
                <c:pt idx="4477">
                  <c:v>74.616666666663718</c:v>
                </c:pt>
                <c:pt idx="4478">
                  <c:v>74.633333333330384</c:v>
                </c:pt>
                <c:pt idx="4479">
                  <c:v>74.64999999999705</c:v>
                </c:pt>
                <c:pt idx="4480">
                  <c:v>74.666666666663716</c:v>
                </c:pt>
                <c:pt idx="4481">
                  <c:v>74.683333333330381</c:v>
                </c:pt>
                <c:pt idx="4482">
                  <c:v>74.699999999997047</c:v>
                </c:pt>
                <c:pt idx="4483">
                  <c:v>74.716666666663713</c:v>
                </c:pt>
                <c:pt idx="4484">
                  <c:v>74.733333333330378</c:v>
                </c:pt>
                <c:pt idx="4485">
                  <c:v>74.749999999997044</c:v>
                </c:pt>
                <c:pt idx="4486">
                  <c:v>74.76666666666371</c:v>
                </c:pt>
                <c:pt idx="4487">
                  <c:v>74.783333333330376</c:v>
                </c:pt>
                <c:pt idx="4488">
                  <c:v>74.799999999997041</c:v>
                </c:pt>
                <c:pt idx="4489">
                  <c:v>74.816666666663707</c:v>
                </c:pt>
                <c:pt idx="4490">
                  <c:v>74.833333333330373</c:v>
                </c:pt>
                <c:pt idx="4491">
                  <c:v>74.849999999997038</c:v>
                </c:pt>
                <c:pt idx="4492">
                  <c:v>74.866666666663704</c:v>
                </c:pt>
                <c:pt idx="4493">
                  <c:v>74.88333333333037</c:v>
                </c:pt>
                <c:pt idx="4494">
                  <c:v>74.899999999997036</c:v>
                </c:pt>
                <c:pt idx="4495">
                  <c:v>74.916666666663701</c:v>
                </c:pt>
                <c:pt idx="4496">
                  <c:v>74.933333333330367</c:v>
                </c:pt>
                <c:pt idx="4497">
                  <c:v>74.949999999997033</c:v>
                </c:pt>
                <c:pt idx="4498">
                  <c:v>74.966666666663698</c:v>
                </c:pt>
                <c:pt idx="4499">
                  <c:v>74.983333333330364</c:v>
                </c:pt>
                <c:pt idx="4500">
                  <c:v>74.99999999999703</c:v>
                </c:pt>
                <c:pt idx="4501">
                  <c:v>75.016666666663696</c:v>
                </c:pt>
                <c:pt idx="4502">
                  <c:v>75.033333333330361</c:v>
                </c:pt>
                <c:pt idx="4503">
                  <c:v>75.049999999997027</c:v>
                </c:pt>
                <c:pt idx="4504">
                  <c:v>75.066666666663693</c:v>
                </c:pt>
                <c:pt idx="4505">
                  <c:v>75.083333333330359</c:v>
                </c:pt>
                <c:pt idx="4506">
                  <c:v>75.099999999997024</c:v>
                </c:pt>
                <c:pt idx="4507">
                  <c:v>75.11666666666369</c:v>
                </c:pt>
                <c:pt idx="4508">
                  <c:v>75.133333333330356</c:v>
                </c:pt>
                <c:pt idx="4509">
                  <c:v>75.149999999997021</c:v>
                </c:pt>
                <c:pt idx="4510">
                  <c:v>75.166666666663687</c:v>
                </c:pt>
                <c:pt idx="4511">
                  <c:v>75.183333333330353</c:v>
                </c:pt>
                <c:pt idx="4512">
                  <c:v>75.199999999997019</c:v>
                </c:pt>
                <c:pt idx="4513">
                  <c:v>75.216666666663684</c:v>
                </c:pt>
                <c:pt idx="4514">
                  <c:v>75.23333333333035</c:v>
                </c:pt>
                <c:pt idx="4515">
                  <c:v>75.249999999997016</c:v>
                </c:pt>
                <c:pt idx="4516">
                  <c:v>75.266666666663681</c:v>
                </c:pt>
                <c:pt idx="4517">
                  <c:v>75.283333333330347</c:v>
                </c:pt>
                <c:pt idx="4518">
                  <c:v>75.299999999997013</c:v>
                </c:pt>
                <c:pt idx="4519">
                  <c:v>75.316666666663679</c:v>
                </c:pt>
                <c:pt idx="4520">
                  <c:v>75.333333333330344</c:v>
                </c:pt>
                <c:pt idx="4521">
                  <c:v>75.34999999999701</c:v>
                </c:pt>
                <c:pt idx="4522">
                  <c:v>75.366666666663676</c:v>
                </c:pt>
                <c:pt idx="4523">
                  <c:v>75.383333333330341</c:v>
                </c:pt>
                <c:pt idx="4524">
                  <c:v>75.399999999997007</c:v>
                </c:pt>
                <c:pt idx="4525">
                  <c:v>75.416666666663673</c:v>
                </c:pt>
                <c:pt idx="4526">
                  <c:v>75.433333333330339</c:v>
                </c:pt>
                <c:pt idx="4527">
                  <c:v>75.449999999997004</c:v>
                </c:pt>
                <c:pt idx="4528">
                  <c:v>75.46666666666367</c:v>
                </c:pt>
                <c:pt idx="4529">
                  <c:v>75.483333333330336</c:v>
                </c:pt>
                <c:pt idx="4530">
                  <c:v>75.499999999997002</c:v>
                </c:pt>
                <c:pt idx="4531">
                  <c:v>75.516666666663667</c:v>
                </c:pt>
                <c:pt idx="4532">
                  <c:v>75.533333333330333</c:v>
                </c:pt>
                <c:pt idx="4533">
                  <c:v>75.549999999996999</c:v>
                </c:pt>
                <c:pt idx="4534">
                  <c:v>75.566666666663664</c:v>
                </c:pt>
                <c:pt idx="4535">
                  <c:v>75.58333333333033</c:v>
                </c:pt>
                <c:pt idx="4536">
                  <c:v>75.599999999996996</c:v>
                </c:pt>
                <c:pt idx="4537">
                  <c:v>75.616666666663662</c:v>
                </c:pt>
                <c:pt idx="4538">
                  <c:v>75.633333333330327</c:v>
                </c:pt>
                <c:pt idx="4539">
                  <c:v>75.649999999996993</c:v>
                </c:pt>
                <c:pt idx="4540">
                  <c:v>75.666666666663659</c:v>
                </c:pt>
                <c:pt idx="4541">
                  <c:v>75.683333333330324</c:v>
                </c:pt>
                <c:pt idx="4542">
                  <c:v>75.69999999999699</c:v>
                </c:pt>
                <c:pt idx="4543">
                  <c:v>75.716666666663656</c:v>
                </c:pt>
                <c:pt idx="4544">
                  <c:v>75.733333333330322</c:v>
                </c:pt>
                <c:pt idx="4545">
                  <c:v>75.749999999996987</c:v>
                </c:pt>
                <c:pt idx="4546">
                  <c:v>75.766666666663653</c:v>
                </c:pt>
                <c:pt idx="4547">
                  <c:v>75.783333333330319</c:v>
                </c:pt>
                <c:pt idx="4548">
                  <c:v>75.799999999996984</c:v>
                </c:pt>
                <c:pt idx="4549">
                  <c:v>75.81666666666365</c:v>
                </c:pt>
                <c:pt idx="4550">
                  <c:v>75.833333333330316</c:v>
                </c:pt>
                <c:pt idx="4551">
                  <c:v>75.849999999996982</c:v>
                </c:pt>
                <c:pt idx="4552">
                  <c:v>75.866666666663647</c:v>
                </c:pt>
                <c:pt idx="4553">
                  <c:v>75.883333333330313</c:v>
                </c:pt>
                <c:pt idx="4554">
                  <c:v>75.899999999996979</c:v>
                </c:pt>
                <c:pt idx="4555">
                  <c:v>75.916666666663644</c:v>
                </c:pt>
                <c:pt idx="4556">
                  <c:v>75.93333333333031</c:v>
                </c:pt>
                <c:pt idx="4557">
                  <c:v>75.949999999996976</c:v>
                </c:pt>
                <c:pt idx="4558">
                  <c:v>75.966666666663642</c:v>
                </c:pt>
                <c:pt idx="4559">
                  <c:v>75.983333333330307</c:v>
                </c:pt>
                <c:pt idx="4560">
                  <c:v>75.999999999996973</c:v>
                </c:pt>
                <c:pt idx="4561">
                  <c:v>76.016666666663639</c:v>
                </c:pt>
                <c:pt idx="4562">
                  <c:v>76.033333333330305</c:v>
                </c:pt>
                <c:pt idx="4563">
                  <c:v>76.04999999999697</c:v>
                </c:pt>
                <c:pt idx="4564">
                  <c:v>76.066666666663636</c:v>
                </c:pt>
                <c:pt idx="4565">
                  <c:v>76.083333333330302</c:v>
                </c:pt>
                <c:pt idx="4566">
                  <c:v>76.099999999996967</c:v>
                </c:pt>
                <c:pt idx="4567">
                  <c:v>76.116666666663633</c:v>
                </c:pt>
                <c:pt idx="4568">
                  <c:v>76.133333333330299</c:v>
                </c:pt>
                <c:pt idx="4569">
                  <c:v>76.149999999996965</c:v>
                </c:pt>
                <c:pt idx="4570">
                  <c:v>76.16666666666363</c:v>
                </c:pt>
                <c:pt idx="4571">
                  <c:v>76.183333333330296</c:v>
                </c:pt>
                <c:pt idx="4572">
                  <c:v>76.199999999996962</c:v>
                </c:pt>
                <c:pt idx="4573">
                  <c:v>76.216666666663627</c:v>
                </c:pt>
                <c:pt idx="4574">
                  <c:v>76.233333333330293</c:v>
                </c:pt>
                <c:pt idx="4575">
                  <c:v>76.249999999996959</c:v>
                </c:pt>
                <c:pt idx="4576">
                  <c:v>76.266666666663625</c:v>
                </c:pt>
                <c:pt idx="4577">
                  <c:v>76.28333333333029</c:v>
                </c:pt>
                <c:pt idx="4578">
                  <c:v>76.299999999996956</c:v>
                </c:pt>
                <c:pt idx="4579">
                  <c:v>76.316666666663622</c:v>
                </c:pt>
                <c:pt idx="4580">
                  <c:v>76.333333333330287</c:v>
                </c:pt>
                <c:pt idx="4581">
                  <c:v>76.349999999996953</c:v>
                </c:pt>
                <c:pt idx="4582">
                  <c:v>76.366666666663619</c:v>
                </c:pt>
                <c:pt idx="4583">
                  <c:v>76.383333333330285</c:v>
                </c:pt>
                <c:pt idx="4584">
                  <c:v>76.39999999999695</c:v>
                </c:pt>
                <c:pt idx="4585">
                  <c:v>76.416666666663616</c:v>
                </c:pt>
                <c:pt idx="4586">
                  <c:v>76.433333333330282</c:v>
                </c:pt>
                <c:pt idx="4587">
                  <c:v>76.449999999996948</c:v>
                </c:pt>
                <c:pt idx="4588">
                  <c:v>76.466666666663613</c:v>
                </c:pt>
                <c:pt idx="4589">
                  <c:v>76.483333333330279</c:v>
                </c:pt>
                <c:pt idx="4590">
                  <c:v>76.499999999996945</c:v>
                </c:pt>
                <c:pt idx="4591">
                  <c:v>76.51666666666361</c:v>
                </c:pt>
                <c:pt idx="4592">
                  <c:v>76.533333333330276</c:v>
                </c:pt>
                <c:pt idx="4593">
                  <c:v>76.549999999996942</c:v>
                </c:pt>
                <c:pt idx="4594">
                  <c:v>76.566666666663608</c:v>
                </c:pt>
                <c:pt idx="4595">
                  <c:v>76.583333333330273</c:v>
                </c:pt>
                <c:pt idx="4596">
                  <c:v>76.599999999996939</c:v>
                </c:pt>
                <c:pt idx="4597">
                  <c:v>76.616666666663605</c:v>
                </c:pt>
                <c:pt idx="4598">
                  <c:v>76.63333333333027</c:v>
                </c:pt>
                <c:pt idx="4599">
                  <c:v>76.649999999996936</c:v>
                </c:pt>
                <c:pt idx="4600">
                  <c:v>76.666666666663602</c:v>
                </c:pt>
                <c:pt idx="4601">
                  <c:v>76.683333333330268</c:v>
                </c:pt>
                <c:pt idx="4602">
                  <c:v>76.699999999996933</c:v>
                </c:pt>
                <c:pt idx="4603">
                  <c:v>76.716666666663599</c:v>
                </c:pt>
                <c:pt idx="4604">
                  <c:v>76.733333333330265</c:v>
                </c:pt>
                <c:pt idx="4605">
                  <c:v>76.74999999999693</c:v>
                </c:pt>
                <c:pt idx="4606">
                  <c:v>76.766666666663596</c:v>
                </c:pt>
                <c:pt idx="4607">
                  <c:v>76.783333333330262</c:v>
                </c:pt>
                <c:pt idx="4608">
                  <c:v>76.799999999996928</c:v>
                </c:pt>
                <c:pt idx="4609">
                  <c:v>76.816666666663593</c:v>
                </c:pt>
                <c:pt idx="4610">
                  <c:v>76.833333333330259</c:v>
                </c:pt>
                <c:pt idx="4611">
                  <c:v>76.849999999996925</c:v>
                </c:pt>
                <c:pt idx="4612">
                  <c:v>76.86666666666359</c:v>
                </c:pt>
                <c:pt idx="4613">
                  <c:v>76.883333333330256</c:v>
                </c:pt>
                <c:pt idx="4614">
                  <c:v>76.899999999996922</c:v>
                </c:pt>
                <c:pt idx="4615">
                  <c:v>76.916666666663588</c:v>
                </c:pt>
                <c:pt idx="4616">
                  <c:v>76.933333333330253</c:v>
                </c:pt>
                <c:pt idx="4617">
                  <c:v>76.949999999996919</c:v>
                </c:pt>
                <c:pt idx="4618">
                  <c:v>76.966666666663585</c:v>
                </c:pt>
                <c:pt idx="4619">
                  <c:v>76.983333333330251</c:v>
                </c:pt>
                <c:pt idx="4620">
                  <c:v>76.999999999996916</c:v>
                </c:pt>
                <c:pt idx="4621">
                  <c:v>77.016666666663582</c:v>
                </c:pt>
                <c:pt idx="4622">
                  <c:v>77.033333333330248</c:v>
                </c:pt>
                <c:pt idx="4623">
                  <c:v>77.049999999996913</c:v>
                </c:pt>
                <c:pt idx="4624">
                  <c:v>77.066666666663579</c:v>
                </c:pt>
                <c:pt idx="4625">
                  <c:v>77.083333333330245</c:v>
                </c:pt>
                <c:pt idx="4626">
                  <c:v>77.099999999996911</c:v>
                </c:pt>
                <c:pt idx="4627">
                  <c:v>77.116666666663576</c:v>
                </c:pt>
                <c:pt idx="4628">
                  <c:v>77.133333333330242</c:v>
                </c:pt>
                <c:pt idx="4629">
                  <c:v>77.149999999996908</c:v>
                </c:pt>
                <c:pt idx="4630">
                  <c:v>77.166666666663573</c:v>
                </c:pt>
                <c:pt idx="4631">
                  <c:v>77.183333333330239</c:v>
                </c:pt>
                <c:pt idx="4632">
                  <c:v>77.199999999996905</c:v>
                </c:pt>
                <c:pt idx="4633">
                  <c:v>77.216666666663571</c:v>
                </c:pt>
                <c:pt idx="4634">
                  <c:v>77.233333333330236</c:v>
                </c:pt>
                <c:pt idx="4635">
                  <c:v>77.249999999996902</c:v>
                </c:pt>
                <c:pt idx="4636">
                  <c:v>77.266666666663568</c:v>
                </c:pt>
                <c:pt idx="4637">
                  <c:v>77.283333333330233</c:v>
                </c:pt>
                <c:pt idx="4638">
                  <c:v>77.299999999996899</c:v>
                </c:pt>
                <c:pt idx="4639">
                  <c:v>77.316666666663565</c:v>
                </c:pt>
                <c:pt idx="4640">
                  <c:v>77.333333333330231</c:v>
                </c:pt>
                <c:pt idx="4641">
                  <c:v>77.349999999996896</c:v>
                </c:pt>
                <c:pt idx="4642">
                  <c:v>77.366666666663562</c:v>
                </c:pt>
                <c:pt idx="4643">
                  <c:v>77.383333333330228</c:v>
                </c:pt>
                <c:pt idx="4644">
                  <c:v>77.399999999996894</c:v>
                </c:pt>
                <c:pt idx="4645">
                  <c:v>77.416666666663559</c:v>
                </c:pt>
                <c:pt idx="4646">
                  <c:v>77.433333333330225</c:v>
                </c:pt>
                <c:pt idx="4647">
                  <c:v>77.449999999996891</c:v>
                </c:pt>
                <c:pt idx="4648">
                  <c:v>77.466666666663556</c:v>
                </c:pt>
                <c:pt idx="4649">
                  <c:v>77.483333333330222</c:v>
                </c:pt>
                <c:pt idx="4650">
                  <c:v>77.499999999996888</c:v>
                </c:pt>
                <c:pt idx="4651">
                  <c:v>77.516666666663554</c:v>
                </c:pt>
                <c:pt idx="4652">
                  <c:v>77.533333333330219</c:v>
                </c:pt>
                <c:pt idx="4653">
                  <c:v>77.549999999996885</c:v>
                </c:pt>
                <c:pt idx="4654">
                  <c:v>77.566666666663551</c:v>
                </c:pt>
                <c:pt idx="4655">
                  <c:v>77.583333333330216</c:v>
                </c:pt>
                <c:pt idx="4656">
                  <c:v>77.599999999996882</c:v>
                </c:pt>
                <c:pt idx="4657">
                  <c:v>77.616666666663548</c:v>
                </c:pt>
                <c:pt idx="4658">
                  <c:v>77.633333333330214</c:v>
                </c:pt>
                <c:pt idx="4659">
                  <c:v>77.649999999996879</c:v>
                </c:pt>
                <c:pt idx="4660">
                  <c:v>77.666666666663545</c:v>
                </c:pt>
                <c:pt idx="4661">
                  <c:v>77.683333333330211</c:v>
                </c:pt>
                <c:pt idx="4662">
                  <c:v>77.699999999996876</c:v>
                </c:pt>
                <c:pt idx="4663">
                  <c:v>77.716666666663542</c:v>
                </c:pt>
                <c:pt idx="4664">
                  <c:v>77.733333333330208</c:v>
                </c:pt>
                <c:pt idx="4665">
                  <c:v>77.749999999996874</c:v>
                </c:pt>
                <c:pt idx="4666">
                  <c:v>77.766666666663539</c:v>
                </c:pt>
                <c:pt idx="4667">
                  <c:v>77.783333333330205</c:v>
                </c:pt>
                <c:pt idx="4668">
                  <c:v>77.799999999996871</c:v>
                </c:pt>
                <c:pt idx="4669">
                  <c:v>77.816666666663536</c:v>
                </c:pt>
                <c:pt idx="4670">
                  <c:v>77.833333333330202</c:v>
                </c:pt>
                <c:pt idx="4671">
                  <c:v>77.849999999996868</c:v>
                </c:pt>
                <c:pt idx="4672">
                  <c:v>77.866666666663534</c:v>
                </c:pt>
                <c:pt idx="4673">
                  <c:v>77.883333333330199</c:v>
                </c:pt>
                <c:pt idx="4674">
                  <c:v>77.899999999996865</c:v>
                </c:pt>
                <c:pt idx="4675">
                  <c:v>77.916666666663531</c:v>
                </c:pt>
                <c:pt idx="4676">
                  <c:v>77.933333333330197</c:v>
                </c:pt>
                <c:pt idx="4677">
                  <c:v>77.949999999996862</c:v>
                </c:pt>
                <c:pt idx="4678">
                  <c:v>77.966666666663528</c:v>
                </c:pt>
                <c:pt idx="4679">
                  <c:v>77.983333333330194</c:v>
                </c:pt>
                <c:pt idx="4680">
                  <c:v>77.999999999996859</c:v>
                </c:pt>
                <c:pt idx="4681">
                  <c:v>78.016666666663525</c:v>
                </c:pt>
                <c:pt idx="4682">
                  <c:v>78.033333333330191</c:v>
                </c:pt>
                <c:pt idx="4683">
                  <c:v>78.049999999996857</c:v>
                </c:pt>
                <c:pt idx="4684">
                  <c:v>78.066666666663522</c:v>
                </c:pt>
                <c:pt idx="4685">
                  <c:v>78.083333333330188</c:v>
                </c:pt>
                <c:pt idx="4686">
                  <c:v>78.099999999996854</c:v>
                </c:pt>
                <c:pt idx="4687">
                  <c:v>78.116666666663519</c:v>
                </c:pt>
                <c:pt idx="4688">
                  <c:v>78.133333333330185</c:v>
                </c:pt>
                <c:pt idx="4689">
                  <c:v>78.149999999996851</c:v>
                </c:pt>
                <c:pt idx="4690">
                  <c:v>78.166666666663517</c:v>
                </c:pt>
                <c:pt idx="4691">
                  <c:v>78.183333333330182</c:v>
                </c:pt>
                <c:pt idx="4692">
                  <c:v>78.199999999996848</c:v>
                </c:pt>
                <c:pt idx="4693">
                  <c:v>78.216666666663514</c:v>
                </c:pt>
                <c:pt idx="4694">
                  <c:v>78.233333333330179</c:v>
                </c:pt>
                <c:pt idx="4695">
                  <c:v>78.249999999996845</c:v>
                </c:pt>
                <c:pt idx="4696">
                  <c:v>78.266666666663511</c:v>
                </c:pt>
                <c:pt idx="4697">
                  <c:v>78.283333333330177</c:v>
                </c:pt>
                <c:pt idx="4698">
                  <c:v>78.299999999996842</c:v>
                </c:pt>
                <c:pt idx="4699">
                  <c:v>78.316666666663508</c:v>
                </c:pt>
                <c:pt idx="4700">
                  <c:v>78.333333333330174</c:v>
                </c:pt>
                <c:pt idx="4701">
                  <c:v>78.34999999999684</c:v>
                </c:pt>
                <c:pt idx="4702">
                  <c:v>78.366666666663505</c:v>
                </c:pt>
                <c:pt idx="4703">
                  <c:v>78.383333333330171</c:v>
                </c:pt>
                <c:pt idx="4704">
                  <c:v>78.399999999996837</c:v>
                </c:pt>
                <c:pt idx="4705">
                  <c:v>78.416666666663502</c:v>
                </c:pt>
                <c:pt idx="4706">
                  <c:v>78.433333333330168</c:v>
                </c:pt>
                <c:pt idx="4707">
                  <c:v>78.449999999996834</c:v>
                </c:pt>
                <c:pt idx="4708">
                  <c:v>78.4666666666635</c:v>
                </c:pt>
                <c:pt idx="4709">
                  <c:v>78.483333333330165</c:v>
                </c:pt>
                <c:pt idx="4710">
                  <c:v>78.499999999996831</c:v>
                </c:pt>
                <c:pt idx="4711">
                  <c:v>78.516666666663497</c:v>
                </c:pt>
                <c:pt idx="4712">
                  <c:v>78.533333333330162</c:v>
                </c:pt>
                <c:pt idx="4713">
                  <c:v>78.549999999996828</c:v>
                </c:pt>
                <c:pt idx="4714">
                  <c:v>78.566666666663494</c:v>
                </c:pt>
                <c:pt idx="4715">
                  <c:v>78.58333333333016</c:v>
                </c:pt>
                <c:pt idx="4716">
                  <c:v>78.599999999996825</c:v>
                </c:pt>
                <c:pt idx="4717">
                  <c:v>78.616666666663491</c:v>
                </c:pt>
                <c:pt idx="4718">
                  <c:v>78.633333333330157</c:v>
                </c:pt>
                <c:pt idx="4719">
                  <c:v>78.649999999996822</c:v>
                </c:pt>
                <c:pt idx="4720">
                  <c:v>78.666666666663488</c:v>
                </c:pt>
                <c:pt idx="4721">
                  <c:v>78.683333333330154</c:v>
                </c:pt>
                <c:pt idx="4722">
                  <c:v>78.69999999999682</c:v>
                </c:pt>
                <c:pt idx="4723">
                  <c:v>78.716666666663485</c:v>
                </c:pt>
                <c:pt idx="4724">
                  <c:v>78.733333333330151</c:v>
                </c:pt>
                <c:pt idx="4725">
                  <c:v>78.749999999996817</c:v>
                </c:pt>
                <c:pt idx="4726">
                  <c:v>78.766666666663482</c:v>
                </c:pt>
                <c:pt idx="4727">
                  <c:v>78.783333333330148</c:v>
                </c:pt>
                <c:pt idx="4728">
                  <c:v>78.799999999996814</c:v>
                </c:pt>
                <c:pt idx="4729">
                  <c:v>78.81666666666348</c:v>
                </c:pt>
                <c:pt idx="4730">
                  <c:v>78.833333333330145</c:v>
                </c:pt>
                <c:pt idx="4731">
                  <c:v>78.849999999996811</c:v>
                </c:pt>
                <c:pt idx="4732">
                  <c:v>78.866666666663477</c:v>
                </c:pt>
                <c:pt idx="4733">
                  <c:v>78.883333333330143</c:v>
                </c:pt>
                <c:pt idx="4734">
                  <c:v>78.899999999996808</c:v>
                </c:pt>
                <c:pt idx="4735">
                  <c:v>78.916666666663474</c:v>
                </c:pt>
                <c:pt idx="4736">
                  <c:v>78.93333333333014</c:v>
                </c:pt>
                <c:pt idx="4737">
                  <c:v>78.949999999996805</c:v>
                </c:pt>
                <c:pt idx="4738">
                  <c:v>78.966666666663471</c:v>
                </c:pt>
                <c:pt idx="4739">
                  <c:v>78.983333333330137</c:v>
                </c:pt>
                <c:pt idx="4740">
                  <c:v>78.999999999996803</c:v>
                </c:pt>
                <c:pt idx="4741">
                  <c:v>79.016666666663468</c:v>
                </c:pt>
                <c:pt idx="4742">
                  <c:v>79.033333333330134</c:v>
                </c:pt>
                <c:pt idx="4743">
                  <c:v>79.0499999999968</c:v>
                </c:pt>
                <c:pt idx="4744">
                  <c:v>79.066666666663465</c:v>
                </c:pt>
                <c:pt idx="4745">
                  <c:v>79.083333333330131</c:v>
                </c:pt>
                <c:pt idx="4746">
                  <c:v>79.099999999996797</c:v>
                </c:pt>
                <c:pt idx="4747">
                  <c:v>79.116666666663463</c:v>
                </c:pt>
                <c:pt idx="4748">
                  <c:v>79.133333333330128</c:v>
                </c:pt>
                <c:pt idx="4749">
                  <c:v>79.149999999996794</c:v>
                </c:pt>
                <c:pt idx="4750">
                  <c:v>79.16666666666346</c:v>
                </c:pt>
                <c:pt idx="4751">
                  <c:v>79.183333333330125</c:v>
                </c:pt>
                <c:pt idx="4752">
                  <c:v>79.199999999996791</c:v>
                </c:pt>
                <c:pt idx="4753">
                  <c:v>79.216666666663457</c:v>
                </c:pt>
                <c:pt idx="4754">
                  <c:v>79.233333333330123</c:v>
                </c:pt>
                <c:pt idx="4755">
                  <c:v>79.249999999996788</c:v>
                </c:pt>
                <c:pt idx="4756">
                  <c:v>79.266666666663454</c:v>
                </c:pt>
                <c:pt idx="4757">
                  <c:v>79.28333333333012</c:v>
                </c:pt>
                <c:pt idx="4758">
                  <c:v>79.299999999996786</c:v>
                </c:pt>
                <c:pt idx="4759">
                  <c:v>79.316666666663451</c:v>
                </c:pt>
                <c:pt idx="4760">
                  <c:v>79.333333333330117</c:v>
                </c:pt>
                <c:pt idx="4761">
                  <c:v>79.349999999996783</c:v>
                </c:pt>
                <c:pt idx="4762">
                  <c:v>79.366666666663448</c:v>
                </c:pt>
                <c:pt idx="4763">
                  <c:v>79.383333333330114</c:v>
                </c:pt>
                <c:pt idx="4764">
                  <c:v>79.39999999999678</c:v>
                </c:pt>
                <c:pt idx="4765">
                  <c:v>79.416666666663446</c:v>
                </c:pt>
                <c:pt idx="4766">
                  <c:v>79.433333333330111</c:v>
                </c:pt>
                <c:pt idx="4767">
                  <c:v>79.449999999996777</c:v>
                </c:pt>
                <c:pt idx="4768">
                  <c:v>79.466666666663443</c:v>
                </c:pt>
                <c:pt idx="4769">
                  <c:v>79.483333333330108</c:v>
                </c:pt>
                <c:pt idx="4770">
                  <c:v>79.499999999996774</c:v>
                </c:pt>
                <c:pt idx="4771">
                  <c:v>79.51666666666344</c:v>
                </c:pt>
                <c:pt idx="4772">
                  <c:v>79.533333333330106</c:v>
                </c:pt>
                <c:pt idx="4773">
                  <c:v>79.549999999996771</c:v>
                </c:pt>
                <c:pt idx="4774">
                  <c:v>79.566666666663437</c:v>
                </c:pt>
                <c:pt idx="4775">
                  <c:v>79.583333333330103</c:v>
                </c:pt>
                <c:pt idx="4776">
                  <c:v>79.599999999996768</c:v>
                </c:pt>
                <c:pt idx="4777">
                  <c:v>79.616666666663434</c:v>
                </c:pt>
                <c:pt idx="4778">
                  <c:v>79.6333333333301</c:v>
                </c:pt>
                <c:pt idx="4779">
                  <c:v>79.649999999996766</c:v>
                </c:pt>
                <c:pt idx="4780">
                  <c:v>79.666666666663431</c:v>
                </c:pt>
                <c:pt idx="4781">
                  <c:v>79.683333333330097</c:v>
                </c:pt>
                <c:pt idx="4782">
                  <c:v>79.699999999996763</c:v>
                </c:pt>
                <c:pt idx="4783">
                  <c:v>79.716666666663428</c:v>
                </c:pt>
                <c:pt idx="4784">
                  <c:v>79.733333333330094</c:v>
                </c:pt>
                <c:pt idx="4785">
                  <c:v>79.74999999999676</c:v>
                </c:pt>
                <c:pt idx="4786">
                  <c:v>79.766666666663426</c:v>
                </c:pt>
                <c:pt idx="4787">
                  <c:v>79.783333333330091</c:v>
                </c:pt>
                <c:pt idx="4788">
                  <c:v>79.799999999996757</c:v>
                </c:pt>
                <c:pt idx="4789">
                  <c:v>79.816666666663423</c:v>
                </c:pt>
                <c:pt idx="4790">
                  <c:v>79.833333333330089</c:v>
                </c:pt>
                <c:pt idx="4791">
                  <c:v>79.849999999996754</c:v>
                </c:pt>
                <c:pt idx="4792">
                  <c:v>79.86666666666342</c:v>
                </c:pt>
                <c:pt idx="4793">
                  <c:v>79.883333333330086</c:v>
                </c:pt>
                <c:pt idx="4794">
                  <c:v>79.899999999996751</c:v>
                </c:pt>
                <c:pt idx="4795">
                  <c:v>79.916666666663417</c:v>
                </c:pt>
                <c:pt idx="4796">
                  <c:v>79.933333333330083</c:v>
                </c:pt>
                <c:pt idx="4797">
                  <c:v>79.949999999996749</c:v>
                </c:pt>
                <c:pt idx="4798">
                  <c:v>79.966666666663414</c:v>
                </c:pt>
                <c:pt idx="4799">
                  <c:v>79.98333333333008</c:v>
                </c:pt>
                <c:pt idx="4800">
                  <c:v>79.999999999996746</c:v>
                </c:pt>
                <c:pt idx="4801">
                  <c:v>80.016666666663411</c:v>
                </c:pt>
                <c:pt idx="4802">
                  <c:v>80.033333333330077</c:v>
                </c:pt>
                <c:pt idx="4803">
                  <c:v>80.049999999996743</c:v>
                </c:pt>
                <c:pt idx="4804">
                  <c:v>80.066666666663409</c:v>
                </c:pt>
                <c:pt idx="4805">
                  <c:v>80.083333333330074</c:v>
                </c:pt>
                <c:pt idx="4806">
                  <c:v>80.09999999999674</c:v>
                </c:pt>
                <c:pt idx="4807">
                  <c:v>80.116666666663406</c:v>
                </c:pt>
                <c:pt idx="4808">
                  <c:v>80.133333333330071</c:v>
                </c:pt>
                <c:pt idx="4809">
                  <c:v>80.149999999996737</c:v>
                </c:pt>
                <c:pt idx="4810">
                  <c:v>80.166666666663403</c:v>
                </c:pt>
                <c:pt idx="4811">
                  <c:v>80.183333333330069</c:v>
                </c:pt>
                <c:pt idx="4812">
                  <c:v>80.199999999996734</c:v>
                </c:pt>
                <c:pt idx="4813">
                  <c:v>80.2166666666634</c:v>
                </c:pt>
                <c:pt idx="4814">
                  <c:v>80.233333333330066</c:v>
                </c:pt>
                <c:pt idx="4815">
                  <c:v>80.249999999996732</c:v>
                </c:pt>
                <c:pt idx="4816">
                  <c:v>80.266666666663397</c:v>
                </c:pt>
                <c:pt idx="4817">
                  <c:v>80.283333333330063</c:v>
                </c:pt>
                <c:pt idx="4818">
                  <c:v>80.299999999996729</c:v>
                </c:pt>
                <c:pt idx="4819">
                  <c:v>80.316666666663394</c:v>
                </c:pt>
                <c:pt idx="4820">
                  <c:v>80.33333333333006</c:v>
                </c:pt>
                <c:pt idx="4821">
                  <c:v>80.349999999996726</c:v>
                </c:pt>
                <c:pt idx="4822">
                  <c:v>80.366666666663392</c:v>
                </c:pt>
                <c:pt idx="4823">
                  <c:v>80.383333333330057</c:v>
                </c:pt>
                <c:pt idx="4824">
                  <c:v>80.399999999996723</c:v>
                </c:pt>
                <c:pt idx="4825">
                  <c:v>80.416666666663389</c:v>
                </c:pt>
                <c:pt idx="4826">
                  <c:v>80.433333333330054</c:v>
                </c:pt>
                <c:pt idx="4827">
                  <c:v>80.44999999999672</c:v>
                </c:pt>
                <c:pt idx="4828">
                  <c:v>80.466666666663386</c:v>
                </c:pt>
                <c:pt idx="4829">
                  <c:v>80.483333333330052</c:v>
                </c:pt>
                <c:pt idx="4830">
                  <c:v>80.499999999996717</c:v>
                </c:pt>
                <c:pt idx="4831">
                  <c:v>80.516666666663383</c:v>
                </c:pt>
                <c:pt idx="4832">
                  <c:v>80.533333333330049</c:v>
                </c:pt>
                <c:pt idx="4833">
                  <c:v>80.549999999996714</c:v>
                </c:pt>
                <c:pt idx="4834">
                  <c:v>80.56666666666338</c:v>
                </c:pt>
                <c:pt idx="4835">
                  <c:v>80.583333333330046</c:v>
                </c:pt>
                <c:pt idx="4836">
                  <c:v>80.599999999996712</c:v>
                </c:pt>
                <c:pt idx="4837">
                  <c:v>80.616666666663377</c:v>
                </c:pt>
                <c:pt idx="4838">
                  <c:v>80.633333333330043</c:v>
                </c:pt>
                <c:pt idx="4839">
                  <c:v>80.649999999996709</c:v>
                </c:pt>
                <c:pt idx="4840">
                  <c:v>80.666666666663374</c:v>
                </c:pt>
                <c:pt idx="4841">
                  <c:v>80.68333333333004</c:v>
                </c:pt>
                <c:pt idx="4842">
                  <c:v>80.699999999996706</c:v>
                </c:pt>
                <c:pt idx="4843">
                  <c:v>80.716666666663372</c:v>
                </c:pt>
                <c:pt idx="4844">
                  <c:v>80.733333333330037</c:v>
                </c:pt>
                <c:pt idx="4845">
                  <c:v>80.749999999996703</c:v>
                </c:pt>
                <c:pt idx="4846">
                  <c:v>80.766666666663369</c:v>
                </c:pt>
                <c:pt idx="4847">
                  <c:v>80.783333333330035</c:v>
                </c:pt>
                <c:pt idx="4848">
                  <c:v>80.7999999999967</c:v>
                </c:pt>
                <c:pt idx="4849">
                  <c:v>80.816666666663366</c:v>
                </c:pt>
                <c:pt idx="4850">
                  <c:v>80.833333333330032</c:v>
                </c:pt>
                <c:pt idx="4851">
                  <c:v>80.849999999996697</c:v>
                </c:pt>
                <c:pt idx="4852">
                  <c:v>80.866666666663363</c:v>
                </c:pt>
                <c:pt idx="4853">
                  <c:v>80.883333333330029</c:v>
                </c:pt>
                <c:pt idx="4854">
                  <c:v>80.899999999996695</c:v>
                </c:pt>
                <c:pt idx="4855">
                  <c:v>80.91666666666336</c:v>
                </c:pt>
                <c:pt idx="4856">
                  <c:v>80.933333333330026</c:v>
                </c:pt>
                <c:pt idx="4857">
                  <c:v>80.949999999996692</c:v>
                </c:pt>
                <c:pt idx="4858">
                  <c:v>80.966666666663357</c:v>
                </c:pt>
                <c:pt idx="4859">
                  <c:v>80.983333333330023</c:v>
                </c:pt>
                <c:pt idx="4860">
                  <c:v>80.999999999996689</c:v>
                </c:pt>
                <c:pt idx="4861">
                  <c:v>81.016666666663355</c:v>
                </c:pt>
                <c:pt idx="4862">
                  <c:v>81.03333333333002</c:v>
                </c:pt>
                <c:pt idx="4863">
                  <c:v>81.049999999996686</c:v>
                </c:pt>
                <c:pt idx="4864">
                  <c:v>81.066666666663352</c:v>
                </c:pt>
                <c:pt idx="4865">
                  <c:v>81.083333333330017</c:v>
                </c:pt>
                <c:pt idx="4866">
                  <c:v>81.099999999996683</c:v>
                </c:pt>
                <c:pt idx="4867">
                  <c:v>81.116666666663349</c:v>
                </c:pt>
                <c:pt idx="4868">
                  <c:v>81.133333333330015</c:v>
                </c:pt>
                <c:pt idx="4869">
                  <c:v>81.14999999999668</c:v>
                </c:pt>
                <c:pt idx="4870">
                  <c:v>81.166666666663346</c:v>
                </c:pt>
                <c:pt idx="4871">
                  <c:v>81.183333333330012</c:v>
                </c:pt>
                <c:pt idx="4872">
                  <c:v>81.199999999996678</c:v>
                </c:pt>
                <c:pt idx="4873">
                  <c:v>81.216666666663343</c:v>
                </c:pt>
                <c:pt idx="4874">
                  <c:v>81.233333333330009</c:v>
                </c:pt>
                <c:pt idx="4875">
                  <c:v>81.249999999996675</c:v>
                </c:pt>
                <c:pt idx="4876">
                  <c:v>81.26666666666334</c:v>
                </c:pt>
                <c:pt idx="4877">
                  <c:v>81.283333333330006</c:v>
                </c:pt>
                <c:pt idx="4878">
                  <c:v>81.299999999996672</c:v>
                </c:pt>
                <c:pt idx="4879">
                  <c:v>81.316666666663338</c:v>
                </c:pt>
                <c:pt idx="4880">
                  <c:v>81.333333333330003</c:v>
                </c:pt>
                <c:pt idx="4881">
                  <c:v>81.349999999996669</c:v>
                </c:pt>
                <c:pt idx="4882">
                  <c:v>81.366666666663335</c:v>
                </c:pt>
                <c:pt idx="4883">
                  <c:v>81.38333333333</c:v>
                </c:pt>
                <c:pt idx="4884">
                  <c:v>81.399999999996666</c:v>
                </c:pt>
                <c:pt idx="4885">
                  <c:v>81.416666666663332</c:v>
                </c:pt>
                <c:pt idx="4886">
                  <c:v>81.433333333329998</c:v>
                </c:pt>
                <c:pt idx="4887">
                  <c:v>81.449999999996663</c:v>
                </c:pt>
                <c:pt idx="4888">
                  <c:v>81.466666666663329</c:v>
                </c:pt>
                <c:pt idx="4889">
                  <c:v>81.483333333329995</c:v>
                </c:pt>
                <c:pt idx="4890">
                  <c:v>81.49999999999666</c:v>
                </c:pt>
                <c:pt idx="4891">
                  <c:v>81.516666666663326</c:v>
                </c:pt>
                <c:pt idx="4892">
                  <c:v>81.533333333329992</c:v>
                </c:pt>
                <c:pt idx="4893">
                  <c:v>81.549999999996658</c:v>
                </c:pt>
                <c:pt idx="4894">
                  <c:v>81.566666666663323</c:v>
                </c:pt>
                <c:pt idx="4895">
                  <c:v>81.583333333329989</c:v>
                </c:pt>
                <c:pt idx="4896">
                  <c:v>81.599999999996655</c:v>
                </c:pt>
                <c:pt idx="4897">
                  <c:v>81.61666666666332</c:v>
                </c:pt>
                <c:pt idx="4898">
                  <c:v>81.633333333329986</c:v>
                </c:pt>
                <c:pt idx="4899">
                  <c:v>81.649999999996652</c:v>
                </c:pt>
                <c:pt idx="4900">
                  <c:v>81.666666666663318</c:v>
                </c:pt>
                <c:pt idx="4901">
                  <c:v>81.683333333329983</c:v>
                </c:pt>
                <c:pt idx="4902">
                  <c:v>81.699999999996649</c:v>
                </c:pt>
                <c:pt idx="4903">
                  <c:v>81.716666666663315</c:v>
                </c:pt>
                <c:pt idx="4904">
                  <c:v>81.733333333329981</c:v>
                </c:pt>
                <c:pt idx="4905">
                  <c:v>81.749999999996646</c:v>
                </c:pt>
                <c:pt idx="4906">
                  <c:v>81.766666666663312</c:v>
                </c:pt>
                <c:pt idx="4907">
                  <c:v>81.783333333329978</c:v>
                </c:pt>
                <c:pt idx="4908">
                  <c:v>81.799999999996643</c:v>
                </c:pt>
                <c:pt idx="4909">
                  <c:v>81.816666666663309</c:v>
                </c:pt>
                <c:pt idx="4910">
                  <c:v>81.833333333329975</c:v>
                </c:pt>
                <c:pt idx="4911">
                  <c:v>81.849999999996641</c:v>
                </c:pt>
                <c:pt idx="4912">
                  <c:v>81.866666666663306</c:v>
                </c:pt>
                <c:pt idx="4913">
                  <c:v>81.883333333329972</c:v>
                </c:pt>
                <c:pt idx="4914">
                  <c:v>81.899999999996638</c:v>
                </c:pt>
                <c:pt idx="4915">
                  <c:v>81.916666666663303</c:v>
                </c:pt>
                <c:pt idx="4916">
                  <c:v>81.933333333329969</c:v>
                </c:pt>
                <c:pt idx="4917">
                  <c:v>81.949999999996635</c:v>
                </c:pt>
                <c:pt idx="4918">
                  <c:v>81.966666666663301</c:v>
                </c:pt>
                <c:pt idx="4919">
                  <c:v>81.983333333329966</c:v>
                </c:pt>
                <c:pt idx="4920">
                  <c:v>81.999999999996632</c:v>
                </c:pt>
                <c:pt idx="4921">
                  <c:v>82.016666666663298</c:v>
                </c:pt>
                <c:pt idx="4922">
                  <c:v>82.033333333329963</c:v>
                </c:pt>
                <c:pt idx="4923">
                  <c:v>82.049999999996629</c:v>
                </c:pt>
                <c:pt idx="4924">
                  <c:v>82.066666666663295</c:v>
                </c:pt>
                <c:pt idx="4925">
                  <c:v>82.083333333329961</c:v>
                </c:pt>
                <c:pt idx="4926">
                  <c:v>82.099999999996626</c:v>
                </c:pt>
                <c:pt idx="4927">
                  <c:v>82.116666666663292</c:v>
                </c:pt>
                <c:pt idx="4928">
                  <c:v>82.133333333329958</c:v>
                </c:pt>
                <c:pt idx="4929">
                  <c:v>82.149999999996624</c:v>
                </c:pt>
                <c:pt idx="4930">
                  <c:v>82.166666666663289</c:v>
                </c:pt>
                <c:pt idx="4931">
                  <c:v>82.183333333329955</c:v>
                </c:pt>
                <c:pt idx="4932">
                  <c:v>82.199999999996621</c:v>
                </c:pt>
                <c:pt idx="4933">
                  <c:v>82.216666666663286</c:v>
                </c:pt>
                <c:pt idx="4934">
                  <c:v>82.233333333329952</c:v>
                </c:pt>
                <c:pt idx="4935">
                  <c:v>82.249999999996618</c:v>
                </c:pt>
                <c:pt idx="4936">
                  <c:v>82.266666666663284</c:v>
                </c:pt>
                <c:pt idx="4937">
                  <c:v>82.283333333329949</c:v>
                </c:pt>
                <c:pt idx="4938">
                  <c:v>82.299999999996615</c:v>
                </c:pt>
                <c:pt idx="4939">
                  <c:v>82.316666666663281</c:v>
                </c:pt>
                <c:pt idx="4940">
                  <c:v>82.333333333329946</c:v>
                </c:pt>
                <c:pt idx="4941">
                  <c:v>82.349999999996612</c:v>
                </c:pt>
                <c:pt idx="4942">
                  <c:v>82.366666666663278</c:v>
                </c:pt>
                <c:pt idx="4943">
                  <c:v>82.383333333329944</c:v>
                </c:pt>
                <c:pt idx="4944">
                  <c:v>82.399999999996609</c:v>
                </c:pt>
                <c:pt idx="4945">
                  <c:v>82.416666666663275</c:v>
                </c:pt>
                <c:pt idx="4946">
                  <c:v>82.433333333329941</c:v>
                </c:pt>
                <c:pt idx="4947">
                  <c:v>82.449999999996606</c:v>
                </c:pt>
                <c:pt idx="4948">
                  <c:v>82.466666666663272</c:v>
                </c:pt>
                <c:pt idx="4949">
                  <c:v>82.483333333329938</c:v>
                </c:pt>
                <c:pt idx="4950">
                  <c:v>82.499999999996604</c:v>
                </c:pt>
                <c:pt idx="4951">
                  <c:v>82.516666666663269</c:v>
                </c:pt>
                <c:pt idx="4952">
                  <c:v>82.533333333329935</c:v>
                </c:pt>
                <c:pt idx="4953">
                  <c:v>82.549999999996601</c:v>
                </c:pt>
                <c:pt idx="4954">
                  <c:v>82.566666666663266</c:v>
                </c:pt>
                <c:pt idx="4955">
                  <c:v>82.583333333329932</c:v>
                </c:pt>
                <c:pt idx="4956">
                  <c:v>82.599999999996598</c:v>
                </c:pt>
                <c:pt idx="4957">
                  <c:v>82.616666666663264</c:v>
                </c:pt>
                <c:pt idx="4958">
                  <c:v>82.633333333329929</c:v>
                </c:pt>
                <c:pt idx="4959">
                  <c:v>82.649999999996595</c:v>
                </c:pt>
                <c:pt idx="4960">
                  <c:v>82.666666666663261</c:v>
                </c:pt>
                <c:pt idx="4961">
                  <c:v>82.683333333329927</c:v>
                </c:pt>
                <c:pt idx="4962">
                  <c:v>82.699999999996592</c:v>
                </c:pt>
                <c:pt idx="4963">
                  <c:v>82.716666666663258</c:v>
                </c:pt>
                <c:pt idx="4964">
                  <c:v>82.733333333329924</c:v>
                </c:pt>
                <c:pt idx="4965">
                  <c:v>82.749999999996589</c:v>
                </c:pt>
                <c:pt idx="4966">
                  <c:v>82.766666666663255</c:v>
                </c:pt>
                <c:pt idx="4967">
                  <c:v>82.783333333329921</c:v>
                </c:pt>
                <c:pt idx="4968">
                  <c:v>82.799999999996587</c:v>
                </c:pt>
                <c:pt idx="4969">
                  <c:v>82.816666666663252</c:v>
                </c:pt>
                <c:pt idx="4970">
                  <c:v>82.833333333329918</c:v>
                </c:pt>
                <c:pt idx="4971">
                  <c:v>82.849999999996584</c:v>
                </c:pt>
                <c:pt idx="4972">
                  <c:v>82.866666666663249</c:v>
                </c:pt>
                <c:pt idx="4973">
                  <c:v>82.883333333329915</c:v>
                </c:pt>
                <c:pt idx="4974">
                  <c:v>82.899999999996581</c:v>
                </c:pt>
                <c:pt idx="4975">
                  <c:v>82.916666666663247</c:v>
                </c:pt>
                <c:pt idx="4976">
                  <c:v>82.933333333329912</c:v>
                </c:pt>
                <c:pt idx="4977">
                  <c:v>82.949999999996578</c:v>
                </c:pt>
                <c:pt idx="4978">
                  <c:v>82.966666666663244</c:v>
                </c:pt>
                <c:pt idx="4979">
                  <c:v>82.983333333329909</c:v>
                </c:pt>
                <c:pt idx="4980">
                  <c:v>82.999999999996575</c:v>
                </c:pt>
                <c:pt idx="4981">
                  <c:v>83.016666666663241</c:v>
                </c:pt>
                <c:pt idx="4982">
                  <c:v>83.033333333329907</c:v>
                </c:pt>
                <c:pt idx="4983">
                  <c:v>83.049999999996572</c:v>
                </c:pt>
                <c:pt idx="4984">
                  <c:v>83.066666666663238</c:v>
                </c:pt>
                <c:pt idx="4985">
                  <c:v>83.083333333329904</c:v>
                </c:pt>
                <c:pt idx="4986">
                  <c:v>83.099999999996569</c:v>
                </c:pt>
                <c:pt idx="4987">
                  <c:v>83.116666666663235</c:v>
                </c:pt>
                <c:pt idx="4988">
                  <c:v>83.133333333329901</c:v>
                </c:pt>
                <c:pt idx="4989">
                  <c:v>83.149999999996567</c:v>
                </c:pt>
                <c:pt idx="4990">
                  <c:v>83.166666666663232</c:v>
                </c:pt>
                <c:pt idx="4991">
                  <c:v>83.183333333329898</c:v>
                </c:pt>
                <c:pt idx="4992">
                  <c:v>83.199999999996564</c:v>
                </c:pt>
                <c:pt idx="4993">
                  <c:v>83.21666666666323</c:v>
                </c:pt>
                <c:pt idx="4994">
                  <c:v>83.233333333329895</c:v>
                </c:pt>
                <c:pt idx="4995">
                  <c:v>83.249999999996561</c:v>
                </c:pt>
                <c:pt idx="4996">
                  <c:v>83.266666666663227</c:v>
                </c:pt>
                <c:pt idx="4997">
                  <c:v>83.283333333329892</c:v>
                </c:pt>
                <c:pt idx="4998">
                  <c:v>83.299999999996558</c:v>
                </c:pt>
                <c:pt idx="4999">
                  <c:v>83.316666666663224</c:v>
                </c:pt>
                <c:pt idx="5000">
                  <c:v>83.33333333332989</c:v>
                </c:pt>
                <c:pt idx="5001">
                  <c:v>83.349999999996555</c:v>
                </c:pt>
                <c:pt idx="5002">
                  <c:v>83.366666666663221</c:v>
                </c:pt>
                <c:pt idx="5003">
                  <c:v>83.383333333329887</c:v>
                </c:pt>
                <c:pt idx="5004">
                  <c:v>83.399999999996552</c:v>
                </c:pt>
                <c:pt idx="5005">
                  <c:v>83.416666666663218</c:v>
                </c:pt>
                <c:pt idx="5006">
                  <c:v>83.433333333329884</c:v>
                </c:pt>
                <c:pt idx="5007">
                  <c:v>83.44999999999655</c:v>
                </c:pt>
                <c:pt idx="5008">
                  <c:v>83.466666666663215</c:v>
                </c:pt>
                <c:pt idx="5009">
                  <c:v>83.483333333329881</c:v>
                </c:pt>
                <c:pt idx="5010">
                  <c:v>83.499999999996547</c:v>
                </c:pt>
                <c:pt idx="5011">
                  <c:v>83.516666666663212</c:v>
                </c:pt>
                <c:pt idx="5012">
                  <c:v>83.533333333329878</c:v>
                </c:pt>
                <c:pt idx="5013">
                  <c:v>83.549999999996544</c:v>
                </c:pt>
                <c:pt idx="5014">
                  <c:v>83.56666666666321</c:v>
                </c:pt>
                <c:pt idx="5015">
                  <c:v>83.583333333329875</c:v>
                </c:pt>
                <c:pt idx="5016">
                  <c:v>83.599999999996541</c:v>
                </c:pt>
                <c:pt idx="5017">
                  <c:v>83.616666666663207</c:v>
                </c:pt>
                <c:pt idx="5018">
                  <c:v>83.633333333329873</c:v>
                </c:pt>
                <c:pt idx="5019">
                  <c:v>83.649999999996538</c:v>
                </c:pt>
                <c:pt idx="5020">
                  <c:v>83.666666666663204</c:v>
                </c:pt>
                <c:pt idx="5021">
                  <c:v>83.68333333332987</c:v>
                </c:pt>
                <c:pt idx="5022">
                  <c:v>83.699999999996535</c:v>
                </c:pt>
                <c:pt idx="5023">
                  <c:v>83.716666666663201</c:v>
                </c:pt>
                <c:pt idx="5024">
                  <c:v>83.733333333329867</c:v>
                </c:pt>
                <c:pt idx="5025">
                  <c:v>83.749999999996533</c:v>
                </c:pt>
                <c:pt idx="5026">
                  <c:v>83.766666666663198</c:v>
                </c:pt>
                <c:pt idx="5027">
                  <c:v>83.783333333329864</c:v>
                </c:pt>
                <c:pt idx="5028">
                  <c:v>83.79999999999653</c:v>
                </c:pt>
                <c:pt idx="5029">
                  <c:v>83.816666666663195</c:v>
                </c:pt>
                <c:pt idx="5030">
                  <c:v>83.833333333329861</c:v>
                </c:pt>
                <c:pt idx="5031">
                  <c:v>83.849999999996527</c:v>
                </c:pt>
                <c:pt idx="5032">
                  <c:v>83.866666666663193</c:v>
                </c:pt>
                <c:pt idx="5033">
                  <c:v>83.883333333329858</c:v>
                </c:pt>
                <c:pt idx="5034">
                  <c:v>83.899999999996524</c:v>
                </c:pt>
                <c:pt idx="5035">
                  <c:v>83.91666666666319</c:v>
                </c:pt>
                <c:pt idx="5036">
                  <c:v>83.933333333329855</c:v>
                </c:pt>
                <c:pt idx="5037">
                  <c:v>83.949999999996521</c:v>
                </c:pt>
                <c:pt idx="5038">
                  <c:v>83.966666666663187</c:v>
                </c:pt>
                <c:pt idx="5039">
                  <c:v>83.983333333329853</c:v>
                </c:pt>
                <c:pt idx="5040">
                  <c:v>83.999999999996518</c:v>
                </c:pt>
                <c:pt idx="5041">
                  <c:v>84.016666666663184</c:v>
                </c:pt>
                <c:pt idx="5042">
                  <c:v>84.03333333332985</c:v>
                </c:pt>
                <c:pt idx="5043">
                  <c:v>84.049999999996515</c:v>
                </c:pt>
                <c:pt idx="5044">
                  <c:v>84.066666666663181</c:v>
                </c:pt>
                <c:pt idx="5045">
                  <c:v>84.083333333329847</c:v>
                </c:pt>
                <c:pt idx="5046">
                  <c:v>84.099999999996513</c:v>
                </c:pt>
                <c:pt idx="5047">
                  <c:v>84.116666666663178</c:v>
                </c:pt>
                <c:pt idx="5048">
                  <c:v>84.133333333329844</c:v>
                </c:pt>
                <c:pt idx="5049">
                  <c:v>84.14999999999651</c:v>
                </c:pt>
                <c:pt idx="5050">
                  <c:v>84.166666666663176</c:v>
                </c:pt>
                <c:pt idx="5051">
                  <c:v>84.183333333329841</c:v>
                </c:pt>
                <c:pt idx="5052">
                  <c:v>84.199999999996507</c:v>
                </c:pt>
                <c:pt idx="5053">
                  <c:v>84.216666666663173</c:v>
                </c:pt>
                <c:pt idx="5054">
                  <c:v>84.233333333329838</c:v>
                </c:pt>
                <c:pt idx="5055">
                  <c:v>84.249999999996504</c:v>
                </c:pt>
                <c:pt idx="5056">
                  <c:v>84.26666666666317</c:v>
                </c:pt>
                <c:pt idx="5057">
                  <c:v>84.283333333329836</c:v>
                </c:pt>
                <c:pt idx="5058">
                  <c:v>84.299999999996501</c:v>
                </c:pt>
                <c:pt idx="5059">
                  <c:v>84.316666666663167</c:v>
                </c:pt>
                <c:pt idx="5060">
                  <c:v>84.333333333329833</c:v>
                </c:pt>
                <c:pt idx="5061">
                  <c:v>84.349999999996498</c:v>
                </c:pt>
                <c:pt idx="5062">
                  <c:v>84.366666666663164</c:v>
                </c:pt>
                <c:pt idx="5063">
                  <c:v>84.38333333332983</c:v>
                </c:pt>
                <c:pt idx="5064">
                  <c:v>84.399999999996496</c:v>
                </c:pt>
                <c:pt idx="5065">
                  <c:v>84.416666666663161</c:v>
                </c:pt>
                <c:pt idx="5066">
                  <c:v>84.433333333329827</c:v>
                </c:pt>
                <c:pt idx="5067">
                  <c:v>84.449999999996493</c:v>
                </c:pt>
                <c:pt idx="5068">
                  <c:v>84.466666666663158</c:v>
                </c:pt>
                <c:pt idx="5069">
                  <c:v>84.483333333329824</c:v>
                </c:pt>
                <c:pt idx="5070">
                  <c:v>84.49999999999649</c:v>
                </c:pt>
                <c:pt idx="5071">
                  <c:v>84.516666666663156</c:v>
                </c:pt>
                <c:pt idx="5072">
                  <c:v>84.533333333329821</c:v>
                </c:pt>
                <c:pt idx="5073">
                  <c:v>84.549999999996487</c:v>
                </c:pt>
                <c:pt idx="5074">
                  <c:v>84.566666666663153</c:v>
                </c:pt>
                <c:pt idx="5075">
                  <c:v>84.583333333329819</c:v>
                </c:pt>
                <c:pt idx="5076">
                  <c:v>84.599999999996484</c:v>
                </c:pt>
                <c:pt idx="5077">
                  <c:v>84.61666666666315</c:v>
                </c:pt>
                <c:pt idx="5078">
                  <c:v>84.633333333329816</c:v>
                </c:pt>
                <c:pt idx="5079">
                  <c:v>84.649999999996481</c:v>
                </c:pt>
                <c:pt idx="5080">
                  <c:v>84.666666666663147</c:v>
                </c:pt>
                <c:pt idx="5081">
                  <c:v>84.683333333329813</c:v>
                </c:pt>
                <c:pt idx="5082">
                  <c:v>84.699999999996479</c:v>
                </c:pt>
                <c:pt idx="5083">
                  <c:v>84.716666666663144</c:v>
                </c:pt>
                <c:pt idx="5084">
                  <c:v>84.73333333332981</c:v>
                </c:pt>
                <c:pt idx="5085">
                  <c:v>84.749999999996476</c:v>
                </c:pt>
                <c:pt idx="5086">
                  <c:v>84.766666666663141</c:v>
                </c:pt>
                <c:pt idx="5087">
                  <c:v>84.783333333329807</c:v>
                </c:pt>
                <c:pt idx="5088">
                  <c:v>84.799999999996473</c:v>
                </c:pt>
                <c:pt idx="5089">
                  <c:v>84.816666666663139</c:v>
                </c:pt>
                <c:pt idx="5090">
                  <c:v>84.833333333329804</c:v>
                </c:pt>
                <c:pt idx="5091">
                  <c:v>84.84999999999647</c:v>
                </c:pt>
                <c:pt idx="5092">
                  <c:v>84.866666666663136</c:v>
                </c:pt>
                <c:pt idx="5093">
                  <c:v>84.883333333329801</c:v>
                </c:pt>
                <c:pt idx="5094">
                  <c:v>84.899999999996467</c:v>
                </c:pt>
                <c:pt idx="5095">
                  <c:v>84.916666666663133</c:v>
                </c:pt>
                <c:pt idx="5096">
                  <c:v>84.933333333329799</c:v>
                </c:pt>
                <c:pt idx="5097">
                  <c:v>84.949999999996464</c:v>
                </c:pt>
                <c:pt idx="5098">
                  <c:v>84.96666666666313</c:v>
                </c:pt>
                <c:pt idx="5099">
                  <c:v>84.983333333329796</c:v>
                </c:pt>
                <c:pt idx="5100">
                  <c:v>84.999999999996461</c:v>
                </c:pt>
                <c:pt idx="5101">
                  <c:v>85.016666666663127</c:v>
                </c:pt>
                <c:pt idx="5102">
                  <c:v>85.033333333329793</c:v>
                </c:pt>
                <c:pt idx="5103">
                  <c:v>85.049999999996459</c:v>
                </c:pt>
                <c:pt idx="5104">
                  <c:v>85.066666666663124</c:v>
                </c:pt>
                <c:pt idx="5105">
                  <c:v>85.08333333332979</c:v>
                </c:pt>
                <c:pt idx="5106">
                  <c:v>85.099999999996456</c:v>
                </c:pt>
                <c:pt idx="5107">
                  <c:v>85.116666666663122</c:v>
                </c:pt>
                <c:pt idx="5108">
                  <c:v>85.133333333329787</c:v>
                </c:pt>
                <c:pt idx="5109">
                  <c:v>85.149999999996453</c:v>
                </c:pt>
                <c:pt idx="5110">
                  <c:v>85.166666666663119</c:v>
                </c:pt>
                <c:pt idx="5111">
                  <c:v>85.183333333329784</c:v>
                </c:pt>
                <c:pt idx="5112">
                  <c:v>85.19999999999645</c:v>
                </c:pt>
                <c:pt idx="5113">
                  <c:v>85.216666666663116</c:v>
                </c:pt>
                <c:pt idx="5114">
                  <c:v>85.233333333329782</c:v>
                </c:pt>
                <c:pt idx="5115">
                  <c:v>85.249999999996447</c:v>
                </c:pt>
                <c:pt idx="5116">
                  <c:v>85.266666666663113</c:v>
                </c:pt>
                <c:pt idx="5117">
                  <c:v>85.283333333329779</c:v>
                </c:pt>
                <c:pt idx="5118">
                  <c:v>85.299999999996444</c:v>
                </c:pt>
                <c:pt idx="5119">
                  <c:v>85.31666666666311</c:v>
                </c:pt>
                <c:pt idx="5120">
                  <c:v>85.333333333329776</c:v>
                </c:pt>
                <c:pt idx="5121">
                  <c:v>85.349999999996442</c:v>
                </c:pt>
                <c:pt idx="5122">
                  <c:v>85.366666666663107</c:v>
                </c:pt>
                <c:pt idx="5123">
                  <c:v>85.383333333329773</c:v>
                </c:pt>
                <c:pt idx="5124">
                  <c:v>85.399999999996439</c:v>
                </c:pt>
                <c:pt idx="5125">
                  <c:v>85.416666666663104</c:v>
                </c:pt>
                <c:pt idx="5126">
                  <c:v>85.43333333332977</c:v>
                </c:pt>
                <c:pt idx="5127">
                  <c:v>85.449999999996436</c:v>
                </c:pt>
                <c:pt idx="5128">
                  <c:v>85.466666666663102</c:v>
                </c:pt>
                <c:pt idx="5129">
                  <c:v>85.483333333329767</c:v>
                </c:pt>
                <c:pt idx="5130">
                  <c:v>85.499999999996433</c:v>
                </c:pt>
                <c:pt idx="5131">
                  <c:v>85.516666666663099</c:v>
                </c:pt>
                <c:pt idx="5132">
                  <c:v>85.533333333329765</c:v>
                </c:pt>
                <c:pt idx="5133">
                  <c:v>85.54999999999643</c:v>
                </c:pt>
                <c:pt idx="5134">
                  <c:v>85.566666666663096</c:v>
                </c:pt>
                <c:pt idx="5135">
                  <c:v>85.583333333329762</c:v>
                </c:pt>
                <c:pt idx="5136">
                  <c:v>85.599999999996427</c:v>
                </c:pt>
                <c:pt idx="5137">
                  <c:v>85.616666666663093</c:v>
                </c:pt>
                <c:pt idx="5138">
                  <c:v>85.633333333329759</c:v>
                </c:pt>
                <c:pt idx="5139">
                  <c:v>85.649999999996425</c:v>
                </c:pt>
                <c:pt idx="5140">
                  <c:v>85.66666666666309</c:v>
                </c:pt>
                <c:pt idx="5141">
                  <c:v>85.683333333329756</c:v>
                </c:pt>
                <c:pt idx="5142">
                  <c:v>85.699999999996422</c:v>
                </c:pt>
                <c:pt idx="5143">
                  <c:v>85.716666666663087</c:v>
                </c:pt>
                <c:pt idx="5144">
                  <c:v>85.733333333329753</c:v>
                </c:pt>
                <c:pt idx="5145">
                  <c:v>85.749999999996419</c:v>
                </c:pt>
                <c:pt idx="5146">
                  <c:v>85.766666666663085</c:v>
                </c:pt>
                <c:pt idx="5147">
                  <c:v>85.78333333332975</c:v>
                </c:pt>
                <c:pt idx="5148">
                  <c:v>85.799999999996416</c:v>
                </c:pt>
                <c:pt idx="5149">
                  <c:v>85.816666666663082</c:v>
                </c:pt>
                <c:pt idx="5150">
                  <c:v>85.833333333329747</c:v>
                </c:pt>
                <c:pt idx="5151">
                  <c:v>85.849999999996413</c:v>
                </c:pt>
                <c:pt idx="5152">
                  <c:v>85.866666666663079</c:v>
                </c:pt>
                <c:pt idx="5153">
                  <c:v>85.883333333329745</c:v>
                </c:pt>
                <c:pt idx="5154">
                  <c:v>85.89999999999641</c:v>
                </c:pt>
                <c:pt idx="5155">
                  <c:v>85.916666666663076</c:v>
                </c:pt>
                <c:pt idx="5156">
                  <c:v>85.933333333329742</c:v>
                </c:pt>
                <c:pt idx="5157">
                  <c:v>85.949999999996407</c:v>
                </c:pt>
                <c:pt idx="5158">
                  <c:v>85.966666666663073</c:v>
                </c:pt>
                <c:pt idx="5159">
                  <c:v>85.983333333329739</c:v>
                </c:pt>
                <c:pt idx="5160">
                  <c:v>85.999999999996405</c:v>
                </c:pt>
                <c:pt idx="5161">
                  <c:v>86.01666666666307</c:v>
                </c:pt>
                <c:pt idx="5162">
                  <c:v>86.033333333329736</c:v>
                </c:pt>
                <c:pt idx="5163">
                  <c:v>86.049999999996402</c:v>
                </c:pt>
                <c:pt idx="5164">
                  <c:v>86.066666666663068</c:v>
                </c:pt>
                <c:pt idx="5165">
                  <c:v>86.083333333329733</c:v>
                </c:pt>
                <c:pt idx="5166">
                  <c:v>86.099999999996399</c:v>
                </c:pt>
                <c:pt idx="5167">
                  <c:v>86.116666666663065</c:v>
                </c:pt>
                <c:pt idx="5168">
                  <c:v>86.13333333332973</c:v>
                </c:pt>
                <c:pt idx="5169">
                  <c:v>86.149999999996396</c:v>
                </c:pt>
                <c:pt idx="5170">
                  <c:v>86.166666666663062</c:v>
                </c:pt>
                <c:pt idx="5171">
                  <c:v>86.183333333329728</c:v>
                </c:pt>
                <c:pt idx="5172">
                  <c:v>86.199999999996393</c:v>
                </c:pt>
                <c:pt idx="5173">
                  <c:v>86.216666666663059</c:v>
                </c:pt>
                <c:pt idx="5174">
                  <c:v>86.233333333329725</c:v>
                </c:pt>
                <c:pt idx="5175">
                  <c:v>86.24999999999639</c:v>
                </c:pt>
                <c:pt idx="5176">
                  <c:v>86.266666666663056</c:v>
                </c:pt>
                <c:pt idx="5177">
                  <c:v>86.283333333329722</c:v>
                </c:pt>
                <c:pt idx="5178">
                  <c:v>86.299999999996388</c:v>
                </c:pt>
                <c:pt idx="5179">
                  <c:v>86.316666666663053</c:v>
                </c:pt>
                <c:pt idx="5180">
                  <c:v>86.333333333329719</c:v>
                </c:pt>
                <c:pt idx="5181">
                  <c:v>86.349999999996385</c:v>
                </c:pt>
                <c:pt idx="5182">
                  <c:v>86.36666666666305</c:v>
                </c:pt>
                <c:pt idx="5183">
                  <c:v>86.383333333329716</c:v>
                </c:pt>
                <c:pt idx="5184">
                  <c:v>86.399999999996382</c:v>
                </c:pt>
                <c:pt idx="5185">
                  <c:v>86.416666666663048</c:v>
                </c:pt>
                <c:pt idx="5186">
                  <c:v>86.433333333329713</c:v>
                </c:pt>
                <c:pt idx="5187">
                  <c:v>86.449999999996379</c:v>
                </c:pt>
                <c:pt idx="5188">
                  <c:v>86.466666666663045</c:v>
                </c:pt>
                <c:pt idx="5189">
                  <c:v>86.483333333329711</c:v>
                </c:pt>
                <c:pt idx="5190">
                  <c:v>86.499999999996376</c:v>
                </c:pt>
                <c:pt idx="5191">
                  <c:v>86.516666666663042</c:v>
                </c:pt>
                <c:pt idx="5192">
                  <c:v>86.533333333329708</c:v>
                </c:pt>
                <c:pt idx="5193">
                  <c:v>86.549999999996373</c:v>
                </c:pt>
                <c:pt idx="5194">
                  <c:v>86.566666666663039</c:v>
                </c:pt>
                <c:pt idx="5195">
                  <c:v>86.583333333329705</c:v>
                </c:pt>
                <c:pt idx="5196">
                  <c:v>86.599999999996371</c:v>
                </c:pt>
                <c:pt idx="5197">
                  <c:v>86.616666666663036</c:v>
                </c:pt>
                <c:pt idx="5198">
                  <c:v>86.633333333329702</c:v>
                </c:pt>
                <c:pt idx="5199">
                  <c:v>86.649999999996368</c:v>
                </c:pt>
                <c:pt idx="5200">
                  <c:v>86.666666666663033</c:v>
                </c:pt>
                <c:pt idx="5201">
                  <c:v>86.683333333329699</c:v>
                </c:pt>
                <c:pt idx="5202">
                  <c:v>86.699999999996365</c:v>
                </c:pt>
                <c:pt idx="5203">
                  <c:v>86.716666666663031</c:v>
                </c:pt>
                <c:pt idx="5204">
                  <c:v>86.733333333329696</c:v>
                </c:pt>
                <c:pt idx="5205">
                  <c:v>86.749999999996362</c:v>
                </c:pt>
                <c:pt idx="5206">
                  <c:v>86.766666666663028</c:v>
                </c:pt>
                <c:pt idx="5207">
                  <c:v>86.783333333329693</c:v>
                </c:pt>
                <c:pt idx="5208">
                  <c:v>86.799999999996359</c:v>
                </c:pt>
                <c:pt idx="5209">
                  <c:v>86.816666666663025</c:v>
                </c:pt>
                <c:pt idx="5210">
                  <c:v>86.833333333329691</c:v>
                </c:pt>
                <c:pt idx="5211">
                  <c:v>86.849999999996356</c:v>
                </c:pt>
                <c:pt idx="5212">
                  <c:v>86.866666666663022</c:v>
                </c:pt>
                <c:pt idx="5213">
                  <c:v>86.883333333329688</c:v>
                </c:pt>
                <c:pt idx="5214">
                  <c:v>86.899999999996353</c:v>
                </c:pt>
                <c:pt idx="5215">
                  <c:v>86.916666666663019</c:v>
                </c:pt>
                <c:pt idx="5216">
                  <c:v>86.933333333329685</c:v>
                </c:pt>
                <c:pt idx="5217">
                  <c:v>86.949999999996351</c:v>
                </c:pt>
                <c:pt idx="5218">
                  <c:v>86.966666666663016</c:v>
                </c:pt>
                <c:pt idx="5219">
                  <c:v>86.983333333329682</c:v>
                </c:pt>
                <c:pt idx="5220">
                  <c:v>86.999999999996348</c:v>
                </c:pt>
                <c:pt idx="5221">
                  <c:v>87.016666666663014</c:v>
                </c:pt>
                <c:pt idx="5222">
                  <c:v>87.033333333329679</c:v>
                </c:pt>
                <c:pt idx="5223">
                  <c:v>87.049999999996345</c:v>
                </c:pt>
                <c:pt idx="5224">
                  <c:v>87.066666666663011</c:v>
                </c:pt>
                <c:pt idx="5225">
                  <c:v>87.083333333329676</c:v>
                </c:pt>
                <c:pt idx="5226">
                  <c:v>87.099999999996342</c:v>
                </c:pt>
                <c:pt idx="5227">
                  <c:v>87.116666666663008</c:v>
                </c:pt>
                <c:pt idx="5228">
                  <c:v>87.133333333329674</c:v>
                </c:pt>
                <c:pt idx="5229">
                  <c:v>87.149999999996339</c:v>
                </c:pt>
                <c:pt idx="5230">
                  <c:v>87.166666666663005</c:v>
                </c:pt>
                <c:pt idx="5231">
                  <c:v>87.183333333329671</c:v>
                </c:pt>
                <c:pt idx="5232">
                  <c:v>87.199999999996336</c:v>
                </c:pt>
                <c:pt idx="5233">
                  <c:v>87.216666666663002</c:v>
                </c:pt>
                <c:pt idx="5234">
                  <c:v>87.233333333329668</c:v>
                </c:pt>
                <c:pt idx="5235">
                  <c:v>87.249999999996334</c:v>
                </c:pt>
                <c:pt idx="5236">
                  <c:v>87.266666666662999</c:v>
                </c:pt>
                <c:pt idx="5237">
                  <c:v>87.283333333329665</c:v>
                </c:pt>
                <c:pt idx="5238">
                  <c:v>87.299999999996331</c:v>
                </c:pt>
                <c:pt idx="5239">
                  <c:v>87.316666666662996</c:v>
                </c:pt>
                <c:pt idx="5240">
                  <c:v>87.333333333329662</c:v>
                </c:pt>
                <c:pt idx="5241">
                  <c:v>87.349999999996328</c:v>
                </c:pt>
                <c:pt idx="5242">
                  <c:v>87.366666666662994</c:v>
                </c:pt>
                <c:pt idx="5243">
                  <c:v>87.383333333329659</c:v>
                </c:pt>
                <c:pt idx="5244">
                  <c:v>87.399999999996325</c:v>
                </c:pt>
                <c:pt idx="5245">
                  <c:v>87.416666666662991</c:v>
                </c:pt>
                <c:pt idx="5246">
                  <c:v>87.433333333329657</c:v>
                </c:pt>
                <c:pt idx="5247">
                  <c:v>87.449999999996322</c:v>
                </c:pt>
                <c:pt idx="5248">
                  <c:v>87.466666666662988</c:v>
                </c:pt>
                <c:pt idx="5249">
                  <c:v>87.483333333329654</c:v>
                </c:pt>
                <c:pt idx="5250">
                  <c:v>87.499999999996319</c:v>
                </c:pt>
                <c:pt idx="5251">
                  <c:v>87.516666666662985</c:v>
                </c:pt>
                <c:pt idx="5252">
                  <c:v>87.533333333329651</c:v>
                </c:pt>
                <c:pt idx="5253">
                  <c:v>87.549999999996317</c:v>
                </c:pt>
                <c:pt idx="5254">
                  <c:v>87.566666666662982</c:v>
                </c:pt>
                <c:pt idx="5255">
                  <c:v>87.583333333329648</c:v>
                </c:pt>
                <c:pt idx="5256">
                  <c:v>87.599999999996314</c:v>
                </c:pt>
                <c:pt idx="5257">
                  <c:v>87.616666666662979</c:v>
                </c:pt>
                <c:pt idx="5258">
                  <c:v>87.633333333329645</c:v>
                </c:pt>
                <c:pt idx="5259">
                  <c:v>87.649999999996311</c:v>
                </c:pt>
                <c:pt idx="5260">
                  <c:v>87.666666666662977</c:v>
                </c:pt>
                <c:pt idx="5261">
                  <c:v>87.683333333329642</c:v>
                </c:pt>
                <c:pt idx="5262">
                  <c:v>87.699999999996308</c:v>
                </c:pt>
                <c:pt idx="5263">
                  <c:v>87.716666666662974</c:v>
                </c:pt>
                <c:pt idx="5264">
                  <c:v>87.733333333329639</c:v>
                </c:pt>
                <c:pt idx="5265">
                  <c:v>87.749999999996305</c:v>
                </c:pt>
                <c:pt idx="5266">
                  <c:v>87.766666666662971</c:v>
                </c:pt>
                <c:pt idx="5267">
                  <c:v>87.783333333329637</c:v>
                </c:pt>
                <c:pt idx="5268">
                  <c:v>87.799999999996302</c:v>
                </c:pt>
                <c:pt idx="5269">
                  <c:v>87.816666666662968</c:v>
                </c:pt>
                <c:pt idx="5270">
                  <c:v>87.833333333329634</c:v>
                </c:pt>
                <c:pt idx="5271">
                  <c:v>87.849999999996299</c:v>
                </c:pt>
                <c:pt idx="5272">
                  <c:v>87.866666666662965</c:v>
                </c:pt>
                <c:pt idx="5273">
                  <c:v>87.883333333329631</c:v>
                </c:pt>
                <c:pt idx="5274">
                  <c:v>87.899999999996297</c:v>
                </c:pt>
                <c:pt idx="5275">
                  <c:v>87.916666666662962</c:v>
                </c:pt>
                <c:pt idx="5276">
                  <c:v>87.933333333329628</c:v>
                </c:pt>
                <c:pt idx="5277">
                  <c:v>87.949999999996294</c:v>
                </c:pt>
                <c:pt idx="5278">
                  <c:v>87.96666666666296</c:v>
                </c:pt>
                <c:pt idx="5279">
                  <c:v>87.983333333329625</c:v>
                </c:pt>
                <c:pt idx="5280">
                  <c:v>87.999999999996291</c:v>
                </c:pt>
                <c:pt idx="5281">
                  <c:v>88.016666666662957</c:v>
                </c:pt>
                <c:pt idx="5282">
                  <c:v>88.033333333329622</c:v>
                </c:pt>
                <c:pt idx="5283">
                  <c:v>88.049999999996288</c:v>
                </c:pt>
                <c:pt idx="5284">
                  <c:v>88.066666666662954</c:v>
                </c:pt>
                <c:pt idx="5285">
                  <c:v>88.08333333332962</c:v>
                </c:pt>
                <c:pt idx="5286">
                  <c:v>88.099999999996285</c:v>
                </c:pt>
                <c:pt idx="5287">
                  <c:v>88.116666666662951</c:v>
                </c:pt>
                <c:pt idx="5288">
                  <c:v>88.133333333329617</c:v>
                </c:pt>
                <c:pt idx="5289">
                  <c:v>88.149999999996282</c:v>
                </c:pt>
                <c:pt idx="5290">
                  <c:v>88.166666666662948</c:v>
                </c:pt>
                <c:pt idx="5291">
                  <c:v>88.183333333329614</c:v>
                </c:pt>
                <c:pt idx="5292">
                  <c:v>88.19999999999628</c:v>
                </c:pt>
                <c:pt idx="5293">
                  <c:v>88.216666666662945</c:v>
                </c:pt>
                <c:pt idx="5294">
                  <c:v>88.233333333329611</c:v>
                </c:pt>
                <c:pt idx="5295">
                  <c:v>88.249999999996277</c:v>
                </c:pt>
                <c:pt idx="5296">
                  <c:v>88.266666666662942</c:v>
                </c:pt>
                <c:pt idx="5297">
                  <c:v>88.283333333329608</c:v>
                </c:pt>
                <c:pt idx="5298">
                  <c:v>88.299999999996274</c:v>
                </c:pt>
                <c:pt idx="5299">
                  <c:v>88.31666666666294</c:v>
                </c:pt>
                <c:pt idx="5300">
                  <c:v>88.333333333329605</c:v>
                </c:pt>
                <c:pt idx="5301">
                  <c:v>88.349999999996271</c:v>
                </c:pt>
                <c:pt idx="5302">
                  <c:v>88.366666666662937</c:v>
                </c:pt>
              </c:numCache>
            </c:numRef>
          </c:xVal>
          <c:yVal>
            <c:numRef>
              <c:f>'Consolidated data'!$Y$2:$Y$17246</c:f>
              <c:numCache>
                <c:formatCode>General</c:formatCode>
                <c:ptCount val="17245"/>
                <c:pt idx="0">
                  <c:v>3.041833</c:v>
                </c:pt>
                <c:pt idx="1">
                  <c:v>1.4696579999999999</c:v>
                </c:pt>
                <c:pt idx="2">
                  <c:v>2.1430769999999999</c:v>
                </c:pt>
                <c:pt idx="3">
                  <c:v>2.2712469999999998</c:v>
                </c:pt>
                <c:pt idx="4">
                  <c:v>10.540917</c:v>
                </c:pt>
                <c:pt idx="5">
                  <c:v>14.611746999999999</c:v>
                </c:pt>
                <c:pt idx="6">
                  <c:v>15.965078</c:v>
                </c:pt>
                <c:pt idx="7">
                  <c:v>16.673842</c:v>
                </c:pt>
                <c:pt idx="8">
                  <c:v>17.603618999999998</c:v>
                </c:pt>
                <c:pt idx="9">
                  <c:v>18.078876999999999</c:v>
                </c:pt>
                <c:pt idx="10">
                  <c:v>18.465845999999999</c:v>
                </c:pt>
                <c:pt idx="11">
                  <c:v>18.744688</c:v>
                </c:pt>
                <c:pt idx="12">
                  <c:v>19.032475999999999</c:v>
                </c:pt>
                <c:pt idx="13">
                  <c:v>19.345960999999999</c:v>
                </c:pt>
                <c:pt idx="14">
                  <c:v>19.556242000000001</c:v>
                </c:pt>
                <c:pt idx="15">
                  <c:v>19.758253</c:v>
                </c:pt>
                <c:pt idx="16">
                  <c:v>19.972071</c:v>
                </c:pt>
                <c:pt idx="17">
                  <c:v>20.198097000000001</c:v>
                </c:pt>
                <c:pt idx="18">
                  <c:v>20.394656999999999</c:v>
                </c:pt>
                <c:pt idx="19">
                  <c:v>20.614328</c:v>
                </c:pt>
                <c:pt idx="20">
                  <c:v>20.650769</c:v>
                </c:pt>
                <c:pt idx="21">
                  <c:v>20.452334</c:v>
                </c:pt>
                <c:pt idx="22">
                  <c:v>18.965312999999998</c:v>
                </c:pt>
                <c:pt idx="23">
                  <c:v>13.763524</c:v>
                </c:pt>
                <c:pt idx="24">
                  <c:v>4.5860640000000004</c:v>
                </c:pt>
                <c:pt idx="25">
                  <c:v>3.1839949999999999</c:v>
                </c:pt>
                <c:pt idx="26">
                  <c:v>2.3412359999999999</c:v>
                </c:pt>
                <c:pt idx="27">
                  <c:v>1.809733</c:v>
                </c:pt>
                <c:pt idx="28">
                  <c:v>1.3173699999999999</c:v>
                </c:pt>
                <c:pt idx="29">
                  <c:v>1.200863</c:v>
                </c:pt>
                <c:pt idx="30">
                  <c:v>2.1696390000000001</c:v>
                </c:pt>
                <c:pt idx="31">
                  <c:v>2.1614360000000001</c:v>
                </c:pt>
                <c:pt idx="32">
                  <c:v>1.3140860000000001</c:v>
                </c:pt>
                <c:pt idx="33">
                  <c:v>1.7399519999999999</c:v>
                </c:pt>
                <c:pt idx="34">
                  <c:v>1.721168</c:v>
                </c:pt>
                <c:pt idx="35">
                  <c:v>1.3716790000000001</c:v>
                </c:pt>
                <c:pt idx="36">
                  <c:v>1.041134</c:v>
                </c:pt>
                <c:pt idx="37">
                  <c:v>0.98335399999999995</c:v>
                </c:pt>
                <c:pt idx="38">
                  <c:v>1.048208</c:v>
                </c:pt>
                <c:pt idx="39">
                  <c:v>1.107378</c:v>
                </c:pt>
                <c:pt idx="40">
                  <c:v>1.0574220000000001</c:v>
                </c:pt>
                <c:pt idx="41">
                  <c:v>0.94595499999999999</c:v>
                </c:pt>
                <c:pt idx="42">
                  <c:v>0.82546699999999995</c:v>
                </c:pt>
                <c:pt idx="43">
                  <c:v>0.67206200000000005</c:v>
                </c:pt>
                <c:pt idx="44">
                  <c:v>0.61045799999999995</c:v>
                </c:pt>
                <c:pt idx="45">
                  <c:v>0.57851600000000003</c:v>
                </c:pt>
                <c:pt idx="46">
                  <c:v>0.597997</c:v>
                </c:pt>
                <c:pt idx="47">
                  <c:v>0.51365000000000005</c:v>
                </c:pt>
                <c:pt idx="48">
                  <c:v>0.444326</c:v>
                </c:pt>
                <c:pt idx="49">
                  <c:v>0.36300900000000003</c:v>
                </c:pt>
                <c:pt idx="50">
                  <c:v>0.28154299999999999</c:v>
                </c:pt>
                <c:pt idx="51">
                  <c:v>0.24795600000000001</c:v>
                </c:pt>
                <c:pt idx="52">
                  <c:v>0.176231</c:v>
                </c:pt>
                <c:pt idx="53">
                  <c:v>0.15653300000000001</c:v>
                </c:pt>
                <c:pt idx="54">
                  <c:v>0.104743</c:v>
                </c:pt>
                <c:pt idx="55">
                  <c:v>4.027E-2</c:v>
                </c:pt>
                <c:pt idx="56">
                  <c:v>9.9299999999999996E-4</c:v>
                </c:pt>
                <c:pt idx="57">
                  <c:v>-8.0280000000000004E-2</c:v>
                </c:pt>
                <c:pt idx="58">
                  <c:v>-8.8294999999999998E-2</c:v>
                </c:pt>
                <c:pt idx="59">
                  <c:v>-0.124332</c:v>
                </c:pt>
                <c:pt idx="60">
                  <c:v>-9.6034999999999995E-2</c:v>
                </c:pt>
                <c:pt idx="61">
                  <c:v>-0.163628</c:v>
                </c:pt>
                <c:pt idx="62">
                  <c:v>-0.188836</c:v>
                </c:pt>
                <c:pt idx="63">
                  <c:v>-0.22687099999999999</c:v>
                </c:pt>
                <c:pt idx="64">
                  <c:v>-0.23785200000000001</c:v>
                </c:pt>
                <c:pt idx="65">
                  <c:v>-0.24158099999999999</c:v>
                </c:pt>
                <c:pt idx="66">
                  <c:v>-0.28389500000000001</c:v>
                </c:pt>
                <c:pt idx="67">
                  <c:v>-0.275057</c:v>
                </c:pt>
                <c:pt idx="68">
                  <c:v>-0.26283499999999999</c:v>
                </c:pt>
                <c:pt idx="69">
                  <c:v>-0.25825900000000002</c:v>
                </c:pt>
                <c:pt idx="70">
                  <c:v>-0.25227899999999998</c:v>
                </c:pt>
                <c:pt idx="71">
                  <c:v>-0.26655899999999999</c:v>
                </c:pt>
                <c:pt idx="72">
                  <c:v>-0.23773900000000001</c:v>
                </c:pt>
                <c:pt idx="73">
                  <c:v>-0.30429200000000001</c:v>
                </c:pt>
                <c:pt idx="74">
                  <c:v>-0.32809300000000002</c:v>
                </c:pt>
                <c:pt idx="75">
                  <c:v>-0.35162300000000002</c:v>
                </c:pt>
                <c:pt idx="76">
                  <c:v>-0.32590200000000003</c:v>
                </c:pt>
                <c:pt idx="77">
                  <c:v>-0.358016</c:v>
                </c:pt>
                <c:pt idx="78">
                  <c:v>-0.39685500000000001</c:v>
                </c:pt>
                <c:pt idx="79">
                  <c:v>-0.37873699999999999</c:v>
                </c:pt>
                <c:pt idx="80">
                  <c:v>-0.39817999999999998</c:v>
                </c:pt>
                <c:pt idx="81">
                  <c:v>-0.43842999999999999</c:v>
                </c:pt>
                <c:pt idx="82">
                  <c:v>-0.46931400000000001</c:v>
                </c:pt>
                <c:pt idx="83">
                  <c:v>-0.44666699999999998</c:v>
                </c:pt>
                <c:pt idx="84">
                  <c:v>-0.42997600000000002</c:v>
                </c:pt>
                <c:pt idx="85">
                  <c:v>-0.42907400000000001</c:v>
                </c:pt>
                <c:pt idx="86">
                  <c:v>-0.40239799999999998</c:v>
                </c:pt>
                <c:pt idx="87">
                  <c:v>-0.45595200000000002</c:v>
                </c:pt>
                <c:pt idx="88">
                  <c:v>-0.45587</c:v>
                </c:pt>
                <c:pt idx="89">
                  <c:v>-0.48646200000000001</c:v>
                </c:pt>
                <c:pt idx="90">
                  <c:v>-0.48191099999999998</c:v>
                </c:pt>
                <c:pt idx="91">
                  <c:v>-0.47819200000000001</c:v>
                </c:pt>
                <c:pt idx="92">
                  <c:v>-0.52477499999999999</c:v>
                </c:pt>
                <c:pt idx="93">
                  <c:v>-0.52460899999999999</c:v>
                </c:pt>
                <c:pt idx="94">
                  <c:v>-0.53408500000000003</c:v>
                </c:pt>
                <c:pt idx="95">
                  <c:v>-0.52600400000000003</c:v>
                </c:pt>
                <c:pt idx="96">
                  <c:v>-0.55384100000000003</c:v>
                </c:pt>
                <c:pt idx="97">
                  <c:v>-0.60321199999999997</c:v>
                </c:pt>
                <c:pt idx="98">
                  <c:v>-0.63326000000000005</c:v>
                </c:pt>
                <c:pt idx="99">
                  <c:v>-0.62417</c:v>
                </c:pt>
                <c:pt idx="100">
                  <c:v>-0.73349799999999998</c:v>
                </c:pt>
                <c:pt idx="101">
                  <c:v>-0.72929100000000002</c:v>
                </c:pt>
                <c:pt idx="102">
                  <c:v>-0.73824800000000002</c:v>
                </c:pt>
                <c:pt idx="103">
                  <c:v>-0.76590100000000005</c:v>
                </c:pt>
                <c:pt idx="104">
                  <c:v>-0.78636200000000001</c:v>
                </c:pt>
                <c:pt idx="105">
                  <c:v>-0.76712100000000005</c:v>
                </c:pt>
                <c:pt idx="106">
                  <c:v>-0.78264100000000003</c:v>
                </c:pt>
                <c:pt idx="107">
                  <c:v>-0.79220900000000005</c:v>
                </c:pt>
                <c:pt idx="108">
                  <c:v>-0.86551100000000003</c:v>
                </c:pt>
                <c:pt idx="109">
                  <c:v>-0.86011800000000005</c:v>
                </c:pt>
                <c:pt idx="110">
                  <c:v>-0.87890800000000002</c:v>
                </c:pt>
                <c:pt idx="111">
                  <c:v>-0.91010899999999995</c:v>
                </c:pt>
                <c:pt idx="112">
                  <c:v>-0.94333699999999998</c:v>
                </c:pt>
                <c:pt idx="113">
                  <c:v>-0.93057000000000001</c:v>
                </c:pt>
                <c:pt idx="114">
                  <c:v>-0.93740800000000002</c:v>
                </c:pt>
                <c:pt idx="115">
                  <c:v>-0.96855400000000003</c:v>
                </c:pt>
                <c:pt idx="116">
                  <c:v>-0.95853999999999995</c:v>
                </c:pt>
                <c:pt idx="117">
                  <c:v>-1.003261</c:v>
                </c:pt>
                <c:pt idx="118">
                  <c:v>-1.039836</c:v>
                </c:pt>
                <c:pt idx="119">
                  <c:v>-1.0335129999999999</c:v>
                </c:pt>
                <c:pt idx="120">
                  <c:v>-1.0411729999999999</c:v>
                </c:pt>
                <c:pt idx="121">
                  <c:v>-1.044586</c:v>
                </c:pt>
                <c:pt idx="122">
                  <c:v>-1.062254</c:v>
                </c:pt>
                <c:pt idx="123">
                  <c:v>-1.0741940000000001</c:v>
                </c:pt>
                <c:pt idx="124">
                  <c:v>-1.136976</c:v>
                </c:pt>
                <c:pt idx="125">
                  <c:v>-1.1617690000000001</c:v>
                </c:pt>
                <c:pt idx="126">
                  <c:v>-1.15873</c:v>
                </c:pt>
                <c:pt idx="127">
                  <c:v>-1.1430979999999999</c:v>
                </c:pt>
                <c:pt idx="128">
                  <c:v>-1.16818</c:v>
                </c:pt>
                <c:pt idx="129">
                  <c:v>-1.163222</c:v>
                </c:pt>
                <c:pt idx="130">
                  <c:v>-1.184782</c:v>
                </c:pt>
                <c:pt idx="131">
                  <c:v>-1.201686</c:v>
                </c:pt>
                <c:pt idx="132">
                  <c:v>-1.203487</c:v>
                </c:pt>
                <c:pt idx="133">
                  <c:v>-1.1782699999999999</c:v>
                </c:pt>
                <c:pt idx="134">
                  <c:v>-1.2166889999999999</c:v>
                </c:pt>
                <c:pt idx="135">
                  <c:v>-1.192245</c:v>
                </c:pt>
                <c:pt idx="136">
                  <c:v>-1.222893</c:v>
                </c:pt>
                <c:pt idx="137">
                  <c:v>-1.234372</c:v>
                </c:pt>
                <c:pt idx="138">
                  <c:v>-1.2638579999999999</c:v>
                </c:pt>
                <c:pt idx="139">
                  <c:v>-1.284438</c:v>
                </c:pt>
                <c:pt idx="140">
                  <c:v>-1.2842150000000001</c:v>
                </c:pt>
                <c:pt idx="141">
                  <c:v>-1.278457</c:v>
                </c:pt>
                <c:pt idx="142">
                  <c:v>-1.2873509999999999</c:v>
                </c:pt>
                <c:pt idx="143">
                  <c:v>-1.272249</c:v>
                </c:pt>
                <c:pt idx="144">
                  <c:v>-1.2918780000000001</c:v>
                </c:pt>
                <c:pt idx="145">
                  <c:v>-1.3022830000000001</c:v>
                </c:pt>
                <c:pt idx="146">
                  <c:v>-1.312341</c:v>
                </c:pt>
                <c:pt idx="147">
                  <c:v>-1.2923549999999999</c:v>
                </c:pt>
                <c:pt idx="148">
                  <c:v>-1.3416049999999999</c:v>
                </c:pt>
                <c:pt idx="149">
                  <c:v>-1.3096890000000001</c:v>
                </c:pt>
                <c:pt idx="150">
                  <c:v>-1.4129529999999999</c:v>
                </c:pt>
                <c:pt idx="151">
                  <c:v>-1.3992560000000001</c:v>
                </c:pt>
                <c:pt idx="152">
                  <c:v>-1.387586</c:v>
                </c:pt>
                <c:pt idx="153">
                  <c:v>-1.400215</c:v>
                </c:pt>
                <c:pt idx="154">
                  <c:v>-1.409292</c:v>
                </c:pt>
                <c:pt idx="155">
                  <c:v>-1.3757699999999999</c:v>
                </c:pt>
                <c:pt idx="156">
                  <c:v>-1.3566750000000001</c:v>
                </c:pt>
                <c:pt idx="157">
                  <c:v>-1.3881749999999999</c:v>
                </c:pt>
                <c:pt idx="158">
                  <c:v>-1.362185</c:v>
                </c:pt>
                <c:pt idx="159">
                  <c:v>-1.3673439999999999</c:v>
                </c:pt>
                <c:pt idx="160">
                  <c:v>-1.391662</c:v>
                </c:pt>
                <c:pt idx="161">
                  <c:v>-1.3743650000000001</c:v>
                </c:pt>
                <c:pt idx="162">
                  <c:v>-1.3880680000000001</c:v>
                </c:pt>
                <c:pt idx="163">
                  <c:v>-1.3906259999999999</c:v>
                </c:pt>
                <c:pt idx="164">
                  <c:v>-1.4198729999999999</c:v>
                </c:pt>
                <c:pt idx="165">
                  <c:v>-1.4153830000000001</c:v>
                </c:pt>
                <c:pt idx="166">
                  <c:v>-1.4131929999999999</c:v>
                </c:pt>
                <c:pt idx="167">
                  <c:v>-1.429889</c:v>
                </c:pt>
                <c:pt idx="168">
                  <c:v>-1.4433039999999999</c:v>
                </c:pt>
                <c:pt idx="169">
                  <c:v>-1.448143</c:v>
                </c:pt>
                <c:pt idx="170">
                  <c:v>-1.473203</c:v>
                </c:pt>
                <c:pt idx="171">
                  <c:v>-1.4732780000000001</c:v>
                </c:pt>
                <c:pt idx="172">
                  <c:v>-1.5054000000000001</c:v>
                </c:pt>
                <c:pt idx="173">
                  <c:v>-1.476032</c:v>
                </c:pt>
                <c:pt idx="174">
                  <c:v>-1.5019830000000001</c:v>
                </c:pt>
                <c:pt idx="175">
                  <c:v>-1.528222</c:v>
                </c:pt>
                <c:pt idx="176">
                  <c:v>-1.5208120000000001</c:v>
                </c:pt>
                <c:pt idx="177">
                  <c:v>-1.5464310000000001</c:v>
                </c:pt>
                <c:pt idx="178">
                  <c:v>-1.5639430000000001</c:v>
                </c:pt>
                <c:pt idx="179">
                  <c:v>-1.556049</c:v>
                </c:pt>
                <c:pt idx="180">
                  <c:v>-1.562702</c:v>
                </c:pt>
                <c:pt idx="181">
                  <c:v>-1.5762370000000001</c:v>
                </c:pt>
                <c:pt idx="182">
                  <c:v>-1.5147269999999999</c:v>
                </c:pt>
                <c:pt idx="183">
                  <c:v>-1.5078739999999999</c:v>
                </c:pt>
                <c:pt idx="184">
                  <c:v>-1.554</c:v>
                </c:pt>
                <c:pt idx="185">
                  <c:v>-1.5660670000000001</c:v>
                </c:pt>
                <c:pt idx="186">
                  <c:v>-1.584471</c:v>
                </c:pt>
                <c:pt idx="187">
                  <c:v>-1.5954649999999999</c:v>
                </c:pt>
                <c:pt idx="188">
                  <c:v>-1.619407</c:v>
                </c:pt>
                <c:pt idx="189">
                  <c:v>-1.6841410000000001</c:v>
                </c:pt>
                <c:pt idx="190">
                  <c:v>-1.7012020000000001</c:v>
                </c:pt>
                <c:pt idx="191">
                  <c:v>-1.7385930000000001</c:v>
                </c:pt>
                <c:pt idx="192">
                  <c:v>-1.762278</c:v>
                </c:pt>
                <c:pt idx="193">
                  <c:v>-1.797099</c:v>
                </c:pt>
                <c:pt idx="194">
                  <c:v>-1.824176</c:v>
                </c:pt>
                <c:pt idx="195">
                  <c:v>-1.8516010000000001</c:v>
                </c:pt>
                <c:pt idx="196">
                  <c:v>-1.900873</c:v>
                </c:pt>
                <c:pt idx="197">
                  <c:v>-1.9108240000000001</c:v>
                </c:pt>
                <c:pt idx="198">
                  <c:v>-1.9390240000000001</c:v>
                </c:pt>
                <c:pt idx="199">
                  <c:v>-1.971052</c:v>
                </c:pt>
                <c:pt idx="200">
                  <c:v>-1.9641029999999999</c:v>
                </c:pt>
                <c:pt idx="201">
                  <c:v>-1.997403</c:v>
                </c:pt>
                <c:pt idx="202">
                  <c:v>-2.024667</c:v>
                </c:pt>
                <c:pt idx="203">
                  <c:v>-2.008623</c:v>
                </c:pt>
                <c:pt idx="204">
                  <c:v>-1.999919</c:v>
                </c:pt>
                <c:pt idx="205">
                  <c:v>-1.989398</c:v>
                </c:pt>
                <c:pt idx="206">
                  <c:v>-1.989938</c:v>
                </c:pt>
                <c:pt idx="207">
                  <c:v>-2.0017510000000001</c:v>
                </c:pt>
                <c:pt idx="208">
                  <c:v>-1.978488</c:v>
                </c:pt>
                <c:pt idx="209">
                  <c:v>-1.9794510000000001</c:v>
                </c:pt>
                <c:pt idx="210">
                  <c:v>-1.982351</c:v>
                </c:pt>
                <c:pt idx="211">
                  <c:v>-1.9653670000000001</c:v>
                </c:pt>
                <c:pt idx="212">
                  <c:v>-1.9389430000000001</c:v>
                </c:pt>
                <c:pt idx="213">
                  <c:v>-1.9447319999999999</c:v>
                </c:pt>
                <c:pt idx="214">
                  <c:v>-1.926585</c:v>
                </c:pt>
                <c:pt idx="215">
                  <c:v>-1.916426</c:v>
                </c:pt>
                <c:pt idx="216">
                  <c:v>-1.905888</c:v>
                </c:pt>
                <c:pt idx="217">
                  <c:v>-1.884336</c:v>
                </c:pt>
                <c:pt idx="218">
                  <c:v>-1.8931340000000001</c:v>
                </c:pt>
                <c:pt idx="219">
                  <c:v>-1.863019</c:v>
                </c:pt>
                <c:pt idx="220">
                  <c:v>-1.871407</c:v>
                </c:pt>
                <c:pt idx="221">
                  <c:v>-1.858449</c:v>
                </c:pt>
                <c:pt idx="222">
                  <c:v>-1.8058240000000001</c:v>
                </c:pt>
                <c:pt idx="223">
                  <c:v>-1.8173280000000001</c:v>
                </c:pt>
                <c:pt idx="224">
                  <c:v>-1.787774</c:v>
                </c:pt>
                <c:pt idx="225">
                  <c:v>-1.8249949999999999</c:v>
                </c:pt>
                <c:pt idx="226">
                  <c:v>-1.788754</c:v>
                </c:pt>
                <c:pt idx="227">
                  <c:v>-1.780621</c:v>
                </c:pt>
                <c:pt idx="228">
                  <c:v>-1.8149820000000001</c:v>
                </c:pt>
                <c:pt idx="229">
                  <c:v>-1.8087850000000001</c:v>
                </c:pt>
                <c:pt idx="230">
                  <c:v>-1.788003</c:v>
                </c:pt>
                <c:pt idx="231">
                  <c:v>-1.755968</c:v>
                </c:pt>
                <c:pt idx="232">
                  <c:v>-1.7414050000000001</c:v>
                </c:pt>
                <c:pt idx="233">
                  <c:v>-1.7282040000000001</c:v>
                </c:pt>
                <c:pt idx="234">
                  <c:v>-1.710358</c:v>
                </c:pt>
                <c:pt idx="235">
                  <c:v>-1.719333</c:v>
                </c:pt>
                <c:pt idx="236">
                  <c:v>-1.7402569999999999</c:v>
                </c:pt>
                <c:pt idx="237">
                  <c:v>-1.7156800000000001</c:v>
                </c:pt>
                <c:pt idx="238">
                  <c:v>-1.776751</c:v>
                </c:pt>
                <c:pt idx="239">
                  <c:v>-1.7357</c:v>
                </c:pt>
                <c:pt idx="240">
                  <c:v>-1.7352799999999999</c:v>
                </c:pt>
                <c:pt idx="241">
                  <c:v>-1.7553719999999999</c:v>
                </c:pt>
                <c:pt idx="242">
                  <c:v>-1.7485679999999999</c:v>
                </c:pt>
                <c:pt idx="243">
                  <c:v>-1.7913220000000001</c:v>
                </c:pt>
                <c:pt idx="244">
                  <c:v>4.3899109999999997</c:v>
                </c:pt>
                <c:pt idx="245">
                  <c:v>8.1723350000000003</c:v>
                </c:pt>
                <c:pt idx="246">
                  <c:v>9.6613679999999995</c:v>
                </c:pt>
                <c:pt idx="247">
                  <c:v>10.338827999999999</c:v>
                </c:pt>
                <c:pt idx="248">
                  <c:v>12.094018</c:v>
                </c:pt>
                <c:pt idx="249">
                  <c:v>12.798825000000001</c:v>
                </c:pt>
                <c:pt idx="250">
                  <c:v>13.368385999999999</c:v>
                </c:pt>
                <c:pt idx="251">
                  <c:v>13.856301</c:v>
                </c:pt>
                <c:pt idx="252">
                  <c:v>14.273229000000001</c:v>
                </c:pt>
                <c:pt idx="253">
                  <c:v>14.627704</c:v>
                </c:pt>
                <c:pt idx="254">
                  <c:v>14.959876</c:v>
                </c:pt>
                <c:pt idx="255">
                  <c:v>15.217967</c:v>
                </c:pt>
                <c:pt idx="256">
                  <c:v>15.467060999999999</c:v>
                </c:pt>
                <c:pt idx="257">
                  <c:v>15.706151999999999</c:v>
                </c:pt>
                <c:pt idx="258">
                  <c:v>15.912369</c:v>
                </c:pt>
                <c:pt idx="259">
                  <c:v>16.073331</c:v>
                </c:pt>
                <c:pt idx="260">
                  <c:v>16.234964999999999</c:v>
                </c:pt>
                <c:pt idx="261">
                  <c:v>16.391769</c:v>
                </c:pt>
                <c:pt idx="262">
                  <c:v>14.876817000000001</c:v>
                </c:pt>
                <c:pt idx="263">
                  <c:v>12.331061</c:v>
                </c:pt>
                <c:pt idx="264">
                  <c:v>7.5410009999999996</c:v>
                </c:pt>
                <c:pt idx="265">
                  <c:v>2.4310170000000002</c:v>
                </c:pt>
                <c:pt idx="266">
                  <c:v>-1.3069200000000001</c:v>
                </c:pt>
                <c:pt idx="267">
                  <c:v>-1.7589399999999999</c:v>
                </c:pt>
                <c:pt idx="268">
                  <c:v>-2.1850869999999998</c:v>
                </c:pt>
                <c:pt idx="269">
                  <c:v>-2.2110439999999998</c:v>
                </c:pt>
                <c:pt idx="270">
                  <c:v>-1.4538180000000001</c:v>
                </c:pt>
                <c:pt idx="271">
                  <c:v>-2.2072029999999998</c:v>
                </c:pt>
                <c:pt idx="272">
                  <c:v>-2.4810099999999999</c:v>
                </c:pt>
                <c:pt idx="273">
                  <c:v>-2.0873919999999999</c:v>
                </c:pt>
                <c:pt idx="274">
                  <c:v>-2.378946</c:v>
                </c:pt>
                <c:pt idx="275">
                  <c:v>-2.615453</c:v>
                </c:pt>
                <c:pt idx="276">
                  <c:v>-2.7510659999999998</c:v>
                </c:pt>
                <c:pt idx="277">
                  <c:v>-2.7913250000000001</c:v>
                </c:pt>
                <c:pt idx="278">
                  <c:v>-2.706499</c:v>
                </c:pt>
                <c:pt idx="279">
                  <c:v>-2.6589040000000002</c:v>
                </c:pt>
                <c:pt idx="280">
                  <c:v>-2.7188439999999998</c:v>
                </c:pt>
                <c:pt idx="281">
                  <c:v>-2.7682020000000001</c:v>
                </c:pt>
                <c:pt idx="282">
                  <c:v>-2.859429</c:v>
                </c:pt>
                <c:pt idx="283">
                  <c:v>-2.9525610000000002</c:v>
                </c:pt>
                <c:pt idx="284">
                  <c:v>-3.0242960000000001</c:v>
                </c:pt>
                <c:pt idx="285">
                  <c:v>-3.04081</c:v>
                </c:pt>
                <c:pt idx="286">
                  <c:v>-3.0731869999999999</c:v>
                </c:pt>
                <c:pt idx="287">
                  <c:v>-3.103186</c:v>
                </c:pt>
                <c:pt idx="288">
                  <c:v>-3.12364</c:v>
                </c:pt>
                <c:pt idx="289">
                  <c:v>-3.1508959999999999</c:v>
                </c:pt>
                <c:pt idx="290">
                  <c:v>-3.1610589999999998</c:v>
                </c:pt>
                <c:pt idx="291">
                  <c:v>-3.1689020000000001</c:v>
                </c:pt>
                <c:pt idx="292">
                  <c:v>-3.1652559999999998</c:v>
                </c:pt>
                <c:pt idx="293">
                  <c:v>-3.1658819999999999</c:v>
                </c:pt>
                <c:pt idx="294">
                  <c:v>-3.1117279999999998</c:v>
                </c:pt>
                <c:pt idx="295">
                  <c:v>-3.070681</c:v>
                </c:pt>
                <c:pt idx="296">
                  <c:v>-3.0919509999999999</c:v>
                </c:pt>
                <c:pt idx="297">
                  <c:v>-3.078992</c:v>
                </c:pt>
                <c:pt idx="298">
                  <c:v>-3.066576</c:v>
                </c:pt>
                <c:pt idx="299">
                  <c:v>-3.085143</c:v>
                </c:pt>
                <c:pt idx="300">
                  <c:v>-3.0508449999999998</c:v>
                </c:pt>
                <c:pt idx="301">
                  <c:v>-3.052667</c:v>
                </c:pt>
                <c:pt idx="302">
                  <c:v>-3.0042779999999998</c:v>
                </c:pt>
                <c:pt idx="303">
                  <c:v>-2.9865550000000001</c:v>
                </c:pt>
                <c:pt idx="304">
                  <c:v>-2.8916339999999998</c:v>
                </c:pt>
                <c:pt idx="305">
                  <c:v>-2.8596900000000001</c:v>
                </c:pt>
                <c:pt idx="306">
                  <c:v>-2.8984399999999999</c:v>
                </c:pt>
                <c:pt idx="307">
                  <c:v>-2.8552580000000001</c:v>
                </c:pt>
                <c:pt idx="308">
                  <c:v>-2.8458869999999998</c:v>
                </c:pt>
                <c:pt idx="309">
                  <c:v>-2.8436050000000002</c:v>
                </c:pt>
                <c:pt idx="310">
                  <c:v>-2.846428</c:v>
                </c:pt>
                <c:pt idx="311">
                  <c:v>-2.8593250000000001</c:v>
                </c:pt>
                <c:pt idx="312">
                  <c:v>-2.8653930000000001</c:v>
                </c:pt>
                <c:pt idx="313">
                  <c:v>-2.8589959999999999</c:v>
                </c:pt>
                <c:pt idx="314">
                  <c:v>-2.8714879999999998</c:v>
                </c:pt>
                <c:pt idx="315">
                  <c:v>-2.8662580000000002</c:v>
                </c:pt>
                <c:pt idx="316">
                  <c:v>-2.8681179999999999</c:v>
                </c:pt>
                <c:pt idx="317">
                  <c:v>-2.8476059999999999</c:v>
                </c:pt>
                <c:pt idx="318">
                  <c:v>-2.8619330000000001</c:v>
                </c:pt>
                <c:pt idx="319">
                  <c:v>-2.820808</c:v>
                </c:pt>
                <c:pt idx="320">
                  <c:v>-2.8237299999999999</c:v>
                </c:pt>
                <c:pt idx="321">
                  <c:v>-2.7982390000000001</c:v>
                </c:pt>
                <c:pt idx="322">
                  <c:v>-2.7720959999999999</c:v>
                </c:pt>
                <c:pt idx="323">
                  <c:v>-2.772338</c:v>
                </c:pt>
                <c:pt idx="324">
                  <c:v>-2.7673999999999999</c:v>
                </c:pt>
                <c:pt idx="325">
                  <c:v>-2.7274790000000002</c:v>
                </c:pt>
                <c:pt idx="326">
                  <c:v>-2.6729599999999998</c:v>
                </c:pt>
                <c:pt idx="327">
                  <c:v>-2.679109</c:v>
                </c:pt>
                <c:pt idx="328">
                  <c:v>-2.6544120000000002</c:v>
                </c:pt>
                <c:pt idx="329">
                  <c:v>-2.651732</c:v>
                </c:pt>
                <c:pt idx="330">
                  <c:v>-2.6096689999999998</c:v>
                </c:pt>
                <c:pt idx="331">
                  <c:v>-2.598436</c:v>
                </c:pt>
                <c:pt idx="332">
                  <c:v>-2.5714410000000001</c:v>
                </c:pt>
                <c:pt idx="333">
                  <c:v>-2.5842849999999999</c:v>
                </c:pt>
                <c:pt idx="334">
                  <c:v>-2.5633180000000002</c:v>
                </c:pt>
                <c:pt idx="335">
                  <c:v>-2.5753300000000001</c:v>
                </c:pt>
                <c:pt idx="336">
                  <c:v>-2.5552579999999998</c:v>
                </c:pt>
                <c:pt idx="337">
                  <c:v>-2.531447</c:v>
                </c:pt>
                <c:pt idx="338">
                  <c:v>-2.51993</c:v>
                </c:pt>
                <c:pt idx="339">
                  <c:v>-2.5143650000000002</c:v>
                </c:pt>
                <c:pt idx="340">
                  <c:v>-2.510618</c:v>
                </c:pt>
                <c:pt idx="341">
                  <c:v>-2.5106090000000001</c:v>
                </c:pt>
                <c:pt idx="342">
                  <c:v>-2.519822</c:v>
                </c:pt>
                <c:pt idx="343">
                  <c:v>-2.4870199999999998</c:v>
                </c:pt>
                <c:pt idx="344">
                  <c:v>-2.485862</c:v>
                </c:pt>
                <c:pt idx="345">
                  <c:v>-2.4827360000000001</c:v>
                </c:pt>
                <c:pt idx="346">
                  <c:v>-2.5144470000000001</c:v>
                </c:pt>
                <c:pt idx="347">
                  <c:v>-2.490078</c:v>
                </c:pt>
                <c:pt idx="348">
                  <c:v>-2.5056349999999998</c:v>
                </c:pt>
                <c:pt idx="349">
                  <c:v>-2.5199959999999999</c:v>
                </c:pt>
                <c:pt idx="350">
                  <c:v>-2.5235460000000001</c:v>
                </c:pt>
                <c:pt idx="351">
                  <c:v>-2.50413</c:v>
                </c:pt>
                <c:pt idx="352">
                  <c:v>-2.5238209999999999</c:v>
                </c:pt>
                <c:pt idx="353">
                  <c:v>-2.5320960000000001</c:v>
                </c:pt>
                <c:pt idx="354">
                  <c:v>-2.535088</c:v>
                </c:pt>
                <c:pt idx="355">
                  <c:v>-2.527406</c:v>
                </c:pt>
                <c:pt idx="356">
                  <c:v>-2.5198909999999999</c:v>
                </c:pt>
                <c:pt idx="357">
                  <c:v>-2.548168</c:v>
                </c:pt>
                <c:pt idx="358">
                  <c:v>-2.518926</c:v>
                </c:pt>
                <c:pt idx="359">
                  <c:v>-2.538513</c:v>
                </c:pt>
                <c:pt idx="360">
                  <c:v>-2.5748319999999998</c:v>
                </c:pt>
                <c:pt idx="361">
                  <c:v>-2.5364589999999998</c:v>
                </c:pt>
                <c:pt idx="362">
                  <c:v>-2.5398610000000001</c:v>
                </c:pt>
                <c:pt idx="363">
                  <c:v>-2.5335570000000001</c:v>
                </c:pt>
                <c:pt idx="364">
                  <c:v>-2.534551</c:v>
                </c:pt>
                <c:pt idx="365">
                  <c:v>-2.5256880000000002</c:v>
                </c:pt>
                <c:pt idx="366">
                  <c:v>-2.5037150000000001</c:v>
                </c:pt>
                <c:pt idx="367">
                  <c:v>-2.5371709999999998</c:v>
                </c:pt>
                <c:pt idx="368">
                  <c:v>-2.5099870000000002</c:v>
                </c:pt>
                <c:pt idx="369">
                  <c:v>-2.5215649999999998</c:v>
                </c:pt>
                <c:pt idx="370">
                  <c:v>-2.5261779999999998</c:v>
                </c:pt>
                <c:pt idx="371">
                  <c:v>-2.4985569999999999</c:v>
                </c:pt>
                <c:pt idx="372">
                  <c:v>-2.53071</c:v>
                </c:pt>
                <c:pt idx="373">
                  <c:v>-2.533385</c:v>
                </c:pt>
                <c:pt idx="374">
                  <c:v>-2.5401940000000001</c:v>
                </c:pt>
                <c:pt idx="375">
                  <c:v>-2.5163890000000002</c:v>
                </c:pt>
                <c:pt idx="376">
                  <c:v>-2.506542</c:v>
                </c:pt>
                <c:pt idx="377">
                  <c:v>-2.511247</c:v>
                </c:pt>
                <c:pt idx="378">
                  <c:v>-2.5204469999999999</c:v>
                </c:pt>
                <c:pt idx="379">
                  <c:v>-2.4981559999999998</c:v>
                </c:pt>
                <c:pt idx="380">
                  <c:v>-2.4884919999999999</c:v>
                </c:pt>
                <c:pt idx="381">
                  <c:v>-2.4899710000000002</c:v>
                </c:pt>
                <c:pt idx="382">
                  <c:v>-2.510313</c:v>
                </c:pt>
                <c:pt idx="383">
                  <c:v>-2.5140940000000001</c:v>
                </c:pt>
                <c:pt idx="384">
                  <c:v>-2.5826630000000002</c:v>
                </c:pt>
                <c:pt idx="385">
                  <c:v>-2.6459069999999998</c:v>
                </c:pt>
                <c:pt idx="386">
                  <c:v>-2.66995</c:v>
                </c:pt>
                <c:pt idx="387">
                  <c:v>-2.7309000000000001</c:v>
                </c:pt>
                <c:pt idx="388">
                  <c:v>-2.7577769999999999</c:v>
                </c:pt>
                <c:pt idx="389">
                  <c:v>-2.8102969999999998</c:v>
                </c:pt>
                <c:pt idx="390">
                  <c:v>-2.8459300000000001</c:v>
                </c:pt>
                <c:pt idx="391">
                  <c:v>-2.869567</c:v>
                </c:pt>
                <c:pt idx="392">
                  <c:v>-2.894129</c:v>
                </c:pt>
                <c:pt idx="393">
                  <c:v>-2.9195380000000002</c:v>
                </c:pt>
                <c:pt idx="394">
                  <c:v>-2.9161190000000001</c:v>
                </c:pt>
                <c:pt idx="395">
                  <c:v>-2.936693</c:v>
                </c:pt>
                <c:pt idx="396">
                  <c:v>-2.9675229999999999</c:v>
                </c:pt>
                <c:pt idx="397">
                  <c:v>-2.9803540000000002</c:v>
                </c:pt>
                <c:pt idx="398">
                  <c:v>-2.9936389999999999</c:v>
                </c:pt>
                <c:pt idx="399">
                  <c:v>-3.0119530000000001</c:v>
                </c:pt>
                <c:pt idx="400">
                  <c:v>-3.0061439999999999</c:v>
                </c:pt>
                <c:pt idx="401">
                  <c:v>-3.0114550000000002</c:v>
                </c:pt>
                <c:pt idx="402">
                  <c:v>-3.0354619999999999</c:v>
                </c:pt>
                <c:pt idx="403">
                  <c:v>-3.0177260000000001</c:v>
                </c:pt>
                <c:pt idx="404">
                  <c:v>-3.021763</c:v>
                </c:pt>
                <c:pt idx="405">
                  <c:v>-2.9698199999999999</c:v>
                </c:pt>
                <c:pt idx="406">
                  <c:v>-2.9669180000000002</c:v>
                </c:pt>
                <c:pt idx="407">
                  <c:v>-2.9661680000000001</c:v>
                </c:pt>
                <c:pt idx="408">
                  <c:v>-2.965859</c:v>
                </c:pt>
                <c:pt idx="409">
                  <c:v>-2.9762780000000002</c:v>
                </c:pt>
                <c:pt idx="410">
                  <c:v>-2.9684270000000001</c:v>
                </c:pt>
                <c:pt idx="411">
                  <c:v>-2.9767269999999999</c:v>
                </c:pt>
                <c:pt idx="412">
                  <c:v>-3.016435</c:v>
                </c:pt>
                <c:pt idx="413">
                  <c:v>-3.0360879999999999</c:v>
                </c:pt>
                <c:pt idx="414">
                  <c:v>-3.0483020000000001</c:v>
                </c:pt>
                <c:pt idx="415">
                  <c:v>-3.0330180000000002</c:v>
                </c:pt>
                <c:pt idx="416">
                  <c:v>-3.0554009999999998</c:v>
                </c:pt>
                <c:pt idx="417">
                  <c:v>-3.0547390000000001</c:v>
                </c:pt>
                <c:pt idx="418">
                  <c:v>-3.0430480000000002</c:v>
                </c:pt>
                <c:pt idx="419">
                  <c:v>-3.0422660000000001</c:v>
                </c:pt>
                <c:pt idx="420">
                  <c:v>-3.0424540000000002</c:v>
                </c:pt>
                <c:pt idx="421">
                  <c:v>-3.0323690000000001</c:v>
                </c:pt>
                <c:pt idx="422">
                  <c:v>-3.0274960000000002</c:v>
                </c:pt>
                <c:pt idx="423">
                  <c:v>-3.0144129999999998</c:v>
                </c:pt>
                <c:pt idx="424">
                  <c:v>-3.0216599999999998</c:v>
                </c:pt>
                <c:pt idx="425">
                  <c:v>-2.9825170000000001</c:v>
                </c:pt>
                <c:pt idx="426">
                  <c:v>-2.9886590000000002</c:v>
                </c:pt>
                <c:pt idx="427">
                  <c:v>-2.9663020000000002</c:v>
                </c:pt>
                <c:pt idx="428">
                  <c:v>-2.9316460000000002</c:v>
                </c:pt>
                <c:pt idx="429">
                  <c:v>-2.9443290000000002</c:v>
                </c:pt>
                <c:pt idx="430">
                  <c:v>-2.9365320000000001</c:v>
                </c:pt>
                <c:pt idx="431">
                  <c:v>-2.9262199999999998</c:v>
                </c:pt>
                <c:pt idx="432">
                  <c:v>-2.9344950000000001</c:v>
                </c:pt>
                <c:pt idx="433">
                  <c:v>-2.9215179999999998</c:v>
                </c:pt>
                <c:pt idx="434">
                  <c:v>-2.9257939999999998</c:v>
                </c:pt>
                <c:pt idx="435">
                  <c:v>-2.8995470000000001</c:v>
                </c:pt>
                <c:pt idx="436">
                  <c:v>-2.8660929999999998</c:v>
                </c:pt>
                <c:pt idx="437">
                  <c:v>-2.8844880000000002</c:v>
                </c:pt>
                <c:pt idx="438">
                  <c:v>-2.8287990000000001</c:v>
                </c:pt>
                <c:pt idx="439">
                  <c:v>-2.8268080000000002</c:v>
                </c:pt>
                <c:pt idx="440">
                  <c:v>-2.8076859999999999</c:v>
                </c:pt>
                <c:pt idx="441">
                  <c:v>-2.811966</c:v>
                </c:pt>
                <c:pt idx="442">
                  <c:v>-2.8365429999999998</c:v>
                </c:pt>
                <c:pt idx="443">
                  <c:v>-2.8453840000000001</c:v>
                </c:pt>
                <c:pt idx="444">
                  <c:v>-2.8198270000000001</c:v>
                </c:pt>
                <c:pt idx="445">
                  <c:v>-2.8218960000000002</c:v>
                </c:pt>
                <c:pt idx="446">
                  <c:v>-2.8508070000000001</c:v>
                </c:pt>
                <c:pt idx="447">
                  <c:v>-2.8482259999999999</c:v>
                </c:pt>
                <c:pt idx="448">
                  <c:v>-2.8698049999999999</c:v>
                </c:pt>
                <c:pt idx="449">
                  <c:v>-2.8882500000000002</c:v>
                </c:pt>
                <c:pt idx="450">
                  <c:v>-2.8839419999999998</c:v>
                </c:pt>
                <c:pt idx="451">
                  <c:v>-2.894539</c:v>
                </c:pt>
                <c:pt idx="452">
                  <c:v>-2.8904890000000001</c:v>
                </c:pt>
                <c:pt idx="453">
                  <c:v>-2.9004490000000001</c:v>
                </c:pt>
                <c:pt idx="454">
                  <c:v>-2.8982760000000001</c:v>
                </c:pt>
                <c:pt idx="455">
                  <c:v>-2.9084340000000002</c:v>
                </c:pt>
                <c:pt idx="456">
                  <c:v>-2.9462079999999999</c:v>
                </c:pt>
                <c:pt idx="457">
                  <c:v>-2.9633039999999999</c:v>
                </c:pt>
                <c:pt idx="458">
                  <c:v>-2.986386</c:v>
                </c:pt>
                <c:pt idx="459">
                  <c:v>-2.9673829999999999</c:v>
                </c:pt>
                <c:pt idx="460">
                  <c:v>-2.994542</c:v>
                </c:pt>
                <c:pt idx="461">
                  <c:v>-2.9863110000000002</c:v>
                </c:pt>
                <c:pt idx="462">
                  <c:v>-3.02379</c:v>
                </c:pt>
                <c:pt idx="463">
                  <c:v>-3.061725</c:v>
                </c:pt>
                <c:pt idx="464">
                  <c:v>-3.0710259999999998</c:v>
                </c:pt>
                <c:pt idx="465">
                  <c:v>-3.0907369999999998</c:v>
                </c:pt>
                <c:pt idx="466">
                  <c:v>-3.1336780000000002</c:v>
                </c:pt>
                <c:pt idx="467">
                  <c:v>-3.130557</c:v>
                </c:pt>
                <c:pt idx="468">
                  <c:v>-3.162226</c:v>
                </c:pt>
                <c:pt idx="469">
                  <c:v>-3.16777</c:v>
                </c:pt>
                <c:pt idx="470">
                  <c:v>-3.2117309999999999</c:v>
                </c:pt>
                <c:pt idx="471">
                  <c:v>-3.1852860000000001</c:v>
                </c:pt>
                <c:pt idx="472">
                  <c:v>-3.2225039999999998</c:v>
                </c:pt>
                <c:pt idx="473">
                  <c:v>-3.2364739999999999</c:v>
                </c:pt>
                <c:pt idx="474">
                  <c:v>-3.2429260000000002</c:v>
                </c:pt>
                <c:pt idx="475">
                  <c:v>-3.2536070000000001</c:v>
                </c:pt>
                <c:pt idx="476">
                  <c:v>-3.2677580000000002</c:v>
                </c:pt>
                <c:pt idx="477">
                  <c:v>-3.2610239999999999</c:v>
                </c:pt>
                <c:pt idx="478">
                  <c:v>-3.262216</c:v>
                </c:pt>
                <c:pt idx="479">
                  <c:v>-3.2573439999999998</c:v>
                </c:pt>
                <c:pt idx="480">
                  <c:v>-3.2911959999999998</c:v>
                </c:pt>
                <c:pt idx="481">
                  <c:v>-3.2922660000000001</c:v>
                </c:pt>
                <c:pt idx="482">
                  <c:v>-3.2913039999999998</c:v>
                </c:pt>
                <c:pt idx="483">
                  <c:v>-3.283188</c:v>
                </c:pt>
                <c:pt idx="484">
                  <c:v>0.54490000000000005</c:v>
                </c:pt>
                <c:pt idx="485">
                  <c:v>0.39685999999999999</c:v>
                </c:pt>
                <c:pt idx="486">
                  <c:v>0.91326099999999999</c:v>
                </c:pt>
                <c:pt idx="487">
                  <c:v>2.10493</c:v>
                </c:pt>
                <c:pt idx="488">
                  <c:v>2.3023509999999998</c:v>
                </c:pt>
                <c:pt idx="489">
                  <c:v>6.8872739999999997</c:v>
                </c:pt>
                <c:pt idx="490">
                  <c:v>9.9976129999999994</c:v>
                </c:pt>
                <c:pt idx="491">
                  <c:v>10.753605</c:v>
                </c:pt>
                <c:pt idx="492">
                  <c:v>11.901914</c:v>
                </c:pt>
                <c:pt idx="493">
                  <c:v>12.208164</c:v>
                </c:pt>
                <c:pt idx="494">
                  <c:v>12.405315</c:v>
                </c:pt>
                <c:pt idx="495">
                  <c:v>12.788009000000001</c:v>
                </c:pt>
                <c:pt idx="496">
                  <c:v>13.120151999999999</c:v>
                </c:pt>
                <c:pt idx="497">
                  <c:v>13.408590999999999</c:v>
                </c:pt>
                <c:pt idx="498">
                  <c:v>13.706244999999999</c:v>
                </c:pt>
                <c:pt idx="499">
                  <c:v>13.977736999999999</c:v>
                </c:pt>
                <c:pt idx="500">
                  <c:v>14.213737</c:v>
                </c:pt>
                <c:pt idx="501">
                  <c:v>14.477942000000001</c:v>
                </c:pt>
                <c:pt idx="502">
                  <c:v>13.829637999999999</c:v>
                </c:pt>
                <c:pt idx="503">
                  <c:v>10.338588</c:v>
                </c:pt>
                <c:pt idx="504">
                  <c:v>5.9833309999999997</c:v>
                </c:pt>
                <c:pt idx="505">
                  <c:v>0.24002299999999999</c:v>
                </c:pt>
                <c:pt idx="506">
                  <c:v>-1.8976090000000001</c:v>
                </c:pt>
                <c:pt idx="507">
                  <c:v>-2.325955</c:v>
                </c:pt>
                <c:pt idx="508">
                  <c:v>-2.7000320000000002</c:v>
                </c:pt>
                <c:pt idx="509">
                  <c:v>-2.856306</c:v>
                </c:pt>
                <c:pt idx="510">
                  <c:v>-2.0914899999999998</c:v>
                </c:pt>
                <c:pt idx="511">
                  <c:v>-2.764284</c:v>
                </c:pt>
                <c:pt idx="512">
                  <c:v>-3.1461350000000001</c:v>
                </c:pt>
                <c:pt idx="513">
                  <c:v>-2.7772250000000001</c:v>
                </c:pt>
                <c:pt idx="514">
                  <c:v>-3.0313370000000002</c:v>
                </c:pt>
                <c:pt idx="515">
                  <c:v>-3.2914469999999998</c:v>
                </c:pt>
                <c:pt idx="516">
                  <c:v>-3.4535469999999999</c:v>
                </c:pt>
                <c:pt idx="517">
                  <c:v>-3.5272109999999999</c:v>
                </c:pt>
                <c:pt idx="518">
                  <c:v>-3.4990260000000002</c:v>
                </c:pt>
                <c:pt idx="519">
                  <c:v>-3.4520270000000002</c:v>
                </c:pt>
                <c:pt idx="520">
                  <c:v>-3.4298259999999998</c:v>
                </c:pt>
                <c:pt idx="521">
                  <c:v>-3.504464</c:v>
                </c:pt>
                <c:pt idx="522">
                  <c:v>-3.5782419999999999</c:v>
                </c:pt>
                <c:pt idx="523">
                  <c:v>-3.629947</c:v>
                </c:pt>
                <c:pt idx="524">
                  <c:v>-3.671008</c:v>
                </c:pt>
                <c:pt idx="525">
                  <c:v>-3.7099009999999999</c:v>
                </c:pt>
                <c:pt idx="526">
                  <c:v>-3.6553749999999998</c:v>
                </c:pt>
                <c:pt idx="527">
                  <c:v>-3.6882069999999998</c:v>
                </c:pt>
                <c:pt idx="528">
                  <c:v>-3.7242229999999998</c:v>
                </c:pt>
                <c:pt idx="529">
                  <c:v>-3.7536710000000002</c:v>
                </c:pt>
                <c:pt idx="530">
                  <c:v>-3.7664029999999999</c:v>
                </c:pt>
                <c:pt idx="531">
                  <c:v>-3.763693</c:v>
                </c:pt>
                <c:pt idx="532">
                  <c:v>-3.7852619999999999</c:v>
                </c:pt>
                <c:pt idx="533">
                  <c:v>-3.7563230000000001</c:v>
                </c:pt>
                <c:pt idx="534">
                  <c:v>-3.7356029999999998</c:v>
                </c:pt>
                <c:pt idx="535">
                  <c:v>-3.766521</c:v>
                </c:pt>
                <c:pt idx="536">
                  <c:v>-3.7898559999999999</c:v>
                </c:pt>
                <c:pt idx="537">
                  <c:v>-3.756691</c:v>
                </c:pt>
                <c:pt idx="538">
                  <c:v>-3.7437429999999998</c:v>
                </c:pt>
                <c:pt idx="539">
                  <c:v>-3.746264</c:v>
                </c:pt>
                <c:pt idx="540">
                  <c:v>-3.7597619999999998</c:v>
                </c:pt>
                <c:pt idx="541">
                  <c:v>-3.7265030000000001</c:v>
                </c:pt>
                <c:pt idx="542">
                  <c:v>-3.7498860000000001</c:v>
                </c:pt>
                <c:pt idx="543">
                  <c:v>-3.701657</c:v>
                </c:pt>
                <c:pt idx="544">
                  <c:v>-3.681362</c:v>
                </c:pt>
                <c:pt idx="545">
                  <c:v>-3.6988129999999999</c:v>
                </c:pt>
                <c:pt idx="546">
                  <c:v>-3.6355339999999998</c:v>
                </c:pt>
                <c:pt idx="547">
                  <c:v>-3.6476160000000002</c:v>
                </c:pt>
                <c:pt idx="548">
                  <c:v>-3.6279140000000001</c:v>
                </c:pt>
                <c:pt idx="549">
                  <c:v>-3.5880139999999998</c:v>
                </c:pt>
                <c:pt idx="550">
                  <c:v>-3.6023239999999999</c:v>
                </c:pt>
                <c:pt idx="551">
                  <c:v>-3.585893</c:v>
                </c:pt>
                <c:pt idx="552">
                  <c:v>-3.5462050000000001</c:v>
                </c:pt>
                <c:pt idx="553">
                  <c:v>-3.579669</c:v>
                </c:pt>
                <c:pt idx="554">
                  <c:v>-3.539167</c:v>
                </c:pt>
                <c:pt idx="555">
                  <c:v>-3.5229149999999998</c:v>
                </c:pt>
                <c:pt idx="556">
                  <c:v>-3.5017659999999999</c:v>
                </c:pt>
                <c:pt idx="557">
                  <c:v>-3.4902639999999998</c:v>
                </c:pt>
                <c:pt idx="558">
                  <c:v>-3.4462359999999999</c:v>
                </c:pt>
                <c:pt idx="559">
                  <c:v>-3.436855</c:v>
                </c:pt>
                <c:pt idx="560">
                  <c:v>-3.4336380000000002</c:v>
                </c:pt>
                <c:pt idx="561">
                  <c:v>-3.385208</c:v>
                </c:pt>
                <c:pt idx="562">
                  <c:v>-3.424779</c:v>
                </c:pt>
                <c:pt idx="563">
                  <c:v>-3.461074</c:v>
                </c:pt>
                <c:pt idx="564">
                  <c:v>-3.4555400000000001</c:v>
                </c:pt>
                <c:pt idx="565">
                  <c:v>-3.4847549999999998</c:v>
                </c:pt>
                <c:pt idx="566">
                  <c:v>-3.5221550000000001</c:v>
                </c:pt>
                <c:pt idx="567">
                  <c:v>-3.5574599999999998</c:v>
                </c:pt>
                <c:pt idx="568">
                  <c:v>-3.5662050000000001</c:v>
                </c:pt>
                <c:pt idx="569">
                  <c:v>-3.5601219999999998</c:v>
                </c:pt>
                <c:pt idx="570">
                  <c:v>-3.6121989999999999</c:v>
                </c:pt>
                <c:pt idx="571">
                  <c:v>-3.662941</c:v>
                </c:pt>
                <c:pt idx="572">
                  <c:v>-3.6909019999999999</c:v>
                </c:pt>
                <c:pt idx="573">
                  <c:v>-3.7231299999999998</c:v>
                </c:pt>
                <c:pt idx="574">
                  <c:v>-3.7370100000000002</c:v>
                </c:pt>
                <c:pt idx="575">
                  <c:v>-3.7312509999999999</c:v>
                </c:pt>
                <c:pt idx="576">
                  <c:v>-3.7862819999999999</c:v>
                </c:pt>
                <c:pt idx="577">
                  <c:v>-3.793806</c:v>
                </c:pt>
                <c:pt idx="578">
                  <c:v>-3.777641</c:v>
                </c:pt>
                <c:pt idx="579">
                  <c:v>-3.8183959999999999</c:v>
                </c:pt>
                <c:pt idx="580">
                  <c:v>-3.8318140000000001</c:v>
                </c:pt>
                <c:pt idx="581">
                  <c:v>-3.8621189999999999</c:v>
                </c:pt>
                <c:pt idx="582">
                  <c:v>-3.8572419999999998</c:v>
                </c:pt>
                <c:pt idx="583">
                  <c:v>-3.8622380000000001</c:v>
                </c:pt>
                <c:pt idx="584">
                  <c:v>-3.8779270000000001</c:v>
                </c:pt>
                <c:pt idx="585">
                  <c:v>-3.7812760000000001</c:v>
                </c:pt>
                <c:pt idx="586">
                  <c:v>-3.7943419999999999</c:v>
                </c:pt>
                <c:pt idx="587">
                  <c:v>-3.7878609999999999</c:v>
                </c:pt>
                <c:pt idx="588">
                  <c:v>-3.7845200000000001</c:v>
                </c:pt>
                <c:pt idx="589">
                  <c:v>-3.7855479999999999</c:v>
                </c:pt>
                <c:pt idx="590">
                  <c:v>-3.7983020000000001</c:v>
                </c:pt>
                <c:pt idx="591">
                  <c:v>-3.7951890000000001</c:v>
                </c:pt>
                <c:pt idx="592">
                  <c:v>-3.8104809999999998</c:v>
                </c:pt>
                <c:pt idx="593">
                  <c:v>-3.8019750000000001</c:v>
                </c:pt>
                <c:pt idx="594">
                  <c:v>-3.77948</c:v>
                </c:pt>
                <c:pt idx="595">
                  <c:v>-3.7788889999999999</c:v>
                </c:pt>
                <c:pt idx="596">
                  <c:v>-3.7714799999999999</c:v>
                </c:pt>
                <c:pt idx="597">
                  <c:v>-3.771906</c:v>
                </c:pt>
                <c:pt idx="598">
                  <c:v>-3.758775</c:v>
                </c:pt>
                <c:pt idx="599">
                  <c:v>-3.7712810000000001</c:v>
                </c:pt>
                <c:pt idx="600">
                  <c:v>-3.7483810000000002</c:v>
                </c:pt>
                <c:pt idx="601">
                  <c:v>-3.6991049999999999</c:v>
                </c:pt>
                <c:pt idx="602">
                  <c:v>-3.711821</c:v>
                </c:pt>
                <c:pt idx="603">
                  <c:v>-3.6364540000000001</c:v>
                </c:pt>
                <c:pt idx="604">
                  <c:v>-3.6660900000000001</c:v>
                </c:pt>
                <c:pt idx="605">
                  <c:v>-3.612015</c:v>
                </c:pt>
                <c:pt idx="606">
                  <c:v>-3.6280410000000001</c:v>
                </c:pt>
                <c:pt idx="607">
                  <c:v>-3.6255809999999999</c:v>
                </c:pt>
                <c:pt idx="608">
                  <c:v>-3.5968110000000002</c:v>
                </c:pt>
                <c:pt idx="609">
                  <c:v>-3.5954640000000002</c:v>
                </c:pt>
                <c:pt idx="610">
                  <c:v>-3.5710459999999999</c:v>
                </c:pt>
                <c:pt idx="611">
                  <c:v>-3.5644559999999998</c:v>
                </c:pt>
                <c:pt idx="612">
                  <c:v>-3.5602529999999999</c:v>
                </c:pt>
                <c:pt idx="613">
                  <c:v>-3.5324249999999999</c:v>
                </c:pt>
                <c:pt idx="614">
                  <c:v>-3.5190600000000001</c:v>
                </c:pt>
                <c:pt idx="615">
                  <c:v>-3.5206409999999999</c:v>
                </c:pt>
                <c:pt idx="616">
                  <c:v>-3.5374349999999999</c:v>
                </c:pt>
                <c:pt idx="617">
                  <c:v>-3.5166210000000002</c:v>
                </c:pt>
                <c:pt idx="618">
                  <c:v>-3.5082019999999998</c:v>
                </c:pt>
                <c:pt idx="619">
                  <c:v>-3.4847679999999999</c:v>
                </c:pt>
                <c:pt idx="620">
                  <c:v>-3.466602</c:v>
                </c:pt>
                <c:pt idx="621">
                  <c:v>-3.4612910000000001</c:v>
                </c:pt>
                <c:pt idx="622">
                  <c:v>-3.4360840000000001</c:v>
                </c:pt>
                <c:pt idx="623">
                  <c:v>-3.4471029999999998</c:v>
                </c:pt>
                <c:pt idx="624">
                  <c:v>-3.4439519999999999</c:v>
                </c:pt>
                <c:pt idx="625">
                  <c:v>-3.4337529999999998</c:v>
                </c:pt>
                <c:pt idx="626">
                  <c:v>-3.4205100000000002</c:v>
                </c:pt>
                <c:pt idx="627">
                  <c:v>-3.4031359999999999</c:v>
                </c:pt>
                <c:pt idx="628">
                  <c:v>-3.4291779999999998</c:v>
                </c:pt>
                <c:pt idx="629">
                  <c:v>-3.3861590000000001</c:v>
                </c:pt>
                <c:pt idx="630">
                  <c:v>-3.4116599999999999</c:v>
                </c:pt>
                <c:pt idx="631">
                  <c:v>-3.4187530000000002</c:v>
                </c:pt>
                <c:pt idx="632">
                  <c:v>-3.4065439999999998</c:v>
                </c:pt>
                <c:pt idx="633">
                  <c:v>-3.3907219999999998</c:v>
                </c:pt>
                <c:pt idx="634">
                  <c:v>-3.404785</c:v>
                </c:pt>
                <c:pt idx="635">
                  <c:v>-3.3987349999999998</c:v>
                </c:pt>
                <c:pt idx="636">
                  <c:v>-3.3536540000000001</c:v>
                </c:pt>
                <c:pt idx="637">
                  <c:v>-3.3577110000000001</c:v>
                </c:pt>
                <c:pt idx="638">
                  <c:v>-3.3553320000000002</c:v>
                </c:pt>
                <c:pt idx="639">
                  <c:v>-3.3540860000000001</c:v>
                </c:pt>
                <c:pt idx="640">
                  <c:v>-3.3234330000000001</c:v>
                </c:pt>
                <c:pt idx="641">
                  <c:v>-3.3352520000000001</c:v>
                </c:pt>
                <c:pt idx="642">
                  <c:v>-3.3412039999999998</c:v>
                </c:pt>
                <c:pt idx="643">
                  <c:v>-3.326238</c:v>
                </c:pt>
                <c:pt idx="644">
                  <c:v>-3.342978</c:v>
                </c:pt>
                <c:pt idx="645">
                  <c:v>-3.3125149999999999</c:v>
                </c:pt>
                <c:pt idx="646">
                  <c:v>-3.3143760000000002</c:v>
                </c:pt>
                <c:pt idx="647">
                  <c:v>-3.3281040000000002</c:v>
                </c:pt>
                <c:pt idx="648">
                  <c:v>-3.3418649999999999</c:v>
                </c:pt>
                <c:pt idx="649">
                  <c:v>-3.3634170000000001</c:v>
                </c:pt>
                <c:pt idx="650">
                  <c:v>-3.363667</c:v>
                </c:pt>
                <c:pt idx="651">
                  <c:v>-3.3678530000000002</c:v>
                </c:pt>
                <c:pt idx="652">
                  <c:v>-3.3799959999999998</c:v>
                </c:pt>
                <c:pt idx="653">
                  <c:v>-3.3861530000000002</c:v>
                </c:pt>
                <c:pt idx="654">
                  <c:v>-3.392083</c:v>
                </c:pt>
                <c:pt idx="655">
                  <c:v>-3.4058060000000001</c:v>
                </c:pt>
                <c:pt idx="656">
                  <c:v>-3.3830779999999998</c:v>
                </c:pt>
                <c:pt idx="657">
                  <c:v>-3.4125269999999999</c:v>
                </c:pt>
                <c:pt idx="658">
                  <c:v>-3.454879</c:v>
                </c:pt>
                <c:pt idx="659">
                  <c:v>-3.439066</c:v>
                </c:pt>
                <c:pt idx="660">
                  <c:v>-3.4917479999999999</c:v>
                </c:pt>
                <c:pt idx="661">
                  <c:v>-3.5093700000000001</c:v>
                </c:pt>
                <c:pt idx="662">
                  <c:v>-3.498704</c:v>
                </c:pt>
                <c:pt idx="663">
                  <c:v>-3.4937049999999998</c:v>
                </c:pt>
                <c:pt idx="664">
                  <c:v>-3.519536</c:v>
                </c:pt>
                <c:pt idx="665">
                  <c:v>-3.5366580000000001</c:v>
                </c:pt>
                <c:pt idx="666">
                  <c:v>-3.5556830000000001</c:v>
                </c:pt>
                <c:pt idx="667">
                  <c:v>-3.5619290000000001</c:v>
                </c:pt>
                <c:pt idx="668">
                  <c:v>-3.5561729999999998</c:v>
                </c:pt>
                <c:pt idx="669">
                  <c:v>-3.5758320000000001</c:v>
                </c:pt>
                <c:pt idx="670">
                  <c:v>-3.5943589999999999</c:v>
                </c:pt>
                <c:pt idx="671">
                  <c:v>-3.613998</c:v>
                </c:pt>
                <c:pt idx="672">
                  <c:v>-3.6466919999999998</c:v>
                </c:pt>
                <c:pt idx="673">
                  <c:v>-3.650766</c:v>
                </c:pt>
                <c:pt idx="674">
                  <c:v>-3.6559750000000002</c:v>
                </c:pt>
                <c:pt idx="675">
                  <c:v>-3.687287</c:v>
                </c:pt>
                <c:pt idx="676">
                  <c:v>-3.6871200000000002</c:v>
                </c:pt>
                <c:pt idx="677">
                  <c:v>-3.7149740000000002</c:v>
                </c:pt>
                <c:pt idx="678">
                  <c:v>-3.7290999999999999</c:v>
                </c:pt>
                <c:pt idx="679">
                  <c:v>-3.7621929999999999</c:v>
                </c:pt>
                <c:pt idx="680">
                  <c:v>-3.7487430000000002</c:v>
                </c:pt>
                <c:pt idx="681">
                  <c:v>-3.8084920000000002</c:v>
                </c:pt>
                <c:pt idx="682">
                  <c:v>-3.7998080000000001</c:v>
                </c:pt>
                <c:pt idx="683">
                  <c:v>-3.8372570000000001</c:v>
                </c:pt>
                <c:pt idx="684">
                  <c:v>-3.8313199999999998</c:v>
                </c:pt>
                <c:pt idx="685">
                  <c:v>-3.8831609999999999</c:v>
                </c:pt>
                <c:pt idx="686">
                  <c:v>-3.869472</c:v>
                </c:pt>
                <c:pt idx="687">
                  <c:v>-3.8608410000000002</c:v>
                </c:pt>
                <c:pt idx="688">
                  <c:v>-3.9137949999999999</c:v>
                </c:pt>
                <c:pt idx="689">
                  <c:v>-3.9549449999999999</c:v>
                </c:pt>
                <c:pt idx="690">
                  <c:v>-3.953265</c:v>
                </c:pt>
                <c:pt idx="691">
                  <c:v>-3.9804629999999999</c:v>
                </c:pt>
                <c:pt idx="692">
                  <c:v>-3.9798309999999999</c:v>
                </c:pt>
                <c:pt idx="693">
                  <c:v>-4.0286590000000002</c:v>
                </c:pt>
                <c:pt idx="694">
                  <c:v>-4.0141499999999999</c:v>
                </c:pt>
                <c:pt idx="695">
                  <c:v>-3.9991880000000002</c:v>
                </c:pt>
                <c:pt idx="696">
                  <c:v>-4.0278900000000002</c:v>
                </c:pt>
                <c:pt idx="697">
                  <c:v>-3.9816600000000002</c:v>
                </c:pt>
                <c:pt idx="698">
                  <c:v>-4.0031809999999997</c:v>
                </c:pt>
                <c:pt idx="699">
                  <c:v>-4.0166199999999996</c:v>
                </c:pt>
                <c:pt idx="700">
                  <c:v>-4.0403440000000002</c:v>
                </c:pt>
                <c:pt idx="701">
                  <c:v>-4.0416080000000001</c:v>
                </c:pt>
                <c:pt idx="702">
                  <c:v>-4.0721379999999998</c:v>
                </c:pt>
                <c:pt idx="703">
                  <c:v>-4.0864510000000003</c:v>
                </c:pt>
                <c:pt idx="704">
                  <c:v>-4.0933549999999999</c:v>
                </c:pt>
                <c:pt idx="705">
                  <c:v>-4.1331619999999996</c:v>
                </c:pt>
                <c:pt idx="706">
                  <c:v>-4.1539780000000004</c:v>
                </c:pt>
                <c:pt idx="707">
                  <c:v>-4.1647210000000001</c:v>
                </c:pt>
                <c:pt idx="708">
                  <c:v>-4.1840099999999998</c:v>
                </c:pt>
                <c:pt idx="709">
                  <c:v>-4.2327459999999997</c:v>
                </c:pt>
                <c:pt idx="710">
                  <c:v>-4.2326730000000001</c:v>
                </c:pt>
                <c:pt idx="711">
                  <c:v>-4.2185459999999999</c:v>
                </c:pt>
                <c:pt idx="712">
                  <c:v>-4.2799509999999996</c:v>
                </c:pt>
                <c:pt idx="713">
                  <c:v>-4.2686440000000001</c:v>
                </c:pt>
                <c:pt idx="714">
                  <c:v>-4.318435</c:v>
                </c:pt>
                <c:pt idx="715">
                  <c:v>-4.2837420000000002</c:v>
                </c:pt>
                <c:pt idx="716">
                  <c:v>-4.354203</c:v>
                </c:pt>
                <c:pt idx="717">
                  <c:v>-4.3327099999999996</c:v>
                </c:pt>
                <c:pt idx="718">
                  <c:v>-4.3201000000000001</c:v>
                </c:pt>
                <c:pt idx="719">
                  <c:v>-4.3319270000000003</c:v>
                </c:pt>
                <c:pt idx="720">
                  <c:v>-4.3486830000000003</c:v>
                </c:pt>
                <c:pt idx="721">
                  <c:v>-4.3896410000000001</c:v>
                </c:pt>
                <c:pt idx="722">
                  <c:v>-4.4106990000000001</c:v>
                </c:pt>
                <c:pt idx="723">
                  <c:v>-4.4403920000000001</c:v>
                </c:pt>
                <c:pt idx="724">
                  <c:v>0.32617000000000002</c:v>
                </c:pt>
                <c:pt idx="725">
                  <c:v>0.28720000000000001</c:v>
                </c:pt>
                <c:pt idx="726">
                  <c:v>0.59609100000000004</c:v>
                </c:pt>
                <c:pt idx="727">
                  <c:v>0.75903600000000004</c:v>
                </c:pt>
                <c:pt idx="728">
                  <c:v>1.2362519999999999</c:v>
                </c:pt>
                <c:pt idx="729">
                  <c:v>2.4127909999999999</c:v>
                </c:pt>
                <c:pt idx="730">
                  <c:v>3.870692</c:v>
                </c:pt>
                <c:pt idx="731">
                  <c:v>7.3411439999999999</c:v>
                </c:pt>
                <c:pt idx="732">
                  <c:v>9.8809439999999995</c:v>
                </c:pt>
                <c:pt idx="733">
                  <c:v>10.745919000000001</c:v>
                </c:pt>
                <c:pt idx="734">
                  <c:v>11.2888</c:v>
                </c:pt>
                <c:pt idx="735">
                  <c:v>11.687248</c:v>
                </c:pt>
                <c:pt idx="736">
                  <c:v>12.070085000000001</c:v>
                </c:pt>
                <c:pt idx="737">
                  <c:v>12.360929</c:v>
                </c:pt>
                <c:pt idx="738">
                  <c:v>12.490482999999999</c:v>
                </c:pt>
                <c:pt idx="739">
                  <c:v>12.637117</c:v>
                </c:pt>
                <c:pt idx="740">
                  <c:v>12.910318999999999</c:v>
                </c:pt>
                <c:pt idx="741">
                  <c:v>13.085902000000001</c:v>
                </c:pt>
                <c:pt idx="742">
                  <c:v>12.074163</c:v>
                </c:pt>
                <c:pt idx="743">
                  <c:v>8.4773399999999999</c:v>
                </c:pt>
                <c:pt idx="744">
                  <c:v>0.490539</c:v>
                </c:pt>
                <c:pt idx="745">
                  <c:v>-2.4997690000000001</c:v>
                </c:pt>
                <c:pt idx="746">
                  <c:v>-2.8712339999999998</c:v>
                </c:pt>
                <c:pt idx="747">
                  <c:v>-3.2505850000000001</c:v>
                </c:pt>
                <c:pt idx="748">
                  <c:v>-3.5648309999999999</c:v>
                </c:pt>
                <c:pt idx="749">
                  <c:v>-3.4155160000000002</c:v>
                </c:pt>
                <c:pt idx="750">
                  <c:v>-2.7014279999999999</c:v>
                </c:pt>
                <c:pt idx="751">
                  <c:v>-3.478056</c:v>
                </c:pt>
                <c:pt idx="752">
                  <c:v>-3.546716</c:v>
                </c:pt>
                <c:pt idx="753">
                  <c:v>-3.2190020000000001</c:v>
                </c:pt>
                <c:pt idx="754">
                  <c:v>-3.529353</c:v>
                </c:pt>
                <c:pt idx="755">
                  <c:v>-3.7201689999999998</c:v>
                </c:pt>
                <c:pt idx="756">
                  <c:v>-3.8812470000000001</c:v>
                </c:pt>
                <c:pt idx="757">
                  <c:v>-3.9233660000000001</c:v>
                </c:pt>
                <c:pt idx="758">
                  <c:v>-3.8735189999999999</c:v>
                </c:pt>
                <c:pt idx="759">
                  <c:v>-3.796017</c:v>
                </c:pt>
                <c:pt idx="760">
                  <c:v>-3.785866</c:v>
                </c:pt>
                <c:pt idx="761">
                  <c:v>-3.8593229999999998</c:v>
                </c:pt>
                <c:pt idx="762">
                  <c:v>-3.897154</c:v>
                </c:pt>
                <c:pt idx="763">
                  <c:v>-3.9802209999999998</c:v>
                </c:pt>
                <c:pt idx="764">
                  <c:v>-3.9704480000000002</c:v>
                </c:pt>
                <c:pt idx="765">
                  <c:v>-3.9884400000000002</c:v>
                </c:pt>
                <c:pt idx="766">
                  <c:v>-3.9743499999999998</c:v>
                </c:pt>
                <c:pt idx="767">
                  <c:v>-3.991965</c:v>
                </c:pt>
                <c:pt idx="768">
                  <c:v>-4.0308330000000003</c:v>
                </c:pt>
                <c:pt idx="769">
                  <c:v>-4.0403029999999998</c:v>
                </c:pt>
                <c:pt idx="770">
                  <c:v>-4.0255900000000002</c:v>
                </c:pt>
                <c:pt idx="771">
                  <c:v>-4.0711060000000003</c:v>
                </c:pt>
                <c:pt idx="772">
                  <c:v>-4.0533599999999996</c:v>
                </c:pt>
                <c:pt idx="773">
                  <c:v>-4.0511350000000004</c:v>
                </c:pt>
                <c:pt idx="774">
                  <c:v>-4.0455810000000003</c:v>
                </c:pt>
                <c:pt idx="775">
                  <c:v>-4.0432920000000001</c:v>
                </c:pt>
                <c:pt idx="776">
                  <c:v>-4.0518559999999999</c:v>
                </c:pt>
                <c:pt idx="777">
                  <c:v>-4.069293</c:v>
                </c:pt>
                <c:pt idx="778">
                  <c:v>-4.0509560000000002</c:v>
                </c:pt>
                <c:pt idx="779">
                  <c:v>-4.0569269999999999</c:v>
                </c:pt>
                <c:pt idx="780">
                  <c:v>-4.0087619999999999</c:v>
                </c:pt>
                <c:pt idx="781">
                  <c:v>-3.9513690000000001</c:v>
                </c:pt>
                <c:pt idx="782">
                  <c:v>-3.9513410000000002</c:v>
                </c:pt>
                <c:pt idx="783">
                  <c:v>-3.9746790000000001</c:v>
                </c:pt>
                <c:pt idx="784">
                  <c:v>-3.9550139999999998</c:v>
                </c:pt>
                <c:pt idx="785">
                  <c:v>-3.9456630000000001</c:v>
                </c:pt>
                <c:pt idx="786">
                  <c:v>-3.9570069999999999</c:v>
                </c:pt>
                <c:pt idx="787">
                  <c:v>-3.9805820000000001</c:v>
                </c:pt>
                <c:pt idx="788">
                  <c:v>-3.9810270000000001</c:v>
                </c:pt>
                <c:pt idx="789">
                  <c:v>-3.9679890000000002</c:v>
                </c:pt>
                <c:pt idx="790">
                  <c:v>-3.9729679999999998</c:v>
                </c:pt>
                <c:pt idx="791">
                  <c:v>-3.9468930000000002</c:v>
                </c:pt>
                <c:pt idx="792">
                  <c:v>-3.945036</c:v>
                </c:pt>
                <c:pt idx="793">
                  <c:v>-3.9259930000000001</c:v>
                </c:pt>
                <c:pt idx="794">
                  <c:v>-3.9090799999999999</c:v>
                </c:pt>
                <c:pt idx="795">
                  <c:v>-3.8925990000000001</c:v>
                </c:pt>
                <c:pt idx="796">
                  <c:v>-3.9063310000000002</c:v>
                </c:pt>
                <c:pt idx="797">
                  <c:v>-3.8952119999999999</c:v>
                </c:pt>
                <c:pt idx="798">
                  <c:v>-3.8666179999999999</c:v>
                </c:pt>
                <c:pt idx="799">
                  <c:v>-3.8479920000000001</c:v>
                </c:pt>
                <c:pt idx="800">
                  <c:v>-3.8553579999999998</c:v>
                </c:pt>
                <c:pt idx="801">
                  <c:v>-3.8218960000000002</c:v>
                </c:pt>
                <c:pt idx="802">
                  <c:v>-3.8294410000000001</c:v>
                </c:pt>
                <c:pt idx="803">
                  <c:v>-3.8032059999999999</c:v>
                </c:pt>
                <c:pt idx="804">
                  <c:v>-3.7751640000000002</c:v>
                </c:pt>
                <c:pt idx="805">
                  <c:v>-3.7694399999999999</c:v>
                </c:pt>
                <c:pt idx="806">
                  <c:v>-3.7532969999999999</c:v>
                </c:pt>
                <c:pt idx="807">
                  <c:v>-3.740834</c:v>
                </c:pt>
                <c:pt idx="808">
                  <c:v>-3.7356739999999999</c:v>
                </c:pt>
                <c:pt idx="809">
                  <c:v>-3.7444540000000002</c:v>
                </c:pt>
                <c:pt idx="810">
                  <c:v>-3.69421</c:v>
                </c:pt>
                <c:pt idx="811">
                  <c:v>-3.7018089999999999</c:v>
                </c:pt>
                <c:pt idx="812">
                  <c:v>-3.7182369999999998</c:v>
                </c:pt>
                <c:pt idx="813">
                  <c:v>-3.7181579999999999</c:v>
                </c:pt>
                <c:pt idx="814">
                  <c:v>-3.7465169999999999</c:v>
                </c:pt>
                <c:pt idx="815">
                  <c:v>-3.728278</c:v>
                </c:pt>
                <c:pt idx="816">
                  <c:v>-3.7384930000000001</c:v>
                </c:pt>
                <c:pt idx="817">
                  <c:v>-3.7072530000000001</c:v>
                </c:pt>
                <c:pt idx="818">
                  <c:v>-3.707128</c:v>
                </c:pt>
                <c:pt idx="819">
                  <c:v>-3.7332079999999999</c:v>
                </c:pt>
                <c:pt idx="820">
                  <c:v>-3.7332079999999999</c:v>
                </c:pt>
                <c:pt idx="821">
                  <c:v>-3.7178900000000001</c:v>
                </c:pt>
                <c:pt idx="822">
                  <c:v>-3.7148759999999998</c:v>
                </c:pt>
                <c:pt idx="823">
                  <c:v>-3.7319010000000001</c:v>
                </c:pt>
                <c:pt idx="824">
                  <c:v>-3.7293240000000001</c:v>
                </c:pt>
                <c:pt idx="825">
                  <c:v>-3.7157589999999998</c:v>
                </c:pt>
                <c:pt idx="826">
                  <c:v>-3.7215739999999999</c:v>
                </c:pt>
                <c:pt idx="827">
                  <c:v>-3.7318579999999999</c:v>
                </c:pt>
                <c:pt idx="828">
                  <c:v>-3.692987</c:v>
                </c:pt>
                <c:pt idx="829">
                  <c:v>-3.7323019999999998</c:v>
                </c:pt>
                <c:pt idx="830">
                  <c:v>-3.7111900000000002</c:v>
                </c:pt>
                <c:pt idx="831">
                  <c:v>-3.7332070000000002</c:v>
                </c:pt>
                <c:pt idx="832">
                  <c:v>-3.764758</c:v>
                </c:pt>
                <c:pt idx="833">
                  <c:v>-3.7604280000000001</c:v>
                </c:pt>
                <c:pt idx="834">
                  <c:v>-3.7787980000000001</c:v>
                </c:pt>
                <c:pt idx="835">
                  <c:v>-3.7588189999999999</c:v>
                </c:pt>
                <c:pt idx="836">
                  <c:v>-3.7700339999999999</c:v>
                </c:pt>
                <c:pt idx="837">
                  <c:v>-3.798581</c:v>
                </c:pt>
                <c:pt idx="838">
                  <c:v>-3.789444</c:v>
                </c:pt>
                <c:pt idx="839">
                  <c:v>-3.789723</c:v>
                </c:pt>
                <c:pt idx="840">
                  <c:v>-3.797142</c:v>
                </c:pt>
                <c:pt idx="841">
                  <c:v>-3.7854770000000002</c:v>
                </c:pt>
                <c:pt idx="842">
                  <c:v>-3.7965749999999998</c:v>
                </c:pt>
                <c:pt idx="843">
                  <c:v>-3.815134</c:v>
                </c:pt>
                <c:pt idx="844">
                  <c:v>-3.792055</c:v>
                </c:pt>
                <c:pt idx="845">
                  <c:v>-3.7981120000000002</c:v>
                </c:pt>
                <c:pt idx="846">
                  <c:v>-3.829707</c:v>
                </c:pt>
                <c:pt idx="847">
                  <c:v>-3.800913</c:v>
                </c:pt>
                <c:pt idx="848">
                  <c:v>-3.7873290000000002</c:v>
                </c:pt>
                <c:pt idx="849">
                  <c:v>-3.8067500000000001</c:v>
                </c:pt>
                <c:pt idx="850">
                  <c:v>-3.8177469999999998</c:v>
                </c:pt>
                <c:pt idx="851">
                  <c:v>-3.8131819999999998</c:v>
                </c:pt>
                <c:pt idx="852">
                  <c:v>-3.8570220000000002</c:v>
                </c:pt>
                <c:pt idx="853">
                  <c:v>-3.857005</c:v>
                </c:pt>
                <c:pt idx="854">
                  <c:v>-3.8414320000000002</c:v>
                </c:pt>
                <c:pt idx="855">
                  <c:v>-3.8316059999999998</c:v>
                </c:pt>
                <c:pt idx="856">
                  <c:v>-3.869246</c:v>
                </c:pt>
                <c:pt idx="857">
                  <c:v>-3.8665910000000001</c:v>
                </c:pt>
                <c:pt idx="858">
                  <c:v>-3.8987669999999999</c:v>
                </c:pt>
                <c:pt idx="859">
                  <c:v>-3.9120599999999999</c:v>
                </c:pt>
                <c:pt idx="860">
                  <c:v>-3.9055599999999999</c:v>
                </c:pt>
                <c:pt idx="861">
                  <c:v>-3.9096139999999999</c:v>
                </c:pt>
                <c:pt idx="862">
                  <c:v>-3.9241440000000001</c:v>
                </c:pt>
                <c:pt idx="863">
                  <c:v>-3.9415079999999998</c:v>
                </c:pt>
                <c:pt idx="864">
                  <c:v>-3.9594049999999998</c:v>
                </c:pt>
                <c:pt idx="865">
                  <c:v>-3.919972</c:v>
                </c:pt>
                <c:pt idx="866">
                  <c:v>-3.969087</c:v>
                </c:pt>
                <c:pt idx="867">
                  <c:v>-3.9770089999999998</c:v>
                </c:pt>
                <c:pt idx="868">
                  <c:v>-3.9744380000000001</c:v>
                </c:pt>
                <c:pt idx="869">
                  <c:v>-3.9442819999999998</c:v>
                </c:pt>
                <c:pt idx="870">
                  <c:v>-3.9373269999999998</c:v>
                </c:pt>
                <c:pt idx="871">
                  <c:v>-3.9446310000000002</c:v>
                </c:pt>
                <c:pt idx="872">
                  <c:v>-3.973068</c:v>
                </c:pt>
                <c:pt idx="873">
                  <c:v>-4.0055870000000002</c:v>
                </c:pt>
                <c:pt idx="874">
                  <c:v>-4.012556</c:v>
                </c:pt>
                <c:pt idx="875">
                  <c:v>-4.0353199999999996</c:v>
                </c:pt>
                <c:pt idx="876">
                  <c:v>-4.0694169999999996</c:v>
                </c:pt>
                <c:pt idx="877">
                  <c:v>-4.1075730000000004</c:v>
                </c:pt>
                <c:pt idx="878">
                  <c:v>-4.1301209999999999</c:v>
                </c:pt>
                <c:pt idx="879">
                  <c:v>-4.1247170000000004</c:v>
                </c:pt>
                <c:pt idx="880">
                  <c:v>-4.1327999999999996</c:v>
                </c:pt>
                <c:pt idx="881">
                  <c:v>-4.1137519999999999</c:v>
                </c:pt>
                <c:pt idx="882">
                  <c:v>-4.1396750000000004</c:v>
                </c:pt>
                <c:pt idx="883">
                  <c:v>-4.1391730000000004</c:v>
                </c:pt>
                <c:pt idx="884">
                  <c:v>-4.1672909999999996</c:v>
                </c:pt>
                <c:pt idx="885">
                  <c:v>-4.179799</c:v>
                </c:pt>
                <c:pt idx="886">
                  <c:v>-4.216926</c:v>
                </c:pt>
                <c:pt idx="887">
                  <c:v>-4.2367819999999998</c:v>
                </c:pt>
                <c:pt idx="888">
                  <c:v>-4.1467400000000003</c:v>
                </c:pt>
                <c:pt idx="889">
                  <c:v>-4.152291</c:v>
                </c:pt>
                <c:pt idx="890">
                  <c:v>-4.1743839999999999</c:v>
                </c:pt>
                <c:pt idx="891">
                  <c:v>-4.2144709999999996</c:v>
                </c:pt>
                <c:pt idx="892">
                  <c:v>-4.2484719999999996</c:v>
                </c:pt>
                <c:pt idx="893">
                  <c:v>-4.2588480000000004</c:v>
                </c:pt>
                <c:pt idx="894">
                  <c:v>-4.3013909999999997</c:v>
                </c:pt>
                <c:pt idx="895">
                  <c:v>-4.3506270000000002</c:v>
                </c:pt>
                <c:pt idx="896">
                  <c:v>-4.4015680000000001</c:v>
                </c:pt>
                <c:pt idx="897">
                  <c:v>-4.4810759999999998</c:v>
                </c:pt>
                <c:pt idx="898">
                  <c:v>-4.520937</c:v>
                </c:pt>
                <c:pt idx="899">
                  <c:v>-4.5878569999999996</c:v>
                </c:pt>
                <c:pt idx="900">
                  <c:v>-4.6149250000000004</c:v>
                </c:pt>
                <c:pt idx="901">
                  <c:v>-4.6660830000000004</c:v>
                </c:pt>
                <c:pt idx="902">
                  <c:v>-4.6965399999999997</c:v>
                </c:pt>
                <c:pt idx="903">
                  <c:v>-4.72743</c:v>
                </c:pt>
                <c:pt idx="904">
                  <c:v>-4.7549029999999997</c:v>
                </c:pt>
                <c:pt idx="905">
                  <c:v>-4.8029970000000004</c:v>
                </c:pt>
                <c:pt idx="906">
                  <c:v>-4.8731220000000004</c:v>
                </c:pt>
                <c:pt idx="907">
                  <c:v>-4.9123479999999997</c:v>
                </c:pt>
                <c:pt idx="908">
                  <c:v>-4.5971900000000003</c:v>
                </c:pt>
                <c:pt idx="909">
                  <c:v>-4.7089309999999998</c:v>
                </c:pt>
                <c:pt idx="910">
                  <c:v>-4.9890949999999998</c:v>
                </c:pt>
                <c:pt idx="911">
                  <c:v>-5.1061100000000001</c:v>
                </c:pt>
                <c:pt idx="912">
                  <c:v>-5.137073</c:v>
                </c:pt>
                <c:pt idx="913">
                  <c:v>-5.109165</c:v>
                </c:pt>
                <c:pt idx="914">
                  <c:v>-5.0402100000000001</c:v>
                </c:pt>
                <c:pt idx="915">
                  <c:v>-5.0120019999999998</c:v>
                </c:pt>
                <c:pt idx="916">
                  <c:v>-4.9995139999999996</c:v>
                </c:pt>
                <c:pt idx="917">
                  <c:v>-5.0668119999999996</c:v>
                </c:pt>
                <c:pt idx="918">
                  <c:v>-5.154509</c:v>
                </c:pt>
                <c:pt idx="919">
                  <c:v>-5.1950399999999997</c:v>
                </c:pt>
                <c:pt idx="920">
                  <c:v>-5.186528</c:v>
                </c:pt>
                <c:pt idx="921">
                  <c:v>-5.2122479999999998</c:v>
                </c:pt>
                <c:pt idx="922">
                  <c:v>-5.2013680000000004</c:v>
                </c:pt>
                <c:pt idx="923">
                  <c:v>-5.2244140000000003</c:v>
                </c:pt>
                <c:pt idx="924">
                  <c:v>-5.2586529999999998</c:v>
                </c:pt>
                <c:pt idx="925">
                  <c:v>-5.3010229999999998</c:v>
                </c:pt>
                <c:pt idx="926">
                  <c:v>-5.2947329999999999</c:v>
                </c:pt>
                <c:pt idx="927">
                  <c:v>-5.3425919999999998</c:v>
                </c:pt>
                <c:pt idx="928">
                  <c:v>-5.321917</c:v>
                </c:pt>
                <c:pt idx="929">
                  <c:v>-5.3192370000000002</c:v>
                </c:pt>
                <c:pt idx="930">
                  <c:v>-5.3287129999999996</c:v>
                </c:pt>
                <c:pt idx="931">
                  <c:v>-5.349145</c:v>
                </c:pt>
                <c:pt idx="932">
                  <c:v>-5.3695709999999996</c:v>
                </c:pt>
                <c:pt idx="933">
                  <c:v>-5.4063309999999998</c:v>
                </c:pt>
                <c:pt idx="934">
                  <c:v>-5.3923800000000002</c:v>
                </c:pt>
                <c:pt idx="935">
                  <c:v>-5.408671</c:v>
                </c:pt>
                <c:pt idx="936">
                  <c:v>-5.4238949999999999</c:v>
                </c:pt>
                <c:pt idx="937">
                  <c:v>-5.4473219999999998</c:v>
                </c:pt>
                <c:pt idx="938">
                  <c:v>-5.4483949999999997</c:v>
                </c:pt>
                <c:pt idx="939">
                  <c:v>-5.436877</c:v>
                </c:pt>
                <c:pt idx="940">
                  <c:v>-5.4026050000000003</c:v>
                </c:pt>
                <c:pt idx="941">
                  <c:v>-5.4009299999999998</c:v>
                </c:pt>
                <c:pt idx="942">
                  <c:v>-5.4232589999999998</c:v>
                </c:pt>
                <c:pt idx="943">
                  <c:v>-5.4088529999999997</c:v>
                </c:pt>
                <c:pt idx="944">
                  <c:v>-5.4484909999999998</c:v>
                </c:pt>
                <c:pt idx="945">
                  <c:v>-5.4366519999999996</c:v>
                </c:pt>
                <c:pt idx="946">
                  <c:v>-5.4882780000000002</c:v>
                </c:pt>
                <c:pt idx="947">
                  <c:v>-5.4828299999999999</c:v>
                </c:pt>
                <c:pt idx="948">
                  <c:v>-5.5117500000000001</c:v>
                </c:pt>
                <c:pt idx="949">
                  <c:v>-5.5152599999999996</c:v>
                </c:pt>
                <c:pt idx="950">
                  <c:v>-5.5651599999999997</c:v>
                </c:pt>
                <c:pt idx="951">
                  <c:v>-5.523504</c:v>
                </c:pt>
                <c:pt idx="952">
                  <c:v>-5.5811960000000003</c:v>
                </c:pt>
                <c:pt idx="953">
                  <c:v>-5.6001820000000002</c:v>
                </c:pt>
                <c:pt idx="954">
                  <c:v>-5.549912</c:v>
                </c:pt>
                <c:pt idx="955">
                  <c:v>-5.5508800000000003</c:v>
                </c:pt>
                <c:pt idx="956">
                  <c:v>-5.6150679999999999</c:v>
                </c:pt>
                <c:pt idx="957">
                  <c:v>-5.6516140000000004</c:v>
                </c:pt>
                <c:pt idx="958">
                  <c:v>-5.642633</c:v>
                </c:pt>
                <c:pt idx="959">
                  <c:v>-5.7345160000000002</c:v>
                </c:pt>
                <c:pt idx="960">
                  <c:v>-5.7465580000000003</c:v>
                </c:pt>
                <c:pt idx="961">
                  <c:v>-5.7833180000000004</c:v>
                </c:pt>
                <c:pt idx="962">
                  <c:v>-5.8149430000000004</c:v>
                </c:pt>
                <c:pt idx="963">
                  <c:v>-5.8523990000000001</c:v>
                </c:pt>
                <c:pt idx="964">
                  <c:v>4.8964000000000001E-2</c:v>
                </c:pt>
                <c:pt idx="965">
                  <c:v>0.24285499999999999</c:v>
                </c:pt>
                <c:pt idx="966">
                  <c:v>0.41722100000000001</c:v>
                </c:pt>
                <c:pt idx="967">
                  <c:v>0.48282399999999998</c:v>
                </c:pt>
                <c:pt idx="968">
                  <c:v>0.52251099999999995</c:v>
                </c:pt>
                <c:pt idx="969">
                  <c:v>0.58690799999999999</c:v>
                </c:pt>
                <c:pt idx="970">
                  <c:v>0.80011100000000002</c:v>
                </c:pt>
                <c:pt idx="971">
                  <c:v>1.266116</c:v>
                </c:pt>
                <c:pt idx="972">
                  <c:v>2.7204100000000002</c:v>
                </c:pt>
                <c:pt idx="973">
                  <c:v>5.4265460000000001</c:v>
                </c:pt>
                <c:pt idx="974">
                  <c:v>7.3146079999999998</c:v>
                </c:pt>
                <c:pt idx="975">
                  <c:v>8.8593170000000008</c:v>
                </c:pt>
                <c:pt idx="976">
                  <c:v>10.100064</c:v>
                </c:pt>
                <c:pt idx="977">
                  <c:v>10.598936</c:v>
                </c:pt>
                <c:pt idx="978">
                  <c:v>10.937027</c:v>
                </c:pt>
                <c:pt idx="979">
                  <c:v>11.312611</c:v>
                </c:pt>
                <c:pt idx="980">
                  <c:v>11.651424</c:v>
                </c:pt>
                <c:pt idx="981">
                  <c:v>11.953177</c:v>
                </c:pt>
                <c:pt idx="982">
                  <c:v>10.936081</c:v>
                </c:pt>
                <c:pt idx="983">
                  <c:v>5.7056839999999998</c:v>
                </c:pt>
                <c:pt idx="984">
                  <c:v>-2.4383189999999999</c:v>
                </c:pt>
                <c:pt idx="985">
                  <c:v>-3.0341290000000001</c:v>
                </c:pt>
                <c:pt idx="986">
                  <c:v>-3.4443190000000001</c:v>
                </c:pt>
                <c:pt idx="987">
                  <c:v>-3.8331360000000001</c:v>
                </c:pt>
                <c:pt idx="988">
                  <c:v>-3.9959319999999998</c:v>
                </c:pt>
                <c:pt idx="989">
                  <c:v>-3.7705060000000001</c:v>
                </c:pt>
                <c:pt idx="990">
                  <c:v>-3.3128709999999999</c:v>
                </c:pt>
                <c:pt idx="991">
                  <c:v>-4.0699509999999997</c:v>
                </c:pt>
                <c:pt idx="992">
                  <c:v>-3.9009179999999999</c:v>
                </c:pt>
                <c:pt idx="993">
                  <c:v>-3.7000090000000001</c:v>
                </c:pt>
                <c:pt idx="994">
                  <c:v>-3.9789810000000001</c:v>
                </c:pt>
                <c:pt idx="995">
                  <c:v>-4.1183639999999997</c:v>
                </c:pt>
                <c:pt idx="996">
                  <c:v>-4.1933319999999998</c:v>
                </c:pt>
                <c:pt idx="997">
                  <c:v>-4.2319990000000001</c:v>
                </c:pt>
                <c:pt idx="998">
                  <c:v>-4.1287310000000002</c:v>
                </c:pt>
                <c:pt idx="999">
                  <c:v>-4.1085019999999997</c:v>
                </c:pt>
                <c:pt idx="1000">
                  <c:v>-4.1512190000000002</c:v>
                </c:pt>
                <c:pt idx="1001">
                  <c:v>-4.2130260000000002</c:v>
                </c:pt>
                <c:pt idx="1002">
                  <c:v>-4.2719319999999996</c:v>
                </c:pt>
                <c:pt idx="1003">
                  <c:v>-4.3086149999999996</c:v>
                </c:pt>
                <c:pt idx="1004">
                  <c:v>-4.3018789999999996</c:v>
                </c:pt>
                <c:pt idx="1005">
                  <c:v>-4.3220229999999997</c:v>
                </c:pt>
                <c:pt idx="1006">
                  <c:v>-4.325196</c:v>
                </c:pt>
                <c:pt idx="1007">
                  <c:v>-4.3575679999999997</c:v>
                </c:pt>
                <c:pt idx="1008">
                  <c:v>-4.365831</c:v>
                </c:pt>
                <c:pt idx="1009">
                  <c:v>-4.3953119999999997</c:v>
                </c:pt>
                <c:pt idx="1010">
                  <c:v>-4.420992</c:v>
                </c:pt>
                <c:pt idx="1011">
                  <c:v>-4.4007310000000004</c:v>
                </c:pt>
                <c:pt idx="1012">
                  <c:v>-4.416779</c:v>
                </c:pt>
                <c:pt idx="1013">
                  <c:v>-4.4130890000000003</c:v>
                </c:pt>
                <c:pt idx="1014">
                  <c:v>-4.3873009999999999</c:v>
                </c:pt>
                <c:pt idx="1015">
                  <c:v>-4.4153510000000002</c:v>
                </c:pt>
                <c:pt idx="1016">
                  <c:v>-4.4090170000000004</c:v>
                </c:pt>
                <c:pt idx="1017">
                  <c:v>-4.3919180000000004</c:v>
                </c:pt>
                <c:pt idx="1018">
                  <c:v>-4.4022509999999997</c:v>
                </c:pt>
                <c:pt idx="1019">
                  <c:v>-4.3922429999999997</c:v>
                </c:pt>
                <c:pt idx="1020">
                  <c:v>-4.3940039999999998</c:v>
                </c:pt>
                <c:pt idx="1021">
                  <c:v>-4.3745329999999996</c:v>
                </c:pt>
                <c:pt idx="1022">
                  <c:v>-4.3687810000000002</c:v>
                </c:pt>
                <c:pt idx="1023">
                  <c:v>-4.3500800000000002</c:v>
                </c:pt>
                <c:pt idx="1024">
                  <c:v>-4.3629930000000003</c:v>
                </c:pt>
                <c:pt idx="1025">
                  <c:v>-4.3677039999999998</c:v>
                </c:pt>
                <c:pt idx="1026">
                  <c:v>-4.3583049999999997</c:v>
                </c:pt>
                <c:pt idx="1027">
                  <c:v>-4.3857860000000004</c:v>
                </c:pt>
                <c:pt idx="1028">
                  <c:v>-4.3242839999999996</c:v>
                </c:pt>
                <c:pt idx="1029">
                  <c:v>-4.3369400000000002</c:v>
                </c:pt>
                <c:pt idx="1030">
                  <c:v>-4.3567109999999998</c:v>
                </c:pt>
                <c:pt idx="1031">
                  <c:v>-4.3168509999999998</c:v>
                </c:pt>
                <c:pt idx="1032">
                  <c:v>-4.2975339999999997</c:v>
                </c:pt>
                <c:pt idx="1033">
                  <c:v>-4.2785469999999997</c:v>
                </c:pt>
                <c:pt idx="1034">
                  <c:v>-4.2661239999999996</c:v>
                </c:pt>
                <c:pt idx="1035">
                  <c:v>-4.2251250000000002</c:v>
                </c:pt>
                <c:pt idx="1036">
                  <c:v>-4.2135800000000003</c:v>
                </c:pt>
                <c:pt idx="1037">
                  <c:v>-4.1607950000000002</c:v>
                </c:pt>
                <c:pt idx="1038">
                  <c:v>-4.1587129999999997</c:v>
                </c:pt>
                <c:pt idx="1039">
                  <c:v>-4.1092519999999997</c:v>
                </c:pt>
                <c:pt idx="1040">
                  <c:v>-4.0976840000000001</c:v>
                </c:pt>
                <c:pt idx="1041">
                  <c:v>-4.1036200000000003</c:v>
                </c:pt>
                <c:pt idx="1042">
                  <c:v>-4.070843</c:v>
                </c:pt>
                <c:pt idx="1043">
                  <c:v>-4.0819859999999997</c:v>
                </c:pt>
                <c:pt idx="1044">
                  <c:v>-4.0687329999999999</c:v>
                </c:pt>
                <c:pt idx="1045">
                  <c:v>-4.06548</c:v>
                </c:pt>
                <c:pt idx="1046">
                  <c:v>-4.0295319999999997</c:v>
                </c:pt>
                <c:pt idx="1047">
                  <c:v>-4.0337880000000004</c:v>
                </c:pt>
                <c:pt idx="1048">
                  <c:v>-4.0450220000000003</c:v>
                </c:pt>
                <c:pt idx="1049">
                  <c:v>-3.9904459999999999</c:v>
                </c:pt>
                <c:pt idx="1050">
                  <c:v>-3.9657680000000002</c:v>
                </c:pt>
                <c:pt idx="1051">
                  <c:v>-3.963009</c:v>
                </c:pt>
                <c:pt idx="1052">
                  <c:v>-3.9943590000000002</c:v>
                </c:pt>
                <c:pt idx="1053">
                  <c:v>-4.0265789999999999</c:v>
                </c:pt>
                <c:pt idx="1054">
                  <c:v>-4.0799310000000002</c:v>
                </c:pt>
                <c:pt idx="1055">
                  <c:v>-4.1472769999999999</c:v>
                </c:pt>
                <c:pt idx="1056">
                  <c:v>-4.1833359999999997</c:v>
                </c:pt>
                <c:pt idx="1057">
                  <c:v>-4.2554949999999998</c:v>
                </c:pt>
                <c:pt idx="1058">
                  <c:v>-4.2973980000000003</c:v>
                </c:pt>
                <c:pt idx="1059">
                  <c:v>-4.3402979999999998</c:v>
                </c:pt>
                <c:pt idx="1060">
                  <c:v>-4.3799020000000004</c:v>
                </c:pt>
                <c:pt idx="1061">
                  <c:v>-4.4223759999999999</c:v>
                </c:pt>
                <c:pt idx="1062">
                  <c:v>-4.4499259999999996</c:v>
                </c:pt>
                <c:pt idx="1063">
                  <c:v>-4.438326</c:v>
                </c:pt>
                <c:pt idx="1064">
                  <c:v>-4.3923350000000001</c:v>
                </c:pt>
                <c:pt idx="1065">
                  <c:v>-4.4441499999999996</c:v>
                </c:pt>
                <c:pt idx="1066">
                  <c:v>-4.495984</c:v>
                </c:pt>
                <c:pt idx="1067">
                  <c:v>-4.5457299999999998</c:v>
                </c:pt>
                <c:pt idx="1068">
                  <c:v>-4.5624510000000003</c:v>
                </c:pt>
                <c:pt idx="1069">
                  <c:v>-4.6267259999999997</c:v>
                </c:pt>
                <c:pt idx="1070">
                  <c:v>-4.6153469999999999</c:v>
                </c:pt>
                <c:pt idx="1071">
                  <c:v>-4.6544020000000002</c:v>
                </c:pt>
                <c:pt idx="1072">
                  <c:v>-4.6952230000000004</c:v>
                </c:pt>
                <c:pt idx="1073">
                  <c:v>-4.7071249999999996</c:v>
                </c:pt>
                <c:pt idx="1074">
                  <c:v>-4.7519479999999996</c:v>
                </c:pt>
                <c:pt idx="1075">
                  <c:v>-4.7241350000000004</c:v>
                </c:pt>
                <c:pt idx="1076">
                  <c:v>-4.7259099999999998</c:v>
                </c:pt>
                <c:pt idx="1077">
                  <c:v>-4.7339190000000002</c:v>
                </c:pt>
                <c:pt idx="1078">
                  <c:v>-4.7677209999999999</c:v>
                </c:pt>
                <c:pt idx="1079">
                  <c:v>-4.7987580000000003</c:v>
                </c:pt>
                <c:pt idx="1080">
                  <c:v>-4.8039059999999996</c:v>
                </c:pt>
                <c:pt idx="1081">
                  <c:v>-4.7894690000000004</c:v>
                </c:pt>
                <c:pt idx="1082">
                  <c:v>-4.7897489999999996</c:v>
                </c:pt>
                <c:pt idx="1083">
                  <c:v>-4.8018850000000004</c:v>
                </c:pt>
                <c:pt idx="1084">
                  <c:v>-4.7952890000000004</c:v>
                </c:pt>
                <c:pt idx="1085">
                  <c:v>-4.8098320000000001</c:v>
                </c:pt>
                <c:pt idx="1086">
                  <c:v>-4.7879240000000003</c:v>
                </c:pt>
                <c:pt idx="1087">
                  <c:v>-4.76891</c:v>
                </c:pt>
                <c:pt idx="1088">
                  <c:v>-4.7863069999999999</c:v>
                </c:pt>
                <c:pt idx="1089">
                  <c:v>-4.7886030000000002</c:v>
                </c:pt>
                <c:pt idx="1090">
                  <c:v>-4.7902170000000002</c:v>
                </c:pt>
                <c:pt idx="1091">
                  <c:v>-4.7669230000000002</c:v>
                </c:pt>
                <c:pt idx="1092">
                  <c:v>-4.7489290000000004</c:v>
                </c:pt>
                <c:pt idx="1093">
                  <c:v>-4.6534360000000001</c:v>
                </c:pt>
                <c:pt idx="1094">
                  <c:v>-4.6595719999999998</c:v>
                </c:pt>
                <c:pt idx="1095">
                  <c:v>-4.655246</c:v>
                </c:pt>
                <c:pt idx="1096">
                  <c:v>-4.6910239999999996</c:v>
                </c:pt>
                <c:pt idx="1097">
                  <c:v>-4.7022449999999996</c:v>
                </c:pt>
                <c:pt idx="1098">
                  <c:v>-4.7049890000000003</c:v>
                </c:pt>
                <c:pt idx="1099">
                  <c:v>-4.7477070000000001</c:v>
                </c:pt>
                <c:pt idx="1100">
                  <c:v>-4.736828</c:v>
                </c:pt>
                <c:pt idx="1101">
                  <c:v>-4.7560349999999998</c:v>
                </c:pt>
                <c:pt idx="1102">
                  <c:v>-4.7340099999999996</c:v>
                </c:pt>
                <c:pt idx="1103">
                  <c:v>-4.7365449999999996</c:v>
                </c:pt>
                <c:pt idx="1104">
                  <c:v>-4.7531610000000004</c:v>
                </c:pt>
                <c:pt idx="1105">
                  <c:v>-4.7601360000000001</c:v>
                </c:pt>
                <c:pt idx="1106">
                  <c:v>-4.7655700000000003</c:v>
                </c:pt>
                <c:pt idx="1107">
                  <c:v>-4.7409970000000001</c:v>
                </c:pt>
                <c:pt idx="1108">
                  <c:v>-4.7364649999999999</c:v>
                </c:pt>
                <c:pt idx="1109">
                  <c:v>-4.7506940000000002</c:v>
                </c:pt>
                <c:pt idx="1110">
                  <c:v>-4.7152799999999999</c:v>
                </c:pt>
                <c:pt idx="1111">
                  <c:v>-4.7047980000000003</c:v>
                </c:pt>
                <c:pt idx="1112">
                  <c:v>-4.7205310000000003</c:v>
                </c:pt>
                <c:pt idx="1113">
                  <c:v>-4.7387600000000001</c:v>
                </c:pt>
                <c:pt idx="1114">
                  <c:v>-4.7375740000000004</c:v>
                </c:pt>
                <c:pt idx="1115">
                  <c:v>-4.7427570000000001</c:v>
                </c:pt>
                <c:pt idx="1116">
                  <c:v>-4.7217380000000002</c:v>
                </c:pt>
                <c:pt idx="1117">
                  <c:v>-4.7427149999999996</c:v>
                </c:pt>
                <c:pt idx="1118">
                  <c:v>-4.7416239999999998</c:v>
                </c:pt>
                <c:pt idx="1119">
                  <c:v>-4.7291259999999999</c:v>
                </c:pt>
                <c:pt idx="1120">
                  <c:v>-4.7746510000000004</c:v>
                </c:pt>
                <c:pt idx="1121">
                  <c:v>-4.7383170000000003</c:v>
                </c:pt>
                <c:pt idx="1122">
                  <c:v>-4.754772</c:v>
                </c:pt>
                <c:pt idx="1123">
                  <c:v>-4.7541159999999998</c:v>
                </c:pt>
                <c:pt idx="1124">
                  <c:v>-4.7802300000000004</c:v>
                </c:pt>
                <c:pt idx="1125">
                  <c:v>-4.7896400000000003</c:v>
                </c:pt>
                <c:pt idx="1126">
                  <c:v>-4.7566930000000003</c:v>
                </c:pt>
                <c:pt idx="1127">
                  <c:v>-4.7108829999999999</c:v>
                </c:pt>
                <c:pt idx="1128">
                  <c:v>-4.7396039999999999</c:v>
                </c:pt>
                <c:pt idx="1129">
                  <c:v>-4.755172</c:v>
                </c:pt>
                <c:pt idx="1130">
                  <c:v>-4.7890329999999999</c:v>
                </c:pt>
                <c:pt idx="1131">
                  <c:v>-4.8218459999999999</c:v>
                </c:pt>
                <c:pt idx="1132">
                  <c:v>-4.8424079999999998</c:v>
                </c:pt>
                <c:pt idx="1133">
                  <c:v>-4.8775409999999999</c:v>
                </c:pt>
                <c:pt idx="1134">
                  <c:v>-4.9153169999999999</c:v>
                </c:pt>
                <c:pt idx="1135">
                  <c:v>-4.9066289999999997</c:v>
                </c:pt>
                <c:pt idx="1136">
                  <c:v>-4.9415690000000003</c:v>
                </c:pt>
                <c:pt idx="1137">
                  <c:v>-4.956105</c:v>
                </c:pt>
                <c:pt idx="1138">
                  <c:v>-4.9739950000000004</c:v>
                </c:pt>
                <c:pt idx="1139">
                  <c:v>-5.0002969999999998</c:v>
                </c:pt>
                <c:pt idx="1140">
                  <c:v>-5.0011320000000001</c:v>
                </c:pt>
                <c:pt idx="1141">
                  <c:v>-5.0227810000000002</c:v>
                </c:pt>
                <c:pt idx="1142">
                  <c:v>-5.0240689999999999</c:v>
                </c:pt>
                <c:pt idx="1143">
                  <c:v>-5.1025710000000002</c:v>
                </c:pt>
                <c:pt idx="1144">
                  <c:v>-5.1002070000000002</c:v>
                </c:pt>
                <c:pt idx="1145">
                  <c:v>-5.1426220000000002</c:v>
                </c:pt>
                <c:pt idx="1146">
                  <c:v>-5.1778050000000002</c:v>
                </c:pt>
                <c:pt idx="1147">
                  <c:v>-5.177009</c:v>
                </c:pt>
                <c:pt idx="1148">
                  <c:v>-5.2261559999999996</c:v>
                </c:pt>
                <c:pt idx="1149">
                  <c:v>-5.2363999999999997</c:v>
                </c:pt>
                <c:pt idx="1150">
                  <c:v>-5.2479769999999997</c:v>
                </c:pt>
                <c:pt idx="1151">
                  <c:v>-5.321294</c:v>
                </c:pt>
                <c:pt idx="1152">
                  <c:v>-5.260135</c:v>
                </c:pt>
                <c:pt idx="1153">
                  <c:v>-5.2690169999999998</c:v>
                </c:pt>
                <c:pt idx="1154">
                  <c:v>-5.3207509999999996</c:v>
                </c:pt>
                <c:pt idx="1155">
                  <c:v>-5.3520490000000001</c:v>
                </c:pt>
                <c:pt idx="1156">
                  <c:v>-5.3722399999999997</c:v>
                </c:pt>
                <c:pt idx="1157">
                  <c:v>-5.4444359999999996</c:v>
                </c:pt>
                <c:pt idx="1158">
                  <c:v>-5.4678279999999999</c:v>
                </c:pt>
                <c:pt idx="1159">
                  <c:v>-5.5029649999999997</c:v>
                </c:pt>
                <c:pt idx="1160">
                  <c:v>-5.5341950000000004</c:v>
                </c:pt>
                <c:pt idx="1161">
                  <c:v>-5.5465720000000003</c:v>
                </c:pt>
                <c:pt idx="1162">
                  <c:v>-5.5993690000000003</c:v>
                </c:pt>
                <c:pt idx="1163">
                  <c:v>-5.6302469999999998</c:v>
                </c:pt>
                <c:pt idx="1164">
                  <c:v>-5.6503180000000004</c:v>
                </c:pt>
                <c:pt idx="1165">
                  <c:v>-5.6608159999999996</c:v>
                </c:pt>
                <c:pt idx="1166">
                  <c:v>-5.7204410000000001</c:v>
                </c:pt>
                <c:pt idx="1167">
                  <c:v>-5.7506909999999998</c:v>
                </c:pt>
                <c:pt idx="1168">
                  <c:v>-5.7494519999999998</c:v>
                </c:pt>
                <c:pt idx="1169">
                  <c:v>-5.7717470000000004</c:v>
                </c:pt>
                <c:pt idx="1170">
                  <c:v>-5.7230480000000004</c:v>
                </c:pt>
                <c:pt idx="1171">
                  <c:v>-5.8211300000000001</c:v>
                </c:pt>
                <c:pt idx="1172">
                  <c:v>-5.8647239999999998</c:v>
                </c:pt>
                <c:pt idx="1173">
                  <c:v>-5.8883520000000003</c:v>
                </c:pt>
                <c:pt idx="1174">
                  <c:v>-5.9120609999999996</c:v>
                </c:pt>
                <c:pt idx="1175">
                  <c:v>-5.9584359999999998</c:v>
                </c:pt>
                <c:pt idx="1176">
                  <c:v>-6.0119429999999996</c:v>
                </c:pt>
                <c:pt idx="1177">
                  <c:v>-5.9602570000000004</c:v>
                </c:pt>
                <c:pt idx="1178">
                  <c:v>-5.9963379999999997</c:v>
                </c:pt>
                <c:pt idx="1179">
                  <c:v>-6.0364469999999999</c:v>
                </c:pt>
                <c:pt idx="1180">
                  <c:v>-6.0609380000000002</c:v>
                </c:pt>
                <c:pt idx="1181">
                  <c:v>-6.1188019999999996</c:v>
                </c:pt>
                <c:pt idx="1182">
                  <c:v>-6.1746280000000002</c:v>
                </c:pt>
                <c:pt idx="1183">
                  <c:v>-6.205292</c:v>
                </c:pt>
                <c:pt idx="1184">
                  <c:v>-6.2509079999999999</c:v>
                </c:pt>
                <c:pt idx="1185">
                  <c:v>-6.2906269999999997</c:v>
                </c:pt>
                <c:pt idx="1186">
                  <c:v>-6.3210199999999999</c:v>
                </c:pt>
                <c:pt idx="1187">
                  <c:v>-6.3701210000000001</c:v>
                </c:pt>
                <c:pt idx="1188">
                  <c:v>-6.3810500000000001</c:v>
                </c:pt>
                <c:pt idx="1189">
                  <c:v>-6.4713089999999998</c:v>
                </c:pt>
                <c:pt idx="1190">
                  <c:v>-6.5033219999999998</c:v>
                </c:pt>
                <c:pt idx="1191">
                  <c:v>-6.5279100000000003</c:v>
                </c:pt>
                <c:pt idx="1192">
                  <c:v>-6.5625629999999999</c:v>
                </c:pt>
                <c:pt idx="1193">
                  <c:v>-6.5918979999999996</c:v>
                </c:pt>
                <c:pt idx="1194">
                  <c:v>-6.6312709999999999</c:v>
                </c:pt>
                <c:pt idx="1195">
                  <c:v>-6.6220629999999998</c:v>
                </c:pt>
                <c:pt idx="1196">
                  <c:v>-6.6582150000000002</c:v>
                </c:pt>
                <c:pt idx="1197">
                  <c:v>-6.6830689999999997</c:v>
                </c:pt>
                <c:pt idx="1198">
                  <c:v>-6.7244299999999999</c:v>
                </c:pt>
                <c:pt idx="1199">
                  <c:v>-6.7816989999999997</c:v>
                </c:pt>
                <c:pt idx="1200">
                  <c:v>-6.8360300000000001</c:v>
                </c:pt>
                <c:pt idx="1201">
                  <c:v>-6.8619969999999997</c:v>
                </c:pt>
                <c:pt idx="1202">
                  <c:v>-6.9457789999999999</c:v>
                </c:pt>
                <c:pt idx="1203">
                  <c:v>-6.9809590000000004</c:v>
                </c:pt>
                <c:pt idx="1204">
                  <c:v>-1.418981</c:v>
                </c:pt>
                <c:pt idx="1205">
                  <c:v>0.16104099999999999</c:v>
                </c:pt>
                <c:pt idx="1206">
                  <c:v>0.31046000000000001</c:v>
                </c:pt>
                <c:pt idx="1207">
                  <c:v>0.36429499999999998</c:v>
                </c:pt>
                <c:pt idx="1208">
                  <c:v>0.47386299999999998</c:v>
                </c:pt>
                <c:pt idx="1209">
                  <c:v>0.53533200000000003</c:v>
                </c:pt>
                <c:pt idx="1210">
                  <c:v>0.58859300000000003</c:v>
                </c:pt>
                <c:pt idx="1211">
                  <c:v>0.62311099999999997</c:v>
                </c:pt>
                <c:pt idx="1212">
                  <c:v>0.85827299999999995</c:v>
                </c:pt>
                <c:pt idx="1213">
                  <c:v>1.515981</c:v>
                </c:pt>
                <c:pt idx="1214">
                  <c:v>3.0881810000000001</c:v>
                </c:pt>
                <c:pt idx="1215">
                  <c:v>5.7595470000000004</c:v>
                </c:pt>
                <c:pt idx="1216">
                  <c:v>7.258991</c:v>
                </c:pt>
                <c:pt idx="1217">
                  <c:v>9.1817320000000002</c:v>
                </c:pt>
                <c:pt idx="1218">
                  <c:v>10.118228999999999</c:v>
                </c:pt>
                <c:pt idx="1219">
                  <c:v>10.408712</c:v>
                </c:pt>
                <c:pt idx="1220">
                  <c:v>10.564596999999999</c:v>
                </c:pt>
                <c:pt idx="1221">
                  <c:v>10.788112999999999</c:v>
                </c:pt>
                <c:pt idx="1222">
                  <c:v>10.608078000000001</c:v>
                </c:pt>
                <c:pt idx="1223">
                  <c:v>6.4806590000000002</c:v>
                </c:pt>
                <c:pt idx="1224">
                  <c:v>-2.6637409999999999</c:v>
                </c:pt>
                <c:pt idx="1225">
                  <c:v>-3.3663370000000001</c:v>
                </c:pt>
                <c:pt idx="1226">
                  <c:v>-3.804513</c:v>
                </c:pt>
                <c:pt idx="1227">
                  <c:v>-4.1251860000000002</c:v>
                </c:pt>
                <c:pt idx="1228">
                  <c:v>-4.3852919999999997</c:v>
                </c:pt>
                <c:pt idx="1229">
                  <c:v>-4.315588</c:v>
                </c:pt>
                <c:pt idx="1230">
                  <c:v>-3.678804</c:v>
                </c:pt>
                <c:pt idx="1231">
                  <c:v>-4.2079589999999998</c:v>
                </c:pt>
                <c:pt idx="1232">
                  <c:v>-4.4573989999999997</c:v>
                </c:pt>
                <c:pt idx="1233">
                  <c:v>-4.0916829999999997</c:v>
                </c:pt>
                <c:pt idx="1234">
                  <c:v>-4.2775569999999998</c:v>
                </c:pt>
                <c:pt idx="1235">
                  <c:v>-4.4914880000000004</c:v>
                </c:pt>
                <c:pt idx="1236">
                  <c:v>-4.6318219999999997</c:v>
                </c:pt>
                <c:pt idx="1237">
                  <c:v>-4.6490609999999997</c:v>
                </c:pt>
                <c:pt idx="1238">
                  <c:v>-4.5722950000000004</c:v>
                </c:pt>
                <c:pt idx="1239">
                  <c:v>-4.4739329999999997</c:v>
                </c:pt>
                <c:pt idx="1240">
                  <c:v>-4.4014040000000003</c:v>
                </c:pt>
                <c:pt idx="1241">
                  <c:v>-4.4193800000000003</c:v>
                </c:pt>
                <c:pt idx="1242">
                  <c:v>-4.4818519999999999</c:v>
                </c:pt>
                <c:pt idx="1243">
                  <c:v>-4.4974299999999996</c:v>
                </c:pt>
                <c:pt idx="1244">
                  <c:v>-4.5258539999999998</c:v>
                </c:pt>
                <c:pt idx="1245">
                  <c:v>-4.4899440000000004</c:v>
                </c:pt>
                <c:pt idx="1246">
                  <c:v>-4.4672320000000001</c:v>
                </c:pt>
                <c:pt idx="1247">
                  <c:v>-4.458907</c:v>
                </c:pt>
                <c:pt idx="1248">
                  <c:v>-4.4439909999999996</c:v>
                </c:pt>
                <c:pt idx="1249">
                  <c:v>-4.4529899999999998</c:v>
                </c:pt>
                <c:pt idx="1250">
                  <c:v>-4.4737580000000001</c:v>
                </c:pt>
                <c:pt idx="1251">
                  <c:v>-4.5134449999999999</c:v>
                </c:pt>
                <c:pt idx="1252">
                  <c:v>-4.5277329999999996</c:v>
                </c:pt>
                <c:pt idx="1253">
                  <c:v>-4.4812139999999996</c:v>
                </c:pt>
                <c:pt idx="1254">
                  <c:v>-4.4785259999999996</c:v>
                </c:pt>
                <c:pt idx="1255">
                  <c:v>-4.4420390000000003</c:v>
                </c:pt>
                <c:pt idx="1256">
                  <c:v>-4.4432989999999997</c:v>
                </c:pt>
                <c:pt idx="1257">
                  <c:v>-4.4588359999999998</c:v>
                </c:pt>
                <c:pt idx="1258">
                  <c:v>-4.4520710000000001</c:v>
                </c:pt>
                <c:pt idx="1259">
                  <c:v>-4.4333390000000001</c:v>
                </c:pt>
                <c:pt idx="1260">
                  <c:v>-4.4538520000000004</c:v>
                </c:pt>
                <c:pt idx="1261">
                  <c:v>-4.448747</c:v>
                </c:pt>
                <c:pt idx="1262">
                  <c:v>-4.4437300000000004</c:v>
                </c:pt>
                <c:pt idx="1263">
                  <c:v>-4.4260429999999999</c:v>
                </c:pt>
                <c:pt idx="1264">
                  <c:v>-4.4247719999999999</c:v>
                </c:pt>
                <c:pt idx="1265">
                  <c:v>-4.4357810000000004</c:v>
                </c:pt>
                <c:pt idx="1266">
                  <c:v>-4.440099</c:v>
                </c:pt>
                <c:pt idx="1267">
                  <c:v>-4.4657229999999997</c:v>
                </c:pt>
                <c:pt idx="1268">
                  <c:v>-4.3810180000000001</c:v>
                </c:pt>
                <c:pt idx="1269">
                  <c:v>-4.3757140000000003</c:v>
                </c:pt>
                <c:pt idx="1270">
                  <c:v>-4.3845679999999998</c:v>
                </c:pt>
                <c:pt idx="1271">
                  <c:v>-4.3766470000000002</c:v>
                </c:pt>
                <c:pt idx="1272">
                  <c:v>-4.372878</c:v>
                </c:pt>
                <c:pt idx="1273">
                  <c:v>-4.3647919999999996</c:v>
                </c:pt>
                <c:pt idx="1274">
                  <c:v>-4.367362</c:v>
                </c:pt>
                <c:pt idx="1275">
                  <c:v>-4.3768099999999999</c:v>
                </c:pt>
                <c:pt idx="1276">
                  <c:v>-4.3444890000000003</c:v>
                </c:pt>
                <c:pt idx="1277">
                  <c:v>-4.35215</c:v>
                </c:pt>
                <c:pt idx="1278">
                  <c:v>-4.3804249999999998</c:v>
                </c:pt>
                <c:pt idx="1279">
                  <c:v>-4.3075260000000002</c:v>
                </c:pt>
                <c:pt idx="1280">
                  <c:v>-4.3341370000000001</c:v>
                </c:pt>
                <c:pt idx="1281">
                  <c:v>-4.2867509999999998</c:v>
                </c:pt>
                <c:pt idx="1282">
                  <c:v>-4.3198160000000003</c:v>
                </c:pt>
                <c:pt idx="1283">
                  <c:v>-4.3206179999999996</c:v>
                </c:pt>
                <c:pt idx="1284">
                  <c:v>-4.2998760000000003</c:v>
                </c:pt>
                <c:pt idx="1285">
                  <c:v>-4.2881109999999998</c:v>
                </c:pt>
                <c:pt idx="1286">
                  <c:v>-4.2972330000000003</c:v>
                </c:pt>
                <c:pt idx="1287">
                  <c:v>-4.2834700000000003</c:v>
                </c:pt>
                <c:pt idx="1288">
                  <c:v>-4.2779959999999999</c:v>
                </c:pt>
                <c:pt idx="1289">
                  <c:v>-4.2527730000000004</c:v>
                </c:pt>
                <c:pt idx="1290">
                  <c:v>-4.2572320000000001</c:v>
                </c:pt>
                <c:pt idx="1291">
                  <c:v>-4.2431089999999996</c:v>
                </c:pt>
                <c:pt idx="1292">
                  <c:v>-4.2202440000000001</c:v>
                </c:pt>
                <c:pt idx="1293">
                  <c:v>-4.2240520000000004</c:v>
                </c:pt>
                <c:pt idx="1294">
                  <c:v>-4.2342139999999997</c:v>
                </c:pt>
                <c:pt idx="1295">
                  <c:v>-4.2160729999999997</c:v>
                </c:pt>
                <c:pt idx="1296">
                  <c:v>-4.2031260000000001</c:v>
                </c:pt>
                <c:pt idx="1297">
                  <c:v>-4.2272780000000001</c:v>
                </c:pt>
                <c:pt idx="1298">
                  <c:v>-4.2135790000000002</c:v>
                </c:pt>
                <c:pt idx="1299">
                  <c:v>-4.1838699999999998</c:v>
                </c:pt>
                <c:pt idx="1300">
                  <c:v>-4.1829090000000004</c:v>
                </c:pt>
                <c:pt idx="1301">
                  <c:v>-4.1794880000000001</c:v>
                </c:pt>
                <c:pt idx="1302">
                  <c:v>-4.2158819999999997</c:v>
                </c:pt>
                <c:pt idx="1303">
                  <c:v>-4.2090620000000003</c:v>
                </c:pt>
                <c:pt idx="1304">
                  <c:v>-4.1639239999999997</c:v>
                </c:pt>
                <c:pt idx="1305">
                  <c:v>-4.1689619999999996</c:v>
                </c:pt>
                <c:pt idx="1306">
                  <c:v>-4.1634969999999996</c:v>
                </c:pt>
                <c:pt idx="1307">
                  <c:v>-4.2113670000000001</c:v>
                </c:pt>
                <c:pt idx="1308">
                  <c:v>-4.2191470000000004</c:v>
                </c:pt>
                <c:pt idx="1309">
                  <c:v>-4.2174579999999997</c:v>
                </c:pt>
                <c:pt idx="1310">
                  <c:v>-4.2374510000000001</c:v>
                </c:pt>
                <c:pt idx="1311">
                  <c:v>-4.2584</c:v>
                </c:pt>
                <c:pt idx="1312">
                  <c:v>-4.2688680000000003</c:v>
                </c:pt>
                <c:pt idx="1313">
                  <c:v>-4.287782</c:v>
                </c:pt>
                <c:pt idx="1314">
                  <c:v>-4.2808970000000004</c:v>
                </c:pt>
                <c:pt idx="1315">
                  <c:v>-4.2998339999999997</c:v>
                </c:pt>
                <c:pt idx="1316">
                  <c:v>-4.2752140000000001</c:v>
                </c:pt>
                <c:pt idx="1317">
                  <c:v>-4.2871860000000002</c:v>
                </c:pt>
                <c:pt idx="1318">
                  <c:v>-4.3373590000000002</c:v>
                </c:pt>
                <c:pt idx="1319">
                  <c:v>-4.3111699999999997</c:v>
                </c:pt>
                <c:pt idx="1320">
                  <c:v>-4.3382399999999999</c:v>
                </c:pt>
                <c:pt idx="1321">
                  <c:v>-4.3669500000000001</c:v>
                </c:pt>
                <c:pt idx="1322">
                  <c:v>-4.3201700000000001</c:v>
                </c:pt>
                <c:pt idx="1323">
                  <c:v>-4.3419439999999998</c:v>
                </c:pt>
                <c:pt idx="1324">
                  <c:v>-4.3617059999999999</c:v>
                </c:pt>
                <c:pt idx="1325">
                  <c:v>-4.3575480000000004</c:v>
                </c:pt>
                <c:pt idx="1326">
                  <c:v>-4.3846749999999997</c:v>
                </c:pt>
                <c:pt idx="1327">
                  <c:v>-4.3862680000000003</c:v>
                </c:pt>
                <c:pt idx="1328">
                  <c:v>-4.4189610000000004</c:v>
                </c:pt>
                <c:pt idx="1329">
                  <c:v>-4.437354</c:v>
                </c:pt>
                <c:pt idx="1330">
                  <c:v>-4.4501840000000001</c:v>
                </c:pt>
                <c:pt idx="1331">
                  <c:v>-4.4418340000000001</c:v>
                </c:pt>
                <c:pt idx="1332">
                  <c:v>-4.4487480000000001</c:v>
                </c:pt>
                <c:pt idx="1333">
                  <c:v>-4.4234</c:v>
                </c:pt>
                <c:pt idx="1334">
                  <c:v>-4.3619009999999996</c:v>
                </c:pt>
                <c:pt idx="1335">
                  <c:v>-4.3806370000000001</c:v>
                </c:pt>
                <c:pt idx="1336">
                  <c:v>-4.4058140000000003</c:v>
                </c:pt>
                <c:pt idx="1337">
                  <c:v>-4.4550720000000004</c:v>
                </c:pt>
                <c:pt idx="1338">
                  <c:v>-4.4648409999999998</c:v>
                </c:pt>
                <c:pt idx="1339">
                  <c:v>-4.4787369999999997</c:v>
                </c:pt>
                <c:pt idx="1340">
                  <c:v>-4.5021240000000002</c:v>
                </c:pt>
                <c:pt idx="1341">
                  <c:v>-4.5444659999999999</c:v>
                </c:pt>
                <c:pt idx="1342">
                  <c:v>-4.529744</c:v>
                </c:pt>
                <c:pt idx="1343">
                  <c:v>-4.5722170000000002</c:v>
                </c:pt>
                <c:pt idx="1344">
                  <c:v>-4.631087</c:v>
                </c:pt>
                <c:pt idx="1345">
                  <c:v>-4.5804840000000002</c:v>
                </c:pt>
                <c:pt idx="1346">
                  <c:v>-4.5735060000000001</c:v>
                </c:pt>
                <c:pt idx="1347">
                  <c:v>-4.5883640000000003</c:v>
                </c:pt>
                <c:pt idx="1348">
                  <c:v>-4.6091810000000004</c:v>
                </c:pt>
                <c:pt idx="1349">
                  <c:v>-4.6422119999999998</c:v>
                </c:pt>
                <c:pt idx="1350">
                  <c:v>-4.6538579999999996</c:v>
                </c:pt>
                <c:pt idx="1351">
                  <c:v>-4.6259259999999998</c:v>
                </c:pt>
                <c:pt idx="1352">
                  <c:v>-4.5964869999999998</c:v>
                </c:pt>
                <c:pt idx="1353">
                  <c:v>-4.6560940000000004</c:v>
                </c:pt>
                <c:pt idx="1354">
                  <c:v>-4.6458130000000004</c:v>
                </c:pt>
                <c:pt idx="1355">
                  <c:v>-4.6509549999999997</c:v>
                </c:pt>
                <c:pt idx="1356">
                  <c:v>-4.6864850000000002</c:v>
                </c:pt>
                <c:pt idx="1357">
                  <c:v>-4.7535959999999999</c:v>
                </c:pt>
                <c:pt idx="1358">
                  <c:v>-4.7656049999999999</c:v>
                </c:pt>
                <c:pt idx="1359">
                  <c:v>-4.7931850000000003</c:v>
                </c:pt>
                <c:pt idx="1360">
                  <c:v>-4.7248760000000001</c:v>
                </c:pt>
                <c:pt idx="1361">
                  <c:v>-4.7194000000000003</c:v>
                </c:pt>
                <c:pt idx="1362">
                  <c:v>-4.7650940000000004</c:v>
                </c:pt>
                <c:pt idx="1363">
                  <c:v>-4.8522930000000004</c:v>
                </c:pt>
                <c:pt idx="1364">
                  <c:v>-4.8595730000000001</c:v>
                </c:pt>
                <c:pt idx="1365">
                  <c:v>-4.9346160000000001</c:v>
                </c:pt>
                <c:pt idx="1366">
                  <c:v>-4.9812839999999996</c:v>
                </c:pt>
                <c:pt idx="1367">
                  <c:v>-5.0424189999999998</c:v>
                </c:pt>
                <c:pt idx="1368">
                  <c:v>-5.0772779999999997</c:v>
                </c:pt>
                <c:pt idx="1369">
                  <c:v>-5.152838</c:v>
                </c:pt>
                <c:pt idx="1370">
                  <c:v>-5.1760479999999998</c:v>
                </c:pt>
                <c:pt idx="1371">
                  <c:v>-5.2253030000000003</c:v>
                </c:pt>
                <c:pt idx="1372">
                  <c:v>-5.2747099999999998</c:v>
                </c:pt>
                <c:pt idx="1373">
                  <c:v>-5.3349880000000001</c:v>
                </c:pt>
                <c:pt idx="1374">
                  <c:v>-5.3492889999999997</c:v>
                </c:pt>
                <c:pt idx="1375">
                  <c:v>-5.3946860000000001</c:v>
                </c:pt>
                <c:pt idx="1376">
                  <c:v>-5.4478920000000004</c:v>
                </c:pt>
                <c:pt idx="1377">
                  <c:v>-5.5208490000000001</c:v>
                </c:pt>
                <c:pt idx="1378">
                  <c:v>-5.577769</c:v>
                </c:pt>
                <c:pt idx="1379">
                  <c:v>-5.5983770000000002</c:v>
                </c:pt>
                <c:pt idx="1380">
                  <c:v>-5.6888680000000003</c:v>
                </c:pt>
                <c:pt idx="1381">
                  <c:v>-5.7108759999999998</c:v>
                </c:pt>
                <c:pt idx="1382">
                  <c:v>-5.7327579999999996</c:v>
                </c:pt>
                <c:pt idx="1383">
                  <c:v>-5.7769589999999997</c:v>
                </c:pt>
                <c:pt idx="1384">
                  <c:v>-5.8262450000000001</c:v>
                </c:pt>
                <c:pt idx="1385">
                  <c:v>-5.8830640000000001</c:v>
                </c:pt>
                <c:pt idx="1386">
                  <c:v>-5.8924659999999998</c:v>
                </c:pt>
                <c:pt idx="1387">
                  <c:v>-5.9268710000000002</c:v>
                </c:pt>
                <c:pt idx="1388">
                  <c:v>-5.9665210000000002</c:v>
                </c:pt>
                <c:pt idx="1389">
                  <c:v>-5.9858900000000004</c:v>
                </c:pt>
                <c:pt idx="1390">
                  <c:v>-6.0016379999999998</c:v>
                </c:pt>
                <c:pt idx="1391">
                  <c:v>-6.0597690000000002</c:v>
                </c:pt>
                <c:pt idx="1392">
                  <c:v>-6.046799</c:v>
                </c:pt>
                <c:pt idx="1393">
                  <c:v>-6.129734</c:v>
                </c:pt>
                <c:pt idx="1394">
                  <c:v>-6.0861599999999996</c:v>
                </c:pt>
                <c:pt idx="1395">
                  <c:v>-6.1079720000000002</c:v>
                </c:pt>
                <c:pt idx="1396">
                  <c:v>-6.1384910000000001</c:v>
                </c:pt>
                <c:pt idx="1397">
                  <c:v>-6.177962</c:v>
                </c:pt>
                <c:pt idx="1398">
                  <c:v>-6.2119229999999996</c:v>
                </c:pt>
                <c:pt idx="1399">
                  <c:v>-6.270486</c:v>
                </c:pt>
                <c:pt idx="1400">
                  <c:v>-6.2663039999999999</c:v>
                </c:pt>
                <c:pt idx="1401">
                  <c:v>-6.2826420000000001</c:v>
                </c:pt>
                <c:pt idx="1402">
                  <c:v>-6.2968529999999996</c:v>
                </c:pt>
                <c:pt idx="1403">
                  <c:v>-6.3485839999999998</c:v>
                </c:pt>
                <c:pt idx="1404">
                  <c:v>-6.3410529999999996</c:v>
                </c:pt>
                <c:pt idx="1405">
                  <c:v>-6.3889199999999997</c:v>
                </c:pt>
                <c:pt idx="1406">
                  <c:v>-6.4154840000000002</c:v>
                </c:pt>
                <c:pt idx="1407">
                  <c:v>-6.3781330000000001</c:v>
                </c:pt>
                <c:pt idx="1408">
                  <c:v>-6.393745</c:v>
                </c:pt>
                <c:pt idx="1409">
                  <c:v>-6.4251690000000004</c:v>
                </c:pt>
                <c:pt idx="1410">
                  <c:v>-6.4787489999999996</c:v>
                </c:pt>
                <c:pt idx="1411">
                  <c:v>-6.509188</c:v>
                </c:pt>
                <c:pt idx="1412">
                  <c:v>-6.5375940000000003</c:v>
                </c:pt>
                <c:pt idx="1413">
                  <c:v>-6.5575349999999997</c:v>
                </c:pt>
                <c:pt idx="1414">
                  <c:v>-6.6014879999999998</c:v>
                </c:pt>
                <c:pt idx="1415">
                  <c:v>-6.6118240000000004</c:v>
                </c:pt>
                <c:pt idx="1416">
                  <c:v>-6.6509010000000002</c:v>
                </c:pt>
                <c:pt idx="1417">
                  <c:v>-6.6804569999999996</c:v>
                </c:pt>
                <c:pt idx="1418">
                  <c:v>-6.7334110000000003</c:v>
                </c:pt>
                <c:pt idx="1419">
                  <c:v>-6.7570810000000003</c:v>
                </c:pt>
                <c:pt idx="1420">
                  <c:v>-6.7472510000000003</c:v>
                </c:pt>
                <c:pt idx="1421">
                  <c:v>-6.797479</c:v>
                </c:pt>
                <c:pt idx="1422">
                  <c:v>-6.8260759999999996</c:v>
                </c:pt>
                <c:pt idx="1423">
                  <c:v>-6.8420519999999998</c:v>
                </c:pt>
                <c:pt idx="1424">
                  <c:v>-6.8455859999999999</c:v>
                </c:pt>
                <c:pt idx="1425">
                  <c:v>-6.872522</c:v>
                </c:pt>
                <c:pt idx="1426">
                  <c:v>-6.896026</c:v>
                </c:pt>
                <c:pt idx="1427">
                  <c:v>-6.8941540000000003</c:v>
                </c:pt>
                <c:pt idx="1428">
                  <c:v>-6.904331</c:v>
                </c:pt>
                <c:pt idx="1429">
                  <c:v>-6.8774199999999999</c:v>
                </c:pt>
                <c:pt idx="1430">
                  <c:v>-6.8827309999999997</c:v>
                </c:pt>
                <c:pt idx="1431">
                  <c:v>-6.8882539999999999</c:v>
                </c:pt>
                <c:pt idx="1432">
                  <c:v>-6.8989330000000004</c:v>
                </c:pt>
                <c:pt idx="1433">
                  <c:v>-6.9751899999999996</c:v>
                </c:pt>
                <c:pt idx="1434">
                  <c:v>-7.0281739999999999</c:v>
                </c:pt>
                <c:pt idx="1435">
                  <c:v>-7.0457229999999997</c:v>
                </c:pt>
                <c:pt idx="1436">
                  <c:v>-7.0887229999999999</c:v>
                </c:pt>
                <c:pt idx="1437">
                  <c:v>-7.1277739999999996</c:v>
                </c:pt>
                <c:pt idx="1438">
                  <c:v>-7.2145820000000001</c:v>
                </c:pt>
                <c:pt idx="1439">
                  <c:v>-7.2480919999999998</c:v>
                </c:pt>
                <c:pt idx="1440">
                  <c:v>-7.2814259999999997</c:v>
                </c:pt>
                <c:pt idx="1441">
                  <c:v>-7.306413</c:v>
                </c:pt>
                <c:pt idx="1442">
                  <c:v>-7.3679360000000003</c:v>
                </c:pt>
                <c:pt idx="1443">
                  <c:v>-7.3801439999999996</c:v>
                </c:pt>
                <c:pt idx="1444">
                  <c:v>-2.5770759999999999</c:v>
                </c:pt>
                <c:pt idx="1445">
                  <c:v>-2.0604999999999998E-2</c:v>
                </c:pt>
                <c:pt idx="1446">
                  <c:v>0.25021199999999999</c:v>
                </c:pt>
                <c:pt idx="1447">
                  <c:v>0.33523500000000001</c:v>
                </c:pt>
                <c:pt idx="1448">
                  <c:v>0.42390499999999998</c:v>
                </c:pt>
                <c:pt idx="1449">
                  <c:v>0.51351999999999998</c:v>
                </c:pt>
                <c:pt idx="1450">
                  <c:v>0.57137899999999997</c:v>
                </c:pt>
                <c:pt idx="1451">
                  <c:v>0.65866899999999995</c:v>
                </c:pt>
                <c:pt idx="1452">
                  <c:v>0.77244400000000002</c:v>
                </c:pt>
                <c:pt idx="1453">
                  <c:v>1.0888469999999999</c:v>
                </c:pt>
                <c:pt idx="1454">
                  <c:v>1.9608680000000001</c:v>
                </c:pt>
                <c:pt idx="1455">
                  <c:v>4.3304650000000002</c:v>
                </c:pt>
                <c:pt idx="1456">
                  <c:v>6.5084790000000003</c:v>
                </c:pt>
                <c:pt idx="1457">
                  <c:v>8.0562900000000006</c:v>
                </c:pt>
                <c:pt idx="1458">
                  <c:v>9.7864920000000009</c:v>
                </c:pt>
                <c:pt idx="1459">
                  <c:v>10.235682000000001</c:v>
                </c:pt>
                <c:pt idx="1460">
                  <c:v>10.415346</c:v>
                </c:pt>
                <c:pt idx="1461">
                  <c:v>10.655170999999999</c:v>
                </c:pt>
                <c:pt idx="1462">
                  <c:v>10.002340999999999</c:v>
                </c:pt>
                <c:pt idx="1463">
                  <c:v>3.6734469999999999</c:v>
                </c:pt>
                <c:pt idx="1464">
                  <c:v>-2.663789</c:v>
                </c:pt>
                <c:pt idx="1465">
                  <c:v>-3.2982369999999999</c:v>
                </c:pt>
                <c:pt idx="1466">
                  <c:v>-3.7853520000000001</c:v>
                </c:pt>
                <c:pt idx="1467">
                  <c:v>-4.1508539999999998</c:v>
                </c:pt>
                <c:pt idx="1468">
                  <c:v>-4.3856919999999997</c:v>
                </c:pt>
                <c:pt idx="1469">
                  <c:v>-4.3356599999999998</c:v>
                </c:pt>
                <c:pt idx="1470">
                  <c:v>-3.719198</c:v>
                </c:pt>
                <c:pt idx="1471">
                  <c:v>-4.2910079999999997</c:v>
                </c:pt>
                <c:pt idx="1472">
                  <c:v>-4.4427859999999999</c:v>
                </c:pt>
                <c:pt idx="1473">
                  <c:v>-4.0991980000000003</c:v>
                </c:pt>
                <c:pt idx="1474">
                  <c:v>-4.3489659999999999</c:v>
                </c:pt>
                <c:pt idx="1475">
                  <c:v>-4.5737930000000002</c:v>
                </c:pt>
                <c:pt idx="1476">
                  <c:v>-4.6681429999999997</c:v>
                </c:pt>
                <c:pt idx="1477">
                  <c:v>-4.601483</c:v>
                </c:pt>
                <c:pt idx="1478">
                  <c:v>-4.508559</c:v>
                </c:pt>
                <c:pt idx="1479">
                  <c:v>-4.4194639999999996</c:v>
                </c:pt>
                <c:pt idx="1480">
                  <c:v>-4.4241529999999996</c:v>
                </c:pt>
                <c:pt idx="1481">
                  <c:v>-4.4863600000000003</c:v>
                </c:pt>
                <c:pt idx="1482">
                  <c:v>-4.5345190000000004</c:v>
                </c:pt>
                <c:pt idx="1483">
                  <c:v>-4.6131929999999999</c:v>
                </c:pt>
                <c:pt idx="1484">
                  <c:v>-4.6552990000000003</c:v>
                </c:pt>
                <c:pt idx="1485">
                  <c:v>-4.6371159999999998</c:v>
                </c:pt>
                <c:pt idx="1486">
                  <c:v>-4.6328620000000003</c:v>
                </c:pt>
                <c:pt idx="1487">
                  <c:v>-4.6620619999999997</c:v>
                </c:pt>
                <c:pt idx="1488">
                  <c:v>-4.6671800000000001</c:v>
                </c:pt>
                <c:pt idx="1489">
                  <c:v>-4.7142059999999999</c:v>
                </c:pt>
                <c:pt idx="1490">
                  <c:v>-4.7090129999999997</c:v>
                </c:pt>
                <c:pt idx="1491">
                  <c:v>-4.7195830000000001</c:v>
                </c:pt>
                <c:pt idx="1492">
                  <c:v>-4.7081400000000002</c:v>
                </c:pt>
                <c:pt idx="1493">
                  <c:v>-4.7207720000000002</c:v>
                </c:pt>
                <c:pt idx="1494">
                  <c:v>-4.7082129999999998</c:v>
                </c:pt>
                <c:pt idx="1495">
                  <c:v>-4.7172369999999999</c:v>
                </c:pt>
                <c:pt idx="1496">
                  <c:v>-4.706607</c:v>
                </c:pt>
                <c:pt idx="1497">
                  <c:v>-4.7161489999999997</c:v>
                </c:pt>
                <c:pt idx="1498">
                  <c:v>-4.7215109999999996</c:v>
                </c:pt>
                <c:pt idx="1499">
                  <c:v>-4.7192230000000004</c:v>
                </c:pt>
                <c:pt idx="1500">
                  <c:v>-4.7043049999999997</c:v>
                </c:pt>
                <c:pt idx="1501">
                  <c:v>-4.7150790000000002</c:v>
                </c:pt>
                <c:pt idx="1502">
                  <c:v>-4.7169150000000002</c:v>
                </c:pt>
                <c:pt idx="1503">
                  <c:v>-4.6762639999999998</c:v>
                </c:pt>
                <c:pt idx="1504">
                  <c:v>-4.7151500000000004</c:v>
                </c:pt>
                <c:pt idx="1505">
                  <c:v>-4.7172470000000004</c:v>
                </c:pt>
                <c:pt idx="1506">
                  <c:v>-4.7159190000000004</c:v>
                </c:pt>
                <c:pt idx="1507">
                  <c:v>-4.7171859999999999</c:v>
                </c:pt>
                <c:pt idx="1508">
                  <c:v>-4.7063090000000001</c:v>
                </c:pt>
                <c:pt idx="1509">
                  <c:v>-4.6778019999999998</c:v>
                </c:pt>
                <c:pt idx="1510">
                  <c:v>-4.6911180000000003</c:v>
                </c:pt>
                <c:pt idx="1511">
                  <c:v>-4.6563549999999996</c:v>
                </c:pt>
                <c:pt idx="1512">
                  <c:v>-4.6681499999999998</c:v>
                </c:pt>
                <c:pt idx="1513">
                  <c:v>-4.6452249999999999</c:v>
                </c:pt>
                <c:pt idx="1514">
                  <c:v>-4.6080030000000001</c:v>
                </c:pt>
                <c:pt idx="1515">
                  <c:v>-4.5637780000000001</c:v>
                </c:pt>
                <c:pt idx="1516">
                  <c:v>-4.5363179999999996</c:v>
                </c:pt>
                <c:pt idx="1517">
                  <c:v>-4.5185149999999998</c:v>
                </c:pt>
                <c:pt idx="1518">
                  <c:v>-4.5160559999999998</c:v>
                </c:pt>
                <c:pt idx="1519">
                  <c:v>-4.5118960000000001</c:v>
                </c:pt>
                <c:pt idx="1520">
                  <c:v>-4.5290359999999996</c:v>
                </c:pt>
                <c:pt idx="1521">
                  <c:v>-4.5214590000000001</c:v>
                </c:pt>
                <c:pt idx="1522">
                  <c:v>-4.5239510000000003</c:v>
                </c:pt>
                <c:pt idx="1523">
                  <c:v>-4.5318420000000001</c:v>
                </c:pt>
                <c:pt idx="1524">
                  <c:v>-4.5280329999999998</c:v>
                </c:pt>
                <c:pt idx="1525">
                  <c:v>-4.5198340000000004</c:v>
                </c:pt>
                <c:pt idx="1526">
                  <c:v>-4.5736520000000001</c:v>
                </c:pt>
                <c:pt idx="1527">
                  <c:v>-4.5808369999999998</c:v>
                </c:pt>
                <c:pt idx="1528">
                  <c:v>-4.6325589999999996</c:v>
                </c:pt>
                <c:pt idx="1529">
                  <c:v>-4.6947349999999997</c:v>
                </c:pt>
                <c:pt idx="1530">
                  <c:v>-4.7463730000000002</c:v>
                </c:pt>
                <c:pt idx="1531">
                  <c:v>-4.79298</c:v>
                </c:pt>
                <c:pt idx="1532">
                  <c:v>-4.8323309999999999</c:v>
                </c:pt>
                <c:pt idx="1533">
                  <c:v>-4.8982279999999996</c:v>
                </c:pt>
                <c:pt idx="1534">
                  <c:v>-4.9623210000000002</c:v>
                </c:pt>
                <c:pt idx="1535">
                  <c:v>-4.9850529999999997</c:v>
                </c:pt>
                <c:pt idx="1536">
                  <c:v>-5.0824540000000002</c:v>
                </c:pt>
                <c:pt idx="1537">
                  <c:v>-5.1117569999999999</c:v>
                </c:pt>
                <c:pt idx="1538">
                  <c:v>-5.140002</c:v>
                </c:pt>
                <c:pt idx="1539">
                  <c:v>-5.1465399999999999</c:v>
                </c:pt>
                <c:pt idx="1540">
                  <c:v>-5.191389</c:v>
                </c:pt>
                <c:pt idx="1541">
                  <c:v>-5.2213469999999997</c:v>
                </c:pt>
                <c:pt idx="1542">
                  <c:v>-5.244529</c:v>
                </c:pt>
                <c:pt idx="1543">
                  <c:v>-5.2597139999999998</c:v>
                </c:pt>
                <c:pt idx="1544">
                  <c:v>-5.2487789999999999</c:v>
                </c:pt>
                <c:pt idx="1545">
                  <c:v>-5.2583760000000002</c:v>
                </c:pt>
                <c:pt idx="1546">
                  <c:v>-5.2966189999999997</c:v>
                </c:pt>
                <c:pt idx="1547">
                  <c:v>-5.3369369999999998</c:v>
                </c:pt>
                <c:pt idx="1548">
                  <c:v>-5.3520709999999996</c:v>
                </c:pt>
                <c:pt idx="1549">
                  <c:v>-5.3662330000000003</c:v>
                </c:pt>
                <c:pt idx="1550">
                  <c:v>-5.3782189999999996</c:v>
                </c:pt>
                <c:pt idx="1551">
                  <c:v>-5.4085200000000002</c:v>
                </c:pt>
                <c:pt idx="1552">
                  <c:v>-5.4025980000000002</c:v>
                </c:pt>
                <c:pt idx="1553">
                  <c:v>-5.4356559999999998</c:v>
                </c:pt>
                <c:pt idx="1554">
                  <c:v>-5.4711169999999996</c:v>
                </c:pt>
                <c:pt idx="1555">
                  <c:v>-5.4599200000000003</c:v>
                </c:pt>
                <c:pt idx="1556">
                  <c:v>-5.4831159999999999</c:v>
                </c:pt>
                <c:pt idx="1557">
                  <c:v>-5.4769449999999997</c:v>
                </c:pt>
                <c:pt idx="1558">
                  <c:v>-5.4695410000000004</c:v>
                </c:pt>
                <c:pt idx="1559">
                  <c:v>-5.5022260000000003</c:v>
                </c:pt>
                <c:pt idx="1560">
                  <c:v>-5.4537459999999998</c:v>
                </c:pt>
                <c:pt idx="1561">
                  <c:v>-5.4770190000000003</c:v>
                </c:pt>
                <c:pt idx="1562">
                  <c:v>-5.5189170000000001</c:v>
                </c:pt>
                <c:pt idx="1563">
                  <c:v>-5.5418180000000001</c:v>
                </c:pt>
                <c:pt idx="1564">
                  <c:v>-5.5418940000000001</c:v>
                </c:pt>
                <c:pt idx="1565">
                  <c:v>-5.5677659999999998</c:v>
                </c:pt>
                <c:pt idx="1566">
                  <c:v>-5.5803149999999997</c:v>
                </c:pt>
                <c:pt idx="1567">
                  <c:v>-5.5600719999999999</c:v>
                </c:pt>
                <c:pt idx="1568">
                  <c:v>-5.5474740000000002</c:v>
                </c:pt>
                <c:pt idx="1569">
                  <c:v>-5.4842849999999999</c:v>
                </c:pt>
                <c:pt idx="1570">
                  <c:v>-5.507816</c:v>
                </c:pt>
                <c:pt idx="1571">
                  <c:v>-5.4834360000000002</c:v>
                </c:pt>
                <c:pt idx="1572">
                  <c:v>-5.5293419999999998</c:v>
                </c:pt>
                <c:pt idx="1573">
                  <c:v>-5.5505690000000003</c:v>
                </c:pt>
                <c:pt idx="1574">
                  <c:v>-5.5740040000000004</c:v>
                </c:pt>
                <c:pt idx="1575">
                  <c:v>-5.536886</c:v>
                </c:pt>
                <c:pt idx="1576">
                  <c:v>-5.5758159999999997</c:v>
                </c:pt>
                <c:pt idx="1577">
                  <c:v>-5.5667660000000003</c:v>
                </c:pt>
                <c:pt idx="1578">
                  <c:v>-5.6037049999999997</c:v>
                </c:pt>
                <c:pt idx="1579">
                  <c:v>-5.6370699999999996</c:v>
                </c:pt>
                <c:pt idx="1580">
                  <c:v>-5.6304850000000002</c:v>
                </c:pt>
                <c:pt idx="1581">
                  <c:v>-5.6091980000000001</c:v>
                </c:pt>
                <c:pt idx="1582">
                  <c:v>-5.6722780000000004</c:v>
                </c:pt>
                <c:pt idx="1583">
                  <c:v>-5.6648449999999997</c:v>
                </c:pt>
                <c:pt idx="1584">
                  <c:v>-5.6485859999999999</c:v>
                </c:pt>
                <c:pt idx="1585">
                  <c:v>-5.6543970000000003</c:v>
                </c:pt>
                <c:pt idx="1586">
                  <c:v>-5.6653979999999997</c:v>
                </c:pt>
                <c:pt idx="1587">
                  <c:v>-5.6673260000000001</c:v>
                </c:pt>
                <c:pt idx="1588">
                  <c:v>-5.6131710000000004</c:v>
                </c:pt>
                <c:pt idx="1589">
                  <c:v>-5.6268799999999999</c:v>
                </c:pt>
                <c:pt idx="1590">
                  <c:v>-5.6304780000000001</c:v>
                </c:pt>
                <c:pt idx="1591">
                  <c:v>-5.6599279999999998</c:v>
                </c:pt>
                <c:pt idx="1592">
                  <c:v>-5.6581840000000003</c:v>
                </c:pt>
                <c:pt idx="1593">
                  <c:v>-5.7056990000000001</c:v>
                </c:pt>
                <c:pt idx="1594">
                  <c:v>-5.7115539999999996</c:v>
                </c:pt>
                <c:pt idx="1595">
                  <c:v>-5.7128300000000003</c:v>
                </c:pt>
                <c:pt idx="1596">
                  <c:v>-5.7621789999999997</c:v>
                </c:pt>
                <c:pt idx="1597">
                  <c:v>-5.762791</c:v>
                </c:pt>
                <c:pt idx="1598">
                  <c:v>-5.7787240000000004</c:v>
                </c:pt>
                <c:pt idx="1599">
                  <c:v>-5.7787819999999996</c:v>
                </c:pt>
                <c:pt idx="1600">
                  <c:v>-5.7923119999999999</c:v>
                </c:pt>
                <c:pt idx="1601">
                  <c:v>-5.7955509999999997</c:v>
                </c:pt>
                <c:pt idx="1602">
                  <c:v>-5.783093</c:v>
                </c:pt>
                <c:pt idx="1603">
                  <c:v>-5.788246</c:v>
                </c:pt>
                <c:pt idx="1604">
                  <c:v>-5.7870509999999999</c:v>
                </c:pt>
                <c:pt idx="1605">
                  <c:v>-5.8175939999999997</c:v>
                </c:pt>
                <c:pt idx="1606">
                  <c:v>-5.8326169999999999</c:v>
                </c:pt>
                <c:pt idx="1607">
                  <c:v>-5.8546060000000004</c:v>
                </c:pt>
                <c:pt idx="1608">
                  <c:v>-5.8645959999999997</c:v>
                </c:pt>
                <c:pt idx="1609">
                  <c:v>-5.8798789999999999</c:v>
                </c:pt>
                <c:pt idx="1610">
                  <c:v>-5.9019329999999997</c:v>
                </c:pt>
                <c:pt idx="1611">
                  <c:v>-5.8879279999999996</c:v>
                </c:pt>
                <c:pt idx="1612">
                  <c:v>-5.88673</c:v>
                </c:pt>
                <c:pt idx="1613">
                  <c:v>-5.9333140000000002</c:v>
                </c:pt>
                <c:pt idx="1614">
                  <c:v>-5.9425410000000003</c:v>
                </c:pt>
                <c:pt idx="1615">
                  <c:v>-5.960712</c:v>
                </c:pt>
                <c:pt idx="1616">
                  <c:v>-6.0061799999999996</c:v>
                </c:pt>
                <c:pt idx="1617">
                  <c:v>-6.0268059999999997</c:v>
                </c:pt>
                <c:pt idx="1618">
                  <c:v>-6.0318110000000003</c:v>
                </c:pt>
                <c:pt idx="1619">
                  <c:v>-6.0770239999999998</c:v>
                </c:pt>
                <c:pt idx="1620">
                  <c:v>-6.0426770000000003</c:v>
                </c:pt>
                <c:pt idx="1621">
                  <c:v>-6.0175530000000004</c:v>
                </c:pt>
                <c:pt idx="1622">
                  <c:v>-6.0702680000000004</c:v>
                </c:pt>
                <c:pt idx="1623">
                  <c:v>-6.0798310000000004</c:v>
                </c:pt>
                <c:pt idx="1624">
                  <c:v>-6.127059</c:v>
                </c:pt>
                <c:pt idx="1625">
                  <c:v>-6.1355199999999996</c:v>
                </c:pt>
                <c:pt idx="1626">
                  <c:v>-6.2040179999999996</c:v>
                </c:pt>
                <c:pt idx="1627">
                  <c:v>-6.2492919999999996</c:v>
                </c:pt>
                <c:pt idx="1628">
                  <c:v>-6.3138550000000002</c:v>
                </c:pt>
                <c:pt idx="1629">
                  <c:v>-6.357952</c:v>
                </c:pt>
                <c:pt idx="1630">
                  <c:v>-6.3859469999999998</c:v>
                </c:pt>
                <c:pt idx="1631">
                  <c:v>-6.4477010000000003</c:v>
                </c:pt>
                <c:pt idx="1632">
                  <c:v>-6.474272</c:v>
                </c:pt>
                <c:pt idx="1633">
                  <c:v>-6.5181560000000003</c:v>
                </c:pt>
                <c:pt idx="1634">
                  <c:v>-6.5868679999999999</c:v>
                </c:pt>
                <c:pt idx="1635">
                  <c:v>-6.6197559999999998</c:v>
                </c:pt>
                <c:pt idx="1636">
                  <c:v>-6.654954</c:v>
                </c:pt>
                <c:pt idx="1637">
                  <c:v>-6.6992760000000002</c:v>
                </c:pt>
                <c:pt idx="1638">
                  <c:v>-6.7766510000000002</c:v>
                </c:pt>
                <c:pt idx="1639">
                  <c:v>-6.765396</c:v>
                </c:pt>
                <c:pt idx="1640">
                  <c:v>-6.7280069999999998</c:v>
                </c:pt>
                <c:pt idx="1641">
                  <c:v>-6.732494</c:v>
                </c:pt>
                <c:pt idx="1642">
                  <c:v>-6.7884190000000002</c:v>
                </c:pt>
                <c:pt idx="1643">
                  <c:v>-6.8177050000000001</c:v>
                </c:pt>
                <c:pt idx="1644">
                  <c:v>-6.8744189999999996</c:v>
                </c:pt>
                <c:pt idx="1645">
                  <c:v>-6.9093520000000002</c:v>
                </c:pt>
                <c:pt idx="1646">
                  <c:v>-6.9857750000000003</c:v>
                </c:pt>
                <c:pt idx="1647">
                  <c:v>-7.0417360000000002</c:v>
                </c:pt>
                <c:pt idx="1648">
                  <c:v>-7.0704310000000001</c:v>
                </c:pt>
                <c:pt idx="1649">
                  <c:v>-7.1106129999999999</c:v>
                </c:pt>
                <c:pt idx="1650">
                  <c:v>-7.1575360000000003</c:v>
                </c:pt>
                <c:pt idx="1651">
                  <c:v>-7.2411029999999998</c:v>
                </c:pt>
                <c:pt idx="1652">
                  <c:v>-7.2809850000000003</c:v>
                </c:pt>
                <c:pt idx="1653">
                  <c:v>-7.3326760000000002</c:v>
                </c:pt>
                <c:pt idx="1654">
                  <c:v>-7.3688859999999998</c:v>
                </c:pt>
                <c:pt idx="1655">
                  <c:v>-7.4167880000000004</c:v>
                </c:pt>
                <c:pt idx="1656">
                  <c:v>-7.4568640000000004</c:v>
                </c:pt>
                <c:pt idx="1657">
                  <c:v>-7.5113859999999999</c:v>
                </c:pt>
                <c:pt idx="1658">
                  <c:v>-7.5423280000000004</c:v>
                </c:pt>
                <c:pt idx="1659">
                  <c:v>-7.5743470000000004</c:v>
                </c:pt>
                <c:pt idx="1660">
                  <c:v>-7.669956</c:v>
                </c:pt>
                <c:pt idx="1661">
                  <c:v>-7.694941</c:v>
                </c:pt>
                <c:pt idx="1662">
                  <c:v>-7.729152</c:v>
                </c:pt>
                <c:pt idx="1663">
                  <c:v>-7.7672460000000001</c:v>
                </c:pt>
                <c:pt idx="1664">
                  <c:v>-7.8176930000000002</c:v>
                </c:pt>
                <c:pt idx="1665">
                  <c:v>-7.8325969999999998</c:v>
                </c:pt>
                <c:pt idx="1666">
                  <c:v>-7.8954060000000004</c:v>
                </c:pt>
                <c:pt idx="1667">
                  <c:v>-7.9834440000000004</c:v>
                </c:pt>
                <c:pt idx="1668">
                  <c:v>-8.0245859999999993</c:v>
                </c:pt>
                <c:pt idx="1669">
                  <c:v>-8.0888360000000006</c:v>
                </c:pt>
                <c:pt idx="1670">
                  <c:v>-8.1291869999999999</c:v>
                </c:pt>
                <c:pt idx="1671">
                  <c:v>-8.1968270000000008</c:v>
                </c:pt>
                <c:pt idx="1672">
                  <c:v>-8.2404309999999992</c:v>
                </c:pt>
                <c:pt idx="1673">
                  <c:v>-8.3073510000000006</c:v>
                </c:pt>
                <c:pt idx="1674">
                  <c:v>-8.3698099999999993</c:v>
                </c:pt>
                <c:pt idx="1675">
                  <c:v>-8.4734809999999996</c:v>
                </c:pt>
                <c:pt idx="1676">
                  <c:v>-8.5275549999999996</c:v>
                </c:pt>
                <c:pt idx="1677">
                  <c:v>-8.5891920000000006</c:v>
                </c:pt>
                <c:pt idx="1678">
                  <c:v>-8.6449239999999996</c:v>
                </c:pt>
                <c:pt idx="1679">
                  <c:v>-8.7197870000000002</c:v>
                </c:pt>
                <c:pt idx="1680">
                  <c:v>-8.7890069999999998</c:v>
                </c:pt>
                <c:pt idx="1681">
                  <c:v>-8.8496620000000004</c:v>
                </c:pt>
                <c:pt idx="1682">
                  <c:v>-8.8793220000000002</c:v>
                </c:pt>
                <c:pt idx="1683">
                  <c:v>-8.9795759999999998</c:v>
                </c:pt>
                <c:pt idx="1684">
                  <c:v>-5.3432510000000004</c:v>
                </c:pt>
                <c:pt idx="1685">
                  <c:v>-0.67080200000000001</c:v>
                </c:pt>
                <c:pt idx="1686">
                  <c:v>0.201406</c:v>
                </c:pt>
                <c:pt idx="1687">
                  <c:v>0.26167000000000001</c:v>
                </c:pt>
                <c:pt idx="1688">
                  <c:v>0.23891299999999999</c:v>
                </c:pt>
                <c:pt idx="1689">
                  <c:v>0.245592</c:v>
                </c:pt>
                <c:pt idx="1690">
                  <c:v>0.354966</c:v>
                </c:pt>
                <c:pt idx="1691">
                  <c:v>0.45598100000000003</c:v>
                </c:pt>
                <c:pt idx="1692">
                  <c:v>0.52832000000000001</c:v>
                </c:pt>
                <c:pt idx="1693">
                  <c:v>0.58960100000000004</c:v>
                </c:pt>
                <c:pt idx="1694">
                  <c:v>0.66346700000000003</c:v>
                </c:pt>
                <c:pt idx="1695">
                  <c:v>0.86615200000000003</c:v>
                </c:pt>
                <c:pt idx="1696">
                  <c:v>1.3752869999999999</c:v>
                </c:pt>
                <c:pt idx="1697">
                  <c:v>2.7755909999999999</c:v>
                </c:pt>
                <c:pt idx="1698">
                  <c:v>5.0373460000000003</c:v>
                </c:pt>
                <c:pt idx="1699">
                  <c:v>6.5866069999999999</c:v>
                </c:pt>
                <c:pt idx="1700">
                  <c:v>8.1345679999999998</c:v>
                </c:pt>
                <c:pt idx="1701">
                  <c:v>9.5346410000000006</c:v>
                </c:pt>
                <c:pt idx="1702">
                  <c:v>8.9991690000000002</c:v>
                </c:pt>
                <c:pt idx="1703">
                  <c:v>3.5048620000000001</c:v>
                </c:pt>
                <c:pt idx="1704">
                  <c:v>-3.4037799999999998</c:v>
                </c:pt>
                <c:pt idx="1705">
                  <c:v>-4.0217520000000002</c:v>
                </c:pt>
                <c:pt idx="1706">
                  <c:v>-4.4711629999999998</c:v>
                </c:pt>
                <c:pt idx="1707">
                  <c:v>-4.7222970000000002</c:v>
                </c:pt>
                <c:pt idx="1708">
                  <c:v>-5.0036620000000003</c:v>
                </c:pt>
                <c:pt idx="1709">
                  <c:v>-5.0789439999999999</c:v>
                </c:pt>
                <c:pt idx="1710">
                  <c:v>-4.3509039999999999</c:v>
                </c:pt>
                <c:pt idx="1711">
                  <c:v>-4.8141759999999998</c:v>
                </c:pt>
                <c:pt idx="1712">
                  <c:v>-4.9713589999999996</c:v>
                </c:pt>
                <c:pt idx="1713">
                  <c:v>-4.5949520000000001</c:v>
                </c:pt>
                <c:pt idx="1714">
                  <c:v>-4.7360449999999998</c:v>
                </c:pt>
                <c:pt idx="1715">
                  <c:v>-4.9199279999999996</c:v>
                </c:pt>
                <c:pt idx="1716">
                  <c:v>-5.0535059999999996</c:v>
                </c:pt>
                <c:pt idx="1717">
                  <c:v>-4.9836749999999999</c:v>
                </c:pt>
                <c:pt idx="1718">
                  <c:v>-4.8967549999999997</c:v>
                </c:pt>
                <c:pt idx="1719">
                  <c:v>-4.7840600000000002</c:v>
                </c:pt>
                <c:pt idx="1720">
                  <c:v>-4.7302679999999997</c:v>
                </c:pt>
                <c:pt idx="1721">
                  <c:v>-4.7729160000000004</c:v>
                </c:pt>
                <c:pt idx="1722">
                  <c:v>-4.8471120000000001</c:v>
                </c:pt>
                <c:pt idx="1723">
                  <c:v>-4.9100619999999999</c:v>
                </c:pt>
                <c:pt idx="1724">
                  <c:v>-4.8954329999999997</c:v>
                </c:pt>
                <c:pt idx="1725">
                  <c:v>-4.8595290000000002</c:v>
                </c:pt>
                <c:pt idx="1726">
                  <c:v>-4.858581</c:v>
                </c:pt>
                <c:pt idx="1727">
                  <c:v>-4.8253440000000003</c:v>
                </c:pt>
                <c:pt idx="1728">
                  <c:v>-4.8300960000000002</c:v>
                </c:pt>
                <c:pt idx="1729">
                  <c:v>-4.8365559999999999</c:v>
                </c:pt>
                <c:pt idx="1730">
                  <c:v>-4.8723749999999999</c:v>
                </c:pt>
                <c:pt idx="1731">
                  <c:v>-4.8789910000000001</c:v>
                </c:pt>
                <c:pt idx="1732">
                  <c:v>-4.892334</c:v>
                </c:pt>
                <c:pt idx="1733">
                  <c:v>-4.8854610000000003</c:v>
                </c:pt>
                <c:pt idx="1734">
                  <c:v>-4.8547019999999996</c:v>
                </c:pt>
                <c:pt idx="1735">
                  <c:v>-4.8769900000000002</c:v>
                </c:pt>
                <c:pt idx="1736">
                  <c:v>-4.8803099999999997</c:v>
                </c:pt>
                <c:pt idx="1737">
                  <c:v>-4.8242849999999997</c:v>
                </c:pt>
                <c:pt idx="1738">
                  <c:v>-4.849253</c:v>
                </c:pt>
                <c:pt idx="1739">
                  <c:v>-4.8459060000000003</c:v>
                </c:pt>
                <c:pt idx="1740">
                  <c:v>-4.8731720000000003</c:v>
                </c:pt>
                <c:pt idx="1741">
                  <c:v>-4.8425589999999996</c:v>
                </c:pt>
                <c:pt idx="1742">
                  <c:v>-4.8318019999999997</c:v>
                </c:pt>
                <c:pt idx="1743">
                  <c:v>-4.8541030000000003</c:v>
                </c:pt>
                <c:pt idx="1744">
                  <c:v>-4.8076530000000002</c:v>
                </c:pt>
                <c:pt idx="1745">
                  <c:v>-4.7913300000000003</c:v>
                </c:pt>
                <c:pt idx="1746">
                  <c:v>-4.7927270000000002</c:v>
                </c:pt>
                <c:pt idx="1747">
                  <c:v>-4.8043240000000003</c:v>
                </c:pt>
                <c:pt idx="1748">
                  <c:v>-4.7890829999999998</c:v>
                </c:pt>
                <c:pt idx="1749">
                  <c:v>-4.7856030000000001</c:v>
                </c:pt>
                <c:pt idx="1750">
                  <c:v>-4.8029869999999999</c:v>
                </c:pt>
                <c:pt idx="1751">
                  <c:v>-4.7915020000000004</c:v>
                </c:pt>
                <c:pt idx="1752">
                  <c:v>-4.7651120000000002</c:v>
                </c:pt>
                <c:pt idx="1753">
                  <c:v>-4.70045</c:v>
                </c:pt>
                <c:pt idx="1754">
                  <c:v>-4.6955359999999997</c:v>
                </c:pt>
                <c:pt idx="1755">
                  <c:v>-4.7261569999999997</c:v>
                </c:pt>
                <c:pt idx="1756">
                  <c:v>-4.7096629999999999</c:v>
                </c:pt>
                <c:pt idx="1757">
                  <c:v>-4.7204819999999996</c:v>
                </c:pt>
                <c:pt idx="1758">
                  <c:v>-4.6497260000000002</c:v>
                </c:pt>
                <c:pt idx="1759">
                  <c:v>-4.6658189999999999</c:v>
                </c:pt>
                <c:pt idx="1760">
                  <c:v>-4.6880189999999997</c:v>
                </c:pt>
                <c:pt idx="1761">
                  <c:v>-4.6593439999999999</c:v>
                </c:pt>
                <c:pt idx="1762">
                  <c:v>-4.6457660000000001</c:v>
                </c:pt>
                <c:pt idx="1763">
                  <c:v>-4.6363430000000001</c:v>
                </c:pt>
                <c:pt idx="1764">
                  <c:v>-4.6670939999999996</c:v>
                </c:pt>
                <c:pt idx="1765">
                  <c:v>-4.6354949999999997</c:v>
                </c:pt>
                <c:pt idx="1766">
                  <c:v>-4.6264479999999999</c:v>
                </c:pt>
                <c:pt idx="1767">
                  <c:v>-4.6243379999999998</c:v>
                </c:pt>
                <c:pt idx="1768">
                  <c:v>-4.6070849999999997</c:v>
                </c:pt>
                <c:pt idx="1769">
                  <c:v>-4.6072480000000002</c:v>
                </c:pt>
                <c:pt idx="1770">
                  <c:v>-4.6349869999999997</c:v>
                </c:pt>
                <c:pt idx="1771">
                  <c:v>-4.6064350000000003</c:v>
                </c:pt>
                <c:pt idx="1772">
                  <c:v>-4.5886430000000002</c:v>
                </c:pt>
                <c:pt idx="1773">
                  <c:v>-4.5449020000000004</c:v>
                </c:pt>
                <c:pt idx="1774">
                  <c:v>-4.5330370000000002</c:v>
                </c:pt>
                <c:pt idx="1775">
                  <c:v>-4.5376950000000003</c:v>
                </c:pt>
                <c:pt idx="1776">
                  <c:v>-4.5809360000000003</c:v>
                </c:pt>
                <c:pt idx="1777">
                  <c:v>-4.6006099999999996</c:v>
                </c:pt>
                <c:pt idx="1778">
                  <c:v>-4.5949489999999997</c:v>
                </c:pt>
                <c:pt idx="1779">
                  <c:v>-4.5688139999999997</c:v>
                </c:pt>
                <c:pt idx="1780">
                  <c:v>-4.5590229999999998</c:v>
                </c:pt>
                <c:pt idx="1781">
                  <c:v>-4.54596</c:v>
                </c:pt>
                <c:pt idx="1782">
                  <c:v>-4.5586500000000001</c:v>
                </c:pt>
                <c:pt idx="1783">
                  <c:v>-4.566935</c:v>
                </c:pt>
                <c:pt idx="1784">
                  <c:v>-4.5762900000000002</c:v>
                </c:pt>
                <c:pt idx="1785">
                  <c:v>-4.612304</c:v>
                </c:pt>
                <c:pt idx="1786">
                  <c:v>-4.5961590000000001</c:v>
                </c:pt>
                <c:pt idx="1787">
                  <c:v>-4.6330340000000003</c:v>
                </c:pt>
                <c:pt idx="1788">
                  <c:v>-4.6382380000000003</c:v>
                </c:pt>
                <c:pt idx="1789">
                  <c:v>-4.6129059999999997</c:v>
                </c:pt>
                <c:pt idx="1790">
                  <c:v>-4.6176880000000002</c:v>
                </c:pt>
                <c:pt idx="1791">
                  <c:v>-4.5590510000000002</c:v>
                </c:pt>
                <c:pt idx="1792">
                  <c:v>-4.588762</c:v>
                </c:pt>
                <c:pt idx="1793">
                  <c:v>-4.6195589999999997</c:v>
                </c:pt>
                <c:pt idx="1794">
                  <c:v>-4.6176659999999998</c:v>
                </c:pt>
                <c:pt idx="1795">
                  <c:v>-4.6764270000000003</c:v>
                </c:pt>
                <c:pt idx="1796">
                  <c:v>-4.7117009999999997</c:v>
                </c:pt>
                <c:pt idx="1797">
                  <c:v>-4.7233229999999997</c:v>
                </c:pt>
                <c:pt idx="1798">
                  <c:v>-4.7303920000000002</c:v>
                </c:pt>
                <c:pt idx="1799">
                  <c:v>-4.7696880000000004</c:v>
                </c:pt>
                <c:pt idx="1800">
                  <c:v>-4.7615080000000001</c:v>
                </c:pt>
                <c:pt idx="1801">
                  <c:v>-4.7411620000000001</c:v>
                </c:pt>
                <c:pt idx="1802">
                  <c:v>-4.7522000000000002</c:v>
                </c:pt>
                <c:pt idx="1803">
                  <c:v>-4.7160399999999996</c:v>
                </c:pt>
                <c:pt idx="1804">
                  <c:v>-4.7063879999999996</c:v>
                </c:pt>
                <c:pt idx="1805">
                  <c:v>-4.7164380000000001</c:v>
                </c:pt>
                <c:pt idx="1806">
                  <c:v>-4.2744679999999997</c:v>
                </c:pt>
                <c:pt idx="1807">
                  <c:v>-4.5814190000000004</c:v>
                </c:pt>
                <c:pt idx="1808">
                  <c:v>-4.7727240000000002</c:v>
                </c:pt>
                <c:pt idx="1809">
                  <c:v>-4.854819</c:v>
                </c:pt>
                <c:pt idx="1810">
                  <c:v>-4.8762970000000001</c:v>
                </c:pt>
                <c:pt idx="1811">
                  <c:v>-4.8143630000000002</c:v>
                </c:pt>
                <c:pt idx="1812">
                  <c:v>-4.7459720000000001</c:v>
                </c:pt>
                <c:pt idx="1813">
                  <c:v>-4.72159</c:v>
                </c:pt>
                <c:pt idx="1814">
                  <c:v>-4.7623579999999999</c:v>
                </c:pt>
                <c:pt idx="1815">
                  <c:v>-4.8301429999999996</c:v>
                </c:pt>
                <c:pt idx="1816">
                  <c:v>-4.8958079999999997</c:v>
                </c:pt>
                <c:pt idx="1817">
                  <c:v>-4.8563159999999996</c:v>
                </c:pt>
                <c:pt idx="1818">
                  <c:v>-4.8226420000000001</c:v>
                </c:pt>
                <c:pt idx="1819">
                  <c:v>-4.8347769999999999</c:v>
                </c:pt>
                <c:pt idx="1820">
                  <c:v>-4.8232239999999997</c:v>
                </c:pt>
                <c:pt idx="1821">
                  <c:v>-4.8812720000000001</c:v>
                </c:pt>
                <c:pt idx="1822">
                  <c:v>-4.9098610000000003</c:v>
                </c:pt>
                <c:pt idx="1823">
                  <c:v>-4.9841110000000004</c:v>
                </c:pt>
                <c:pt idx="1824">
                  <c:v>-4.9842219999999999</c:v>
                </c:pt>
                <c:pt idx="1825">
                  <c:v>-5.0166079999999997</c:v>
                </c:pt>
                <c:pt idx="1826">
                  <c:v>-5.0232039999999998</c:v>
                </c:pt>
                <c:pt idx="1827">
                  <c:v>-5.0576189999999999</c:v>
                </c:pt>
                <c:pt idx="1828">
                  <c:v>-5.0822269999999996</c:v>
                </c:pt>
                <c:pt idx="1829">
                  <c:v>-5.1413029999999997</c:v>
                </c:pt>
                <c:pt idx="1830">
                  <c:v>-5.1269689999999999</c:v>
                </c:pt>
                <c:pt idx="1831">
                  <c:v>-5.1664640000000004</c:v>
                </c:pt>
                <c:pt idx="1832">
                  <c:v>-5.135866</c:v>
                </c:pt>
                <c:pt idx="1833">
                  <c:v>-5.1841670000000004</c:v>
                </c:pt>
                <c:pt idx="1834">
                  <c:v>-5.2080349999999997</c:v>
                </c:pt>
                <c:pt idx="1835">
                  <c:v>-5.3042790000000002</c:v>
                </c:pt>
                <c:pt idx="1836">
                  <c:v>-5.3729839999999998</c:v>
                </c:pt>
                <c:pt idx="1837">
                  <c:v>-5.4228269999999998</c:v>
                </c:pt>
                <c:pt idx="1838">
                  <c:v>-5.49078</c:v>
                </c:pt>
                <c:pt idx="1839">
                  <c:v>-5.4847910000000004</c:v>
                </c:pt>
                <c:pt idx="1840">
                  <c:v>-5.5239349999999998</c:v>
                </c:pt>
                <c:pt idx="1841">
                  <c:v>-5.5885889999999998</c:v>
                </c:pt>
                <c:pt idx="1842">
                  <c:v>-5.634671</c:v>
                </c:pt>
                <c:pt idx="1843">
                  <c:v>-5.6798140000000004</c:v>
                </c:pt>
                <c:pt idx="1844">
                  <c:v>-5.7578129999999996</c:v>
                </c:pt>
                <c:pt idx="1845">
                  <c:v>-5.7961989999999997</c:v>
                </c:pt>
                <c:pt idx="1846">
                  <c:v>-5.8512740000000001</c:v>
                </c:pt>
                <c:pt idx="1847">
                  <c:v>-5.9201550000000003</c:v>
                </c:pt>
                <c:pt idx="1848">
                  <c:v>-5.9592489999999998</c:v>
                </c:pt>
                <c:pt idx="1849">
                  <c:v>-6.0176069999999999</c:v>
                </c:pt>
                <c:pt idx="1850">
                  <c:v>-6.0826149999999997</c:v>
                </c:pt>
                <c:pt idx="1851">
                  <c:v>-6.0941749999999999</c:v>
                </c:pt>
                <c:pt idx="1852">
                  <c:v>-6.146636</c:v>
                </c:pt>
                <c:pt idx="1853">
                  <c:v>-6.2093670000000003</c:v>
                </c:pt>
                <c:pt idx="1854">
                  <c:v>-6.2364110000000004</c:v>
                </c:pt>
                <c:pt idx="1855">
                  <c:v>-6.2611809999999997</c:v>
                </c:pt>
                <c:pt idx="1856">
                  <c:v>-6.2864399999999998</c:v>
                </c:pt>
                <c:pt idx="1857">
                  <c:v>-6.3264060000000004</c:v>
                </c:pt>
                <c:pt idx="1858">
                  <c:v>-6.3317129999999997</c:v>
                </c:pt>
                <c:pt idx="1859">
                  <c:v>-6.3824860000000001</c:v>
                </c:pt>
                <c:pt idx="1860">
                  <c:v>-6.401961</c:v>
                </c:pt>
                <c:pt idx="1861">
                  <c:v>-6.4385519999999996</c:v>
                </c:pt>
                <c:pt idx="1862">
                  <c:v>-6.4843739999999999</c:v>
                </c:pt>
                <c:pt idx="1863">
                  <c:v>-6.5010719999999997</c:v>
                </c:pt>
                <c:pt idx="1864">
                  <c:v>-6.5380219999999998</c:v>
                </c:pt>
                <c:pt idx="1865">
                  <c:v>-6.5650750000000002</c:v>
                </c:pt>
                <c:pt idx="1866">
                  <c:v>-6.5122960000000001</c:v>
                </c:pt>
                <c:pt idx="1867">
                  <c:v>-6.5319520000000004</c:v>
                </c:pt>
                <c:pt idx="1868">
                  <c:v>-6.5872260000000002</c:v>
                </c:pt>
                <c:pt idx="1869">
                  <c:v>-6.5950790000000001</c:v>
                </c:pt>
                <c:pt idx="1870">
                  <c:v>-6.6540999999999997</c:v>
                </c:pt>
                <c:pt idx="1871">
                  <c:v>-6.7057929999999999</c:v>
                </c:pt>
                <c:pt idx="1872">
                  <c:v>-6.6852739999999997</c:v>
                </c:pt>
                <c:pt idx="1873">
                  <c:v>-6.766095</c:v>
                </c:pt>
                <c:pt idx="1874">
                  <c:v>-6.7792389999999996</c:v>
                </c:pt>
                <c:pt idx="1875">
                  <c:v>-6.8077189999999996</c:v>
                </c:pt>
                <c:pt idx="1876">
                  <c:v>-6.852042</c:v>
                </c:pt>
                <c:pt idx="1877">
                  <c:v>-6.8663449999999999</c:v>
                </c:pt>
                <c:pt idx="1878">
                  <c:v>-6.9031089999999997</c:v>
                </c:pt>
                <c:pt idx="1879">
                  <c:v>-6.9158989999999996</c:v>
                </c:pt>
                <c:pt idx="1880">
                  <c:v>-6.9622669999999998</c:v>
                </c:pt>
                <c:pt idx="1881">
                  <c:v>-6.9680929999999996</c:v>
                </c:pt>
                <c:pt idx="1882">
                  <c:v>-6.9951189999999999</c:v>
                </c:pt>
                <c:pt idx="1883">
                  <c:v>-7.0578310000000002</c:v>
                </c:pt>
                <c:pt idx="1884">
                  <c:v>-7.0845669999999998</c:v>
                </c:pt>
                <c:pt idx="1885">
                  <c:v>-7.1124599999999996</c:v>
                </c:pt>
                <c:pt idx="1886">
                  <c:v>-7.1205480000000003</c:v>
                </c:pt>
                <c:pt idx="1887">
                  <c:v>-7.1658390000000001</c:v>
                </c:pt>
                <c:pt idx="1888">
                  <c:v>-7.2014480000000001</c:v>
                </c:pt>
                <c:pt idx="1889">
                  <c:v>-7.1668529999999997</c:v>
                </c:pt>
                <c:pt idx="1890">
                  <c:v>-7.1534209999999998</c:v>
                </c:pt>
                <c:pt idx="1891">
                  <c:v>-7.1811800000000003</c:v>
                </c:pt>
                <c:pt idx="1892">
                  <c:v>-7.2680439999999997</c:v>
                </c:pt>
                <c:pt idx="1893">
                  <c:v>-7.2845279999999999</c:v>
                </c:pt>
                <c:pt idx="1894">
                  <c:v>-7.3182499999999999</c:v>
                </c:pt>
                <c:pt idx="1895">
                  <c:v>-7.3384450000000001</c:v>
                </c:pt>
                <c:pt idx="1896">
                  <c:v>-7.3878510000000004</c:v>
                </c:pt>
                <c:pt idx="1897">
                  <c:v>-7.4023349999999999</c:v>
                </c:pt>
                <c:pt idx="1898">
                  <c:v>-7.4321549999999998</c:v>
                </c:pt>
                <c:pt idx="1899">
                  <c:v>-7.4209889999999996</c:v>
                </c:pt>
                <c:pt idx="1900">
                  <c:v>-7.4938690000000001</c:v>
                </c:pt>
                <c:pt idx="1901">
                  <c:v>-7.5243469999999997</c:v>
                </c:pt>
                <c:pt idx="1902">
                  <c:v>-7.5796169999999998</c:v>
                </c:pt>
                <c:pt idx="1903">
                  <c:v>-7.6032060000000001</c:v>
                </c:pt>
                <c:pt idx="1904">
                  <c:v>-7.6351370000000003</c:v>
                </c:pt>
                <c:pt idx="1905">
                  <c:v>-7.6910189999999998</c:v>
                </c:pt>
                <c:pt idx="1906">
                  <c:v>-7.691948</c:v>
                </c:pt>
                <c:pt idx="1907">
                  <c:v>-7.7392779999999997</c:v>
                </c:pt>
                <c:pt idx="1908">
                  <c:v>-7.8071799999999998</c:v>
                </c:pt>
                <c:pt idx="1909">
                  <c:v>-7.8345050000000001</c:v>
                </c:pt>
                <c:pt idx="1910">
                  <c:v>-7.8671430000000004</c:v>
                </c:pt>
                <c:pt idx="1911">
                  <c:v>-7.9397060000000002</c:v>
                </c:pt>
                <c:pt idx="1912">
                  <c:v>-8.0258939999999992</c:v>
                </c:pt>
                <c:pt idx="1913">
                  <c:v>-8.1005669999999999</c:v>
                </c:pt>
                <c:pt idx="1914">
                  <c:v>-8.0917010000000005</c:v>
                </c:pt>
                <c:pt idx="1915">
                  <c:v>-8.1657609999999998</c:v>
                </c:pt>
                <c:pt idx="1916">
                  <c:v>-8.2473890000000001</c:v>
                </c:pt>
                <c:pt idx="1917">
                  <c:v>-8.2905909999999992</c:v>
                </c:pt>
                <c:pt idx="1918">
                  <c:v>-8.3573579999999996</c:v>
                </c:pt>
                <c:pt idx="1919">
                  <c:v>-8.3632039999999996</c:v>
                </c:pt>
                <c:pt idx="1920">
                  <c:v>-8.4828100000000006</c:v>
                </c:pt>
                <c:pt idx="1921">
                  <c:v>-8.4814760000000007</c:v>
                </c:pt>
                <c:pt idx="1922">
                  <c:v>-8.5755130000000008</c:v>
                </c:pt>
                <c:pt idx="1923">
                  <c:v>-8.6522009999999998</c:v>
                </c:pt>
                <c:pt idx="1924">
                  <c:v>-6.0660850000000002</c:v>
                </c:pt>
                <c:pt idx="1925">
                  <c:v>-0.84188300000000005</c:v>
                </c:pt>
                <c:pt idx="1926">
                  <c:v>0.19769100000000001</c:v>
                </c:pt>
                <c:pt idx="1927">
                  <c:v>0.26203100000000001</c:v>
                </c:pt>
                <c:pt idx="1928">
                  <c:v>0.32045400000000002</c:v>
                </c:pt>
                <c:pt idx="1929">
                  <c:v>0.359985</c:v>
                </c:pt>
                <c:pt idx="1930">
                  <c:v>0.44592999999999999</c:v>
                </c:pt>
                <c:pt idx="1931">
                  <c:v>0.51291500000000001</c:v>
                </c:pt>
                <c:pt idx="1932">
                  <c:v>0.60119199999999995</c:v>
                </c:pt>
                <c:pt idx="1933">
                  <c:v>0.67672100000000002</c:v>
                </c:pt>
                <c:pt idx="1934">
                  <c:v>0.83641100000000002</c:v>
                </c:pt>
                <c:pt idx="1935">
                  <c:v>1.2220249999999999</c:v>
                </c:pt>
                <c:pt idx="1936">
                  <c:v>2.403664</c:v>
                </c:pt>
                <c:pt idx="1937">
                  <c:v>4.913557</c:v>
                </c:pt>
                <c:pt idx="1938">
                  <c:v>6.5718690000000004</c:v>
                </c:pt>
                <c:pt idx="1939">
                  <c:v>7.9724880000000002</c:v>
                </c:pt>
                <c:pt idx="1940">
                  <c:v>9.6740349999999999</c:v>
                </c:pt>
                <c:pt idx="1941">
                  <c:v>10.190160000000001</c:v>
                </c:pt>
                <c:pt idx="1942">
                  <c:v>9.0270240000000008</c:v>
                </c:pt>
                <c:pt idx="1943">
                  <c:v>0.64115500000000003</c:v>
                </c:pt>
                <c:pt idx="1944">
                  <c:v>-3.0059439999999999</c:v>
                </c:pt>
                <c:pt idx="1945">
                  <c:v>-3.6243129999999999</c:v>
                </c:pt>
                <c:pt idx="1946">
                  <c:v>-4.1259899999999998</c:v>
                </c:pt>
                <c:pt idx="1947">
                  <c:v>-4.4282050000000002</c:v>
                </c:pt>
                <c:pt idx="1948">
                  <c:v>-4.6595069999999996</c:v>
                </c:pt>
                <c:pt idx="1949">
                  <c:v>-4.6511319999999996</c:v>
                </c:pt>
                <c:pt idx="1950">
                  <c:v>-3.9705159999999999</c:v>
                </c:pt>
                <c:pt idx="1951">
                  <c:v>-4.5533190000000001</c:v>
                </c:pt>
                <c:pt idx="1952">
                  <c:v>-4.639303</c:v>
                </c:pt>
                <c:pt idx="1953">
                  <c:v>-4.2705739999999999</c:v>
                </c:pt>
                <c:pt idx="1954">
                  <c:v>-4.4620689999999996</c:v>
                </c:pt>
                <c:pt idx="1955">
                  <c:v>-4.6876680000000004</c:v>
                </c:pt>
                <c:pt idx="1956">
                  <c:v>-4.8387760000000002</c:v>
                </c:pt>
                <c:pt idx="1957">
                  <c:v>-4.8148150000000003</c:v>
                </c:pt>
                <c:pt idx="1958">
                  <c:v>-4.7494009999999998</c:v>
                </c:pt>
                <c:pt idx="1959">
                  <c:v>-4.6643889999999999</c:v>
                </c:pt>
                <c:pt idx="1960">
                  <c:v>-4.620622</c:v>
                </c:pt>
                <c:pt idx="1961">
                  <c:v>-4.6838759999999997</c:v>
                </c:pt>
                <c:pt idx="1962">
                  <c:v>-4.7577660000000002</c:v>
                </c:pt>
                <c:pt idx="1963">
                  <c:v>-4.8251010000000001</c:v>
                </c:pt>
                <c:pt idx="1964">
                  <c:v>-4.8211620000000002</c:v>
                </c:pt>
                <c:pt idx="1965">
                  <c:v>-4.8554000000000004</c:v>
                </c:pt>
                <c:pt idx="1966">
                  <c:v>-4.8196940000000001</c:v>
                </c:pt>
                <c:pt idx="1967">
                  <c:v>-4.8269460000000004</c:v>
                </c:pt>
                <c:pt idx="1968">
                  <c:v>-4.8523509999999996</c:v>
                </c:pt>
                <c:pt idx="1969">
                  <c:v>-4.8759290000000002</c:v>
                </c:pt>
                <c:pt idx="1970">
                  <c:v>-4.8873499999999996</c:v>
                </c:pt>
                <c:pt idx="1971">
                  <c:v>-4.9499050000000002</c:v>
                </c:pt>
                <c:pt idx="1972">
                  <c:v>-4.8983670000000004</c:v>
                </c:pt>
                <c:pt idx="1973">
                  <c:v>-4.9013720000000003</c:v>
                </c:pt>
                <c:pt idx="1974">
                  <c:v>-4.9172380000000002</c:v>
                </c:pt>
                <c:pt idx="1975">
                  <c:v>-4.8967559999999999</c:v>
                </c:pt>
                <c:pt idx="1976">
                  <c:v>-4.8736940000000004</c:v>
                </c:pt>
                <c:pt idx="1977">
                  <c:v>-4.9156029999999999</c:v>
                </c:pt>
                <c:pt idx="1978">
                  <c:v>-4.9382840000000003</c:v>
                </c:pt>
                <c:pt idx="1979">
                  <c:v>-4.9307020000000001</c:v>
                </c:pt>
                <c:pt idx="1980">
                  <c:v>-4.9053329999999997</c:v>
                </c:pt>
                <c:pt idx="1981">
                  <c:v>-4.9144009999999998</c:v>
                </c:pt>
                <c:pt idx="1982">
                  <c:v>-4.9295390000000001</c:v>
                </c:pt>
                <c:pt idx="1983">
                  <c:v>-4.9649809999999999</c:v>
                </c:pt>
                <c:pt idx="1984">
                  <c:v>-4.9357069999999998</c:v>
                </c:pt>
                <c:pt idx="1985">
                  <c:v>-4.9296389999999999</c:v>
                </c:pt>
                <c:pt idx="1986">
                  <c:v>-4.9414129999999998</c:v>
                </c:pt>
                <c:pt idx="1987">
                  <c:v>-4.8759959999999998</c:v>
                </c:pt>
                <c:pt idx="1988">
                  <c:v>-4.9096630000000001</c:v>
                </c:pt>
                <c:pt idx="1989">
                  <c:v>-4.9291619999999998</c:v>
                </c:pt>
                <c:pt idx="1990">
                  <c:v>-4.8820560000000004</c:v>
                </c:pt>
                <c:pt idx="1991">
                  <c:v>-4.8731249999999999</c:v>
                </c:pt>
                <c:pt idx="1992">
                  <c:v>-4.848166</c:v>
                </c:pt>
                <c:pt idx="1993">
                  <c:v>-4.8243220000000004</c:v>
                </c:pt>
                <c:pt idx="1994">
                  <c:v>-4.8151260000000002</c:v>
                </c:pt>
                <c:pt idx="1995">
                  <c:v>-4.7898350000000001</c:v>
                </c:pt>
                <c:pt idx="1996">
                  <c:v>-4.8051519999999996</c:v>
                </c:pt>
                <c:pt idx="1997">
                  <c:v>-4.8573380000000004</c:v>
                </c:pt>
                <c:pt idx="1998">
                  <c:v>-4.8296359999999998</c:v>
                </c:pt>
                <c:pt idx="1999">
                  <c:v>-4.8826850000000004</c:v>
                </c:pt>
                <c:pt idx="2000">
                  <c:v>-4.9598089999999999</c:v>
                </c:pt>
                <c:pt idx="2001">
                  <c:v>-5.0214629999999998</c:v>
                </c:pt>
                <c:pt idx="2002">
                  <c:v>-5.0826380000000002</c:v>
                </c:pt>
                <c:pt idx="2003">
                  <c:v>-5.1351290000000001</c:v>
                </c:pt>
                <c:pt idx="2004">
                  <c:v>-5.2073590000000003</c:v>
                </c:pt>
                <c:pt idx="2005">
                  <c:v>-5.2433379999999996</c:v>
                </c:pt>
                <c:pt idx="2006">
                  <c:v>-5.3495780000000002</c:v>
                </c:pt>
                <c:pt idx="2007">
                  <c:v>-5.3629749999999996</c:v>
                </c:pt>
                <c:pt idx="2008">
                  <c:v>-5.3968230000000004</c:v>
                </c:pt>
                <c:pt idx="2009">
                  <c:v>-5.3963029999999996</c:v>
                </c:pt>
                <c:pt idx="2010">
                  <c:v>-5.3891</c:v>
                </c:pt>
                <c:pt idx="2011">
                  <c:v>-5.4409739999999998</c:v>
                </c:pt>
                <c:pt idx="2012">
                  <c:v>-5.495565</c:v>
                </c:pt>
                <c:pt idx="2013">
                  <c:v>-5.5078459999999998</c:v>
                </c:pt>
                <c:pt idx="2014">
                  <c:v>-5.5456820000000002</c:v>
                </c:pt>
                <c:pt idx="2015">
                  <c:v>-5.5310790000000001</c:v>
                </c:pt>
                <c:pt idx="2016">
                  <c:v>-5.5981740000000002</c:v>
                </c:pt>
                <c:pt idx="2017">
                  <c:v>-5.6300280000000003</c:v>
                </c:pt>
                <c:pt idx="2018">
                  <c:v>-5.6727730000000003</c:v>
                </c:pt>
                <c:pt idx="2019">
                  <c:v>-5.6946979999999998</c:v>
                </c:pt>
                <c:pt idx="2020">
                  <c:v>-5.6487210000000001</c:v>
                </c:pt>
                <c:pt idx="2021">
                  <c:v>-5.6807059999999998</c:v>
                </c:pt>
                <c:pt idx="2022">
                  <c:v>-5.7146239999999997</c:v>
                </c:pt>
                <c:pt idx="2023">
                  <c:v>-5.6314950000000001</c:v>
                </c:pt>
                <c:pt idx="2024">
                  <c:v>-5.6201499999999998</c:v>
                </c:pt>
                <c:pt idx="2025">
                  <c:v>-5.644355</c:v>
                </c:pt>
                <c:pt idx="2026">
                  <c:v>-5.6887210000000001</c:v>
                </c:pt>
                <c:pt idx="2027">
                  <c:v>-5.7251510000000003</c:v>
                </c:pt>
                <c:pt idx="2028">
                  <c:v>-5.7200319999999998</c:v>
                </c:pt>
                <c:pt idx="2029">
                  <c:v>-5.7458970000000003</c:v>
                </c:pt>
                <c:pt idx="2030">
                  <c:v>-5.7918099999999999</c:v>
                </c:pt>
                <c:pt idx="2031">
                  <c:v>-5.7712859999999999</c:v>
                </c:pt>
                <c:pt idx="2032">
                  <c:v>-5.8072660000000003</c:v>
                </c:pt>
                <c:pt idx="2033">
                  <c:v>-5.7995140000000003</c:v>
                </c:pt>
                <c:pt idx="2034">
                  <c:v>-5.788322</c:v>
                </c:pt>
                <c:pt idx="2035">
                  <c:v>-5.787096</c:v>
                </c:pt>
                <c:pt idx="2036">
                  <c:v>-5.7660989999999996</c:v>
                </c:pt>
                <c:pt idx="2037">
                  <c:v>-5.7809759999999999</c:v>
                </c:pt>
                <c:pt idx="2038">
                  <c:v>-5.8229610000000003</c:v>
                </c:pt>
                <c:pt idx="2039">
                  <c:v>-5.7813499999999998</c:v>
                </c:pt>
                <c:pt idx="2040">
                  <c:v>-5.7975729999999999</c:v>
                </c:pt>
                <c:pt idx="2041">
                  <c:v>-5.7709729999999997</c:v>
                </c:pt>
                <c:pt idx="2042">
                  <c:v>-5.7900859999999996</c:v>
                </c:pt>
                <c:pt idx="2043">
                  <c:v>-5.8098489999999998</c:v>
                </c:pt>
                <c:pt idx="2044">
                  <c:v>-5.8009089999999999</c:v>
                </c:pt>
                <c:pt idx="2045">
                  <c:v>-5.805396</c:v>
                </c:pt>
                <c:pt idx="2046">
                  <c:v>-5.7531169999999996</c:v>
                </c:pt>
                <c:pt idx="2047">
                  <c:v>-5.7112319999999999</c:v>
                </c:pt>
                <c:pt idx="2048">
                  <c:v>-5.747757</c:v>
                </c:pt>
                <c:pt idx="2049">
                  <c:v>-5.723058</c:v>
                </c:pt>
                <c:pt idx="2050">
                  <c:v>-5.7738810000000003</c:v>
                </c:pt>
                <c:pt idx="2051">
                  <c:v>-5.7981340000000001</c:v>
                </c:pt>
                <c:pt idx="2052">
                  <c:v>-5.7892900000000003</c:v>
                </c:pt>
                <c:pt idx="2053">
                  <c:v>-5.8399409999999996</c:v>
                </c:pt>
                <c:pt idx="2054">
                  <c:v>-5.8409820000000003</c:v>
                </c:pt>
                <c:pt idx="2055">
                  <c:v>-5.8466490000000002</c:v>
                </c:pt>
                <c:pt idx="2056">
                  <c:v>-5.8470560000000003</c:v>
                </c:pt>
                <c:pt idx="2057">
                  <c:v>-5.871086</c:v>
                </c:pt>
                <c:pt idx="2058">
                  <c:v>-5.905246</c:v>
                </c:pt>
                <c:pt idx="2059">
                  <c:v>-5.9025340000000002</c:v>
                </c:pt>
                <c:pt idx="2060">
                  <c:v>-5.903346</c:v>
                </c:pt>
                <c:pt idx="2061">
                  <c:v>-5.9030529999999999</c:v>
                </c:pt>
                <c:pt idx="2062">
                  <c:v>-5.9166429999999997</c:v>
                </c:pt>
                <c:pt idx="2063">
                  <c:v>-5.9220480000000002</c:v>
                </c:pt>
                <c:pt idx="2064">
                  <c:v>-5.9473729999999998</c:v>
                </c:pt>
                <c:pt idx="2065">
                  <c:v>-5.9504409999999996</c:v>
                </c:pt>
                <c:pt idx="2066">
                  <c:v>-5.951867</c:v>
                </c:pt>
                <c:pt idx="2067">
                  <c:v>-5.9983040000000001</c:v>
                </c:pt>
                <c:pt idx="2068">
                  <c:v>-5.9861370000000003</c:v>
                </c:pt>
                <c:pt idx="2069">
                  <c:v>-5.99193</c:v>
                </c:pt>
                <c:pt idx="2070">
                  <c:v>-5.9187419999999999</c:v>
                </c:pt>
                <c:pt idx="2071">
                  <c:v>-5.9114979999999999</c:v>
                </c:pt>
                <c:pt idx="2072">
                  <c:v>-5.9646980000000003</c:v>
                </c:pt>
                <c:pt idx="2073">
                  <c:v>-5.9893419999999997</c:v>
                </c:pt>
                <c:pt idx="2074">
                  <c:v>-5.998443</c:v>
                </c:pt>
                <c:pt idx="2075">
                  <c:v>-6.0130509999999999</c:v>
                </c:pt>
                <c:pt idx="2076">
                  <c:v>-6.0571000000000002</c:v>
                </c:pt>
                <c:pt idx="2077">
                  <c:v>-6.0861289999999997</c:v>
                </c:pt>
                <c:pt idx="2078">
                  <c:v>-6.0982830000000003</c:v>
                </c:pt>
                <c:pt idx="2079">
                  <c:v>-6.1347069999999997</c:v>
                </c:pt>
                <c:pt idx="2080">
                  <c:v>-6.1626200000000004</c:v>
                </c:pt>
                <c:pt idx="2081">
                  <c:v>-6.1437989999999996</c:v>
                </c:pt>
                <c:pt idx="2082">
                  <c:v>-6.1860080000000002</c:v>
                </c:pt>
                <c:pt idx="2083">
                  <c:v>-6.1772090000000004</c:v>
                </c:pt>
                <c:pt idx="2084">
                  <c:v>-6.2181870000000004</c:v>
                </c:pt>
                <c:pt idx="2085">
                  <c:v>-6.2707829999999998</c:v>
                </c:pt>
                <c:pt idx="2086">
                  <c:v>-6.2804200000000003</c:v>
                </c:pt>
                <c:pt idx="2087">
                  <c:v>-6.3082760000000002</c:v>
                </c:pt>
                <c:pt idx="2088">
                  <c:v>-6.3383240000000001</c:v>
                </c:pt>
                <c:pt idx="2089">
                  <c:v>-6.3765169999999998</c:v>
                </c:pt>
                <c:pt idx="2090">
                  <c:v>-6.4055470000000003</c:v>
                </c:pt>
                <c:pt idx="2091">
                  <c:v>-6.3816119999999996</c:v>
                </c:pt>
                <c:pt idx="2092">
                  <c:v>-6.4305000000000003</c:v>
                </c:pt>
                <c:pt idx="2093">
                  <c:v>-6.4662600000000001</c:v>
                </c:pt>
                <c:pt idx="2094">
                  <c:v>-6.5051880000000004</c:v>
                </c:pt>
                <c:pt idx="2095">
                  <c:v>-6.5231500000000002</c:v>
                </c:pt>
                <c:pt idx="2096">
                  <c:v>-6.5747939999999998</c:v>
                </c:pt>
                <c:pt idx="2097">
                  <c:v>-6.5785340000000003</c:v>
                </c:pt>
                <c:pt idx="2098">
                  <c:v>-6.6295339999999996</c:v>
                </c:pt>
                <c:pt idx="2099">
                  <c:v>-6.6845879999999998</c:v>
                </c:pt>
                <c:pt idx="2100">
                  <c:v>-6.687595</c:v>
                </c:pt>
                <c:pt idx="2101">
                  <c:v>-6.6241479999999999</c:v>
                </c:pt>
                <c:pt idx="2102">
                  <c:v>-6.6858649999999997</c:v>
                </c:pt>
                <c:pt idx="2103">
                  <c:v>-6.7154879999999997</c:v>
                </c:pt>
                <c:pt idx="2104">
                  <c:v>-6.7929409999999999</c:v>
                </c:pt>
                <c:pt idx="2105">
                  <c:v>-6.817107</c:v>
                </c:pt>
                <c:pt idx="2106">
                  <c:v>-6.9023310000000002</c:v>
                </c:pt>
                <c:pt idx="2107">
                  <c:v>-6.9076300000000002</c:v>
                </c:pt>
                <c:pt idx="2108">
                  <c:v>-6.9991680000000001</c:v>
                </c:pt>
                <c:pt idx="2109">
                  <c:v>-7.0399029999999998</c:v>
                </c:pt>
                <c:pt idx="2110">
                  <c:v>-7.0694790000000003</c:v>
                </c:pt>
                <c:pt idx="2111">
                  <c:v>-7.134271</c:v>
                </c:pt>
                <c:pt idx="2112">
                  <c:v>-7.1566400000000003</c:v>
                </c:pt>
                <c:pt idx="2113">
                  <c:v>-7.2126049999999999</c:v>
                </c:pt>
                <c:pt idx="2114">
                  <c:v>-7.2342919999999999</c:v>
                </c:pt>
                <c:pt idx="2115">
                  <c:v>-7.3111350000000002</c:v>
                </c:pt>
                <c:pt idx="2116">
                  <c:v>-7.3546769999999997</c:v>
                </c:pt>
                <c:pt idx="2117">
                  <c:v>-7.3934499999999996</c:v>
                </c:pt>
                <c:pt idx="2118">
                  <c:v>-7.4488519999999996</c:v>
                </c:pt>
                <c:pt idx="2119">
                  <c:v>-7.5151579999999996</c:v>
                </c:pt>
                <c:pt idx="2120">
                  <c:v>-7.5551820000000003</c:v>
                </c:pt>
                <c:pt idx="2121">
                  <c:v>-7.6139570000000001</c:v>
                </c:pt>
                <c:pt idx="2122">
                  <c:v>-7.6800920000000001</c:v>
                </c:pt>
                <c:pt idx="2123">
                  <c:v>-7.730423</c:v>
                </c:pt>
                <c:pt idx="2124">
                  <c:v>-7.7842849999999997</c:v>
                </c:pt>
                <c:pt idx="2125">
                  <c:v>-7.809577</c:v>
                </c:pt>
                <c:pt idx="2126">
                  <c:v>-7.8783260000000004</c:v>
                </c:pt>
                <c:pt idx="2127">
                  <c:v>-7.8965319999999997</c:v>
                </c:pt>
                <c:pt idx="2128">
                  <c:v>-7.9461199999999996</c:v>
                </c:pt>
                <c:pt idx="2129">
                  <c:v>-8.025582</c:v>
                </c:pt>
                <c:pt idx="2130">
                  <c:v>-8.0593950000000003</c:v>
                </c:pt>
                <c:pt idx="2131">
                  <c:v>-8.1273750000000007</c:v>
                </c:pt>
                <c:pt idx="2132">
                  <c:v>-8.1394210000000005</c:v>
                </c:pt>
                <c:pt idx="2133">
                  <c:v>-8.2140970000000006</c:v>
                </c:pt>
                <c:pt idx="2134">
                  <c:v>-8.2854089999999996</c:v>
                </c:pt>
                <c:pt idx="2135">
                  <c:v>-8.3400560000000006</c:v>
                </c:pt>
                <c:pt idx="2136">
                  <c:v>-8.4520049999999998</c:v>
                </c:pt>
                <c:pt idx="2137">
                  <c:v>-8.5371590000000008</c:v>
                </c:pt>
                <c:pt idx="2138">
                  <c:v>-8.5725879999999997</c:v>
                </c:pt>
                <c:pt idx="2139">
                  <c:v>-8.5746819999999992</c:v>
                </c:pt>
                <c:pt idx="2140">
                  <c:v>-8.6750629999999997</c:v>
                </c:pt>
                <c:pt idx="2141">
                  <c:v>-8.7652850000000004</c:v>
                </c:pt>
                <c:pt idx="2142">
                  <c:v>-8.861084</c:v>
                </c:pt>
                <c:pt idx="2143">
                  <c:v>-8.8925640000000001</c:v>
                </c:pt>
                <c:pt idx="2144">
                  <c:v>-9.0034329999999994</c:v>
                </c:pt>
                <c:pt idx="2145">
                  <c:v>-9.048095</c:v>
                </c:pt>
                <c:pt idx="2146">
                  <c:v>-9.1286330000000007</c:v>
                </c:pt>
                <c:pt idx="2147">
                  <c:v>-9.2078769999999999</c:v>
                </c:pt>
                <c:pt idx="2148">
                  <c:v>-9.290438</c:v>
                </c:pt>
                <c:pt idx="2149">
                  <c:v>-9.3376239999999999</c:v>
                </c:pt>
                <c:pt idx="2150">
                  <c:v>-9.4302329999999994</c:v>
                </c:pt>
                <c:pt idx="2151">
                  <c:v>-9.5458610000000004</c:v>
                </c:pt>
                <c:pt idx="2152">
                  <c:v>-9.5912380000000006</c:v>
                </c:pt>
                <c:pt idx="2153">
                  <c:v>-9.7126350000000006</c:v>
                </c:pt>
                <c:pt idx="2154">
                  <c:v>-9.8103610000000003</c:v>
                </c:pt>
                <c:pt idx="2155">
                  <c:v>-9.8700050000000008</c:v>
                </c:pt>
                <c:pt idx="2156">
                  <c:v>-9.9792579999999997</c:v>
                </c:pt>
                <c:pt idx="2157">
                  <c:v>-10.123892</c:v>
                </c:pt>
                <c:pt idx="2158">
                  <c:v>-10.194163</c:v>
                </c:pt>
                <c:pt idx="2159">
                  <c:v>-10.320231</c:v>
                </c:pt>
                <c:pt idx="2160">
                  <c:v>-10.455158000000001</c:v>
                </c:pt>
                <c:pt idx="2161">
                  <c:v>-10.508478999999999</c:v>
                </c:pt>
                <c:pt idx="2162">
                  <c:v>-10.627767</c:v>
                </c:pt>
                <c:pt idx="2163">
                  <c:v>-10.771077999999999</c:v>
                </c:pt>
                <c:pt idx="2164">
                  <c:v>-10.786844</c:v>
                </c:pt>
                <c:pt idx="2165">
                  <c:v>-2.1174539999999999</c:v>
                </c:pt>
                <c:pt idx="2166">
                  <c:v>-0.426954</c:v>
                </c:pt>
                <c:pt idx="2167">
                  <c:v>0.124275</c:v>
                </c:pt>
                <c:pt idx="2168">
                  <c:v>0.19841700000000001</c:v>
                </c:pt>
                <c:pt idx="2169">
                  <c:v>0.19950000000000001</c:v>
                </c:pt>
                <c:pt idx="2170">
                  <c:v>0.20930499999999999</c:v>
                </c:pt>
                <c:pt idx="2171">
                  <c:v>0.303508</c:v>
                </c:pt>
                <c:pt idx="2172">
                  <c:v>0.29498400000000002</c:v>
                </c:pt>
                <c:pt idx="2173">
                  <c:v>0.42155100000000001</c:v>
                </c:pt>
                <c:pt idx="2174">
                  <c:v>0.49832599999999999</c:v>
                </c:pt>
                <c:pt idx="2175">
                  <c:v>0.54367600000000005</c:v>
                </c:pt>
                <c:pt idx="2176">
                  <c:v>0.59264700000000003</c:v>
                </c:pt>
                <c:pt idx="2177">
                  <c:v>0.78340299999999996</c:v>
                </c:pt>
                <c:pt idx="2178">
                  <c:v>1.0597510000000001</c:v>
                </c:pt>
                <c:pt idx="2179">
                  <c:v>1.918687</c:v>
                </c:pt>
                <c:pt idx="2180">
                  <c:v>3.5979549999999998</c:v>
                </c:pt>
                <c:pt idx="2181">
                  <c:v>5.6695260000000003</c:v>
                </c:pt>
                <c:pt idx="2182">
                  <c:v>7.1329979999999997</c:v>
                </c:pt>
                <c:pt idx="2183">
                  <c:v>3.6498219999999999</c:v>
                </c:pt>
                <c:pt idx="2184">
                  <c:v>-3.3794590000000002</c:v>
                </c:pt>
                <c:pt idx="2185">
                  <c:v>-4.1469820000000004</c:v>
                </c:pt>
                <c:pt idx="2186">
                  <c:v>-4.6357819999999998</c:v>
                </c:pt>
                <c:pt idx="2187">
                  <c:v>-4.9728399999999997</c:v>
                </c:pt>
                <c:pt idx="2188">
                  <c:v>-5.2946350000000004</c:v>
                </c:pt>
                <c:pt idx="2189">
                  <c:v>-5.2714309999999998</c:v>
                </c:pt>
                <c:pt idx="2190">
                  <c:v>-4.8482219999999998</c:v>
                </c:pt>
                <c:pt idx="2191">
                  <c:v>-4.670032</c:v>
                </c:pt>
                <c:pt idx="2192">
                  <c:v>-5.2457690000000001</c:v>
                </c:pt>
                <c:pt idx="2193">
                  <c:v>-5.0017430000000003</c:v>
                </c:pt>
                <c:pt idx="2194">
                  <c:v>-4.8649659999999999</c:v>
                </c:pt>
                <c:pt idx="2195">
                  <c:v>-5.0378550000000004</c:v>
                </c:pt>
                <c:pt idx="2196">
                  <c:v>-5.1564069999999997</c:v>
                </c:pt>
                <c:pt idx="2197">
                  <c:v>-5.1982270000000002</c:v>
                </c:pt>
                <c:pt idx="2198">
                  <c:v>-5.1640750000000004</c:v>
                </c:pt>
                <c:pt idx="2199">
                  <c:v>-5.0305439999999999</c:v>
                </c:pt>
                <c:pt idx="2200">
                  <c:v>-4.9435859999999998</c:v>
                </c:pt>
                <c:pt idx="2201">
                  <c:v>-4.948353</c:v>
                </c:pt>
                <c:pt idx="2202">
                  <c:v>-5.0393410000000003</c:v>
                </c:pt>
                <c:pt idx="2203">
                  <c:v>-5.0558100000000001</c:v>
                </c:pt>
                <c:pt idx="2204">
                  <c:v>-5.1384569999999998</c:v>
                </c:pt>
                <c:pt idx="2205">
                  <c:v>-5.1412519999999997</c:v>
                </c:pt>
                <c:pt idx="2206">
                  <c:v>-5.1096769999999996</c:v>
                </c:pt>
                <c:pt idx="2207">
                  <c:v>-5.0590089999999996</c:v>
                </c:pt>
                <c:pt idx="2208">
                  <c:v>-5.0555880000000002</c:v>
                </c:pt>
                <c:pt idx="2209">
                  <c:v>-5.0950899999999999</c:v>
                </c:pt>
                <c:pt idx="2210">
                  <c:v>-5.0885210000000001</c:v>
                </c:pt>
                <c:pt idx="2211">
                  <c:v>-5.1039399999999997</c:v>
                </c:pt>
                <c:pt idx="2212">
                  <c:v>-5.1025780000000003</c:v>
                </c:pt>
                <c:pt idx="2213">
                  <c:v>-5.0038609999999997</c:v>
                </c:pt>
                <c:pt idx="2214">
                  <c:v>-5.0422650000000004</c:v>
                </c:pt>
                <c:pt idx="2215">
                  <c:v>-5.0447199999999999</c:v>
                </c:pt>
                <c:pt idx="2216">
                  <c:v>-5.0621729999999996</c:v>
                </c:pt>
                <c:pt idx="2217">
                  <c:v>-5.0258159999999998</c:v>
                </c:pt>
                <c:pt idx="2218">
                  <c:v>-5.0393759999999999</c:v>
                </c:pt>
                <c:pt idx="2219">
                  <c:v>-5.0264160000000002</c:v>
                </c:pt>
                <c:pt idx="2220">
                  <c:v>-5.0143120000000003</c:v>
                </c:pt>
                <c:pt idx="2221">
                  <c:v>-5.0172980000000003</c:v>
                </c:pt>
                <c:pt idx="2222">
                  <c:v>-4.9978280000000002</c:v>
                </c:pt>
                <c:pt idx="2223">
                  <c:v>-4.9766880000000002</c:v>
                </c:pt>
                <c:pt idx="2224">
                  <c:v>-4.9800810000000002</c:v>
                </c:pt>
                <c:pt idx="2225">
                  <c:v>-5.0007380000000001</c:v>
                </c:pt>
                <c:pt idx="2226">
                  <c:v>-5.0416100000000004</c:v>
                </c:pt>
                <c:pt idx="2227">
                  <c:v>-5.0030320000000001</c:v>
                </c:pt>
                <c:pt idx="2228">
                  <c:v>-5.0094070000000004</c:v>
                </c:pt>
                <c:pt idx="2229">
                  <c:v>-4.9017390000000001</c:v>
                </c:pt>
                <c:pt idx="2230">
                  <c:v>-4.9410420000000004</c:v>
                </c:pt>
                <c:pt idx="2231">
                  <c:v>-4.9535799999999997</c:v>
                </c:pt>
                <c:pt idx="2232">
                  <c:v>-4.9855369999999999</c:v>
                </c:pt>
                <c:pt idx="2233">
                  <c:v>-4.9499510000000004</c:v>
                </c:pt>
                <c:pt idx="2234">
                  <c:v>-4.9316599999999999</c:v>
                </c:pt>
                <c:pt idx="2235">
                  <c:v>-4.9637880000000001</c:v>
                </c:pt>
                <c:pt idx="2236">
                  <c:v>-4.9273249999999997</c:v>
                </c:pt>
                <c:pt idx="2237">
                  <c:v>-4.8915769999999998</c:v>
                </c:pt>
                <c:pt idx="2238">
                  <c:v>-4.9137440000000003</c:v>
                </c:pt>
                <c:pt idx="2239">
                  <c:v>-4.9202089999999998</c:v>
                </c:pt>
                <c:pt idx="2240">
                  <c:v>-4.8985300000000001</c:v>
                </c:pt>
                <c:pt idx="2241">
                  <c:v>-4.8557410000000001</c:v>
                </c:pt>
                <c:pt idx="2242">
                  <c:v>-4.8683620000000003</c:v>
                </c:pt>
                <c:pt idx="2243">
                  <c:v>-4.8647809999999998</c:v>
                </c:pt>
                <c:pt idx="2244">
                  <c:v>-4.8509219999999997</c:v>
                </c:pt>
                <c:pt idx="2245">
                  <c:v>-4.8427059999999997</c:v>
                </c:pt>
                <c:pt idx="2246">
                  <c:v>-4.8293850000000003</c:v>
                </c:pt>
                <c:pt idx="2247">
                  <c:v>-4.8445020000000003</c:v>
                </c:pt>
                <c:pt idx="2248">
                  <c:v>-4.8218319999999997</c:v>
                </c:pt>
                <c:pt idx="2249">
                  <c:v>-4.8297720000000002</c:v>
                </c:pt>
                <c:pt idx="2250">
                  <c:v>-4.8060470000000004</c:v>
                </c:pt>
                <c:pt idx="2251">
                  <c:v>-4.8212469999999996</c:v>
                </c:pt>
                <c:pt idx="2252">
                  <c:v>-4.8280690000000002</c:v>
                </c:pt>
                <c:pt idx="2253">
                  <c:v>-4.8703810000000001</c:v>
                </c:pt>
                <c:pt idx="2254">
                  <c:v>-4.8371409999999999</c:v>
                </c:pt>
                <c:pt idx="2255">
                  <c:v>-4.784929</c:v>
                </c:pt>
                <c:pt idx="2256">
                  <c:v>-4.8517549999999998</c:v>
                </c:pt>
                <c:pt idx="2257">
                  <c:v>-4.8337339999999998</c:v>
                </c:pt>
                <c:pt idx="2258">
                  <c:v>-4.7937219999999998</c:v>
                </c:pt>
                <c:pt idx="2259">
                  <c:v>-4.7782939999999998</c:v>
                </c:pt>
                <c:pt idx="2260">
                  <c:v>-4.7944620000000002</c:v>
                </c:pt>
                <c:pt idx="2261">
                  <c:v>-4.8255229999999996</c:v>
                </c:pt>
                <c:pt idx="2262">
                  <c:v>-4.8343680000000004</c:v>
                </c:pt>
                <c:pt idx="2263">
                  <c:v>-4.8737599999999999</c:v>
                </c:pt>
                <c:pt idx="2264">
                  <c:v>-4.8965240000000003</c:v>
                </c:pt>
                <c:pt idx="2265">
                  <c:v>-4.912534</c:v>
                </c:pt>
                <c:pt idx="2266">
                  <c:v>-4.9270160000000001</c:v>
                </c:pt>
                <c:pt idx="2267">
                  <c:v>-4.9187630000000002</c:v>
                </c:pt>
                <c:pt idx="2268">
                  <c:v>-4.9267279999999998</c:v>
                </c:pt>
                <c:pt idx="2269">
                  <c:v>-4.9319100000000002</c:v>
                </c:pt>
                <c:pt idx="2270">
                  <c:v>-4.9746759999999997</c:v>
                </c:pt>
                <c:pt idx="2271">
                  <c:v>-4.8792859999999996</c:v>
                </c:pt>
                <c:pt idx="2272">
                  <c:v>-4.8860359999999998</c:v>
                </c:pt>
                <c:pt idx="2273">
                  <c:v>-4.9074869999999997</c:v>
                </c:pt>
                <c:pt idx="2274">
                  <c:v>-4.9465719999999997</c:v>
                </c:pt>
                <c:pt idx="2275">
                  <c:v>-4.9931640000000002</c:v>
                </c:pt>
                <c:pt idx="2276">
                  <c:v>-4.9889089999999996</c:v>
                </c:pt>
                <c:pt idx="2277">
                  <c:v>-5.031371</c:v>
                </c:pt>
                <c:pt idx="2278">
                  <c:v>-5.0366619999999998</c:v>
                </c:pt>
                <c:pt idx="2279">
                  <c:v>-5.0698879999999997</c:v>
                </c:pt>
                <c:pt idx="2280">
                  <c:v>-5.0681440000000002</c:v>
                </c:pt>
                <c:pt idx="2281">
                  <c:v>-5.0826609999999999</c:v>
                </c:pt>
                <c:pt idx="2282">
                  <c:v>-5.109305</c:v>
                </c:pt>
                <c:pt idx="2283">
                  <c:v>-5.1216980000000003</c:v>
                </c:pt>
                <c:pt idx="2284">
                  <c:v>-5.1403819999999998</c:v>
                </c:pt>
                <c:pt idx="2285">
                  <c:v>-5.1261850000000004</c:v>
                </c:pt>
                <c:pt idx="2286">
                  <c:v>-5.1454019999999998</c:v>
                </c:pt>
                <c:pt idx="2287">
                  <c:v>-5.1277679999999997</c:v>
                </c:pt>
                <c:pt idx="2288">
                  <c:v>-5.1652079999999998</c:v>
                </c:pt>
                <c:pt idx="2289">
                  <c:v>-5.1085950000000002</c:v>
                </c:pt>
                <c:pt idx="2290">
                  <c:v>-5.1210959999999996</c:v>
                </c:pt>
                <c:pt idx="2291">
                  <c:v>-5.1254590000000002</c:v>
                </c:pt>
                <c:pt idx="2292">
                  <c:v>-5.1323990000000004</c:v>
                </c:pt>
                <c:pt idx="2293">
                  <c:v>-5.2029490000000003</c:v>
                </c:pt>
                <c:pt idx="2294">
                  <c:v>-5.199465</c:v>
                </c:pt>
                <c:pt idx="2295">
                  <c:v>-5.2453539999999998</c:v>
                </c:pt>
                <c:pt idx="2296">
                  <c:v>-5.3110999999999997</c:v>
                </c:pt>
                <c:pt idx="2297">
                  <c:v>-5.3262790000000004</c:v>
                </c:pt>
                <c:pt idx="2298">
                  <c:v>-5.3543700000000003</c:v>
                </c:pt>
                <c:pt idx="2299">
                  <c:v>-5.4075220000000002</c:v>
                </c:pt>
                <c:pt idx="2300">
                  <c:v>-5.4149500000000002</c:v>
                </c:pt>
                <c:pt idx="2301">
                  <c:v>-5.4526640000000004</c:v>
                </c:pt>
                <c:pt idx="2302">
                  <c:v>-5.4551259999999999</c:v>
                </c:pt>
                <c:pt idx="2303">
                  <c:v>-5.4783530000000003</c:v>
                </c:pt>
                <c:pt idx="2304">
                  <c:v>-5.4997490000000004</c:v>
                </c:pt>
                <c:pt idx="2305">
                  <c:v>-5.5542600000000002</c:v>
                </c:pt>
                <c:pt idx="2306">
                  <c:v>-5.5662940000000001</c:v>
                </c:pt>
                <c:pt idx="2307">
                  <c:v>-5.585515</c:v>
                </c:pt>
                <c:pt idx="2308">
                  <c:v>-5.5764870000000002</c:v>
                </c:pt>
                <c:pt idx="2309">
                  <c:v>-5.6410980000000004</c:v>
                </c:pt>
                <c:pt idx="2310">
                  <c:v>-5.6478580000000003</c:v>
                </c:pt>
                <c:pt idx="2311">
                  <c:v>-5.7079300000000002</c:v>
                </c:pt>
                <c:pt idx="2312">
                  <c:v>-5.6990100000000004</c:v>
                </c:pt>
                <c:pt idx="2313">
                  <c:v>-5.6718190000000002</c:v>
                </c:pt>
                <c:pt idx="2314">
                  <c:v>-5.7246509999999997</c:v>
                </c:pt>
                <c:pt idx="2315">
                  <c:v>-5.7710290000000004</c:v>
                </c:pt>
                <c:pt idx="2316">
                  <c:v>-5.7936459999999999</c:v>
                </c:pt>
                <c:pt idx="2317">
                  <c:v>-5.8861340000000002</c:v>
                </c:pt>
                <c:pt idx="2318">
                  <c:v>-5.9354469999999999</c:v>
                </c:pt>
                <c:pt idx="2319">
                  <c:v>-5.9714830000000001</c:v>
                </c:pt>
                <c:pt idx="2320">
                  <c:v>-6.0227830000000004</c:v>
                </c:pt>
                <c:pt idx="2321">
                  <c:v>-6.0946499999999997</c:v>
                </c:pt>
                <c:pt idx="2322">
                  <c:v>-6.1937009999999999</c:v>
                </c:pt>
                <c:pt idx="2323">
                  <c:v>-6.2213229999999999</c:v>
                </c:pt>
                <c:pt idx="2324">
                  <c:v>-6.3217949999999998</c:v>
                </c:pt>
                <c:pt idx="2325">
                  <c:v>-6.3648090000000002</c:v>
                </c:pt>
                <c:pt idx="2326">
                  <c:v>-6.4580789999999997</c:v>
                </c:pt>
                <c:pt idx="2327">
                  <c:v>-6.5328689999999998</c:v>
                </c:pt>
                <c:pt idx="2328">
                  <c:v>-6.6029359999999997</c:v>
                </c:pt>
                <c:pt idx="2329">
                  <c:v>-6.6673739999999997</c:v>
                </c:pt>
                <c:pt idx="2330">
                  <c:v>-6.7539170000000004</c:v>
                </c:pt>
                <c:pt idx="2331">
                  <c:v>-6.8314190000000004</c:v>
                </c:pt>
                <c:pt idx="2332">
                  <c:v>-6.8797810000000004</c:v>
                </c:pt>
                <c:pt idx="2333">
                  <c:v>-6.9388680000000003</c:v>
                </c:pt>
                <c:pt idx="2334">
                  <c:v>-7.0310600000000001</c:v>
                </c:pt>
                <c:pt idx="2335">
                  <c:v>-7.0687680000000004</c:v>
                </c:pt>
                <c:pt idx="2336">
                  <c:v>-7.1336079999999997</c:v>
                </c:pt>
                <c:pt idx="2337">
                  <c:v>-7.2045440000000003</c:v>
                </c:pt>
                <c:pt idx="2338">
                  <c:v>-7.2310650000000001</c:v>
                </c:pt>
                <c:pt idx="2339">
                  <c:v>-7.2402490000000004</c:v>
                </c:pt>
                <c:pt idx="2340">
                  <c:v>-7.2618879999999999</c:v>
                </c:pt>
                <c:pt idx="2341">
                  <c:v>-7.2926609999999998</c:v>
                </c:pt>
                <c:pt idx="2342">
                  <c:v>-7.378317</c:v>
                </c:pt>
                <c:pt idx="2343">
                  <c:v>-7.4090100000000003</c:v>
                </c:pt>
                <c:pt idx="2344">
                  <c:v>-7.4337439999999999</c:v>
                </c:pt>
                <c:pt idx="2345">
                  <c:v>-7.4846830000000004</c:v>
                </c:pt>
                <c:pt idx="2346">
                  <c:v>-7.5281010000000004</c:v>
                </c:pt>
                <c:pt idx="2347">
                  <c:v>-7.6006140000000002</c:v>
                </c:pt>
                <c:pt idx="2348">
                  <c:v>-7.639805</c:v>
                </c:pt>
                <c:pt idx="2349">
                  <c:v>-7.7091710000000004</c:v>
                </c:pt>
                <c:pt idx="2350">
                  <c:v>-7.7378910000000003</c:v>
                </c:pt>
                <c:pt idx="2351">
                  <c:v>-7.7838039999999999</c:v>
                </c:pt>
                <c:pt idx="2352">
                  <c:v>-7.8195170000000003</c:v>
                </c:pt>
                <c:pt idx="2353">
                  <c:v>-7.869739</c:v>
                </c:pt>
                <c:pt idx="2354">
                  <c:v>-7.9033069999999999</c:v>
                </c:pt>
                <c:pt idx="2355">
                  <c:v>-7.9106180000000004</c:v>
                </c:pt>
                <c:pt idx="2356">
                  <c:v>-7.9859390000000001</c:v>
                </c:pt>
                <c:pt idx="2357">
                  <c:v>-7.9804190000000004</c:v>
                </c:pt>
                <c:pt idx="2358">
                  <c:v>-8.0090690000000002</c:v>
                </c:pt>
                <c:pt idx="2359">
                  <c:v>-7.9848020000000002</c:v>
                </c:pt>
                <c:pt idx="2360">
                  <c:v>-8.0265640000000005</c:v>
                </c:pt>
                <c:pt idx="2361">
                  <c:v>-8.0926109999999998</c:v>
                </c:pt>
                <c:pt idx="2362">
                  <c:v>-8.1432210000000005</c:v>
                </c:pt>
                <c:pt idx="2363">
                  <c:v>-8.1546760000000003</c:v>
                </c:pt>
                <c:pt idx="2364">
                  <c:v>-8.2311119999999995</c:v>
                </c:pt>
                <c:pt idx="2365">
                  <c:v>-8.2895489999999992</c:v>
                </c:pt>
                <c:pt idx="2366">
                  <c:v>-8.3135539999999999</c:v>
                </c:pt>
                <c:pt idx="2367">
                  <c:v>-8.3367229999999992</c:v>
                </c:pt>
                <c:pt idx="2368">
                  <c:v>-8.3809249999999995</c:v>
                </c:pt>
                <c:pt idx="2369">
                  <c:v>-8.440099</c:v>
                </c:pt>
                <c:pt idx="2370">
                  <c:v>-8.5023959999999992</c:v>
                </c:pt>
                <c:pt idx="2371">
                  <c:v>-8.5680110000000003</c:v>
                </c:pt>
                <c:pt idx="2372">
                  <c:v>-8.5691830000000007</c:v>
                </c:pt>
                <c:pt idx="2373">
                  <c:v>-8.6681969999999993</c:v>
                </c:pt>
                <c:pt idx="2374">
                  <c:v>-8.7016799999999996</c:v>
                </c:pt>
                <c:pt idx="2375">
                  <c:v>-8.7398369999999996</c:v>
                </c:pt>
                <c:pt idx="2376">
                  <c:v>-8.8012510000000006</c:v>
                </c:pt>
                <c:pt idx="2377">
                  <c:v>-8.8381860000000003</c:v>
                </c:pt>
                <c:pt idx="2378">
                  <c:v>-8.9382959999999994</c:v>
                </c:pt>
                <c:pt idx="2379">
                  <c:v>-8.9818420000000003</c:v>
                </c:pt>
                <c:pt idx="2380">
                  <c:v>-9.0445580000000003</c:v>
                </c:pt>
                <c:pt idx="2381">
                  <c:v>-9.1428989999999999</c:v>
                </c:pt>
                <c:pt idx="2382">
                  <c:v>-9.1913809999999998</c:v>
                </c:pt>
                <c:pt idx="2383">
                  <c:v>-9.236796</c:v>
                </c:pt>
                <c:pt idx="2384">
                  <c:v>-9.2998539999999998</c:v>
                </c:pt>
                <c:pt idx="2385">
                  <c:v>-9.3714289999999991</c:v>
                </c:pt>
                <c:pt idx="2386">
                  <c:v>-9.4405590000000004</c:v>
                </c:pt>
                <c:pt idx="2387">
                  <c:v>-9.4814989999999995</c:v>
                </c:pt>
                <c:pt idx="2388">
                  <c:v>-9.5644220000000004</c:v>
                </c:pt>
                <c:pt idx="2389">
                  <c:v>-9.6523660000000007</c:v>
                </c:pt>
                <c:pt idx="2390">
                  <c:v>-9.7762560000000001</c:v>
                </c:pt>
                <c:pt idx="2391">
                  <c:v>-9.8397640000000006</c:v>
                </c:pt>
                <c:pt idx="2392">
                  <c:v>-9.9108490000000007</c:v>
                </c:pt>
                <c:pt idx="2393">
                  <c:v>-10.023999</c:v>
                </c:pt>
                <c:pt idx="2394">
                  <c:v>-10.079777999999999</c:v>
                </c:pt>
                <c:pt idx="2395">
                  <c:v>-10.194167999999999</c:v>
                </c:pt>
                <c:pt idx="2396">
                  <c:v>-10.328305</c:v>
                </c:pt>
                <c:pt idx="2397">
                  <c:v>-10.480323</c:v>
                </c:pt>
                <c:pt idx="2398">
                  <c:v>-10.594848000000001</c:v>
                </c:pt>
                <c:pt idx="2399">
                  <c:v>-10.672136999999999</c:v>
                </c:pt>
                <c:pt idx="2400">
                  <c:v>-10.811246000000001</c:v>
                </c:pt>
                <c:pt idx="2401">
                  <c:v>-10.955277000000001</c:v>
                </c:pt>
                <c:pt idx="2402">
                  <c:v>-11.075530000000001</c:v>
                </c:pt>
                <c:pt idx="2403">
                  <c:v>-11.203192</c:v>
                </c:pt>
                <c:pt idx="2404">
                  <c:v>-11.338285000000001</c:v>
                </c:pt>
                <c:pt idx="2405">
                  <c:v>-2.6077279999999998</c:v>
                </c:pt>
                <c:pt idx="2406">
                  <c:v>-0.72372199999999998</c:v>
                </c:pt>
                <c:pt idx="2407">
                  <c:v>1.7208000000000001E-2</c:v>
                </c:pt>
                <c:pt idx="2408">
                  <c:v>0.188828</c:v>
                </c:pt>
                <c:pt idx="2409">
                  <c:v>0.19927700000000001</c:v>
                </c:pt>
                <c:pt idx="2410">
                  <c:v>0.21598600000000001</c:v>
                </c:pt>
                <c:pt idx="2411">
                  <c:v>0.225663</c:v>
                </c:pt>
                <c:pt idx="2412">
                  <c:v>0.32422400000000001</c:v>
                </c:pt>
                <c:pt idx="2413">
                  <c:v>0.37558599999999998</c:v>
                </c:pt>
                <c:pt idx="2414">
                  <c:v>0.45620100000000002</c:v>
                </c:pt>
                <c:pt idx="2415">
                  <c:v>0.54211600000000004</c:v>
                </c:pt>
                <c:pt idx="2416">
                  <c:v>0.65318399999999999</c:v>
                </c:pt>
                <c:pt idx="2417">
                  <c:v>0.87075899999999995</c:v>
                </c:pt>
                <c:pt idx="2418">
                  <c:v>1.1958029999999999</c:v>
                </c:pt>
                <c:pt idx="2419">
                  <c:v>1.893213</c:v>
                </c:pt>
                <c:pt idx="2420">
                  <c:v>3.78139</c:v>
                </c:pt>
                <c:pt idx="2421">
                  <c:v>5.8463779999999996</c:v>
                </c:pt>
                <c:pt idx="2422">
                  <c:v>7.001188</c:v>
                </c:pt>
                <c:pt idx="2423">
                  <c:v>1.827288</c:v>
                </c:pt>
                <c:pt idx="2424">
                  <c:v>-3.3327969999999998</c:v>
                </c:pt>
                <c:pt idx="2425">
                  <c:v>-4.040692</c:v>
                </c:pt>
                <c:pt idx="2426">
                  <c:v>-4.547021</c:v>
                </c:pt>
                <c:pt idx="2427">
                  <c:v>-4.8446660000000001</c:v>
                </c:pt>
                <c:pt idx="2428">
                  <c:v>-5.2822009999999997</c:v>
                </c:pt>
                <c:pt idx="2429">
                  <c:v>-5.3476030000000003</c:v>
                </c:pt>
                <c:pt idx="2430">
                  <c:v>-4.8362410000000002</c:v>
                </c:pt>
                <c:pt idx="2431">
                  <c:v>-4.6332180000000003</c:v>
                </c:pt>
                <c:pt idx="2432">
                  <c:v>-5.2179229999999999</c:v>
                </c:pt>
                <c:pt idx="2433">
                  <c:v>-4.9510670000000001</c:v>
                </c:pt>
                <c:pt idx="2434">
                  <c:v>-4.8006700000000002</c:v>
                </c:pt>
                <c:pt idx="2435">
                  <c:v>-5.0008290000000004</c:v>
                </c:pt>
                <c:pt idx="2436">
                  <c:v>-5.1114290000000002</c:v>
                </c:pt>
                <c:pt idx="2437">
                  <c:v>-5.208469</c:v>
                </c:pt>
                <c:pt idx="2438">
                  <c:v>-5.1662549999999996</c:v>
                </c:pt>
                <c:pt idx="2439">
                  <c:v>-5.0778379999999999</c:v>
                </c:pt>
                <c:pt idx="2440">
                  <c:v>-4.9245260000000002</c:v>
                </c:pt>
                <c:pt idx="2441">
                  <c:v>-4.9319230000000003</c:v>
                </c:pt>
                <c:pt idx="2442">
                  <c:v>-4.9857180000000003</c:v>
                </c:pt>
                <c:pt idx="2443">
                  <c:v>-5.0570969999999997</c:v>
                </c:pt>
                <c:pt idx="2444">
                  <c:v>-5.131424</c:v>
                </c:pt>
                <c:pt idx="2445">
                  <c:v>-5.1317430000000002</c:v>
                </c:pt>
                <c:pt idx="2446">
                  <c:v>-5.1316850000000001</c:v>
                </c:pt>
                <c:pt idx="2447">
                  <c:v>-5.0879450000000004</c:v>
                </c:pt>
                <c:pt idx="2448">
                  <c:v>-5.0652609999999996</c:v>
                </c:pt>
                <c:pt idx="2449">
                  <c:v>-5.0513529999999998</c:v>
                </c:pt>
                <c:pt idx="2450">
                  <c:v>-5.1185489999999998</c:v>
                </c:pt>
                <c:pt idx="2451">
                  <c:v>-5.1205160000000003</c:v>
                </c:pt>
                <c:pt idx="2452">
                  <c:v>-5.1390820000000001</c:v>
                </c:pt>
                <c:pt idx="2453">
                  <c:v>-5.141667</c:v>
                </c:pt>
                <c:pt idx="2454">
                  <c:v>-5.0920199999999998</c:v>
                </c:pt>
                <c:pt idx="2455">
                  <c:v>-5.1142310000000002</c:v>
                </c:pt>
                <c:pt idx="2456">
                  <c:v>-5.1177630000000001</c:v>
                </c:pt>
                <c:pt idx="2457">
                  <c:v>-5.1196539999999997</c:v>
                </c:pt>
                <c:pt idx="2458">
                  <c:v>-5.0822969999999996</c:v>
                </c:pt>
                <c:pt idx="2459">
                  <c:v>-5.1156680000000003</c:v>
                </c:pt>
                <c:pt idx="2460">
                  <c:v>-5.0865710000000002</c:v>
                </c:pt>
                <c:pt idx="2461">
                  <c:v>-5.0782930000000004</c:v>
                </c:pt>
                <c:pt idx="2462">
                  <c:v>-5.0489850000000001</c:v>
                </c:pt>
                <c:pt idx="2463">
                  <c:v>-5.0600420000000002</c:v>
                </c:pt>
                <c:pt idx="2464">
                  <c:v>-5.076041</c:v>
                </c:pt>
                <c:pt idx="2465">
                  <c:v>-5.0614309999999998</c:v>
                </c:pt>
                <c:pt idx="2466">
                  <c:v>-5.0728720000000003</c:v>
                </c:pt>
                <c:pt idx="2467">
                  <c:v>-5.1009830000000003</c:v>
                </c:pt>
                <c:pt idx="2468">
                  <c:v>-4.973757</c:v>
                </c:pt>
                <c:pt idx="2469">
                  <c:v>-4.9909920000000003</c:v>
                </c:pt>
                <c:pt idx="2470">
                  <c:v>-4.9898020000000001</c:v>
                </c:pt>
                <c:pt idx="2471">
                  <c:v>-5.0354369999999999</c:v>
                </c:pt>
                <c:pt idx="2472">
                  <c:v>-5.0160179999999999</c:v>
                </c:pt>
                <c:pt idx="2473">
                  <c:v>-5.0152039999999998</c:v>
                </c:pt>
                <c:pt idx="2474">
                  <c:v>-5.0481410000000002</c:v>
                </c:pt>
                <c:pt idx="2475">
                  <c:v>-5.0449570000000001</c:v>
                </c:pt>
                <c:pt idx="2476">
                  <c:v>-5.0265180000000003</c:v>
                </c:pt>
                <c:pt idx="2477">
                  <c:v>-5.0441050000000001</c:v>
                </c:pt>
                <c:pt idx="2478">
                  <c:v>-5.0340030000000002</c:v>
                </c:pt>
                <c:pt idx="2479">
                  <c:v>-5.0378480000000003</c:v>
                </c:pt>
                <c:pt idx="2480">
                  <c:v>-5.0116670000000001</c:v>
                </c:pt>
                <c:pt idx="2481">
                  <c:v>-5.0219120000000004</c:v>
                </c:pt>
                <c:pt idx="2482">
                  <c:v>-5.0154420000000002</c:v>
                </c:pt>
                <c:pt idx="2483">
                  <c:v>-4.991638</c:v>
                </c:pt>
                <c:pt idx="2484">
                  <c:v>-5.0109260000000004</c:v>
                </c:pt>
                <c:pt idx="2485">
                  <c:v>-5.0023850000000003</c:v>
                </c:pt>
                <c:pt idx="2486">
                  <c:v>-5.042484</c:v>
                </c:pt>
                <c:pt idx="2487">
                  <c:v>-5.1219190000000001</c:v>
                </c:pt>
                <c:pt idx="2488">
                  <c:v>-5.2006649999999999</c:v>
                </c:pt>
                <c:pt idx="2489">
                  <c:v>-5.2624659999999999</c:v>
                </c:pt>
                <c:pt idx="2490">
                  <c:v>-5.3223190000000002</c:v>
                </c:pt>
                <c:pt idx="2491">
                  <c:v>-5.3857340000000002</c:v>
                </c:pt>
                <c:pt idx="2492">
                  <c:v>-5.440042</c:v>
                </c:pt>
                <c:pt idx="2493">
                  <c:v>-5.4803110000000004</c:v>
                </c:pt>
                <c:pt idx="2494">
                  <c:v>-5.5209840000000003</c:v>
                </c:pt>
                <c:pt idx="2495">
                  <c:v>-5.5979409999999996</c:v>
                </c:pt>
                <c:pt idx="2496">
                  <c:v>-5.6425559999999999</c:v>
                </c:pt>
                <c:pt idx="2497">
                  <c:v>-5.6373179999999996</c:v>
                </c:pt>
                <c:pt idx="2498">
                  <c:v>-5.6498730000000004</c:v>
                </c:pt>
                <c:pt idx="2499">
                  <c:v>-5.7163550000000001</c:v>
                </c:pt>
                <c:pt idx="2500">
                  <c:v>-5.7672699999999999</c:v>
                </c:pt>
                <c:pt idx="2501">
                  <c:v>-5.8126049999999996</c:v>
                </c:pt>
                <c:pt idx="2502">
                  <c:v>-5.8287849999999999</c:v>
                </c:pt>
                <c:pt idx="2503">
                  <c:v>-5.8631130000000002</c:v>
                </c:pt>
                <c:pt idx="2504">
                  <c:v>-5.8848269999999996</c:v>
                </c:pt>
                <c:pt idx="2505">
                  <c:v>-5.9124189999999999</c:v>
                </c:pt>
                <c:pt idx="2506">
                  <c:v>-5.9402540000000004</c:v>
                </c:pt>
                <c:pt idx="2507">
                  <c:v>-5.9732399999999997</c:v>
                </c:pt>
                <c:pt idx="2508">
                  <c:v>-5.9530960000000004</c:v>
                </c:pt>
                <c:pt idx="2509">
                  <c:v>-5.9899930000000001</c:v>
                </c:pt>
                <c:pt idx="2510">
                  <c:v>-6.0279639999999999</c:v>
                </c:pt>
                <c:pt idx="2511">
                  <c:v>-6.0675949999999998</c:v>
                </c:pt>
                <c:pt idx="2512">
                  <c:v>-6.0706509999999998</c:v>
                </c:pt>
                <c:pt idx="2513">
                  <c:v>-6.115691</c:v>
                </c:pt>
                <c:pt idx="2514">
                  <c:v>-6.0751850000000003</c:v>
                </c:pt>
                <c:pt idx="2515">
                  <c:v>-6.067863</c:v>
                </c:pt>
                <c:pt idx="2516">
                  <c:v>-6.0755939999999997</c:v>
                </c:pt>
                <c:pt idx="2517">
                  <c:v>-6.1455330000000004</c:v>
                </c:pt>
                <c:pt idx="2518">
                  <c:v>-6.1943789999999996</c:v>
                </c:pt>
                <c:pt idx="2519">
                  <c:v>-6.2013480000000003</c:v>
                </c:pt>
                <c:pt idx="2520">
                  <c:v>-6.1950770000000004</c:v>
                </c:pt>
                <c:pt idx="2521">
                  <c:v>-6.2191689999999999</c:v>
                </c:pt>
                <c:pt idx="2522">
                  <c:v>-6.2673540000000001</c:v>
                </c:pt>
                <c:pt idx="2523">
                  <c:v>-6.2739510000000003</c:v>
                </c:pt>
                <c:pt idx="2524">
                  <c:v>-6.3013250000000003</c:v>
                </c:pt>
                <c:pt idx="2525">
                  <c:v>-6.3088620000000004</c:v>
                </c:pt>
                <c:pt idx="2526">
                  <c:v>-6.3161719999999999</c:v>
                </c:pt>
                <c:pt idx="2527">
                  <c:v>-6.2784399999999998</c:v>
                </c:pt>
                <c:pt idx="2528">
                  <c:v>-6.3195269999999999</c:v>
                </c:pt>
                <c:pt idx="2529">
                  <c:v>-6.3404199999999999</c:v>
                </c:pt>
                <c:pt idx="2530">
                  <c:v>-6.317177</c:v>
                </c:pt>
                <c:pt idx="2531">
                  <c:v>-6.3549499999999997</c:v>
                </c:pt>
                <c:pt idx="2532">
                  <c:v>-6.3520219999999998</c:v>
                </c:pt>
                <c:pt idx="2533">
                  <c:v>-6.3578330000000003</c:v>
                </c:pt>
                <c:pt idx="2534">
                  <c:v>-6.3588979999999999</c:v>
                </c:pt>
                <c:pt idx="2535">
                  <c:v>-6.3876710000000001</c:v>
                </c:pt>
                <c:pt idx="2536">
                  <c:v>-6.3649610000000001</c:v>
                </c:pt>
                <c:pt idx="2537">
                  <c:v>-6.3553829999999998</c:v>
                </c:pt>
                <c:pt idx="2538">
                  <c:v>-6.3417750000000002</c:v>
                </c:pt>
                <c:pt idx="2539">
                  <c:v>-6.3603059999999996</c:v>
                </c:pt>
                <c:pt idx="2540">
                  <c:v>-6.4104970000000003</c:v>
                </c:pt>
                <c:pt idx="2541">
                  <c:v>-6.4417580000000001</c:v>
                </c:pt>
                <c:pt idx="2542">
                  <c:v>-6.476089</c:v>
                </c:pt>
                <c:pt idx="2543">
                  <c:v>-6.5122119999999999</c:v>
                </c:pt>
                <c:pt idx="2544">
                  <c:v>-6.5239549999999999</c:v>
                </c:pt>
                <c:pt idx="2545">
                  <c:v>-6.5647140000000004</c:v>
                </c:pt>
                <c:pt idx="2546">
                  <c:v>-6.6006450000000001</c:v>
                </c:pt>
                <c:pt idx="2547">
                  <c:v>-6.611529</c:v>
                </c:pt>
                <c:pt idx="2548">
                  <c:v>-6.6153519999999997</c:v>
                </c:pt>
                <c:pt idx="2549">
                  <c:v>-6.6064600000000002</c:v>
                </c:pt>
                <c:pt idx="2550">
                  <c:v>-6.6781490000000003</c:v>
                </c:pt>
                <c:pt idx="2551">
                  <c:v>-6.6372410000000004</c:v>
                </c:pt>
                <c:pt idx="2552">
                  <c:v>-6.609801</c:v>
                </c:pt>
                <c:pt idx="2553">
                  <c:v>-6.625407</c:v>
                </c:pt>
                <c:pt idx="2554">
                  <c:v>-6.69116</c:v>
                </c:pt>
                <c:pt idx="2555">
                  <c:v>-6.7372920000000001</c:v>
                </c:pt>
                <c:pt idx="2556">
                  <c:v>-6.7681420000000001</c:v>
                </c:pt>
                <c:pt idx="2557">
                  <c:v>-6.8247840000000002</c:v>
                </c:pt>
                <c:pt idx="2558">
                  <c:v>-6.8393059999999997</c:v>
                </c:pt>
                <c:pt idx="2559">
                  <c:v>-6.8924599999999998</c:v>
                </c:pt>
                <c:pt idx="2560">
                  <c:v>-6.908982</c:v>
                </c:pt>
                <c:pt idx="2561">
                  <c:v>-6.9503789999999999</c:v>
                </c:pt>
                <c:pt idx="2562">
                  <c:v>-6.991047</c:v>
                </c:pt>
                <c:pt idx="2563">
                  <c:v>-7.0171219999999996</c:v>
                </c:pt>
                <c:pt idx="2564">
                  <c:v>-7.0244840000000002</c:v>
                </c:pt>
                <c:pt idx="2565">
                  <c:v>-7.0449460000000004</c:v>
                </c:pt>
                <c:pt idx="2566">
                  <c:v>-7.041747</c:v>
                </c:pt>
                <c:pt idx="2567">
                  <c:v>-7.0434140000000003</c:v>
                </c:pt>
                <c:pt idx="2568">
                  <c:v>-7.1164519999999998</c:v>
                </c:pt>
                <c:pt idx="2569">
                  <c:v>-7.1605129999999999</c:v>
                </c:pt>
                <c:pt idx="2570">
                  <c:v>-7.1848660000000004</c:v>
                </c:pt>
                <c:pt idx="2571">
                  <c:v>-7.2234639999999999</c:v>
                </c:pt>
                <c:pt idx="2572">
                  <c:v>-7.271846</c:v>
                </c:pt>
                <c:pt idx="2573">
                  <c:v>-7.2942809999999998</c:v>
                </c:pt>
                <c:pt idx="2574">
                  <c:v>-7.3327210000000003</c:v>
                </c:pt>
                <c:pt idx="2575">
                  <c:v>-7.3795339999999996</c:v>
                </c:pt>
                <c:pt idx="2576">
                  <c:v>-7.4519659999999996</c:v>
                </c:pt>
                <c:pt idx="2577">
                  <c:v>-7.4783299999999997</c:v>
                </c:pt>
                <c:pt idx="2578">
                  <c:v>-7.488607</c:v>
                </c:pt>
                <c:pt idx="2579">
                  <c:v>-7.5363100000000003</c:v>
                </c:pt>
                <c:pt idx="2580">
                  <c:v>-7.5683809999999996</c:v>
                </c:pt>
                <c:pt idx="2581">
                  <c:v>-7.6256219999999999</c:v>
                </c:pt>
                <c:pt idx="2582">
                  <c:v>-7.625521</c:v>
                </c:pt>
                <c:pt idx="2583">
                  <c:v>-7.6405219999999998</c:v>
                </c:pt>
                <c:pt idx="2584">
                  <c:v>-7.6622329999999996</c:v>
                </c:pt>
                <c:pt idx="2585">
                  <c:v>-7.6981859999999998</c:v>
                </c:pt>
                <c:pt idx="2586">
                  <c:v>-7.7646290000000002</c:v>
                </c:pt>
                <c:pt idx="2587">
                  <c:v>-7.7904669999999996</c:v>
                </c:pt>
                <c:pt idx="2588">
                  <c:v>-7.8640920000000003</c:v>
                </c:pt>
                <c:pt idx="2589">
                  <c:v>-7.9490080000000001</c:v>
                </c:pt>
                <c:pt idx="2590">
                  <c:v>-7.9795829999999999</c:v>
                </c:pt>
                <c:pt idx="2591">
                  <c:v>-8.043647</c:v>
                </c:pt>
                <c:pt idx="2592">
                  <c:v>-8.0841689999999993</c:v>
                </c:pt>
                <c:pt idx="2593">
                  <c:v>-8.1847309999999993</c:v>
                </c:pt>
                <c:pt idx="2594">
                  <c:v>-8.2532409999999992</c:v>
                </c:pt>
                <c:pt idx="2595">
                  <c:v>-8.3180569999999996</c:v>
                </c:pt>
                <c:pt idx="2596">
                  <c:v>-8.4071800000000003</c:v>
                </c:pt>
                <c:pt idx="2597">
                  <c:v>-8.4934799999999999</c:v>
                </c:pt>
                <c:pt idx="2598">
                  <c:v>-8.5346270000000004</c:v>
                </c:pt>
                <c:pt idx="2599">
                  <c:v>-8.6147810000000007</c:v>
                </c:pt>
                <c:pt idx="2600">
                  <c:v>-8.6714819999999992</c:v>
                </c:pt>
                <c:pt idx="2601">
                  <c:v>-8.7177240000000005</c:v>
                </c:pt>
                <c:pt idx="2602">
                  <c:v>-8.8255110000000005</c:v>
                </c:pt>
                <c:pt idx="2603">
                  <c:v>-8.9080329999999996</c:v>
                </c:pt>
                <c:pt idx="2604">
                  <c:v>-8.9920089999999995</c:v>
                </c:pt>
                <c:pt idx="2605">
                  <c:v>-9.0578099999999999</c:v>
                </c:pt>
                <c:pt idx="2606">
                  <c:v>-9.1205990000000003</c:v>
                </c:pt>
                <c:pt idx="2607">
                  <c:v>-9.2035319999999992</c:v>
                </c:pt>
                <c:pt idx="2608">
                  <c:v>-9.2894889999999997</c:v>
                </c:pt>
                <c:pt idx="2609">
                  <c:v>-9.3558719999999997</c:v>
                </c:pt>
                <c:pt idx="2610">
                  <c:v>-9.4337260000000001</c:v>
                </c:pt>
                <c:pt idx="2611">
                  <c:v>-9.5470439999999996</c:v>
                </c:pt>
                <c:pt idx="2612">
                  <c:v>-9.6412289999999992</c:v>
                </c:pt>
                <c:pt idx="2613">
                  <c:v>-9.7194249999999993</c:v>
                </c:pt>
                <c:pt idx="2614">
                  <c:v>-9.7290189999999992</c:v>
                </c:pt>
                <c:pt idx="2615">
                  <c:v>-9.8398529999999997</c:v>
                </c:pt>
                <c:pt idx="2616">
                  <c:v>-9.9174249999999997</c:v>
                </c:pt>
                <c:pt idx="2617">
                  <c:v>-10.055987</c:v>
                </c:pt>
                <c:pt idx="2618">
                  <c:v>-10.171670000000001</c:v>
                </c:pt>
                <c:pt idx="2619">
                  <c:v>-10.234977000000001</c:v>
                </c:pt>
                <c:pt idx="2620">
                  <c:v>-10.365836</c:v>
                </c:pt>
                <c:pt idx="2621">
                  <c:v>-10.483029999999999</c:v>
                </c:pt>
                <c:pt idx="2622">
                  <c:v>-10.609831</c:v>
                </c:pt>
                <c:pt idx="2623">
                  <c:v>-10.734584999999999</c:v>
                </c:pt>
                <c:pt idx="2624">
                  <c:v>-10.859805</c:v>
                </c:pt>
                <c:pt idx="2625">
                  <c:v>-10.986651999999999</c:v>
                </c:pt>
                <c:pt idx="2626">
                  <c:v>-11.16164</c:v>
                </c:pt>
                <c:pt idx="2627">
                  <c:v>-11.250862</c:v>
                </c:pt>
                <c:pt idx="2628">
                  <c:v>-11.364304000000001</c:v>
                </c:pt>
                <c:pt idx="2629">
                  <c:v>-11.495151</c:v>
                </c:pt>
                <c:pt idx="2630">
                  <c:v>-11.588504</c:v>
                </c:pt>
                <c:pt idx="2631">
                  <c:v>-11.683192999999999</c:v>
                </c:pt>
                <c:pt idx="2632">
                  <c:v>-11.824882000000001</c:v>
                </c:pt>
                <c:pt idx="2633">
                  <c:v>-11.925432000000001</c:v>
                </c:pt>
                <c:pt idx="2634">
                  <c:v>-12.048389</c:v>
                </c:pt>
                <c:pt idx="2635">
                  <c:v>-12.168863</c:v>
                </c:pt>
                <c:pt idx="2636">
                  <c:v>-12.32307</c:v>
                </c:pt>
                <c:pt idx="2637">
                  <c:v>-12.462752999999999</c:v>
                </c:pt>
                <c:pt idx="2638">
                  <c:v>-12.591737</c:v>
                </c:pt>
                <c:pt idx="2639">
                  <c:v>-12.720276</c:v>
                </c:pt>
                <c:pt idx="2640">
                  <c:v>-12.845912999999999</c:v>
                </c:pt>
                <c:pt idx="2641">
                  <c:v>-13.014516</c:v>
                </c:pt>
                <c:pt idx="2642">
                  <c:v>-13.143314999999999</c:v>
                </c:pt>
                <c:pt idx="2643">
                  <c:v>-13.302906999999999</c:v>
                </c:pt>
                <c:pt idx="2644">
                  <c:v>-13.491796000000001</c:v>
                </c:pt>
                <c:pt idx="2645">
                  <c:v>-5.0036779999999998</c:v>
                </c:pt>
                <c:pt idx="2646">
                  <c:v>-2.0459350000000001</c:v>
                </c:pt>
                <c:pt idx="2647">
                  <c:v>-0.59516000000000002</c:v>
                </c:pt>
                <c:pt idx="2648">
                  <c:v>2.0049000000000001E-2</c:v>
                </c:pt>
                <c:pt idx="2649">
                  <c:v>0.18199100000000001</c:v>
                </c:pt>
                <c:pt idx="2650">
                  <c:v>0.192936</c:v>
                </c:pt>
                <c:pt idx="2651">
                  <c:v>0.22079799999999999</c:v>
                </c:pt>
                <c:pt idx="2652">
                  <c:v>0.22806799999999999</c:v>
                </c:pt>
                <c:pt idx="2653">
                  <c:v>0.29095199999999999</c:v>
                </c:pt>
                <c:pt idx="2654">
                  <c:v>0.34848000000000001</c:v>
                </c:pt>
                <c:pt idx="2655">
                  <c:v>0.39948800000000001</c:v>
                </c:pt>
                <c:pt idx="2656">
                  <c:v>0.52071299999999998</c:v>
                </c:pt>
                <c:pt idx="2657">
                  <c:v>0.59226299999999998</c:v>
                </c:pt>
                <c:pt idx="2658">
                  <c:v>0.69945400000000002</c:v>
                </c:pt>
                <c:pt idx="2659">
                  <c:v>0.96634900000000001</c:v>
                </c:pt>
                <c:pt idx="2660">
                  <c:v>1.272046</c:v>
                </c:pt>
                <c:pt idx="2661">
                  <c:v>1.964663</c:v>
                </c:pt>
                <c:pt idx="2662">
                  <c:v>3.5539459999999998</c:v>
                </c:pt>
                <c:pt idx="2663">
                  <c:v>4.6569630000000002</c:v>
                </c:pt>
                <c:pt idx="2664">
                  <c:v>-2.9271310000000001</c:v>
                </c:pt>
                <c:pt idx="2665">
                  <c:v>-3.907899</c:v>
                </c:pt>
                <c:pt idx="2666">
                  <c:v>-4.5872789999999997</c:v>
                </c:pt>
                <c:pt idx="2667">
                  <c:v>-5.0556340000000004</c:v>
                </c:pt>
                <c:pt idx="2668">
                  <c:v>-5.4381320000000004</c:v>
                </c:pt>
                <c:pt idx="2669">
                  <c:v>-5.6049329999999999</c:v>
                </c:pt>
                <c:pt idx="2670">
                  <c:v>-5.7131540000000003</c:v>
                </c:pt>
                <c:pt idx="2671">
                  <c:v>-5.1498609999999996</c:v>
                </c:pt>
                <c:pt idx="2672">
                  <c:v>-5.2302239999999998</c:v>
                </c:pt>
                <c:pt idx="2673">
                  <c:v>-5.6373800000000003</c:v>
                </c:pt>
                <c:pt idx="2674">
                  <c:v>-5.4363010000000003</c:v>
                </c:pt>
                <c:pt idx="2675">
                  <c:v>-5.2918599999999998</c:v>
                </c:pt>
                <c:pt idx="2676">
                  <c:v>-5.4449439999999996</c:v>
                </c:pt>
                <c:pt idx="2677">
                  <c:v>-5.5920629999999996</c:v>
                </c:pt>
                <c:pt idx="2678">
                  <c:v>-5.6310770000000003</c:v>
                </c:pt>
                <c:pt idx="2679">
                  <c:v>-5.510275</c:v>
                </c:pt>
                <c:pt idx="2680">
                  <c:v>-5.5077199999999999</c:v>
                </c:pt>
                <c:pt idx="2681">
                  <c:v>-5.4557500000000001</c:v>
                </c:pt>
                <c:pt idx="2682">
                  <c:v>-5.4570179999999997</c:v>
                </c:pt>
                <c:pt idx="2683">
                  <c:v>-5.474361</c:v>
                </c:pt>
                <c:pt idx="2684">
                  <c:v>-5.5600440000000004</c:v>
                </c:pt>
                <c:pt idx="2685">
                  <c:v>-5.6062349999999999</c:v>
                </c:pt>
                <c:pt idx="2686">
                  <c:v>-5.6055780000000004</c:v>
                </c:pt>
                <c:pt idx="2687">
                  <c:v>-5.5639820000000002</c:v>
                </c:pt>
                <c:pt idx="2688">
                  <c:v>-5.5196569999999996</c:v>
                </c:pt>
                <c:pt idx="2689">
                  <c:v>-5.5098839999999996</c:v>
                </c:pt>
                <c:pt idx="2690">
                  <c:v>-5.4973549999999998</c:v>
                </c:pt>
                <c:pt idx="2691">
                  <c:v>-5.5280180000000003</c:v>
                </c:pt>
                <c:pt idx="2692">
                  <c:v>-5.527641</c:v>
                </c:pt>
                <c:pt idx="2693">
                  <c:v>-5.5191610000000004</c:v>
                </c:pt>
                <c:pt idx="2694">
                  <c:v>-5.5099900000000002</c:v>
                </c:pt>
                <c:pt idx="2695">
                  <c:v>-5.4883920000000002</c:v>
                </c:pt>
                <c:pt idx="2696">
                  <c:v>-5.4932489999999996</c:v>
                </c:pt>
                <c:pt idx="2697">
                  <c:v>-5.4715009999999999</c:v>
                </c:pt>
                <c:pt idx="2698">
                  <c:v>-5.4838529999999999</c:v>
                </c:pt>
                <c:pt idx="2699">
                  <c:v>-5.4870369999999999</c:v>
                </c:pt>
                <c:pt idx="2700">
                  <c:v>-5.476718</c:v>
                </c:pt>
                <c:pt idx="2701">
                  <c:v>-5.433681</c:v>
                </c:pt>
                <c:pt idx="2702">
                  <c:v>-5.452115</c:v>
                </c:pt>
                <c:pt idx="2703">
                  <c:v>-5.454669</c:v>
                </c:pt>
                <c:pt idx="2704">
                  <c:v>-5.421837</c:v>
                </c:pt>
                <c:pt idx="2705">
                  <c:v>-5.3978450000000002</c:v>
                </c:pt>
                <c:pt idx="2706">
                  <c:v>-5.4110649999999998</c:v>
                </c:pt>
                <c:pt idx="2707">
                  <c:v>-5.3550509999999996</c:v>
                </c:pt>
                <c:pt idx="2708">
                  <c:v>-5.3682220000000003</c:v>
                </c:pt>
                <c:pt idx="2709">
                  <c:v>-5.3550000000000004</c:v>
                </c:pt>
                <c:pt idx="2710">
                  <c:v>-5.3569240000000002</c:v>
                </c:pt>
                <c:pt idx="2711">
                  <c:v>-5.367388</c:v>
                </c:pt>
                <c:pt idx="2712">
                  <c:v>-5.3676240000000002</c:v>
                </c:pt>
                <c:pt idx="2713">
                  <c:v>-5.3714240000000002</c:v>
                </c:pt>
                <c:pt idx="2714">
                  <c:v>-5.3779859999999999</c:v>
                </c:pt>
                <c:pt idx="2715">
                  <c:v>-5.3722890000000003</c:v>
                </c:pt>
                <c:pt idx="2716">
                  <c:v>-5.3378909999999999</c:v>
                </c:pt>
                <c:pt idx="2717">
                  <c:v>-5.3232470000000003</c:v>
                </c:pt>
                <c:pt idx="2718">
                  <c:v>-5.3202030000000002</c:v>
                </c:pt>
                <c:pt idx="2719">
                  <c:v>-5.3263800000000003</c:v>
                </c:pt>
                <c:pt idx="2720">
                  <c:v>-5.3188599999999999</c:v>
                </c:pt>
                <c:pt idx="2721">
                  <c:v>-5.3213249999999999</c:v>
                </c:pt>
                <c:pt idx="2722">
                  <c:v>-5.3061069999999999</c:v>
                </c:pt>
                <c:pt idx="2723">
                  <c:v>-5.3066329999999997</c:v>
                </c:pt>
                <c:pt idx="2724">
                  <c:v>-5.2771400000000002</c:v>
                </c:pt>
                <c:pt idx="2725">
                  <c:v>-5.2923869999999997</c:v>
                </c:pt>
                <c:pt idx="2726">
                  <c:v>-5.2526169999999999</c:v>
                </c:pt>
                <c:pt idx="2727">
                  <c:v>-5.2009309999999997</c:v>
                </c:pt>
                <c:pt idx="2728">
                  <c:v>-5.2145659999999996</c:v>
                </c:pt>
                <c:pt idx="2729">
                  <c:v>-5.2372569999999996</c:v>
                </c:pt>
                <c:pt idx="2730">
                  <c:v>-5.252516</c:v>
                </c:pt>
                <c:pt idx="2731">
                  <c:v>-5.2757339999999999</c:v>
                </c:pt>
                <c:pt idx="2732">
                  <c:v>-5.2904220000000004</c:v>
                </c:pt>
                <c:pt idx="2733">
                  <c:v>-5.2542450000000001</c:v>
                </c:pt>
                <c:pt idx="2734">
                  <c:v>-5.3287760000000004</c:v>
                </c:pt>
                <c:pt idx="2735">
                  <c:v>-5.24559</c:v>
                </c:pt>
                <c:pt idx="2736">
                  <c:v>-5.22079</c:v>
                </c:pt>
                <c:pt idx="2737">
                  <c:v>-5.2179289999999998</c:v>
                </c:pt>
                <c:pt idx="2738">
                  <c:v>-5.2352400000000001</c:v>
                </c:pt>
                <c:pt idx="2739">
                  <c:v>-5.2921889999999996</c:v>
                </c:pt>
                <c:pt idx="2740">
                  <c:v>-5.3072629999999998</c:v>
                </c:pt>
                <c:pt idx="2741">
                  <c:v>-5.3175369999999997</c:v>
                </c:pt>
                <c:pt idx="2742">
                  <c:v>-5.3398459999999996</c:v>
                </c:pt>
                <c:pt idx="2743">
                  <c:v>-5.3453330000000001</c:v>
                </c:pt>
                <c:pt idx="2744">
                  <c:v>-5.4025150000000002</c:v>
                </c:pt>
                <c:pt idx="2745">
                  <c:v>-5.3690559999999996</c:v>
                </c:pt>
                <c:pt idx="2746">
                  <c:v>-5.3586790000000004</c:v>
                </c:pt>
                <c:pt idx="2747">
                  <c:v>-5.3994450000000001</c:v>
                </c:pt>
                <c:pt idx="2748">
                  <c:v>-5.4124720000000002</c:v>
                </c:pt>
                <c:pt idx="2749">
                  <c:v>-5.4348470000000004</c:v>
                </c:pt>
                <c:pt idx="2750">
                  <c:v>-5.4324329999999996</c:v>
                </c:pt>
                <c:pt idx="2751">
                  <c:v>-5.4434500000000003</c:v>
                </c:pt>
                <c:pt idx="2752">
                  <c:v>-5.4875780000000001</c:v>
                </c:pt>
                <c:pt idx="2753">
                  <c:v>-5.5345659999999999</c:v>
                </c:pt>
                <c:pt idx="2754">
                  <c:v>-5.509792</c:v>
                </c:pt>
                <c:pt idx="2755">
                  <c:v>-5.512016</c:v>
                </c:pt>
                <c:pt idx="2756">
                  <c:v>-5.5286780000000002</c:v>
                </c:pt>
                <c:pt idx="2757">
                  <c:v>-5.5452760000000003</c:v>
                </c:pt>
                <c:pt idx="2758">
                  <c:v>-5.5419479999999997</c:v>
                </c:pt>
                <c:pt idx="2759">
                  <c:v>-5.5319229999999999</c:v>
                </c:pt>
                <c:pt idx="2760">
                  <c:v>-5.5792510000000002</c:v>
                </c:pt>
                <c:pt idx="2761">
                  <c:v>-5.5554949999999996</c:v>
                </c:pt>
                <c:pt idx="2762">
                  <c:v>-5.5436310000000004</c:v>
                </c:pt>
                <c:pt idx="2763">
                  <c:v>-5.5435470000000002</c:v>
                </c:pt>
                <c:pt idx="2764">
                  <c:v>-5.5707209999999998</c:v>
                </c:pt>
                <c:pt idx="2765">
                  <c:v>-5.5661259999999997</c:v>
                </c:pt>
                <c:pt idx="2766">
                  <c:v>-5.632911</c:v>
                </c:pt>
                <c:pt idx="2767">
                  <c:v>-5.6136590000000002</c:v>
                </c:pt>
                <c:pt idx="2768">
                  <c:v>-5.6309360000000002</c:v>
                </c:pt>
                <c:pt idx="2769">
                  <c:v>-5.6696489999999997</c:v>
                </c:pt>
                <c:pt idx="2770">
                  <c:v>-5.6611370000000001</c:v>
                </c:pt>
                <c:pt idx="2771">
                  <c:v>-5.7022389999999996</c:v>
                </c:pt>
                <c:pt idx="2772">
                  <c:v>-5.7069700000000001</c:v>
                </c:pt>
                <c:pt idx="2773">
                  <c:v>-5.7459619999999996</c:v>
                </c:pt>
                <c:pt idx="2774">
                  <c:v>-5.763744</c:v>
                </c:pt>
                <c:pt idx="2775">
                  <c:v>-5.7902050000000003</c:v>
                </c:pt>
                <c:pt idx="2776">
                  <c:v>-5.8184719999999999</c:v>
                </c:pt>
                <c:pt idx="2777">
                  <c:v>-5.7640650000000004</c:v>
                </c:pt>
                <c:pt idx="2778">
                  <c:v>-5.7704310000000003</c:v>
                </c:pt>
                <c:pt idx="2779">
                  <c:v>-5.8007879999999998</c:v>
                </c:pt>
                <c:pt idx="2780">
                  <c:v>-5.8412769999999998</c:v>
                </c:pt>
                <c:pt idx="2781">
                  <c:v>-5.8557579999999998</c:v>
                </c:pt>
                <c:pt idx="2782">
                  <c:v>-5.9218039999999998</c:v>
                </c:pt>
                <c:pt idx="2783">
                  <c:v>-5.9061680000000001</c:v>
                </c:pt>
                <c:pt idx="2784">
                  <c:v>-5.909675</c:v>
                </c:pt>
                <c:pt idx="2785">
                  <c:v>-5.941497</c:v>
                </c:pt>
                <c:pt idx="2786">
                  <c:v>-5.9942510000000002</c:v>
                </c:pt>
                <c:pt idx="2787">
                  <c:v>-6.0280760000000004</c:v>
                </c:pt>
                <c:pt idx="2788">
                  <c:v>-6.072946</c:v>
                </c:pt>
                <c:pt idx="2789">
                  <c:v>-6.1150900000000004</c:v>
                </c:pt>
                <c:pt idx="2790">
                  <c:v>-6.1408810000000003</c:v>
                </c:pt>
                <c:pt idx="2791">
                  <c:v>-6.1834360000000004</c:v>
                </c:pt>
                <c:pt idx="2792">
                  <c:v>-6.2395930000000002</c:v>
                </c:pt>
                <c:pt idx="2793">
                  <c:v>-6.2621880000000001</c:v>
                </c:pt>
                <c:pt idx="2794">
                  <c:v>-6.2975050000000001</c:v>
                </c:pt>
                <c:pt idx="2795">
                  <c:v>-6.3291560000000002</c:v>
                </c:pt>
                <c:pt idx="2796">
                  <c:v>-6.3469749999999996</c:v>
                </c:pt>
                <c:pt idx="2797">
                  <c:v>-6.409389</c:v>
                </c:pt>
                <c:pt idx="2798">
                  <c:v>-6.4551179999999997</c:v>
                </c:pt>
                <c:pt idx="2799">
                  <c:v>-6.4795889999999998</c:v>
                </c:pt>
                <c:pt idx="2800">
                  <c:v>-6.5779610000000002</c:v>
                </c:pt>
                <c:pt idx="2801">
                  <c:v>-6.6037540000000003</c:v>
                </c:pt>
                <c:pt idx="2802">
                  <c:v>-6.6222459999999996</c:v>
                </c:pt>
                <c:pt idx="2803">
                  <c:v>-6.6426420000000004</c:v>
                </c:pt>
                <c:pt idx="2804">
                  <c:v>-6.7085340000000002</c:v>
                </c:pt>
                <c:pt idx="2805">
                  <c:v>-6.7617159999999998</c:v>
                </c:pt>
                <c:pt idx="2806">
                  <c:v>-6.8423910000000001</c:v>
                </c:pt>
                <c:pt idx="2807">
                  <c:v>-6.9008890000000003</c:v>
                </c:pt>
                <c:pt idx="2808">
                  <c:v>-6.9537319999999996</c:v>
                </c:pt>
                <c:pt idx="2809">
                  <c:v>-6.9893169999999998</c:v>
                </c:pt>
                <c:pt idx="2810">
                  <c:v>-7.0328249999999999</c:v>
                </c:pt>
                <c:pt idx="2811">
                  <c:v>-7.0819669999999997</c:v>
                </c:pt>
                <c:pt idx="2812">
                  <c:v>-7.1148879999999997</c:v>
                </c:pt>
                <c:pt idx="2813">
                  <c:v>-7.1868230000000004</c:v>
                </c:pt>
                <c:pt idx="2814">
                  <c:v>-7.2041399999999998</c:v>
                </c:pt>
                <c:pt idx="2815">
                  <c:v>-7.2739380000000002</c:v>
                </c:pt>
                <c:pt idx="2816">
                  <c:v>-7.314292</c:v>
                </c:pt>
                <c:pt idx="2817">
                  <c:v>-7.4238689999999998</c:v>
                </c:pt>
                <c:pt idx="2818">
                  <c:v>-7.4891690000000004</c:v>
                </c:pt>
                <c:pt idx="2819">
                  <c:v>-7.5910169999999999</c:v>
                </c:pt>
                <c:pt idx="2820">
                  <c:v>-7.687767</c:v>
                </c:pt>
                <c:pt idx="2821">
                  <c:v>-7.7654199999999998</c:v>
                </c:pt>
                <c:pt idx="2822">
                  <c:v>-7.8597460000000003</c:v>
                </c:pt>
                <c:pt idx="2823">
                  <c:v>-7.9446669999999999</c:v>
                </c:pt>
                <c:pt idx="2824">
                  <c:v>-7.9994889999999996</c:v>
                </c:pt>
                <c:pt idx="2825">
                  <c:v>-8.1014599999999994</c:v>
                </c:pt>
                <c:pt idx="2826">
                  <c:v>-8.1740940000000002</c:v>
                </c:pt>
                <c:pt idx="2827">
                  <c:v>-8.2540320000000005</c:v>
                </c:pt>
                <c:pt idx="2828">
                  <c:v>-8.3422260000000001</c:v>
                </c:pt>
                <c:pt idx="2829">
                  <c:v>-8.3914980000000003</c:v>
                </c:pt>
                <c:pt idx="2830">
                  <c:v>-8.4669709999999991</c:v>
                </c:pt>
                <c:pt idx="2831">
                  <c:v>-8.5300510000000003</c:v>
                </c:pt>
                <c:pt idx="2832">
                  <c:v>-8.5267350000000004</c:v>
                </c:pt>
                <c:pt idx="2833">
                  <c:v>-8.5903290000000005</c:v>
                </c:pt>
                <c:pt idx="2834">
                  <c:v>-8.6618049999999993</c:v>
                </c:pt>
                <c:pt idx="2835">
                  <c:v>-8.7453880000000002</c:v>
                </c:pt>
                <c:pt idx="2836">
                  <c:v>-8.7915860000000006</c:v>
                </c:pt>
                <c:pt idx="2837">
                  <c:v>-8.8585799999999999</c:v>
                </c:pt>
                <c:pt idx="2838">
                  <c:v>-8.9245669999999997</c:v>
                </c:pt>
                <c:pt idx="2839">
                  <c:v>-8.9675279999999997</c:v>
                </c:pt>
                <c:pt idx="2840">
                  <c:v>-9.0262419999999999</c:v>
                </c:pt>
                <c:pt idx="2841">
                  <c:v>-9.0943570000000005</c:v>
                </c:pt>
                <c:pt idx="2842">
                  <c:v>-9.1817720000000005</c:v>
                </c:pt>
                <c:pt idx="2843">
                  <c:v>-9.2412740000000007</c:v>
                </c:pt>
                <c:pt idx="2844">
                  <c:v>-9.2878319999999999</c:v>
                </c:pt>
                <c:pt idx="2845">
                  <c:v>-9.3440119999999993</c:v>
                </c:pt>
                <c:pt idx="2846">
                  <c:v>-9.4178270000000008</c:v>
                </c:pt>
                <c:pt idx="2847">
                  <c:v>-9.4859439999999999</c:v>
                </c:pt>
                <c:pt idx="2848">
                  <c:v>-9.5215510000000005</c:v>
                </c:pt>
                <c:pt idx="2849">
                  <c:v>-9.6005979999999997</c:v>
                </c:pt>
                <c:pt idx="2850">
                  <c:v>-9.6574170000000006</c:v>
                </c:pt>
                <c:pt idx="2851">
                  <c:v>-9.7430500000000002</c:v>
                </c:pt>
                <c:pt idx="2852">
                  <c:v>-9.8046039999999994</c:v>
                </c:pt>
                <c:pt idx="2853">
                  <c:v>-9.878819</c:v>
                </c:pt>
                <c:pt idx="2854">
                  <c:v>-9.9710599999999996</c:v>
                </c:pt>
                <c:pt idx="2855">
                  <c:v>-10.042745999999999</c:v>
                </c:pt>
                <c:pt idx="2856">
                  <c:v>-10.110972</c:v>
                </c:pt>
                <c:pt idx="2857">
                  <c:v>-10.213533</c:v>
                </c:pt>
                <c:pt idx="2858">
                  <c:v>-10.251582000000001</c:v>
                </c:pt>
                <c:pt idx="2859">
                  <c:v>-10.336389</c:v>
                </c:pt>
                <c:pt idx="2860">
                  <c:v>-10.457186</c:v>
                </c:pt>
                <c:pt idx="2861">
                  <c:v>-10.516537</c:v>
                </c:pt>
                <c:pt idx="2862">
                  <c:v>-10.620521</c:v>
                </c:pt>
                <c:pt idx="2863">
                  <c:v>-10.718495000000001</c:v>
                </c:pt>
                <c:pt idx="2864">
                  <c:v>-10.817130000000001</c:v>
                </c:pt>
                <c:pt idx="2865">
                  <c:v>-10.940833</c:v>
                </c:pt>
                <c:pt idx="2866">
                  <c:v>-11.063787</c:v>
                </c:pt>
                <c:pt idx="2867">
                  <c:v>-11.115734</c:v>
                </c:pt>
                <c:pt idx="2868">
                  <c:v>-11.203801</c:v>
                </c:pt>
                <c:pt idx="2869">
                  <c:v>-11.305918999999999</c:v>
                </c:pt>
                <c:pt idx="2870">
                  <c:v>-11.464903</c:v>
                </c:pt>
                <c:pt idx="2871">
                  <c:v>-11.550890000000001</c:v>
                </c:pt>
                <c:pt idx="2872">
                  <c:v>-11.663696</c:v>
                </c:pt>
                <c:pt idx="2873">
                  <c:v>-11.765628</c:v>
                </c:pt>
                <c:pt idx="2874">
                  <c:v>-11.891387999999999</c:v>
                </c:pt>
                <c:pt idx="2875">
                  <c:v>-12.001208</c:v>
                </c:pt>
                <c:pt idx="2876">
                  <c:v>-12.167589</c:v>
                </c:pt>
                <c:pt idx="2877">
                  <c:v>-12.305431</c:v>
                </c:pt>
                <c:pt idx="2878">
                  <c:v>-12.494097</c:v>
                </c:pt>
                <c:pt idx="2879">
                  <c:v>-12.645417999999999</c:v>
                </c:pt>
                <c:pt idx="2880">
                  <c:v>-12.802171</c:v>
                </c:pt>
                <c:pt idx="2881">
                  <c:v>-12.964938</c:v>
                </c:pt>
                <c:pt idx="2882">
                  <c:v>-13.123862000000001</c:v>
                </c:pt>
                <c:pt idx="2883">
                  <c:v>-13.309729000000001</c:v>
                </c:pt>
                <c:pt idx="2884">
                  <c:v>-13.461408</c:v>
                </c:pt>
                <c:pt idx="2885">
                  <c:v>-5.0542680000000004</c:v>
                </c:pt>
                <c:pt idx="2886">
                  <c:v>-2.7507920000000001</c:v>
                </c:pt>
                <c:pt idx="2887">
                  <c:v>-0.523891</c:v>
                </c:pt>
                <c:pt idx="2888">
                  <c:v>7.8261999999999998E-2</c:v>
                </c:pt>
                <c:pt idx="2889">
                  <c:v>0.20641699999999999</c:v>
                </c:pt>
                <c:pt idx="2890">
                  <c:v>0.21010499999999999</c:v>
                </c:pt>
                <c:pt idx="2891">
                  <c:v>0.22863900000000001</c:v>
                </c:pt>
                <c:pt idx="2892">
                  <c:v>0.28714800000000001</c:v>
                </c:pt>
                <c:pt idx="2893">
                  <c:v>0.36016500000000001</c:v>
                </c:pt>
                <c:pt idx="2894">
                  <c:v>0.38260899999999998</c:v>
                </c:pt>
                <c:pt idx="2895">
                  <c:v>0.46268399999999998</c:v>
                </c:pt>
                <c:pt idx="2896">
                  <c:v>0.53445200000000004</c:v>
                </c:pt>
                <c:pt idx="2897">
                  <c:v>0.61855199999999999</c:v>
                </c:pt>
                <c:pt idx="2898">
                  <c:v>0.74578199999999994</c:v>
                </c:pt>
                <c:pt idx="2899">
                  <c:v>0.94171800000000006</c:v>
                </c:pt>
                <c:pt idx="2900">
                  <c:v>1.3543689999999999</c:v>
                </c:pt>
                <c:pt idx="2901">
                  <c:v>2.4208850000000002</c:v>
                </c:pt>
                <c:pt idx="2902">
                  <c:v>3.6299410000000001</c:v>
                </c:pt>
                <c:pt idx="2903">
                  <c:v>-0.84411599999999998</c:v>
                </c:pt>
                <c:pt idx="2904">
                  <c:v>-3.148542</c:v>
                </c:pt>
                <c:pt idx="2905">
                  <c:v>-4.0873739999999996</c:v>
                </c:pt>
                <c:pt idx="2906">
                  <c:v>-4.717155</c:v>
                </c:pt>
                <c:pt idx="2907">
                  <c:v>-5.2906510000000004</c:v>
                </c:pt>
                <c:pt idx="2908">
                  <c:v>-5.606223</c:v>
                </c:pt>
                <c:pt idx="2909">
                  <c:v>-5.053547</c:v>
                </c:pt>
                <c:pt idx="2910">
                  <c:v>-4.8568680000000004</c:v>
                </c:pt>
                <c:pt idx="2911">
                  <c:v>-5.2632459999999996</c:v>
                </c:pt>
                <c:pt idx="2912">
                  <c:v>-4.9546849999999996</c:v>
                </c:pt>
                <c:pt idx="2913">
                  <c:v>-5.3283329999999998</c:v>
                </c:pt>
                <c:pt idx="2914">
                  <c:v>-4.9168029999999998</c:v>
                </c:pt>
                <c:pt idx="2915">
                  <c:v>-5.0401259999999999</c:v>
                </c:pt>
                <c:pt idx="2916">
                  <c:v>-5.1690990000000001</c:v>
                </c:pt>
                <c:pt idx="2917">
                  <c:v>-5.2675590000000003</c:v>
                </c:pt>
                <c:pt idx="2918">
                  <c:v>-5.2317099999999996</c:v>
                </c:pt>
                <c:pt idx="2919">
                  <c:v>-5.0583859999999996</c:v>
                </c:pt>
                <c:pt idx="2920">
                  <c:v>-4.9120489999999997</c:v>
                </c:pt>
                <c:pt idx="2921">
                  <c:v>-5.0167679999999999</c:v>
                </c:pt>
                <c:pt idx="2922">
                  <c:v>-5.1457490000000004</c:v>
                </c:pt>
                <c:pt idx="2923">
                  <c:v>-5.2055259999999999</c:v>
                </c:pt>
                <c:pt idx="2924">
                  <c:v>-5.1905159999999997</c:v>
                </c:pt>
                <c:pt idx="2925">
                  <c:v>-5.1583329999999998</c:v>
                </c:pt>
                <c:pt idx="2926">
                  <c:v>-5.1657719999999996</c:v>
                </c:pt>
                <c:pt idx="2927">
                  <c:v>-5.1465969999999999</c:v>
                </c:pt>
                <c:pt idx="2928">
                  <c:v>-5.1475309999999999</c:v>
                </c:pt>
                <c:pt idx="2929">
                  <c:v>-5.1993119999999999</c:v>
                </c:pt>
                <c:pt idx="2930">
                  <c:v>-5.2154360000000004</c:v>
                </c:pt>
                <c:pt idx="2931">
                  <c:v>-5.2349030000000001</c:v>
                </c:pt>
                <c:pt idx="2932">
                  <c:v>-5.2331529999999997</c:v>
                </c:pt>
                <c:pt idx="2933">
                  <c:v>-5.1696530000000003</c:v>
                </c:pt>
                <c:pt idx="2934">
                  <c:v>-5.1938959999999996</c:v>
                </c:pt>
                <c:pt idx="2935">
                  <c:v>-5.1892490000000002</c:v>
                </c:pt>
                <c:pt idx="2936">
                  <c:v>-5.1663690000000004</c:v>
                </c:pt>
                <c:pt idx="2937">
                  <c:v>-5.1774370000000003</c:v>
                </c:pt>
                <c:pt idx="2938">
                  <c:v>-5.1609030000000002</c:v>
                </c:pt>
                <c:pt idx="2939">
                  <c:v>-5.171341</c:v>
                </c:pt>
                <c:pt idx="2940">
                  <c:v>-5.1391470000000004</c:v>
                </c:pt>
                <c:pt idx="2941">
                  <c:v>-5.1612900000000002</c:v>
                </c:pt>
                <c:pt idx="2942">
                  <c:v>-5.1383830000000001</c:v>
                </c:pt>
                <c:pt idx="2943">
                  <c:v>-5.1258010000000001</c:v>
                </c:pt>
                <c:pt idx="2944">
                  <c:v>-5.1395549999999997</c:v>
                </c:pt>
                <c:pt idx="2945">
                  <c:v>-5.1371789999999997</c:v>
                </c:pt>
                <c:pt idx="2946">
                  <c:v>-5.1462079999999997</c:v>
                </c:pt>
                <c:pt idx="2947">
                  <c:v>-5.1466000000000003</c:v>
                </c:pt>
                <c:pt idx="2948">
                  <c:v>-5.1400399999999999</c:v>
                </c:pt>
                <c:pt idx="2949">
                  <c:v>-5.1064930000000004</c:v>
                </c:pt>
                <c:pt idx="2950">
                  <c:v>-5.1118569999999997</c:v>
                </c:pt>
                <c:pt idx="2951">
                  <c:v>-5.0833000000000004</c:v>
                </c:pt>
                <c:pt idx="2952">
                  <c:v>-5.1139460000000003</c:v>
                </c:pt>
                <c:pt idx="2953">
                  <c:v>-5.11388</c:v>
                </c:pt>
                <c:pt idx="2954">
                  <c:v>-5.0668319999999998</c:v>
                </c:pt>
                <c:pt idx="2955">
                  <c:v>-5.0797239999999997</c:v>
                </c:pt>
                <c:pt idx="2956">
                  <c:v>-5.0643050000000001</c:v>
                </c:pt>
                <c:pt idx="2957">
                  <c:v>-5.0512639999999998</c:v>
                </c:pt>
                <c:pt idx="2958">
                  <c:v>-5.0742029999999998</c:v>
                </c:pt>
                <c:pt idx="2959">
                  <c:v>-5.0678130000000001</c:v>
                </c:pt>
                <c:pt idx="2960">
                  <c:v>-5.0459300000000002</c:v>
                </c:pt>
                <c:pt idx="2961">
                  <c:v>-5.0751530000000002</c:v>
                </c:pt>
                <c:pt idx="2962">
                  <c:v>-5.0345690000000003</c:v>
                </c:pt>
                <c:pt idx="2963">
                  <c:v>-4.5430289999999998</c:v>
                </c:pt>
                <c:pt idx="2964">
                  <c:v>-4.9229510000000003</c:v>
                </c:pt>
                <c:pt idx="2965">
                  <c:v>-5.1081640000000004</c:v>
                </c:pt>
                <c:pt idx="2966">
                  <c:v>-5.1586970000000001</c:v>
                </c:pt>
                <c:pt idx="2967">
                  <c:v>-5.107164</c:v>
                </c:pt>
                <c:pt idx="2968">
                  <c:v>-4.9562200000000001</c:v>
                </c:pt>
                <c:pt idx="2969">
                  <c:v>-4.904274</c:v>
                </c:pt>
                <c:pt idx="2970">
                  <c:v>-4.9421710000000001</c:v>
                </c:pt>
                <c:pt idx="2971">
                  <c:v>-5.0110900000000003</c:v>
                </c:pt>
                <c:pt idx="2972">
                  <c:v>-5.0537229999999997</c:v>
                </c:pt>
                <c:pt idx="2973">
                  <c:v>-5.0750219999999997</c:v>
                </c:pt>
                <c:pt idx="2974">
                  <c:v>-5.0625580000000001</c:v>
                </c:pt>
                <c:pt idx="2975">
                  <c:v>-5.071447</c:v>
                </c:pt>
                <c:pt idx="2976">
                  <c:v>-5.0841560000000001</c:v>
                </c:pt>
                <c:pt idx="2977">
                  <c:v>-5.1121720000000002</c:v>
                </c:pt>
                <c:pt idx="2978">
                  <c:v>-5.0791630000000003</c:v>
                </c:pt>
                <c:pt idx="2979">
                  <c:v>-5.1134069999999996</c:v>
                </c:pt>
                <c:pt idx="2980">
                  <c:v>-5.1088509999999996</c:v>
                </c:pt>
                <c:pt idx="2981">
                  <c:v>-5.1146029999999998</c:v>
                </c:pt>
                <c:pt idx="2982">
                  <c:v>-5.1152559999999996</c:v>
                </c:pt>
                <c:pt idx="2983">
                  <c:v>-5.1681660000000003</c:v>
                </c:pt>
                <c:pt idx="2984">
                  <c:v>-5.2481210000000003</c:v>
                </c:pt>
                <c:pt idx="2985">
                  <c:v>-5.2860630000000004</c:v>
                </c:pt>
                <c:pt idx="2986">
                  <c:v>-5.3496079999999999</c:v>
                </c:pt>
                <c:pt idx="2987">
                  <c:v>-5.4041959999999998</c:v>
                </c:pt>
                <c:pt idx="2988">
                  <c:v>-5.4367020000000004</c:v>
                </c:pt>
                <c:pt idx="2989">
                  <c:v>-5.4539460000000002</c:v>
                </c:pt>
                <c:pt idx="2990">
                  <c:v>-5.5265180000000003</c:v>
                </c:pt>
                <c:pt idx="2991">
                  <c:v>-5.6161029999999998</c:v>
                </c:pt>
                <c:pt idx="2992">
                  <c:v>-5.6760000000000002</c:v>
                </c:pt>
                <c:pt idx="2993">
                  <c:v>-5.7069039999999998</c:v>
                </c:pt>
                <c:pt idx="2994">
                  <c:v>-5.781129</c:v>
                </c:pt>
                <c:pt idx="2995">
                  <c:v>-5.8309670000000002</c:v>
                </c:pt>
                <c:pt idx="2996">
                  <c:v>-5.879397</c:v>
                </c:pt>
                <c:pt idx="2997">
                  <c:v>-5.9272150000000003</c:v>
                </c:pt>
                <c:pt idx="2998">
                  <c:v>-5.9607279999999996</c:v>
                </c:pt>
                <c:pt idx="2999">
                  <c:v>-6.0163779999999996</c:v>
                </c:pt>
                <c:pt idx="3000">
                  <c:v>-6.0462930000000004</c:v>
                </c:pt>
                <c:pt idx="3001">
                  <c:v>-6.1017429999999999</c:v>
                </c:pt>
                <c:pt idx="3002">
                  <c:v>-6.1248889999999996</c:v>
                </c:pt>
                <c:pt idx="3003">
                  <c:v>-6.1579290000000002</c:v>
                </c:pt>
                <c:pt idx="3004">
                  <c:v>-6.2180179999999998</c:v>
                </c:pt>
                <c:pt idx="3005">
                  <c:v>-6.2309010000000002</c:v>
                </c:pt>
                <c:pt idx="3006">
                  <c:v>-6.2236399999999996</c:v>
                </c:pt>
                <c:pt idx="3007">
                  <c:v>-6.2772209999999999</c:v>
                </c:pt>
                <c:pt idx="3008">
                  <c:v>-6.2956940000000001</c:v>
                </c:pt>
                <c:pt idx="3009">
                  <c:v>-6.3235599999999996</c:v>
                </c:pt>
                <c:pt idx="3010">
                  <c:v>-6.3319910000000004</c:v>
                </c:pt>
                <c:pt idx="3011">
                  <c:v>-6.3424529999999999</c:v>
                </c:pt>
                <c:pt idx="3012">
                  <c:v>-6.4059559999999998</c:v>
                </c:pt>
                <c:pt idx="3013">
                  <c:v>-6.4121769999999998</c:v>
                </c:pt>
                <c:pt idx="3014">
                  <c:v>-6.4221000000000004</c:v>
                </c:pt>
                <c:pt idx="3015">
                  <c:v>-6.4700069999999998</c:v>
                </c:pt>
                <c:pt idx="3016">
                  <c:v>-6.504149</c:v>
                </c:pt>
                <c:pt idx="3017">
                  <c:v>-6.5247359999999999</c:v>
                </c:pt>
                <c:pt idx="3018">
                  <c:v>-6.5489319999999998</c:v>
                </c:pt>
                <c:pt idx="3019">
                  <c:v>-6.5941140000000003</c:v>
                </c:pt>
                <c:pt idx="3020">
                  <c:v>-6.6004449999999997</c:v>
                </c:pt>
                <c:pt idx="3021">
                  <c:v>-6.620806</c:v>
                </c:pt>
                <c:pt idx="3022">
                  <c:v>-6.6825140000000003</c:v>
                </c:pt>
                <c:pt idx="3023">
                  <c:v>-6.714601</c:v>
                </c:pt>
                <c:pt idx="3024">
                  <c:v>-6.7399560000000003</c:v>
                </c:pt>
                <c:pt idx="3025">
                  <c:v>-6.7584819999999999</c:v>
                </c:pt>
                <c:pt idx="3026">
                  <c:v>-6.7719829999999996</c:v>
                </c:pt>
                <c:pt idx="3027">
                  <c:v>-6.7943319999999998</c:v>
                </c:pt>
                <c:pt idx="3028">
                  <c:v>-6.8339530000000002</c:v>
                </c:pt>
                <c:pt idx="3029">
                  <c:v>-6.8610379999999997</c:v>
                </c:pt>
                <c:pt idx="3030">
                  <c:v>-6.8560280000000002</c:v>
                </c:pt>
                <c:pt idx="3031">
                  <c:v>-6.9186240000000003</c:v>
                </c:pt>
                <c:pt idx="3032">
                  <c:v>-6.9721289999999998</c:v>
                </c:pt>
                <c:pt idx="3033">
                  <c:v>-6.9772189999999998</c:v>
                </c:pt>
                <c:pt idx="3034">
                  <c:v>-7.0102950000000002</c:v>
                </c:pt>
                <c:pt idx="3035">
                  <c:v>-7.0424759999999997</c:v>
                </c:pt>
                <c:pt idx="3036">
                  <c:v>-7.0864050000000001</c:v>
                </c:pt>
                <c:pt idx="3037">
                  <c:v>-7.1279810000000001</c:v>
                </c:pt>
                <c:pt idx="3038">
                  <c:v>-7.1074669999999998</c:v>
                </c:pt>
                <c:pt idx="3039">
                  <c:v>-7.1502150000000002</c:v>
                </c:pt>
                <c:pt idx="3040">
                  <c:v>-7.2093540000000003</c:v>
                </c:pt>
                <c:pt idx="3041">
                  <c:v>-7.1981130000000002</c:v>
                </c:pt>
                <c:pt idx="3042">
                  <c:v>-7.2796099999999999</c:v>
                </c:pt>
                <c:pt idx="3043">
                  <c:v>-7.2927359999999997</c:v>
                </c:pt>
                <c:pt idx="3044">
                  <c:v>-7.3587610000000003</c:v>
                </c:pt>
                <c:pt idx="3045">
                  <c:v>-7.2901579999999999</c:v>
                </c:pt>
                <c:pt idx="3046">
                  <c:v>-7.2913019999999999</c:v>
                </c:pt>
                <c:pt idx="3047">
                  <c:v>-7.2890110000000004</c:v>
                </c:pt>
                <c:pt idx="3048">
                  <c:v>-7.3340300000000003</c:v>
                </c:pt>
                <c:pt idx="3049">
                  <c:v>-7.3834350000000004</c:v>
                </c:pt>
                <c:pt idx="3050">
                  <c:v>-7.4032070000000001</c:v>
                </c:pt>
                <c:pt idx="3051">
                  <c:v>-7.4762469999999999</c:v>
                </c:pt>
                <c:pt idx="3052">
                  <c:v>-7.513706</c:v>
                </c:pt>
                <c:pt idx="3053">
                  <c:v>-7.5477489999999996</c:v>
                </c:pt>
                <c:pt idx="3054">
                  <c:v>-7.5900999999999996</c:v>
                </c:pt>
                <c:pt idx="3055">
                  <c:v>-7.630401</c:v>
                </c:pt>
                <c:pt idx="3056">
                  <c:v>-7.7012229999999997</c:v>
                </c:pt>
                <c:pt idx="3057">
                  <c:v>-7.7261670000000002</c:v>
                </c:pt>
                <c:pt idx="3058">
                  <c:v>-7.7592569999999998</c:v>
                </c:pt>
                <c:pt idx="3059">
                  <c:v>-7.8046889999999998</c:v>
                </c:pt>
                <c:pt idx="3060">
                  <c:v>-7.8527290000000001</c:v>
                </c:pt>
                <c:pt idx="3061">
                  <c:v>-7.924671</c:v>
                </c:pt>
                <c:pt idx="3062">
                  <c:v>-7.9434100000000001</c:v>
                </c:pt>
                <c:pt idx="3063">
                  <c:v>-8.0071639999999995</c:v>
                </c:pt>
                <c:pt idx="3064">
                  <c:v>-8.0505440000000004</c:v>
                </c:pt>
                <c:pt idx="3065">
                  <c:v>-8.1081649999999996</c:v>
                </c:pt>
                <c:pt idx="3066">
                  <c:v>-8.1597100000000005</c:v>
                </c:pt>
                <c:pt idx="3067">
                  <c:v>-8.1860420000000005</c:v>
                </c:pt>
                <c:pt idx="3068">
                  <c:v>-8.2284439999999996</c:v>
                </c:pt>
                <c:pt idx="3069">
                  <c:v>-8.2769200000000005</c:v>
                </c:pt>
                <c:pt idx="3070">
                  <c:v>-8.3537890000000008</c:v>
                </c:pt>
                <c:pt idx="3071">
                  <c:v>-8.3865789999999993</c:v>
                </c:pt>
                <c:pt idx="3072">
                  <c:v>-8.4708760000000005</c:v>
                </c:pt>
                <c:pt idx="3073">
                  <c:v>-8.4533740000000002</c:v>
                </c:pt>
                <c:pt idx="3074">
                  <c:v>-8.5120590000000007</c:v>
                </c:pt>
                <c:pt idx="3075">
                  <c:v>-8.5595660000000002</c:v>
                </c:pt>
                <c:pt idx="3076">
                  <c:v>-8.6693840000000009</c:v>
                </c:pt>
                <c:pt idx="3077">
                  <c:v>-8.7405080000000002</c:v>
                </c:pt>
                <c:pt idx="3078">
                  <c:v>-8.8363200000000006</c:v>
                </c:pt>
                <c:pt idx="3079">
                  <c:v>-8.8787179999999992</c:v>
                </c:pt>
                <c:pt idx="3080">
                  <c:v>-8.9831830000000004</c:v>
                </c:pt>
                <c:pt idx="3081">
                  <c:v>-9.0541900000000002</c:v>
                </c:pt>
                <c:pt idx="3082">
                  <c:v>-9.1336569999999995</c:v>
                </c:pt>
                <c:pt idx="3083">
                  <c:v>-9.1990079999999992</c:v>
                </c:pt>
                <c:pt idx="3084">
                  <c:v>-9.2453400000000006</c:v>
                </c:pt>
                <c:pt idx="3085">
                  <c:v>-9.3552979999999994</c:v>
                </c:pt>
                <c:pt idx="3086">
                  <c:v>-9.4253900000000002</c:v>
                </c:pt>
                <c:pt idx="3087">
                  <c:v>-9.464969</c:v>
                </c:pt>
                <c:pt idx="3088">
                  <c:v>-9.5553930000000005</c:v>
                </c:pt>
                <c:pt idx="3089">
                  <c:v>-9.6900370000000002</c:v>
                </c:pt>
                <c:pt idx="3090">
                  <c:v>-9.7987090000000006</c:v>
                </c:pt>
                <c:pt idx="3091">
                  <c:v>-9.8357639999999993</c:v>
                </c:pt>
                <c:pt idx="3092">
                  <c:v>-9.9759779999999996</c:v>
                </c:pt>
                <c:pt idx="3093">
                  <c:v>-10.041316</c:v>
                </c:pt>
                <c:pt idx="3094">
                  <c:v>-10.153663999999999</c:v>
                </c:pt>
                <c:pt idx="3095">
                  <c:v>-10.288178</c:v>
                </c:pt>
                <c:pt idx="3096">
                  <c:v>-10.317977000000001</c:v>
                </c:pt>
                <c:pt idx="3097">
                  <c:v>-10.480072</c:v>
                </c:pt>
                <c:pt idx="3098">
                  <c:v>-10.608786</c:v>
                </c:pt>
                <c:pt idx="3099">
                  <c:v>-10.682467000000001</c:v>
                </c:pt>
                <c:pt idx="3100">
                  <c:v>-10.807764000000001</c:v>
                </c:pt>
                <c:pt idx="3101">
                  <c:v>-10.926859</c:v>
                </c:pt>
                <c:pt idx="3102">
                  <c:v>-11.029964</c:v>
                </c:pt>
                <c:pt idx="3103">
                  <c:v>-11.189899</c:v>
                </c:pt>
                <c:pt idx="3104">
                  <c:v>-11.274964000000001</c:v>
                </c:pt>
                <c:pt idx="3105">
                  <c:v>-11.461074</c:v>
                </c:pt>
                <c:pt idx="3106">
                  <c:v>-11.535472</c:v>
                </c:pt>
                <c:pt idx="3107">
                  <c:v>-11.608257</c:v>
                </c:pt>
                <c:pt idx="3108">
                  <c:v>-11.81404</c:v>
                </c:pt>
                <c:pt idx="3109">
                  <c:v>-11.906252</c:v>
                </c:pt>
                <c:pt idx="3110">
                  <c:v>-12.025031</c:v>
                </c:pt>
                <c:pt idx="3111">
                  <c:v>-12.157047</c:v>
                </c:pt>
                <c:pt idx="3112">
                  <c:v>-12.313808999999999</c:v>
                </c:pt>
                <c:pt idx="3113">
                  <c:v>-12.441041999999999</c:v>
                </c:pt>
                <c:pt idx="3114">
                  <c:v>-12.597042</c:v>
                </c:pt>
                <c:pt idx="3115">
                  <c:v>-12.737455000000001</c:v>
                </c:pt>
                <c:pt idx="3116">
                  <c:v>-12.880176000000001</c:v>
                </c:pt>
                <c:pt idx="3117">
                  <c:v>-12.977955</c:v>
                </c:pt>
                <c:pt idx="3118">
                  <c:v>-13.138097999999999</c:v>
                </c:pt>
                <c:pt idx="3119">
                  <c:v>-13.318217000000001</c:v>
                </c:pt>
                <c:pt idx="3120">
                  <c:v>-13.454650000000001</c:v>
                </c:pt>
                <c:pt idx="3121">
                  <c:v>-13.64912</c:v>
                </c:pt>
                <c:pt idx="3122">
                  <c:v>-13.799982</c:v>
                </c:pt>
                <c:pt idx="3123">
                  <c:v>-13.956201999999999</c:v>
                </c:pt>
                <c:pt idx="3124">
                  <c:v>-14.076172</c:v>
                </c:pt>
                <c:pt idx="3125">
                  <c:v>-5.9126510000000003</c:v>
                </c:pt>
                <c:pt idx="3126">
                  <c:v>-2.7334160000000001</c:v>
                </c:pt>
                <c:pt idx="3127">
                  <c:v>-0.968893</c:v>
                </c:pt>
                <c:pt idx="3128">
                  <c:v>-0.12897500000000001</c:v>
                </c:pt>
                <c:pt idx="3129">
                  <c:v>0.13393099999999999</c:v>
                </c:pt>
                <c:pt idx="3130">
                  <c:v>0.205542</c:v>
                </c:pt>
                <c:pt idx="3131">
                  <c:v>0.20971999999999999</c:v>
                </c:pt>
                <c:pt idx="3132">
                  <c:v>0.21854000000000001</c:v>
                </c:pt>
                <c:pt idx="3133">
                  <c:v>0.31987100000000002</c:v>
                </c:pt>
                <c:pt idx="3134">
                  <c:v>0.30775000000000002</c:v>
                </c:pt>
                <c:pt idx="3135">
                  <c:v>0.36426500000000001</c:v>
                </c:pt>
                <c:pt idx="3136">
                  <c:v>0.45193100000000003</c:v>
                </c:pt>
                <c:pt idx="3137">
                  <c:v>0.52704700000000004</c:v>
                </c:pt>
                <c:pt idx="3138">
                  <c:v>0.63415100000000002</c:v>
                </c:pt>
                <c:pt idx="3139">
                  <c:v>0.86876299999999995</c:v>
                </c:pt>
                <c:pt idx="3140">
                  <c:v>1.21434</c:v>
                </c:pt>
                <c:pt idx="3141">
                  <c:v>1.6057319999999999</c:v>
                </c:pt>
                <c:pt idx="3142">
                  <c:v>3.186302</c:v>
                </c:pt>
                <c:pt idx="3143">
                  <c:v>0.742649</c:v>
                </c:pt>
                <c:pt idx="3144">
                  <c:v>-3.0570970000000002</c:v>
                </c:pt>
                <c:pt idx="3145">
                  <c:v>-4.1572750000000003</c:v>
                </c:pt>
                <c:pt idx="3146">
                  <c:v>-4.7713260000000002</c:v>
                </c:pt>
                <c:pt idx="3147">
                  <c:v>-5.3509479999999998</c:v>
                </c:pt>
                <c:pt idx="3148">
                  <c:v>-5.7102089999999999</c:v>
                </c:pt>
                <c:pt idx="3149">
                  <c:v>-5.2511039999999998</c:v>
                </c:pt>
                <c:pt idx="3150">
                  <c:v>-4.8757890000000002</c:v>
                </c:pt>
                <c:pt idx="3151">
                  <c:v>-5.3807499999999999</c:v>
                </c:pt>
                <c:pt idx="3152">
                  <c:v>-5.1362779999999999</c:v>
                </c:pt>
                <c:pt idx="3153">
                  <c:v>-5.4403199999999998</c:v>
                </c:pt>
                <c:pt idx="3154">
                  <c:v>-5.2687929999999996</c:v>
                </c:pt>
                <c:pt idx="3155">
                  <c:v>-5.2729860000000004</c:v>
                </c:pt>
                <c:pt idx="3156">
                  <c:v>-5.5284380000000004</c:v>
                </c:pt>
                <c:pt idx="3157">
                  <c:v>-5.5945609999999997</c:v>
                </c:pt>
                <c:pt idx="3158">
                  <c:v>-5.6199139999999996</c:v>
                </c:pt>
                <c:pt idx="3159">
                  <c:v>-5.5327770000000003</c:v>
                </c:pt>
                <c:pt idx="3160">
                  <c:v>-5.4743849999999998</c:v>
                </c:pt>
                <c:pt idx="3161">
                  <c:v>-5.4961650000000004</c:v>
                </c:pt>
                <c:pt idx="3162">
                  <c:v>-5.6844729999999997</c:v>
                </c:pt>
                <c:pt idx="3163">
                  <c:v>-5.7645580000000001</c:v>
                </c:pt>
                <c:pt idx="3164">
                  <c:v>-5.7988600000000003</c:v>
                </c:pt>
                <c:pt idx="3165">
                  <c:v>-5.8291259999999996</c:v>
                </c:pt>
                <c:pt idx="3166">
                  <c:v>-5.8173690000000002</c:v>
                </c:pt>
                <c:pt idx="3167">
                  <c:v>-5.8410130000000002</c:v>
                </c:pt>
                <c:pt idx="3168">
                  <c:v>-5.8684269999999996</c:v>
                </c:pt>
                <c:pt idx="3169">
                  <c:v>-5.935384</c:v>
                </c:pt>
                <c:pt idx="3170">
                  <c:v>-5.9516850000000003</c:v>
                </c:pt>
                <c:pt idx="3171">
                  <c:v>-5.925357</c:v>
                </c:pt>
                <c:pt idx="3172">
                  <c:v>-5.891267</c:v>
                </c:pt>
                <c:pt idx="3173">
                  <c:v>-5.9079990000000002</c:v>
                </c:pt>
                <c:pt idx="3174">
                  <c:v>-5.9071009999999999</c:v>
                </c:pt>
                <c:pt idx="3175">
                  <c:v>-5.93682</c:v>
                </c:pt>
                <c:pt idx="3176">
                  <c:v>-5.899413</c:v>
                </c:pt>
                <c:pt idx="3177">
                  <c:v>-5.9252820000000002</c:v>
                </c:pt>
                <c:pt idx="3178">
                  <c:v>-5.9225370000000002</c:v>
                </c:pt>
                <c:pt idx="3179">
                  <c:v>-5.9129430000000003</c:v>
                </c:pt>
                <c:pt idx="3180">
                  <c:v>-5.899051</c:v>
                </c:pt>
                <c:pt idx="3181">
                  <c:v>-5.8573820000000003</c:v>
                </c:pt>
                <c:pt idx="3182">
                  <c:v>-5.8531700000000004</c:v>
                </c:pt>
                <c:pt idx="3183">
                  <c:v>-5.7989459999999999</c:v>
                </c:pt>
                <c:pt idx="3184">
                  <c:v>-5.7570329999999998</c:v>
                </c:pt>
                <c:pt idx="3185">
                  <c:v>-5.77468</c:v>
                </c:pt>
                <c:pt idx="3186">
                  <c:v>-5.796913</c:v>
                </c:pt>
                <c:pt idx="3187">
                  <c:v>-5.7963060000000004</c:v>
                </c:pt>
                <c:pt idx="3188">
                  <c:v>-5.7659539999999998</c:v>
                </c:pt>
                <c:pt idx="3189">
                  <c:v>-5.7886430000000004</c:v>
                </c:pt>
                <c:pt idx="3190">
                  <c:v>-5.7572850000000004</c:v>
                </c:pt>
                <c:pt idx="3191">
                  <c:v>-5.7605409999999999</c:v>
                </c:pt>
                <c:pt idx="3192">
                  <c:v>-5.7824730000000004</c:v>
                </c:pt>
                <c:pt idx="3193">
                  <c:v>-5.7563459999999997</c:v>
                </c:pt>
                <c:pt idx="3194">
                  <c:v>-5.753781</c:v>
                </c:pt>
                <c:pt idx="3195">
                  <c:v>-5.7432990000000004</c:v>
                </c:pt>
                <c:pt idx="3196">
                  <c:v>-5.7792649999999997</c:v>
                </c:pt>
                <c:pt idx="3197">
                  <c:v>-5.740939</c:v>
                </c:pt>
                <c:pt idx="3198">
                  <c:v>-5.7303069999999998</c:v>
                </c:pt>
                <c:pt idx="3199">
                  <c:v>-5.7268530000000002</c:v>
                </c:pt>
                <c:pt idx="3200">
                  <c:v>-5.7678200000000004</c:v>
                </c:pt>
                <c:pt idx="3201">
                  <c:v>-5.7163079999999997</c:v>
                </c:pt>
                <c:pt idx="3202">
                  <c:v>-5.6992830000000003</c:v>
                </c:pt>
                <c:pt idx="3203">
                  <c:v>-5.6939830000000002</c:v>
                </c:pt>
                <c:pt idx="3204">
                  <c:v>-5.7033909999999999</c:v>
                </c:pt>
                <c:pt idx="3205">
                  <c:v>-5.6578840000000001</c:v>
                </c:pt>
                <c:pt idx="3206">
                  <c:v>-5.68445</c:v>
                </c:pt>
                <c:pt idx="3207">
                  <c:v>-5.685873</c:v>
                </c:pt>
                <c:pt idx="3208">
                  <c:v>-5.7011310000000002</c:v>
                </c:pt>
                <c:pt idx="3209">
                  <c:v>-5.7003149999999998</c:v>
                </c:pt>
                <c:pt idx="3210">
                  <c:v>-5.709778</c:v>
                </c:pt>
                <c:pt idx="3211">
                  <c:v>-5.6596690000000001</c:v>
                </c:pt>
                <c:pt idx="3212">
                  <c:v>-5.6644990000000002</c:v>
                </c:pt>
                <c:pt idx="3213">
                  <c:v>-5.6503800000000002</c:v>
                </c:pt>
                <c:pt idx="3214">
                  <c:v>-5.6709069999999997</c:v>
                </c:pt>
                <c:pt idx="3215">
                  <c:v>-5.6640829999999998</c:v>
                </c:pt>
                <c:pt idx="3216">
                  <c:v>-5.6950700000000003</c:v>
                </c:pt>
                <c:pt idx="3217">
                  <c:v>-5.7273069999999997</c:v>
                </c:pt>
                <c:pt idx="3218">
                  <c:v>-5.7323259999999996</c:v>
                </c:pt>
                <c:pt idx="3219">
                  <c:v>-5.7330009999999998</c:v>
                </c:pt>
                <c:pt idx="3220">
                  <c:v>-5.7701019999999996</c:v>
                </c:pt>
                <c:pt idx="3221">
                  <c:v>-5.7707379999999997</c:v>
                </c:pt>
                <c:pt idx="3222">
                  <c:v>-5.7670339999999998</c:v>
                </c:pt>
                <c:pt idx="3223">
                  <c:v>-5.7520110000000004</c:v>
                </c:pt>
                <c:pt idx="3224">
                  <c:v>-5.7700670000000001</c:v>
                </c:pt>
                <c:pt idx="3225">
                  <c:v>-5.7947769999999998</c:v>
                </c:pt>
                <c:pt idx="3226">
                  <c:v>-5.79277</c:v>
                </c:pt>
                <c:pt idx="3227">
                  <c:v>-5.7997550000000002</c:v>
                </c:pt>
                <c:pt idx="3228">
                  <c:v>-5.7846120000000001</c:v>
                </c:pt>
                <c:pt idx="3229">
                  <c:v>-5.7951680000000003</c:v>
                </c:pt>
                <c:pt idx="3230">
                  <c:v>-5.7581429999999996</c:v>
                </c:pt>
                <c:pt idx="3231">
                  <c:v>-5.7627220000000001</c:v>
                </c:pt>
                <c:pt idx="3232">
                  <c:v>-5.7814870000000003</c:v>
                </c:pt>
                <c:pt idx="3233">
                  <c:v>-5.7851080000000001</c:v>
                </c:pt>
                <c:pt idx="3234">
                  <c:v>-5.8335800000000004</c:v>
                </c:pt>
                <c:pt idx="3235">
                  <c:v>-5.872509</c:v>
                </c:pt>
                <c:pt idx="3236">
                  <c:v>-5.8794259999999996</c:v>
                </c:pt>
                <c:pt idx="3237">
                  <c:v>-5.9085349999999996</c:v>
                </c:pt>
                <c:pt idx="3238">
                  <c:v>-5.9386510000000001</c:v>
                </c:pt>
                <c:pt idx="3239">
                  <c:v>-5.9053800000000001</c:v>
                </c:pt>
                <c:pt idx="3240">
                  <c:v>-5.9718999999999998</c:v>
                </c:pt>
                <c:pt idx="3241">
                  <c:v>-5.9423440000000003</c:v>
                </c:pt>
                <c:pt idx="3242">
                  <c:v>-5.9523599999999997</c:v>
                </c:pt>
                <c:pt idx="3243">
                  <c:v>-5.9754940000000003</c:v>
                </c:pt>
                <c:pt idx="3244">
                  <c:v>-5.9863689999999998</c:v>
                </c:pt>
                <c:pt idx="3245">
                  <c:v>-6.0418700000000003</c:v>
                </c:pt>
                <c:pt idx="3246">
                  <c:v>-6.0202179999999998</c:v>
                </c:pt>
                <c:pt idx="3247">
                  <c:v>-6.061998</c:v>
                </c:pt>
                <c:pt idx="3248">
                  <c:v>-6.0471139999999997</c:v>
                </c:pt>
                <c:pt idx="3249">
                  <c:v>-6.0946290000000003</c:v>
                </c:pt>
                <c:pt idx="3250">
                  <c:v>-6.1290230000000001</c:v>
                </c:pt>
                <c:pt idx="3251">
                  <c:v>-6.0633660000000003</c:v>
                </c:pt>
                <c:pt idx="3252">
                  <c:v>-6.0511439999999999</c:v>
                </c:pt>
                <c:pt idx="3253">
                  <c:v>-6.0493969999999999</c:v>
                </c:pt>
                <c:pt idx="3254">
                  <c:v>-6.1157959999999996</c:v>
                </c:pt>
                <c:pt idx="3255">
                  <c:v>-6.1581320000000002</c:v>
                </c:pt>
                <c:pt idx="3256">
                  <c:v>-6.1629769999999997</c:v>
                </c:pt>
                <c:pt idx="3257">
                  <c:v>-6.2106599999999998</c:v>
                </c:pt>
                <c:pt idx="3258">
                  <c:v>-6.2071899999999998</c:v>
                </c:pt>
                <c:pt idx="3259">
                  <c:v>-6.2773130000000004</c:v>
                </c:pt>
                <c:pt idx="3260">
                  <c:v>-6.305523</c:v>
                </c:pt>
                <c:pt idx="3261">
                  <c:v>-6.310009</c:v>
                </c:pt>
                <c:pt idx="3262">
                  <c:v>-6.3150639999999996</c:v>
                </c:pt>
                <c:pt idx="3263">
                  <c:v>-6.3645449999999997</c:v>
                </c:pt>
                <c:pt idx="3264">
                  <c:v>-6.4066679999999998</c:v>
                </c:pt>
                <c:pt idx="3265">
                  <c:v>-6.4186110000000003</c:v>
                </c:pt>
                <c:pt idx="3266">
                  <c:v>-6.4591940000000001</c:v>
                </c:pt>
                <c:pt idx="3267">
                  <c:v>-6.4397849999999996</c:v>
                </c:pt>
                <c:pt idx="3268">
                  <c:v>-6.463203</c:v>
                </c:pt>
                <c:pt idx="3269">
                  <c:v>-6.5237290000000003</c:v>
                </c:pt>
                <c:pt idx="3270">
                  <c:v>-6.5419479999999997</c:v>
                </c:pt>
                <c:pt idx="3271">
                  <c:v>-6.5799830000000004</c:v>
                </c:pt>
                <c:pt idx="3272">
                  <c:v>-6.6284599999999996</c:v>
                </c:pt>
                <c:pt idx="3273">
                  <c:v>-6.645899</c:v>
                </c:pt>
                <c:pt idx="3274">
                  <c:v>-6.7105269999999999</c:v>
                </c:pt>
                <c:pt idx="3275">
                  <c:v>-6.7216269999999998</c:v>
                </c:pt>
                <c:pt idx="3276">
                  <c:v>-6.7757069999999997</c:v>
                </c:pt>
                <c:pt idx="3277">
                  <c:v>-6.8429330000000004</c:v>
                </c:pt>
                <c:pt idx="3278">
                  <c:v>-6.8961779999999999</c:v>
                </c:pt>
                <c:pt idx="3279">
                  <c:v>-6.9106300000000003</c:v>
                </c:pt>
                <c:pt idx="3280">
                  <c:v>-6.9303520000000001</c:v>
                </c:pt>
                <c:pt idx="3281">
                  <c:v>-6.9255110000000002</c:v>
                </c:pt>
                <c:pt idx="3282">
                  <c:v>-6.9584900000000003</c:v>
                </c:pt>
                <c:pt idx="3283">
                  <c:v>-7.014691</c:v>
                </c:pt>
                <c:pt idx="3284">
                  <c:v>-7.0557980000000002</c:v>
                </c:pt>
                <c:pt idx="3285">
                  <c:v>-7.0997539999999999</c:v>
                </c:pt>
                <c:pt idx="3286">
                  <c:v>-7.1529090000000002</c:v>
                </c:pt>
                <c:pt idx="3287">
                  <c:v>-7.1893549999999999</c:v>
                </c:pt>
                <c:pt idx="3288">
                  <c:v>-7.223376</c:v>
                </c:pt>
                <c:pt idx="3289">
                  <c:v>-7.2713840000000003</c:v>
                </c:pt>
                <c:pt idx="3290">
                  <c:v>-7.3256170000000003</c:v>
                </c:pt>
                <c:pt idx="3291">
                  <c:v>-7.4021800000000004</c:v>
                </c:pt>
                <c:pt idx="3292">
                  <c:v>-7.4477289999999998</c:v>
                </c:pt>
                <c:pt idx="3293">
                  <c:v>-7.5118169999999997</c:v>
                </c:pt>
                <c:pt idx="3294">
                  <c:v>-7.5480619999999998</c:v>
                </c:pt>
                <c:pt idx="3295">
                  <c:v>-7.6150310000000001</c:v>
                </c:pt>
                <c:pt idx="3296">
                  <c:v>-7.650156</c:v>
                </c:pt>
                <c:pt idx="3297">
                  <c:v>-7.6942940000000002</c:v>
                </c:pt>
                <c:pt idx="3298">
                  <c:v>-7.786492</c:v>
                </c:pt>
                <c:pt idx="3299">
                  <c:v>-7.8288469999999997</c:v>
                </c:pt>
                <c:pt idx="3300">
                  <c:v>-7.8317949999999996</c:v>
                </c:pt>
                <c:pt idx="3301">
                  <c:v>-7.8540890000000001</c:v>
                </c:pt>
                <c:pt idx="3302">
                  <c:v>-7.9432320000000001</c:v>
                </c:pt>
                <c:pt idx="3303">
                  <c:v>-8.0186589999999995</c:v>
                </c:pt>
                <c:pt idx="3304">
                  <c:v>-8.0841829999999995</c:v>
                </c:pt>
                <c:pt idx="3305">
                  <c:v>-8.1278459999999999</c:v>
                </c:pt>
                <c:pt idx="3306">
                  <c:v>-8.2475050000000003</c:v>
                </c:pt>
                <c:pt idx="3307">
                  <c:v>-8.2788769999999996</c:v>
                </c:pt>
                <c:pt idx="3308">
                  <c:v>-8.3338760000000001</c:v>
                </c:pt>
                <c:pt idx="3309">
                  <c:v>-8.4220550000000003</c:v>
                </c:pt>
                <c:pt idx="3310">
                  <c:v>-8.4529449999999997</c:v>
                </c:pt>
                <c:pt idx="3311">
                  <c:v>-8.5339299999999998</c:v>
                </c:pt>
                <c:pt idx="3312">
                  <c:v>-8.6097529999999995</c:v>
                </c:pt>
                <c:pt idx="3313">
                  <c:v>-8.6959890000000009</c:v>
                </c:pt>
                <c:pt idx="3314">
                  <c:v>-8.7906860000000009</c:v>
                </c:pt>
                <c:pt idx="3315">
                  <c:v>-8.8769869999999997</c:v>
                </c:pt>
                <c:pt idx="3316">
                  <c:v>-8.9568999999999992</c:v>
                </c:pt>
                <c:pt idx="3317">
                  <c:v>-9.0179379999999991</c:v>
                </c:pt>
                <c:pt idx="3318">
                  <c:v>-9.084066</c:v>
                </c:pt>
                <c:pt idx="3319">
                  <c:v>-9.1819310000000005</c:v>
                </c:pt>
                <c:pt idx="3320">
                  <c:v>-9.2721450000000001</c:v>
                </c:pt>
                <c:pt idx="3321">
                  <c:v>-9.3530580000000008</c:v>
                </c:pt>
                <c:pt idx="3322">
                  <c:v>-9.4237470000000005</c:v>
                </c:pt>
                <c:pt idx="3323">
                  <c:v>-9.4937900000000006</c:v>
                </c:pt>
                <c:pt idx="3324">
                  <c:v>-9.6297130000000006</c:v>
                </c:pt>
                <c:pt idx="3325">
                  <c:v>-9.7035359999999997</c:v>
                </c:pt>
                <c:pt idx="3326">
                  <c:v>-9.8563559999999999</c:v>
                </c:pt>
                <c:pt idx="3327">
                  <c:v>-10.006182000000001</c:v>
                </c:pt>
                <c:pt idx="3328">
                  <c:v>-10.115627</c:v>
                </c:pt>
                <c:pt idx="3329">
                  <c:v>-10.316743000000001</c:v>
                </c:pt>
                <c:pt idx="3330">
                  <c:v>-10.413169999999999</c:v>
                </c:pt>
                <c:pt idx="3331">
                  <c:v>-10.566506</c:v>
                </c:pt>
                <c:pt idx="3332">
                  <c:v>-10.732908</c:v>
                </c:pt>
                <c:pt idx="3333">
                  <c:v>-10.856541999999999</c:v>
                </c:pt>
                <c:pt idx="3334">
                  <c:v>-11.035000999999999</c:v>
                </c:pt>
                <c:pt idx="3335">
                  <c:v>-11.208085000000001</c:v>
                </c:pt>
                <c:pt idx="3336">
                  <c:v>-11.309049</c:v>
                </c:pt>
                <c:pt idx="3337">
                  <c:v>-11.426080000000001</c:v>
                </c:pt>
                <c:pt idx="3338">
                  <c:v>-11.564105</c:v>
                </c:pt>
                <c:pt idx="3339">
                  <c:v>-11.712771999999999</c:v>
                </c:pt>
                <c:pt idx="3340">
                  <c:v>-11.811567</c:v>
                </c:pt>
                <c:pt idx="3341">
                  <c:v>-11.875097</c:v>
                </c:pt>
                <c:pt idx="3342">
                  <c:v>-12.053971000000001</c:v>
                </c:pt>
                <c:pt idx="3343">
                  <c:v>-12.159604</c:v>
                </c:pt>
                <c:pt idx="3344">
                  <c:v>-12.248665000000001</c:v>
                </c:pt>
                <c:pt idx="3345">
                  <c:v>-12.351138000000001</c:v>
                </c:pt>
                <c:pt idx="3346">
                  <c:v>-12.44487</c:v>
                </c:pt>
                <c:pt idx="3347">
                  <c:v>-12.543931000000001</c:v>
                </c:pt>
                <c:pt idx="3348">
                  <c:v>-12.645829000000001</c:v>
                </c:pt>
                <c:pt idx="3349">
                  <c:v>-12.721093</c:v>
                </c:pt>
                <c:pt idx="3350">
                  <c:v>-12.817097</c:v>
                </c:pt>
                <c:pt idx="3351">
                  <c:v>-12.965529999999999</c:v>
                </c:pt>
                <c:pt idx="3352">
                  <c:v>-13.105173000000001</c:v>
                </c:pt>
                <c:pt idx="3353">
                  <c:v>-13.209467</c:v>
                </c:pt>
                <c:pt idx="3354">
                  <c:v>-13.369652</c:v>
                </c:pt>
                <c:pt idx="3355">
                  <c:v>-13.474327000000001</c:v>
                </c:pt>
                <c:pt idx="3356">
                  <c:v>-13.65911</c:v>
                </c:pt>
                <c:pt idx="3357">
                  <c:v>-13.770871</c:v>
                </c:pt>
                <c:pt idx="3358">
                  <c:v>-13.871814000000001</c:v>
                </c:pt>
                <c:pt idx="3359">
                  <c:v>-13.998732</c:v>
                </c:pt>
                <c:pt idx="3360">
                  <c:v>-14.166416999999999</c:v>
                </c:pt>
                <c:pt idx="3361">
                  <c:v>-14.371565</c:v>
                </c:pt>
                <c:pt idx="3362">
                  <c:v>-14.464014000000001</c:v>
                </c:pt>
                <c:pt idx="3363">
                  <c:v>-14.640981999999999</c:v>
                </c:pt>
                <c:pt idx="3364">
                  <c:v>-14.755447999999999</c:v>
                </c:pt>
                <c:pt idx="3365">
                  <c:v>-6.8177989999999999</c:v>
                </c:pt>
                <c:pt idx="3366">
                  <c:v>-3.2612109999999999</c:v>
                </c:pt>
                <c:pt idx="3367">
                  <c:v>-1.180636</c:v>
                </c:pt>
                <c:pt idx="3368">
                  <c:v>-0.158947</c:v>
                </c:pt>
                <c:pt idx="3369">
                  <c:v>0.16221099999999999</c:v>
                </c:pt>
                <c:pt idx="3370">
                  <c:v>0.198743</c:v>
                </c:pt>
                <c:pt idx="3371">
                  <c:v>0.21480399999999999</c:v>
                </c:pt>
                <c:pt idx="3372">
                  <c:v>0.28416799999999998</c:v>
                </c:pt>
                <c:pt idx="3373">
                  <c:v>0.322683</c:v>
                </c:pt>
                <c:pt idx="3374">
                  <c:v>0.356493</c:v>
                </c:pt>
                <c:pt idx="3375">
                  <c:v>0.43674499999999999</c:v>
                </c:pt>
                <c:pt idx="3376">
                  <c:v>0.519432</c:v>
                </c:pt>
                <c:pt idx="3377">
                  <c:v>0.58704500000000004</c:v>
                </c:pt>
                <c:pt idx="3378">
                  <c:v>0.73428599999999999</c:v>
                </c:pt>
                <c:pt idx="3379">
                  <c:v>0.95543500000000003</c:v>
                </c:pt>
                <c:pt idx="3380">
                  <c:v>1.2025459999999999</c:v>
                </c:pt>
                <c:pt idx="3381">
                  <c:v>1.860015</c:v>
                </c:pt>
                <c:pt idx="3382">
                  <c:v>2.9664169999999999</c:v>
                </c:pt>
                <c:pt idx="3383">
                  <c:v>3.7113360000000002</c:v>
                </c:pt>
                <c:pt idx="3384">
                  <c:v>-2.9466909999999999</c:v>
                </c:pt>
                <c:pt idx="3385">
                  <c:v>-3.6560790000000001</c:v>
                </c:pt>
                <c:pt idx="3386">
                  <c:v>-4.3982070000000002</c:v>
                </c:pt>
                <c:pt idx="3387">
                  <c:v>-5.020086</c:v>
                </c:pt>
                <c:pt idx="3388">
                  <c:v>-5.5224609999999998</c:v>
                </c:pt>
                <c:pt idx="3389">
                  <c:v>-5.5108230000000002</c:v>
                </c:pt>
                <c:pt idx="3390">
                  <c:v>-4.7725949999999999</c:v>
                </c:pt>
                <c:pt idx="3391">
                  <c:v>-5.0520610000000001</c:v>
                </c:pt>
                <c:pt idx="3392">
                  <c:v>-5.1728329999999998</c:v>
                </c:pt>
                <c:pt idx="3393">
                  <c:v>-5.2982279999999999</c:v>
                </c:pt>
                <c:pt idx="3394">
                  <c:v>-5.1906150000000002</c:v>
                </c:pt>
                <c:pt idx="3395">
                  <c:v>-5.0199470000000002</c:v>
                </c:pt>
                <c:pt idx="3396">
                  <c:v>-5.2676590000000001</c:v>
                </c:pt>
                <c:pt idx="3397">
                  <c:v>-5.3993409999999997</c:v>
                </c:pt>
                <c:pt idx="3398">
                  <c:v>-5.4399769999999998</c:v>
                </c:pt>
                <c:pt idx="3399">
                  <c:v>-5.3685660000000004</c:v>
                </c:pt>
                <c:pt idx="3400">
                  <c:v>-5.2417030000000002</c:v>
                </c:pt>
                <c:pt idx="3401">
                  <c:v>-5.1903620000000004</c:v>
                </c:pt>
                <c:pt idx="3402">
                  <c:v>-5.3230110000000002</c:v>
                </c:pt>
                <c:pt idx="3403">
                  <c:v>-5.3733610000000001</c:v>
                </c:pt>
                <c:pt idx="3404">
                  <c:v>-5.4183320000000004</c:v>
                </c:pt>
                <c:pt idx="3405">
                  <c:v>-5.4083350000000001</c:v>
                </c:pt>
                <c:pt idx="3406">
                  <c:v>-5.3985120000000002</c:v>
                </c:pt>
                <c:pt idx="3407">
                  <c:v>-5.3710050000000003</c:v>
                </c:pt>
                <c:pt idx="3408">
                  <c:v>-5.3660709999999998</c:v>
                </c:pt>
                <c:pt idx="3409">
                  <c:v>-5.3767630000000004</c:v>
                </c:pt>
                <c:pt idx="3410">
                  <c:v>-5.4045730000000001</c:v>
                </c:pt>
                <c:pt idx="3411">
                  <c:v>-5.418774</c:v>
                </c:pt>
                <c:pt idx="3412">
                  <c:v>-5.4151179999999997</c:v>
                </c:pt>
                <c:pt idx="3413">
                  <c:v>-5.412687</c:v>
                </c:pt>
                <c:pt idx="3414">
                  <c:v>-5.3744670000000001</c:v>
                </c:pt>
                <c:pt idx="3415">
                  <c:v>-5.3872390000000001</c:v>
                </c:pt>
                <c:pt idx="3416">
                  <c:v>-5.3954820000000003</c:v>
                </c:pt>
                <c:pt idx="3417">
                  <c:v>-5.3785319999999999</c:v>
                </c:pt>
                <c:pt idx="3418">
                  <c:v>-5.3879770000000002</c:v>
                </c:pt>
                <c:pt idx="3419">
                  <c:v>-5.3671420000000003</c:v>
                </c:pt>
                <c:pt idx="3420">
                  <c:v>-5.3409149999999999</c:v>
                </c:pt>
                <c:pt idx="3421">
                  <c:v>-5.3397949999999996</c:v>
                </c:pt>
                <c:pt idx="3422">
                  <c:v>-5.3449840000000002</c:v>
                </c:pt>
                <c:pt idx="3423">
                  <c:v>-5.3380879999999999</c:v>
                </c:pt>
                <c:pt idx="3424">
                  <c:v>-5.3559270000000003</c:v>
                </c:pt>
                <c:pt idx="3425">
                  <c:v>-5.3187040000000003</c:v>
                </c:pt>
                <c:pt idx="3426">
                  <c:v>-5.3123240000000003</c:v>
                </c:pt>
                <c:pt idx="3427">
                  <c:v>-5.354914</c:v>
                </c:pt>
                <c:pt idx="3428">
                  <c:v>-5.3466250000000004</c:v>
                </c:pt>
                <c:pt idx="3429">
                  <c:v>-5.3270270000000002</c:v>
                </c:pt>
                <c:pt idx="3430">
                  <c:v>-5.3084009999999999</c:v>
                </c:pt>
                <c:pt idx="3431">
                  <c:v>-5.2974819999999996</c:v>
                </c:pt>
                <c:pt idx="3432">
                  <c:v>-5.3162029999999998</c:v>
                </c:pt>
                <c:pt idx="3433">
                  <c:v>-5.2617539999999998</c:v>
                </c:pt>
                <c:pt idx="3434">
                  <c:v>-5.3045879999999999</c:v>
                </c:pt>
                <c:pt idx="3435">
                  <c:v>-5.3022910000000003</c:v>
                </c:pt>
                <c:pt idx="3436">
                  <c:v>-5.283633</c:v>
                </c:pt>
                <c:pt idx="3437">
                  <c:v>-5.252993</c:v>
                </c:pt>
                <c:pt idx="3438">
                  <c:v>-5.2243469999999999</c:v>
                </c:pt>
                <c:pt idx="3439">
                  <c:v>-5.2428590000000002</c:v>
                </c:pt>
                <c:pt idx="3440">
                  <c:v>-5.1474209999999996</c:v>
                </c:pt>
                <c:pt idx="3441">
                  <c:v>-5.156053</c:v>
                </c:pt>
                <c:pt idx="3442">
                  <c:v>-5.1756359999999999</c:v>
                </c:pt>
                <c:pt idx="3443">
                  <c:v>-5.1565570000000003</c:v>
                </c:pt>
                <c:pt idx="3444">
                  <c:v>-5.1887800000000004</c:v>
                </c:pt>
                <c:pt idx="3445">
                  <c:v>-5.1963540000000004</c:v>
                </c:pt>
                <c:pt idx="3446">
                  <c:v>-5.2108790000000003</c:v>
                </c:pt>
                <c:pt idx="3447">
                  <c:v>-5.2034969999999996</c:v>
                </c:pt>
                <c:pt idx="3448">
                  <c:v>-5.2254209999999999</c:v>
                </c:pt>
                <c:pt idx="3449">
                  <c:v>-5.2413439999999998</c:v>
                </c:pt>
                <c:pt idx="3450">
                  <c:v>-5.2545909999999996</c:v>
                </c:pt>
                <c:pt idx="3451">
                  <c:v>-5.2673360000000002</c:v>
                </c:pt>
                <c:pt idx="3452">
                  <c:v>-5.2432949999999998</c:v>
                </c:pt>
                <c:pt idx="3453">
                  <c:v>-5.26187</c:v>
                </c:pt>
                <c:pt idx="3454">
                  <c:v>-5.2909610000000002</c:v>
                </c:pt>
                <c:pt idx="3455">
                  <c:v>-5.2992030000000003</c:v>
                </c:pt>
                <c:pt idx="3456">
                  <c:v>-5.2892219999999996</c:v>
                </c:pt>
                <c:pt idx="3457">
                  <c:v>-5.2806940000000004</c:v>
                </c:pt>
                <c:pt idx="3458">
                  <c:v>-5.3121169999999998</c:v>
                </c:pt>
                <c:pt idx="3459">
                  <c:v>-5.2917379999999996</c:v>
                </c:pt>
                <c:pt idx="3460">
                  <c:v>-5.3024190000000004</c:v>
                </c:pt>
                <c:pt idx="3461">
                  <c:v>-5.3220479999999997</c:v>
                </c:pt>
                <c:pt idx="3462">
                  <c:v>-5.3228020000000003</c:v>
                </c:pt>
                <c:pt idx="3463">
                  <c:v>-5.360881</c:v>
                </c:pt>
                <c:pt idx="3464">
                  <c:v>-5.3016230000000002</c:v>
                </c:pt>
                <c:pt idx="3465">
                  <c:v>-5.2821939999999996</c:v>
                </c:pt>
                <c:pt idx="3466">
                  <c:v>-5.2845089999999999</c:v>
                </c:pt>
                <c:pt idx="3467">
                  <c:v>-5.3518509999999999</c:v>
                </c:pt>
                <c:pt idx="3468">
                  <c:v>-5.3482500000000002</c:v>
                </c:pt>
                <c:pt idx="3469">
                  <c:v>-5.3748630000000004</c:v>
                </c:pt>
                <c:pt idx="3470">
                  <c:v>-5.3841780000000004</c:v>
                </c:pt>
                <c:pt idx="3471">
                  <c:v>-5.4131220000000004</c:v>
                </c:pt>
                <c:pt idx="3472">
                  <c:v>-5.4296230000000003</c:v>
                </c:pt>
                <c:pt idx="3473">
                  <c:v>-5.4504570000000001</c:v>
                </c:pt>
                <c:pt idx="3474">
                  <c:v>-5.5075510000000003</c:v>
                </c:pt>
                <c:pt idx="3475">
                  <c:v>-5.4844350000000004</c:v>
                </c:pt>
                <c:pt idx="3476">
                  <c:v>-5.501182</c:v>
                </c:pt>
                <c:pt idx="3477">
                  <c:v>-5.5382259999999999</c:v>
                </c:pt>
                <c:pt idx="3478">
                  <c:v>-5.5174919999999998</c:v>
                </c:pt>
                <c:pt idx="3479">
                  <c:v>-5.5476049999999999</c:v>
                </c:pt>
                <c:pt idx="3480">
                  <c:v>-5.5786939999999996</c:v>
                </c:pt>
                <c:pt idx="3481">
                  <c:v>-5.6120039999999998</c:v>
                </c:pt>
                <c:pt idx="3482">
                  <c:v>-5.6129769999999999</c:v>
                </c:pt>
                <c:pt idx="3483">
                  <c:v>-5.6664589999999997</c:v>
                </c:pt>
                <c:pt idx="3484">
                  <c:v>-5.6829910000000003</c:v>
                </c:pt>
                <c:pt idx="3485">
                  <c:v>-5.6963119999999998</c:v>
                </c:pt>
                <c:pt idx="3486">
                  <c:v>-5.7177480000000003</c:v>
                </c:pt>
                <c:pt idx="3487">
                  <c:v>-5.7345560000000004</c:v>
                </c:pt>
                <c:pt idx="3488">
                  <c:v>-5.6986809999999997</c:v>
                </c:pt>
                <c:pt idx="3489">
                  <c:v>-5.6562200000000002</c:v>
                </c:pt>
                <c:pt idx="3490">
                  <c:v>-5.6951140000000002</c:v>
                </c:pt>
                <c:pt idx="3491">
                  <c:v>-5.7122950000000001</c:v>
                </c:pt>
                <c:pt idx="3492">
                  <c:v>-5.756176</c:v>
                </c:pt>
                <c:pt idx="3493">
                  <c:v>-5.7947839999999999</c:v>
                </c:pt>
                <c:pt idx="3494">
                  <c:v>-5.8430559999999998</c:v>
                </c:pt>
                <c:pt idx="3495">
                  <c:v>-5.881621</c:v>
                </c:pt>
                <c:pt idx="3496">
                  <c:v>-5.9688980000000003</c:v>
                </c:pt>
                <c:pt idx="3497">
                  <c:v>-6.0525710000000004</c:v>
                </c:pt>
                <c:pt idx="3498">
                  <c:v>-6.095942</c:v>
                </c:pt>
                <c:pt idx="3499">
                  <c:v>-6.1647689999999997</c:v>
                </c:pt>
                <c:pt idx="3500">
                  <c:v>-6.2352610000000004</c:v>
                </c:pt>
                <c:pt idx="3501">
                  <c:v>-6.3205479999999996</c:v>
                </c:pt>
                <c:pt idx="3502">
                  <c:v>-6.3743869999999996</c:v>
                </c:pt>
                <c:pt idx="3503">
                  <c:v>-6.4431529999999997</c:v>
                </c:pt>
                <c:pt idx="3504">
                  <c:v>-6.4627090000000003</c:v>
                </c:pt>
                <c:pt idx="3505">
                  <c:v>-6.498767</c:v>
                </c:pt>
                <c:pt idx="3506">
                  <c:v>-6.6113770000000001</c:v>
                </c:pt>
                <c:pt idx="3507">
                  <c:v>-6.6597179999999998</c:v>
                </c:pt>
                <c:pt idx="3508">
                  <c:v>-6.7445240000000002</c:v>
                </c:pt>
                <c:pt idx="3509">
                  <c:v>-6.8179249999999998</c:v>
                </c:pt>
                <c:pt idx="3510">
                  <c:v>-6.8675730000000001</c:v>
                </c:pt>
                <c:pt idx="3511">
                  <c:v>-6.9226570000000001</c:v>
                </c:pt>
                <c:pt idx="3512">
                  <c:v>-6.964404</c:v>
                </c:pt>
                <c:pt idx="3513">
                  <c:v>-7.003406</c:v>
                </c:pt>
                <c:pt idx="3514">
                  <c:v>-7.063644</c:v>
                </c:pt>
                <c:pt idx="3515">
                  <c:v>-7.1204239999999999</c:v>
                </c:pt>
                <c:pt idx="3516">
                  <c:v>-7.1612580000000001</c:v>
                </c:pt>
                <c:pt idx="3517">
                  <c:v>-7.1818289999999996</c:v>
                </c:pt>
                <c:pt idx="3518">
                  <c:v>-7.2158300000000004</c:v>
                </c:pt>
                <c:pt idx="3519">
                  <c:v>-7.268033</c:v>
                </c:pt>
                <c:pt idx="3520">
                  <c:v>-7.2674279999999998</c:v>
                </c:pt>
                <c:pt idx="3521">
                  <c:v>-7.3292549999999999</c:v>
                </c:pt>
                <c:pt idx="3522">
                  <c:v>-7.3568639999999998</c:v>
                </c:pt>
                <c:pt idx="3523">
                  <c:v>-7.389132</c:v>
                </c:pt>
                <c:pt idx="3524">
                  <c:v>-7.4189239999999996</c:v>
                </c:pt>
                <c:pt idx="3525">
                  <c:v>-7.486224</c:v>
                </c:pt>
                <c:pt idx="3526">
                  <c:v>-7.5028600000000001</c:v>
                </c:pt>
                <c:pt idx="3527">
                  <c:v>-7.5301799999999997</c:v>
                </c:pt>
                <c:pt idx="3528">
                  <c:v>-7.5909259999999996</c:v>
                </c:pt>
                <c:pt idx="3529">
                  <c:v>-7.6148619999999996</c:v>
                </c:pt>
                <c:pt idx="3530">
                  <c:v>-7.6666400000000001</c:v>
                </c:pt>
                <c:pt idx="3531">
                  <c:v>-7.7047499999999998</c:v>
                </c:pt>
                <c:pt idx="3532">
                  <c:v>-7.7201180000000003</c:v>
                </c:pt>
                <c:pt idx="3533">
                  <c:v>-7.7793679999999998</c:v>
                </c:pt>
                <c:pt idx="3534">
                  <c:v>-7.8645069999999997</c:v>
                </c:pt>
                <c:pt idx="3535">
                  <c:v>-7.8687740000000002</c:v>
                </c:pt>
                <c:pt idx="3536">
                  <c:v>-7.8911680000000004</c:v>
                </c:pt>
                <c:pt idx="3537">
                  <c:v>-7.9345280000000002</c:v>
                </c:pt>
                <c:pt idx="3538">
                  <c:v>-7.9826329999999999</c:v>
                </c:pt>
                <c:pt idx="3539">
                  <c:v>-8.035406</c:v>
                </c:pt>
                <c:pt idx="3540">
                  <c:v>-8.052524</c:v>
                </c:pt>
                <c:pt idx="3541">
                  <c:v>-8.1327180000000006</c:v>
                </c:pt>
                <c:pt idx="3542">
                  <c:v>-8.1624599999999994</c:v>
                </c:pt>
                <c:pt idx="3543">
                  <c:v>-8.1790230000000008</c:v>
                </c:pt>
                <c:pt idx="3544">
                  <c:v>-8.2413749999999997</c:v>
                </c:pt>
                <c:pt idx="3545">
                  <c:v>-8.3078420000000008</c:v>
                </c:pt>
                <c:pt idx="3546">
                  <c:v>-8.3316820000000007</c:v>
                </c:pt>
                <c:pt idx="3547">
                  <c:v>-8.3514619999999997</c:v>
                </c:pt>
                <c:pt idx="3548">
                  <c:v>-8.4075640000000007</c:v>
                </c:pt>
                <c:pt idx="3549">
                  <c:v>-8.4341969999999993</c:v>
                </c:pt>
                <c:pt idx="3550">
                  <c:v>-8.4814589999999992</c:v>
                </c:pt>
                <c:pt idx="3551">
                  <c:v>-8.497795</c:v>
                </c:pt>
                <c:pt idx="3552">
                  <c:v>-8.571752</c:v>
                </c:pt>
                <c:pt idx="3553">
                  <c:v>-8.6141590000000008</c:v>
                </c:pt>
                <c:pt idx="3554">
                  <c:v>-8.7606710000000003</c:v>
                </c:pt>
                <c:pt idx="3555">
                  <c:v>-8.7919590000000003</c:v>
                </c:pt>
                <c:pt idx="3556">
                  <c:v>-8.9084190000000003</c:v>
                </c:pt>
                <c:pt idx="3557">
                  <c:v>-8.9255689999999994</c:v>
                </c:pt>
                <c:pt idx="3558">
                  <c:v>-9.0095460000000003</c:v>
                </c:pt>
                <c:pt idx="3559">
                  <c:v>-9.0931809999999995</c:v>
                </c:pt>
                <c:pt idx="3560">
                  <c:v>-9.1398899999999994</c:v>
                </c:pt>
                <c:pt idx="3561">
                  <c:v>-9.2019369999999991</c:v>
                </c:pt>
                <c:pt idx="3562">
                  <c:v>-9.2790199999999992</c:v>
                </c:pt>
                <c:pt idx="3563">
                  <c:v>-9.3383040000000008</c:v>
                </c:pt>
                <c:pt idx="3564">
                  <c:v>-9.3954579999999996</c:v>
                </c:pt>
                <c:pt idx="3565">
                  <c:v>-9.4897969999999994</c:v>
                </c:pt>
                <c:pt idx="3566">
                  <c:v>-9.5396380000000001</c:v>
                </c:pt>
                <c:pt idx="3567">
                  <c:v>-9.6584380000000003</c:v>
                </c:pt>
                <c:pt idx="3568">
                  <c:v>-9.7186400000000006</c:v>
                </c:pt>
                <c:pt idx="3569">
                  <c:v>-9.7959379999999996</c:v>
                </c:pt>
                <c:pt idx="3570">
                  <c:v>-9.9185210000000001</c:v>
                </c:pt>
                <c:pt idx="3571">
                  <c:v>-10.063908</c:v>
                </c:pt>
                <c:pt idx="3572">
                  <c:v>-10.18355</c:v>
                </c:pt>
                <c:pt idx="3573">
                  <c:v>-10.312798000000001</c:v>
                </c:pt>
                <c:pt idx="3574">
                  <c:v>-10.415131000000001</c:v>
                </c:pt>
                <c:pt idx="3575">
                  <c:v>-10.518864000000001</c:v>
                </c:pt>
                <c:pt idx="3576">
                  <c:v>-10.634480999999999</c:v>
                </c:pt>
                <c:pt idx="3577">
                  <c:v>-10.706097</c:v>
                </c:pt>
                <c:pt idx="3578">
                  <c:v>-10.82831</c:v>
                </c:pt>
                <c:pt idx="3579">
                  <c:v>-10.995062000000001</c:v>
                </c:pt>
                <c:pt idx="3580">
                  <c:v>-11.131501999999999</c:v>
                </c:pt>
                <c:pt idx="3581">
                  <c:v>-11.255825</c:v>
                </c:pt>
                <c:pt idx="3582">
                  <c:v>-11.370163</c:v>
                </c:pt>
                <c:pt idx="3583">
                  <c:v>-11.524507</c:v>
                </c:pt>
                <c:pt idx="3584">
                  <c:v>-11.629613000000001</c:v>
                </c:pt>
                <c:pt idx="3585">
                  <c:v>-11.804745</c:v>
                </c:pt>
                <c:pt idx="3586">
                  <c:v>-11.920963</c:v>
                </c:pt>
                <c:pt idx="3587">
                  <c:v>-12.058889000000001</c:v>
                </c:pt>
                <c:pt idx="3588">
                  <c:v>-12.162582</c:v>
                </c:pt>
                <c:pt idx="3589">
                  <c:v>-12.328720000000001</c:v>
                </c:pt>
                <c:pt idx="3590">
                  <c:v>-12.482009</c:v>
                </c:pt>
                <c:pt idx="3591">
                  <c:v>-12.580862</c:v>
                </c:pt>
                <c:pt idx="3592">
                  <c:v>-12.750888</c:v>
                </c:pt>
                <c:pt idx="3593">
                  <c:v>-12.869173</c:v>
                </c:pt>
                <c:pt idx="3594">
                  <c:v>-13.046341</c:v>
                </c:pt>
                <c:pt idx="3595">
                  <c:v>-13.154854</c:v>
                </c:pt>
                <c:pt idx="3596">
                  <c:v>-13.400995</c:v>
                </c:pt>
                <c:pt idx="3597">
                  <c:v>-13.541207999999999</c:v>
                </c:pt>
                <c:pt idx="3598">
                  <c:v>-13.69886</c:v>
                </c:pt>
                <c:pt idx="3599">
                  <c:v>-13.854728</c:v>
                </c:pt>
                <c:pt idx="3600">
                  <c:v>-14.012741</c:v>
                </c:pt>
                <c:pt idx="3601">
                  <c:v>-14.207672000000001</c:v>
                </c:pt>
                <c:pt idx="3602">
                  <c:v>-14.334611000000001</c:v>
                </c:pt>
                <c:pt idx="3603">
                  <c:v>-14.489537</c:v>
                </c:pt>
                <c:pt idx="3604">
                  <c:v>-14.714366999999999</c:v>
                </c:pt>
                <c:pt idx="3605">
                  <c:v>-6.7257670000000003</c:v>
                </c:pt>
                <c:pt idx="3606">
                  <c:v>-3.1416189999999999</c:v>
                </c:pt>
                <c:pt idx="3607">
                  <c:v>-1.1989650000000001</c:v>
                </c:pt>
                <c:pt idx="3608">
                  <c:v>-0.193385</c:v>
                </c:pt>
                <c:pt idx="3609">
                  <c:v>0.14233999999999999</c:v>
                </c:pt>
                <c:pt idx="3610">
                  <c:v>0.20489499999999999</c:v>
                </c:pt>
                <c:pt idx="3611">
                  <c:v>0.24185300000000001</c:v>
                </c:pt>
                <c:pt idx="3612">
                  <c:v>0.268812</c:v>
                </c:pt>
                <c:pt idx="3613">
                  <c:v>0.287659</c:v>
                </c:pt>
                <c:pt idx="3614">
                  <c:v>0.33277499999999999</c:v>
                </c:pt>
                <c:pt idx="3615">
                  <c:v>0.43010599999999999</c:v>
                </c:pt>
                <c:pt idx="3616">
                  <c:v>0.50256599999999996</c:v>
                </c:pt>
                <c:pt idx="3617">
                  <c:v>0.57988300000000004</c:v>
                </c:pt>
                <c:pt idx="3618">
                  <c:v>0.69356300000000004</c:v>
                </c:pt>
                <c:pt idx="3619">
                  <c:v>0.90806399999999998</c:v>
                </c:pt>
                <c:pt idx="3620">
                  <c:v>1.3951819999999999</c:v>
                </c:pt>
                <c:pt idx="3621">
                  <c:v>1.5735479999999999</c:v>
                </c:pt>
                <c:pt idx="3622">
                  <c:v>2.42855</c:v>
                </c:pt>
                <c:pt idx="3623">
                  <c:v>3.6968860000000001</c:v>
                </c:pt>
                <c:pt idx="3624">
                  <c:v>-3.3029350000000002</c:v>
                </c:pt>
                <c:pt idx="3625">
                  <c:v>-3.5034109999999998</c:v>
                </c:pt>
                <c:pt idx="3626">
                  <c:v>-4.214518</c:v>
                </c:pt>
                <c:pt idx="3627">
                  <c:v>-4.8050879999999996</c:v>
                </c:pt>
                <c:pt idx="3628">
                  <c:v>-5.4007329999999998</c:v>
                </c:pt>
                <c:pt idx="3629">
                  <c:v>-5.850409</c:v>
                </c:pt>
                <c:pt idx="3630">
                  <c:v>-5.1969190000000003</c:v>
                </c:pt>
                <c:pt idx="3631">
                  <c:v>-5.0310100000000002</c:v>
                </c:pt>
                <c:pt idx="3632">
                  <c:v>-5.3634570000000004</c:v>
                </c:pt>
                <c:pt idx="3633">
                  <c:v>-5.3331169999999997</c:v>
                </c:pt>
                <c:pt idx="3634">
                  <c:v>-5.4675529999999997</c:v>
                </c:pt>
                <c:pt idx="3635">
                  <c:v>-5.1787450000000002</c:v>
                </c:pt>
                <c:pt idx="3636">
                  <c:v>-5.3747579999999999</c:v>
                </c:pt>
                <c:pt idx="3637">
                  <c:v>-5.4947090000000003</c:v>
                </c:pt>
                <c:pt idx="3638">
                  <c:v>-5.55755</c:v>
                </c:pt>
                <c:pt idx="3639">
                  <c:v>-5.505503</c:v>
                </c:pt>
                <c:pt idx="3640">
                  <c:v>-5.3094299999999999</c:v>
                </c:pt>
                <c:pt idx="3641">
                  <c:v>-5.2623639999999998</c:v>
                </c:pt>
                <c:pt idx="3642">
                  <c:v>-5.313898</c:v>
                </c:pt>
                <c:pt idx="3643">
                  <c:v>-5.4380470000000001</c:v>
                </c:pt>
                <c:pt idx="3644">
                  <c:v>-5.4567439999999996</c:v>
                </c:pt>
                <c:pt idx="3645">
                  <c:v>-5.5081680000000004</c:v>
                </c:pt>
                <c:pt idx="3646">
                  <c:v>-5.4690969999999997</c:v>
                </c:pt>
                <c:pt idx="3647">
                  <c:v>-5.4254899999999999</c:v>
                </c:pt>
                <c:pt idx="3648">
                  <c:v>-5.4049940000000003</c:v>
                </c:pt>
                <c:pt idx="3649">
                  <c:v>-5.441262</c:v>
                </c:pt>
                <c:pt idx="3650">
                  <c:v>-5.4669819999999998</c:v>
                </c:pt>
                <c:pt idx="3651">
                  <c:v>-5.4625269999999997</c:v>
                </c:pt>
                <c:pt idx="3652">
                  <c:v>-5.4351440000000002</c:v>
                </c:pt>
                <c:pt idx="3653">
                  <c:v>-5.4219220000000004</c:v>
                </c:pt>
                <c:pt idx="3654">
                  <c:v>-5.4065339999999997</c:v>
                </c:pt>
                <c:pt idx="3655">
                  <c:v>-5.40686</c:v>
                </c:pt>
                <c:pt idx="3656">
                  <c:v>-5.4420279999999996</c:v>
                </c:pt>
                <c:pt idx="3657">
                  <c:v>-5.4379280000000003</c:v>
                </c:pt>
                <c:pt idx="3658">
                  <c:v>-5.4557969999999996</c:v>
                </c:pt>
                <c:pt idx="3659">
                  <c:v>-5.4350949999999996</c:v>
                </c:pt>
                <c:pt idx="3660">
                  <c:v>-5.4207520000000002</c:v>
                </c:pt>
                <c:pt idx="3661">
                  <c:v>-5.4135900000000001</c:v>
                </c:pt>
                <c:pt idx="3662">
                  <c:v>-5.3930220000000002</c:v>
                </c:pt>
                <c:pt idx="3663">
                  <c:v>-5.3767329999999998</c:v>
                </c:pt>
                <c:pt idx="3664">
                  <c:v>-5.4113179999999996</c:v>
                </c:pt>
                <c:pt idx="3665">
                  <c:v>-5.3883010000000002</c:v>
                </c:pt>
                <c:pt idx="3666">
                  <c:v>-5.4035929999999999</c:v>
                </c:pt>
                <c:pt idx="3667">
                  <c:v>-5.3143599999999998</c:v>
                </c:pt>
                <c:pt idx="3668">
                  <c:v>-5.3098650000000003</c:v>
                </c:pt>
                <c:pt idx="3669">
                  <c:v>-5.3568910000000001</c:v>
                </c:pt>
                <c:pt idx="3670">
                  <c:v>-5.4006790000000002</c:v>
                </c:pt>
                <c:pt idx="3671">
                  <c:v>-5.3831290000000003</c:v>
                </c:pt>
                <c:pt idx="3672">
                  <c:v>-5.4447749999999999</c:v>
                </c:pt>
                <c:pt idx="3673">
                  <c:v>-5.5031140000000001</c:v>
                </c:pt>
                <c:pt idx="3674">
                  <c:v>-5.5154209999999999</c:v>
                </c:pt>
                <c:pt idx="3675">
                  <c:v>-5.5440180000000003</c:v>
                </c:pt>
                <c:pt idx="3676">
                  <c:v>-5.6171119999999997</c:v>
                </c:pt>
                <c:pt idx="3677">
                  <c:v>-5.678388</c:v>
                </c:pt>
                <c:pt idx="3678">
                  <c:v>-5.7214099999999997</c:v>
                </c:pt>
                <c:pt idx="3679">
                  <c:v>-5.8122610000000003</c:v>
                </c:pt>
                <c:pt idx="3680">
                  <c:v>-5.8171809999999997</c:v>
                </c:pt>
                <c:pt idx="3681">
                  <c:v>-5.9230609999999997</c:v>
                </c:pt>
                <c:pt idx="3682">
                  <c:v>-5.9512840000000002</c:v>
                </c:pt>
                <c:pt idx="3683">
                  <c:v>-5.9925030000000001</c:v>
                </c:pt>
                <c:pt idx="3684">
                  <c:v>-6.045293</c:v>
                </c:pt>
                <c:pt idx="3685">
                  <c:v>-6.0680199999999997</c:v>
                </c:pt>
                <c:pt idx="3686">
                  <c:v>-6.09687</c:v>
                </c:pt>
                <c:pt idx="3687">
                  <c:v>-6.14567</c:v>
                </c:pt>
                <c:pt idx="3688">
                  <c:v>-6.1596060000000001</c:v>
                </c:pt>
                <c:pt idx="3689">
                  <c:v>-6.172803</c:v>
                </c:pt>
                <c:pt idx="3690">
                  <c:v>-6.2336669999999996</c:v>
                </c:pt>
                <c:pt idx="3691">
                  <c:v>-6.2566759999999997</c:v>
                </c:pt>
                <c:pt idx="3692">
                  <c:v>-6.2230619999999996</c:v>
                </c:pt>
                <c:pt idx="3693">
                  <c:v>-6.200361</c:v>
                </c:pt>
                <c:pt idx="3694">
                  <c:v>-6.2216620000000002</c:v>
                </c:pt>
                <c:pt idx="3695">
                  <c:v>-6.1896300000000002</c:v>
                </c:pt>
                <c:pt idx="3696">
                  <c:v>-6.2342700000000004</c:v>
                </c:pt>
                <c:pt idx="3697">
                  <c:v>-6.2478530000000001</c:v>
                </c:pt>
                <c:pt idx="3698">
                  <c:v>-6.2756030000000003</c:v>
                </c:pt>
                <c:pt idx="3699">
                  <c:v>-6.2814370000000004</c:v>
                </c:pt>
                <c:pt idx="3700">
                  <c:v>-6.2856339999999999</c:v>
                </c:pt>
                <c:pt idx="3701">
                  <c:v>-6.2848470000000001</c:v>
                </c:pt>
                <c:pt idx="3702">
                  <c:v>-6.3062779999999998</c:v>
                </c:pt>
                <c:pt idx="3703">
                  <c:v>-6.2933750000000002</c:v>
                </c:pt>
                <c:pt idx="3704">
                  <c:v>-6.2935549999999996</c:v>
                </c:pt>
                <c:pt idx="3705">
                  <c:v>-6.2657939999999996</c:v>
                </c:pt>
                <c:pt idx="3706">
                  <c:v>-6.2768069999999998</c:v>
                </c:pt>
                <c:pt idx="3707">
                  <c:v>-6.2551949999999996</c:v>
                </c:pt>
                <c:pt idx="3708">
                  <c:v>-6.3110809999999997</c:v>
                </c:pt>
                <c:pt idx="3709">
                  <c:v>-6.32531</c:v>
                </c:pt>
                <c:pt idx="3710">
                  <c:v>-6.3353099999999998</c:v>
                </c:pt>
                <c:pt idx="3711">
                  <c:v>-6.3500899999999998</c:v>
                </c:pt>
                <c:pt idx="3712">
                  <c:v>-6.3347490000000004</c:v>
                </c:pt>
                <c:pt idx="3713">
                  <c:v>-6.37826</c:v>
                </c:pt>
                <c:pt idx="3714">
                  <c:v>-6.3863899999999996</c:v>
                </c:pt>
                <c:pt idx="3715">
                  <c:v>-6.3738390000000003</c:v>
                </c:pt>
                <c:pt idx="3716">
                  <c:v>-6.3761970000000003</c:v>
                </c:pt>
                <c:pt idx="3717">
                  <c:v>-6.4321299999999999</c:v>
                </c:pt>
                <c:pt idx="3718">
                  <c:v>-6.4112039999999997</c:v>
                </c:pt>
                <c:pt idx="3719">
                  <c:v>-6.4156779999999998</c:v>
                </c:pt>
                <c:pt idx="3720">
                  <c:v>-6.3875029999999997</c:v>
                </c:pt>
                <c:pt idx="3721">
                  <c:v>-6.3265659999999997</c:v>
                </c:pt>
                <c:pt idx="3722">
                  <c:v>-6.3366379999999998</c:v>
                </c:pt>
                <c:pt idx="3723">
                  <c:v>-6.3742140000000003</c:v>
                </c:pt>
                <c:pt idx="3724">
                  <c:v>-6.4142929999999998</c:v>
                </c:pt>
                <c:pt idx="3725">
                  <c:v>-6.4477779999999996</c:v>
                </c:pt>
                <c:pt idx="3726">
                  <c:v>-6.4952269999999999</c:v>
                </c:pt>
                <c:pt idx="3727">
                  <c:v>-6.4677930000000003</c:v>
                </c:pt>
                <c:pt idx="3728">
                  <c:v>-6.4778589999999996</c:v>
                </c:pt>
                <c:pt idx="3729">
                  <c:v>-6.5006320000000004</c:v>
                </c:pt>
                <c:pt idx="3730">
                  <c:v>-6.5354219999999996</c:v>
                </c:pt>
                <c:pt idx="3731">
                  <c:v>-6.5407710000000003</c:v>
                </c:pt>
                <c:pt idx="3732">
                  <c:v>-6.5811679999999999</c:v>
                </c:pt>
                <c:pt idx="3733">
                  <c:v>-6.6016219999999999</c:v>
                </c:pt>
                <c:pt idx="3734">
                  <c:v>-6.5912649999999999</c:v>
                </c:pt>
                <c:pt idx="3735">
                  <c:v>-6.574408</c:v>
                </c:pt>
                <c:pt idx="3736">
                  <c:v>-6.6102699999999999</c:v>
                </c:pt>
                <c:pt idx="3737">
                  <c:v>-6.5921430000000001</c:v>
                </c:pt>
                <c:pt idx="3738">
                  <c:v>-6.6158279999999996</c:v>
                </c:pt>
                <c:pt idx="3739">
                  <c:v>-6.6441650000000001</c:v>
                </c:pt>
                <c:pt idx="3740">
                  <c:v>-6.6822239999999997</c:v>
                </c:pt>
                <c:pt idx="3741">
                  <c:v>-6.7017139999999999</c:v>
                </c:pt>
                <c:pt idx="3742">
                  <c:v>-6.7405900000000001</c:v>
                </c:pt>
                <c:pt idx="3743">
                  <c:v>-6.7976190000000001</c:v>
                </c:pt>
                <c:pt idx="3744">
                  <c:v>-6.8198780000000001</c:v>
                </c:pt>
                <c:pt idx="3745">
                  <c:v>-6.8408689999999996</c:v>
                </c:pt>
                <c:pt idx="3746">
                  <c:v>-6.8960840000000001</c:v>
                </c:pt>
                <c:pt idx="3747">
                  <c:v>-6.9251620000000003</c:v>
                </c:pt>
                <c:pt idx="3748">
                  <c:v>-6.9415820000000004</c:v>
                </c:pt>
                <c:pt idx="3749">
                  <c:v>-6.9657640000000001</c:v>
                </c:pt>
                <c:pt idx="3750">
                  <c:v>-7.0365630000000001</c:v>
                </c:pt>
                <c:pt idx="3751">
                  <c:v>-7.0153660000000002</c:v>
                </c:pt>
                <c:pt idx="3752">
                  <c:v>-7.0755920000000003</c:v>
                </c:pt>
                <c:pt idx="3753">
                  <c:v>-7.118671</c:v>
                </c:pt>
                <c:pt idx="3754">
                  <c:v>-7.1429689999999999</c:v>
                </c:pt>
                <c:pt idx="3755">
                  <c:v>-7.1385800000000001</c:v>
                </c:pt>
                <c:pt idx="3756">
                  <c:v>-7.1634159999999998</c:v>
                </c:pt>
                <c:pt idx="3757">
                  <c:v>-7.2128800000000002</c:v>
                </c:pt>
                <c:pt idx="3758">
                  <c:v>-7.2553999999999998</c:v>
                </c:pt>
                <c:pt idx="3759">
                  <c:v>-7.3207129999999996</c:v>
                </c:pt>
                <c:pt idx="3760">
                  <c:v>-7.3442699999999999</c:v>
                </c:pt>
                <c:pt idx="3761">
                  <c:v>-7.4124280000000002</c:v>
                </c:pt>
                <c:pt idx="3762">
                  <c:v>-7.4429259999999999</c:v>
                </c:pt>
                <c:pt idx="3763">
                  <c:v>-7.472054</c:v>
                </c:pt>
                <c:pt idx="3764">
                  <c:v>-7.4865259999999996</c:v>
                </c:pt>
                <c:pt idx="3765">
                  <c:v>-7.4988659999999996</c:v>
                </c:pt>
                <c:pt idx="3766">
                  <c:v>-7.5151599999999998</c:v>
                </c:pt>
                <c:pt idx="3767">
                  <c:v>-7.5414240000000001</c:v>
                </c:pt>
                <c:pt idx="3768">
                  <c:v>-7.5975770000000002</c:v>
                </c:pt>
                <c:pt idx="3769">
                  <c:v>-7.6610870000000002</c:v>
                </c:pt>
                <c:pt idx="3770">
                  <c:v>-7.730111</c:v>
                </c:pt>
                <c:pt idx="3771">
                  <c:v>-7.7669569999999997</c:v>
                </c:pt>
                <c:pt idx="3772">
                  <c:v>-7.7951689999999996</c:v>
                </c:pt>
                <c:pt idx="3773">
                  <c:v>-7.8617350000000004</c:v>
                </c:pt>
                <c:pt idx="3774">
                  <c:v>-7.9018030000000001</c:v>
                </c:pt>
                <c:pt idx="3775">
                  <c:v>-7.9708459999999999</c:v>
                </c:pt>
                <c:pt idx="3776">
                  <c:v>-8.0365669999999998</c:v>
                </c:pt>
                <c:pt idx="3777">
                  <c:v>-8.1262089999999993</c:v>
                </c:pt>
                <c:pt idx="3778">
                  <c:v>-8.1465650000000007</c:v>
                </c:pt>
                <c:pt idx="3779">
                  <c:v>-8.206671</c:v>
                </c:pt>
                <c:pt idx="3780">
                  <c:v>-8.2537830000000003</c:v>
                </c:pt>
                <c:pt idx="3781">
                  <c:v>-8.3526690000000006</c:v>
                </c:pt>
                <c:pt idx="3782">
                  <c:v>-8.4095999999999993</c:v>
                </c:pt>
                <c:pt idx="3783">
                  <c:v>-8.4538259999999994</c:v>
                </c:pt>
                <c:pt idx="3784">
                  <c:v>-8.5682120000000008</c:v>
                </c:pt>
                <c:pt idx="3785">
                  <c:v>-8.6169899999999995</c:v>
                </c:pt>
                <c:pt idx="3786">
                  <c:v>-8.6891870000000004</c:v>
                </c:pt>
                <c:pt idx="3787">
                  <c:v>-8.7588480000000004</c:v>
                </c:pt>
                <c:pt idx="3788">
                  <c:v>-8.837567</c:v>
                </c:pt>
                <c:pt idx="3789">
                  <c:v>-8.9176210000000005</c:v>
                </c:pt>
                <c:pt idx="3790">
                  <c:v>-9.0282599999999995</c:v>
                </c:pt>
                <c:pt idx="3791">
                  <c:v>-9.0830800000000007</c:v>
                </c:pt>
                <c:pt idx="3792">
                  <c:v>-9.1709209999999999</c:v>
                </c:pt>
                <c:pt idx="3793">
                  <c:v>-9.2745390000000008</c:v>
                </c:pt>
                <c:pt idx="3794">
                  <c:v>-9.3345020000000005</c:v>
                </c:pt>
                <c:pt idx="3795">
                  <c:v>-9.4070640000000001</c:v>
                </c:pt>
                <c:pt idx="3796">
                  <c:v>-9.4905989999999996</c:v>
                </c:pt>
                <c:pt idx="3797">
                  <c:v>-9.5837520000000005</c:v>
                </c:pt>
                <c:pt idx="3798">
                  <c:v>-9.6764639999999993</c:v>
                </c:pt>
                <c:pt idx="3799">
                  <c:v>-9.6981149999999996</c:v>
                </c:pt>
                <c:pt idx="3800">
                  <c:v>-9.7584739999999996</c:v>
                </c:pt>
                <c:pt idx="3801">
                  <c:v>-9.8937089999999994</c:v>
                </c:pt>
                <c:pt idx="3802">
                  <c:v>-9.9792489999999994</c:v>
                </c:pt>
                <c:pt idx="3803">
                  <c:v>-10.112112</c:v>
                </c:pt>
                <c:pt idx="3804">
                  <c:v>-10.249933</c:v>
                </c:pt>
                <c:pt idx="3805">
                  <c:v>-10.289372</c:v>
                </c:pt>
                <c:pt idx="3806">
                  <c:v>-10.405082</c:v>
                </c:pt>
                <c:pt idx="3807">
                  <c:v>-10.521212999999999</c:v>
                </c:pt>
                <c:pt idx="3808">
                  <c:v>-10.642825</c:v>
                </c:pt>
                <c:pt idx="3809">
                  <c:v>-10.750539</c:v>
                </c:pt>
                <c:pt idx="3810">
                  <c:v>-10.863317</c:v>
                </c:pt>
                <c:pt idx="3811">
                  <c:v>-11.037409999999999</c:v>
                </c:pt>
                <c:pt idx="3812">
                  <c:v>-11.156914</c:v>
                </c:pt>
                <c:pt idx="3813">
                  <c:v>-11.274944</c:v>
                </c:pt>
                <c:pt idx="3814">
                  <c:v>-11.379071</c:v>
                </c:pt>
                <c:pt idx="3815">
                  <c:v>-11.520320999999999</c:v>
                </c:pt>
                <c:pt idx="3816">
                  <c:v>-11.628374000000001</c:v>
                </c:pt>
                <c:pt idx="3817">
                  <c:v>-11.758608000000001</c:v>
                </c:pt>
                <c:pt idx="3818">
                  <c:v>-11.867628</c:v>
                </c:pt>
                <c:pt idx="3819">
                  <c:v>-12.020747999999999</c:v>
                </c:pt>
                <c:pt idx="3820">
                  <c:v>-12.122229000000001</c:v>
                </c:pt>
                <c:pt idx="3821">
                  <c:v>-12.226288</c:v>
                </c:pt>
                <c:pt idx="3822">
                  <c:v>-12.390575999999999</c:v>
                </c:pt>
                <c:pt idx="3823">
                  <c:v>-12.528648</c:v>
                </c:pt>
                <c:pt idx="3824">
                  <c:v>-12.714805</c:v>
                </c:pt>
                <c:pt idx="3825">
                  <c:v>-12.86224</c:v>
                </c:pt>
                <c:pt idx="3826">
                  <c:v>-13.041885000000001</c:v>
                </c:pt>
                <c:pt idx="3827">
                  <c:v>-13.177720000000001</c:v>
                </c:pt>
                <c:pt idx="3828">
                  <c:v>-13.282133</c:v>
                </c:pt>
                <c:pt idx="3829">
                  <c:v>-13.433635000000001</c:v>
                </c:pt>
                <c:pt idx="3830">
                  <c:v>-13.640017</c:v>
                </c:pt>
                <c:pt idx="3831">
                  <c:v>-13.829373</c:v>
                </c:pt>
                <c:pt idx="3832">
                  <c:v>-13.973951</c:v>
                </c:pt>
                <c:pt idx="3833">
                  <c:v>-14.126711999999999</c:v>
                </c:pt>
                <c:pt idx="3834">
                  <c:v>-14.339949000000001</c:v>
                </c:pt>
                <c:pt idx="3835">
                  <c:v>-14.535655999999999</c:v>
                </c:pt>
                <c:pt idx="3836">
                  <c:v>-14.684353</c:v>
                </c:pt>
                <c:pt idx="3837">
                  <c:v>-14.843097</c:v>
                </c:pt>
                <c:pt idx="3838">
                  <c:v>-15.065257000000001</c:v>
                </c:pt>
                <c:pt idx="3839">
                  <c:v>-15.166454</c:v>
                </c:pt>
                <c:pt idx="3840">
                  <c:v>-15.308255000000001</c:v>
                </c:pt>
                <c:pt idx="3841">
                  <c:v>-15.621076</c:v>
                </c:pt>
                <c:pt idx="3842">
                  <c:v>-15.426145</c:v>
                </c:pt>
                <c:pt idx="3843">
                  <c:v>-16.480505000000001</c:v>
                </c:pt>
                <c:pt idx="3844">
                  <c:v>-15.667806000000001</c:v>
                </c:pt>
                <c:pt idx="3845">
                  <c:v>-8.6297309999999996</c:v>
                </c:pt>
                <c:pt idx="3846">
                  <c:v>-4.6452340000000003</c:v>
                </c:pt>
                <c:pt idx="3847">
                  <c:v>-2.1612209999999998</c:v>
                </c:pt>
                <c:pt idx="3848">
                  <c:v>-0.69398800000000005</c:v>
                </c:pt>
                <c:pt idx="3849">
                  <c:v>-4.4991999999999997E-2</c:v>
                </c:pt>
                <c:pt idx="3850">
                  <c:v>0.19805400000000001</c:v>
                </c:pt>
                <c:pt idx="3851">
                  <c:v>0.21013599999999999</c:v>
                </c:pt>
                <c:pt idx="3852">
                  <c:v>0.21701000000000001</c:v>
                </c:pt>
                <c:pt idx="3853">
                  <c:v>0.20497399999999999</c:v>
                </c:pt>
                <c:pt idx="3854">
                  <c:v>0.21912899999999999</c:v>
                </c:pt>
                <c:pt idx="3855">
                  <c:v>0.24401999999999999</c:v>
                </c:pt>
                <c:pt idx="3856">
                  <c:v>0.41836800000000002</c:v>
                </c:pt>
                <c:pt idx="3857">
                  <c:v>0.45921699999999999</c:v>
                </c:pt>
                <c:pt idx="3858">
                  <c:v>0.58109900000000003</c:v>
                </c:pt>
                <c:pt idx="3859">
                  <c:v>0.677315</c:v>
                </c:pt>
                <c:pt idx="3860">
                  <c:v>0.84379099999999996</c:v>
                </c:pt>
                <c:pt idx="3861">
                  <c:v>1.096657</c:v>
                </c:pt>
                <c:pt idx="3862">
                  <c:v>1.3454969999999999</c:v>
                </c:pt>
                <c:pt idx="3863">
                  <c:v>1.936045</c:v>
                </c:pt>
                <c:pt idx="3864">
                  <c:v>2.7120669999999998</c:v>
                </c:pt>
                <c:pt idx="3865">
                  <c:v>4.2409420000000004</c:v>
                </c:pt>
                <c:pt idx="3866">
                  <c:v>-1.095021</c:v>
                </c:pt>
                <c:pt idx="3867">
                  <c:v>-2.6003620000000001</c:v>
                </c:pt>
                <c:pt idx="3868">
                  <c:v>-3.8087759999999999</c:v>
                </c:pt>
                <c:pt idx="3869">
                  <c:v>-4.5747369999999998</c:v>
                </c:pt>
                <c:pt idx="3870">
                  <c:v>-5.2011820000000002</c:v>
                </c:pt>
                <c:pt idx="3871">
                  <c:v>-5.7194690000000001</c:v>
                </c:pt>
                <c:pt idx="3872">
                  <c:v>-5.700653</c:v>
                </c:pt>
                <c:pt idx="3873">
                  <c:v>-5.0036379999999996</c:v>
                </c:pt>
                <c:pt idx="3874">
                  <c:v>-5.1370230000000001</c:v>
                </c:pt>
                <c:pt idx="3875">
                  <c:v>-5.3154599999999999</c:v>
                </c:pt>
                <c:pt idx="3876">
                  <c:v>-5.5339590000000003</c:v>
                </c:pt>
                <c:pt idx="3877">
                  <c:v>-5.1022869999999996</c:v>
                </c:pt>
                <c:pt idx="3878">
                  <c:v>-5.2798660000000002</c:v>
                </c:pt>
                <c:pt idx="3879">
                  <c:v>-5.3358990000000004</c:v>
                </c:pt>
                <c:pt idx="3880">
                  <c:v>-5.4582850000000001</c:v>
                </c:pt>
                <c:pt idx="3881">
                  <c:v>-5.5052830000000004</c:v>
                </c:pt>
                <c:pt idx="3882">
                  <c:v>-5.381386</c:v>
                </c:pt>
                <c:pt idx="3883">
                  <c:v>-5.3117720000000004</c:v>
                </c:pt>
                <c:pt idx="3884">
                  <c:v>-5.2374419999999997</c:v>
                </c:pt>
                <c:pt idx="3885">
                  <c:v>-5.3287259999999996</c:v>
                </c:pt>
                <c:pt idx="3886">
                  <c:v>-5.3703269999999996</c:v>
                </c:pt>
                <c:pt idx="3887">
                  <c:v>-5.41988</c:v>
                </c:pt>
                <c:pt idx="3888">
                  <c:v>-5.4132579999999999</c:v>
                </c:pt>
                <c:pt idx="3889">
                  <c:v>-5.3874849999999999</c:v>
                </c:pt>
                <c:pt idx="3890">
                  <c:v>-5.3633360000000003</c:v>
                </c:pt>
                <c:pt idx="3891">
                  <c:v>-5.3679829999999997</c:v>
                </c:pt>
                <c:pt idx="3892">
                  <c:v>-5.3533609999999996</c:v>
                </c:pt>
                <c:pt idx="3893">
                  <c:v>-5.3747389999999999</c:v>
                </c:pt>
                <c:pt idx="3894">
                  <c:v>-5.3886289999999999</c:v>
                </c:pt>
                <c:pt idx="3895">
                  <c:v>-5.3477750000000004</c:v>
                </c:pt>
                <c:pt idx="3896">
                  <c:v>-5.3687659999999999</c:v>
                </c:pt>
                <c:pt idx="3897">
                  <c:v>-5.3528060000000002</c:v>
                </c:pt>
                <c:pt idx="3898">
                  <c:v>-5.3626500000000004</c:v>
                </c:pt>
                <c:pt idx="3899">
                  <c:v>-5.3643939999999999</c:v>
                </c:pt>
                <c:pt idx="3900">
                  <c:v>-5.3471760000000002</c:v>
                </c:pt>
                <c:pt idx="3901">
                  <c:v>-5.3773460000000002</c:v>
                </c:pt>
                <c:pt idx="3902">
                  <c:v>-5.316783</c:v>
                </c:pt>
                <c:pt idx="3903">
                  <c:v>-5.3406560000000001</c:v>
                </c:pt>
                <c:pt idx="3904">
                  <c:v>-5.327</c:v>
                </c:pt>
                <c:pt idx="3905">
                  <c:v>-5.3404429999999996</c:v>
                </c:pt>
                <c:pt idx="3906">
                  <c:v>-5.2989350000000002</c:v>
                </c:pt>
                <c:pt idx="3907">
                  <c:v>-5.3386899999999997</c:v>
                </c:pt>
                <c:pt idx="3908">
                  <c:v>-5.2853709999999996</c:v>
                </c:pt>
                <c:pt idx="3909">
                  <c:v>-5.2846630000000001</c:v>
                </c:pt>
                <c:pt idx="3910">
                  <c:v>-5.2972320000000002</c:v>
                </c:pt>
                <c:pt idx="3911">
                  <c:v>-5.2680540000000002</c:v>
                </c:pt>
                <c:pt idx="3912">
                  <c:v>-5.2564460000000004</c:v>
                </c:pt>
                <c:pt idx="3913">
                  <c:v>-5.2301500000000001</c:v>
                </c:pt>
                <c:pt idx="3914">
                  <c:v>-5.2444750000000004</c:v>
                </c:pt>
                <c:pt idx="3915">
                  <c:v>-5.241727</c:v>
                </c:pt>
                <c:pt idx="3916">
                  <c:v>-5.2519960000000001</c:v>
                </c:pt>
                <c:pt idx="3917">
                  <c:v>-5.2667310000000001</c:v>
                </c:pt>
                <c:pt idx="3918">
                  <c:v>-5.2797790000000004</c:v>
                </c:pt>
                <c:pt idx="3919">
                  <c:v>-5.25021</c:v>
                </c:pt>
                <c:pt idx="3920">
                  <c:v>-5.2751999999999999</c:v>
                </c:pt>
                <c:pt idx="3921">
                  <c:v>-5.2598969999999996</c:v>
                </c:pt>
                <c:pt idx="3922">
                  <c:v>-5.2538840000000002</c:v>
                </c:pt>
                <c:pt idx="3923">
                  <c:v>-5.2455259999999999</c:v>
                </c:pt>
                <c:pt idx="3924">
                  <c:v>-5.2474619999999996</c:v>
                </c:pt>
                <c:pt idx="3925">
                  <c:v>-5.2010399999999999</c:v>
                </c:pt>
                <c:pt idx="3926">
                  <c:v>-5.2242300000000004</c:v>
                </c:pt>
                <c:pt idx="3927">
                  <c:v>-5.2144349999999999</c:v>
                </c:pt>
                <c:pt idx="3928">
                  <c:v>-5.2220040000000001</c:v>
                </c:pt>
                <c:pt idx="3929">
                  <c:v>-5.2537710000000004</c:v>
                </c:pt>
                <c:pt idx="3930">
                  <c:v>-5.294721</c:v>
                </c:pt>
                <c:pt idx="3931">
                  <c:v>-5.2970550000000003</c:v>
                </c:pt>
                <c:pt idx="3932">
                  <c:v>-5.2206770000000002</c:v>
                </c:pt>
                <c:pt idx="3933">
                  <c:v>-5.2153280000000004</c:v>
                </c:pt>
                <c:pt idx="3934">
                  <c:v>-5.2256799999999997</c:v>
                </c:pt>
                <c:pt idx="3935">
                  <c:v>-5.236345</c:v>
                </c:pt>
                <c:pt idx="3936">
                  <c:v>-5.2429220000000001</c:v>
                </c:pt>
                <c:pt idx="3937">
                  <c:v>-5.2815539999999999</c:v>
                </c:pt>
                <c:pt idx="3938">
                  <c:v>-5.2421170000000004</c:v>
                </c:pt>
                <c:pt idx="3939">
                  <c:v>-5.2320260000000003</c:v>
                </c:pt>
                <c:pt idx="3940">
                  <c:v>-5.2795170000000002</c:v>
                </c:pt>
                <c:pt idx="3941">
                  <c:v>-5.2730670000000002</c:v>
                </c:pt>
                <c:pt idx="3942">
                  <c:v>-5.2827590000000004</c:v>
                </c:pt>
                <c:pt idx="3943">
                  <c:v>-5.3354169999999996</c:v>
                </c:pt>
                <c:pt idx="3944">
                  <c:v>-5.3571960000000001</c:v>
                </c:pt>
                <c:pt idx="3945">
                  <c:v>-5.352417</c:v>
                </c:pt>
                <c:pt idx="3946">
                  <c:v>-5.3756009999999996</c:v>
                </c:pt>
                <c:pt idx="3947">
                  <c:v>-5.3702180000000004</c:v>
                </c:pt>
                <c:pt idx="3948">
                  <c:v>-5.3988100000000001</c:v>
                </c:pt>
                <c:pt idx="3949">
                  <c:v>-5.4082850000000002</c:v>
                </c:pt>
                <c:pt idx="3950">
                  <c:v>-5.4408050000000001</c:v>
                </c:pt>
                <c:pt idx="3951">
                  <c:v>-5.4545110000000001</c:v>
                </c:pt>
                <c:pt idx="3952">
                  <c:v>-5.446536</c:v>
                </c:pt>
                <c:pt idx="3953">
                  <c:v>-5.4315530000000001</c:v>
                </c:pt>
                <c:pt idx="3954">
                  <c:v>-5.4548430000000003</c:v>
                </c:pt>
                <c:pt idx="3955">
                  <c:v>-5.4543970000000002</c:v>
                </c:pt>
                <c:pt idx="3956">
                  <c:v>-5.4469799999999999</c:v>
                </c:pt>
                <c:pt idx="3957">
                  <c:v>-5.4049480000000001</c:v>
                </c:pt>
                <c:pt idx="3958">
                  <c:v>-5.4319660000000001</c:v>
                </c:pt>
                <c:pt idx="3959">
                  <c:v>-5.4923469999999996</c:v>
                </c:pt>
                <c:pt idx="3960">
                  <c:v>-5.5065970000000002</c:v>
                </c:pt>
                <c:pt idx="3961">
                  <c:v>-5.5343489999999997</c:v>
                </c:pt>
                <c:pt idx="3962">
                  <c:v>-5.559253</c:v>
                </c:pt>
                <c:pt idx="3963">
                  <c:v>-5.603434</c:v>
                </c:pt>
                <c:pt idx="3964">
                  <c:v>-5.6323299999999996</c:v>
                </c:pt>
                <c:pt idx="3965">
                  <c:v>-5.646992</c:v>
                </c:pt>
                <c:pt idx="3966">
                  <c:v>-5.6564949999999996</c:v>
                </c:pt>
                <c:pt idx="3967">
                  <c:v>-5.6422530000000002</c:v>
                </c:pt>
                <c:pt idx="3968">
                  <c:v>-5.6806450000000002</c:v>
                </c:pt>
                <c:pt idx="3969">
                  <c:v>-5.7009930000000004</c:v>
                </c:pt>
                <c:pt idx="3970">
                  <c:v>-5.676139</c:v>
                </c:pt>
                <c:pt idx="3971">
                  <c:v>-5.690512</c:v>
                </c:pt>
                <c:pt idx="3972">
                  <c:v>-5.6976519999999997</c:v>
                </c:pt>
                <c:pt idx="3973">
                  <c:v>-5.7553530000000004</c:v>
                </c:pt>
                <c:pt idx="3974">
                  <c:v>-5.7766390000000003</c:v>
                </c:pt>
                <c:pt idx="3975">
                  <c:v>-5.8153180000000004</c:v>
                </c:pt>
                <c:pt idx="3976">
                  <c:v>-5.8663069999999999</c:v>
                </c:pt>
                <c:pt idx="3977">
                  <c:v>-5.8840079999999997</c:v>
                </c:pt>
                <c:pt idx="3978">
                  <c:v>-5.9222539999999997</c:v>
                </c:pt>
                <c:pt idx="3979">
                  <c:v>-5.9711800000000004</c:v>
                </c:pt>
                <c:pt idx="3980">
                  <c:v>-6.0096999999999996</c:v>
                </c:pt>
                <c:pt idx="3981">
                  <c:v>-6.0485449999999998</c:v>
                </c:pt>
                <c:pt idx="3982">
                  <c:v>-6.0771750000000004</c:v>
                </c:pt>
                <c:pt idx="3983">
                  <c:v>-6.1201489999999996</c:v>
                </c:pt>
                <c:pt idx="3984">
                  <c:v>-6.151751</c:v>
                </c:pt>
                <c:pt idx="3985">
                  <c:v>-6.2057079999999996</c:v>
                </c:pt>
                <c:pt idx="3986">
                  <c:v>-6.2019169999999999</c:v>
                </c:pt>
                <c:pt idx="3987">
                  <c:v>-6.1546570000000003</c:v>
                </c:pt>
                <c:pt idx="3988">
                  <c:v>-6.1458769999999996</c:v>
                </c:pt>
                <c:pt idx="3989">
                  <c:v>-6.2633850000000004</c:v>
                </c:pt>
                <c:pt idx="3990">
                  <c:v>-6.2983729999999998</c:v>
                </c:pt>
                <c:pt idx="3991">
                  <c:v>-6.3433729999999997</c:v>
                </c:pt>
                <c:pt idx="3992">
                  <c:v>-6.4047700000000001</c:v>
                </c:pt>
                <c:pt idx="3993">
                  <c:v>-6.4438959999999996</c:v>
                </c:pt>
                <c:pt idx="3994">
                  <c:v>-6.4821739999999997</c:v>
                </c:pt>
                <c:pt idx="3995">
                  <c:v>-6.5324049999999998</c:v>
                </c:pt>
                <c:pt idx="3996">
                  <c:v>-6.5911710000000001</c:v>
                </c:pt>
                <c:pt idx="3997">
                  <c:v>-6.6256690000000003</c:v>
                </c:pt>
                <c:pt idx="3998">
                  <c:v>-6.6789670000000001</c:v>
                </c:pt>
                <c:pt idx="3999">
                  <c:v>-6.7185920000000001</c:v>
                </c:pt>
                <c:pt idx="4000">
                  <c:v>-6.7831190000000001</c:v>
                </c:pt>
                <c:pt idx="4001">
                  <c:v>-6.8118359999999996</c:v>
                </c:pt>
                <c:pt idx="4002">
                  <c:v>-6.8823749999999997</c:v>
                </c:pt>
                <c:pt idx="4003">
                  <c:v>-6.8974979999999997</c:v>
                </c:pt>
                <c:pt idx="4004">
                  <c:v>-6.9396079999999998</c:v>
                </c:pt>
                <c:pt idx="4005">
                  <c:v>-7.0207870000000003</c:v>
                </c:pt>
                <c:pt idx="4006">
                  <c:v>-7.0525909999999996</c:v>
                </c:pt>
                <c:pt idx="4007">
                  <c:v>-7.1012370000000002</c:v>
                </c:pt>
                <c:pt idx="4008">
                  <c:v>-7.171862</c:v>
                </c:pt>
                <c:pt idx="4009">
                  <c:v>-7.24064</c:v>
                </c:pt>
                <c:pt idx="4010">
                  <c:v>-7.2627199999999998</c:v>
                </c:pt>
                <c:pt idx="4011">
                  <c:v>-7.3262330000000002</c:v>
                </c:pt>
                <c:pt idx="4012">
                  <c:v>-7.3922780000000001</c:v>
                </c:pt>
                <c:pt idx="4013">
                  <c:v>-7.4822410000000001</c:v>
                </c:pt>
                <c:pt idx="4014">
                  <c:v>-7.5974209999999998</c:v>
                </c:pt>
                <c:pt idx="4015">
                  <c:v>-7.6919680000000001</c:v>
                </c:pt>
                <c:pt idx="4016">
                  <c:v>-7.770435</c:v>
                </c:pt>
                <c:pt idx="4017">
                  <c:v>-7.8836310000000003</c:v>
                </c:pt>
                <c:pt idx="4018">
                  <c:v>-7.9790179999999999</c:v>
                </c:pt>
                <c:pt idx="4019">
                  <c:v>-8.0451429999999995</c:v>
                </c:pt>
                <c:pt idx="4020">
                  <c:v>-8.1421790000000005</c:v>
                </c:pt>
                <c:pt idx="4021">
                  <c:v>-8.2406729999999992</c:v>
                </c:pt>
                <c:pt idx="4022">
                  <c:v>-8.2926900000000003</c:v>
                </c:pt>
                <c:pt idx="4023">
                  <c:v>-8.369415</c:v>
                </c:pt>
                <c:pt idx="4024">
                  <c:v>-8.4738500000000005</c:v>
                </c:pt>
                <c:pt idx="4025">
                  <c:v>-8.5294830000000008</c:v>
                </c:pt>
                <c:pt idx="4026">
                  <c:v>-8.6173669999999998</c:v>
                </c:pt>
                <c:pt idx="4027">
                  <c:v>-8.6574270000000002</c:v>
                </c:pt>
                <c:pt idx="4028">
                  <c:v>-8.7153189999999991</c:v>
                </c:pt>
                <c:pt idx="4029">
                  <c:v>-8.7574939999999994</c:v>
                </c:pt>
                <c:pt idx="4030">
                  <c:v>-8.8135189999999994</c:v>
                </c:pt>
                <c:pt idx="4031">
                  <c:v>-8.8817369999999993</c:v>
                </c:pt>
                <c:pt idx="4032">
                  <c:v>-8.9349159999999994</c:v>
                </c:pt>
                <c:pt idx="4033">
                  <c:v>-9.0122669999999996</c:v>
                </c:pt>
                <c:pt idx="4034">
                  <c:v>-9.0463380000000004</c:v>
                </c:pt>
                <c:pt idx="4035">
                  <c:v>-9.0711910000000007</c:v>
                </c:pt>
                <c:pt idx="4036">
                  <c:v>-9.1572370000000003</c:v>
                </c:pt>
                <c:pt idx="4037">
                  <c:v>-9.2296829999999996</c:v>
                </c:pt>
                <c:pt idx="4038">
                  <c:v>-9.2747980000000005</c:v>
                </c:pt>
                <c:pt idx="4039">
                  <c:v>-9.3281430000000007</c:v>
                </c:pt>
                <c:pt idx="4040">
                  <c:v>-9.3427179999999996</c:v>
                </c:pt>
                <c:pt idx="4041">
                  <c:v>-9.4371209999999994</c:v>
                </c:pt>
                <c:pt idx="4042">
                  <c:v>-9.4738129999999998</c:v>
                </c:pt>
                <c:pt idx="4043">
                  <c:v>-9.573855</c:v>
                </c:pt>
                <c:pt idx="4044">
                  <c:v>-9.6257599999999996</c:v>
                </c:pt>
                <c:pt idx="4045">
                  <c:v>-9.7050789999999996</c:v>
                </c:pt>
                <c:pt idx="4046">
                  <c:v>-9.7551620000000003</c:v>
                </c:pt>
                <c:pt idx="4047">
                  <c:v>-9.8419209999999993</c:v>
                </c:pt>
                <c:pt idx="4048">
                  <c:v>-9.9232270000000007</c:v>
                </c:pt>
                <c:pt idx="4049">
                  <c:v>-9.9949510000000004</c:v>
                </c:pt>
                <c:pt idx="4050">
                  <c:v>-10.041099000000001</c:v>
                </c:pt>
                <c:pt idx="4051">
                  <c:v>-10.070575</c:v>
                </c:pt>
                <c:pt idx="4052">
                  <c:v>-10.11763</c:v>
                </c:pt>
                <c:pt idx="4053">
                  <c:v>-10.216417</c:v>
                </c:pt>
                <c:pt idx="4054">
                  <c:v>-10.30021</c:v>
                </c:pt>
                <c:pt idx="4055">
                  <c:v>-10.377101</c:v>
                </c:pt>
                <c:pt idx="4056">
                  <c:v>-10.477319</c:v>
                </c:pt>
                <c:pt idx="4057">
                  <c:v>-10.567145999999999</c:v>
                </c:pt>
                <c:pt idx="4058">
                  <c:v>-10.652297000000001</c:v>
                </c:pt>
                <c:pt idx="4059">
                  <c:v>-10.752248</c:v>
                </c:pt>
                <c:pt idx="4060">
                  <c:v>-10.918984999999999</c:v>
                </c:pt>
                <c:pt idx="4061">
                  <c:v>-10.990797000000001</c:v>
                </c:pt>
                <c:pt idx="4062">
                  <c:v>-11.083223</c:v>
                </c:pt>
                <c:pt idx="4063">
                  <c:v>-11.202441</c:v>
                </c:pt>
                <c:pt idx="4064">
                  <c:v>-11.327294999999999</c:v>
                </c:pt>
                <c:pt idx="4065">
                  <c:v>-11.4115</c:v>
                </c:pt>
                <c:pt idx="4066">
                  <c:v>-11.567254999999999</c:v>
                </c:pt>
                <c:pt idx="4067">
                  <c:v>-11.684575000000001</c:v>
                </c:pt>
                <c:pt idx="4068">
                  <c:v>-11.765203</c:v>
                </c:pt>
                <c:pt idx="4069">
                  <c:v>-11.90634</c:v>
                </c:pt>
                <c:pt idx="4070">
                  <c:v>-12.041650000000001</c:v>
                </c:pt>
                <c:pt idx="4071">
                  <c:v>-12.157431000000001</c:v>
                </c:pt>
                <c:pt idx="4072">
                  <c:v>-12.296022000000001</c:v>
                </c:pt>
                <c:pt idx="4073">
                  <c:v>-12.493474000000001</c:v>
                </c:pt>
                <c:pt idx="4074">
                  <c:v>-12.620172</c:v>
                </c:pt>
                <c:pt idx="4075">
                  <c:v>-12.745777</c:v>
                </c:pt>
                <c:pt idx="4076">
                  <c:v>-12.948708</c:v>
                </c:pt>
                <c:pt idx="4077">
                  <c:v>-13.104596000000001</c:v>
                </c:pt>
                <c:pt idx="4078">
                  <c:v>-13.255274999999999</c:v>
                </c:pt>
                <c:pt idx="4079">
                  <c:v>-13.438179999999999</c:v>
                </c:pt>
                <c:pt idx="4080">
                  <c:v>-13.62086</c:v>
                </c:pt>
                <c:pt idx="4081">
                  <c:v>-13.826131999999999</c:v>
                </c:pt>
                <c:pt idx="4082">
                  <c:v>-14.044907</c:v>
                </c:pt>
                <c:pt idx="4083">
                  <c:v>-14.208881999999999</c:v>
                </c:pt>
                <c:pt idx="4084">
                  <c:v>-14.403285</c:v>
                </c:pt>
                <c:pt idx="4085">
                  <c:v>-6.8376619999999999</c:v>
                </c:pt>
                <c:pt idx="4086">
                  <c:v>-3.480591</c:v>
                </c:pt>
                <c:pt idx="4087">
                  <c:v>-1.3673360000000001</c:v>
                </c:pt>
                <c:pt idx="4088">
                  <c:v>-0.30874499999999999</c:v>
                </c:pt>
                <c:pt idx="4089">
                  <c:v>5.6939999999999998E-2</c:v>
                </c:pt>
                <c:pt idx="4090">
                  <c:v>0.18713099999999999</c:v>
                </c:pt>
                <c:pt idx="4091">
                  <c:v>0.18399499999999999</c:v>
                </c:pt>
                <c:pt idx="4092">
                  <c:v>0.207729</c:v>
                </c:pt>
                <c:pt idx="4093">
                  <c:v>0.209949</c:v>
                </c:pt>
                <c:pt idx="4094">
                  <c:v>0.275308</c:v>
                </c:pt>
                <c:pt idx="4095">
                  <c:v>0.44180700000000001</c:v>
                </c:pt>
                <c:pt idx="4096">
                  <c:v>0.41191899999999998</c:v>
                </c:pt>
                <c:pt idx="4097">
                  <c:v>0.51162399999999997</c:v>
                </c:pt>
                <c:pt idx="4098">
                  <c:v>0.60177000000000003</c:v>
                </c:pt>
                <c:pt idx="4099">
                  <c:v>0.79514499999999999</c:v>
                </c:pt>
                <c:pt idx="4100">
                  <c:v>1.115305</c:v>
                </c:pt>
                <c:pt idx="4101">
                  <c:v>1.4340310000000001</c:v>
                </c:pt>
                <c:pt idx="4102">
                  <c:v>2.5628320000000002</c:v>
                </c:pt>
                <c:pt idx="4103">
                  <c:v>3.7847189999999999</c:v>
                </c:pt>
                <c:pt idx="4104">
                  <c:v>-3.2605119999999999</c:v>
                </c:pt>
                <c:pt idx="4105">
                  <c:v>-3.547174</c:v>
                </c:pt>
                <c:pt idx="4106">
                  <c:v>-4.3069439999999997</c:v>
                </c:pt>
                <c:pt idx="4107">
                  <c:v>-4.8408220000000002</c:v>
                </c:pt>
                <c:pt idx="4108">
                  <c:v>-5.4527739999999998</c:v>
                </c:pt>
                <c:pt idx="4109">
                  <c:v>-5.7083959999999996</c:v>
                </c:pt>
                <c:pt idx="4110">
                  <c:v>-5.0230990000000002</c:v>
                </c:pt>
                <c:pt idx="4111">
                  <c:v>-4.9740019999999996</c:v>
                </c:pt>
                <c:pt idx="4112">
                  <c:v>-5.2470910000000002</c:v>
                </c:pt>
                <c:pt idx="4113">
                  <c:v>-5.1717589999999998</c:v>
                </c:pt>
                <c:pt idx="4114">
                  <c:v>-5.3247780000000002</c:v>
                </c:pt>
                <c:pt idx="4115">
                  <c:v>-4.9314369999999998</c:v>
                </c:pt>
                <c:pt idx="4116">
                  <c:v>-5.1793079999999998</c:v>
                </c:pt>
                <c:pt idx="4117">
                  <c:v>-5.281301</c:v>
                </c:pt>
                <c:pt idx="4118">
                  <c:v>-5.3535430000000002</c:v>
                </c:pt>
                <c:pt idx="4119">
                  <c:v>-5.2793999999999999</c:v>
                </c:pt>
                <c:pt idx="4120">
                  <c:v>-5.1986910000000002</c:v>
                </c:pt>
                <c:pt idx="4121">
                  <c:v>-5.0811469999999996</c:v>
                </c:pt>
                <c:pt idx="4122">
                  <c:v>-5.1208960000000001</c:v>
                </c:pt>
                <c:pt idx="4123">
                  <c:v>-5.2528170000000003</c:v>
                </c:pt>
                <c:pt idx="4124">
                  <c:v>-5.3165519999999997</c:v>
                </c:pt>
                <c:pt idx="4125">
                  <c:v>-5.3119050000000003</c:v>
                </c:pt>
                <c:pt idx="4126">
                  <c:v>-5.2625130000000002</c:v>
                </c:pt>
                <c:pt idx="4127">
                  <c:v>-5.2669050000000004</c:v>
                </c:pt>
                <c:pt idx="4128">
                  <c:v>-5.2338060000000004</c:v>
                </c:pt>
                <c:pt idx="4129">
                  <c:v>-5.2678589999999996</c:v>
                </c:pt>
                <c:pt idx="4130">
                  <c:v>-5.2992540000000004</c:v>
                </c:pt>
                <c:pt idx="4131">
                  <c:v>-5.2944339999999999</c:v>
                </c:pt>
                <c:pt idx="4132">
                  <c:v>-5.3029060000000001</c:v>
                </c:pt>
                <c:pt idx="4133">
                  <c:v>-5.2844069999999999</c:v>
                </c:pt>
                <c:pt idx="4134">
                  <c:v>-5.2597959999999997</c:v>
                </c:pt>
                <c:pt idx="4135">
                  <c:v>-5.2497490000000004</c:v>
                </c:pt>
                <c:pt idx="4136">
                  <c:v>-5.2821150000000001</c:v>
                </c:pt>
                <c:pt idx="4137">
                  <c:v>-5.2663710000000004</c:v>
                </c:pt>
                <c:pt idx="4138">
                  <c:v>-5.2399149999999999</c:v>
                </c:pt>
                <c:pt idx="4139">
                  <c:v>-5.2550949999999998</c:v>
                </c:pt>
                <c:pt idx="4140">
                  <c:v>-5.2683749999999998</c:v>
                </c:pt>
                <c:pt idx="4141">
                  <c:v>-5.2496640000000001</c:v>
                </c:pt>
                <c:pt idx="4142">
                  <c:v>-5.2085660000000003</c:v>
                </c:pt>
                <c:pt idx="4143">
                  <c:v>-5.2454939999999999</c:v>
                </c:pt>
                <c:pt idx="4144">
                  <c:v>-5.2418079999999998</c:v>
                </c:pt>
                <c:pt idx="4145">
                  <c:v>-5.2379170000000004</c:v>
                </c:pt>
                <c:pt idx="4146">
                  <c:v>-5.2725929999999996</c:v>
                </c:pt>
                <c:pt idx="4147">
                  <c:v>-5.2328650000000003</c:v>
                </c:pt>
                <c:pt idx="4148">
                  <c:v>-5.212872</c:v>
                </c:pt>
                <c:pt idx="4149">
                  <c:v>-5.2236279999999997</c:v>
                </c:pt>
                <c:pt idx="4150">
                  <c:v>-5.197146</c:v>
                </c:pt>
                <c:pt idx="4151">
                  <c:v>-5.1762819999999996</c:v>
                </c:pt>
                <c:pt idx="4152">
                  <c:v>-5.1650530000000003</c:v>
                </c:pt>
                <c:pt idx="4153">
                  <c:v>-5.2030000000000003</c:v>
                </c:pt>
                <c:pt idx="4154">
                  <c:v>-5.2251079999999996</c:v>
                </c:pt>
                <c:pt idx="4155">
                  <c:v>-5.1883049999999997</c:v>
                </c:pt>
                <c:pt idx="4156">
                  <c:v>-5.191478</c:v>
                </c:pt>
                <c:pt idx="4157">
                  <c:v>-5.205667</c:v>
                </c:pt>
                <c:pt idx="4158">
                  <c:v>-5.1828060000000002</c:v>
                </c:pt>
                <c:pt idx="4159">
                  <c:v>-5.1623469999999996</c:v>
                </c:pt>
                <c:pt idx="4160">
                  <c:v>-5.1602009999999998</c:v>
                </c:pt>
                <c:pt idx="4161">
                  <c:v>-5.1460730000000003</c:v>
                </c:pt>
                <c:pt idx="4162">
                  <c:v>-5.15855</c:v>
                </c:pt>
                <c:pt idx="4163">
                  <c:v>-5.1655340000000001</c:v>
                </c:pt>
                <c:pt idx="4164">
                  <c:v>-5.1847969999999997</c:v>
                </c:pt>
                <c:pt idx="4165">
                  <c:v>-5.1774550000000001</c:v>
                </c:pt>
                <c:pt idx="4166">
                  <c:v>-5.2076560000000001</c:v>
                </c:pt>
                <c:pt idx="4167">
                  <c:v>-5.1991839999999998</c:v>
                </c:pt>
                <c:pt idx="4168">
                  <c:v>-5.1386710000000004</c:v>
                </c:pt>
                <c:pt idx="4169">
                  <c:v>-5.1403920000000003</c:v>
                </c:pt>
                <c:pt idx="4170">
                  <c:v>-5.1147080000000003</c:v>
                </c:pt>
                <c:pt idx="4171">
                  <c:v>-5.16892</c:v>
                </c:pt>
                <c:pt idx="4172">
                  <c:v>-5.1800389999999998</c:v>
                </c:pt>
                <c:pt idx="4173">
                  <c:v>-5.2186820000000003</c:v>
                </c:pt>
                <c:pt idx="4174">
                  <c:v>-5.2617929999999999</c:v>
                </c:pt>
                <c:pt idx="4175">
                  <c:v>-5.2217219999999998</c:v>
                </c:pt>
                <c:pt idx="4176">
                  <c:v>-5.2522460000000004</c:v>
                </c:pt>
                <c:pt idx="4177">
                  <c:v>-5.2562170000000004</c:v>
                </c:pt>
                <c:pt idx="4178">
                  <c:v>-5.2781510000000003</c:v>
                </c:pt>
                <c:pt idx="4179">
                  <c:v>-5.2937450000000004</c:v>
                </c:pt>
                <c:pt idx="4180">
                  <c:v>-5.298673</c:v>
                </c:pt>
                <c:pt idx="4181">
                  <c:v>-5.3086650000000004</c:v>
                </c:pt>
                <c:pt idx="4182">
                  <c:v>-5.3270049999999998</c:v>
                </c:pt>
                <c:pt idx="4183">
                  <c:v>-5.3424899999999997</c:v>
                </c:pt>
                <c:pt idx="4184">
                  <c:v>-5.3671420000000003</c:v>
                </c:pt>
                <c:pt idx="4185">
                  <c:v>-5.4180020000000004</c:v>
                </c:pt>
                <c:pt idx="4186">
                  <c:v>-5.4660489999999999</c:v>
                </c:pt>
                <c:pt idx="4187">
                  <c:v>-5.5321009999999999</c:v>
                </c:pt>
                <c:pt idx="4188">
                  <c:v>-5.6082669999999997</c:v>
                </c:pt>
                <c:pt idx="4189">
                  <c:v>-5.615875</c:v>
                </c:pt>
                <c:pt idx="4190">
                  <c:v>-5.6535580000000003</c:v>
                </c:pt>
                <c:pt idx="4191">
                  <c:v>-5.7048909999999999</c:v>
                </c:pt>
                <c:pt idx="4192">
                  <c:v>-5.7866960000000001</c:v>
                </c:pt>
                <c:pt idx="4193">
                  <c:v>-5.8266830000000001</c:v>
                </c:pt>
                <c:pt idx="4194">
                  <c:v>-5.8896050000000004</c:v>
                </c:pt>
                <c:pt idx="4195">
                  <c:v>-5.995889</c:v>
                </c:pt>
                <c:pt idx="4196">
                  <c:v>-6.023657</c:v>
                </c:pt>
                <c:pt idx="4197">
                  <c:v>-6.084416</c:v>
                </c:pt>
                <c:pt idx="4198">
                  <c:v>-6.1342119999999998</c:v>
                </c:pt>
                <c:pt idx="4199">
                  <c:v>-6.1929879999999997</c:v>
                </c:pt>
                <c:pt idx="4200">
                  <c:v>-6.2371800000000004</c:v>
                </c:pt>
                <c:pt idx="4201">
                  <c:v>-6.2423289999999998</c:v>
                </c:pt>
                <c:pt idx="4202">
                  <c:v>-6.3291469999999999</c:v>
                </c:pt>
                <c:pt idx="4203">
                  <c:v>-6.3613119999999999</c:v>
                </c:pt>
                <c:pt idx="4204">
                  <c:v>-6.388998</c:v>
                </c:pt>
                <c:pt idx="4205">
                  <c:v>-6.4381149999999998</c:v>
                </c:pt>
                <c:pt idx="4206">
                  <c:v>-6.4699590000000002</c:v>
                </c:pt>
                <c:pt idx="4207">
                  <c:v>-6.5092509999999999</c:v>
                </c:pt>
                <c:pt idx="4208">
                  <c:v>-6.5145379999999999</c:v>
                </c:pt>
                <c:pt idx="4209">
                  <c:v>-6.5398649999999998</c:v>
                </c:pt>
                <c:pt idx="4210">
                  <c:v>-6.4821660000000003</c:v>
                </c:pt>
                <c:pt idx="4211">
                  <c:v>-6.510923</c:v>
                </c:pt>
                <c:pt idx="4212">
                  <c:v>-6.6056319999999999</c:v>
                </c:pt>
                <c:pt idx="4213">
                  <c:v>-6.6546669999999999</c:v>
                </c:pt>
                <c:pt idx="4214">
                  <c:v>-6.6973000000000003</c:v>
                </c:pt>
                <c:pt idx="4215">
                  <c:v>-6.7055449999999999</c:v>
                </c:pt>
                <c:pt idx="4216">
                  <c:v>-6.73034</c:v>
                </c:pt>
                <c:pt idx="4217">
                  <c:v>-6.7664070000000001</c:v>
                </c:pt>
                <c:pt idx="4218">
                  <c:v>-6.813485</c:v>
                </c:pt>
                <c:pt idx="4219">
                  <c:v>-6.7966319999999998</c:v>
                </c:pt>
                <c:pt idx="4220">
                  <c:v>-6.8355309999999996</c:v>
                </c:pt>
                <c:pt idx="4221">
                  <c:v>-6.888668</c:v>
                </c:pt>
                <c:pt idx="4222">
                  <c:v>-6.9237830000000002</c:v>
                </c:pt>
                <c:pt idx="4223">
                  <c:v>-6.9407610000000002</c:v>
                </c:pt>
                <c:pt idx="4224">
                  <c:v>-6.9479150000000001</c:v>
                </c:pt>
                <c:pt idx="4225">
                  <c:v>-6.9562540000000004</c:v>
                </c:pt>
                <c:pt idx="4226">
                  <c:v>-7.0176509999999999</c:v>
                </c:pt>
                <c:pt idx="4227">
                  <c:v>-7.0649620000000004</c:v>
                </c:pt>
                <c:pt idx="4228">
                  <c:v>-7.0917079999999997</c:v>
                </c:pt>
                <c:pt idx="4229">
                  <c:v>-7.1180969999999997</c:v>
                </c:pt>
                <c:pt idx="4230">
                  <c:v>-7.158563</c:v>
                </c:pt>
                <c:pt idx="4231">
                  <c:v>-7.180364</c:v>
                </c:pt>
                <c:pt idx="4232">
                  <c:v>-7.2235050000000003</c:v>
                </c:pt>
                <c:pt idx="4233">
                  <c:v>-7.2980850000000004</c:v>
                </c:pt>
                <c:pt idx="4234">
                  <c:v>-7.3092920000000001</c:v>
                </c:pt>
                <c:pt idx="4235">
                  <c:v>-7.3633990000000002</c:v>
                </c:pt>
                <c:pt idx="4236">
                  <c:v>-7.35243</c:v>
                </c:pt>
                <c:pt idx="4237">
                  <c:v>-7.3251939999999998</c:v>
                </c:pt>
                <c:pt idx="4238">
                  <c:v>-7.3316600000000003</c:v>
                </c:pt>
                <c:pt idx="4239">
                  <c:v>-7.3927209999999999</c:v>
                </c:pt>
                <c:pt idx="4240">
                  <c:v>-7.4075410000000002</c:v>
                </c:pt>
                <c:pt idx="4241">
                  <c:v>-7.458348</c:v>
                </c:pt>
                <c:pt idx="4242">
                  <c:v>-7.4902860000000002</c:v>
                </c:pt>
                <c:pt idx="4243">
                  <c:v>-7.5168169999999996</c:v>
                </c:pt>
                <c:pt idx="4244">
                  <c:v>-7.5812210000000002</c:v>
                </c:pt>
                <c:pt idx="4245">
                  <c:v>-7.624879</c:v>
                </c:pt>
                <c:pt idx="4246">
                  <c:v>-7.6509900000000002</c:v>
                </c:pt>
                <c:pt idx="4247">
                  <c:v>-7.7014129999999996</c:v>
                </c:pt>
                <c:pt idx="4248">
                  <c:v>-7.7188080000000001</c:v>
                </c:pt>
                <c:pt idx="4249">
                  <c:v>-7.7532819999999996</c:v>
                </c:pt>
                <c:pt idx="4250">
                  <c:v>-7.8374940000000004</c:v>
                </c:pt>
                <c:pt idx="4251">
                  <c:v>-7.829599</c:v>
                </c:pt>
                <c:pt idx="4252">
                  <c:v>-7.9156000000000004</c:v>
                </c:pt>
                <c:pt idx="4253">
                  <c:v>-7.9321539999999997</c:v>
                </c:pt>
                <c:pt idx="4254">
                  <c:v>-7.9814879999999997</c:v>
                </c:pt>
                <c:pt idx="4255">
                  <c:v>-8.0169359999999994</c:v>
                </c:pt>
                <c:pt idx="4256">
                  <c:v>-8.0531059999999997</c:v>
                </c:pt>
                <c:pt idx="4257">
                  <c:v>-8.1396010000000008</c:v>
                </c:pt>
                <c:pt idx="4258">
                  <c:v>-8.1256749999999993</c:v>
                </c:pt>
                <c:pt idx="4259">
                  <c:v>-8.1570210000000003</c:v>
                </c:pt>
                <c:pt idx="4260">
                  <c:v>-8.1622409999999999</c:v>
                </c:pt>
                <c:pt idx="4261">
                  <c:v>-8.1553920000000009</c:v>
                </c:pt>
                <c:pt idx="4262">
                  <c:v>-8.2448589999999999</c:v>
                </c:pt>
                <c:pt idx="4263">
                  <c:v>-8.2748089999999994</c:v>
                </c:pt>
                <c:pt idx="4264">
                  <c:v>-8.3538700000000006</c:v>
                </c:pt>
                <c:pt idx="4265">
                  <c:v>-8.439114</c:v>
                </c:pt>
                <c:pt idx="4266">
                  <c:v>-8.4952550000000002</c:v>
                </c:pt>
                <c:pt idx="4267">
                  <c:v>-8.5899260000000002</c:v>
                </c:pt>
                <c:pt idx="4268">
                  <c:v>-8.6401730000000008</c:v>
                </c:pt>
                <c:pt idx="4269">
                  <c:v>-8.7439839999999993</c:v>
                </c:pt>
                <c:pt idx="4270">
                  <c:v>-8.8122120000000006</c:v>
                </c:pt>
                <c:pt idx="4271">
                  <c:v>-8.8964099999999995</c:v>
                </c:pt>
                <c:pt idx="4272">
                  <c:v>-8.9648040000000009</c:v>
                </c:pt>
                <c:pt idx="4273">
                  <c:v>-9.0237809999999996</c:v>
                </c:pt>
                <c:pt idx="4274">
                  <c:v>-9.1084709999999998</c:v>
                </c:pt>
                <c:pt idx="4275">
                  <c:v>-9.1813889999999994</c:v>
                </c:pt>
                <c:pt idx="4276">
                  <c:v>-9.2497249999999998</c:v>
                </c:pt>
                <c:pt idx="4277">
                  <c:v>-9.3005560000000003</c:v>
                </c:pt>
                <c:pt idx="4278">
                  <c:v>-9.3843639999999997</c:v>
                </c:pt>
                <c:pt idx="4279">
                  <c:v>-9.4741879999999998</c:v>
                </c:pt>
                <c:pt idx="4280">
                  <c:v>-9.5747289999999996</c:v>
                </c:pt>
                <c:pt idx="4281">
                  <c:v>-9.6530039999999993</c:v>
                </c:pt>
                <c:pt idx="4282">
                  <c:v>-9.7679580000000001</c:v>
                </c:pt>
                <c:pt idx="4283">
                  <c:v>-9.8621960000000009</c:v>
                </c:pt>
                <c:pt idx="4284">
                  <c:v>-9.9157949999999992</c:v>
                </c:pt>
                <c:pt idx="4285">
                  <c:v>-9.9860559999999996</c:v>
                </c:pt>
                <c:pt idx="4286">
                  <c:v>-10.126289999999999</c:v>
                </c:pt>
                <c:pt idx="4287">
                  <c:v>-10.22429</c:v>
                </c:pt>
                <c:pt idx="4288">
                  <c:v>-10.327722</c:v>
                </c:pt>
                <c:pt idx="4289">
                  <c:v>-10.488854</c:v>
                </c:pt>
                <c:pt idx="4290">
                  <c:v>-10.601876000000001</c:v>
                </c:pt>
                <c:pt idx="4291">
                  <c:v>-10.701228</c:v>
                </c:pt>
                <c:pt idx="4292">
                  <c:v>-10.833833</c:v>
                </c:pt>
                <c:pt idx="4293">
                  <c:v>-10.971037000000001</c:v>
                </c:pt>
                <c:pt idx="4294">
                  <c:v>-11.094973</c:v>
                </c:pt>
                <c:pt idx="4295">
                  <c:v>-11.224266</c:v>
                </c:pt>
                <c:pt idx="4296">
                  <c:v>-11.353369000000001</c:v>
                </c:pt>
                <c:pt idx="4297">
                  <c:v>-11.463297000000001</c:v>
                </c:pt>
                <c:pt idx="4298">
                  <c:v>-11.623186</c:v>
                </c:pt>
                <c:pt idx="4299">
                  <c:v>-11.776225</c:v>
                </c:pt>
                <c:pt idx="4300">
                  <c:v>-11.848773</c:v>
                </c:pt>
                <c:pt idx="4301">
                  <c:v>-11.955952</c:v>
                </c:pt>
                <c:pt idx="4302">
                  <c:v>-12.103816</c:v>
                </c:pt>
                <c:pt idx="4303">
                  <c:v>-12.212049</c:v>
                </c:pt>
                <c:pt idx="4304">
                  <c:v>-12.375030000000001</c:v>
                </c:pt>
                <c:pt idx="4305">
                  <c:v>-12.542672</c:v>
                </c:pt>
                <c:pt idx="4306">
                  <c:v>-12.567836</c:v>
                </c:pt>
                <c:pt idx="4307">
                  <c:v>-12.768452999999999</c:v>
                </c:pt>
                <c:pt idx="4308">
                  <c:v>-12.910297</c:v>
                </c:pt>
                <c:pt idx="4309">
                  <c:v>-13.041807</c:v>
                </c:pt>
                <c:pt idx="4310">
                  <c:v>-13.144935</c:v>
                </c:pt>
                <c:pt idx="4311">
                  <c:v>-13.269485</c:v>
                </c:pt>
                <c:pt idx="4312">
                  <c:v>-13.447165999999999</c:v>
                </c:pt>
                <c:pt idx="4313">
                  <c:v>-13.596783</c:v>
                </c:pt>
                <c:pt idx="4314">
                  <c:v>-13.750562</c:v>
                </c:pt>
                <c:pt idx="4315">
                  <c:v>-13.933236000000001</c:v>
                </c:pt>
                <c:pt idx="4316">
                  <c:v>-14.100232999999999</c:v>
                </c:pt>
                <c:pt idx="4317">
                  <c:v>-14.263154999999999</c:v>
                </c:pt>
                <c:pt idx="4318">
                  <c:v>-14.407572999999999</c:v>
                </c:pt>
                <c:pt idx="4319">
                  <c:v>-14.634168000000001</c:v>
                </c:pt>
                <c:pt idx="4320">
                  <c:v>-14.796511000000001</c:v>
                </c:pt>
                <c:pt idx="4321">
                  <c:v>-15.017336999999999</c:v>
                </c:pt>
                <c:pt idx="4322">
                  <c:v>-15.167569</c:v>
                </c:pt>
                <c:pt idx="4323">
                  <c:v>-15.338704999999999</c:v>
                </c:pt>
                <c:pt idx="4324">
                  <c:v>-15.740373</c:v>
                </c:pt>
                <c:pt idx="4325">
                  <c:v>-8.3260299999999994</c:v>
                </c:pt>
                <c:pt idx="4326">
                  <c:v>-4.4590949999999996</c:v>
                </c:pt>
                <c:pt idx="4327">
                  <c:v>-1.9699180000000001</c:v>
                </c:pt>
                <c:pt idx="4328">
                  <c:v>-0.63316099999999997</c:v>
                </c:pt>
                <c:pt idx="4329">
                  <c:v>-5.6897999999999997E-2</c:v>
                </c:pt>
                <c:pt idx="4330">
                  <c:v>0.14407800000000001</c:v>
                </c:pt>
                <c:pt idx="4331">
                  <c:v>0.19261800000000001</c:v>
                </c:pt>
                <c:pt idx="4332">
                  <c:v>0.23990800000000001</c:v>
                </c:pt>
                <c:pt idx="4333">
                  <c:v>0.30413899999999999</c:v>
                </c:pt>
                <c:pt idx="4334">
                  <c:v>0.35154999999999997</c:v>
                </c:pt>
                <c:pt idx="4335">
                  <c:v>0.39947700000000003</c:v>
                </c:pt>
                <c:pt idx="4336">
                  <c:v>0.46814499999999998</c:v>
                </c:pt>
                <c:pt idx="4337">
                  <c:v>0.54063799999999995</c:v>
                </c:pt>
                <c:pt idx="4338">
                  <c:v>0.62809400000000004</c:v>
                </c:pt>
                <c:pt idx="4339">
                  <c:v>0.76076200000000005</c:v>
                </c:pt>
                <c:pt idx="4340">
                  <c:v>0.97811599999999999</c:v>
                </c:pt>
                <c:pt idx="4341">
                  <c:v>1.219244</c:v>
                </c:pt>
                <c:pt idx="4342">
                  <c:v>1.718866</c:v>
                </c:pt>
                <c:pt idx="4343">
                  <c:v>2.8917639999999998</c:v>
                </c:pt>
                <c:pt idx="4344">
                  <c:v>3.2523810000000002</c:v>
                </c:pt>
                <c:pt idx="4345">
                  <c:v>-2.9387970000000001</c:v>
                </c:pt>
                <c:pt idx="4346">
                  <c:v>-3.5067170000000001</c:v>
                </c:pt>
                <c:pt idx="4347">
                  <c:v>-4.4201040000000003</c:v>
                </c:pt>
                <c:pt idx="4348">
                  <c:v>-4.9556469999999999</c:v>
                </c:pt>
                <c:pt idx="4349">
                  <c:v>-5.5599720000000001</c:v>
                </c:pt>
                <c:pt idx="4350">
                  <c:v>-5.8989010000000004</c:v>
                </c:pt>
                <c:pt idx="4351">
                  <c:v>-5.1191500000000003</c:v>
                </c:pt>
                <c:pt idx="4352">
                  <c:v>-5.0271340000000002</c:v>
                </c:pt>
                <c:pt idx="4353">
                  <c:v>-5.1764190000000001</c:v>
                </c:pt>
                <c:pt idx="4354">
                  <c:v>-5.3994910000000003</c:v>
                </c:pt>
                <c:pt idx="4355">
                  <c:v>-5.1743560000000004</c:v>
                </c:pt>
                <c:pt idx="4356">
                  <c:v>-5.0854340000000002</c:v>
                </c:pt>
                <c:pt idx="4357">
                  <c:v>-5.1629379999999996</c:v>
                </c:pt>
                <c:pt idx="4358">
                  <c:v>-5.3365960000000001</c:v>
                </c:pt>
                <c:pt idx="4359">
                  <c:v>-5.3989830000000003</c:v>
                </c:pt>
                <c:pt idx="4360">
                  <c:v>-5.3498279999999996</c:v>
                </c:pt>
                <c:pt idx="4361">
                  <c:v>-5.2538119999999999</c:v>
                </c:pt>
                <c:pt idx="4362">
                  <c:v>-5.1825190000000001</c:v>
                </c:pt>
                <c:pt idx="4363">
                  <c:v>-5.2815310000000002</c:v>
                </c:pt>
                <c:pt idx="4364">
                  <c:v>-5.4087620000000003</c:v>
                </c:pt>
                <c:pt idx="4365">
                  <c:v>-5.48522</c:v>
                </c:pt>
                <c:pt idx="4366">
                  <c:v>-5.5475649999999996</c:v>
                </c:pt>
                <c:pt idx="4367">
                  <c:v>-5.5521380000000002</c:v>
                </c:pt>
                <c:pt idx="4368">
                  <c:v>-5.5839850000000002</c:v>
                </c:pt>
                <c:pt idx="4369">
                  <c:v>-5.6036089999999996</c:v>
                </c:pt>
                <c:pt idx="4370">
                  <c:v>-5.634595</c:v>
                </c:pt>
                <c:pt idx="4371">
                  <c:v>-5.7172549999999998</c:v>
                </c:pt>
                <c:pt idx="4372">
                  <c:v>-5.7461960000000003</c:v>
                </c:pt>
                <c:pt idx="4373">
                  <c:v>-5.7866210000000002</c:v>
                </c:pt>
                <c:pt idx="4374">
                  <c:v>-5.7977829999999999</c:v>
                </c:pt>
                <c:pt idx="4375">
                  <c:v>-5.7783670000000003</c:v>
                </c:pt>
                <c:pt idx="4376">
                  <c:v>-5.8449739999999997</c:v>
                </c:pt>
                <c:pt idx="4377">
                  <c:v>-5.8478859999999999</c:v>
                </c:pt>
                <c:pt idx="4378">
                  <c:v>-5.8392289999999996</c:v>
                </c:pt>
                <c:pt idx="4379">
                  <c:v>-5.8697439999999999</c:v>
                </c:pt>
                <c:pt idx="4380">
                  <c:v>-5.8816360000000003</c:v>
                </c:pt>
                <c:pt idx="4381">
                  <c:v>-5.9180210000000004</c:v>
                </c:pt>
                <c:pt idx="4382">
                  <c:v>-5.9077970000000004</c:v>
                </c:pt>
                <c:pt idx="4383">
                  <c:v>-5.9273629999999997</c:v>
                </c:pt>
                <c:pt idx="4384">
                  <c:v>-5.9442899999999996</c:v>
                </c:pt>
                <c:pt idx="4385">
                  <c:v>-5.989007</c:v>
                </c:pt>
                <c:pt idx="4386">
                  <c:v>-5.995838</c:v>
                </c:pt>
                <c:pt idx="4387">
                  <c:v>-5.994027</c:v>
                </c:pt>
                <c:pt idx="4388">
                  <c:v>-5.9814259999999999</c:v>
                </c:pt>
                <c:pt idx="4389">
                  <c:v>-5.9517920000000002</c:v>
                </c:pt>
                <c:pt idx="4390">
                  <c:v>-5.9333939999999998</c:v>
                </c:pt>
                <c:pt idx="4391">
                  <c:v>-5.9500679999999999</c:v>
                </c:pt>
                <c:pt idx="4392">
                  <c:v>-5.966145</c:v>
                </c:pt>
                <c:pt idx="4393">
                  <c:v>-5.9582980000000001</c:v>
                </c:pt>
                <c:pt idx="4394">
                  <c:v>-5.818136</c:v>
                </c:pt>
                <c:pt idx="4395">
                  <c:v>-5.8407520000000002</c:v>
                </c:pt>
                <c:pt idx="4396">
                  <c:v>-5.8196859999999999</c:v>
                </c:pt>
                <c:pt idx="4397">
                  <c:v>-5.8285390000000001</c:v>
                </c:pt>
                <c:pt idx="4398">
                  <c:v>-5.8484910000000001</c:v>
                </c:pt>
                <c:pt idx="4399">
                  <c:v>-5.8671870000000004</c:v>
                </c:pt>
                <c:pt idx="4400">
                  <c:v>-5.8723799999999997</c:v>
                </c:pt>
                <c:pt idx="4401">
                  <c:v>-5.8959229999999998</c:v>
                </c:pt>
                <c:pt idx="4402">
                  <c:v>-5.8927959999999997</c:v>
                </c:pt>
                <c:pt idx="4403">
                  <c:v>-5.8631399999999996</c:v>
                </c:pt>
                <c:pt idx="4404">
                  <c:v>-5.8768690000000001</c:v>
                </c:pt>
                <c:pt idx="4405">
                  <c:v>-5.8697900000000001</c:v>
                </c:pt>
                <c:pt idx="4406">
                  <c:v>-5.8814149999999996</c:v>
                </c:pt>
                <c:pt idx="4407">
                  <c:v>-5.8721899999999998</c:v>
                </c:pt>
                <c:pt idx="4408">
                  <c:v>-5.9053709999999997</c:v>
                </c:pt>
                <c:pt idx="4409">
                  <c:v>-5.9004989999999999</c:v>
                </c:pt>
                <c:pt idx="4410">
                  <c:v>-5.887518</c:v>
                </c:pt>
                <c:pt idx="4411">
                  <c:v>-5.8975559999999998</c:v>
                </c:pt>
                <c:pt idx="4412">
                  <c:v>-5.864096</c:v>
                </c:pt>
                <c:pt idx="4413">
                  <c:v>-5.8688919999999998</c:v>
                </c:pt>
                <c:pt idx="4414">
                  <c:v>-5.8930769999999999</c:v>
                </c:pt>
                <c:pt idx="4415">
                  <c:v>-5.9025569999999998</c:v>
                </c:pt>
                <c:pt idx="4416">
                  <c:v>-5.8796229999999996</c:v>
                </c:pt>
                <c:pt idx="4417">
                  <c:v>-5.8878069999999996</c:v>
                </c:pt>
                <c:pt idx="4418">
                  <c:v>-5.8822970000000003</c:v>
                </c:pt>
                <c:pt idx="4419">
                  <c:v>-5.8951390000000004</c:v>
                </c:pt>
                <c:pt idx="4420">
                  <c:v>-5.9065269999999996</c:v>
                </c:pt>
                <c:pt idx="4421">
                  <c:v>-5.9592640000000001</c:v>
                </c:pt>
                <c:pt idx="4422">
                  <c:v>-5.9392420000000001</c:v>
                </c:pt>
                <c:pt idx="4423">
                  <c:v>-5.9505910000000002</c:v>
                </c:pt>
                <c:pt idx="4424">
                  <c:v>-5.8819720000000002</c:v>
                </c:pt>
                <c:pt idx="4425">
                  <c:v>-5.8818419999999998</c:v>
                </c:pt>
                <c:pt idx="4426">
                  <c:v>-5.8192009999999996</c:v>
                </c:pt>
                <c:pt idx="4427">
                  <c:v>-5.8768549999999999</c:v>
                </c:pt>
                <c:pt idx="4428">
                  <c:v>-5.9012589999999996</c:v>
                </c:pt>
                <c:pt idx="4429">
                  <c:v>-5.9494470000000002</c:v>
                </c:pt>
                <c:pt idx="4430">
                  <c:v>-5.9686620000000001</c:v>
                </c:pt>
                <c:pt idx="4431">
                  <c:v>-5.9940720000000001</c:v>
                </c:pt>
                <c:pt idx="4432">
                  <c:v>-6.0111999999999997</c:v>
                </c:pt>
                <c:pt idx="4433">
                  <c:v>-6.0118780000000003</c:v>
                </c:pt>
                <c:pt idx="4434">
                  <c:v>-6.0324819999999999</c:v>
                </c:pt>
                <c:pt idx="4435">
                  <c:v>-6.0468130000000002</c:v>
                </c:pt>
                <c:pt idx="4436">
                  <c:v>-6.0397740000000004</c:v>
                </c:pt>
                <c:pt idx="4437">
                  <c:v>-6.0600180000000003</c:v>
                </c:pt>
                <c:pt idx="4438">
                  <c:v>-6.0540640000000003</c:v>
                </c:pt>
                <c:pt idx="4439">
                  <c:v>-6.0519930000000004</c:v>
                </c:pt>
                <c:pt idx="4440">
                  <c:v>-6.0634800000000002</c:v>
                </c:pt>
                <c:pt idx="4441">
                  <c:v>-6.1010850000000003</c:v>
                </c:pt>
                <c:pt idx="4442">
                  <c:v>-6.1218640000000004</c:v>
                </c:pt>
                <c:pt idx="4443">
                  <c:v>-6.1168969999999998</c:v>
                </c:pt>
                <c:pt idx="4444">
                  <c:v>-6.1395770000000001</c:v>
                </c:pt>
                <c:pt idx="4445">
                  <c:v>-6.02081</c:v>
                </c:pt>
                <c:pt idx="4446">
                  <c:v>-6.0642050000000003</c:v>
                </c:pt>
                <c:pt idx="4447">
                  <c:v>-6.0826250000000002</c:v>
                </c:pt>
                <c:pt idx="4448">
                  <c:v>-6.1116029999999997</c:v>
                </c:pt>
                <c:pt idx="4449">
                  <c:v>-6.1602690000000004</c:v>
                </c:pt>
                <c:pt idx="4450">
                  <c:v>-6.1887619999999997</c:v>
                </c:pt>
                <c:pt idx="4451">
                  <c:v>-6.2292139999999998</c:v>
                </c:pt>
                <c:pt idx="4452">
                  <c:v>-6.2596910000000001</c:v>
                </c:pt>
                <c:pt idx="4453">
                  <c:v>-6.2997240000000003</c:v>
                </c:pt>
                <c:pt idx="4454">
                  <c:v>-6.3416410000000001</c:v>
                </c:pt>
                <c:pt idx="4455">
                  <c:v>-6.3695060000000003</c:v>
                </c:pt>
                <c:pt idx="4456">
                  <c:v>-6.3805059999999996</c:v>
                </c:pt>
                <c:pt idx="4457">
                  <c:v>-6.3708450000000001</c:v>
                </c:pt>
                <c:pt idx="4458">
                  <c:v>-6.3887159999999996</c:v>
                </c:pt>
                <c:pt idx="4459">
                  <c:v>-6.445182</c:v>
                </c:pt>
                <c:pt idx="4460">
                  <c:v>-6.4454510000000003</c:v>
                </c:pt>
                <c:pt idx="4461">
                  <c:v>-6.5266780000000004</c:v>
                </c:pt>
                <c:pt idx="4462">
                  <c:v>-6.5097620000000003</c:v>
                </c:pt>
                <c:pt idx="4463">
                  <c:v>-6.5444719999999998</c:v>
                </c:pt>
                <c:pt idx="4464">
                  <c:v>-6.573607</c:v>
                </c:pt>
                <c:pt idx="4465">
                  <c:v>-6.6280260000000002</c:v>
                </c:pt>
                <c:pt idx="4466">
                  <c:v>-6.6671639999999996</c:v>
                </c:pt>
                <c:pt idx="4467">
                  <c:v>-6.691427</c:v>
                </c:pt>
                <c:pt idx="4468">
                  <c:v>-6.718032</c:v>
                </c:pt>
                <c:pt idx="4469">
                  <c:v>-6.7333980000000002</c:v>
                </c:pt>
                <c:pt idx="4470">
                  <c:v>-6.7814050000000003</c:v>
                </c:pt>
                <c:pt idx="4471">
                  <c:v>-6.828328</c:v>
                </c:pt>
                <c:pt idx="4472">
                  <c:v>-6.863397</c:v>
                </c:pt>
                <c:pt idx="4473">
                  <c:v>-6.874568</c:v>
                </c:pt>
                <c:pt idx="4474">
                  <c:v>-6.8536169999999998</c:v>
                </c:pt>
                <c:pt idx="4475">
                  <c:v>-6.8867479999999999</c:v>
                </c:pt>
                <c:pt idx="4476">
                  <c:v>-6.928356</c:v>
                </c:pt>
                <c:pt idx="4477">
                  <c:v>-6.9927130000000002</c:v>
                </c:pt>
                <c:pt idx="4478">
                  <c:v>-7.0346679999999999</c:v>
                </c:pt>
                <c:pt idx="4479">
                  <c:v>-7.0798829999999997</c:v>
                </c:pt>
                <c:pt idx="4480">
                  <c:v>-7.1244959999999997</c:v>
                </c:pt>
                <c:pt idx="4481">
                  <c:v>-7.1578860000000004</c:v>
                </c:pt>
                <c:pt idx="4482">
                  <c:v>-7.2160799999999998</c:v>
                </c:pt>
                <c:pt idx="4483">
                  <c:v>-7.2990459999999997</c:v>
                </c:pt>
                <c:pt idx="4484">
                  <c:v>-7.3622899999999998</c:v>
                </c:pt>
                <c:pt idx="4485">
                  <c:v>-7.4330619999999996</c:v>
                </c:pt>
                <c:pt idx="4486">
                  <c:v>-7.4889599999999996</c:v>
                </c:pt>
                <c:pt idx="4487">
                  <c:v>-7.5128750000000002</c:v>
                </c:pt>
                <c:pt idx="4488">
                  <c:v>-7.588228</c:v>
                </c:pt>
                <c:pt idx="4489">
                  <c:v>-7.6523539999999999</c:v>
                </c:pt>
                <c:pt idx="4490">
                  <c:v>-7.6973250000000002</c:v>
                </c:pt>
                <c:pt idx="4491">
                  <c:v>-7.7494199999999998</c:v>
                </c:pt>
                <c:pt idx="4492">
                  <c:v>-7.7833490000000003</c:v>
                </c:pt>
                <c:pt idx="4493">
                  <c:v>-7.8581880000000002</c:v>
                </c:pt>
                <c:pt idx="4494">
                  <c:v>-7.93987</c:v>
                </c:pt>
                <c:pt idx="4495">
                  <c:v>-7.958863</c:v>
                </c:pt>
                <c:pt idx="4496">
                  <c:v>-8.0160219999999995</c:v>
                </c:pt>
                <c:pt idx="4497">
                  <c:v>-8.0620969999999996</c:v>
                </c:pt>
                <c:pt idx="4498">
                  <c:v>-8.1308140000000009</c:v>
                </c:pt>
                <c:pt idx="4499">
                  <c:v>-8.2155909999999999</c:v>
                </c:pt>
                <c:pt idx="4500">
                  <c:v>-8.2914729999999999</c:v>
                </c:pt>
                <c:pt idx="4501">
                  <c:v>-8.3295940000000002</c:v>
                </c:pt>
                <c:pt idx="4502">
                  <c:v>-8.3920490000000001</c:v>
                </c:pt>
                <c:pt idx="4503">
                  <c:v>-8.4515419999999999</c:v>
                </c:pt>
                <c:pt idx="4504">
                  <c:v>-8.5276530000000008</c:v>
                </c:pt>
                <c:pt idx="4505">
                  <c:v>-8.5395109999999992</c:v>
                </c:pt>
                <c:pt idx="4506">
                  <c:v>-8.5956869999999999</c:v>
                </c:pt>
                <c:pt idx="4507">
                  <c:v>-8.6966699999999992</c:v>
                </c:pt>
                <c:pt idx="4508">
                  <c:v>-8.775563</c:v>
                </c:pt>
                <c:pt idx="4509">
                  <c:v>-8.8542229999999993</c:v>
                </c:pt>
                <c:pt idx="4510">
                  <c:v>-8.9268839999999994</c:v>
                </c:pt>
                <c:pt idx="4511">
                  <c:v>-8.9788200000000007</c:v>
                </c:pt>
                <c:pt idx="4512">
                  <c:v>-9.1026530000000001</c:v>
                </c:pt>
                <c:pt idx="4513">
                  <c:v>-9.2112990000000003</c:v>
                </c:pt>
                <c:pt idx="4514">
                  <c:v>-9.2536199999999997</c:v>
                </c:pt>
                <c:pt idx="4515">
                  <c:v>-9.3479259999999993</c:v>
                </c:pt>
                <c:pt idx="4516">
                  <c:v>-9.4362659999999998</c:v>
                </c:pt>
                <c:pt idx="4517">
                  <c:v>-9.5352270000000008</c:v>
                </c:pt>
                <c:pt idx="4518">
                  <c:v>-9.6295249999999992</c:v>
                </c:pt>
                <c:pt idx="4519">
                  <c:v>-9.7304250000000003</c:v>
                </c:pt>
                <c:pt idx="4520">
                  <c:v>-9.8067770000000003</c:v>
                </c:pt>
                <c:pt idx="4521">
                  <c:v>-9.9705849999999998</c:v>
                </c:pt>
                <c:pt idx="4522">
                  <c:v>-10.056642</c:v>
                </c:pt>
                <c:pt idx="4523">
                  <c:v>-10.179548</c:v>
                </c:pt>
                <c:pt idx="4524">
                  <c:v>-10.277298</c:v>
                </c:pt>
                <c:pt idx="4525">
                  <c:v>-10.381023000000001</c:v>
                </c:pt>
                <c:pt idx="4526">
                  <c:v>-10.444226</c:v>
                </c:pt>
                <c:pt idx="4527">
                  <c:v>-10.595583</c:v>
                </c:pt>
                <c:pt idx="4528">
                  <c:v>-10.688587999999999</c:v>
                </c:pt>
                <c:pt idx="4529">
                  <c:v>-10.820027</c:v>
                </c:pt>
                <c:pt idx="4530">
                  <c:v>-10.926933</c:v>
                </c:pt>
                <c:pt idx="4531">
                  <c:v>-11.048873</c:v>
                </c:pt>
                <c:pt idx="4532">
                  <c:v>-11.168825</c:v>
                </c:pt>
                <c:pt idx="4533">
                  <c:v>-11.326415000000001</c:v>
                </c:pt>
                <c:pt idx="4534">
                  <c:v>-11.439825000000001</c:v>
                </c:pt>
                <c:pt idx="4535">
                  <c:v>-11.532268999999999</c:v>
                </c:pt>
                <c:pt idx="4536">
                  <c:v>-11.70307</c:v>
                </c:pt>
                <c:pt idx="4537">
                  <c:v>-11.791577999999999</c:v>
                </c:pt>
                <c:pt idx="4538">
                  <c:v>-11.939581</c:v>
                </c:pt>
                <c:pt idx="4539">
                  <c:v>-12.069877999999999</c:v>
                </c:pt>
                <c:pt idx="4540">
                  <c:v>-12.242486</c:v>
                </c:pt>
                <c:pt idx="4541">
                  <c:v>-12.37298</c:v>
                </c:pt>
                <c:pt idx="4542">
                  <c:v>-12.537577000000001</c:v>
                </c:pt>
                <c:pt idx="4543">
                  <c:v>-12.714772</c:v>
                </c:pt>
                <c:pt idx="4544">
                  <c:v>-12.894273</c:v>
                </c:pt>
                <c:pt idx="4545">
                  <c:v>-13.058857</c:v>
                </c:pt>
                <c:pt idx="4546">
                  <c:v>-13.235118</c:v>
                </c:pt>
                <c:pt idx="4547">
                  <c:v>-13.409689</c:v>
                </c:pt>
                <c:pt idx="4548">
                  <c:v>-13.608665</c:v>
                </c:pt>
                <c:pt idx="4549">
                  <c:v>-13.755770999999999</c:v>
                </c:pt>
                <c:pt idx="4550">
                  <c:v>-13.926703</c:v>
                </c:pt>
                <c:pt idx="4551">
                  <c:v>-14.121661</c:v>
                </c:pt>
                <c:pt idx="4552">
                  <c:v>-14.296236</c:v>
                </c:pt>
                <c:pt idx="4553">
                  <c:v>-14.465320999999999</c:v>
                </c:pt>
                <c:pt idx="4554">
                  <c:v>-14.583693</c:v>
                </c:pt>
                <c:pt idx="4555">
                  <c:v>-14.760019</c:v>
                </c:pt>
                <c:pt idx="4556">
                  <c:v>-14.992092</c:v>
                </c:pt>
                <c:pt idx="4557">
                  <c:v>-15.061696</c:v>
                </c:pt>
                <c:pt idx="4558">
                  <c:v>-15.232593</c:v>
                </c:pt>
                <c:pt idx="4559">
                  <c:v>-15.524827</c:v>
                </c:pt>
                <c:pt idx="4560">
                  <c:v>-15.389714</c:v>
                </c:pt>
                <c:pt idx="4561">
                  <c:v>-16.088667000000001</c:v>
                </c:pt>
                <c:pt idx="4562">
                  <c:v>-15.654776999999999</c:v>
                </c:pt>
                <c:pt idx="4563">
                  <c:v>-17.129183999999999</c:v>
                </c:pt>
                <c:pt idx="4564">
                  <c:v>-15.681042</c:v>
                </c:pt>
                <c:pt idx="4565">
                  <c:v>-8.5432290000000002</c:v>
                </c:pt>
                <c:pt idx="4566">
                  <c:v>-5.4552870000000002</c:v>
                </c:pt>
                <c:pt idx="4567">
                  <c:v>-2.6667019999999999</c:v>
                </c:pt>
                <c:pt idx="4568">
                  <c:v>-1.11463</c:v>
                </c:pt>
                <c:pt idx="4569">
                  <c:v>-0.28726600000000002</c:v>
                </c:pt>
                <c:pt idx="4570">
                  <c:v>8.3058999999999994E-2</c:v>
                </c:pt>
                <c:pt idx="4571">
                  <c:v>0.20640500000000001</c:v>
                </c:pt>
                <c:pt idx="4572">
                  <c:v>0.20419499999999999</c:v>
                </c:pt>
                <c:pt idx="4573">
                  <c:v>0.20901500000000001</c:v>
                </c:pt>
                <c:pt idx="4574">
                  <c:v>0.22003200000000001</c:v>
                </c:pt>
                <c:pt idx="4575">
                  <c:v>0.31175999999999998</c:v>
                </c:pt>
                <c:pt idx="4576">
                  <c:v>0.36456300000000003</c:v>
                </c:pt>
                <c:pt idx="4577">
                  <c:v>0.43162499999999998</c:v>
                </c:pt>
                <c:pt idx="4578">
                  <c:v>0.52124800000000004</c:v>
                </c:pt>
                <c:pt idx="4579">
                  <c:v>0.57728000000000002</c:v>
                </c:pt>
                <c:pt idx="4580">
                  <c:v>0.789381</c:v>
                </c:pt>
                <c:pt idx="4581">
                  <c:v>1.1107260000000001</c:v>
                </c:pt>
                <c:pt idx="4582">
                  <c:v>1.4396260000000001</c:v>
                </c:pt>
                <c:pt idx="4583">
                  <c:v>2.388719</c:v>
                </c:pt>
                <c:pt idx="4584">
                  <c:v>4.1840060000000001</c:v>
                </c:pt>
                <c:pt idx="4585">
                  <c:v>5.0801550000000004</c:v>
                </c:pt>
                <c:pt idx="4586">
                  <c:v>-2.1656439999999999</c:v>
                </c:pt>
                <c:pt idx="4587">
                  <c:v>-3.1171190000000002</c:v>
                </c:pt>
                <c:pt idx="4588">
                  <c:v>-4.1019800000000002</c:v>
                </c:pt>
                <c:pt idx="4589">
                  <c:v>-4.7423799999999998</c:v>
                </c:pt>
                <c:pt idx="4590">
                  <c:v>-5.2651909999999997</c:v>
                </c:pt>
                <c:pt idx="4591">
                  <c:v>-5.6142120000000002</c:v>
                </c:pt>
                <c:pt idx="4592">
                  <c:v>-4.9466530000000004</c:v>
                </c:pt>
                <c:pt idx="4593">
                  <c:v>-4.8219240000000001</c:v>
                </c:pt>
                <c:pt idx="4594">
                  <c:v>-4.9353819999999997</c:v>
                </c:pt>
                <c:pt idx="4595">
                  <c:v>-5.2044920000000001</c:v>
                </c:pt>
                <c:pt idx="4596">
                  <c:v>-5.0569509999999998</c:v>
                </c:pt>
                <c:pt idx="4597">
                  <c:v>-4.8549220000000002</c:v>
                </c:pt>
                <c:pt idx="4598">
                  <c:v>-4.9987139999999997</c:v>
                </c:pt>
                <c:pt idx="4599">
                  <c:v>-5.2014149999999999</c:v>
                </c:pt>
                <c:pt idx="4600">
                  <c:v>-5.2579260000000003</c:v>
                </c:pt>
                <c:pt idx="4601">
                  <c:v>-5.2894240000000003</c:v>
                </c:pt>
                <c:pt idx="4602">
                  <c:v>-5.1991860000000001</c:v>
                </c:pt>
                <c:pt idx="4603">
                  <c:v>-5.1338699999999999</c:v>
                </c:pt>
                <c:pt idx="4604">
                  <c:v>-5.1876350000000002</c:v>
                </c:pt>
                <c:pt idx="4605">
                  <c:v>-5.2910589999999997</c:v>
                </c:pt>
                <c:pt idx="4606">
                  <c:v>-5.3434939999999997</c:v>
                </c:pt>
                <c:pt idx="4607">
                  <c:v>-5.3313259999999998</c:v>
                </c:pt>
                <c:pt idx="4608">
                  <c:v>-5.3172189999999997</c:v>
                </c:pt>
                <c:pt idx="4609">
                  <c:v>-5.3108420000000001</c:v>
                </c:pt>
                <c:pt idx="4610">
                  <c:v>-5.2815089999999998</c:v>
                </c:pt>
                <c:pt idx="4611">
                  <c:v>-5.3288469999999997</c:v>
                </c:pt>
                <c:pt idx="4612">
                  <c:v>-5.3609150000000003</c:v>
                </c:pt>
                <c:pt idx="4613">
                  <c:v>-5.3637790000000001</c:v>
                </c:pt>
                <c:pt idx="4614">
                  <c:v>-5.3732199999999999</c:v>
                </c:pt>
                <c:pt idx="4615">
                  <c:v>-5.3672219999999999</c:v>
                </c:pt>
                <c:pt idx="4616">
                  <c:v>-5.3633509999999998</c:v>
                </c:pt>
                <c:pt idx="4617">
                  <c:v>-5.3725459999999998</c:v>
                </c:pt>
                <c:pt idx="4618">
                  <c:v>-5.3737750000000002</c:v>
                </c:pt>
                <c:pt idx="4619">
                  <c:v>-5.3711169999999999</c:v>
                </c:pt>
                <c:pt idx="4620">
                  <c:v>-5.3182470000000004</c:v>
                </c:pt>
                <c:pt idx="4621">
                  <c:v>-5.3101279999999997</c:v>
                </c:pt>
                <c:pt idx="4622">
                  <c:v>-5.3418809999999999</c:v>
                </c:pt>
                <c:pt idx="4623">
                  <c:v>-5.3345840000000004</c:v>
                </c:pt>
                <c:pt idx="4624">
                  <c:v>-5.3451009999999997</c:v>
                </c:pt>
                <c:pt idx="4625">
                  <c:v>-5.361904</c:v>
                </c:pt>
                <c:pt idx="4626">
                  <c:v>-5.3460900000000002</c:v>
                </c:pt>
                <c:pt idx="4627">
                  <c:v>-5.3200500000000002</c:v>
                </c:pt>
                <c:pt idx="4628">
                  <c:v>-5.3352899999999996</c:v>
                </c:pt>
                <c:pt idx="4629">
                  <c:v>-5.3569269999999998</c:v>
                </c:pt>
                <c:pt idx="4630">
                  <c:v>-5.3106460000000002</c:v>
                </c:pt>
                <c:pt idx="4631">
                  <c:v>-5.3568619999999996</c:v>
                </c:pt>
                <c:pt idx="4632">
                  <c:v>-5.3299339999999997</c:v>
                </c:pt>
                <c:pt idx="4633">
                  <c:v>-5.285444</c:v>
                </c:pt>
                <c:pt idx="4634">
                  <c:v>-5.3022910000000003</c:v>
                </c:pt>
                <c:pt idx="4635">
                  <c:v>-5.2644099999999998</c:v>
                </c:pt>
                <c:pt idx="4636">
                  <c:v>-5.29068</c:v>
                </c:pt>
                <c:pt idx="4637">
                  <c:v>-5.2791889999999997</c:v>
                </c:pt>
                <c:pt idx="4638">
                  <c:v>-5.2754899999999996</c:v>
                </c:pt>
                <c:pt idx="4639">
                  <c:v>-5.2901689999999997</c:v>
                </c:pt>
                <c:pt idx="4640">
                  <c:v>-5.3157719999999999</c:v>
                </c:pt>
                <c:pt idx="4641">
                  <c:v>-5.3236939999999997</c:v>
                </c:pt>
                <c:pt idx="4642">
                  <c:v>-5.2967409999999999</c:v>
                </c:pt>
                <c:pt idx="4643">
                  <c:v>-5.3443649999999998</c:v>
                </c:pt>
                <c:pt idx="4644">
                  <c:v>-5.3488810000000004</c:v>
                </c:pt>
                <c:pt idx="4645">
                  <c:v>-5.3576040000000003</c:v>
                </c:pt>
                <c:pt idx="4646">
                  <c:v>-5.3803200000000002</c:v>
                </c:pt>
                <c:pt idx="4647">
                  <c:v>-5.3703940000000001</c:v>
                </c:pt>
                <c:pt idx="4648">
                  <c:v>-5.3677440000000001</c:v>
                </c:pt>
                <c:pt idx="4649">
                  <c:v>-5.3237019999999999</c:v>
                </c:pt>
                <c:pt idx="4650">
                  <c:v>-5.3164930000000004</c:v>
                </c:pt>
                <c:pt idx="4651">
                  <c:v>-5.3145100000000003</c:v>
                </c:pt>
                <c:pt idx="4652">
                  <c:v>-5.3577459999999997</c:v>
                </c:pt>
                <c:pt idx="4653">
                  <c:v>-5.3582109999999998</c:v>
                </c:pt>
                <c:pt idx="4654">
                  <c:v>-5.4071179999999996</c:v>
                </c:pt>
                <c:pt idx="4655">
                  <c:v>-5.4197170000000003</c:v>
                </c:pt>
                <c:pt idx="4656">
                  <c:v>-5.4514699999999996</c:v>
                </c:pt>
                <c:pt idx="4657">
                  <c:v>-5.4549729999999998</c:v>
                </c:pt>
                <c:pt idx="4658">
                  <c:v>-5.4771580000000002</c:v>
                </c:pt>
                <c:pt idx="4659">
                  <c:v>-5.4749150000000002</c:v>
                </c:pt>
                <c:pt idx="4660">
                  <c:v>-5.5118910000000003</c:v>
                </c:pt>
                <c:pt idx="4661">
                  <c:v>-5.470326</c:v>
                </c:pt>
                <c:pt idx="4662">
                  <c:v>-5.5304690000000001</c:v>
                </c:pt>
                <c:pt idx="4663">
                  <c:v>-5.5428269999999999</c:v>
                </c:pt>
                <c:pt idx="4664">
                  <c:v>-5.5121880000000001</c:v>
                </c:pt>
                <c:pt idx="4665">
                  <c:v>-5.545147</c:v>
                </c:pt>
                <c:pt idx="4666">
                  <c:v>-5.5813980000000001</c:v>
                </c:pt>
                <c:pt idx="4667">
                  <c:v>-5.5793350000000004</c:v>
                </c:pt>
                <c:pt idx="4668">
                  <c:v>-5.6147400000000003</c:v>
                </c:pt>
                <c:pt idx="4669">
                  <c:v>-5.5906529999999997</c:v>
                </c:pt>
                <c:pt idx="4670">
                  <c:v>-5.5557869999999996</c:v>
                </c:pt>
                <c:pt idx="4671">
                  <c:v>-5.5640479999999997</c:v>
                </c:pt>
                <c:pt idx="4672">
                  <c:v>-5.5807570000000002</c:v>
                </c:pt>
                <c:pt idx="4673">
                  <c:v>-5.5943579999999997</c:v>
                </c:pt>
                <c:pt idx="4674">
                  <c:v>-5.6180490000000001</c:v>
                </c:pt>
                <c:pt idx="4675">
                  <c:v>-5.6614740000000001</c:v>
                </c:pt>
                <c:pt idx="4676">
                  <c:v>-5.6912849999999997</c:v>
                </c:pt>
                <c:pt idx="4677">
                  <c:v>-5.7217650000000004</c:v>
                </c:pt>
                <c:pt idx="4678">
                  <c:v>-5.7474239999999996</c:v>
                </c:pt>
                <c:pt idx="4679">
                  <c:v>-5.7611299999999996</c:v>
                </c:pt>
                <c:pt idx="4680">
                  <c:v>-5.779007</c:v>
                </c:pt>
                <c:pt idx="4681">
                  <c:v>-5.7733699999999999</c:v>
                </c:pt>
                <c:pt idx="4682">
                  <c:v>-5.8179379999999998</c:v>
                </c:pt>
                <c:pt idx="4683">
                  <c:v>-5.8701920000000003</c:v>
                </c:pt>
                <c:pt idx="4684">
                  <c:v>-5.7998139999999996</c:v>
                </c:pt>
                <c:pt idx="4685">
                  <c:v>-5.7978129999999997</c:v>
                </c:pt>
                <c:pt idx="4686">
                  <c:v>-5.8182140000000002</c:v>
                </c:pt>
                <c:pt idx="4687">
                  <c:v>-5.7995539999999997</c:v>
                </c:pt>
                <c:pt idx="4688">
                  <c:v>-5.8450449999999998</c:v>
                </c:pt>
                <c:pt idx="4689">
                  <c:v>-5.8658729999999997</c:v>
                </c:pt>
                <c:pt idx="4690">
                  <c:v>-5.9220230000000003</c:v>
                </c:pt>
                <c:pt idx="4691">
                  <c:v>-5.9360480000000004</c:v>
                </c:pt>
                <c:pt idx="4692">
                  <c:v>-5.9707939999999997</c:v>
                </c:pt>
                <c:pt idx="4693">
                  <c:v>-5.9979719999999999</c:v>
                </c:pt>
                <c:pt idx="4694">
                  <c:v>-6.0485379999999997</c:v>
                </c:pt>
                <c:pt idx="4695">
                  <c:v>-6.0779439999999996</c:v>
                </c:pt>
                <c:pt idx="4696">
                  <c:v>-6.1188529999999997</c:v>
                </c:pt>
                <c:pt idx="4697">
                  <c:v>-6.1755839999999997</c:v>
                </c:pt>
                <c:pt idx="4698">
                  <c:v>-6.1925840000000001</c:v>
                </c:pt>
                <c:pt idx="4699">
                  <c:v>-6.2054280000000004</c:v>
                </c:pt>
                <c:pt idx="4700">
                  <c:v>-6.2357500000000003</c:v>
                </c:pt>
                <c:pt idx="4701">
                  <c:v>-6.3011860000000004</c:v>
                </c:pt>
                <c:pt idx="4702">
                  <c:v>-6.2984309999999999</c:v>
                </c:pt>
                <c:pt idx="4703">
                  <c:v>-6.3338609999999997</c:v>
                </c:pt>
                <c:pt idx="4704">
                  <c:v>-6.4029959999999999</c:v>
                </c:pt>
                <c:pt idx="4705">
                  <c:v>-6.4193530000000001</c:v>
                </c:pt>
                <c:pt idx="4706">
                  <c:v>-6.4590139999999998</c:v>
                </c:pt>
                <c:pt idx="4707">
                  <c:v>-6.5020119999999997</c:v>
                </c:pt>
                <c:pt idx="4708">
                  <c:v>-6.538754</c:v>
                </c:pt>
                <c:pt idx="4709">
                  <c:v>-6.5624589999999996</c:v>
                </c:pt>
                <c:pt idx="4710">
                  <c:v>-6.6172820000000003</c:v>
                </c:pt>
                <c:pt idx="4711">
                  <c:v>-6.6417719999999996</c:v>
                </c:pt>
                <c:pt idx="4712">
                  <c:v>-6.7371080000000001</c:v>
                </c:pt>
                <c:pt idx="4713">
                  <c:v>-6.7782539999999996</c:v>
                </c:pt>
                <c:pt idx="4714">
                  <c:v>-6.8890849999999997</c:v>
                </c:pt>
                <c:pt idx="4715">
                  <c:v>-6.951975</c:v>
                </c:pt>
                <c:pt idx="4716">
                  <c:v>-6.9916869999999998</c:v>
                </c:pt>
                <c:pt idx="4717">
                  <c:v>-7.1008870000000002</c:v>
                </c:pt>
                <c:pt idx="4718">
                  <c:v>-7.2000650000000004</c:v>
                </c:pt>
                <c:pt idx="4719">
                  <c:v>-7.2291499999999997</c:v>
                </c:pt>
                <c:pt idx="4720">
                  <c:v>-7.3291519999999997</c:v>
                </c:pt>
                <c:pt idx="4721">
                  <c:v>-7.3442569999999998</c:v>
                </c:pt>
                <c:pt idx="4722">
                  <c:v>-7.4076250000000003</c:v>
                </c:pt>
                <c:pt idx="4723">
                  <c:v>-7.4749129999999999</c:v>
                </c:pt>
                <c:pt idx="4724">
                  <c:v>-7.6001339999999997</c:v>
                </c:pt>
                <c:pt idx="4725">
                  <c:v>-7.6794549999999999</c:v>
                </c:pt>
                <c:pt idx="4726">
                  <c:v>-7.7333850000000002</c:v>
                </c:pt>
                <c:pt idx="4727">
                  <c:v>-7.7797599999999996</c:v>
                </c:pt>
                <c:pt idx="4728">
                  <c:v>-7.8488449999999998</c:v>
                </c:pt>
                <c:pt idx="4729">
                  <c:v>-7.9361620000000004</c:v>
                </c:pt>
                <c:pt idx="4730">
                  <c:v>-8.0005070000000007</c:v>
                </c:pt>
                <c:pt idx="4731">
                  <c:v>-8.0618269999999992</c:v>
                </c:pt>
                <c:pt idx="4732">
                  <c:v>-8.1130119999999994</c:v>
                </c:pt>
                <c:pt idx="4733">
                  <c:v>-8.1746859999999995</c:v>
                </c:pt>
                <c:pt idx="4734">
                  <c:v>-8.2316870000000009</c:v>
                </c:pt>
                <c:pt idx="4735">
                  <c:v>-8.2912049999999997</c:v>
                </c:pt>
                <c:pt idx="4736">
                  <c:v>-8.3109029999999997</c:v>
                </c:pt>
                <c:pt idx="4737">
                  <c:v>-8.3996530000000007</c:v>
                </c:pt>
                <c:pt idx="4738">
                  <c:v>-8.4377639999999996</c:v>
                </c:pt>
                <c:pt idx="4739">
                  <c:v>-8.4600410000000004</c:v>
                </c:pt>
                <c:pt idx="4740">
                  <c:v>-8.5256220000000003</c:v>
                </c:pt>
                <c:pt idx="4741">
                  <c:v>-8.5230099999999993</c:v>
                </c:pt>
                <c:pt idx="4742">
                  <c:v>-8.5611879999999996</c:v>
                </c:pt>
                <c:pt idx="4743">
                  <c:v>-8.6140100000000004</c:v>
                </c:pt>
                <c:pt idx="4744">
                  <c:v>-8.6950730000000007</c:v>
                </c:pt>
                <c:pt idx="4745">
                  <c:v>-8.7265309999999996</c:v>
                </c:pt>
                <c:pt idx="4746">
                  <c:v>-8.7924360000000004</c:v>
                </c:pt>
                <c:pt idx="4747">
                  <c:v>-8.8562919999999998</c:v>
                </c:pt>
                <c:pt idx="4748">
                  <c:v>-8.8871559999999992</c:v>
                </c:pt>
                <c:pt idx="4749">
                  <c:v>-8.960172</c:v>
                </c:pt>
                <c:pt idx="4750">
                  <c:v>-9.0141659999999995</c:v>
                </c:pt>
                <c:pt idx="4751">
                  <c:v>-9.0668889999999998</c:v>
                </c:pt>
                <c:pt idx="4752">
                  <c:v>-9.1249339999999997</c:v>
                </c:pt>
                <c:pt idx="4753">
                  <c:v>-9.1713290000000001</c:v>
                </c:pt>
                <c:pt idx="4754">
                  <c:v>-9.257244</c:v>
                </c:pt>
                <c:pt idx="4755">
                  <c:v>-9.3080359999999995</c:v>
                </c:pt>
                <c:pt idx="4756">
                  <c:v>-9.3925230000000006</c:v>
                </c:pt>
                <c:pt idx="4757">
                  <c:v>-9.4341889999999999</c:v>
                </c:pt>
                <c:pt idx="4758">
                  <c:v>-9.4969739999999998</c:v>
                </c:pt>
                <c:pt idx="4759">
                  <c:v>-9.5643019999999996</c:v>
                </c:pt>
                <c:pt idx="4760">
                  <c:v>-9.6059350000000006</c:v>
                </c:pt>
                <c:pt idx="4761">
                  <c:v>-9.6753540000000005</c:v>
                </c:pt>
                <c:pt idx="4762">
                  <c:v>-9.7219560000000005</c:v>
                </c:pt>
                <c:pt idx="4763">
                  <c:v>-9.7833550000000002</c:v>
                </c:pt>
                <c:pt idx="4764">
                  <c:v>-9.8561890000000005</c:v>
                </c:pt>
                <c:pt idx="4765">
                  <c:v>-9.9073530000000005</c:v>
                </c:pt>
                <c:pt idx="4766">
                  <c:v>-10.030288000000001</c:v>
                </c:pt>
                <c:pt idx="4767">
                  <c:v>-10.117063999999999</c:v>
                </c:pt>
                <c:pt idx="4768">
                  <c:v>-10.193814</c:v>
                </c:pt>
                <c:pt idx="4769">
                  <c:v>-10.271737</c:v>
                </c:pt>
                <c:pt idx="4770">
                  <c:v>-10.4247</c:v>
                </c:pt>
                <c:pt idx="4771">
                  <c:v>-10.530161</c:v>
                </c:pt>
                <c:pt idx="4772">
                  <c:v>-10.603815000000001</c:v>
                </c:pt>
                <c:pt idx="4773">
                  <c:v>-10.699393000000001</c:v>
                </c:pt>
                <c:pt idx="4774">
                  <c:v>-10.835507</c:v>
                </c:pt>
                <c:pt idx="4775">
                  <c:v>-10.95246</c:v>
                </c:pt>
                <c:pt idx="4776">
                  <c:v>-11.07442</c:v>
                </c:pt>
                <c:pt idx="4777">
                  <c:v>-11.205332</c:v>
                </c:pt>
                <c:pt idx="4778">
                  <c:v>-11.342794</c:v>
                </c:pt>
                <c:pt idx="4779">
                  <c:v>-11.456274000000001</c:v>
                </c:pt>
                <c:pt idx="4780">
                  <c:v>-11.564981</c:v>
                </c:pt>
                <c:pt idx="4781">
                  <c:v>-11.712001000000001</c:v>
                </c:pt>
                <c:pt idx="4782">
                  <c:v>-11.842293</c:v>
                </c:pt>
                <c:pt idx="4783">
                  <c:v>-11.933824</c:v>
                </c:pt>
                <c:pt idx="4784">
                  <c:v>-12.141702</c:v>
                </c:pt>
                <c:pt idx="4785">
                  <c:v>-12.251823999999999</c:v>
                </c:pt>
                <c:pt idx="4786">
                  <c:v>-12.378811000000001</c:v>
                </c:pt>
                <c:pt idx="4787">
                  <c:v>-12.516835</c:v>
                </c:pt>
                <c:pt idx="4788">
                  <c:v>-12.753563</c:v>
                </c:pt>
                <c:pt idx="4789">
                  <c:v>-12.893245</c:v>
                </c:pt>
                <c:pt idx="4790">
                  <c:v>-13.117160999999999</c:v>
                </c:pt>
                <c:pt idx="4791">
                  <c:v>-13.247985999999999</c:v>
                </c:pt>
                <c:pt idx="4792">
                  <c:v>-13.460678</c:v>
                </c:pt>
                <c:pt idx="4793">
                  <c:v>-13.604421</c:v>
                </c:pt>
                <c:pt idx="4794">
                  <c:v>-13.764590999999999</c:v>
                </c:pt>
                <c:pt idx="4795">
                  <c:v>-13.95163</c:v>
                </c:pt>
                <c:pt idx="4796">
                  <c:v>-14.110424999999999</c:v>
                </c:pt>
                <c:pt idx="4797">
                  <c:v>-14.249855</c:v>
                </c:pt>
                <c:pt idx="4798">
                  <c:v>-14.39775</c:v>
                </c:pt>
                <c:pt idx="4799">
                  <c:v>-14.601623</c:v>
                </c:pt>
                <c:pt idx="4800">
                  <c:v>-14.778456</c:v>
                </c:pt>
                <c:pt idx="4801">
                  <c:v>-14.932407</c:v>
                </c:pt>
                <c:pt idx="4802">
                  <c:v>-15.143908</c:v>
                </c:pt>
                <c:pt idx="4803">
                  <c:v>-15.337961</c:v>
                </c:pt>
                <c:pt idx="4804">
                  <c:v>-15.605426</c:v>
                </c:pt>
                <c:pt idx="4805">
                  <c:v>-8.6494800000000005</c:v>
                </c:pt>
                <c:pt idx="4806">
                  <c:v>-4.6156860000000002</c:v>
                </c:pt>
                <c:pt idx="4807">
                  <c:v>-2.202035</c:v>
                </c:pt>
                <c:pt idx="4808">
                  <c:v>-0.71113700000000002</c:v>
                </c:pt>
                <c:pt idx="4809">
                  <c:v>-5.8631000000000003E-2</c:v>
                </c:pt>
                <c:pt idx="4810">
                  <c:v>0.18442600000000001</c:v>
                </c:pt>
                <c:pt idx="4811">
                  <c:v>0.194993</c:v>
                </c:pt>
                <c:pt idx="4812">
                  <c:v>0.20266200000000001</c:v>
                </c:pt>
                <c:pt idx="4813">
                  <c:v>0.226906</c:v>
                </c:pt>
                <c:pt idx="4814">
                  <c:v>0.316415</c:v>
                </c:pt>
                <c:pt idx="4815">
                  <c:v>0.378635</c:v>
                </c:pt>
                <c:pt idx="4816">
                  <c:v>0.405082</c:v>
                </c:pt>
                <c:pt idx="4817">
                  <c:v>0.53029000000000004</c:v>
                </c:pt>
                <c:pt idx="4818">
                  <c:v>0.62725399999999998</c:v>
                </c:pt>
                <c:pt idx="4819">
                  <c:v>0.73499700000000001</c:v>
                </c:pt>
                <c:pt idx="4820">
                  <c:v>0.96079700000000001</c:v>
                </c:pt>
                <c:pt idx="4821">
                  <c:v>1.21072</c:v>
                </c:pt>
                <c:pt idx="4822">
                  <c:v>1.6173979999999999</c:v>
                </c:pt>
                <c:pt idx="4823">
                  <c:v>2.9796499999999999</c:v>
                </c:pt>
                <c:pt idx="4824">
                  <c:v>3.5033370000000001</c:v>
                </c:pt>
                <c:pt idx="4825">
                  <c:v>-2.912922</c:v>
                </c:pt>
                <c:pt idx="4826">
                  <c:v>-3.480213</c:v>
                </c:pt>
                <c:pt idx="4827">
                  <c:v>-4.3479700000000001</c:v>
                </c:pt>
                <c:pt idx="4828">
                  <c:v>-4.9543999999999997</c:v>
                </c:pt>
                <c:pt idx="4829">
                  <c:v>-5.6240170000000003</c:v>
                </c:pt>
                <c:pt idx="4830">
                  <c:v>-5.8348789999999999</c:v>
                </c:pt>
                <c:pt idx="4831">
                  <c:v>-5.0872539999999997</c:v>
                </c:pt>
                <c:pt idx="4832">
                  <c:v>-5.0065939999999998</c:v>
                </c:pt>
                <c:pt idx="4833">
                  <c:v>-5.1179810000000003</c:v>
                </c:pt>
                <c:pt idx="4834">
                  <c:v>-5.58033</c:v>
                </c:pt>
                <c:pt idx="4835">
                  <c:v>-5.1856280000000003</c:v>
                </c:pt>
                <c:pt idx="4836">
                  <c:v>-5.2088559999999999</c:v>
                </c:pt>
                <c:pt idx="4837">
                  <c:v>-5.358161</c:v>
                </c:pt>
                <c:pt idx="4838">
                  <c:v>-5.5531560000000004</c:v>
                </c:pt>
                <c:pt idx="4839">
                  <c:v>-5.6975009999999999</c:v>
                </c:pt>
                <c:pt idx="4840">
                  <c:v>-5.7662199999999997</c:v>
                </c:pt>
                <c:pt idx="4841">
                  <c:v>-5.7061080000000004</c:v>
                </c:pt>
                <c:pt idx="4842">
                  <c:v>-5.6742549999999996</c:v>
                </c:pt>
                <c:pt idx="4843">
                  <c:v>-5.7520239999999996</c:v>
                </c:pt>
                <c:pt idx="4844">
                  <c:v>-5.891076</c:v>
                </c:pt>
                <c:pt idx="4845">
                  <c:v>-5.9347289999999999</c:v>
                </c:pt>
                <c:pt idx="4846">
                  <c:v>-6.0287509999999997</c:v>
                </c:pt>
                <c:pt idx="4847">
                  <c:v>-6.0328949999999999</c:v>
                </c:pt>
                <c:pt idx="4848">
                  <c:v>-6.0673000000000004</c:v>
                </c:pt>
                <c:pt idx="4849">
                  <c:v>-6.0819179999999999</c:v>
                </c:pt>
                <c:pt idx="4850">
                  <c:v>-6.0605669999999998</c:v>
                </c:pt>
                <c:pt idx="4851">
                  <c:v>-6.0819809999999999</c:v>
                </c:pt>
                <c:pt idx="4852">
                  <c:v>-6.0907200000000001</c:v>
                </c:pt>
                <c:pt idx="4853">
                  <c:v>-6.0779569999999996</c:v>
                </c:pt>
                <c:pt idx="4854">
                  <c:v>-6.0495020000000004</c:v>
                </c:pt>
                <c:pt idx="4855">
                  <c:v>-5.9766919999999999</c:v>
                </c:pt>
                <c:pt idx="4856">
                  <c:v>-6.012702</c:v>
                </c:pt>
                <c:pt idx="4857">
                  <c:v>-5.9797159999999998</c:v>
                </c:pt>
                <c:pt idx="4858">
                  <c:v>-5.975943</c:v>
                </c:pt>
                <c:pt idx="4859">
                  <c:v>-5.9286529999999997</c:v>
                </c:pt>
                <c:pt idx="4860">
                  <c:v>-5.9533459999999998</c:v>
                </c:pt>
                <c:pt idx="4861">
                  <c:v>-5.9307030000000003</c:v>
                </c:pt>
                <c:pt idx="4862">
                  <c:v>-5.9083050000000004</c:v>
                </c:pt>
                <c:pt idx="4863">
                  <c:v>-5.8816350000000002</c:v>
                </c:pt>
                <c:pt idx="4864">
                  <c:v>-5.9278050000000002</c:v>
                </c:pt>
                <c:pt idx="4865">
                  <c:v>-5.9250720000000001</c:v>
                </c:pt>
                <c:pt idx="4866">
                  <c:v>-5.9020299999999999</c:v>
                </c:pt>
                <c:pt idx="4867">
                  <c:v>-5.9126669999999999</c:v>
                </c:pt>
                <c:pt idx="4868">
                  <c:v>-5.9167059999999996</c:v>
                </c:pt>
                <c:pt idx="4869">
                  <c:v>-5.9126120000000002</c:v>
                </c:pt>
                <c:pt idx="4870">
                  <c:v>-5.8002570000000002</c:v>
                </c:pt>
                <c:pt idx="4871">
                  <c:v>-5.8045049999999998</c:v>
                </c:pt>
                <c:pt idx="4872">
                  <c:v>-5.7925089999999999</c:v>
                </c:pt>
                <c:pt idx="4873">
                  <c:v>-5.7723839999999997</c:v>
                </c:pt>
                <c:pt idx="4874">
                  <c:v>-5.7987169999999999</c:v>
                </c:pt>
                <c:pt idx="4875">
                  <c:v>-5.8157589999999999</c:v>
                </c:pt>
                <c:pt idx="4876">
                  <c:v>-5.8507879999999997</c:v>
                </c:pt>
                <c:pt idx="4877">
                  <c:v>-5.836449</c:v>
                </c:pt>
                <c:pt idx="4878">
                  <c:v>-5.8276849999999998</c:v>
                </c:pt>
                <c:pt idx="4879">
                  <c:v>-5.864662</c:v>
                </c:pt>
                <c:pt idx="4880">
                  <c:v>-5.8624419999999997</c:v>
                </c:pt>
                <c:pt idx="4881">
                  <c:v>-5.7563430000000002</c:v>
                </c:pt>
                <c:pt idx="4882">
                  <c:v>-5.7652270000000003</c:v>
                </c:pt>
                <c:pt idx="4883">
                  <c:v>-5.7760990000000003</c:v>
                </c:pt>
                <c:pt idx="4884">
                  <c:v>-5.7594729999999998</c:v>
                </c:pt>
                <c:pt idx="4885">
                  <c:v>-5.7985179999999996</c:v>
                </c:pt>
                <c:pt idx="4886">
                  <c:v>-5.8146610000000001</c:v>
                </c:pt>
                <c:pt idx="4887">
                  <c:v>-5.8281489999999998</c:v>
                </c:pt>
                <c:pt idx="4888">
                  <c:v>-5.8597190000000001</c:v>
                </c:pt>
                <c:pt idx="4889">
                  <c:v>-5.85419</c:v>
                </c:pt>
                <c:pt idx="4890">
                  <c:v>-5.8964930000000004</c:v>
                </c:pt>
                <c:pt idx="4891">
                  <c:v>-5.8944039999999998</c:v>
                </c:pt>
                <c:pt idx="4892">
                  <c:v>-5.8871060000000002</c:v>
                </c:pt>
                <c:pt idx="4893">
                  <c:v>-5.9116479999999996</c:v>
                </c:pt>
                <c:pt idx="4894">
                  <c:v>-5.8789280000000002</c:v>
                </c:pt>
                <c:pt idx="4895">
                  <c:v>-5.8974609999999998</c:v>
                </c:pt>
                <c:pt idx="4896">
                  <c:v>-5.8897539999999999</c:v>
                </c:pt>
                <c:pt idx="4897">
                  <c:v>-5.9024010000000002</c:v>
                </c:pt>
                <c:pt idx="4898">
                  <c:v>-5.9051900000000002</c:v>
                </c:pt>
                <c:pt idx="4899">
                  <c:v>-5.9400329999999997</c:v>
                </c:pt>
                <c:pt idx="4900">
                  <c:v>-5.9547480000000004</c:v>
                </c:pt>
                <c:pt idx="4901">
                  <c:v>-5.9690789999999998</c:v>
                </c:pt>
                <c:pt idx="4902">
                  <c:v>-5.9824349999999997</c:v>
                </c:pt>
                <c:pt idx="4903">
                  <c:v>-5.9717729999999998</c:v>
                </c:pt>
                <c:pt idx="4904">
                  <c:v>-5.9795509999999998</c:v>
                </c:pt>
                <c:pt idx="4905">
                  <c:v>-5.9874780000000003</c:v>
                </c:pt>
                <c:pt idx="4906">
                  <c:v>-5.9974959999999999</c:v>
                </c:pt>
                <c:pt idx="4907">
                  <c:v>-6.0417180000000004</c:v>
                </c:pt>
                <c:pt idx="4908">
                  <c:v>-6.0000010000000001</c:v>
                </c:pt>
                <c:pt idx="4909">
                  <c:v>-6.083971</c:v>
                </c:pt>
                <c:pt idx="4910">
                  <c:v>-6.058179</c:v>
                </c:pt>
                <c:pt idx="4911">
                  <c:v>-5.9902870000000004</c:v>
                </c:pt>
                <c:pt idx="4912">
                  <c:v>-6.0041070000000003</c:v>
                </c:pt>
                <c:pt idx="4913">
                  <c:v>-5.9967600000000001</c:v>
                </c:pt>
                <c:pt idx="4914">
                  <c:v>-6.0138420000000004</c:v>
                </c:pt>
                <c:pt idx="4915">
                  <c:v>-6.0481949999999998</c:v>
                </c:pt>
                <c:pt idx="4916">
                  <c:v>-6.0849339999999996</c:v>
                </c:pt>
                <c:pt idx="4917">
                  <c:v>-6.1197710000000001</c:v>
                </c:pt>
                <c:pt idx="4918">
                  <c:v>-6.1297439999999996</c:v>
                </c:pt>
                <c:pt idx="4919">
                  <c:v>-6.1419420000000002</c:v>
                </c:pt>
                <c:pt idx="4920">
                  <c:v>-6.1449829999999999</c:v>
                </c:pt>
                <c:pt idx="4921">
                  <c:v>-6.1799030000000004</c:v>
                </c:pt>
                <c:pt idx="4922">
                  <c:v>-6.2110010000000004</c:v>
                </c:pt>
                <c:pt idx="4923">
                  <c:v>-6.2283900000000001</c:v>
                </c:pt>
                <c:pt idx="4924">
                  <c:v>-6.2610840000000003</c:v>
                </c:pt>
                <c:pt idx="4925">
                  <c:v>-6.2495200000000004</c:v>
                </c:pt>
                <c:pt idx="4926">
                  <c:v>-6.2664049999999998</c:v>
                </c:pt>
                <c:pt idx="4927">
                  <c:v>-6.3170200000000003</c:v>
                </c:pt>
                <c:pt idx="4928">
                  <c:v>-6.3190229999999996</c:v>
                </c:pt>
                <c:pt idx="4929">
                  <c:v>-6.3559919999999996</c:v>
                </c:pt>
                <c:pt idx="4930">
                  <c:v>-6.4221640000000004</c:v>
                </c:pt>
                <c:pt idx="4931">
                  <c:v>-6.3867859999999999</c:v>
                </c:pt>
                <c:pt idx="4932">
                  <c:v>-6.4284860000000004</c:v>
                </c:pt>
                <c:pt idx="4933">
                  <c:v>-6.4618000000000002</c:v>
                </c:pt>
                <c:pt idx="4934">
                  <c:v>-6.499263</c:v>
                </c:pt>
                <c:pt idx="4935">
                  <c:v>-6.5001509999999998</c:v>
                </c:pt>
                <c:pt idx="4936">
                  <c:v>-6.5257149999999999</c:v>
                </c:pt>
                <c:pt idx="4937">
                  <c:v>-6.5435889999999999</c:v>
                </c:pt>
                <c:pt idx="4938">
                  <c:v>-6.5383310000000003</c:v>
                </c:pt>
                <c:pt idx="4939">
                  <c:v>-6.5621559999999999</c:v>
                </c:pt>
                <c:pt idx="4940">
                  <c:v>-6.5254260000000004</c:v>
                </c:pt>
                <c:pt idx="4941">
                  <c:v>-6.5637489999999996</c:v>
                </c:pt>
                <c:pt idx="4942">
                  <c:v>-6.6068379999999998</c:v>
                </c:pt>
                <c:pt idx="4943">
                  <c:v>-6.6770820000000004</c:v>
                </c:pt>
                <c:pt idx="4944">
                  <c:v>-6.6974929999999997</c:v>
                </c:pt>
                <c:pt idx="4945">
                  <c:v>-6.7608870000000003</c:v>
                </c:pt>
                <c:pt idx="4946">
                  <c:v>-6.7965720000000003</c:v>
                </c:pt>
                <c:pt idx="4947">
                  <c:v>-6.7957130000000001</c:v>
                </c:pt>
                <c:pt idx="4948">
                  <c:v>-6.8577519999999996</c:v>
                </c:pt>
                <c:pt idx="4949">
                  <c:v>-6.9116939999999998</c:v>
                </c:pt>
                <c:pt idx="4950">
                  <c:v>-6.9587430000000001</c:v>
                </c:pt>
                <c:pt idx="4951">
                  <c:v>-7.0026419999999998</c:v>
                </c:pt>
                <c:pt idx="4952">
                  <c:v>-7.042783</c:v>
                </c:pt>
                <c:pt idx="4953">
                  <c:v>-7.0987119999999999</c:v>
                </c:pt>
                <c:pt idx="4954">
                  <c:v>-7.151262</c:v>
                </c:pt>
                <c:pt idx="4955">
                  <c:v>-7.1721579999999996</c:v>
                </c:pt>
                <c:pt idx="4956">
                  <c:v>-7.0850900000000001</c:v>
                </c:pt>
                <c:pt idx="4957">
                  <c:v>-7.1189390000000001</c:v>
                </c:pt>
                <c:pt idx="4958">
                  <c:v>-7.1499249999999996</c:v>
                </c:pt>
                <c:pt idx="4959">
                  <c:v>-7.2418699999999996</c:v>
                </c:pt>
                <c:pt idx="4960">
                  <c:v>-7.3016459999999999</c:v>
                </c:pt>
                <c:pt idx="4961">
                  <c:v>-7.3253310000000003</c:v>
                </c:pt>
                <c:pt idx="4962">
                  <c:v>-7.3608539999999998</c:v>
                </c:pt>
                <c:pt idx="4963">
                  <c:v>-7.4405749999999999</c:v>
                </c:pt>
                <c:pt idx="4964">
                  <c:v>-7.5101279999999999</c:v>
                </c:pt>
                <c:pt idx="4965">
                  <c:v>-7.5439189999999998</c:v>
                </c:pt>
                <c:pt idx="4966">
                  <c:v>-7.613747</c:v>
                </c:pt>
                <c:pt idx="4967">
                  <c:v>-7.6646010000000002</c:v>
                </c:pt>
                <c:pt idx="4968">
                  <c:v>-7.7066319999999999</c:v>
                </c:pt>
                <c:pt idx="4969">
                  <c:v>-7.7734800000000002</c:v>
                </c:pt>
                <c:pt idx="4970">
                  <c:v>-7.8176810000000003</c:v>
                </c:pt>
                <c:pt idx="4971">
                  <c:v>-7.8751230000000003</c:v>
                </c:pt>
                <c:pt idx="4972">
                  <c:v>-7.9073010000000004</c:v>
                </c:pt>
                <c:pt idx="4973">
                  <c:v>-7.9894990000000004</c:v>
                </c:pt>
                <c:pt idx="4974">
                  <c:v>-8.0273599999999998</c:v>
                </c:pt>
                <c:pt idx="4975">
                  <c:v>-8.0730129999999996</c:v>
                </c:pt>
                <c:pt idx="4976">
                  <c:v>-8.152514</c:v>
                </c:pt>
                <c:pt idx="4977">
                  <c:v>-8.2029899999999998</c:v>
                </c:pt>
                <c:pt idx="4978">
                  <c:v>-8.2537020000000005</c:v>
                </c:pt>
                <c:pt idx="4979">
                  <c:v>-8.3350229999999996</c:v>
                </c:pt>
                <c:pt idx="4980">
                  <c:v>-8.390231</c:v>
                </c:pt>
                <c:pt idx="4981">
                  <c:v>-8.4886320000000008</c:v>
                </c:pt>
                <c:pt idx="4982">
                  <c:v>-8.5659109999999998</c:v>
                </c:pt>
                <c:pt idx="4983">
                  <c:v>-8.664987</c:v>
                </c:pt>
                <c:pt idx="4984">
                  <c:v>-8.739452</c:v>
                </c:pt>
                <c:pt idx="4985">
                  <c:v>-8.8495729999999995</c:v>
                </c:pt>
                <c:pt idx="4986">
                  <c:v>-8.9388559999999995</c:v>
                </c:pt>
                <c:pt idx="4987">
                  <c:v>-8.9967319999999997</c:v>
                </c:pt>
                <c:pt idx="4988">
                  <c:v>-9.0947049999999994</c:v>
                </c:pt>
                <c:pt idx="4989">
                  <c:v>-9.1214980000000008</c:v>
                </c:pt>
                <c:pt idx="4990">
                  <c:v>-9.1885030000000008</c:v>
                </c:pt>
                <c:pt idx="4991">
                  <c:v>-9.2753309999999995</c:v>
                </c:pt>
                <c:pt idx="4992">
                  <c:v>-9.3460529999999995</c:v>
                </c:pt>
                <c:pt idx="4993">
                  <c:v>-9.4584270000000004</c:v>
                </c:pt>
                <c:pt idx="4994">
                  <c:v>-9.5129940000000008</c:v>
                </c:pt>
                <c:pt idx="4995">
                  <c:v>-9.6558440000000001</c:v>
                </c:pt>
                <c:pt idx="4996">
                  <c:v>-9.7557550000000006</c:v>
                </c:pt>
                <c:pt idx="4997">
                  <c:v>-9.8485650000000007</c:v>
                </c:pt>
                <c:pt idx="4998">
                  <c:v>-9.9650569999999998</c:v>
                </c:pt>
                <c:pt idx="4999">
                  <c:v>-10.069654</c:v>
                </c:pt>
                <c:pt idx="5000">
                  <c:v>-10.116754999999999</c:v>
                </c:pt>
                <c:pt idx="5001">
                  <c:v>-10.220257999999999</c:v>
                </c:pt>
                <c:pt idx="5002">
                  <c:v>-10.359529999999999</c:v>
                </c:pt>
                <c:pt idx="5003">
                  <c:v>-10.461581000000001</c:v>
                </c:pt>
                <c:pt idx="5004">
                  <c:v>-10.573477</c:v>
                </c:pt>
                <c:pt idx="5005">
                  <c:v>-10.718427</c:v>
                </c:pt>
                <c:pt idx="5006">
                  <c:v>-10.839829</c:v>
                </c:pt>
                <c:pt idx="5007">
                  <c:v>-10.973805</c:v>
                </c:pt>
                <c:pt idx="5008">
                  <c:v>-11.079058</c:v>
                </c:pt>
                <c:pt idx="5009">
                  <c:v>-11.184072</c:v>
                </c:pt>
                <c:pt idx="5010">
                  <c:v>-11.320112999999999</c:v>
                </c:pt>
                <c:pt idx="5011">
                  <c:v>-11.412171000000001</c:v>
                </c:pt>
                <c:pt idx="5012">
                  <c:v>-11.634842000000001</c:v>
                </c:pt>
                <c:pt idx="5013">
                  <c:v>-11.720309</c:v>
                </c:pt>
                <c:pt idx="5014">
                  <c:v>-11.863545999999999</c:v>
                </c:pt>
                <c:pt idx="5015">
                  <c:v>-11.949337</c:v>
                </c:pt>
                <c:pt idx="5016">
                  <c:v>-12.101001999999999</c:v>
                </c:pt>
                <c:pt idx="5017">
                  <c:v>-12.202699000000001</c:v>
                </c:pt>
                <c:pt idx="5018">
                  <c:v>-12.396675999999999</c:v>
                </c:pt>
                <c:pt idx="5019">
                  <c:v>-12.53824</c:v>
                </c:pt>
                <c:pt idx="5020">
                  <c:v>-12.669851</c:v>
                </c:pt>
                <c:pt idx="5021">
                  <c:v>-12.805996</c:v>
                </c:pt>
                <c:pt idx="5022">
                  <c:v>-12.969747999999999</c:v>
                </c:pt>
                <c:pt idx="5023">
                  <c:v>-13.123457999999999</c:v>
                </c:pt>
                <c:pt idx="5024">
                  <c:v>-13.249119</c:v>
                </c:pt>
                <c:pt idx="5025">
                  <c:v>-13.395645</c:v>
                </c:pt>
                <c:pt idx="5026">
                  <c:v>-13.539517</c:v>
                </c:pt>
                <c:pt idx="5027">
                  <c:v>-13.68366</c:v>
                </c:pt>
                <c:pt idx="5028">
                  <c:v>-13.847666</c:v>
                </c:pt>
                <c:pt idx="5029">
                  <c:v>-14.051582</c:v>
                </c:pt>
                <c:pt idx="5030">
                  <c:v>-14.205913000000001</c:v>
                </c:pt>
                <c:pt idx="5031">
                  <c:v>-14.362374000000001</c:v>
                </c:pt>
                <c:pt idx="5032">
                  <c:v>-14.583586</c:v>
                </c:pt>
                <c:pt idx="5033">
                  <c:v>-14.715471000000001</c:v>
                </c:pt>
                <c:pt idx="5034">
                  <c:v>-14.940861999999999</c:v>
                </c:pt>
                <c:pt idx="5035">
                  <c:v>-15.035695</c:v>
                </c:pt>
                <c:pt idx="5036">
                  <c:v>-15.307138</c:v>
                </c:pt>
                <c:pt idx="5037">
                  <c:v>-15.753688</c:v>
                </c:pt>
                <c:pt idx="5038">
                  <c:v>-15.770142999999999</c:v>
                </c:pt>
                <c:pt idx="5039">
                  <c:v>-15.641658</c:v>
                </c:pt>
                <c:pt idx="5040">
                  <c:v>-16.850401999999999</c:v>
                </c:pt>
                <c:pt idx="5041">
                  <c:v>-15.919771000000001</c:v>
                </c:pt>
                <c:pt idx="5042">
                  <c:v>-16.725885999999999</c:v>
                </c:pt>
                <c:pt idx="5043">
                  <c:v>-17.589517000000001</c:v>
                </c:pt>
                <c:pt idx="5044">
                  <c:v>-16.204832</c:v>
                </c:pt>
                <c:pt idx="5045">
                  <c:v>-9.5997400000000006</c:v>
                </c:pt>
                <c:pt idx="5046">
                  <c:v>-6.6519620000000002</c:v>
                </c:pt>
                <c:pt idx="5047">
                  <c:v>-3.643866</c:v>
                </c:pt>
                <c:pt idx="5048">
                  <c:v>-1.6521600000000001</c:v>
                </c:pt>
                <c:pt idx="5049">
                  <c:v>-0.65168800000000005</c:v>
                </c:pt>
                <c:pt idx="5050">
                  <c:v>-8.7498999999999993E-2</c:v>
                </c:pt>
                <c:pt idx="5051">
                  <c:v>0.14590900000000001</c:v>
                </c:pt>
                <c:pt idx="5052">
                  <c:v>0.18843299999999999</c:v>
                </c:pt>
                <c:pt idx="5053">
                  <c:v>0.203899</c:v>
                </c:pt>
                <c:pt idx="5054">
                  <c:v>0.24524199999999999</c:v>
                </c:pt>
                <c:pt idx="5055">
                  <c:v>0.38278800000000002</c:v>
                </c:pt>
                <c:pt idx="5056">
                  <c:v>0.324542</c:v>
                </c:pt>
                <c:pt idx="5057">
                  <c:v>0.37396200000000002</c:v>
                </c:pt>
                <c:pt idx="5058">
                  <c:v>0.46463599999999999</c:v>
                </c:pt>
                <c:pt idx="5059">
                  <c:v>0.54460200000000003</c:v>
                </c:pt>
                <c:pt idx="5060">
                  <c:v>0.66918500000000003</c:v>
                </c:pt>
                <c:pt idx="5061">
                  <c:v>0.89689600000000003</c:v>
                </c:pt>
                <c:pt idx="5062">
                  <c:v>1.226191</c:v>
                </c:pt>
                <c:pt idx="5063">
                  <c:v>1.6052280000000001</c:v>
                </c:pt>
                <c:pt idx="5064">
                  <c:v>2.7473779999999999</c:v>
                </c:pt>
                <c:pt idx="5065">
                  <c:v>4.5697419999999997</c:v>
                </c:pt>
                <c:pt idx="5066">
                  <c:v>5.1948920000000003</c:v>
                </c:pt>
                <c:pt idx="5067">
                  <c:v>-2.120447</c:v>
                </c:pt>
                <c:pt idx="5068">
                  <c:v>-3.3879350000000001</c:v>
                </c:pt>
                <c:pt idx="5069">
                  <c:v>-4.3260839999999998</c:v>
                </c:pt>
                <c:pt idx="5070">
                  <c:v>-4.9834820000000004</c:v>
                </c:pt>
                <c:pt idx="5071">
                  <c:v>-5.512473</c:v>
                </c:pt>
                <c:pt idx="5072">
                  <c:v>-5.7859150000000001</c:v>
                </c:pt>
                <c:pt idx="5073">
                  <c:v>-5.0551399999999997</c:v>
                </c:pt>
                <c:pt idx="5074">
                  <c:v>-5.1228049999999996</c:v>
                </c:pt>
                <c:pt idx="5075">
                  <c:v>-5.3686790000000002</c:v>
                </c:pt>
                <c:pt idx="5076">
                  <c:v>-5.6114160000000002</c:v>
                </c:pt>
                <c:pt idx="5077">
                  <c:v>-5.388134</c:v>
                </c:pt>
                <c:pt idx="5078">
                  <c:v>-5.4146179999999999</c:v>
                </c:pt>
                <c:pt idx="5079">
                  <c:v>-5.5642810000000003</c:v>
                </c:pt>
                <c:pt idx="5080">
                  <c:v>-5.765104</c:v>
                </c:pt>
                <c:pt idx="5081">
                  <c:v>-5.9096520000000003</c:v>
                </c:pt>
                <c:pt idx="5082">
                  <c:v>-5.895848</c:v>
                </c:pt>
                <c:pt idx="5083">
                  <c:v>-5.8227979999999997</c:v>
                </c:pt>
                <c:pt idx="5084">
                  <c:v>-5.781739</c:v>
                </c:pt>
                <c:pt idx="5085">
                  <c:v>-5.8366639999999999</c:v>
                </c:pt>
                <c:pt idx="5086">
                  <c:v>-5.9337020000000003</c:v>
                </c:pt>
                <c:pt idx="5087">
                  <c:v>-6.0377349999999996</c:v>
                </c:pt>
                <c:pt idx="5088">
                  <c:v>-6.0020790000000002</c:v>
                </c:pt>
                <c:pt idx="5089">
                  <c:v>-6.0052709999999996</c:v>
                </c:pt>
                <c:pt idx="5090">
                  <c:v>-5.9633940000000001</c:v>
                </c:pt>
                <c:pt idx="5091">
                  <c:v>-5.9817030000000004</c:v>
                </c:pt>
                <c:pt idx="5092">
                  <c:v>-6.0139579999999997</c:v>
                </c:pt>
                <c:pt idx="5093">
                  <c:v>-5.9942450000000003</c:v>
                </c:pt>
                <c:pt idx="5094">
                  <c:v>-6.0091679999999998</c:v>
                </c:pt>
                <c:pt idx="5095">
                  <c:v>-6.0037469999999997</c:v>
                </c:pt>
                <c:pt idx="5096">
                  <c:v>-5.9500209999999996</c:v>
                </c:pt>
                <c:pt idx="5097">
                  <c:v>-5.9958840000000002</c:v>
                </c:pt>
                <c:pt idx="5098">
                  <c:v>-5.9755979999999997</c:v>
                </c:pt>
                <c:pt idx="5099">
                  <c:v>-5.9594769999999997</c:v>
                </c:pt>
                <c:pt idx="5100">
                  <c:v>-5.9928239999999997</c:v>
                </c:pt>
                <c:pt idx="5101">
                  <c:v>-5.9659469999999999</c:v>
                </c:pt>
                <c:pt idx="5102">
                  <c:v>-5.9689019999999999</c:v>
                </c:pt>
                <c:pt idx="5103">
                  <c:v>-5.9352140000000002</c:v>
                </c:pt>
                <c:pt idx="5104">
                  <c:v>-5.9379650000000002</c:v>
                </c:pt>
                <c:pt idx="5105">
                  <c:v>-5.8827999999999996</c:v>
                </c:pt>
                <c:pt idx="5106">
                  <c:v>-5.9134310000000001</c:v>
                </c:pt>
                <c:pt idx="5107">
                  <c:v>-5.8798149999999998</c:v>
                </c:pt>
                <c:pt idx="5108">
                  <c:v>-5.8876860000000004</c:v>
                </c:pt>
                <c:pt idx="5109">
                  <c:v>-5.8936010000000003</c:v>
                </c:pt>
                <c:pt idx="5110">
                  <c:v>-5.8771649999999998</c:v>
                </c:pt>
                <c:pt idx="5111">
                  <c:v>-5.8761580000000002</c:v>
                </c:pt>
                <c:pt idx="5112">
                  <c:v>-5.8417880000000002</c:v>
                </c:pt>
                <c:pt idx="5113">
                  <c:v>-5.8150310000000003</c:v>
                </c:pt>
                <c:pt idx="5114">
                  <c:v>-5.8060650000000003</c:v>
                </c:pt>
                <c:pt idx="5115">
                  <c:v>-5.8149220000000001</c:v>
                </c:pt>
                <c:pt idx="5116">
                  <c:v>-5.8000249999999998</c:v>
                </c:pt>
                <c:pt idx="5117">
                  <c:v>-5.7831250000000001</c:v>
                </c:pt>
                <c:pt idx="5118">
                  <c:v>-5.8118990000000004</c:v>
                </c:pt>
                <c:pt idx="5119">
                  <c:v>-5.8303520000000004</c:v>
                </c:pt>
                <c:pt idx="5120">
                  <c:v>-5.8363779999999998</c:v>
                </c:pt>
                <c:pt idx="5121">
                  <c:v>-5.8325849999999999</c:v>
                </c:pt>
                <c:pt idx="5122">
                  <c:v>-5.860347</c:v>
                </c:pt>
                <c:pt idx="5123">
                  <c:v>-5.8567109999999998</c:v>
                </c:pt>
                <c:pt idx="5124">
                  <c:v>-5.8644499999999997</c:v>
                </c:pt>
                <c:pt idx="5125">
                  <c:v>-5.8634680000000001</c:v>
                </c:pt>
                <c:pt idx="5126">
                  <c:v>-5.8938940000000004</c:v>
                </c:pt>
                <c:pt idx="5127">
                  <c:v>-5.8562890000000003</c:v>
                </c:pt>
                <c:pt idx="5128">
                  <c:v>-5.8334780000000004</c:v>
                </c:pt>
                <c:pt idx="5129">
                  <c:v>-5.8659359999999996</c:v>
                </c:pt>
                <c:pt idx="5130">
                  <c:v>-5.8915930000000003</c:v>
                </c:pt>
                <c:pt idx="5131">
                  <c:v>-5.88497</c:v>
                </c:pt>
                <c:pt idx="5132">
                  <c:v>-5.8678039999999996</c:v>
                </c:pt>
                <c:pt idx="5133">
                  <c:v>-5.8296270000000003</c:v>
                </c:pt>
                <c:pt idx="5134">
                  <c:v>-5.8149920000000002</c:v>
                </c:pt>
                <c:pt idx="5135">
                  <c:v>-5.8589479999999998</c:v>
                </c:pt>
                <c:pt idx="5136">
                  <c:v>-5.851515</c:v>
                </c:pt>
                <c:pt idx="5137">
                  <c:v>-5.8569969999999998</c:v>
                </c:pt>
                <c:pt idx="5138">
                  <c:v>-5.884836</c:v>
                </c:pt>
                <c:pt idx="5139">
                  <c:v>-5.9009460000000002</c:v>
                </c:pt>
                <c:pt idx="5140">
                  <c:v>-5.9149989999999999</c:v>
                </c:pt>
                <c:pt idx="5141">
                  <c:v>-5.9582709999999999</c:v>
                </c:pt>
                <c:pt idx="5142">
                  <c:v>-6.0013100000000001</c:v>
                </c:pt>
                <c:pt idx="5143">
                  <c:v>-6.015892</c:v>
                </c:pt>
                <c:pt idx="5144">
                  <c:v>-5.9232870000000002</c:v>
                </c:pt>
                <c:pt idx="5145">
                  <c:v>-5.8947909999999997</c:v>
                </c:pt>
                <c:pt idx="5146">
                  <c:v>-5.93337</c:v>
                </c:pt>
                <c:pt idx="5147">
                  <c:v>-5.958494</c:v>
                </c:pt>
                <c:pt idx="5148">
                  <c:v>-5.9937389999999997</c:v>
                </c:pt>
                <c:pt idx="5149">
                  <c:v>-6.0191869999999996</c:v>
                </c:pt>
                <c:pt idx="5150">
                  <c:v>-6.0452500000000002</c:v>
                </c:pt>
                <c:pt idx="5151">
                  <c:v>-6.0305299999999997</c:v>
                </c:pt>
                <c:pt idx="5152">
                  <c:v>-6.0778660000000002</c:v>
                </c:pt>
                <c:pt idx="5153">
                  <c:v>-6.1201920000000003</c:v>
                </c:pt>
                <c:pt idx="5154">
                  <c:v>-6.1175179999999996</c:v>
                </c:pt>
                <c:pt idx="5155">
                  <c:v>-6.1436099999999998</c:v>
                </c:pt>
                <c:pt idx="5156">
                  <c:v>-6.1572449999999996</c:v>
                </c:pt>
                <c:pt idx="5157">
                  <c:v>-6.1730729999999996</c:v>
                </c:pt>
                <c:pt idx="5158">
                  <c:v>-6.2260590000000002</c:v>
                </c:pt>
                <c:pt idx="5159">
                  <c:v>-6.2491050000000001</c:v>
                </c:pt>
                <c:pt idx="5160">
                  <c:v>-6.232564</c:v>
                </c:pt>
                <c:pt idx="5161">
                  <c:v>-6.3079539999999996</c:v>
                </c:pt>
                <c:pt idx="5162">
                  <c:v>-6.3260670000000001</c:v>
                </c:pt>
                <c:pt idx="5163">
                  <c:v>-6.3286449999999999</c:v>
                </c:pt>
                <c:pt idx="5164">
                  <c:v>-6.3344230000000001</c:v>
                </c:pt>
                <c:pt idx="5165">
                  <c:v>-6.3585219999999998</c:v>
                </c:pt>
                <c:pt idx="5166">
                  <c:v>-6.3328810000000004</c:v>
                </c:pt>
                <c:pt idx="5167">
                  <c:v>-6.3249089999999999</c:v>
                </c:pt>
                <c:pt idx="5168">
                  <c:v>-6.3244579999999999</c:v>
                </c:pt>
                <c:pt idx="5169">
                  <c:v>-6.3189229999999998</c:v>
                </c:pt>
                <c:pt idx="5170">
                  <c:v>-6.3728239999999996</c:v>
                </c:pt>
                <c:pt idx="5171">
                  <c:v>-6.4270420000000001</c:v>
                </c:pt>
                <c:pt idx="5172">
                  <c:v>-6.4673179999999997</c:v>
                </c:pt>
                <c:pt idx="5173">
                  <c:v>-6.504232</c:v>
                </c:pt>
                <c:pt idx="5174">
                  <c:v>-6.5198850000000004</c:v>
                </c:pt>
                <c:pt idx="5175">
                  <c:v>-6.5650259999999996</c:v>
                </c:pt>
                <c:pt idx="5176">
                  <c:v>-6.596482</c:v>
                </c:pt>
                <c:pt idx="5177">
                  <c:v>-6.6199089999999998</c:v>
                </c:pt>
                <c:pt idx="5178">
                  <c:v>-6.6851710000000004</c:v>
                </c:pt>
                <c:pt idx="5179">
                  <c:v>-6.6520320000000002</c:v>
                </c:pt>
                <c:pt idx="5180">
                  <c:v>-6.6317380000000004</c:v>
                </c:pt>
                <c:pt idx="5181">
                  <c:v>-6.6720560000000004</c:v>
                </c:pt>
                <c:pt idx="5182">
                  <c:v>-6.7121300000000002</c:v>
                </c:pt>
                <c:pt idx="5183">
                  <c:v>-6.740761</c:v>
                </c:pt>
                <c:pt idx="5184">
                  <c:v>-6.7906009999999997</c:v>
                </c:pt>
                <c:pt idx="5185">
                  <c:v>-6.8469639999999998</c:v>
                </c:pt>
                <c:pt idx="5186">
                  <c:v>-6.8848070000000003</c:v>
                </c:pt>
                <c:pt idx="5187">
                  <c:v>-6.9135749999999998</c:v>
                </c:pt>
                <c:pt idx="5188">
                  <c:v>-6.9577330000000002</c:v>
                </c:pt>
                <c:pt idx="5189">
                  <c:v>-6.9846009999999996</c:v>
                </c:pt>
                <c:pt idx="5190">
                  <c:v>-7.0601830000000003</c:v>
                </c:pt>
                <c:pt idx="5191">
                  <c:v>-7.1050190000000004</c:v>
                </c:pt>
                <c:pt idx="5192">
                  <c:v>-7.166995</c:v>
                </c:pt>
                <c:pt idx="5193">
                  <c:v>-7.2451610000000004</c:v>
                </c:pt>
                <c:pt idx="5194">
                  <c:v>-7.230658</c:v>
                </c:pt>
                <c:pt idx="5195">
                  <c:v>-7.2498360000000002</c:v>
                </c:pt>
                <c:pt idx="5196">
                  <c:v>-7.3211579999999996</c:v>
                </c:pt>
                <c:pt idx="5197">
                  <c:v>-7.3768570000000002</c:v>
                </c:pt>
                <c:pt idx="5198">
                  <c:v>-7.4146169999999998</c:v>
                </c:pt>
                <c:pt idx="5199">
                  <c:v>-7.4821819999999999</c:v>
                </c:pt>
                <c:pt idx="5200">
                  <c:v>-7.5289229999999998</c:v>
                </c:pt>
                <c:pt idx="5201">
                  <c:v>-7.5802110000000003</c:v>
                </c:pt>
                <c:pt idx="5202">
                  <c:v>-7.5820460000000001</c:v>
                </c:pt>
                <c:pt idx="5203">
                  <c:v>-7.6552689999999997</c:v>
                </c:pt>
                <c:pt idx="5204">
                  <c:v>-7.6796709999999999</c:v>
                </c:pt>
                <c:pt idx="5205">
                  <c:v>-7.7196660000000001</c:v>
                </c:pt>
                <c:pt idx="5206">
                  <c:v>-7.7849219999999999</c:v>
                </c:pt>
                <c:pt idx="5207">
                  <c:v>-7.8225730000000002</c:v>
                </c:pt>
                <c:pt idx="5208">
                  <c:v>-7.8936950000000001</c:v>
                </c:pt>
                <c:pt idx="5209">
                  <c:v>-7.9487170000000003</c:v>
                </c:pt>
                <c:pt idx="5210">
                  <c:v>-7.9890869999999996</c:v>
                </c:pt>
                <c:pt idx="5211">
                  <c:v>-8.0691799999999994</c:v>
                </c:pt>
                <c:pt idx="5212">
                  <c:v>-8.0998070000000002</c:v>
                </c:pt>
                <c:pt idx="5213">
                  <c:v>-8.1565460000000005</c:v>
                </c:pt>
                <c:pt idx="5214">
                  <c:v>-8.2264879999999998</c:v>
                </c:pt>
                <c:pt idx="5215">
                  <c:v>-8.2505659999999992</c:v>
                </c:pt>
                <c:pt idx="5216">
                  <c:v>-8.3462479999999992</c:v>
                </c:pt>
                <c:pt idx="5217">
                  <c:v>-8.4013659999999994</c:v>
                </c:pt>
                <c:pt idx="5218">
                  <c:v>-8.4494579999999999</c:v>
                </c:pt>
                <c:pt idx="5219">
                  <c:v>-8.5038230000000006</c:v>
                </c:pt>
                <c:pt idx="5220">
                  <c:v>-8.568899</c:v>
                </c:pt>
                <c:pt idx="5221">
                  <c:v>-8.6791470000000004</c:v>
                </c:pt>
                <c:pt idx="5222">
                  <c:v>-8.7518589999999996</c:v>
                </c:pt>
                <c:pt idx="5223">
                  <c:v>-8.8039660000000008</c:v>
                </c:pt>
                <c:pt idx="5224">
                  <c:v>-8.8723829999999992</c:v>
                </c:pt>
                <c:pt idx="5225">
                  <c:v>-8.9441279999999992</c:v>
                </c:pt>
                <c:pt idx="5226">
                  <c:v>-9.0499840000000003</c:v>
                </c:pt>
                <c:pt idx="5227">
                  <c:v>-9.111148</c:v>
                </c:pt>
                <c:pt idx="5228">
                  <c:v>-9.2116500000000006</c:v>
                </c:pt>
                <c:pt idx="5229">
                  <c:v>-9.2873210000000004</c:v>
                </c:pt>
                <c:pt idx="5230">
                  <c:v>-9.3837399999999995</c:v>
                </c:pt>
                <c:pt idx="5231">
                  <c:v>-9.4406639999999999</c:v>
                </c:pt>
                <c:pt idx="5232">
                  <c:v>-9.5391929999999991</c:v>
                </c:pt>
                <c:pt idx="5233">
                  <c:v>-9.6603100000000008</c:v>
                </c:pt>
                <c:pt idx="5234">
                  <c:v>-9.6972470000000008</c:v>
                </c:pt>
                <c:pt idx="5235">
                  <c:v>-9.7677420000000001</c:v>
                </c:pt>
                <c:pt idx="5236">
                  <c:v>-9.8873800000000003</c:v>
                </c:pt>
                <c:pt idx="5237">
                  <c:v>-9.9627309999999998</c:v>
                </c:pt>
                <c:pt idx="5238">
                  <c:v>-10.097276000000001</c:v>
                </c:pt>
                <c:pt idx="5239">
                  <c:v>-10.205073000000001</c:v>
                </c:pt>
                <c:pt idx="5240">
                  <c:v>-10.276607</c:v>
                </c:pt>
                <c:pt idx="5241">
                  <c:v>-10.389708000000001</c:v>
                </c:pt>
                <c:pt idx="5242">
                  <c:v>-10.500591</c:v>
                </c:pt>
                <c:pt idx="5243">
                  <c:v>-10.626804</c:v>
                </c:pt>
                <c:pt idx="5244">
                  <c:v>-10.763916</c:v>
                </c:pt>
                <c:pt idx="5245">
                  <c:v>-10.958812999999999</c:v>
                </c:pt>
                <c:pt idx="5246">
                  <c:v>-11.130037</c:v>
                </c:pt>
                <c:pt idx="5247">
                  <c:v>-11.304129</c:v>
                </c:pt>
                <c:pt idx="5248">
                  <c:v>-11.458406</c:v>
                </c:pt>
                <c:pt idx="5249">
                  <c:v>-11.599325</c:v>
                </c:pt>
                <c:pt idx="5250">
                  <c:v>-11.767201</c:v>
                </c:pt>
                <c:pt idx="5251">
                  <c:v>-11.886725</c:v>
                </c:pt>
                <c:pt idx="5252">
                  <c:v>-12.063431</c:v>
                </c:pt>
                <c:pt idx="5253">
                  <c:v>-12.259600000000001</c:v>
                </c:pt>
                <c:pt idx="5254">
                  <c:v>-12.353945</c:v>
                </c:pt>
                <c:pt idx="5255">
                  <c:v>-12.464212</c:v>
                </c:pt>
                <c:pt idx="5256">
                  <c:v>-12.664128</c:v>
                </c:pt>
                <c:pt idx="5257">
                  <c:v>-12.804052</c:v>
                </c:pt>
                <c:pt idx="5258">
                  <c:v>-12.903236</c:v>
                </c:pt>
                <c:pt idx="5259">
                  <c:v>-12.997875000000001</c:v>
                </c:pt>
                <c:pt idx="5260">
                  <c:v>-13.187241</c:v>
                </c:pt>
                <c:pt idx="5261">
                  <c:v>-13.320752000000001</c:v>
                </c:pt>
                <c:pt idx="5262">
                  <c:v>-13.443042999999999</c:v>
                </c:pt>
                <c:pt idx="5263">
                  <c:v>-13.535152999999999</c:v>
                </c:pt>
                <c:pt idx="5264">
                  <c:v>-13.622127000000001</c:v>
                </c:pt>
                <c:pt idx="5265">
                  <c:v>-13.801822</c:v>
                </c:pt>
                <c:pt idx="5266">
                  <c:v>-13.867219</c:v>
                </c:pt>
                <c:pt idx="5267">
                  <c:v>-14.038648</c:v>
                </c:pt>
                <c:pt idx="5268">
                  <c:v>-14.155543</c:v>
                </c:pt>
                <c:pt idx="5269">
                  <c:v>-14.320505000000001</c:v>
                </c:pt>
                <c:pt idx="5270">
                  <c:v>-14.428658</c:v>
                </c:pt>
                <c:pt idx="5271">
                  <c:v>-14.639821</c:v>
                </c:pt>
                <c:pt idx="5272">
                  <c:v>-14.774229</c:v>
                </c:pt>
                <c:pt idx="5273">
                  <c:v>-14.892937</c:v>
                </c:pt>
                <c:pt idx="5274">
                  <c:v>-15.143193999999999</c:v>
                </c:pt>
                <c:pt idx="5275">
                  <c:v>-15.306641000000001</c:v>
                </c:pt>
                <c:pt idx="5276">
                  <c:v>-15.503869999999999</c:v>
                </c:pt>
                <c:pt idx="5277">
                  <c:v>-15.696903000000001</c:v>
                </c:pt>
                <c:pt idx="5278">
                  <c:v>-15.511023</c:v>
                </c:pt>
                <c:pt idx="5279">
                  <c:v>-16.483087000000001</c:v>
                </c:pt>
                <c:pt idx="5280">
                  <c:v>-16.002026999999998</c:v>
                </c:pt>
                <c:pt idx="5281">
                  <c:v>-16.482583999999999</c:v>
                </c:pt>
                <c:pt idx="5282">
                  <c:v>-17.718530999999999</c:v>
                </c:pt>
                <c:pt idx="5283">
                  <c:v>-16.08522</c:v>
                </c:pt>
                <c:pt idx="5284">
                  <c:v>-17.347451</c:v>
                </c:pt>
                <c:pt idx="5285">
                  <c:v>-10.035501</c:v>
                </c:pt>
                <c:pt idx="5286">
                  <c:v>-6.4608470000000002</c:v>
                </c:pt>
                <c:pt idx="5287">
                  <c:v>-3.584406</c:v>
                </c:pt>
                <c:pt idx="5288">
                  <c:v>-1.6966079999999999</c:v>
                </c:pt>
                <c:pt idx="5289">
                  <c:v>-0.53972200000000004</c:v>
                </c:pt>
                <c:pt idx="5290">
                  <c:v>-2.6463E-2</c:v>
                </c:pt>
                <c:pt idx="5291">
                  <c:v>0.195911</c:v>
                </c:pt>
                <c:pt idx="5292">
                  <c:v>0.20471500000000001</c:v>
                </c:pt>
                <c:pt idx="5293">
                  <c:v>0.22045699999999999</c:v>
                </c:pt>
                <c:pt idx="5294">
                  <c:v>0.22880200000000001</c:v>
                </c:pt>
                <c:pt idx="5295">
                  <c:v>0.35077599999999998</c:v>
                </c:pt>
                <c:pt idx="5296">
                  <c:v>0.37459999999999999</c:v>
                </c:pt>
                <c:pt idx="5297">
                  <c:v>0.46504400000000001</c:v>
                </c:pt>
                <c:pt idx="5298">
                  <c:v>0.55645900000000004</c:v>
                </c:pt>
                <c:pt idx="5299">
                  <c:v>0.66812499999999997</c:v>
                </c:pt>
                <c:pt idx="5300">
                  <c:v>0.83707399999999998</c:v>
                </c:pt>
                <c:pt idx="5301">
                  <c:v>1.15862</c:v>
                </c:pt>
                <c:pt idx="5302">
                  <c:v>1.5390550000000001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76C-4C4C-8D74-655D1D5363F8}"/>
            </c:ext>
          </c:extLst>
        </c:ser>
        <c:ser>
          <c:idx val="0"/>
          <c:order val="5"/>
          <c:tx>
            <c:v>C2_6</c:v>
          </c:tx>
          <c:marker>
            <c:symbol val="none"/>
          </c:marker>
          <c:xVal>
            <c:numRef>
              <c:f>'Consolidated data'!$A$2:$A$17246</c:f>
              <c:numCache>
                <c:formatCode>0.00</c:formatCode>
                <c:ptCount val="17245"/>
                <c:pt idx="0">
                  <c:v>0</c:v>
                </c:pt>
                <c:pt idx="1">
                  <c:v>1.6666666666666666E-2</c:v>
                </c:pt>
                <c:pt idx="2">
                  <c:v>3.3333333333333333E-2</c:v>
                </c:pt>
                <c:pt idx="3">
                  <c:v>0.05</c:v>
                </c:pt>
                <c:pt idx="4">
                  <c:v>6.6666666666666666E-2</c:v>
                </c:pt>
                <c:pt idx="5">
                  <c:v>8.3333333333333329E-2</c:v>
                </c:pt>
                <c:pt idx="6">
                  <c:v>9.9999999999999992E-2</c:v>
                </c:pt>
                <c:pt idx="7">
                  <c:v>0.11666666666666665</c:v>
                </c:pt>
                <c:pt idx="8">
                  <c:v>0.13333333333333333</c:v>
                </c:pt>
                <c:pt idx="9">
                  <c:v>0.15</c:v>
                </c:pt>
                <c:pt idx="10">
                  <c:v>0.16666666666666666</c:v>
                </c:pt>
                <c:pt idx="11">
                  <c:v>0.18333333333333332</c:v>
                </c:pt>
                <c:pt idx="12">
                  <c:v>0.19999999999999998</c:v>
                </c:pt>
                <c:pt idx="13">
                  <c:v>0.21666666666666665</c:v>
                </c:pt>
                <c:pt idx="14">
                  <c:v>0.23333333333333331</c:v>
                </c:pt>
                <c:pt idx="15">
                  <c:v>0.24999999999999997</c:v>
                </c:pt>
                <c:pt idx="16">
                  <c:v>0.26666666666666666</c:v>
                </c:pt>
                <c:pt idx="17">
                  <c:v>0.28333333333333333</c:v>
                </c:pt>
                <c:pt idx="18">
                  <c:v>0.3</c:v>
                </c:pt>
                <c:pt idx="19">
                  <c:v>0.31666666666666665</c:v>
                </c:pt>
                <c:pt idx="20">
                  <c:v>0.33333333333333331</c:v>
                </c:pt>
                <c:pt idx="21">
                  <c:v>0.35</c:v>
                </c:pt>
                <c:pt idx="22">
                  <c:v>0.36666666666666664</c:v>
                </c:pt>
                <c:pt idx="23">
                  <c:v>0.3833333333333333</c:v>
                </c:pt>
                <c:pt idx="24">
                  <c:v>0.39999999999999997</c:v>
                </c:pt>
                <c:pt idx="25">
                  <c:v>0.41666666666666663</c:v>
                </c:pt>
                <c:pt idx="26">
                  <c:v>0.43333333333333329</c:v>
                </c:pt>
                <c:pt idx="27">
                  <c:v>0.44999999999999996</c:v>
                </c:pt>
                <c:pt idx="28">
                  <c:v>0.46666666666666662</c:v>
                </c:pt>
                <c:pt idx="29">
                  <c:v>0.48333333333333328</c:v>
                </c:pt>
                <c:pt idx="30">
                  <c:v>0.49999999999999994</c:v>
                </c:pt>
                <c:pt idx="31">
                  <c:v>0.51666666666666661</c:v>
                </c:pt>
                <c:pt idx="32">
                  <c:v>0.53333333333333333</c:v>
                </c:pt>
                <c:pt idx="33">
                  <c:v>0.55000000000000004</c:v>
                </c:pt>
                <c:pt idx="34">
                  <c:v>0.56666666666666676</c:v>
                </c:pt>
                <c:pt idx="35">
                  <c:v>0.58333333333333348</c:v>
                </c:pt>
                <c:pt idx="36">
                  <c:v>0.6000000000000002</c:v>
                </c:pt>
                <c:pt idx="37">
                  <c:v>0.61666666666666692</c:v>
                </c:pt>
                <c:pt idx="38">
                  <c:v>0.63333333333333364</c:v>
                </c:pt>
                <c:pt idx="39">
                  <c:v>0.65000000000000036</c:v>
                </c:pt>
                <c:pt idx="40">
                  <c:v>0.66666666666666707</c:v>
                </c:pt>
                <c:pt idx="41">
                  <c:v>0.68333333333333379</c:v>
                </c:pt>
                <c:pt idx="42">
                  <c:v>0.70000000000000051</c:v>
                </c:pt>
                <c:pt idx="43">
                  <c:v>0.71666666666666723</c:v>
                </c:pt>
                <c:pt idx="44">
                  <c:v>0.73333333333333395</c:v>
                </c:pt>
                <c:pt idx="45">
                  <c:v>0.75000000000000067</c:v>
                </c:pt>
                <c:pt idx="46">
                  <c:v>0.76666666666666738</c:v>
                </c:pt>
                <c:pt idx="47">
                  <c:v>0.7833333333333341</c:v>
                </c:pt>
                <c:pt idx="48">
                  <c:v>0.80000000000000082</c:v>
                </c:pt>
                <c:pt idx="49">
                  <c:v>0.81666666666666754</c:v>
                </c:pt>
                <c:pt idx="50">
                  <c:v>0.83333333333333426</c:v>
                </c:pt>
                <c:pt idx="51">
                  <c:v>0.85000000000000098</c:v>
                </c:pt>
                <c:pt idx="52">
                  <c:v>0.8666666666666677</c:v>
                </c:pt>
                <c:pt idx="53">
                  <c:v>0.88333333333333441</c:v>
                </c:pt>
                <c:pt idx="54">
                  <c:v>0.90000000000000113</c:v>
                </c:pt>
                <c:pt idx="55">
                  <c:v>0.91666666666666785</c:v>
                </c:pt>
                <c:pt idx="56">
                  <c:v>0.93333333333333457</c:v>
                </c:pt>
                <c:pt idx="57">
                  <c:v>0.95000000000000129</c:v>
                </c:pt>
                <c:pt idx="58">
                  <c:v>0.96666666666666801</c:v>
                </c:pt>
                <c:pt idx="59">
                  <c:v>0.98333333333333472</c:v>
                </c:pt>
                <c:pt idx="60">
                  <c:v>1.0000000000000013</c:v>
                </c:pt>
                <c:pt idx="61">
                  <c:v>1.0166666666666679</c:v>
                </c:pt>
                <c:pt idx="62">
                  <c:v>1.0333333333333345</c:v>
                </c:pt>
                <c:pt idx="63">
                  <c:v>1.0500000000000012</c:v>
                </c:pt>
                <c:pt idx="64">
                  <c:v>1.0666666666666678</c:v>
                </c:pt>
                <c:pt idx="65">
                  <c:v>1.0833333333333344</c:v>
                </c:pt>
                <c:pt idx="66">
                  <c:v>1.100000000000001</c:v>
                </c:pt>
                <c:pt idx="67">
                  <c:v>1.1166666666666676</c:v>
                </c:pt>
                <c:pt idx="68">
                  <c:v>1.1333333333333342</c:v>
                </c:pt>
                <c:pt idx="69">
                  <c:v>1.1500000000000008</c:v>
                </c:pt>
                <c:pt idx="70">
                  <c:v>1.1666666666666674</c:v>
                </c:pt>
                <c:pt idx="71">
                  <c:v>1.183333333333334</c:v>
                </c:pt>
                <c:pt idx="72">
                  <c:v>1.2000000000000006</c:v>
                </c:pt>
                <c:pt idx="73">
                  <c:v>1.2166666666666672</c:v>
                </c:pt>
                <c:pt idx="74">
                  <c:v>1.2333333333333338</c:v>
                </c:pt>
                <c:pt idx="75">
                  <c:v>1.2500000000000004</c:v>
                </c:pt>
                <c:pt idx="76">
                  <c:v>1.2666666666666671</c:v>
                </c:pt>
                <c:pt idx="77">
                  <c:v>1.2833333333333337</c:v>
                </c:pt>
                <c:pt idx="78">
                  <c:v>1.3000000000000003</c:v>
                </c:pt>
                <c:pt idx="79">
                  <c:v>1.3166666666666669</c:v>
                </c:pt>
                <c:pt idx="80">
                  <c:v>1.3333333333333335</c:v>
                </c:pt>
                <c:pt idx="81">
                  <c:v>1.35</c:v>
                </c:pt>
                <c:pt idx="82">
                  <c:v>1.3666666666666667</c:v>
                </c:pt>
                <c:pt idx="83">
                  <c:v>1.3833333333333333</c:v>
                </c:pt>
                <c:pt idx="84">
                  <c:v>1.4</c:v>
                </c:pt>
                <c:pt idx="85">
                  <c:v>1.4166666666666665</c:v>
                </c:pt>
                <c:pt idx="86">
                  <c:v>1.4333333333333331</c:v>
                </c:pt>
                <c:pt idx="87">
                  <c:v>1.4499999999999997</c:v>
                </c:pt>
                <c:pt idx="88">
                  <c:v>1.4666666666666663</c:v>
                </c:pt>
                <c:pt idx="89">
                  <c:v>1.4833333333333329</c:v>
                </c:pt>
                <c:pt idx="90">
                  <c:v>1.4999999999999996</c:v>
                </c:pt>
                <c:pt idx="91">
                  <c:v>1.5166666666666662</c:v>
                </c:pt>
                <c:pt idx="92">
                  <c:v>1.5333333333333328</c:v>
                </c:pt>
                <c:pt idx="93">
                  <c:v>1.5499999999999994</c:v>
                </c:pt>
                <c:pt idx="94">
                  <c:v>1.566666666666666</c:v>
                </c:pt>
                <c:pt idx="95">
                  <c:v>1.5833333333333326</c:v>
                </c:pt>
                <c:pt idx="96">
                  <c:v>1.5999999999999992</c:v>
                </c:pt>
                <c:pt idx="97">
                  <c:v>1.6166666666666658</c:v>
                </c:pt>
                <c:pt idx="98">
                  <c:v>1.6333333333333324</c:v>
                </c:pt>
                <c:pt idx="99">
                  <c:v>1.649999999999999</c:v>
                </c:pt>
                <c:pt idx="100">
                  <c:v>1.6666666666666656</c:v>
                </c:pt>
                <c:pt idx="101">
                  <c:v>1.6833333333333322</c:v>
                </c:pt>
                <c:pt idx="102">
                  <c:v>1.6999999999999988</c:v>
                </c:pt>
                <c:pt idx="103">
                  <c:v>1.7166666666666655</c:v>
                </c:pt>
                <c:pt idx="104">
                  <c:v>1.7333333333333321</c:v>
                </c:pt>
                <c:pt idx="105">
                  <c:v>1.7499999999999987</c:v>
                </c:pt>
                <c:pt idx="106">
                  <c:v>1.7666666666666653</c:v>
                </c:pt>
                <c:pt idx="107">
                  <c:v>1.7833333333333319</c:v>
                </c:pt>
                <c:pt idx="108">
                  <c:v>1.7999999999999985</c:v>
                </c:pt>
                <c:pt idx="109">
                  <c:v>1.8166666666666651</c:v>
                </c:pt>
                <c:pt idx="110">
                  <c:v>1.8333333333333317</c:v>
                </c:pt>
                <c:pt idx="111">
                  <c:v>1.8499999999999983</c:v>
                </c:pt>
                <c:pt idx="112">
                  <c:v>1.8666666666666649</c:v>
                </c:pt>
                <c:pt idx="113">
                  <c:v>1.8833333333333315</c:v>
                </c:pt>
                <c:pt idx="114">
                  <c:v>1.8999999999999981</c:v>
                </c:pt>
                <c:pt idx="115">
                  <c:v>1.9166666666666647</c:v>
                </c:pt>
                <c:pt idx="116">
                  <c:v>1.9333333333333313</c:v>
                </c:pt>
                <c:pt idx="117">
                  <c:v>1.949999999999998</c:v>
                </c:pt>
                <c:pt idx="118">
                  <c:v>1.9666666666666646</c:v>
                </c:pt>
                <c:pt idx="119">
                  <c:v>1.9833333333333312</c:v>
                </c:pt>
                <c:pt idx="120">
                  <c:v>1.9999999999999978</c:v>
                </c:pt>
                <c:pt idx="121">
                  <c:v>2.0166666666666644</c:v>
                </c:pt>
                <c:pt idx="122">
                  <c:v>2.033333333333331</c:v>
                </c:pt>
                <c:pt idx="123">
                  <c:v>2.0499999999999976</c:v>
                </c:pt>
                <c:pt idx="124">
                  <c:v>2.0666666666666642</c:v>
                </c:pt>
                <c:pt idx="125">
                  <c:v>2.0833333333333308</c:v>
                </c:pt>
                <c:pt idx="126">
                  <c:v>2.0999999999999974</c:v>
                </c:pt>
                <c:pt idx="127">
                  <c:v>2.116666666666664</c:v>
                </c:pt>
                <c:pt idx="128">
                  <c:v>2.1333333333333306</c:v>
                </c:pt>
                <c:pt idx="129">
                  <c:v>2.1499999999999972</c:v>
                </c:pt>
                <c:pt idx="130">
                  <c:v>2.1666666666666639</c:v>
                </c:pt>
                <c:pt idx="131">
                  <c:v>2.1833333333333305</c:v>
                </c:pt>
                <c:pt idx="132">
                  <c:v>2.1999999999999971</c:v>
                </c:pt>
                <c:pt idx="133">
                  <c:v>2.2166666666666637</c:v>
                </c:pt>
                <c:pt idx="134">
                  <c:v>2.2333333333333303</c:v>
                </c:pt>
                <c:pt idx="135">
                  <c:v>2.2499999999999969</c:v>
                </c:pt>
                <c:pt idx="136">
                  <c:v>2.2666666666666635</c:v>
                </c:pt>
                <c:pt idx="137">
                  <c:v>2.2833333333333301</c:v>
                </c:pt>
                <c:pt idx="138">
                  <c:v>2.2999999999999967</c:v>
                </c:pt>
                <c:pt idx="139">
                  <c:v>2.3166666666666633</c:v>
                </c:pt>
                <c:pt idx="140">
                  <c:v>2.3333333333333299</c:v>
                </c:pt>
                <c:pt idx="141">
                  <c:v>2.3499999999999965</c:v>
                </c:pt>
                <c:pt idx="142">
                  <c:v>2.3666666666666631</c:v>
                </c:pt>
                <c:pt idx="143">
                  <c:v>2.3833333333333298</c:v>
                </c:pt>
                <c:pt idx="144">
                  <c:v>2.3999999999999964</c:v>
                </c:pt>
                <c:pt idx="145">
                  <c:v>2.416666666666663</c:v>
                </c:pt>
                <c:pt idx="146">
                  <c:v>2.4333333333333296</c:v>
                </c:pt>
                <c:pt idx="147">
                  <c:v>2.4499999999999962</c:v>
                </c:pt>
                <c:pt idx="148">
                  <c:v>2.4666666666666628</c:v>
                </c:pt>
                <c:pt idx="149">
                  <c:v>2.4833333333333294</c:v>
                </c:pt>
                <c:pt idx="150">
                  <c:v>2.499999999999996</c:v>
                </c:pt>
                <c:pt idx="151">
                  <c:v>2.5166666666666626</c:v>
                </c:pt>
                <c:pt idx="152">
                  <c:v>2.5333333333333292</c:v>
                </c:pt>
                <c:pt idx="153">
                  <c:v>2.5499999999999958</c:v>
                </c:pt>
                <c:pt idx="154">
                  <c:v>2.5666666666666624</c:v>
                </c:pt>
                <c:pt idx="155">
                  <c:v>2.583333333333329</c:v>
                </c:pt>
                <c:pt idx="156">
                  <c:v>2.5999999999999956</c:v>
                </c:pt>
                <c:pt idx="157">
                  <c:v>2.6166666666666623</c:v>
                </c:pt>
                <c:pt idx="158">
                  <c:v>2.6333333333333289</c:v>
                </c:pt>
                <c:pt idx="159">
                  <c:v>2.6499999999999955</c:v>
                </c:pt>
                <c:pt idx="160">
                  <c:v>2.6666666666666621</c:v>
                </c:pt>
                <c:pt idx="161">
                  <c:v>2.6833333333333287</c:v>
                </c:pt>
                <c:pt idx="162">
                  <c:v>2.6999999999999953</c:v>
                </c:pt>
                <c:pt idx="163">
                  <c:v>2.7166666666666619</c:v>
                </c:pt>
                <c:pt idx="164">
                  <c:v>2.7333333333333285</c:v>
                </c:pt>
                <c:pt idx="165">
                  <c:v>2.7499999999999951</c:v>
                </c:pt>
                <c:pt idx="166">
                  <c:v>2.7666666666666617</c:v>
                </c:pt>
                <c:pt idx="167">
                  <c:v>2.7833333333333283</c:v>
                </c:pt>
                <c:pt idx="168">
                  <c:v>2.7999999999999949</c:v>
                </c:pt>
                <c:pt idx="169">
                  <c:v>2.8166666666666615</c:v>
                </c:pt>
                <c:pt idx="170">
                  <c:v>2.8333333333333282</c:v>
                </c:pt>
                <c:pt idx="171">
                  <c:v>2.8499999999999948</c:v>
                </c:pt>
                <c:pt idx="172">
                  <c:v>2.8666666666666614</c:v>
                </c:pt>
                <c:pt idx="173">
                  <c:v>2.883333333333328</c:v>
                </c:pt>
                <c:pt idx="174">
                  <c:v>2.8999999999999946</c:v>
                </c:pt>
                <c:pt idx="175">
                  <c:v>2.9166666666666612</c:v>
                </c:pt>
                <c:pt idx="176">
                  <c:v>2.9333333333333278</c:v>
                </c:pt>
                <c:pt idx="177">
                  <c:v>2.9499999999999944</c:v>
                </c:pt>
                <c:pt idx="178">
                  <c:v>2.966666666666661</c:v>
                </c:pt>
                <c:pt idx="179">
                  <c:v>2.9833333333333276</c:v>
                </c:pt>
                <c:pt idx="180">
                  <c:v>2.9999999999999942</c:v>
                </c:pt>
                <c:pt idx="181">
                  <c:v>3.0166666666666608</c:v>
                </c:pt>
                <c:pt idx="182">
                  <c:v>3.0333333333333274</c:v>
                </c:pt>
                <c:pt idx="183">
                  <c:v>3.049999999999994</c:v>
                </c:pt>
                <c:pt idx="184">
                  <c:v>3.0666666666666607</c:v>
                </c:pt>
                <c:pt idx="185">
                  <c:v>3.0833333333333273</c:v>
                </c:pt>
                <c:pt idx="186">
                  <c:v>3.0999999999999939</c:v>
                </c:pt>
                <c:pt idx="187">
                  <c:v>3.1166666666666605</c:v>
                </c:pt>
                <c:pt idx="188">
                  <c:v>3.1333333333333271</c:v>
                </c:pt>
                <c:pt idx="189">
                  <c:v>3.1499999999999937</c:v>
                </c:pt>
                <c:pt idx="190">
                  <c:v>3.1666666666666603</c:v>
                </c:pt>
                <c:pt idx="191">
                  <c:v>3.1833333333333269</c:v>
                </c:pt>
                <c:pt idx="192">
                  <c:v>3.1999999999999935</c:v>
                </c:pt>
                <c:pt idx="193">
                  <c:v>3.2166666666666601</c:v>
                </c:pt>
                <c:pt idx="194">
                  <c:v>3.2333333333333267</c:v>
                </c:pt>
                <c:pt idx="195">
                  <c:v>3.2499999999999933</c:v>
                </c:pt>
                <c:pt idx="196">
                  <c:v>3.2666666666666599</c:v>
                </c:pt>
                <c:pt idx="197">
                  <c:v>3.2833333333333266</c:v>
                </c:pt>
                <c:pt idx="198">
                  <c:v>3.2999999999999932</c:v>
                </c:pt>
                <c:pt idx="199">
                  <c:v>3.3166666666666598</c:v>
                </c:pt>
                <c:pt idx="200">
                  <c:v>3.3333333333333264</c:v>
                </c:pt>
                <c:pt idx="201">
                  <c:v>3.349999999999993</c:v>
                </c:pt>
                <c:pt idx="202">
                  <c:v>3.3666666666666596</c:v>
                </c:pt>
                <c:pt idx="203">
                  <c:v>3.3833333333333262</c:v>
                </c:pt>
                <c:pt idx="204">
                  <c:v>3.3999999999999928</c:v>
                </c:pt>
                <c:pt idx="205">
                  <c:v>3.4166666666666594</c:v>
                </c:pt>
                <c:pt idx="206">
                  <c:v>3.433333333333326</c:v>
                </c:pt>
                <c:pt idx="207">
                  <c:v>3.4499999999999926</c:v>
                </c:pt>
                <c:pt idx="208">
                  <c:v>3.4666666666666592</c:v>
                </c:pt>
                <c:pt idx="209">
                  <c:v>3.4833333333333258</c:v>
                </c:pt>
                <c:pt idx="210">
                  <c:v>3.4999999999999925</c:v>
                </c:pt>
                <c:pt idx="211">
                  <c:v>3.5166666666666591</c:v>
                </c:pt>
                <c:pt idx="212">
                  <c:v>3.5333333333333257</c:v>
                </c:pt>
                <c:pt idx="213">
                  <c:v>3.5499999999999923</c:v>
                </c:pt>
                <c:pt idx="214">
                  <c:v>3.5666666666666589</c:v>
                </c:pt>
                <c:pt idx="215">
                  <c:v>3.5833333333333255</c:v>
                </c:pt>
                <c:pt idx="216">
                  <c:v>3.5999999999999921</c:v>
                </c:pt>
                <c:pt idx="217">
                  <c:v>3.6166666666666587</c:v>
                </c:pt>
                <c:pt idx="218">
                  <c:v>3.6333333333333253</c:v>
                </c:pt>
                <c:pt idx="219">
                  <c:v>3.6499999999999919</c:v>
                </c:pt>
                <c:pt idx="220">
                  <c:v>3.6666666666666585</c:v>
                </c:pt>
                <c:pt idx="221">
                  <c:v>3.6833333333333251</c:v>
                </c:pt>
                <c:pt idx="222">
                  <c:v>3.6999999999999917</c:v>
                </c:pt>
                <c:pt idx="223">
                  <c:v>3.7166666666666583</c:v>
                </c:pt>
                <c:pt idx="224">
                  <c:v>3.733333333333325</c:v>
                </c:pt>
                <c:pt idx="225">
                  <c:v>3.7499999999999916</c:v>
                </c:pt>
                <c:pt idx="226">
                  <c:v>3.7666666666666582</c:v>
                </c:pt>
                <c:pt idx="227">
                  <c:v>3.7833333333333248</c:v>
                </c:pt>
                <c:pt idx="228">
                  <c:v>3.7999999999999914</c:v>
                </c:pt>
                <c:pt idx="229">
                  <c:v>3.816666666666658</c:v>
                </c:pt>
                <c:pt idx="230">
                  <c:v>3.8333333333333246</c:v>
                </c:pt>
                <c:pt idx="231">
                  <c:v>3.8499999999999912</c:v>
                </c:pt>
                <c:pt idx="232">
                  <c:v>3.8666666666666578</c:v>
                </c:pt>
                <c:pt idx="233">
                  <c:v>3.8833333333333244</c:v>
                </c:pt>
                <c:pt idx="234">
                  <c:v>3.899999999999991</c:v>
                </c:pt>
                <c:pt idx="235">
                  <c:v>3.9166666666666576</c:v>
                </c:pt>
                <c:pt idx="236">
                  <c:v>3.9333333333333242</c:v>
                </c:pt>
                <c:pt idx="237">
                  <c:v>3.9499999999999909</c:v>
                </c:pt>
                <c:pt idx="238">
                  <c:v>3.9666666666666575</c:v>
                </c:pt>
                <c:pt idx="239">
                  <c:v>3.9833333333333241</c:v>
                </c:pt>
                <c:pt idx="240">
                  <c:v>3.9999999999999907</c:v>
                </c:pt>
                <c:pt idx="241">
                  <c:v>4.0166666666666577</c:v>
                </c:pt>
                <c:pt idx="242">
                  <c:v>4.0333333333333243</c:v>
                </c:pt>
                <c:pt idx="243">
                  <c:v>4.0499999999999909</c:v>
                </c:pt>
                <c:pt idx="244">
                  <c:v>4.0666666666666575</c:v>
                </c:pt>
                <c:pt idx="245">
                  <c:v>4.0833333333333242</c:v>
                </c:pt>
                <c:pt idx="246">
                  <c:v>4.0999999999999908</c:v>
                </c:pt>
                <c:pt idx="247">
                  <c:v>4.1166666666666574</c:v>
                </c:pt>
                <c:pt idx="248">
                  <c:v>4.133333333333324</c:v>
                </c:pt>
                <c:pt idx="249">
                  <c:v>4.1499999999999906</c:v>
                </c:pt>
                <c:pt idx="250">
                  <c:v>4.1666666666666572</c:v>
                </c:pt>
                <c:pt idx="251">
                  <c:v>4.1833333333333238</c:v>
                </c:pt>
                <c:pt idx="252">
                  <c:v>4.1999999999999904</c:v>
                </c:pt>
                <c:pt idx="253">
                  <c:v>4.216666666666657</c:v>
                </c:pt>
                <c:pt idx="254">
                  <c:v>4.2333333333333236</c:v>
                </c:pt>
                <c:pt idx="255">
                  <c:v>4.2499999999999902</c:v>
                </c:pt>
                <c:pt idx="256">
                  <c:v>4.2666666666666568</c:v>
                </c:pt>
                <c:pt idx="257">
                  <c:v>4.2833333333333234</c:v>
                </c:pt>
                <c:pt idx="258">
                  <c:v>4.2999999999999901</c:v>
                </c:pt>
                <c:pt idx="259">
                  <c:v>4.3166666666666567</c:v>
                </c:pt>
                <c:pt idx="260">
                  <c:v>4.3333333333333233</c:v>
                </c:pt>
                <c:pt idx="261">
                  <c:v>4.3499999999999899</c:v>
                </c:pt>
                <c:pt idx="262">
                  <c:v>4.3666666666666565</c:v>
                </c:pt>
                <c:pt idx="263">
                  <c:v>4.3833333333333231</c:v>
                </c:pt>
                <c:pt idx="264">
                  <c:v>4.3999999999999897</c:v>
                </c:pt>
                <c:pt idx="265">
                  <c:v>4.4166666666666563</c:v>
                </c:pt>
                <c:pt idx="266">
                  <c:v>4.4333333333333229</c:v>
                </c:pt>
                <c:pt idx="267">
                  <c:v>4.4499999999999895</c:v>
                </c:pt>
                <c:pt idx="268">
                  <c:v>4.4666666666666561</c:v>
                </c:pt>
                <c:pt idx="269">
                  <c:v>4.4833333333333227</c:v>
                </c:pt>
                <c:pt idx="270">
                  <c:v>4.4999999999999893</c:v>
                </c:pt>
                <c:pt idx="271">
                  <c:v>4.5166666666666559</c:v>
                </c:pt>
                <c:pt idx="272">
                  <c:v>4.5333333333333226</c:v>
                </c:pt>
                <c:pt idx="273">
                  <c:v>4.5499999999999892</c:v>
                </c:pt>
                <c:pt idx="274">
                  <c:v>4.5666666666666558</c:v>
                </c:pt>
                <c:pt idx="275">
                  <c:v>4.5833333333333224</c:v>
                </c:pt>
                <c:pt idx="276">
                  <c:v>4.599999999999989</c:v>
                </c:pt>
                <c:pt idx="277">
                  <c:v>4.6166666666666556</c:v>
                </c:pt>
                <c:pt idx="278">
                  <c:v>4.6333333333333222</c:v>
                </c:pt>
                <c:pt idx="279">
                  <c:v>4.6499999999999888</c:v>
                </c:pt>
                <c:pt idx="280">
                  <c:v>4.6666666666666554</c:v>
                </c:pt>
                <c:pt idx="281">
                  <c:v>4.683333333333322</c:v>
                </c:pt>
                <c:pt idx="282">
                  <c:v>4.6999999999999886</c:v>
                </c:pt>
                <c:pt idx="283">
                  <c:v>4.7166666666666552</c:v>
                </c:pt>
                <c:pt idx="284">
                  <c:v>4.7333333333333218</c:v>
                </c:pt>
                <c:pt idx="285">
                  <c:v>4.7499999999999885</c:v>
                </c:pt>
                <c:pt idx="286">
                  <c:v>4.7666666666666551</c:v>
                </c:pt>
                <c:pt idx="287">
                  <c:v>4.7833333333333217</c:v>
                </c:pt>
                <c:pt idx="288">
                  <c:v>4.7999999999999883</c:v>
                </c:pt>
                <c:pt idx="289">
                  <c:v>4.8166666666666549</c:v>
                </c:pt>
                <c:pt idx="290">
                  <c:v>4.8333333333333215</c:v>
                </c:pt>
                <c:pt idx="291">
                  <c:v>4.8499999999999881</c:v>
                </c:pt>
                <c:pt idx="292">
                  <c:v>4.8666666666666547</c:v>
                </c:pt>
                <c:pt idx="293">
                  <c:v>4.8833333333333213</c:v>
                </c:pt>
                <c:pt idx="294">
                  <c:v>4.8999999999999879</c:v>
                </c:pt>
                <c:pt idx="295">
                  <c:v>4.9166666666666545</c:v>
                </c:pt>
                <c:pt idx="296">
                  <c:v>4.9333333333333211</c:v>
                </c:pt>
                <c:pt idx="297">
                  <c:v>4.9499999999999877</c:v>
                </c:pt>
                <c:pt idx="298">
                  <c:v>4.9666666666666544</c:v>
                </c:pt>
                <c:pt idx="299">
                  <c:v>4.983333333333321</c:v>
                </c:pt>
                <c:pt idx="300">
                  <c:v>4.9999999999999876</c:v>
                </c:pt>
                <c:pt idx="301">
                  <c:v>5.0166666666666542</c:v>
                </c:pt>
                <c:pt idx="302">
                  <c:v>5.0333333333333208</c:v>
                </c:pt>
                <c:pt idx="303">
                  <c:v>5.0499999999999874</c:v>
                </c:pt>
                <c:pt idx="304">
                  <c:v>5.066666666666654</c:v>
                </c:pt>
                <c:pt idx="305">
                  <c:v>5.0833333333333206</c:v>
                </c:pt>
                <c:pt idx="306">
                  <c:v>5.0999999999999872</c:v>
                </c:pt>
                <c:pt idx="307">
                  <c:v>5.1166666666666538</c:v>
                </c:pt>
                <c:pt idx="308">
                  <c:v>5.1333333333333204</c:v>
                </c:pt>
                <c:pt idx="309">
                  <c:v>5.149999999999987</c:v>
                </c:pt>
                <c:pt idx="310">
                  <c:v>5.1666666666666536</c:v>
                </c:pt>
                <c:pt idx="311">
                  <c:v>5.1833333333333202</c:v>
                </c:pt>
                <c:pt idx="312">
                  <c:v>5.1999999999999869</c:v>
                </c:pt>
                <c:pt idx="313">
                  <c:v>5.2166666666666535</c:v>
                </c:pt>
                <c:pt idx="314">
                  <c:v>5.2333333333333201</c:v>
                </c:pt>
                <c:pt idx="315">
                  <c:v>5.2499999999999867</c:v>
                </c:pt>
                <c:pt idx="316">
                  <c:v>5.2666666666666533</c:v>
                </c:pt>
                <c:pt idx="317">
                  <c:v>5.2833333333333199</c:v>
                </c:pt>
                <c:pt idx="318">
                  <c:v>5.2999999999999865</c:v>
                </c:pt>
                <c:pt idx="319">
                  <c:v>5.3166666666666531</c:v>
                </c:pt>
                <c:pt idx="320">
                  <c:v>5.3333333333333197</c:v>
                </c:pt>
                <c:pt idx="321">
                  <c:v>5.3499999999999863</c:v>
                </c:pt>
                <c:pt idx="322">
                  <c:v>5.3666666666666529</c:v>
                </c:pt>
                <c:pt idx="323">
                  <c:v>5.3833333333333195</c:v>
                </c:pt>
                <c:pt idx="324">
                  <c:v>5.3999999999999861</c:v>
                </c:pt>
                <c:pt idx="325">
                  <c:v>5.4166666666666528</c:v>
                </c:pt>
                <c:pt idx="326">
                  <c:v>5.4333333333333194</c:v>
                </c:pt>
                <c:pt idx="327">
                  <c:v>5.449999999999986</c:v>
                </c:pt>
                <c:pt idx="328">
                  <c:v>5.4666666666666526</c:v>
                </c:pt>
                <c:pt idx="329">
                  <c:v>5.4833333333333192</c:v>
                </c:pt>
                <c:pt idx="330">
                  <c:v>5.4999999999999858</c:v>
                </c:pt>
                <c:pt idx="331">
                  <c:v>5.5166666666666524</c:v>
                </c:pt>
                <c:pt idx="332">
                  <c:v>5.533333333333319</c:v>
                </c:pt>
                <c:pt idx="333">
                  <c:v>5.5499999999999856</c:v>
                </c:pt>
                <c:pt idx="334">
                  <c:v>5.5666666666666522</c:v>
                </c:pt>
                <c:pt idx="335">
                  <c:v>5.5833333333333188</c:v>
                </c:pt>
                <c:pt idx="336">
                  <c:v>5.5999999999999854</c:v>
                </c:pt>
                <c:pt idx="337">
                  <c:v>5.616666666666652</c:v>
                </c:pt>
                <c:pt idx="338">
                  <c:v>5.6333333333333186</c:v>
                </c:pt>
                <c:pt idx="339">
                  <c:v>5.6499999999999853</c:v>
                </c:pt>
                <c:pt idx="340">
                  <c:v>5.6666666666666519</c:v>
                </c:pt>
                <c:pt idx="341">
                  <c:v>5.6833333333333185</c:v>
                </c:pt>
                <c:pt idx="342">
                  <c:v>5.6999999999999851</c:v>
                </c:pt>
                <c:pt idx="343">
                  <c:v>5.7166666666666517</c:v>
                </c:pt>
                <c:pt idx="344">
                  <c:v>5.7333333333333183</c:v>
                </c:pt>
                <c:pt idx="345">
                  <c:v>5.7499999999999849</c:v>
                </c:pt>
                <c:pt idx="346">
                  <c:v>5.7666666666666515</c:v>
                </c:pt>
                <c:pt idx="347">
                  <c:v>5.7833333333333181</c:v>
                </c:pt>
                <c:pt idx="348">
                  <c:v>5.7999999999999847</c:v>
                </c:pt>
                <c:pt idx="349">
                  <c:v>5.8166666666666513</c:v>
                </c:pt>
                <c:pt idx="350">
                  <c:v>5.8333333333333179</c:v>
                </c:pt>
                <c:pt idx="351">
                  <c:v>5.8499999999999845</c:v>
                </c:pt>
                <c:pt idx="352">
                  <c:v>5.8666666666666512</c:v>
                </c:pt>
                <c:pt idx="353">
                  <c:v>5.8833333333333178</c:v>
                </c:pt>
                <c:pt idx="354">
                  <c:v>5.8999999999999844</c:v>
                </c:pt>
                <c:pt idx="355">
                  <c:v>5.916666666666651</c:v>
                </c:pt>
                <c:pt idx="356">
                  <c:v>5.9333333333333176</c:v>
                </c:pt>
                <c:pt idx="357">
                  <c:v>5.9499999999999842</c:v>
                </c:pt>
                <c:pt idx="358">
                  <c:v>5.9666666666666508</c:v>
                </c:pt>
                <c:pt idx="359">
                  <c:v>5.9833333333333174</c:v>
                </c:pt>
                <c:pt idx="360">
                  <c:v>5.999999999999984</c:v>
                </c:pt>
                <c:pt idx="361">
                  <c:v>6.0166666666666506</c:v>
                </c:pt>
                <c:pt idx="362">
                  <c:v>6.0333333333333172</c:v>
                </c:pt>
                <c:pt idx="363">
                  <c:v>6.0499999999999838</c:v>
                </c:pt>
                <c:pt idx="364">
                  <c:v>6.0666666666666504</c:v>
                </c:pt>
                <c:pt idx="365">
                  <c:v>6.0833333333333171</c:v>
                </c:pt>
                <c:pt idx="366">
                  <c:v>6.0999999999999837</c:v>
                </c:pt>
                <c:pt idx="367">
                  <c:v>6.1166666666666503</c:v>
                </c:pt>
                <c:pt idx="368">
                  <c:v>6.1333333333333169</c:v>
                </c:pt>
                <c:pt idx="369">
                  <c:v>6.1499999999999835</c:v>
                </c:pt>
                <c:pt idx="370">
                  <c:v>6.1666666666666501</c:v>
                </c:pt>
                <c:pt idx="371">
                  <c:v>6.1833333333333167</c:v>
                </c:pt>
                <c:pt idx="372">
                  <c:v>6.1999999999999833</c:v>
                </c:pt>
                <c:pt idx="373">
                  <c:v>6.2166666666666499</c:v>
                </c:pt>
                <c:pt idx="374">
                  <c:v>6.2333333333333165</c:v>
                </c:pt>
                <c:pt idx="375">
                  <c:v>6.2499999999999831</c:v>
                </c:pt>
                <c:pt idx="376">
                  <c:v>6.2666666666666497</c:v>
                </c:pt>
                <c:pt idx="377">
                  <c:v>6.2833333333333163</c:v>
                </c:pt>
                <c:pt idx="378">
                  <c:v>6.2999999999999829</c:v>
                </c:pt>
                <c:pt idx="379">
                  <c:v>6.3166666666666496</c:v>
                </c:pt>
                <c:pt idx="380">
                  <c:v>6.3333333333333162</c:v>
                </c:pt>
                <c:pt idx="381">
                  <c:v>6.3499999999999828</c:v>
                </c:pt>
                <c:pt idx="382">
                  <c:v>6.3666666666666494</c:v>
                </c:pt>
                <c:pt idx="383">
                  <c:v>6.383333333333316</c:v>
                </c:pt>
                <c:pt idx="384">
                  <c:v>6.3999999999999826</c:v>
                </c:pt>
                <c:pt idx="385">
                  <c:v>6.4166666666666492</c:v>
                </c:pt>
                <c:pt idx="386">
                  <c:v>6.4333333333333158</c:v>
                </c:pt>
                <c:pt idx="387">
                  <c:v>6.4499999999999824</c:v>
                </c:pt>
                <c:pt idx="388">
                  <c:v>6.466666666666649</c:v>
                </c:pt>
                <c:pt idx="389">
                  <c:v>6.4833333333333156</c:v>
                </c:pt>
                <c:pt idx="390">
                  <c:v>6.4999999999999822</c:v>
                </c:pt>
                <c:pt idx="391">
                  <c:v>6.5166666666666488</c:v>
                </c:pt>
                <c:pt idx="392">
                  <c:v>6.5333333333333155</c:v>
                </c:pt>
                <c:pt idx="393">
                  <c:v>6.5499999999999821</c:v>
                </c:pt>
                <c:pt idx="394">
                  <c:v>6.5666666666666487</c:v>
                </c:pt>
                <c:pt idx="395">
                  <c:v>6.5833333333333153</c:v>
                </c:pt>
                <c:pt idx="396">
                  <c:v>6.5999999999999819</c:v>
                </c:pt>
                <c:pt idx="397">
                  <c:v>6.6166666666666485</c:v>
                </c:pt>
                <c:pt idx="398">
                  <c:v>6.6333333333333151</c:v>
                </c:pt>
                <c:pt idx="399">
                  <c:v>6.6499999999999817</c:v>
                </c:pt>
                <c:pt idx="400">
                  <c:v>6.6666666666666483</c:v>
                </c:pt>
                <c:pt idx="401">
                  <c:v>6.6833333333333149</c:v>
                </c:pt>
                <c:pt idx="402">
                  <c:v>6.6999999999999815</c:v>
                </c:pt>
                <c:pt idx="403">
                  <c:v>6.7166666666666481</c:v>
                </c:pt>
                <c:pt idx="404">
                  <c:v>6.7333333333333147</c:v>
                </c:pt>
                <c:pt idx="405">
                  <c:v>6.7499999999999813</c:v>
                </c:pt>
                <c:pt idx="406">
                  <c:v>6.766666666666648</c:v>
                </c:pt>
                <c:pt idx="407">
                  <c:v>6.7833333333333146</c:v>
                </c:pt>
                <c:pt idx="408">
                  <c:v>6.7999999999999812</c:v>
                </c:pt>
                <c:pt idx="409">
                  <c:v>6.8166666666666478</c:v>
                </c:pt>
                <c:pt idx="410">
                  <c:v>6.8333333333333144</c:v>
                </c:pt>
                <c:pt idx="411">
                  <c:v>6.849999999999981</c:v>
                </c:pt>
                <c:pt idx="412">
                  <c:v>6.8666666666666476</c:v>
                </c:pt>
                <c:pt idx="413">
                  <c:v>6.8833333333333142</c:v>
                </c:pt>
                <c:pt idx="414">
                  <c:v>6.8999999999999808</c:v>
                </c:pt>
                <c:pt idx="415">
                  <c:v>6.9166666666666474</c:v>
                </c:pt>
                <c:pt idx="416">
                  <c:v>6.933333333333314</c:v>
                </c:pt>
                <c:pt idx="417">
                  <c:v>6.9499999999999806</c:v>
                </c:pt>
                <c:pt idx="418">
                  <c:v>6.9666666666666472</c:v>
                </c:pt>
                <c:pt idx="419">
                  <c:v>6.9833333333333139</c:v>
                </c:pt>
                <c:pt idx="420">
                  <c:v>6.9999999999999805</c:v>
                </c:pt>
                <c:pt idx="421">
                  <c:v>7.0166666666666471</c:v>
                </c:pt>
                <c:pt idx="422">
                  <c:v>7.0333333333333137</c:v>
                </c:pt>
                <c:pt idx="423">
                  <c:v>7.0499999999999803</c:v>
                </c:pt>
                <c:pt idx="424">
                  <c:v>7.0666666666666469</c:v>
                </c:pt>
                <c:pt idx="425">
                  <c:v>7.0833333333333135</c:v>
                </c:pt>
                <c:pt idx="426">
                  <c:v>7.0999999999999801</c:v>
                </c:pt>
                <c:pt idx="427">
                  <c:v>7.1166666666666467</c:v>
                </c:pt>
                <c:pt idx="428">
                  <c:v>7.1333333333333133</c:v>
                </c:pt>
                <c:pt idx="429">
                  <c:v>7.1499999999999799</c:v>
                </c:pt>
                <c:pt idx="430">
                  <c:v>7.1666666666666465</c:v>
                </c:pt>
                <c:pt idx="431">
                  <c:v>7.1833333333333131</c:v>
                </c:pt>
                <c:pt idx="432">
                  <c:v>7.1999999999999797</c:v>
                </c:pt>
                <c:pt idx="433">
                  <c:v>7.2166666666666464</c:v>
                </c:pt>
                <c:pt idx="434">
                  <c:v>7.233333333333313</c:v>
                </c:pt>
                <c:pt idx="435">
                  <c:v>7.2499999999999796</c:v>
                </c:pt>
                <c:pt idx="436">
                  <c:v>7.2666666666666462</c:v>
                </c:pt>
                <c:pt idx="437">
                  <c:v>7.2833333333333128</c:v>
                </c:pt>
                <c:pt idx="438">
                  <c:v>7.2999999999999794</c:v>
                </c:pt>
                <c:pt idx="439">
                  <c:v>7.316666666666646</c:v>
                </c:pt>
                <c:pt idx="440">
                  <c:v>7.3333333333333126</c:v>
                </c:pt>
                <c:pt idx="441">
                  <c:v>7.3499999999999792</c:v>
                </c:pt>
                <c:pt idx="442">
                  <c:v>7.3666666666666458</c:v>
                </c:pt>
                <c:pt idx="443">
                  <c:v>7.3833333333333124</c:v>
                </c:pt>
                <c:pt idx="444">
                  <c:v>7.399999999999979</c:v>
                </c:pt>
                <c:pt idx="445">
                  <c:v>7.4166666666666456</c:v>
                </c:pt>
                <c:pt idx="446">
                  <c:v>7.4333333333333123</c:v>
                </c:pt>
                <c:pt idx="447">
                  <c:v>7.4499999999999789</c:v>
                </c:pt>
                <c:pt idx="448">
                  <c:v>7.4666666666666455</c:v>
                </c:pt>
                <c:pt idx="449">
                  <c:v>7.4833333333333121</c:v>
                </c:pt>
                <c:pt idx="450">
                  <c:v>7.4999999999999787</c:v>
                </c:pt>
                <c:pt idx="451">
                  <c:v>7.5166666666666453</c:v>
                </c:pt>
                <c:pt idx="452">
                  <c:v>7.5333333333333119</c:v>
                </c:pt>
                <c:pt idx="453">
                  <c:v>7.5499999999999785</c:v>
                </c:pt>
                <c:pt idx="454">
                  <c:v>7.5666666666666451</c:v>
                </c:pt>
                <c:pt idx="455">
                  <c:v>7.5833333333333117</c:v>
                </c:pt>
                <c:pt idx="456">
                  <c:v>7.5999999999999783</c:v>
                </c:pt>
                <c:pt idx="457">
                  <c:v>7.6166666666666449</c:v>
                </c:pt>
                <c:pt idx="458">
                  <c:v>7.6333333333333115</c:v>
                </c:pt>
                <c:pt idx="459">
                  <c:v>7.6499999999999782</c:v>
                </c:pt>
                <c:pt idx="460">
                  <c:v>7.6666666666666448</c:v>
                </c:pt>
                <c:pt idx="461">
                  <c:v>7.6833333333333114</c:v>
                </c:pt>
                <c:pt idx="462">
                  <c:v>7.699999999999978</c:v>
                </c:pt>
                <c:pt idx="463">
                  <c:v>7.7166666666666446</c:v>
                </c:pt>
                <c:pt idx="464">
                  <c:v>7.7333333333333112</c:v>
                </c:pt>
                <c:pt idx="465">
                  <c:v>7.7499999999999778</c:v>
                </c:pt>
                <c:pt idx="466">
                  <c:v>7.7666666666666444</c:v>
                </c:pt>
                <c:pt idx="467">
                  <c:v>7.783333333333311</c:v>
                </c:pt>
                <c:pt idx="468">
                  <c:v>7.7999999999999776</c:v>
                </c:pt>
                <c:pt idx="469">
                  <c:v>7.8166666666666442</c:v>
                </c:pt>
                <c:pt idx="470">
                  <c:v>7.8333333333333108</c:v>
                </c:pt>
                <c:pt idx="471">
                  <c:v>7.8499999999999774</c:v>
                </c:pt>
                <c:pt idx="472">
                  <c:v>7.866666666666644</c:v>
                </c:pt>
                <c:pt idx="473">
                  <c:v>7.8833333333333107</c:v>
                </c:pt>
                <c:pt idx="474">
                  <c:v>7.8999999999999773</c:v>
                </c:pt>
                <c:pt idx="475">
                  <c:v>7.9166666666666439</c:v>
                </c:pt>
                <c:pt idx="476">
                  <c:v>7.9333333333333105</c:v>
                </c:pt>
                <c:pt idx="477">
                  <c:v>7.9499999999999771</c:v>
                </c:pt>
                <c:pt idx="478">
                  <c:v>7.9666666666666437</c:v>
                </c:pt>
                <c:pt idx="479">
                  <c:v>7.9833333333333103</c:v>
                </c:pt>
                <c:pt idx="480">
                  <c:v>7.9999999999999769</c:v>
                </c:pt>
                <c:pt idx="481">
                  <c:v>8.0166666666666444</c:v>
                </c:pt>
                <c:pt idx="482">
                  <c:v>8.0333333333333119</c:v>
                </c:pt>
                <c:pt idx="483">
                  <c:v>8.0499999999999794</c:v>
                </c:pt>
                <c:pt idx="484">
                  <c:v>8.0666666666666469</c:v>
                </c:pt>
                <c:pt idx="485">
                  <c:v>8.0833333333333144</c:v>
                </c:pt>
                <c:pt idx="486">
                  <c:v>8.0999999999999819</c:v>
                </c:pt>
                <c:pt idx="487">
                  <c:v>8.1166666666666494</c:v>
                </c:pt>
                <c:pt idx="488">
                  <c:v>8.1333333333333169</c:v>
                </c:pt>
                <c:pt idx="489">
                  <c:v>8.1499999999999844</c:v>
                </c:pt>
                <c:pt idx="490">
                  <c:v>8.1666666666666519</c:v>
                </c:pt>
                <c:pt idx="491">
                  <c:v>8.1833333333333194</c:v>
                </c:pt>
                <c:pt idx="492">
                  <c:v>8.1999999999999869</c:v>
                </c:pt>
                <c:pt idx="493">
                  <c:v>8.2166666666666544</c:v>
                </c:pt>
                <c:pt idx="494">
                  <c:v>8.2333333333333218</c:v>
                </c:pt>
                <c:pt idx="495">
                  <c:v>8.2499999999999893</c:v>
                </c:pt>
                <c:pt idx="496">
                  <c:v>8.2666666666666568</c:v>
                </c:pt>
                <c:pt idx="497">
                  <c:v>8.2833333333333243</c:v>
                </c:pt>
                <c:pt idx="498">
                  <c:v>8.2999999999999918</c:v>
                </c:pt>
                <c:pt idx="499">
                  <c:v>8.3166666666666593</c:v>
                </c:pt>
                <c:pt idx="500">
                  <c:v>8.3333333333333268</c:v>
                </c:pt>
                <c:pt idx="501">
                  <c:v>8.3499999999999943</c:v>
                </c:pt>
                <c:pt idx="502">
                  <c:v>8.3666666666666618</c:v>
                </c:pt>
                <c:pt idx="503">
                  <c:v>8.3833333333333293</c:v>
                </c:pt>
                <c:pt idx="504">
                  <c:v>8.3999999999999968</c:v>
                </c:pt>
                <c:pt idx="505">
                  <c:v>8.4166666666666643</c:v>
                </c:pt>
                <c:pt idx="506">
                  <c:v>8.4333333333333318</c:v>
                </c:pt>
                <c:pt idx="507">
                  <c:v>8.4499999999999993</c:v>
                </c:pt>
                <c:pt idx="508">
                  <c:v>8.4666666666666668</c:v>
                </c:pt>
                <c:pt idx="509">
                  <c:v>8.4833333333333343</c:v>
                </c:pt>
                <c:pt idx="510">
                  <c:v>8.5000000000000018</c:v>
                </c:pt>
                <c:pt idx="511">
                  <c:v>8.5166666666666693</c:v>
                </c:pt>
                <c:pt idx="512">
                  <c:v>8.5333333333333368</c:v>
                </c:pt>
                <c:pt idx="513">
                  <c:v>8.5500000000000043</c:v>
                </c:pt>
                <c:pt idx="514">
                  <c:v>8.5666666666666718</c:v>
                </c:pt>
                <c:pt idx="515">
                  <c:v>8.5833333333333393</c:v>
                </c:pt>
                <c:pt idx="516">
                  <c:v>8.6000000000000068</c:v>
                </c:pt>
                <c:pt idx="517">
                  <c:v>8.6166666666666742</c:v>
                </c:pt>
                <c:pt idx="518">
                  <c:v>8.6333333333333417</c:v>
                </c:pt>
                <c:pt idx="519">
                  <c:v>8.6500000000000092</c:v>
                </c:pt>
                <c:pt idx="520">
                  <c:v>8.6666666666666767</c:v>
                </c:pt>
                <c:pt idx="521">
                  <c:v>8.6833333333333442</c:v>
                </c:pt>
                <c:pt idx="522">
                  <c:v>8.7000000000000117</c:v>
                </c:pt>
                <c:pt idx="523">
                  <c:v>8.7166666666666792</c:v>
                </c:pt>
                <c:pt idx="524">
                  <c:v>8.7333333333333467</c:v>
                </c:pt>
                <c:pt idx="525">
                  <c:v>8.7500000000000142</c:v>
                </c:pt>
                <c:pt idx="526">
                  <c:v>8.7666666666666817</c:v>
                </c:pt>
                <c:pt idx="527">
                  <c:v>8.7833333333333492</c:v>
                </c:pt>
                <c:pt idx="528">
                  <c:v>8.8000000000000167</c:v>
                </c:pt>
                <c:pt idx="529">
                  <c:v>8.8166666666666842</c:v>
                </c:pt>
                <c:pt idx="530">
                  <c:v>8.8333333333333517</c:v>
                </c:pt>
                <c:pt idx="531">
                  <c:v>8.8500000000000192</c:v>
                </c:pt>
                <c:pt idx="532">
                  <c:v>8.8666666666666867</c:v>
                </c:pt>
                <c:pt idx="533">
                  <c:v>8.8833333333333542</c:v>
                </c:pt>
                <c:pt idx="534">
                  <c:v>8.9000000000000217</c:v>
                </c:pt>
                <c:pt idx="535">
                  <c:v>8.9166666666666892</c:v>
                </c:pt>
                <c:pt idx="536">
                  <c:v>8.9333333333333567</c:v>
                </c:pt>
                <c:pt idx="537">
                  <c:v>8.9500000000000242</c:v>
                </c:pt>
                <c:pt idx="538">
                  <c:v>8.9666666666666917</c:v>
                </c:pt>
                <c:pt idx="539">
                  <c:v>8.9833333333333591</c:v>
                </c:pt>
                <c:pt idx="540">
                  <c:v>9.0000000000000266</c:v>
                </c:pt>
                <c:pt idx="541">
                  <c:v>9.0166666666666941</c:v>
                </c:pt>
                <c:pt idx="542">
                  <c:v>9.0333333333333616</c:v>
                </c:pt>
                <c:pt idx="543">
                  <c:v>9.0500000000000291</c:v>
                </c:pt>
                <c:pt idx="544">
                  <c:v>9.0666666666666966</c:v>
                </c:pt>
                <c:pt idx="545">
                  <c:v>9.0833333333333641</c:v>
                </c:pt>
                <c:pt idx="546">
                  <c:v>9.1000000000000316</c:v>
                </c:pt>
                <c:pt idx="547">
                  <c:v>9.1166666666666991</c:v>
                </c:pt>
                <c:pt idx="548">
                  <c:v>9.1333333333333666</c:v>
                </c:pt>
                <c:pt idx="549">
                  <c:v>9.1500000000000341</c:v>
                </c:pt>
                <c:pt idx="550">
                  <c:v>9.1666666666667016</c:v>
                </c:pt>
                <c:pt idx="551">
                  <c:v>9.1833333333333691</c:v>
                </c:pt>
                <c:pt idx="552">
                  <c:v>9.2000000000000366</c:v>
                </c:pt>
                <c:pt idx="553">
                  <c:v>9.2166666666667041</c:v>
                </c:pt>
                <c:pt idx="554">
                  <c:v>9.2333333333333716</c:v>
                </c:pt>
                <c:pt idx="555">
                  <c:v>9.2500000000000391</c:v>
                </c:pt>
                <c:pt idx="556">
                  <c:v>9.2666666666667066</c:v>
                </c:pt>
                <c:pt idx="557">
                  <c:v>9.2833333333333741</c:v>
                </c:pt>
                <c:pt idx="558">
                  <c:v>9.3000000000000416</c:v>
                </c:pt>
                <c:pt idx="559">
                  <c:v>9.3166666666667091</c:v>
                </c:pt>
                <c:pt idx="560">
                  <c:v>9.3333333333333766</c:v>
                </c:pt>
                <c:pt idx="561">
                  <c:v>9.3500000000000441</c:v>
                </c:pt>
                <c:pt idx="562">
                  <c:v>9.3666666666667115</c:v>
                </c:pt>
                <c:pt idx="563">
                  <c:v>9.383333333333379</c:v>
                </c:pt>
                <c:pt idx="564">
                  <c:v>9.4000000000000465</c:v>
                </c:pt>
                <c:pt idx="565">
                  <c:v>9.416666666666714</c:v>
                </c:pt>
                <c:pt idx="566">
                  <c:v>9.4333333333333815</c:v>
                </c:pt>
                <c:pt idx="567">
                  <c:v>9.450000000000049</c:v>
                </c:pt>
                <c:pt idx="568">
                  <c:v>9.4666666666667165</c:v>
                </c:pt>
                <c:pt idx="569">
                  <c:v>9.483333333333384</c:v>
                </c:pt>
                <c:pt idx="570">
                  <c:v>9.5000000000000515</c:v>
                </c:pt>
                <c:pt idx="571">
                  <c:v>9.516666666666719</c:v>
                </c:pt>
                <c:pt idx="572">
                  <c:v>9.5333333333333865</c:v>
                </c:pt>
                <c:pt idx="573">
                  <c:v>9.550000000000054</c:v>
                </c:pt>
                <c:pt idx="574">
                  <c:v>9.5666666666667215</c:v>
                </c:pt>
                <c:pt idx="575">
                  <c:v>9.583333333333389</c:v>
                </c:pt>
                <c:pt idx="576">
                  <c:v>9.6000000000000565</c:v>
                </c:pt>
                <c:pt idx="577">
                  <c:v>9.616666666666724</c:v>
                </c:pt>
                <c:pt idx="578">
                  <c:v>9.6333333333333915</c:v>
                </c:pt>
                <c:pt idx="579">
                  <c:v>9.650000000000059</c:v>
                </c:pt>
                <c:pt idx="580">
                  <c:v>9.6666666666667265</c:v>
                </c:pt>
                <c:pt idx="581">
                  <c:v>9.683333333333394</c:v>
                </c:pt>
                <c:pt idx="582">
                  <c:v>9.7000000000000615</c:v>
                </c:pt>
                <c:pt idx="583">
                  <c:v>9.716666666666729</c:v>
                </c:pt>
                <c:pt idx="584">
                  <c:v>9.7333333333333965</c:v>
                </c:pt>
                <c:pt idx="585">
                  <c:v>9.7500000000000639</c:v>
                </c:pt>
                <c:pt idx="586">
                  <c:v>9.7666666666667314</c:v>
                </c:pt>
                <c:pt idx="587">
                  <c:v>9.7833333333333989</c:v>
                </c:pt>
                <c:pt idx="588">
                  <c:v>9.8000000000000664</c:v>
                </c:pt>
                <c:pt idx="589">
                  <c:v>9.8166666666667339</c:v>
                </c:pt>
                <c:pt idx="590">
                  <c:v>9.8333333333334014</c:v>
                </c:pt>
                <c:pt idx="591">
                  <c:v>9.8500000000000689</c:v>
                </c:pt>
                <c:pt idx="592">
                  <c:v>9.8666666666667364</c:v>
                </c:pt>
                <c:pt idx="593">
                  <c:v>9.8833333333334039</c:v>
                </c:pt>
                <c:pt idx="594">
                  <c:v>9.9000000000000714</c:v>
                </c:pt>
                <c:pt idx="595">
                  <c:v>9.9166666666667389</c:v>
                </c:pt>
                <c:pt idx="596">
                  <c:v>9.9333333333334064</c:v>
                </c:pt>
                <c:pt idx="597">
                  <c:v>9.9500000000000739</c:v>
                </c:pt>
                <c:pt idx="598">
                  <c:v>9.9666666666667414</c:v>
                </c:pt>
                <c:pt idx="599">
                  <c:v>9.9833333333334089</c:v>
                </c:pt>
                <c:pt idx="600">
                  <c:v>10.000000000000076</c:v>
                </c:pt>
                <c:pt idx="601">
                  <c:v>10.016666666666744</c:v>
                </c:pt>
                <c:pt idx="602">
                  <c:v>10.033333333333411</c:v>
                </c:pt>
                <c:pt idx="603">
                  <c:v>10.050000000000079</c:v>
                </c:pt>
                <c:pt idx="604">
                  <c:v>10.066666666666746</c:v>
                </c:pt>
                <c:pt idx="605">
                  <c:v>10.083333333333414</c:v>
                </c:pt>
                <c:pt idx="606">
                  <c:v>10.100000000000081</c:v>
                </c:pt>
                <c:pt idx="607">
                  <c:v>10.116666666666749</c:v>
                </c:pt>
                <c:pt idx="608">
                  <c:v>10.133333333333416</c:v>
                </c:pt>
                <c:pt idx="609">
                  <c:v>10.150000000000084</c:v>
                </c:pt>
                <c:pt idx="610">
                  <c:v>10.166666666666751</c:v>
                </c:pt>
                <c:pt idx="611">
                  <c:v>10.183333333333419</c:v>
                </c:pt>
                <c:pt idx="612">
                  <c:v>10.200000000000086</c:v>
                </c:pt>
                <c:pt idx="613">
                  <c:v>10.216666666666754</c:v>
                </c:pt>
                <c:pt idx="614">
                  <c:v>10.233333333333421</c:v>
                </c:pt>
                <c:pt idx="615">
                  <c:v>10.250000000000089</c:v>
                </c:pt>
                <c:pt idx="616">
                  <c:v>10.266666666666756</c:v>
                </c:pt>
                <c:pt idx="617">
                  <c:v>10.283333333333424</c:v>
                </c:pt>
                <c:pt idx="618">
                  <c:v>10.300000000000091</c:v>
                </c:pt>
                <c:pt idx="619">
                  <c:v>10.316666666666759</c:v>
                </c:pt>
                <c:pt idx="620">
                  <c:v>10.333333333333426</c:v>
                </c:pt>
                <c:pt idx="621">
                  <c:v>10.350000000000094</c:v>
                </c:pt>
                <c:pt idx="622">
                  <c:v>10.366666666666761</c:v>
                </c:pt>
                <c:pt idx="623">
                  <c:v>10.383333333333429</c:v>
                </c:pt>
                <c:pt idx="624">
                  <c:v>10.400000000000096</c:v>
                </c:pt>
                <c:pt idx="625">
                  <c:v>10.416666666666764</c:v>
                </c:pt>
                <c:pt idx="626">
                  <c:v>10.433333333333431</c:v>
                </c:pt>
                <c:pt idx="627">
                  <c:v>10.450000000000099</c:v>
                </c:pt>
                <c:pt idx="628">
                  <c:v>10.466666666666766</c:v>
                </c:pt>
                <c:pt idx="629">
                  <c:v>10.483333333333434</c:v>
                </c:pt>
                <c:pt idx="630">
                  <c:v>10.500000000000101</c:v>
                </c:pt>
                <c:pt idx="631">
                  <c:v>10.516666666666769</c:v>
                </c:pt>
                <c:pt idx="632">
                  <c:v>10.533333333333436</c:v>
                </c:pt>
                <c:pt idx="633">
                  <c:v>10.550000000000104</c:v>
                </c:pt>
                <c:pt idx="634">
                  <c:v>10.566666666666771</c:v>
                </c:pt>
                <c:pt idx="635">
                  <c:v>10.583333333333439</c:v>
                </c:pt>
                <c:pt idx="636">
                  <c:v>10.600000000000106</c:v>
                </c:pt>
                <c:pt idx="637">
                  <c:v>10.616666666666774</c:v>
                </c:pt>
                <c:pt idx="638">
                  <c:v>10.633333333333441</c:v>
                </c:pt>
                <c:pt idx="639">
                  <c:v>10.650000000000109</c:v>
                </c:pt>
                <c:pt idx="640">
                  <c:v>10.666666666666776</c:v>
                </c:pt>
                <c:pt idx="641">
                  <c:v>10.683333333333444</c:v>
                </c:pt>
                <c:pt idx="642">
                  <c:v>10.700000000000111</c:v>
                </c:pt>
                <c:pt idx="643">
                  <c:v>10.716666666666779</c:v>
                </c:pt>
                <c:pt idx="644">
                  <c:v>10.733333333333446</c:v>
                </c:pt>
                <c:pt idx="645">
                  <c:v>10.750000000000114</c:v>
                </c:pt>
                <c:pt idx="646">
                  <c:v>10.766666666666781</c:v>
                </c:pt>
                <c:pt idx="647">
                  <c:v>10.783333333333449</c:v>
                </c:pt>
                <c:pt idx="648">
                  <c:v>10.800000000000116</c:v>
                </c:pt>
                <c:pt idx="649">
                  <c:v>10.816666666666784</c:v>
                </c:pt>
                <c:pt idx="650">
                  <c:v>10.833333333333451</c:v>
                </c:pt>
                <c:pt idx="651">
                  <c:v>10.850000000000119</c:v>
                </c:pt>
                <c:pt idx="652">
                  <c:v>10.866666666666786</c:v>
                </c:pt>
                <c:pt idx="653">
                  <c:v>10.883333333333454</c:v>
                </c:pt>
                <c:pt idx="654">
                  <c:v>10.900000000000121</c:v>
                </c:pt>
                <c:pt idx="655">
                  <c:v>10.916666666666789</c:v>
                </c:pt>
                <c:pt idx="656">
                  <c:v>10.933333333333456</c:v>
                </c:pt>
                <c:pt idx="657">
                  <c:v>10.950000000000124</c:v>
                </c:pt>
                <c:pt idx="658">
                  <c:v>10.966666666666791</c:v>
                </c:pt>
                <c:pt idx="659">
                  <c:v>10.983333333333459</c:v>
                </c:pt>
                <c:pt idx="660">
                  <c:v>11.000000000000126</c:v>
                </c:pt>
                <c:pt idx="661">
                  <c:v>11.016666666666794</c:v>
                </c:pt>
                <c:pt idx="662">
                  <c:v>11.033333333333461</c:v>
                </c:pt>
                <c:pt idx="663">
                  <c:v>11.050000000000129</c:v>
                </c:pt>
                <c:pt idx="664">
                  <c:v>11.066666666666796</c:v>
                </c:pt>
                <c:pt idx="665">
                  <c:v>11.083333333333464</c:v>
                </c:pt>
                <c:pt idx="666">
                  <c:v>11.100000000000131</c:v>
                </c:pt>
                <c:pt idx="667">
                  <c:v>11.116666666666799</c:v>
                </c:pt>
                <c:pt idx="668">
                  <c:v>11.133333333333466</c:v>
                </c:pt>
                <c:pt idx="669">
                  <c:v>11.150000000000134</c:v>
                </c:pt>
                <c:pt idx="670">
                  <c:v>11.166666666666801</c:v>
                </c:pt>
                <c:pt idx="671">
                  <c:v>11.183333333333469</c:v>
                </c:pt>
                <c:pt idx="672">
                  <c:v>11.200000000000136</c:v>
                </c:pt>
                <c:pt idx="673">
                  <c:v>11.216666666666804</c:v>
                </c:pt>
                <c:pt idx="674">
                  <c:v>11.233333333333471</c:v>
                </c:pt>
                <c:pt idx="675">
                  <c:v>11.250000000000139</c:v>
                </c:pt>
                <c:pt idx="676">
                  <c:v>11.266666666666806</c:v>
                </c:pt>
                <c:pt idx="677">
                  <c:v>11.283333333333474</c:v>
                </c:pt>
                <c:pt idx="678">
                  <c:v>11.300000000000141</c:v>
                </c:pt>
                <c:pt idx="679">
                  <c:v>11.316666666666809</c:v>
                </c:pt>
                <c:pt idx="680">
                  <c:v>11.333333333333476</c:v>
                </c:pt>
                <c:pt idx="681">
                  <c:v>11.350000000000144</c:v>
                </c:pt>
                <c:pt idx="682">
                  <c:v>11.366666666666811</c:v>
                </c:pt>
                <c:pt idx="683">
                  <c:v>11.383333333333479</c:v>
                </c:pt>
                <c:pt idx="684">
                  <c:v>11.400000000000146</c:v>
                </c:pt>
                <c:pt idx="685">
                  <c:v>11.416666666666814</c:v>
                </c:pt>
                <c:pt idx="686">
                  <c:v>11.433333333333481</c:v>
                </c:pt>
                <c:pt idx="687">
                  <c:v>11.450000000000149</c:v>
                </c:pt>
                <c:pt idx="688">
                  <c:v>11.466666666666816</c:v>
                </c:pt>
                <c:pt idx="689">
                  <c:v>11.483333333333483</c:v>
                </c:pt>
                <c:pt idx="690">
                  <c:v>11.500000000000151</c:v>
                </c:pt>
                <c:pt idx="691">
                  <c:v>11.516666666666818</c:v>
                </c:pt>
                <c:pt idx="692">
                  <c:v>11.533333333333486</c:v>
                </c:pt>
                <c:pt idx="693">
                  <c:v>11.550000000000153</c:v>
                </c:pt>
                <c:pt idx="694">
                  <c:v>11.566666666666821</c:v>
                </c:pt>
                <c:pt idx="695">
                  <c:v>11.583333333333488</c:v>
                </c:pt>
                <c:pt idx="696">
                  <c:v>11.600000000000156</c:v>
                </c:pt>
                <c:pt idx="697">
                  <c:v>11.616666666666823</c:v>
                </c:pt>
                <c:pt idx="698">
                  <c:v>11.633333333333491</c:v>
                </c:pt>
                <c:pt idx="699">
                  <c:v>11.650000000000158</c:v>
                </c:pt>
                <c:pt idx="700">
                  <c:v>11.666666666666826</c:v>
                </c:pt>
                <c:pt idx="701">
                  <c:v>11.683333333333493</c:v>
                </c:pt>
                <c:pt idx="702">
                  <c:v>11.700000000000161</c:v>
                </c:pt>
                <c:pt idx="703">
                  <c:v>11.716666666666828</c:v>
                </c:pt>
                <c:pt idx="704">
                  <c:v>11.733333333333496</c:v>
                </c:pt>
                <c:pt idx="705">
                  <c:v>11.750000000000163</c:v>
                </c:pt>
                <c:pt idx="706">
                  <c:v>11.766666666666831</c:v>
                </c:pt>
                <c:pt idx="707">
                  <c:v>11.783333333333498</c:v>
                </c:pt>
                <c:pt idx="708">
                  <c:v>11.800000000000166</c:v>
                </c:pt>
                <c:pt idx="709">
                  <c:v>11.816666666666833</c:v>
                </c:pt>
                <c:pt idx="710">
                  <c:v>11.833333333333501</c:v>
                </c:pt>
                <c:pt idx="711">
                  <c:v>11.850000000000168</c:v>
                </c:pt>
                <c:pt idx="712">
                  <c:v>11.866666666666836</c:v>
                </c:pt>
                <c:pt idx="713">
                  <c:v>11.883333333333503</c:v>
                </c:pt>
                <c:pt idx="714">
                  <c:v>11.900000000000171</c:v>
                </c:pt>
                <c:pt idx="715">
                  <c:v>11.916666666666838</c:v>
                </c:pt>
                <c:pt idx="716">
                  <c:v>11.933333333333506</c:v>
                </c:pt>
                <c:pt idx="717">
                  <c:v>11.950000000000173</c:v>
                </c:pt>
                <c:pt idx="718">
                  <c:v>11.966666666666841</c:v>
                </c:pt>
                <c:pt idx="719">
                  <c:v>11.983333333333508</c:v>
                </c:pt>
                <c:pt idx="720">
                  <c:v>12.000000000000176</c:v>
                </c:pt>
                <c:pt idx="721">
                  <c:v>12.016666666666843</c:v>
                </c:pt>
                <c:pt idx="722">
                  <c:v>12.033333333333511</c:v>
                </c:pt>
                <c:pt idx="723">
                  <c:v>12.050000000000178</c:v>
                </c:pt>
                <c:pt idx="724">
                  <c:v>12.066666666666846</c:v>
                </c:pt>
                <c:pt idx="725">
                  <c:v>12.083333333333513</c:v>
                </c:pt>
                <c:pt idx="726">
                  <c:v>12.100000000000181</c:v>
                </c:pt>
                <c:pt idx="727">
                  <c:v>12.116666666666848</c:v>
                </c:pt>
                <c:pt idx="728">
                  <c:v>12.133333333333516</c:v>
                </c:pt>
                <c:pt idx="729">
                  <c:v>12.150000000000183</c:v>
                </c:pt>
                <c:pt idx="730">
                  <c:v>12.166666666666851</c:v>
                </c:pt>
                <c:pt idx="731">
                  <c:v>12.183333333333518</c:v>
                </c:pt>
                <c:pt idx="732">
                  <c:v>12.200000000000186</c:v>
                </c:pt>
                <c:pt idx="733">
                  <c:v>12.216666666666853</c:v>
                </c:pt>
                <c:pt idx="734">
                  <c:v>12.233333333333521</c:v>
                </c:pt>
                <c:pt idx="735">
                  <c:v>12.250000000000188</c:v>
                </c:pt>
                <c:pt idx="736">
                  <c:v>12.266666666666856</c:v>
                </c:pt>
                <c:pt idx="737">
                  <c:v>12.283333333333523</c:v>
                </c:pt>
                <c:pt idx="738">
                  <c:v>12.300000000000191</c:v>
                </c:pt>
                <c:pt idx="739">
                  <c:v>12.316666666666858</c:v>
                </c:pt>
                <c:pt idx="740">
                  <c:v>12.333333333333526</c:v>
                </c:pt>
                <c:pt idx="741">
                  <c:v>12.350000000000193</c:v>
                </c:pt>
                <c:pt idx="742">
                  <c:v>12.366666666666861</c:v>
                </c:pt>
                <c:pt idx="743">
                  <c:v>12.383333333333528</c:v>
                </c:pt>
                <c:pt idx="744">
                  <c:v>12.400000000000196</c:v>
                </c:pt>
                <c:pt idx="745">
                  <c:v>12.416666666666863</c:v>
                </c:pt>
                <c:pt idx="746">
                  <c:v>12.433333333333531</c:v>
                </c:pt>
                <c:pt idx="747">
                  <c:v>12.450000000000198</c:v>
                </c:pt>
                <c:pt idx="748">
                  <c:v>12.466666666666866</c:v>
                </c:pt>
                <c:pt idx="749">
                  <c:v>12.483333333333533</c:v>
                </c:pt>
                <c:pt idx="750">
                  <c:v>12.500000000000201</c:v>
                </c:pt>
                <c:pt idx="751">
                  <c:v>12.516666666666868</c:v>
                </c:pt>
                <c:pt idx="752">
                  <c:v>12.533333333333536</c:v>
                </c:pt>
                <c:pt idx="753">
                  <c:v>12.550000000000203</c:v>
                </c:pt>
                <c:pt idx="754">
                  <c:v>12.566666666666871</c:v>
                </c:pt>
                <c:pt idx="755">
                  <c:v>12.583333333333538</c:v>
                </c:pt>
                <c:pt idx="756">
                  <c:v>12.600000000000206</c:v>
                </c:pt>
                <c:pt idx="757">
                  <c:v>12.616666666666873</c:v>
                </c:pt>
                <c:pt idx="758">
                  <c:v>12.633333333333541</c:v>
                </c:pt>
                <c:pt idx="759">
                  <c:v>12.650000000000208</c:v>
                </c:pt>
                <c:pt idx="760">
                  <c:v>12.666666666666876</c:v>
                </c:pt>
                <c:pt idx="761">
                  <c:v>12.683333333333543</c:v>
                </c:pt>
                <c:pt idx="762">
                  <c:v>12.700000000000211</c:v>
                </c:pt>
                <c:pt idx="763">
                  <c:v>12.716666666666878</c:v>
                </c:pt>
                <c:pt idx="764">
                  <c:v>12.733333333333546</c:v>
                </c:pt>
                <c:pt idx="765">
                  <c:v>12.750000000000213</c:v>
                </c:pt>
                <c:pt idx="766">
                  <c:v>12.766666666666881</c:v>
                </c:pt>
                <c:pt idx="767">
                  <c:v>12.783333333333548</c:v>
                </c:pt>
                <c:pt idx="768">
                  <c:v>12.800000000000216</c:v>
                </c:pt>
                <c:pt idx="769">
                  <c:v>12.816666666666883</c:v>
                </c:pt>
                <c:pt idx="770">
                  <c:v>12.833333333333551</c:v>
                </c:pt>
                <c:pt idx="771">
                  <c:v>12.850000000000218</c:v>
                </c:pt>
                <c:pt idx="772">
                  <c:v>12.866666666666886</c:v>
                </c:pt>
                <c:pt idx="773">
                  <c:v>12.883333333333553</c:v>
                </c:pt>
                <c:pt idx="774">
                  <c:v>12.900000000000221</c:v>
                </c:pt>
                <c:pt idx="775">
                  <c:v>12.916666666666888</c:v>
                </c:pt>
                <c:pt idx="776">
                  <c:v>12.933333333333556</c:v>
                </c:pt>
                <c:pt idx="777">
                  <c:v>12.950000000000223</c:v>
                </c:pt>
                <c:pt idx="778">
                  <c:v>12.966666666666891</c:v>
                </c:pt>
                <c:pt idx="779">
                  <c:v>12.983333333333558</c:v>
                </c:pt>
                <c:pt idx="780">
                  <c:v>13.000000000000226</c:v>
                </c:pt>
                <c:pt idx="781">
                  <c:v>13.016666666666893</c:v>
                </c:pt>
                <c:pt idx="782">
                  <c:v>13.033333333333561</c:v>
                </c:pt>
                <c:pt idx="783">
                  <c:v>13.050000000000228</c:v>
                </c:pt>
                <c:pt idx="784">
                  <c:v>13.066666666666896</c:v>
                </c:pt>
                <c:pt idx="785">
                  <c:v>13.083333333333563</c:v>
                </c:pt>
                <c:pt idx="786">
                  <c:v>13.100000000000231</c:v>
                </c:pt>
                <c:pt idx="787">
                  <c:v>13.116666666666898</c:v>
                </c:pt>
                <c:pt idx="788">
                  <c:v>13.133333333333566</c:v>
                </c:pt>
                <c:pt idx="789">
                  <c:v>13.150000000000233</c:v>
                </c:pt>
                <c:pt idx="790">
                  <c:v>13.166666666666901</c:v>
                </c:pt>
                <c:pt idx="791">
                  <c:v>13.183333333333568</c:v>
                </c:pt>
                <c:pt idx="792">
                  <c:v>13.200000000000236</c:v>
                </c:pt>
                <c:pt idx="793">
                  <c:v>13.216666666666903</c:v>
                </c:pt>
                <c:pt idx="794">
                  <c:v>13.233333333333571</c:v>
                </c:pt>
                <c:pt idx="795">
                  <c:v>13.250000000000238</c:v>
                </c:pt>
                <c:pt idx="796">
                  <c:v>13.266666666666906</c:v>
                </c:pt>
                <c:pt idx="797">
                  <c:v>13.283333333333573</c:v>
                </c:pt>
                <c:pt idx="798">
                  <c:v>13.300000000000241</c:v>
                </c:pt>
                <c:pt idx="799">
                  <c:v>13.316666666666908</c:v>
                </c:pt>
                <c:pt idx="800">
                  <c:v>13.333333333333576</c:v>
                </c:pt>
                <c:pt idx="801">
                  <c:v>13.350000000000243</c:v>
                </c:pt>
                <c:pt idx="802">
                  <c:v>13.366666666666911</c:v>
                </c:pt>
                <c:pt idx="803">
                  <c:v>13.383333333333578</c:v>
                </c:pt>
                <c:pt idx="804">
                  <c:v>13.400000000000245</c:v>
                </c:pt>
                <c:pt idx="805">
                  <c:v>13.416666666666913</c:v>
                </c:pt>
                <c:pt idx="806">
                  <c:v>13.43333333333358</c:v>
                </c:pt>
                <c:pt idx="807">
                  <c:v>13.450000000000248</c:v>
                </c:pt>
                <c:pt idx="808">
                  <c:v>13.466666666666915</c:v>
                </c:pt>
                <c:pt idx="809">
                  <c:v>13.483333333333583</c:v>
                </c:pt>
                <c:pt idx="810">
                  <c:v>13.50000000000025</c:v>
                </c:pt>
                <c:pt idx="811">
                  <c:v>13.516666666666918</c:v>
                </c:pt>
                <c:pt idx="812">
                  <c:v>13.533333333333585</c:v>
                </c:pt>
                <c:pt idx="813">
                  <c:v>13.550000000000253</c:v>
                </c:pt>
                <c:pt idx="814">
                  <c:v>13.56666666666692</c:v>
                </c:pt>
                <c:pt idx="815">
                  <c:v>13.583333333333588</c:v>
                </c:pt>
                <c:pt idx="816">
                  <c:v>13.600000000000255</c:v>
                </c:pt>
                <c:pt idx="817">
                  <c:v>13.616666666666923</c:v>
                </c:pt>
                <c:pt idx="818">
                  <c:v>13.63333333333359</c:v>
                </c:pt>
                <c:pt idx="819">
                  <c:v>13.650000000000258</c:v>
                </c:pt>
                <c:pt idx="820">
                  <c:v>13.666666666666925</c:v>
                </c:pt>
                <c:pt idx="821">
                  <c:v>13.683333333333593</c:v>
                </c:pt>
                <c:pt idx="822">
                  <c:v>13.70000000000026</c:v>
                </c:pt>
                <c:pt idx="823">
                  <c:v>13.716666666666928</c:v>
                </c:pt>
                <c:pt idx="824">
                  <c:v>13.733333333333595</c:v>
                </c:pt>
                <c:pt idx="825">
                  <c:v>13.750000000000263</c:v>
                </c:pt>
                <c:pt idx="826">
                  <c:v>13.76666666666693</c:v>
                </c:pt>
                <c:pt idx="827">
                  <c:v>13.783333333333598</c:v>
                </c:pt>
                <c:pt idx="828">
                  <c:v>13.800000000000265</c:v>
                </c:pt>
                <c:pt idx="829">
                  <c:v>13.816666666666933</c:v>
                </c:pt>
                <c:pt idx="830">
                  <c:v>13.8333333333336</c:v>
                </c:pt>
                <c:pt idx="831">
                  <c:v>13.850000000000268</c:v>
                </c:pt>
                <c:pt idx="832">
                  <c:v>13.866666666666935</c:v>
                </c:pt>
                <c:pt idx="833">
                  <c:v>13.883333333333603</c:v>
                </c:pt>
                <c:pt idx="834">
                  <c:v>13.90000000000027</c:v>
                </c:pt>
                <c:pt idx="835">
                  <c:v>13.916666666666938</c:v>
                </c:pt>
                <c:pt idx="836">
                  <c:v>13.933333333333605</c:v>
                </c:pt>
                <c:pt idx="837">
                  <c:v>13.950000000000273</c:v>
                </c:pt>
                <c:pt idx="838">
                  <c:v>13.96666666666694</c:v>
                </c:pt>
                <c:pt idx="839">
                  <c:v>13.983333333333608</c:v>
                </c:pt>
                <c:pt idx="840">
                  <c:v>14.000000000000275</c:v>
                </c:pt>
                <c:pt idx="841">
                  <c:v>14.016666666666943</c:v>
                </c:pt>
                <c:pt idx="842">
                  <c:v>14.03333333333361</c:v>
                </c:pt>
                <c:pt idx="843">
                  <c:v>14.050000000000278</c:v>
                </c:pt>
                <c:pt idx="844">
                  <c:v>14.066666666666945</c:v>
                </c:pt>
                <c:pt idx="845">
                  <c:v>14.083333333333613</c:v>
                </c:pt>
                <c:pt idx="846">
                  <c:v>14.10000000000028</c:v>
                </c:pt>
                <c:pt idx="847">
                  <c:v>14.116666666666948</c:v>
                </c:pt>
                <c:pt idx="848">
                  <c:v>14.133333333333615</c:v>
                </c:pt>
                <c:pt idx="849">
                  <c:v>14.150000000000283</c:v>
                </c:pt>
                <c:pt idx="850">
                  <c:v>14.16666666666695</c:v>
                </c:pt>
                <c:pt idx="851">
                  <c:v>14.183333333333618</c:v>
                </c:pt>
                <c:pt idx="852">
                  <c:v>14.200000000000285</c:v>
                </c:pt>
                <c:pt idx="853">
                  <c:v>14.216666666666953</c:v>
                </c:pt>
                <c:pt idx="854">
                  <c:v>14.23333333333362</c:v>
                </c:pt>
                <c:pt idx="855">
                  <c:v>14.250000000000288</c:v>
                </c:pt>
                <c:pt idx="856">
                  <c:v>14.266666666666955</c:v>
                </c:pt>
                <c:pt idx="857">
                  <c:v>14.283333333333623</c:v>
                </c:pt>
                <c:pt idx="858">
                  <c:v>14.30000000000029</c:v>
                </c:pt>
                <c:pt idx="859">
                  <c:v>14.316666666666958</c:v>
                </c:pt>
                <c:pt idx="860">
                  <c:v>14.333333333333625</c:v>
                </c:pt>
                <c:pt idx="861">
                  <c:v>14.350000000000293</c:v>
                </c:pt>
                <c:pt idx="862">
                  <c:v>14.36666666666696</c:v>
                </c:pt>
                <c:pt idx="863">
                  <c:v>14.383333333333628</c:v>
                </c:pt>
                <c:pt idx="864">
                  <c:v>14.400000000000295</c:v>
                </c:pt>
                <c:pt idx="865">
                  <c:v>14.416666666666963</c:v>
                </c:pt>
                <c:pt idx="866">
                  <c:v>14.43333333333363</c:v>
                </c:pt>
                <c:pt idx="867">
                  <c:v>14.450000000000298</c:v>
                </c:pt>
                <c:pt idx="868">
                  <c:v>14.466666666666965</c:v>
                </c:pt>
                <c:pt idx="869">
                  <c:v>14.483333333333633</c:v>
                </c:pt>
                <c:pt idx="870">
                  <c:v>14.5000000000003</c:v>
                </c:pt>
                <c:pt idx="871">
                  <c:v>14.516666666666968</c:v>
                </c:pt>
                <c:pt idx="872">
                  <c:v>14.533333333333635</c:v>
                </c:pt>
                <c:pt idx="873">
                  <c:v>14.550000000000303</c:v>
                </c:pt>
                <c:pt idx="874">
                  <c:v>14.56666666666697</c:v>
                </c:pt>
                <c:pt idx="875">
                  <c:v>14.583333333333638</c:v>
                </c:pt>
                <c:pt idx="876">
                  <c:v>14.600000000000305</c:v>
                </c:pt>
                <c:pt idx="877">
                  <c:v>14.616666666666973</c:v>
                </c:pt>
                <c:pt idx="878">
                  <c:v>14.63333333333364</c:v>
                </c:pt>
                <c:pt idx="879">
                  <c:v>14.650000000000308</c:v>
                </c:pt>
                <c:pt idx="880">
                  <c:v>14.666666666666975</c:v>
                </c:pt>
                <c:pt idx="881">
                  <c:v>14.683333333333643</c:v>
                </c:pt>
                <c:pt idx="882">
                  <c:v>14.70000000000031</c:v>
                </c:pt>
                <c:pt idx="883">
                  <c:v>14.716666666666978</c:v>
                </c:pt>
                <c:pt idx="884">
                  <c:v>14.733333333333645</c:v>
                </c:pt>
                <c:pt idx="885">
                  <c:v>14.750000000000313</c:v>
                </c:pt>
                <c:pt idx="886">
                  <c:v>14.76666666666698</c:v>
                </c:pt>
                <c:pt idx="887">
                  <c:v>14.783333333333648</c:v>
                </c:pt>
                <c:pt idx="888">
                  <c:v>14.800000000000315</c:v>
                </c:pt>
                <c:pt idx="889">
                  <c:v>14.816666666666983</c:v>
                </c:pt>
                <c:pt idx="890">
                  <c:v>14.83333333333365</c:v>
                </c:pt>
                <c:pt idx="891">
                  <c:v>14.850000000000318</c:v>
                </c:pt>
                <c:pt idx="892">
                  <c:v>14.866666666666985</c:v>
                </c:pt>
                <c:pt idx="893">
                  <c:v>14.883333333333653</c:v>
                </c:pt>
                <c:pt idx="894">
                  <c:v>14.90000000000032</c:v>
                </c:pt>
                <c:pt idx="895">
                  <c:v>14.916666666666988</c:v>
                </c:pt>
                <c:pt idx="896">
                  <c:v>14.933333333333655</c:v>
                </c:pt>
                <c:pt idx="897">
                  <c:v>14.950000000000323</c:v>
                </c:pt>
                <c:pt idx="898">
                  <c:v>14.96666666666699</c:v>
                </c:pt>
                <c:pt idx="899">
                  <c:v>14.983333333333658</c:v>
                </c:pt>
                <c:pt idx="900">
                  <c:v>15.000000000000325</c:v>
                </c:pt>
                <c:pt idx="901">
                  <c:v>15.016666666666993</c:v>
                </c:pt>
                <c:pt idx="902">
                  <c:v>15.03333333333366</c:v>
                </c:pt>
                <c:pt idx="903">
                  <c:v>15.050000000000328</c:v>
                </c:pt>
                <c:pt idx="904">
                  <c:v>15.066666666666995</c:v>
                </c:pt>
                <c:pt idx="905">
                  <c:v>15.083333333333663</c:v>
                </c:pt>
                <c:pt idx="906">
                  <c:v>15.10000000000033</c:v>
                </c:pt>
                <c:pt idx="907">
                  <c:v>15.116666666666998</c:v>
                </c:pt>
                <c:pt idx="908">
                  <c:v>15.133333333333665</c:v>
                </c:pt>
                <c:pt idx="909">
                  <c:v>15.150000000000333</c:v>
                </c:pt>
                <c:pt idx="910">
                  <c:v>15.166666666667</c:v>
                </c:pt>
                <c:pt idx="911">
                  <c:v>15.183333333333668</c:v>
                </c:pt>
                <c:pt idx="912">
                  <c:v>15.200000000000335</c:v>
                </c:pt>
                <c:pt idx="913">
                  <c:v>15.216666666667003</c:v>
                </c:pt>
                <c:pt idx="914">
                  <c:v>15.23333333333367</c:v>
                </c:pt>
                <c:pt idx="915">
                  <c:v>15.250000000000338</c:v>
                </c:pt>
                <c:pt idx="916">
                  <c:v>15.266666666667005</c:v>
                </c:pt>
                <c:pt idx="917">
                  <c:v>15.283333333333672</c:v>
                </c:pt>
                <c:pt idx="918">
                  <c:v>15.30000000000034</c:v>
                </c:pt>
                <c:pt idx="919">
                  <c:v>15.316666666667007</c:v>
                </c:pt>
                <c:pt idx="920">
                  <c:v>15.333333333333675</c:v>
                </c:pt>
                <c:pt idx="921">
                  <c:v>15.350000000000342</c:v>
                </c:pt>
                <c:pt idx="922">
                  <c:v>15.36666666666701</c:v>
                </c:pt>
                <c:pt idx="923">
                  <c:v>15.383333333333677</c:v>
                </c:pt>
                <c:pt idx="924">
                  <c:v>15.400000000000345</c:v>
                </c:pt>
                <c:pt idx="925">
                  <c:v>15.416666666667012</c:v>
                </c:pt>
                <c:pt idx="926">
                  <c:v>15.43333333333368</c:v>
                </c:pt>
                <c:pt idx="927">
                  <c:v>15.450000000000347</c:v>
                </c:pt>
                <c:pt idx="928">
                  <c:v>15.466666666667015</c:v>
                </c:pt>
                <c:pt idx="929">
                  <c:v>15.483333333333682</c:v>
                </c:pt>
                <c:pt idx="930">
                  <c:v>15.50000000000035</c:v>
                </c:pt>
                <c:pt idx="931">
                  <c:v>15.516666666667017</c:v>
                </c:pt>
                <c:pt idx="932">
                  <c:v>15.533333333333685</c:v>
                </c:pt>
                <c:pt idx="933">
                  <c:v>15.550000000000352</c:v>
                </c:pt>
                <c:pt idx="934">
                  <c:v>15.56666666666702</c:v>
                </c:pt>
                <c:pt idx="935">
                  <c:v>15.583333333333687</c:v>
                </c:pt>
                <c:pt idx="936">
                  <c:v>15.600000000000355</c:v>
                </c:pt>
                <c:pt idx="937">
                  <c:v>15.616666666667022</c:v>
                </c:pt>
                <c:pt idx="938">
                  <c:v>15.63333333333369</c:v>
                </c:pt>
                <c:pt idx="939">
                  <c:v>15.650000000000357</c:v>
                </c:pt>
                <c:pt idx="940">
                  <c:v>15.666666666667025</c:v>
                </c:pt>
                <c:pt idx="941">
                  <c:v>15.683333333333692</c:v>
                </c:pt>
                <c:pt idx="942">
                  <c:v>15.70000000000036</c:v>
                </c:pt>
                <c:pt idx="943">
                  <c:v>15.716666666667027</c:v>
                </c:pt>
                <c:pt idx="944">
                  <c:v>15.733333333333695</c:v>
                </c:pt>
                <c:pt idx="945">
                  <c:v>15.750000000000362</c:v>
                </c:pt>
                <c:pt idx="946">
                  <c:v>15.76666666666703</c:v>
                </c:pt>
                <c:pt idx="947">
                  <c:v>15.783333333333697</c:v>
                </c:pt>
                <c:pt idx="948">
                  <c:v>15.800000000000365</c:v>
                </c:pt>
                <c:pt idx="949">
                  <c:v>15.816666666667032</c:v>
                </c:pt>
                <c:pt idx="950">
                  <c:v>15.8333333333337</c:v>
                </c:pt>
                <c:pt idx="951">
                  <c:v>15.850000000000367</c:v>
                </c:pt>
                <c:pt idx="952">
                  <c:v>15.866666666667035</c:v>
                </c:pt>
                <c:pt idx="953">
                  <c:v>15.883333333333702</c:v>
                </c:pt>
                <c:pt idx="954">
                  <c:v>15.90000000000037</c:v>
                </c:pt>
                <c:pt idx="955">
                  <c:v>15.916666666667037</c:v>
                </c:pt>
                <c:pt idx="956">
                  <c:v>15.933333333333705</c:v>
                </c:pt>
                <c:pt idx="957">
                  <c:v>15.950000000000372</c:v>
                </c:pt>
                <c:pt idx="958">
                  <c:v>15.96666666666704</c:v>
                </c:pt>
                <c:pt idx="959">
                  <c:v>15.983333333333707</c:v>
                </c:pt>
                <c:pt idx="960">
                  <c:v>16.000000000000373</c:v>
                </c:pt>
                <c:pt idx="961">
                  <c:v>16.016666666667039</c:v>
                </c:pt>
                <c:pt idx="962">
                  <c:v>16.033333333333704</c:v>
                </c:pt>
                <c:pt idx="963">
                  <c:v>16.05000000000037</c:v>
                </c:pt>
                <c:pt idx="964">
                  <c:v>16.066666666667036</c:v>
                </c:pt>
                <c:pt idx="965">
                  <c:v>16.083333333333702</c:v>
                </c:pt>
                <c:pt idx="966">
                  <c:v>16.100000000000367</c:v>
                </c:pt>
                <c:pt idx="967">
                  <c:v>16.116666666667033</c:v>
                </c:pt>
                <c:pt idx="968">
                  <c:v>16.133333333333699</c:v>
                </c:pt>
                <c:pt idx="969">
                  <c:v>16.150000000000365</c:v>
                </c:pt>
                <c:pt idx="970">
                  <c:v>16.16666666666703</c:v>
                </c:pt>
                <c:pt idx="971">
                  <c:v>16.183333333333696</c:v>
                </c:pt>
                <c:pt idx="972">
                  <c:v>16.200000000000362</c:v>
                </c:pt>
                <c:pt idx="973">
                  <c:v>16.216666666667027</c:v>
                </c:pt>
                <c:pt idx="974">
                  <c:v>16.233333333333693</c:v>
                </c:pt>
                <c:pt idx="975">
                  <c:v>16.250000000000359</c:v>
                </c:pt>
                <c:pt idx="976">
                  <c:v>16.266666666667025</c:v>
                </c:pt>
                <c:pt idx="977">
                  <c:v>16.28333333333369</c:v>
                </c:pt>
                <c:pt idx="978">
                  <c:v>16.300000000000356</c:v>
                </c:pt>
                <c:pt idx="979">
                  <c:v>16.316666666667022</c:v>
                </c:pt>
                <c:pt idx="980">
                  <c:v>16.333333333333687</c:v>
                </c:pt>
                <c:pt idx="981">
                  <c:v>16.350000000000353</c:v>
                </c:pt>
                <c:pt idx="982">
                  <c:v>16.366666666667019</c:v>
                </c:pt>
                <c:pt idx="983">
                  <c:v>16.383333333333685</c:v>
                </c:pt>
                <c:pt idx="984">
                  <c:v>16.40000000000035</c:v>
                </c:pt>
                <c:pt idx="985">
                  <c:v>16.416666666667016</c:v>
                </c:pt>
                <c:pt idx="986">
                  <c:v>16.433333333333682</c:v>
                </c:pt>
                <c:pt idx="987">
                  <c:v>16.450000000000347</c:v>
                </c:pt>
                <c:pt idx="988">
                  <c:v>16.466666666667013</c:v>
                </c:pt>
                <c:pt idx="989">
                  <c:v>16.483333333333679</c:v>
                </c:pt>
                <c:pt idx="990">
                  <c:v>16.500000000000345</c:v>
                </c:pt>
                <c:pt idx="991">
                  <c:v>16.51666666666701</c:v>
                </c:pt>
                <c:pt idx="992">
                  <c:v>16.533333333333676</c:v>
                </c:pt>
                <c:pt idx="993">
                  <c:v>16.550000000000342</c:v>
                </c:pt>
                <c:pt idx="994">
                  <c:v>16.566666666667007</c:v>
                </c:pt>
                <c:pt idx="995">
                  <c:v>16.583333333333673</c:v>
                </c:pt>
                <c:pt idx="996">
                  <c:v>16.600000000000339</c:v>
                </c:pt>
                <c:pt idx="997">
                  <c:v>16.616666666667005</c:v>
                </c:pt>
                <c:pt idx="998">
                  <c:v>16.63333333333367</c:v>
                </c:pt>
                <c:pt idx="999">
                  <c:v>16.650000000000336</c:v>
                </c:pt>
                <c:pt idx="1000">
                  <c:v>16.666666666667002</c:v>
                </c:pt>
                <c:pt idx="1001">
                  <c:v>16.683333333333668</c:v>
                </c:pt>
                <c:pt idx="1002">
                  <c:v>16.700000000000333</c:v>
                </c:pt>
                <c:pt idx="1003">
                  <c:v>16.716666666666999</c:v>
                </c:pt>
                <c:pt idx="1004">
                  <c:v>16.733333333333665</c:v>
                </c:pt>
                <c:pt idx="1005">
                  <c:v>16.75000000000033</c:v>
                </c:pt>
                <c:pt idx="1006">
                  <c:v>16.766666666666996</c:v>
                </c:pt>
                <c:pt idx="1007">
                  <c:v>16.783333333333662</c:v>
                </c:pt>
                <c:pt idx="1008">
                  <c:v>16.800000000000328</c:v>
                </c:pt>
                <c:pt idx="1009">
                  <c:v>16.816666666666993</c:v>
                </c:pt>
                <c:pt idx="1010">
                  <c:v>16.833333333333659</c:v>
                </c:pt>
                <c:pt idx="1011">
                  <c:v>16.850000000000325</c:v>
                </c:pt>
                <c:pt idx="1012">
                  <c:v>16.86666666666699</c:v>
                </c:pt>
                <c:pt idx="1013">
                  <c:v>16.883333333333656</c:v>
                </c:pt>
                <c:pt idx="1014">
                  <c:v>16.900000000000322</c:v>
                </c:pt>
                <c:pt idx="1015">
                  <c:v>16.916666666666988</c:v>
                </c:pt>
                <c:pt idx="1016">
                  <c:v>16.933333333333653</c:v>
                </c:pt>
                <c:pt idx="1017">
                  <c:v>16.950000000000319</c:v>
                </c:pt>
                <c:pt idx="1018">
                  <c:v>16.966666666666985</c:v>
                </c:pt>
                <c:pt idx="1019">
                  <c:v>16.98333333333365</c:v>
                </c:pt>
                <c:pt idx="1020">
                  <c:v>17.000000000000316</c:v>
                </c:pt>
                <c:pt idx="1021">
                  <c:v>17.016666666666982</c:v>
                </c:pt>
                <c:pt idx="1022">
                  <c:v>17.033333333333648</c:v>
                </c:pt>
                <c:pt idx="1023">
                  <c:v>17.050000000000313</c:v>
                </c:pt>
                <c:pt idx="1024">
                  <c:v>17.066666666666979</c:v>
                </c:pt>
                <c:pt idx="1025">
                  <c:v>17.083333333333645</c:v>
                </c:pt>
                <c:pt idx="1026">
                  <c:v>17.100000000000311</c:v>
                </c:pt>
                <c:pt idx="1027">
                  <c:v>17.116666666666976</c:v>
                </c:pt>
                <c:pt idx="1028">
                  <c:v>17.133333333333642</c:v>
                </c:pt>
                <c:pt idx="1029">
                  <c:v>17.150000000000308</c:v>
                </c:pt>
                <c:pt idx="1030">
                  <c:v>17.166666666666973</c:v>
                </c:pt>
                <c:pt idx="1031">
                  <c:v>17.183333333333639</c:v>
                </c:pt>
                <c:pt idx="1032">
                  <c:v>17.200000000000305</c:v>
                </c:pt>
                <c:pt idx="1033">
                  <c:v>17.216666666666971</c:v>
                </c:pt>
                <c:pt idx="1034">
                  <c:v>17.233333333333636</c:v>
                </c:pt>
                <c:pt idx="1035">
                  <c:v>17.250000000000302</c:v>
                </c:pt>
                <c:pt idx="1036">
                  <c:v>17.266666666666968</c:v>
                </c:pt>
                <c:pt idx="1037">
                  <c:v>17.283333333333633</c:v>
                </c:pt>
                <c:pt idx="1038">
                  <c:v>17.300000000000299</c:v>
                </c:pt>
                <c:pt idx="1039">
                  <c:v>17.316666666666965</c:v>
                </c:pt>
                <c:pt idx="1040">
                  <c:v>17.333333333333631</c:v>
                </c:pt>
                <c:pt idx="1041">
                  <c:v>17.350000000000296</c:v>
                </c:pt>
                <c:pt idx="1042">
                  <c:v>17.366666666666962</c:v>
                </c:pt>
                <c:pt idx="1043">
                  <c:v>17.383333333333628</c:v>
                </c:pt>
                <c:pt idx="1044">
                  <c:v>17.400000000000293</c:v>
                </c:pt>
                <c:pt idx="1045">
                  <c:v>17.416666666666959</c:v>
                </c:pt>
                <c:pt idx="1046">
                  <c:v>17.433333333333625</c:v>
                </c:pt>
                <c:pt idx="1047">
                  <c:v>17.450000000000291</c:v>
                </c:pt>
                <c:pt idx="1048">
                  <c:v>17.466666666666956</c:v>
                </c:pt>
                <c:pt idx="1049">
                  <c:v>17.483333333333622</c:v>
                </c:pt>
                <c:pt idx="1050">
                  <c:v>17.500000000000288</c:v>
                </c:pt>
                <c:pt idx="1051">
                  <c:v>17.516666666666953</c:v>
                </c:pt>
                <c:pt idx="1052">
                  <c:v>17.533333333333619</c:v>
                </c:pt>
                <c:pt idx="1053">
                  <c:v>17.550000000000285</c:v>
                </c:pt>
                <c:pt idx="1054">
                  <c:v>17.566666666666951</c:v>
                </c:pt>
                <c:pt idx="1055">
                  <c:v>17.583333333333616</c:v>
                </c:pt>
                <c:pt idx="1056">
                  <c:v>17.600000000000282</c:v>
                </c:pt>
                <c:pt idx="1057">
                  <c:v>17.616666666666948</c:v>
                </c:pt>
                <c:pt idx="1058">
                  <c:v>17.633333333333614</c:v>
                </c:pt>
                <c:pt idx="1059">
                  <c:v>17.650000000000279</c:v>
                </c:pt>
                <c:pt idx="1060">
                  <c:v>17.666666666666945</c:v>
                </c:pt>
                <c:pt idx="1061">
                  <c:v>17.683333333333611</c:v>
                </c:pt>
                <c:pt idx="1062">
                  <c:v>17.700000000000276</c:v>
                </c:pt>
                <c:pt idx="1063">
                  <c:v>17.716666666666942</c:v>
                </c:pt>
                <c:pt idx="1064">
                  <c:v>17.733333333333608</c:v>
                </c:pt>
                <c:pt idx="1065">
                  <c:v>17.750000000000274</c:v>
                </c:pt>
                <c:pt idx="1066">
                  <c:v>17.766666666666939</c:v>
                </c:pt>
                <c:pt idx="1067">
                  <c:v>17.783333333333605</c:v>
                </c:pt>
                <c:pt idx="1068">
                  <c:v>17.800000000000271</c:v>
                </c:pt>
                <c:pt idx="1069">
                  <c:v>17.816666666666936</c:v>
                </c:pt>
                <c:pt idx="1070">
                  <c:v>17.833333333333602</c:v>
                </c:pt>
                <c:pt idx="1071">
                  <c:v>17.850000000000268</c:v>
                </c:pt>
                <c:pt idx="1072">
                  <c:v>17.866666666666934</c:v>
                </c:pt>
                <c:pt idx="1073">
                  <c:v>17.883333333333599</c:v>
                </c:pt>
                <c:pt idx="1074">
                  <c:v>17.900000000000265</c:v>
                </c:pt>
                <c:pt idx="1075">
                  <c:v>17.916666666666931</c:v>
                </c:pt>
                <c:pt idx="1076">
                  <c:v>17.933333333333596</c:v>
                </c:pt>
                <c:pt idx="1077">
                  <c:v>17.950000000000262</c:v>
                </c:pt>
                <c:pt idx="1078">
                  <c:v>17.966666666666928</c:v>
                </c:pt>
                <c:pt idx="1079">
                  <c:v>17.983333333333594</c:v>
                </c:pt>
                <c:pt idx="1080">
                  <c:v>18.000000000000259</c:v>
                </c:pt>
                <c:pt idx="1081">
                  <c:v>18.016666666666925</c:v>
                </c:pt>
                <c:pt idx="1082">
                  <c:v>18.033333333333591</c:v>
                </c:pt>
                <c:pt idx="1083">
                  <c:v>18.050000000000257</c:v>
                </c:pt>
                <c:pt idx="1084">
                  <c:v>18.066666666666922</c:v>
                </c:pt>
                <c:pt idx="1085">
                  <c:v>18.083333333333588</c:v>
                </c:pt>
                <c:pt idx="1086">
                  <c:v>18.100000000000254</c:v>
                </c:pt>
                <c:pt idx="1087">
                  <c:v>18.116666666666919</c:v>
                </c:pt>
                <c:pt idx="1088">
                  <c:v>18.133333333333585</c:v>
                </c:pt>
                <c:pt idx="1089">
                  <c:v>18.150000000000251</c:v>
                </c:pt>
                <c:pt idx="1090">
                  <c:v>18.166666666666917</c:v>
                </c:pt>
                <c:pt idx="1091">
                  <c:v>18.183333333333582</c:v>
                </c:pt>
                <c:pt idx="1092">
                  <c:v>18.200000000000248</c:v>
                </c:pt>
                <c:pt idx="1093">
                  <c:v>18.216666666666914</c:v>
                </c:pt>
                <c:pt idx="1094">
                  <c:v>18.233333333333579</c:v>
                </c:pt>
                <c:pt idx="1095">
                  <c:v>18.250000000000245</c:v>
                </c:pt>
                <c:pt idx="1096">
                  <c:v>18.266666666666911</c:v>
                </c:pt>
                <c:pt idx="1097">
                  <c:v>18.283333333333577</c:v>
                </c:pt>
                <c:pt idx="1098">
                  <c:v>18.300000000000242</c:v>
                </c:pt>
                <c:pt idx="1099">
                  <c:v>18.316666666666908</c:v>
                </c:pt>
                <c:pt idx="1100">
                  <c:v>18.333333333333574</c:v>
                </c:pt>
                <c:pt idx="1101">
                  <c:v>18.350000000000239</c:v>
                </c:pt>
                <c:pt idx="1102">
                  <c:v>18.366666666666905</c:v>
                </c:pt>
                <c:pt idx="1103">
                  <c:v>18.383333333333571</c:v>
                </c:pt>
                <c:pt idx="1104">
                  <c:v>18.400000000000237</c:v>
                </c:pt>
                <c:pt idx="1105">
                  <c:v>18.416666666666902</c:v>
                </c:pt>
                <c:pt idx="1106">
                  <c:v>18.433333333333568</c:v>
                </c:pt>
                <c:pt idx="1107">
                  <c:v>18.450000000000234</c:v>
                </c:pt>
                <c:pt idx="1108">
                  <c:v>18.466666666666899</c:v>
                </c:pt>
                <c:pt idx="1109">
                  <c:v>18.483333333333565</c:v>
                </c:pt>
                <c:pt idx="1110">
                  <c:v>18.500000000000231</c:v>
                </c:pt>
                <c:pt idx="1111">
                  <c:v>18.516666666666897</c:v>
                </c:pt>
                <c:pt idx="1112">
                  <c:v>18.533333333333562</c:v>
                </c:pt>
                <c:pt idx="1113">
                  <c:v>18.550000000000228</c:v>
                </c:pt>
                <c:pt idx="1114">
                  <c:v>18.566666666666894</c:v>
                </c:pt>
                <c:pt idx="1115">
                  <c:v>18.58333333333356</c:v>
                </c:pt>
                <c:pt idx="1116">
                  <c:v>18.600000000000225</c:v>
                </c:pt>
                <c:pt idx="1117">
                  <c:v>18.616666666666891</c:v>
                </c:pt>
                <c:pt idx="1118">
                  <c:v>18.633333333333557</c:v>
                </c:pt>
                <c:pt idx="1119">
                  <c:v>18.650000000000222</c:v>
                </c:pt>
                <c:pt idx="1120">
                  <c:v>18.666666666666888</c:v>
                </c:pt>
                <c:pt idx="1121">
                  <c:v>18.683333333333554</c:v>
                </c:pt>
                <c:pt idx="1122">
                  <c:v>18.70000000000022</c:v>
                </c:pt>
                <c:pt idx="1123">
                  <c:v>18.716666666666885</c:v>
                </c:pt>
                <c:pt idx="1124">
                  <c:v>18.733333333333551</c:v>
                </c:pt>
                <c:pt idx="1125">
                  <c:v>18.750000000000217</c:v>
                </c:pt>
                <c:pt idx="1126">
                  <c:v>18.766666666666882</c:v>
                </c:pt>
                <c:pt idx="1127">
                  <c:v>18.783333333333548</c:v>
                </c:pt>
                <c:pt idx="1128">
                  <c:v>18.800000000000214</c:v>
                </c:pt>
                <c:pt idx="1129">
                  <c:v>18.81666666666688</c:v>
                </c:pt>
                <c:pt idx="1130">
                  <c:v>18.833333333333545</c:v>
                </c:pt>
                <c:pt idx="1131">
                  <c:v>18.850000000000211</c:v>
                </c:pt>
                <c:pt idx="1132">
                  <c:v>18.866666666666877</c:v>
                </c:pt>
                <c:pt idx="1133">
                  <c:v>18.883333333333542</c:v>
                </c:pt>
                <c:pt idx="1134">
                  <c:v>18.900000000000208</c:v>
                </c:pt>
                <c:pt idx="1135">
                  <c:v>18.916666666666874</c:v>
                </c:pt>
                <c:pt idx="1136">
                  <c:v>18.93333333333354</c:v>
                </c:pt>
                <c:pt idx="1137">
                  <c:v>18.950000000000205</c:v>
                </c:pt>
                <c:pt idx="1138">
                  <c:v>18.966666666666871</c:v>
                </c:pt>
                <c:pt idx="1139">
                  <c:v>18.983333333333537</c:v>
                </c:pt>
                <c:pt idx="1140">
                  <c:v>19.000000000000203</c:v>
                </c:pt>
                <c:pt idx="1141">
                  <c:v>19.016666666666868</c:v>
                </c:pt>
                <c:pt idx="1142">
                  <c:v>19.033333333333534</c:v>
                </c:pt>
                <c:pt idx="1143">
                  <c:v>19.0500000000002</c:v>
                </c:pt>
                <c:pt idx="1144">
                  <c:v>19.066666666666865</c:v>
                </c:pt>
                <c:pt idx="1145">
                  <c:v>19.083333333333531</c:v>
                </c:pt>
                <c:pt idx="1146">
                  <c:v>19.100000000000197</c:v>
                </c:pt>
                <c:pt idx="1147">
                  <c:v>19.116666666666863</c:v>
                </c:pt>
                <c:pt idx="1148">
                  <c:v>19.133333333333528</c:v>
                </c:pt>
                <c:pt idx="1149">
                  <c:v>19.150000000000194</c:v>
                </c:pt>
                <c:pt idx="1150">
                  <c:v>19.16666666666686</c:v>
                </c:pt>
                <c:pt idx="1151">
                  <c:v>19.183333333333525</c:v>
                </c:pt>
                <c:pt idx="1152">
                  <c:v>19.200000000000191</c:v>
                </c:pt>
                <c:pt idx="1153">
                  <c:v>19.216666666666857</c:v>
                </c:pt>
                <c:pt idx="1154">
                  <c:v>19.233333333333523</c:v>
                </c:pt>
                <c:pt idx="1155">
                  <c:v>19.250000000000188</c:v>
                </c:pt>
                <c:pt idx="1156">
                  <c:v>19.266666666666854</c:v>
                </c:pt>
                <c:pt idx="1157">
                  <c:v>19.28333333333352</c:v>
                </c:pt>
                <c:pt idx="1158">
                  <c:v>19.300000000000185</c:v>
                </c:pt>
                <c:pt idx="1159">
                  <c:v>19.316666666666851</c:v>
                </c:pt>
                <c:pt idx="1160">
                  <c:v>19.333333333333517</c:v>
                </c:pt>
                <c:pt idx="1161">
                  <c:v>19.350000000000183</c:v>
                </c:pt>
                <c:pt idx="1162">
                  <c:v>19.366666666666848</c:v>
                </c:pt>
                <c:pt idx="1163">
                  <c:v>19.383333333333514</c:v>
                </c:pt>
                <c:pt idx="1164">
                  <c:v>19.40000000000018</c:v>
                </c:pt>
                <c:pt idx="1165">
                  <c:v>19.416666666666845</c:v>
                </c:pt>
                <c:pt idx="1166">
                  <c:v>19.433333333333511</c:v>
                </c:pt>
                <c:pt idx="1167">
                  <c:v>19.450000000000177</c:v>
                </c:pt>
                <c:pt idx="1168">
                  <c:v>19.466666666666843</c:v>
                </c:pt>
                <c:pt idx="1169">
                  <c:v>19.483333333333508</c:v>
                </c:pt>
                <c:pt idx="1170">
                  <c:v>19.500000000000174</c:v>
                </c:pt>
                <c:pt idx="1171">
                  <c:v>19.51666666666684</c:v>
                </c:pt>
                <c:pt idx="1172">
                  <c:v>19.533333333333506</c:v>
                </c:pt>
                <c:pt idx="1173">
                  <c:v>19.550000000000171</c:v>
                </c:pt>
                <c:pt idx="1174">
                  <c:v>19.566666666666837</c:v>
                </c:pt>
                <c:pt idx="1175">
                  <c:v>19.583333333333503</c:v>
                </c:pt>
                <c:pt idx="1176">
                  <c:v>19.600000000000168</c:v>
                </c:pt>
                <c:pt idx="1177">
                  <c:v>19.616666666666834</c:v>
                </c:pt>
                <c:pt idx="1178">
                  <c:v>19.6333333333335</c:v>
                </c:pt>
                <c:pt idx="1179">
                  <c:v>19.650000000000166</c:v>
                </c:pt>
                <c:pt idx="1180">
                  <c:v>19.666666666666831</c:v>
                </c:pt>
                <c:pt idx="1181">
                  <c:v>19.683333333333497</c:v>
                </c:pt>
                <c:pt idx="1182">
                  <c:v>19.700000000000163</c:v>
                </c:pt>
                <c:pt idx="1183">
                  <c:v>19.716666666666828</c:v>
                </c:pt>
                <c:pt idx="1184">
                  <c:v>19.733333333333494</c:v>
                </c:pt>
                <c:pt idx="1185">
                  <c:v>19.75000000000016</c:v>
                </c:pt>
                <c:pt idx="1186">
                  <c:v>19.766666666666826</c:v>
                </c:pt>
                <c:pt idx="1187">
                  <c:v>19.783333333333491</c:v>
                </c:pt>
                <c:pt idx="1188">
                  <c:v>19.800000000000157</c:v>
                </c:pt>
                <c:pt idx="1189">
                  <c:v>19.816666666666823</c:v>
                </c:pt>
                <c:pt idx="1190">
                  <c:v>19.833333333333488</c:v>
                </c:pt>
                <c:pt idx="1191">
                  <c:v>19.850000000000154</c:v>
                </c:pt>
                <c:pt idx="1192">
                  <c:v>19.86666666666682</c:v>
                </c:pt>
                <c:pt idx="1193">
                  <c:v>19.883333333333486</c:v>
                </c:pt>
                <c:pt idx="1194">
                  <c:v>19.900000000000151</c:v>
                </c:pt>
                <c:pt idx="1195">
                  <c:v>19.916666666666817</c:v>
                </c:pt>
                <c:pt idx="1196">
                  <c:v>19.933333333333483</c:v>
                </c:pt>
                <c:pt idx="1197">
                  <c:v>19.950000000000149</c:v>
                </c:pt>
                <c:pt idx="1198">
                  <c:v>19.966666666666814</c:v>
                </c:pt>
                <c:pt idx="1199">
                  <c:v>19.98333333333348</c:v>
                </c:pt>
                <c:pt idx="1200">
                  <c:v>20.000000000000146</c:v>
                </c:pt>
                <c:pt idx="1201">
                  <c:v>20.016666666666811</c:v>
                </c:pt>
                <c:pt idx="1202">
                  <c:v>20.033333333333477</c:v>
                </c:pt>
                <c:pt idx="1203">
                  <c:v>20.050000000000143</c:v>
                </c:pt>
                <c:pt idx="1204">
                  <c:v>20.066666666666809</c:v>
                </c:pt>
                <c:pt idx="1205">
                  <c:v>20.083333333333474</c:v>
                </c:pt>
                <c:pt idx="1206">
                  <c:v>20.10000000000014</c:v>
                </c:pt>
                <c:pt idx="1207">
                  <c:v>20.116666666666806</c:v>
                </c:pt>
                <c:pt idx="1208">
                  <c:v>20.133333333333471</c:v>
                </c:pt>
                <c:pt idx="1209">
                  <c:v>20.150000000000137</c:v>
                </c:pt>
                <c:pt idx="1210">
                  <c:v>20.166666666666803</c:v>
                </c:pt>
                <c:pt idx="1211">
                  <c:v>20.183333333333469</c:v>
                </c:pt>
                <c:pt idx="1212">
                  <c:v>20.200000000000134</c:v>
                </c:pt>
                <c:pt idx="1213">
                  <c:v>20.2166666666668</c:v>
                </c:pt>
                <c:pt idx="1214">
                  <c:v>20.233333333333466</c:v>
                </c:pt>
                <c:pt idx="1215">
                  <c:v>20.250000000000131</c:v>
                </c:pt>
                <c:pt idx="1216">
                  <c:v>20.266666666666797</c:v>
                </c:pt>
                <c:pt idx="1217">
                  <c:v>20.283333333333463</c:v>
                </c:pt>
                <c:pt idx="1218">
                  <c:v>20.300000000000129</c:v>
                </c:pt>
                <c:pt idx="1219">
                  <c:v>20.316666666666794</c:v>
                </c:pt>
                <c:pt idx="1220">
                  <c:v>20.33333333333346</c:v>
                </c:pt>
                <c:pt idx="1221">
                  <c:v>20.350000000000126</c:v>
                </c:pt>
                <c:pt idx="1222">
                  <c:v>20.366666666666791</c:v>
                </c:pt>
                <c:pt idx="1223">
                  <c:v>20.383333333333457</c:v>
                </c:pt>
                <c:pt idx="1224">
                  <c:v>20.400000000000123</c:v>
                </c:pt>
                <c:pt idx="1225">
                  <c:v>20.416666666666789</c:v>
                </c:pt>
                <c:pt idx="1226">
                  <c:v>20.433333333333454</c:v>
                </c:pt>
                <c:pt idx="1227">
                  <c:v>20.45000000000012</c:v>
                </c:pt>
                <c:pt idx="1228">
                  <c:v>20.466666666666786</c:v>
                </c:pt>
                <c:pt idx="1229">
                  <c:v>20.483333333333452</c:v>
                </c:pt>
                <c:pt idx="1230">
                  <c:v>20.500000000000117</c:v>
                </c:pt>
                <c:pt idx="1231">
                  <c:v>20.516666666666783</c:v>
                </c:pt>
                <c:pt idx="1232">
                  <c:v>20.533333333333449</c:v>
                </c:pt>
                <c:pt idx="1233">
                  <c:v>20.550000000000114</c:v>
                </c:pt>
                <c:pt idx="1234">
                  <c:v>20.56666666666678</c:v>
                </c:pt>
                <c:pt idx="1235">
                  <c:v>20.583333333333446</c:v>
                </c:pt>
                <c:pt idx="1236">
                  <c:v>20.600000000000112</c:v>
                </c:pt>
                <c:pt idx="1237">
                  <c:v>20.616666666666777</c:v>
                </c:pt>
                <c:pt idx="1238">
                  <c:v>20.633333333333443</c:v>
                </c:pt>
                <c:pt idx="1239">
                  <c:v>20.650000000000109</c:v>
                </c:pt>
                <c:pt idx="1240">
                  <c:v>20.666666666666774</c:v>
                </c:pt>
                <c:pt idx="1241">
                  <c:v>20.68333333333344</c:v>
                </c:pt>
                <c:pt idx="1242">
                  <c:v>20.700000000000106</c:v>
                </c:pt>
                <c:pt idx="1243">
                  <c:v>20.716666666666772</c:v>
                </c:pt>
                <c:pt idx="1244">
                  <c:v>20.733333333333437</c:v>
                </c:pt>
                <c:pt idx="1245">
                  <c:v>20.750000000000103</c:v>
                </c:pt>
                <c:pt idx="1246">
                  <c:v>20.766666666666769</c:v>
                </c:pt>
                <c:pt idx="1247">
                  <c:v>20.783333333333434</c:v>
                </c:pt>
                <c:pt idx="1248">
                  <c:v>20.8000000000001</c:v>
                </c:pt>
                <c:pt idx="1249">
                  <c:v>20.816666666666766</c:v>
                </c:pt>
                <c:pt idx="1250">
                  <c:v>20.833333333333432</c:v>
                </c:pt>
                <c:pt idx="1251">
                  <c:v>20.850000000000097</c:v>
                </c:pt>
                <c:pt idx="1252">
                  <c:v>20.866666666666763</c:v>
                </c:pt>
                <c:pt idx="1253">
                  <c:v>20.883333333333429</c:v>
                </c:pt>
                <c:pt idx="1254">
                  <c:v>20.900000000000095</c:v>
                </c:pt>
                <c:pt idx="1255">
                  <c:v>20.91666666666676</c:v>
                </c:pt>
                <c:pt idx="1256">
                  <c:v>20.933333333333426</c:v>
                </c:pt>
                <c:pt idx="1257">
                  <c:v>20.950000000000092</c:v>
                </c:pt>
                <c:pt idx="1258">
                  <c:v>20.966666666666757</c:v>
                </c:pt>
                <c:pt idx="1259">
                  <c:v>20.983333333333423</c:v>
                </c:pt>
                <c:pt idx="1260">
                  <c:v>21.000000000000089</c:v>
                </c:pt>
                <c:pt idx="1261">
                  <c:v>21.016666666666755</c:v>
                </c:pt>
                <c:pt idx="1262">
                  <c:v>21.03333333333342</c:v>
                </c:pt>
                <c:pt idx="1263">
                  <c:v>21.050000000000086</c:v>
                </c:pt>
                <c:pt idx="1264">
                  <c:v>21.066666666666752</c:v>
                </c:pt>
                <c:pt idx="1265">
                  <c:v>21.083333333333417</c:v>
                </c:pt>
                <c:pt idx="1266">
                  <c:v>21.100000000000083</c:v>
                </c:pt>
                <c:pt idx="1267">
                  <c:v>21.116666666666749</c:v>
                </c:pt>
                <c:pt idx="1268">
                  <c:v>21.133333333333415</c:v>
                </c:pt>
                <c:pt idx="1269">
                  <c:v>21.15000000000008</c:v>
                </c:pt>
                <c:pt idx="1270">
                  <c:v>21.166666666666746</c:v>
                </c:pt>
                <c:pt idx="1271">
                  <c:v>21.183333333333412</c:v>
                </c:pt>
                <c:pt idx="1272">
                  <c:v>21.200000000000077</c:v>
                </c:pt>
                <c:pt idx="1273">
                  <c:v>21.216666666666743</c:v>
                </c:pt>
                <c:pt idx="1274">
                  <c:v>21.233333333333409</c:v>
                </c:pt>
                <c:pt idx="1275">
                  <c:v>21.250000000000075</c:v>
                </c:pt>
                <c:pt idx="1276">
                  <c:v>21.26666666666674</c:v>
                </c:pt>
                <c:pt idx="1277">
                  <c:v>21.283333333333406</c:v>
                </c:pt>
                <c:pt idx="1278">
                  <c:v>21.300000000000072</c:v>
                </c:pt>
                <c:pt idx="1279">
                  <c:v>21.316666666666737</c:v>
                </c:pt>
                <c:pt idx="1280">
                  <c:v>21.333333333333403</c:v>
                </c:pt>
                <c:pt idx="1281">
                  <c:v>21.350000000000069</c:v>
                </c:pt>
                <c:pt idx="1282">
                  <c:v>21.366666666666735</c:v>
                </c:pt>
                <c:pt idx="1283">
                  <c:v>21.3833333333334</c:v>
                </c:pt>
                <c:pt idx="1284">
                  <c:v>21.400000000000066</c:v>
                </c:pt>
                <c:pt idx="1285">
                  <c:v>21.416666666666732</c:v>
                </c:pt>
                <c:pt idx="1286">
                  <c:v>21.433333333333398</c:v>
                </c:pt>
                <c:pt idx="1287">
                  <c:v>21.450000000000063</c:v>
                </c:pt>
                <c:pt idx="1288">
                  <c:v>21.466666666666729</c:v>
                </c:pt>
                <c:pt idx="1289">
                  <c:v>21.483333333333395</c:v>
                </c:pt>
                <c:pt idx="1290">
                  <c:v>21.50000000000006</c:v>
                </c:pt>
                <c:pt idx="1291">
                  <c:v>21.516666666666726</c:v>
                </c:pt>
                <c:pt idx="1292">
                  <c:v>21.533333333333392</c:v>
                </c:pt>
                <c:pt idx="1293">
                  <c:v>21.550000000000058</c:v>
                </c:pt>
                <c:pt idx="1294">
                  <c:v>21.566666666666723</c:v>
                </c:pt>
                <c:pt idx="1295">
                  <c:v>21.583333333333389</c:v>
                </c:pt>
                <c:pt idx="1296">
                  <c:v>21.600000000000055</c:v>
                </c:pt>
                <c:pt idx="1297">
                  <c:v>21.61666666666672</c:v>
                </c:pt>
                <c:pt idx="1298">
                  <c:v>21.633333333333386</c:v>
                </c:pt>
                <c:pt idx="1299">
                  <c:v>21.650000000000052</c:v>
                </c:pt>
                <c:pt idx="1300">
                  <c:v>21.666666666666718</c:v>
                </c:pt>
                <c:pt idx="1301">
                  <c:v>21.683333333333383</c:v>
                </c:pt>
                <c:pt idx="1302">
                  <c:v>21.700000000000049</c:v>
                </c:pt>
                <c:pt idx="1303">
                  <c:v>21.716666666666715</c:v>
                </c:pt>
                <c:pt idx="1304">
                  <c:v>21.73333333333338</c:v>
                </c:pt>
                <c:pt idx="1305">
                  <c:v>21.750000000000046</c:v>
                </c:pt>
                <c:pt idx="1306">
                  <c:v>21.766666666666712</c:v>
                </c:pt>
                <c:pt idx="1307">
                  <c:v>21.783333333333378</c:v>
                </c:pt>
                <c:pt idx="1308">
                  <c:v>21.800000000000043</c:v>
                </c:pt>
                <c:pt idx="1309">
                  <c:v>21.816666666666709</c:v>
                </c:pt>
                <c:pt idx="1310">
                  <c:v>21.833333333333375</c:v>
                </c:pt>
                <c:pt idx="1311">
                  <c:v>21.850000000000041</c:v>
                </c:pt>
                <c:pt idx="1312">
                  <c:v>21.866666666666706</c:v>
                </c:pt>
                <c:pt idx="1313">
                  <c:v>21.883333333333372</c:v>
                </c:pt>
                <c:pt idx="1314">
                  <c:v>21.900000000000038</c:v>
                </c:pt>
                <c:pt idx="1315">
                  <c:v>21.916666666666703</c:v>
                </c:pt>
                <c:pt idx="1316">
                  <c:v>21.933333333333369</c:v>
                </c:pt>
                <c:pt idx="1317">
                  <c:v>21.950000000000035</c:v>
                </c:pt>
                <c:pt idx="1318">
                  <c:v>21.966666666666701</c:v>
                </c:pt>
                <c:pt idx="1319">
                  <c:v>21.983333333333366</c:v>
                </c:pt>
                <c:pt idx="1320">
                  <c:v>22.000000000000032</c:v>
                </c:pt>
                <c:pt idx="1321">
                  <c:v>22.016666666666698</c:v>
                </c:pt>
                <c:pt idx="1322">
                  <c:v>22.033333333333363</c:v>
                </c:pt>
                <c:pt idx="1323">
                  <c:v>22.050000000000029</c:v>
                </c:pt>
                <c:pt idx="1324">
                  <c:v>22.066666666666695</c:v>
                </c:pt>
                <c:pt idx="1325">
                  <c:v>22.083333333333361</c:v>
                </c:pt>
                <c:pt idx="1326">
                  <c:v>22.100000000000026</c:v>
                </c:pt>
                <c:pt idx="1327">
                  <c:v>22.116666666666692</c:v>
                </c:pt>
                <c:pt idx="1328">
                  <c:v>22.133333333333358</c:v>
                </c:pt>
                <c:pt idx="1329">
                  <c:v>22.150000000000023</c:v>
                </c:pt>
                <c:pt idx="1330">
                  <c:v>22.166666666666689</c:v>
                </c:pt>
                <c:pt idx="1331">
                  <c:v>22.183333333333355</c:v>
                </c:pt>
                <c:pt idx="1332">
                  <c:v>22.200000000000021</c:v>
                </c:pt>
                <c:pt idx="1333">
                  <c:v>22.216666666666686</c:v>
                </c:pt>
                <c:pt idx="1334">
                  <c:v>22.233333333333352</c:v>
                </c:pt>
                <c:pt idx="1335">
                  <c:v>22.250000000000018</c:v>
                </c:pt>
                <c:pt idx="1336">
                  <c:v>22.266666666666683</c:v>
                </c:pt>
                <c:pt idx="1337">
                  <c:v>22.283333333333349</c:v>
                </c:pt>
                <c:pt idx="1338">
                  <c:v>22.300000000000015</c:v>
                </c:pt>
                <c:pt idx="1339">
                  <c:v>22.316666666666681</c:v>
                </c:pt>
                <c:pt idx="1340">
                  <c:v>22.333333333333346</c:v>
                </c:pt>
                <c:pt idx="1341">
                  <c:v>22.350000000000012</c:v>
                </c:pt>
                <c:pt idx="1342">
                  <c:v>22.366666666666678</c:v>
                </c:pt>
                <c:pt idx="1343">
                  <c:v>22.383333333333344</c:v>
                </c:pt>
                <c:pt idx="1344">
                  <c:v>22.400000000000009</c:v>
                </c:pt>
                <c:pt idx="1345">
                  <c:v>22.416666666666675</c:v>
                </c:pt>
                <c:pt idx="1346">
                  <c:v>22.433333333333341</c:v>
                </c:pt>
                <c:pt idx="1347">
                  <c:v>22.450000000000006</c:v>
                </c:pt>
                <c:pt idx="1348">
                  <c:v>22.466666666666672</c:v>
                </c:pt>
                <c:pt idx="1349">
                  <c:v>22.483333333333338</c:v>
                </c:pt>
                <c:pt idx="1350">
                  <c:v>22.500000000000004</c:v>
                </c:pt>
                <c:pt idx="1351">
                  <c:v>22.516666666666669</c:v>
                </c:pt>
                <c:pt idx="1352">
                  <c:v>22.533333333333335</c:v>
                </c:pt>
                <c:pt idx="1353">
                  <c:v>22.55</c:v>
                </c:pt>
                <c:pt idx="1354">
                  <c:v>22.566666666666666</c:v>
                </c:pt>
                <c:pt idx="1355">
                  <c:v>22.583333333333332</c:v>
                </c:pt>
                <c:pt idx="1356">
                  <c:v>22.599999999999998</c:v>
                </c:pt>
                <c:pt idx="1357">
                  <c:v>22.616666666666664</c:v>
                </c:pt>
                <c:pt idx="1358">
                  <c:v>22.633333333333329</c:v>
                </c:pt>
                <c:pt idx="1359">
                  <c:v>22.649999999999995</c:v>
                </c:pt>
                <c:pt idx="1360">
                  <c:v>22.666666666666661</c:v>
                </c:pt>
                <c:pt idx="1361">
                  <c:v>22.683333333333326</c:v>
                </c:pt>
                <c:pt idx="1362">
                  <c:v>22.699999999999992</c:v>
                </c:pt>
                <c:pt idx="1363">
                  <c:v>22.716666666666658</c:v>
                </c:pt>
                <c:pt idx="1364">
                  <c:v>22.733333333333324</c:v>
                </c:pt>
                <c:pt idx="1365">
                  <c:v>22.749999999999989</c:v>
                </c:pt>
                <c:pt idx="1366">
                  <c:v>22.766666666666655</c:v>
                </c:pt>
                <c:pt idx="1367">
                  <c:v>22.783333333333321</c:v>
                </c:pt>
                <c:pt idx="1368">
                  <c:v>22.799999999999986</c:v>
                </c:pt>
                <c:pt idx="1369">
                  <c:v>22.816666666666652</c:v>
                </c:pt>
                <c:pt idx="1370">
                  <c:v>22.833333333333318</c:v>
                </c:pt>
                <c:pt idx="1371">
                  <c:v>22.849999999999984</c:v>
                </c:pt>
                <c:pt idx="1372">
                  <c:v>22.866666666666649</c:v>
                </c:pt>
                <c:pt idx="1373">
                  <c:v>22.883333333333315</c:v>
                </c:pt>
                <c:pt idx="1374">
                  <c:v>22.899999999999981</c:v>
                </c:pt>
                <c:pt idx="1375">
                  <c:v>22.916666666666647</c:v>
                </c:pt>
                <c:pt idx="1376">
                  <c:v>22.933333333333312</c:v>
                </c:pt>
                <c:pt idx="1377">
                  <c:v>22.949999999999978</c:v>
                </c:pt>
                <c:pt idx="1378">
                  <c:v>22.966666666666644</c:v>
                </c:pt>
                <c:pt idx="1379">
                  <c:v>22.983333333333309</c:v>
                </c:pt>
                <c:pt idx="1380">
                  <c:v>22.999999999999975</c:v>
                </c:pt>
                <c:pt idx="1381">
                  <c:v>23.016666666666641</c:v>
                </c:pt>
                <c:pt idx="1382">
                  <c:v>23.033333333333307</c:v>
                </c:pt>
                <c:pt idx="1383">
                  <c:v>23.049999999999972</c:v>
                </c:pt>
                <c:pt idx="1384">
                  <c:v>23.066666666666638</c:v>
                </c:pt>
                <c:pt idx="1385">
                  <c:v>23.083333333333304</c:v>
                </c:pt>
                <c:pt idx="1386">
                  <c:v>23.099999999999969</c:v>
                </c:pt>
                <c:pt idx="1387">
                  <c:v>23.116666666666635</c:v>
                </c:pt>
                <c:pt idx="1388">
                  <c:v>23.133333333333301</c:v>
                </c:pt>
                <c:pt idx="1389">
                  <c:v>23.149999999999967</c:v>
                </c:pt>
                <c:pt idx="1390">
                  <c:v>23.166666666666632</c:v>
                </c:pt>
                <c:pt idx="1391">
                  <c:v>23.183333333333298</c:v>
                </c:pt>
                <c:pt idx="1392">
                  <c:v>23.199999999999964</c:v>
                </c:pt>
                <c:pt idx="1393">
                  <c:v>23.216666666666629</c:v>
                </c:pt>
                <c:pt idx="1394">
                  <c:v>23.233333333333295</c:v>
                </c:pt>
                <c:pt idx="1395">
                  <c:v>23.249999999999961</c:v>
                </c:pt>
                <c:pt idx="1396">
                  <c:v>23.266666666666627</c:v>
                </c:pt>
                <c:pt idx="1397">
                  <c:v>23.283333333333292</c:v>
                </c:pt>
                <c:pt idx="1398">
                  <c:v>23.299999999999958</c:v>
                </c:pt>
                <c:pt idx="1399">
                  <c:v>23.316666666666624</c:v>
                </c:pt>
                <c:pt idx="1400">
                  <c:v>23.33333333333329</c:v>
                </c:pt>
                <c:pt idx="1401">
                  <c:v>23.349999999999955</c:v>
                </c:pt>
                <c:pt idx="1402">
                  <c:v>23.366666666666621</c:v>
                </c:pt>
                <c:pt idx="1403">
                  <c:v>23.383333333333287</c:v>
                </c:pt>
                <c:pt idx="1404">
                  <c:v>23.399999999999952</c:v>
                </c:pt>
                <c:pt idx="1405">
                  <c:v>23.416666666666618</c:v>
                </c:pt>
                <c:pt idx="1406">
                  <c:v>23.433333333333284</c:v>
                </c:pt>
                <c:pt idx="1407">
                  <c:v>23.44999999999995</c:v>
                </c:pt>
                <c:pt idx="1408">
                  <c:v>23.466666666666615</c:v>
                </c:pt>
                <c:pt idx="1409">
                  <c:v>23.483333333333281</c:v>
                </c:pt>
                <c:pt idx="1410">
                  <c:v>23.499999999999947</c:v>
                </c:pt>
                <c:pt idx="1411">
                  <c:v>23.516666666666612</c:v>
                </c:pt>
                <c:pt idx="1412">
                  <c:v>23.533333333333278</c:v>
                </c:pt>
                <c:pt idx="1413">
                  <c:v>23.549999999999944</c:v>
                </c:pt>
                <c:pt idx="1414">
                  <c:v>23.56666666666661</c:v>
                </c:pt>
                <c:pt idx="1415">
                  <c:v>23.583333333333275</c:v>
                </c:pt>
                <c:pt idx="1416">
                  <c:v>23.599999999999941</c:v>
                </c:pt>
                <c:pt idx="1417">
                  <c:v>23.616666666666607</c:v>
                </c:pt>
                <c:pt idx="1418">
                  <c:v>23.633333333333272</c:v>
                </c:pt>
                <c:pt idx="1419">
                  <c:v>23.649999999999938</c:v>
                </c:pt>
                <c:pt idx="1420">
                  <c:v>23.666666666666604</c:v>
                </c:pt>
                <c:pt idx="1421">
                  <c:v>23.68333333333327</c:v>
                </c:pt>
                <c:pt idx="1422">
                  <c:v>23.699999999999935</c:v>
                </c:pt>
                <c:pt idx="1423">
                  <c:v>23.716666666666601</c:v>
                </c:pt>
                <c:pt idx="1424">
                  <c:v>23.733333333333267</c:v>
                </c:pt>
                <c:pt idx="1425">
                  <c:v>23.749999999999932</c:v>
                </c:pt>
                <c:pt idx="1426">
                  <c:v>23.766666666666598</c:v>
                </c:pt>
                <c:pt idx="1427">
                  <c:v>23.783333333333264</c:v>
                </c:pt>
                <c:pt idx="1428">
                  <c:v>23.79999999999993</c:v>
                </c:pt>
                <c:pt idx="1429">
                  <c:v>23.816666666666595</c:v>
                </c:pt>
                <c:pt idx="1430">
                  <c:v>23.833333333333261</c:v>
                </c:pt>
                <c:pt idx="1431">
                  <c:v>23.849999999999927</c:v>
                </c:pt>
                <c:pt idx="1432">
                  <c:v>23.866666666666593</c:v>
                </c:pt>
                <c:pt idx="1433">
                  <c:v>23.883333333333258</c:v>
                </c:pt>
                <c:pt idx="1434">
                  <c:v>23.899999999999924</c:v>
                </c:pt>
                <c:pt idx="1435">
                  <c:v>23.91666666666659</c:v>
                </c:pt>
                <c:pt idx="1436">
                  <c:v>23.933333333333255</c:v>
                </c:pt>
                <c:pt idx="1437">
                  <c:v>23.949999999999921</c:v>
                </c:pt>
                <c:pt idx="1438">
                  <c:v>23.966666666666587</c:v>
                </c:pt>
                <c:pt idx="1439">
                  <c:v>23.983333333333253</c:v>
                </c:pt>
                <c:pt idx="1440">
                  <c:v>23.999999999999918</c:v>
                </c:pt>
                <c:pt idx="1441">
                  <c:v>24.016666666666584</c:v>
                </c:pt>
                <c:pt idx="1442">
                  <c:v>24.03333333333325</c:v>
                </c:pt>
                <c:pt idx="1443">
                  <c:v>24.049999999999915</c:v>
                </c:pt>
                <c:pt idx="1444">
                  <c:v>24.066666666666581</c:v>
                </c:pt>
                <c:pt idx="1445">
                  <c:v>24.083333333333247</c:v>
                </c:pt>
                <c:pt idx="1446">
                  <c:v>24.099999999999913</c:v>
                </c:pt>
                <c:pt idx="1447">
                  <c:v>24.116666666666578</c:v>
                </c:pt>
                <c:pt idx="1448">
                  <c:v>24.133333333333244</c:v>
                </c:pt>
                <c:pt idx="1449">
                  <c:v>24.14999999999991</c:v>
                </c:pt>
                <c:pt idx="1450">
                  <c:v>24.166666666666575</c:v>
                </c:pt>
                <c:pt idx="1451">
                  <c:v>24.183333333333241</c:v>
                </c:pt>
                <c:pt idx="1452">
                  <c:v>24.199999999999907</c:v>
                </c:pt>
                <c:pt idx="1453">
                  <c:v>24.216666666666573</c:v>
                </c:pt>
                <c:pt idx="1454">
                  <c:v>24.233333333333238</c:v>
                </c:pt>
                <c:pt idx="1455">
                  <c:v>24.249999999999904</c:v>
                </c:pt>
                <c:pt idx="1456">
                  <c:v>24.26666666666657</c:v>
                </c:pt>
                <c:pt idx="1457">
                  <c:v>24.283333333333236</c:v>
                </c:pt>
                <c:pt idx="1458">
                  <c:v>24.299999999999901</c:v>
                </c:pt>
                <c:pt idx="1459">
                  <c:v>24.316666666666567</c:v>
                </c:pt>
                <c:pt idx="1460">
                  <c:v>24.333333333333233</c:v>
                </c:pt>
                <c:pt idx="1461">
                  <c:v>24.349999999999898</c:v>
                </c:pt>
                <c:pt idx="1462">
                  <c:v>24.366666666666564</c:v>
                </c:pt>
                <c:pt idx="1463">
                  <c:v>24.38333333333323</c:v>
                </c:pt>
                <c:pt idx="1464">
                  <c:v>24.399999999999896</c:v>
                </c:pt>
                <c:pt idx="1465">
                  <c:v>24.416666666666561</c:v>
                </c:pt>
                <c:pt idx="1466">
                  <c:v>24.433333333333227</c:v>
                </c:pt>
                <c:pt idx="1467">
                  <c:v>24.449999999999893</c:v>
                </c:pt>
                <c:pt idx="1468">
                  <c:v>24.466666666666558</c:v>
                </c:pt>
                <c:pt idx="1469">
                  <c:v>24.483333333333224</c:v>
                </c:pt>
                <c:pt idx="1470">
                  <c:v>24.49999999999989</c:v>
                </c:pt>
                <c:pt idx="1471">
                  <c:v>24.516666666666556</c:v>
                </c:pt>
                <c:pt idx="1472">
                  <c:v>24.533333333333221</c:v>
                </c:pt>
                <c:pt idx="1473">
                  <c:v>24.549999999999887</c:v>
                </c:pt>
                <c:pt idx="1474">
                  <c:v>24.566666666666553</c:v>
                </c:pt>
                <c:pt idx="1475">
                  <c:v>24.583333333333218</c:v>
                </c:pt>
                <c:pt idx="1476">
                  <c:v>24.599999999999884</c:v>
                </c:pt>
                <c:pt idx="1477">
                  <c:v>24.61666666666655</c:v>
                </c:pt>
                <c:pt idx="1478">
                  <c:v>24.633333333333216</c:v>
                </c:pt>
                <c:pt idx="1479">
                  <c:v>24.649999999999881</c:v>
                </c:pt>
                <c:pt idx="1480">
                  <c:v>24.666666666666547</c:v>
                </c:pt>
                <c:pt idx="1481">
                  <c:v>24.683333333333213</c:v>
                </c:pt>
                <c:pt idx="1482">
                  <c:v>24.699999999999878</c:v>
                </c:pt>
                <c:pt idx="1483">
                  <c:v>24.716666666666544</c:v>
                </c:pt>
                <c:pt idx="1484">
                  <c:v>24.73333333333321</c:v>
                </c:pt>
                <c:pt idx="1485">
                  <c:v>24.749999999999876</c:v>
                </c:pt>
                <c:pt idx="1486">
                  <c:v>24.766666666666541</c:v>
                </c:pt>
                <c:pt idx="1487">
                  <c:v>24.783333333333207</c:v>
                </c:pt>
                <c:pt idx="1488">
                  <c:v>24.799999999999873</c:v>
                </c:pt>
                <c:pt idx="1489">
                  <c:v>24.816666666666539</c:v>
                </c:pt>
                <c:pt idx="1490">
                  <c:v>24.833333333333204</c:v>
                </c:pt>
                <c:pt idx="1491">
                  <c:v>24.84999999999987</c:v>
                </c:pt>
                <c:pt idx="1492">
                  <c:v>24.866666666666536</c:v>
                </c:pt>
                <c:pt idx="1493">
                  <c:v>24.883333333333201</c:v>
                </c:pt>
                <c:pt idx="1494">
                  <c:v>24.899999999999867</c:v>
                </c:pt>
                <c:pt idx="1495">
                  <c:v>24.916666666666533</c:v>
                </c:pt>
                <c:pt idx="1496">
                  <c:v>24.933333333333199</c:v>
                </c:pt>
                <c:pt idx="1497">
                  <c:v>24.949999999999864</c:v>
                </c:pt>
                <c:pt idx="1498">
                  <c:v>24.96666666666653</c:v>
                </c:pt>
                <c:pt idx="1499">
                  <c:v>24.983333333333196</c:v>
                </c:pt>
                <c:pt idx="1500">
                  <c:v>24.999999999999861</c:v>
                </c:pt>
                <c:pt idx="1501">
                  <c:v>25.016666666666527</c:v>
                </c:pt>
                <c:pt idx="1502">
                  <c:v>25.033333333333193</c:v>
                </c:pt>
                <c:pt idx="1503">
                  <c:v>25.049999999999859</c:v>
                </c:pt>
                <c:pt idx="1504">
                  <c:v>25.066666666666524</c:v>
                </c:pt>
                <c:pt idx="1505">
                  <c:v>25.08333333333319</c:v>
                </c:pt>
                <c:pt idx="1506">
                  <c:v>25.099999999999856</c:v>
                </c:pt>
                <c:pt idx="1507">
                  <c:v>25.116666666666521</c:v>
                </c:pt>
                <c:pt idx="1508">
                  <c:v>25.133333333333187</c:v>
                </c:pt>
                <c:pt idx="1509">
                  <c:v>25.149999999999853</c:v>
                </c:pt>
                <c:pt idx="1510">
                  <c:v>25.166666666666519</c:v>
                </c:pt>
                <c:pt idx="1511">
                  <c:v>25.183333333333184</c:v>
                </c:pt>
                <c:pt idx="1512">
                  <c:v>25.19999999999985</c:v>
                </c:pt>
                <c:pt idx="1513">
                  <c:v>25.216666666666516</c:v>
                </c:pt>
                <c:pt idx="1514">
                  <c:v>25.233333333333182</c:v>
                </c:pt>
                <c:pt idx="1515">
                  <c:v>25.249999999999847</c:v>
                </c:pt>
                <c:pt idx="1516">
                  <c:v>25.266666666666513</c:v>
                </c:pt>
                <c:pt idx="1517">
                  <c:v>25.283333333333179</c:v>
                </c:pt>
                <c:pt idx="1518">
                  <c:v>25.299999999999844</c:v>
                </c:pt>
                <c:pt idx="1519">
                  <c:v>25.31666666666651</c:v>
                </c:pt>
                <c:pt idx="1520">
                  <c:v>25.333333333333176</c:v>
                </c:pt>
                <c:pt idx="1521">
                  <c:v>25.349999999999842</c:v>
                </c:pt>
                <c:pt idx="1522">
                  <c:v>25.366666666666507</c:v>
                </c:pt>
                <c:pt idx="1523">
                  <c:v>25.383333333333173</c:v>
                </c:pt>
                <c:pt idx="1524">
                  <c:v>25.399999999999839</c:v>
                </c:pt>
                <c:pt idx="1525">
                  <c:v>25.416666666666504</c:v>
                </c:pt>
                <c:pt idx="1526">
                  <c:v>25.43333333333317</c:v>
                </c:pt>
                <c:pt idx="1527">
                  <c:v>25.449999999999836</c:v>
                </c:pt>
                <c:pt idx="1528">
                  <c:v>25.466666666666502</c:v>
                </c:pt>
                <c:pt idx="1529">
                  <c:v>25.483333333333167</c:v>
                </c:pt>
                <c:pt idx="1530">
                  <c:v>25.499999999999833</c:v>
                </c:pt>
                <c:pt idx="1531">
                  <c:v>25.516666666666499</c:v>
                </c:pt>
                <c:pt idx="1532">
                  <c:v>25.533333333333164</c:v>
                </c:pt>
                <c:pt idx="1533">
                  <c:v>25.54999999999983</c:v>
                </c:pt>
                <c:pt idx="1534">
                  <c:v>25.566666666666496</c:v>
                </c:pt>
                <c:pt idx="1535">
                  <c:v>25.583333333333162</c:v>
                </c:pt>
                <c:pt idx="1536">
                  <c:v>25.599999999999827</c:v>
                </c:pt>
                <c:pt idx="1537">
                  <c:v>25.616666666666493</c:v>
                </c:pt>
                <c:pt idx="1538">
                  <c:v>25.633333333333159</c:v>
                </c:pt>
                <c:pt idx="1539">
                  <c:v>25.649999999999824</c:v>
                </c:pt>
                <c:pt idx="1540">
                  <c:v>25.66666666666649</c:v>
                </c:pt>
                <c:pt idx="1541">
                  <c:v>25.683333333333156</c:v>
                </c:pt>
                <c:pt idx="1542">
                  <c:v>25.699999999999822</c:v>
                </c:pt>
                <c:pt idx="1543">
                  <c:v>25.716666666666487</c:v>
                </c:pt>
                <c:pt idx="1544">
                  <c:v>25.733333333333153</c:v>
                </c:pt>
                <c:pt idx="1545">
                  <c:v>25.749999999999819</c:v>
                </c:pt>
                <c:pt idx="1546">
                  <c:v>25.766666666666485</c:v>
                </c:pt>
                <c:pt idx="1547">
                  <c:v>25.78333333333315</c:v>
                </c:pt>
                <c:pt idx="1548">
                  <c:v>25.799999999999816</c:v>
                </c:pt>
                <c:pt idx="1549">
                  <c:v>25.816666666666482</c:v>
                </c:pt>
                <c:pt idx="1550">
                  <c:v>25.833333333333147</c:v>
                </c:pt>
                <c:pt idx="1551">
                  <c:v>25.849999999999813</c:v>
                </c:pt>
                <c:pt idx="1552">
                  <c:v>25.866666666666479</c:v>
                </c:pt>
                <c:pt idx="1553">
                  <c:v>25.883333333333145</c:v>
                </c:pt>
                <c:pt idx="1554">
                  <c:v>25.89999999999981</c:v>
                </c:pt>
                <c:pt idx="1555">
                  <c:v>25.916666666666476</c:v>
                </c:pt>
                <c:pt idx="1556">
                  <c:v>25.933333333333142</c:v>
                </c:pt>
                <c:pt idx="1557">
                  <c:v>25.949999999999807</c:v>
                </c:pt>
                <c:pt idx="1558">
                  <c:v>25.966666666666473</c:v>
                </c:pt>
                <c:pt idx="1559">
                  <c:v>25.983333333333139</c:v>
                </c:pt>
                <c:pt idx="1560">
                  <c:v>25.999999999999805</c:v>
                </c:pt>
                <c:pt idx="1561">
                  <c:v>26.01666666666647</c:v>
                </c:pt>
                <c:pt idx="1562">
                  <c:v>26.033333333333136</c:v>
                </c:pt>
                <c:pt idx="1563">
                  <c:v>26.049999999999802</c:v>
                </c:pt>
                <c:pt idx="1564">
                  <c:v>26.066666666666467</c:v>
                </c:pt>
                <c:pt idx="1565">
                  <c:v>26.083333333333133</c:v>
                </c:pt>
                <c:pt idx="1566">
                  <c:v>26.099999999999799</c:v>
                </c:pt>
                <c:pt idx="1567">
                  <c:v>26.116666666666465</c:v>
                </c:pt>
                <c:pt idx="1568">
                  <c:v>26.13333333333313</c:v>
                </c:pt>
                <c:pt idx="1569">
                  <c:v>26.149999999999796</c:v>
                </c:pt>
                <c:pt idx="1570">
                  <c:v>26.166666666666462</c:v>
                </c:pt>
                <c:pt idx="1571">
                  <c:v>26.183333333333128</c:v>
                </c:pt>
                <c:pt idx="1572">
                  <c:v>26.199999999999793</c:v>
                </c:pt>
                <c:pt idx="1573">
                  <c:v>26.216666666666459</c:v>
                </c:pt>
                <c:pt idx="1574">
                  <c:v>26.233333333333125</c:v>
                </c:pt>
                <c:pt idx="1575">
                  <c:v>26.24999999999979</c:v>
                </c:pt>
                <c:pt idx="1576">
                  <c:v>26.266666666666456</c:v>
                </c:pt>
                <c:pt idx="1577">
                  <c:v>26.283333333333122</c:v>
                </c:pt>
                <c:pt idx="1578">
                  <c:v>26.299999999999788</c:v>
                </c:pt>
                <c:pt idx="1579">
                  <c:v>26.316666666666453</c:v>
                </c:pt>
                <c:pt idx="1580">
                  <c:v>26.333333333333119</c:v>
                </c:pt>
                <c:pt idx="1581">
                  <c:v>26.349999999999785</c:v>
                </c:pt>
                <c:pt idx="1582">
                  <c:v>26.36666666666645</c:v>
                </c:pt>
                <c:pt idx="1583">
                  <c:v>26.383333333333116</c:v>
                </c:pt>
                <c:pt idx="1584">
                  <c:v>26.399999999999782</c:v>
                </c:pt>
                <c:pt idx="1585">
                  <c:v>26.416666666666448</c:v>
                </c:pt>
                <c:pt idx="1586">
                  <c:v>26.433333333333113</c:v>
                </c:pt>
                <c:pt idx="1587">
                  <c:v>26.449999999999779</c:v>
                </c:pt>
                <c:pt idx="1588">
                  <c:v>26.466666666666445</c:v>
                </c:pt>
                <c:pt idx="1589">
                  <c:v>26.48333333333311</c:v>
                </c:pt>
                <c:pt idx="1590">
                  <c:v>26.499999999999776</c:v>
                </c:pt>
                <c:pt idx="1591">
                  <c:v>26.516666666666442</c:v>
                </c:pt>
                <c:pt idx="1592">
                  <c:v>26.533333333333108</c:v>
                </c:pt>
                <c:pt idx="1593">
                  <c:v>26.549999999999773</c:v>
                </c:pt>
                <c:pt idx="1594">
                  <c:v>26.566666666666439</c:v>
                </c:pt>
                <c:pt idx="1595">
                  <c:v>26.583333333333105</c:v>
                </c:pt>
                <c:pt idx="1596">
                  <c:v>26.59999999999977</c:v>
                </c:pt>
                <c:pt idx="1597">
                  <c:v>26.616666666666436</c:v>
                </c:pt>
                <c:pt idx="1598">
                  <c:v>26.633333333333102</c:v>
                </c:pt>
                <c:pt idx="1599">
                  <c:v>26.649999999999768</c:v>
                </c:pt>
                <c:pt idx="1600">
                  <c:v>26.666666666666433</c:v>
                </c:pt>
                <c:pt idx="1601">
                  <c:v>26.683333333333099</c:v>
                </c:pt>
                <c:pt idx="1602">
                  <c:v>26.699999999999765</c:v>
                </c:pt>
                <c:pt idx="1603">
                  <c:v>26.716666666666431</c:v>
                </c:pt>
                <c:pt idx="1604">
                  <c:v>26.733333333333096</c:v>
                </c:pt>
                <c:pt idx="1605">
                  <c:v>26.749999999999762</c:v>
                </c:pt>
                <c:pt idx="1606">
                  <c:v>26.766666666666428</c:v>
                </c:pt>
                <c:pt idx="1607">
                  <c:v>26.783333333333093</c:v>
                </c:pt>
                <c:pt idx="1608">
                  <c:v>26.799999999999759</c:v>
                </c:pt>
                <c:pt idx="1609">
                  <c:v>26.816666666666425</c:v>
                </c:pt>
                <c:pt idx="1610">
                  <c:v>26.833333333333091</c:v>
                </c:pt>
                <c:pt idx="1611">
                  <c:v>26.849999999999756</c:v>
                </c:pt>
                <c:pt idx="1612">
                  <c:v>26.866666666666422</c:v>
                </c:pt>
                <c:pt idx="1613">
                  <c:v>26.883333333333088</c:v>
                </c:pt>
                <c:pt idx="1614">
                  <c:v>26.899999999999753</c:v>
                </c:pt>
                <c:pt idx="1615">
                  <c:v>26.916666666666419</c:v>
                </c:pt>
                <c:pt idx="1616">
                  <c:v>26.933333333333085</c:v>
                </c:pt>
                <c:pt idx="1617">
                  <c:v>26.949999999999751</c:v>
                </c:pt>
                <c:pt idx="1618">
                  <c:v>26.966666666666416</c:v>
                </c:pt>
                <c:pt idx="1619">
                  <c:v>26.983333333333082</c:v>
                </c:pt>
                <c:pt idx="1620">
                  <c:v>26.999999999999748</c:v>
                </c:pt>
                <c:pt idx="1621">
                  <c:v>27.016666666666413</c:v>
                </c:pt>
                <c:pt idx="1622">
                  <c:v>27.033333333333079</c:v>
                </c:pt>
                <c:pt idx="1623">
                  <c:v>27.049999999999745</c:v>
                </c:pt>
                <c:pt idx="1624">
                  <c:v>27.066666666666411</c:v>
                </c:pt>
                <c:pt idx="1625">
                  <c:v>27.083333333333076</c:v>
                </c:pt>
                <c:pt idx="1626">
                  <c:v>27.099999999999742</c:v>
                </c:pt>
                <c:pt idx="1627">
                  <c:v>27.116666666666408</c:v>
                </c:pt>
                <c:pt idx="1628">
                  <c:v>27.133333333333074</c:v>
                </c:pt>
                <c:pt idx="1629">
                  <c:v>27.149999999999739</c:v>
                </c:pt>
                <c:pt idx="1630">
                  <c:v>27.166666666666405</c:v>
                </c:pt>
                <c:pt idx="1631">
                  <c:v>27.183333333333071</c:v>
                </c:pt>
                <c:pt idx="1632">
                  <c:v>27.199999999999736</c:v>
                </c:pt>
                <c:pt idx="1633">
                  <c:v>27.216666666666402</c:v>
                </c:pt>
                <c:pt idx="1634">
                  <c:v>27.233333333333068</c:v>
                </c:pt>
                <c:pt idx="1635">
                  <c:v>27.249999999999734</c:v>
                </c:pt>
                <c:pt idx="1636">
                  <c:v>27.266666666666399</c:v>
                </c:pt>
                <c:pt idx="1637">
                  <c:v>27.283333333333065</c:v>
                </c:pt>
                <c:pt idx="1638">
                  <c:v>27.299999999999731</c:v>
                </c:pt>
                <c:pt idx="1639">
                  <c:v>27.316666666666396</c:v>
                </c:pt>
                <c:pt idx="1640">
                  <c:v>27.333333333333062</c:v>
                </c:pt>
                <c:pt idx="1641">
                  <c:v>27.349999999999728</c:v>
                </c:pt>
                <c:pt idx="1642">
                  <c:v>27.366666666666394</c:v>
                </c:pt>
                <c:pt idx="1643">
                  <c:v>27.383333333333059</c:v>
                </c:pt>
                <c:pt idx="1644">
                  <c:v>27.399999999999725</c:v>
                </c:pt>
                <c:pt idx="1645">
                  <c:v>27.416666666666391</c:v>
                </c:pt>
                <c:pt idx="1646">
                  <c:v>27.433333333333056</c:v>
                </c:pt>
                <c:pt idx="1647">
                  <c:v>27.449999999999722</c:v>
                </c:pt>
                <c:pt idx="1648">
                  <c:v>27.466666666666388</c:v>
                </c:pt>
                <c:pt idx="1649">
                  <c:v>27.483333333333054</c:v>
                </c:pt>
                <c:pt idx="1650">
                  <c:v>27.499999999999719</c:v>
                </c:pt>
                <c:pt idx="1651">
                  <c:v>27.516666666666385</c:v>
                </c:pt>
                <c:pt idx="1652">
                  <c:v>27.533333333333051</c:v>
                </c:pt>
                <c:pt idx="1653">
                  <c:v>27.549999999999716</c:v>
                </c:pt>
                <c:pt idx="1654">
                  <c:v>27.566666666666382</c:v>
                </c:pt>
                <c:pt idx="1655">
                  <c:v>27.583333333333048</c:v>
                </c:pt>
                <c:pt idx="1656">
                  <c:v>27.599999999999714</c:v>
                </c:pt>
                <c:pt idx="1657">
                  <c:v>27.616666666666379</c:v>
                </c:pt>
                <c:pt idx="1658">
                  <c:v>27.633333333333045</c:v>
                </c:pt>
                <c:pt idx="1659">
                  <c:v>27.649999999999711</c:v>
                </c:pt>
                <c:pt idx="1660">
                  <c:v>27.666666666666377</c:v>
                </c:pt>
                <c:pt idx="1661">
                  <c:v>27.683333333333042</c:v>
                </c:pt>
                <c:pt idx="1662">
                  <c:v>27.699999999999708</c:v>
                </c:pt>
                <c:pt idx="1663">
                  <c:v>27.716666666666374</c:v>
                </c:pt>
                <c:pt idx="1664">
                  <c:v>27.733333333333039</c:v>
                </c:pt>
                <c:pt idx="1665">
                  <c:v>27.749999999999705</c:v>
                </c:pt>
                <c:pt idx="1666">
                  <c:v>27.766666666666371</c:v>
                </c:pt>
                <c:pt idx="1667">
                  <c:v>27.783333333333037</c:v>
                </c:pt>
                <c:pt idx="1668">
                  <c:v>27.799999999999702</c:v>
                </c:pt>
                <c:pt idx="1669">
                  <c:v>27.816666666666368</c:v>
                </c:pt>
                <c:pt idx="1670">
                  <c:v>27.833333333333034</c:v>
                </c:pt>
                <c:pt idx="1671">
                  <c:v>27.849999999999699</c:v>
                </c:pt>
                <c:pt idx="1672">
                  <c:v>27.866666666666365</c:v>
                </c:pt>
                <c:pt idx="1673">
                  <c:v>27.883333333333031</c:v>
                </c:pt>
                <c:pt idx="1674">
                  <c:v>27.899999999999697</c:v>
                </c:pt>
                <c:pt idx="1675">
                  <c:v>27.916666666666362</c:v>
                </c:pt>
                <c:pt idx="1676">
                  <c:v>27.933333333333028</c:v>
                </c:pt>
                <c:pt idx="1677">
                  <c:v>27.949999999999694</c:v>
                </c:pt>
                <c:pt idx="1678">
                  <c:v>27.966666666666359</c:v>
                </c:pt>
                <c:pt idx="1679">
                  <c:v>27.983333333333025</c:v>
                </c:pt>
                <c:pt idx="1680">
                  <c:v>27.999999999999691</c:v>
                </c:pt>
                <c:pt idx="1681">
                  <c:v>28.016666666666357</c:v>
                </c:pt>
                <c:pt idx="1682">
                  <c:v>28.033333333333022</c:v>
                </c:pt>
                <c:pt idx="1683">
                  <c:v>28.049999999999688</c:v>
                </c:pt>
                <c:pt idx="1684">
                  <c:v>28.066666666666354</c:v>
                </c:pt>
                <c:pt idx="1685">
                  <c:v>28.08333333333302</c:v>
                </c:pt>
                <c:pt idx="1686">
                  <c:v>28.099999999999685</c:v>
                </c:pt>
                <c:pt idx="1687">
                  <c:v>28.116666666666351</c:v>
                </c:pt>
                <c:pt idx="1688">
                  <c:v>28.133333333333017</c:v>
                </c:pt>
                <c:pt idx="1689">
                  <c:v>28.149999999999682</c:v>
                </c:pt>
                <c:pt idx="1690">
                  <c:v>28.166666666666348</c:v>
                </c:pt>
                <c:pt idx="1691">
                  <c:v>28.183333333333014</c:v>
                </c:pt>
                <c:pt idx="1692">
                  <c:v>28.19999999999968</c:v>
                </c:pt>
                <c:pt idx="1693">
                  <c:v>28.216666666666345</c:v>
                </c:pt>
                <c:pt idx="1694">
                  <c:v>28.233333333333011</c:v>
                </c:pt>
                <c:pt idx="1695">
                  <c:v>28.249999999999677</c:v>
                </c:pt>
                <c:pt idx="1696">
                  <c:v>28.266666666666342</c:v>
                </c:pt>
                <c:pt idx="1697">
                  <c:v>28.283333333333008</c:v>
                </c:pt>
                <c:pt idx="1698">
                  <c:v>28.299999999999674</c:v>
                </c:pt>
                <c:pt idx="1699">
                  <c:v>28.31666666666634</c:v>
                </c:pt>
                <c:pt idx="1700">
                  <c:v>28.333333333333005</c:v>
                </c:pt>
                <c:pt idx="1701">
                  <c:v>28.349999999999671</c:v>
                </c:pt>
                <c:pt idx="1702">
                  <c:v>28.366666666666337</c:v>
                </c:pt>
                <c:pt idx="1703">
                  <c:v>28.383333333333002</c:v>
                </c:pt>
                <c:pt idx="1704">
                  <c:v>28.399999999999668</c:v>
                </c:pt>
                <c:pt idx="1705">
                  <c:v>28.416666666666334</c:v>
                </c:pt>
                <c:pt idx="1706">
                  <c:v>28.433333333333</c:v>
                </c:pt>
                <c:pt idx="1707">
                  <c:v>28.449999999999665</c:v>
                </c:pt>
                <c:pt idx="1708">
                  <c:v>28.466666666666331</c:v>
                </c:pt>
                <c:pt idx="1709">
                  <c:v>28.483333333332997</c:v>
                </c:pt>
                <c:pt idx="1710">
                  <c:v>28.499999999999662</c:v>
                </c:pt>
                <c:pt idx="1711">
                  <c:v>28.516666666666328</c:v>
                </c:pt>
                <c:pt idx="1712">
                  <c:v>28.533333333332994</c:v>
                </c:pt>
                <c:pt idx="1713">
                  <c:v>28.54999999999966</c:v>
                </c:pt>
                <c:pt idx="1714">
                  <c:v>28.566666666666325</c:v>
                </c:pt>
                <c:pt idx="1715">
                  <c:v>28.583333333332991</c:v>
                </c:pt>
                <c:pt idx="1716">
                  <c:v>28.599999999999657</c:v>
                </c:pt>
                <c:pt idx="1717">
                  <c:v>28.616666666666323</c:v>
                </c:pt>
                <c:pt idx="1718">
                  <c:v>28.633333333332988</c:v>
                </c:pt>
                <c:pt idx="1719">
                  <c:v>28.649999999999654</c:v>
                </c:pt>
                <c:pt idx="1720">
                  <c:v>28.66666666666632</c:v>
                </c:pt>
                <c:pt idx="1721">
                  <c:v>28.683333333332985</c:v>
                </c:pt>
                <c:pt idx="1722">
                  <c:v>28.699999999999651</c:v>
                </c:pt>
                <c:pt idx="1723">
                  <c:v>28.716666666666317</c:v>
                </c:pt>
                <c:pt idx="1724">
                  <c:v>28.733333333332983</c:v>
                </c:pt>
                <c:pt idx="1725">
                  <c:v>28.749999999999648</c:v>
                </c:pt>
                <c:pt idx="1726">
                  <c:v>28.766666666666314</c:v>
                </c:pt>
                <c:pt idx="1727">
                  <c:v>28.78333333333298</c:v>
                </c:pt>
                <c:pt idx="1728">
                  <c:v>28.799999999999645</c:v>
                </c:pt>
                <c:pt idx="1729">
                  <c:v>28.816666666666311</c:v>
                </c:pt>
                <c:pt idx="1730">
                  <c:v>28.833333333332977</c:v>
                </c:pt>
                <c:pt idx="1731">
                  <c:v>28.849999999999643</c:v>
                </c:pt>
                <c:pt idx="1732">
                  <c:v>28.866666666666308</c:v>
                </c:pt>
                <c:pt idx="1733">
                  <c:v>28.883333333332974</c:v>
                </c:pt>
                <c:pt idx="1734">
                  <c:v>28.89999999999964</c:v>
                </c:pt>
                <c:pt idx="1735">
                  <c:v>28.916666666666305</c:v>
                </c:pt>
                <c:pt idx="1736">
                  <c:v>28.933333333332971</c:v>
                </c:pt>
                <c:pt idx="1737">
                  <c:v>28.949999999999637</c:v>
                </c:pt>
                <c:pt idx="1738">
                  <c:v>28.966666666666303</c:v>
                </c:pt>
                <c:pt idx="1739">
                  <c:v>28.983333333332968</c:v>
                </c:pt>
                <c:pt idx="1740">
                  <c:v>28.999999999999634</c:v>
                </c:pt>
                <c:pt idx="1741">
                  <c:v>29.0166666666663</c:v>
                </c:pt>
                <c:pt idx="1742">
                  <c:v>29.033333333332966</c:v>
                </c:pt>
                <c:pt idx="1743">
                  <c:v>29.049999999999631</c:v>
                </c:pt>
                <c:pt idx="1744">
                  <c:v>29.066666666666297</c:v>
                </c:pt>
                <c:pt idx="1745">
                  <c:v>29.083333333332963</c:v>
                </c:pt>
                <c:pt idx="1746">
                  <c:v>29.099999999999628</c:v>
                </c:pt>
                <c:pt idx="1747">
                  <c:v>29.116666666666294</c:v>
                </c:pt>
                <c:pt idx="1748">
                  <c:v>29.13333333333296</c:v>
                </c:pt>
                <c:pt idx="1749">
                  <c:v>29.149999999999626</c:v>
                </c:pt>
                <c:pt idx="1750">
                  <c:v>29.166666666666291</c:v>
                </c:pt>
                <c:pt idx="1751">
                  <c:v>29.183333333332957</c:v>
                </c:pt>
                <c:pt idx="1752">
                  <c:v>29.199999999999623</c:v>
                </c:pt>
                <c:pt idx="1753">
                  <c:v>29.216666666666288</c:v>
                </c:pt>
                <c:pt idx="1754">
                  <c:v>29.233333333332954</c:v>
                </c:pt>
                <c:pt idx="1755">
                  <c:v>29.24999999999962</c:v>
                </c:pt>
                <c:pt idx="1756">
                  <c:v>29.266666666666286</c:v>
                </c:pt>
                <c:pt idx="1757">
                  <c:v>29.283333333332951</c:v>
                </c:pt>
                <c:pt idx="1758">
                  <c:v>29.299999999999617</c:v>
                </c:pt>
                <c:pt idx="1759">
                  <c:v>29.316666666666283</c:v>
                </c:pt>
                <c:pt idx="1760">
                  <c:v>29.333333333332948</c:v>
                </c:pt>
                <c:pt idx="1761">
                  <c:v>29.349999999999614</c:v>
                </c:pt>
                <c:pt idx="1762">
                  <c:v>29.36666666666628</c:v>
                </c:pt>
                <c:pt idx="1763">
                  <c:v>29.383333333332946</c:v>
                </c:pt>
                <c:pt idx="1764">
                  <c:v>29.399999999999611</c:v>
                </c:pt>
                <c:pt idx="1765">
                  <c:v>29.416666666666277</c:v>
                </c:pt>
                <c:pt idx="1766">
                  <c:v>29.433333333332943</c:v>
                </c:pt>
                <c:pt idx="1767">
                  <c:v>29.449999999999608</c:v>
                </c:pt>
                <c:pt idx="1768">
                  <c:v>29.466666666666274</c:v>
                </c:pt>
                <c:pt idx="1769">
                  <c:v>29.48333333333294</c:v>
                </c:pt>
                <c:pt idx="1770">
                  <c:v>29.499999999999606</c:v>
                </c:pt>
                <c:pt idx="1771">
                  <c:v>29.516666666666271</c:v>
                </c:pt>
                <c:pt idx="1772">
                  <c:v>29.533333333332937</c:v>
                </c:pt>
                <c:pt idx="1773">
                  <c:v>29.549999999999603</c:v>
                </c:pt>
                <c:pt idx="1774">
                  <c:v>29.566666666666269</c:v>
                </c:pt>
                <c:pt idx="1775">
                  <c:v>29.583333333332934</c:v>
                </c:pt>
                <c:pt idx="1776">
                  <c:v>29.5999999999996</c:v>
                </c:pt>
                <c:pt idx="1777">
                  <c:v>29.616666666666266</c:v>
                </c:pt>
                <c:pt idx="1778">
                  <c:v>29.633333333332931</c:v>
                </c:pt>
                <c:pt idx="1779">
                  <c:v>29.649999999999597</c:v>
                </c:pt>
                <c:pt idx="1780">
                  <c:v>29.666666666666263</c:v>
                </c:pt>
                <c:pt idx="1781">
                  <c:v>29.683333333332929</c:v>
                </c:pt>
                <c:pt idx="1782">
                  <c:v>29.699999999999594</c:v>
                </c:pt>
                <c:pt idx="1783">
                  <c:v>29.71666666666626</c:v>
                </c:pt>
                <c:pt idx="1784">
                  <c:v>29.733333333332926</c:v>
                </c:pt>
                <c:pt idx="1785">
                  <c:v>29.749999999999591</c:v>
                </c:pt>
                <c:pt idx="1786">
                  <c:v>29.766666666666257</c:v>
                </c:pt>
                <c:pt idx="1787">
                  <c:v>29.783333333332923</c:v>
                </c:pt>
                <c:pt idx="1788">
                  <c:v>29.799999999999589</c:v>
                </c:pt>
                <c:pt idx="1789">
                  <c:v>29.816666666666254</c:v>
                </c:pt>
                <c:pt idx="1790">
                  <c:v>29.83333333333292</c:v>
                </c:pt>
                <c:pt idx="1791">
                  <c:v>29.849999999999586</c:v>
                </c:pt>
                <c:pt idx="1792">
                  <c:v>29.866666666666251</c:v>
                </c:pt>
                <c:pt idx="1793">
                  <c:v>29.883333333332917</c:v>
                </c:pt>
                <c:pt idx="1794">
                  <c:v>29.899999999999583</c:v>
                </c:pt>
                <c:pt idx="1795">
                  <c:v>29.916666666666249</c:v>
                </c:pt>
                <c:pt idx="1796">
                  <c:v>29.933333333332914</c:v>
                </c:pt>
                <c:pt idx="1797">
                  <c:v>29.94999999999958</c:v>
                </c:pt>
                <c:pt idx="1798">
                  <c:v>29.966666666666246</c:v>
                </c:pt>
                <c:pt idx="1799">
                  <c:v>29.983333333332912</c:v>
                </c:pt>
                <c:pt idx="1800">
                  <c:v>29.999999999999577</c:v>
                </c:pt>
                <c:pt idx="1801">
                  <c:v>30.016666666666243</c:v>
                </c:pt>
                <c:pt idx="1802">
                  <c:v>30.033333333332909</c:v>
                </c:pt>
                <c:pt idx="1803">
                  <c:v>30.049999999999574</c:v>
                </c:pt>
                <c:pt idx="1804">
                  <c:v>30.06666666666624</c:v>
                </c:pt>
                <c:pt idx="1805">
                  <c:v>30.083333333332906</c:v>
                </c:pt>
                <c:pt idx="1806">
                  <c:v>30.099999999999572</c:v>
                </c:pt>
                <c:pt idx="1807">
                  <c:v>30.116666666666237</c:v>
                </c:pt>
                <c:pt idx="1808">
                  <c:v>30.133333333332903</c:v>
                </c:pt>
                <c:pt idx="1809">
                  <c:v>30.149999999999569</c:v>
                </c:pt>
                <c:pt idx="1810">
                  <c:v>30.166666666666234</c:v>
                </c:pt>
                <c:pt idx="1811">
                  <c:v>30.1833333333329</c:v>
                </c:pt>
                <c:pt idx="1812">
                  <c:v>30.199999999999566</c:v>
                </c:pt>
                <c:pt idx="1813">
                  <c:v>30.216666666666232</c:v>
                </c:pt>
                <c:pt idx="1814">
                  <c:v>30.233333333332897</c:v>
                </c:pt>
                <c:pt idx="1815">
                  <c:v>30.249999999999563</c:v>
                </c:pt>
                <c:pt idx="1816">
                  <c:v>30.266666666666229</c:v>
                </c:pt>
                <c:pt idx="1817">
                  <c:v>30.283333333332894</c:v>
                </c:pt>
                <c:pt idx="1818">
                  <c:v>30.29999999999956</c:v>
                </c:pt>
                <c:pt idx="1819">
                  <c:v>30.316666666666226</c:v>
                </c:pt>
                <c:pt idx="1820">
                  <c:v>30.333333333332892</c:v>
                </c:pt>
                <c:pt idx="1821">
                  <c:v>30.349999999999557</c:v>
                </c:pt>
                <c:pt idx="1822">
                  <c:v>30.366666666666223</c:v>
                </c:pt>
                <c:pt idx="1823">
                  <c:v>30.383333333332889</c:v>
                </c:pt>
                <c:pt idx="1824">
                  <c:v>30.399999999999554</c:v>
                </c:pt>
                <c:pt idx="1825">
                  <c:v>30.41666666666622</c:v>
                </c:pt>
                <c:pt idx="1826">
                  <c:v>30.433333333332886</c:v>
                </c:pt>
                <c:pt idx="1827">
                  <c:v>30.449999999999552</c:v>
                </c:pt>
                <c:pt idx="1828">
                  <c:v>30.466666666666217</c:v>
                </c:pt>
                <c:pt idx="1829">
                  <c:v>30.483333333332883</c:v>
                </c:pt>
                <c:pt idx="1830">
                  <c:v>30.499999999999549</c:v>
                </c:pt>
                <c:pt idx="1831">
                  <c:v>30.516666666666215</c:v>
                </c:pt>
                <c:pt idx="1832">
                  <c:v>30.53333333333288</c:v>
                </c:pt>
                <c:pt idx="1833">
                  <c:v>30.549999999999546</c:v>
                </c:pt>
                <c:pt idx="1834">
                  <c:v>30.566666666666212</c:v>
                </c:pt>
                <c:pt idx="1835">
                  <c:v>30.583333333332877</c:v>
                </c:pt>
                <c:pt idx="1836">
                  <c:v>30.599999999999543</c:v>
                </c:pt>
                <c:pt idx="1837">
                  <c:v>30.616666666666209</c:v>
                </c:pt>
                <c:pt idx="1838">
                  <c:v>30.633333333332875</c:v>
                </c:pt>
                <c:pt idx="1839">
                  <c:v>30.64999999999954</c:v>
                </c:pt>
                <c:pt idx="1840">
                  <c:v>30.666666666666206</c:v>
                </c:pt>
                <c:pt idx="1841">
                  <c:v>30.683333333332872</c:v>
                </c:pt>
                <c:pt idx="1842">
                  <c:v>30.699999999999537</c:v>
                </c:pt>
                <c:pt idx="1843">
                  <c:v>30.716666666666203</c:v>
                </c:pt>
                <c:pt idx="1844">
                  <c:v>30.733333333332869</c:v>
                </c:pt>
                <c:pt idx="1845">
                  <c:v>30.749999999999535</c:v>
                </c:pt>
                <c:pt idx="1846">
                  <c:v>30.7666666666662</c:v>
                </c:pt>
                <c:pt idx="1847">
                  <c:v>30.783333333332866</c:v>
                </c:pt>
                <c:pt idx="1848">
                  <c:v>30.799999999999532</c:v>
                </c:pt>
                <c:pt idx="1849">
                  <c:v>30.816666666666197</c:v>
                </c:pt>
                <c:pt idx="1850">
                  <c:v>30.833333333332863</c:v>
                </c:pt>
                <c:pt idx="1851">
                  <c:v>30.849999999999529</c:v>
                </c:pt>
                <c:pt idx="1852">
                  <c:v>30.866666666666195</c:v>
                </c:pt>
                <c:pt idx="1853">
                  <c:v>30.88333333333286</c:v>
                </c:pt>
                <c:pt idx="1854">
                  <c:v>30.899999999999526</c:v>
                </c:pt>
                <c:pt idx="1855">
                  <c:v>30.916666666666192</c:v>
                </c:pt>
                <c:pt idx="1856">
                  <c:v>30.933333333332858</c:v>
                </c:pt>
                <c:pt idx="1857">
                  <c:v>30.949999999999523</c:v>
                </c:pt>
                <c:pt idx="1858">
                  <c:v>30.966666666666189</c:v>
                </c:pt>
                <c:pt idx="1859">
                  <c:v>30.983333333332855</c:v>
                </c:pt>
                <c:pt idx="1860">
                  <c:v>30.99999999999952</c:v>
                </c:pt>
                <c:pt idx="1861">
                  <c:v>31.016666666666186</c:v>
                </c:pt>
                <c:pt idx="1862">
                  <c:v>31.033333333332852</c:v>
                </c:pt>
                <c:pt idx="1863">
                  <c:v>31.049999999999518</c:v>
                </c:pt>
                <c:pt idx="1864">
                  <c:v>31.066666666666183</c:v>
                </c:pt>
                <c:pt idx="1865">
                  <c:v>31.083333333332849</c:v>
                </c:pt>
                <c:pt idx="1866">
                  <c:v>31.099999999999515</c:v>
                </c:pt>
                <c:pt idx="1867">
                  <c:v>31.11666666666618</c:v>
                </c:pt>
                <c:pt idx="1868">
                  <c:v>31.133333333332846</c:v>
                </c:pt>
                <c:pt idx="1869">
                  <c:v>31.149999999999512</c:v>
                </c:pt>
                <c:pt idx="1870">
                  <c:v>31.166666666666178</c:v>
                </c:pt>
                <c:pt idx="1871">
                  <c:v>31.183333333332843</c:v>
                </c:pt>
                <c:pt idx="1872">
                  <c:v>31.199999999999509</c:v>
                </c:pt>
                <c:pt idx="1873">
                  <c:v>31.216666666666175</c:v>
                </c:pt>
                <c:pt idx="1874">
                  <c:v>31.23333333333284</c:v>
                </c:pt>
                <c:pt idx="1875">
                  <c:v>31.249999999999506</c:v>
                </c:pt>
                <c:pt idx="1876">
                  <c:v>31.266666666666172</c:v>
                </c:pt>
                <c:pt idx="1877">
                  <c:v>31.283333333332838</c:v>
                </c:pt>
                <c:pt idx="1878">
                  <c:v>31.299999999999503</c:v>
                </c:pt>
                <c:pt idx="1879">
                  <c:v>31.316666666666169</c:v>
                </c:pt>
                <c:pt idx="1880">
                  <c:v>31.333333333332835</c:v>
                </c:pt>
                <c:pt idx="1881">
                  <c:v>31.3499999999995</c:v>
                </c:pt>
                <c:pt idx="1882">
                  <c:v>31.366666666666166</c:v>
                </c:pt>
                <c:pt idx="1883">
                  <c:v>31.383333333332832</c:v>
                </c:pt>
                <c:pt idx="1884">
                  <c:v>31.399999999999498</c:v>
                </c:pt>
                <c:pt idx="1885">
                  <c:v>31.416666666666163</c:v>
                </c:pt>
                <c:pt idx="1886">
                  <c:v>31.433333333332829</c:v>
                </c:pt>
                <c:pt idx="1887">
                  <c:v>31.449999999999495</c:v>
                </c:pt>
                <c:pt idx="1888">
                  <c:v>31.466666666666161</c:v>
                </c:pt>
                <c:pt idx="1889">
                  <c:v>31.483333333332826</c:v>
                </c:pt>
                <c:pt idx="1890">
                  <c:v>31.499999999999492</c:v>
                </c:pt>
                <c:pt idx="1891">
                  <c:v>31.516666666666158</c:v>
                </c:pt>
                <c:pt idx="1892">
                  <c:v>31.533333333332823</c:v>
                </c:pt>
                <c:pt idx="1893">
                  <c:v>31.549999999999489</c:v>
                </c:pt>
                <c:pt idx="1894">
                  <c:v>31.566666666666155</c:v>
                </c:pt>
                <c:pt idx="1895">
                  <c:v>31.583333333332821</c:v>
                </c:pt>
                <c:pt idx="1896">
                  <c:v>31.599999999999486</c:v>
                </c:pt>
                <c:pt idx="1897">
                  <c:v>31.616666666666152</c:v>
                </c:pt>
                <c:pt idx="1898">
                  <c:v>31.633333333332818</c:v>
                </c:pt>
                <c:pt idx="1899">
                  <c:v>31.649999999999483</c:v>
                </c:pt>
                <c:pt idx="1900">
                  <c:v>31.666666666666149</c:v>
                </c:pt>
                <c:pt idx="1901">
                  <c:v>31.683333333332815</c:v>
                </c:pt>
                <c:pt idx="1902">
                  <c:v>31.699999999999481</c:v>
                </c:pt>
                <c:pt idx="1903">
                  <c:v>31.716666666666146</c:v>
                </c:pt>
                <c:pt idx="1904">
                  <c:v>31.733333333332812</c:v>
                </c:pt>
                <c:pt idx="1905">
                  <c:v>31.749999999999478</c:v>
                </c:pt>
                <c:pt idx="1906">
                  <c:v>31.766666666666143</c:v>
                </c:pt>
                <c:pt idx="1907">
                  <c:v>31.783333333332809</c:v>
                </c:pt>
                <c:pt idx="1908">
                  <c:v>31.799999999999475</c:v>
                </c:pt>
                <c:pt idx="1909">
                  <c:v>31.816666666666141</c:v>
                </c:pt>
                <c:pt idx="1910">
                  <c:v>31.833333333332806</c:v>
                </c:pt>
                <c:pt idx="1911">
                  <c:v>31.849999999999472</c:v>
                </c:pt>
                <c:pt idx="1912">
                  <c:v>31.866666666666138</c:v>
                </c:pt>
                <c:pt idx="1913">
                  <c:v>31.883333333332804</c:v>
                </c:pt>
                <c:pt idx="1914">
                  <c:v>31.899999999999469</c:v>
                </c:pt>
                <c:pt idx="1915">
                  <c:v>31.916666666666135</c:v>
                </c:pt>
                <c:pt idx="1916">
                  <c:v>31.933333333332801</c:v>
                </c:pt>
                <c:pt idx="1917">
                  <c:v>31.949999999999466</c:v>
                </c:pt>
                <c:pt idx="1918">
                  <c:v>31.966666666666132</c:v>
                </c:pt>
                <c:pt idx="1919">
                  <c:v>31.983333333332798</c:v>
                </c:pt>
                <c:pt idx="1920">
                  <c:v>31.999999999999464</c:v>
                </c:pt>
                <c:pt idx="1921">
                  <c:v>32.016666666666133</c:v>
                </c:pt>
                <c:pt idx="1922">
                  <c:v>32.033333333332799</c:v>
                </c:pt>
                <c:pt idx="1923">
                  <c:v>32.049999999999464</c:v>
                </c:pt>
                <c:pt idx="1924">
                  <c:v>32.06666666666613</c:v>
                </c:pt>
                <c:pt idx="1925">
                  <c:v>32.083333333332796</c:v>
                </c:pt>
                <c:pt idx="1926">
                  <c:v>32.099999999999461</c:v>
                </c:pt>
                <c:pt idx="1927">
                  <c:v>32.116666666666127</c:v>
                </c:pt>
                <c:pt idx="1928">
                  <c:v>32.133333333332793</c:v>
                </c:pt>
                <c:pt idx="1929">
                  <c:v>32.149999999999459</c:v>
                </c:pt>
                <c:pt idx="1930">
                  <c:v>32.166666666666124</c:v>
                </c:pt>
                <c:pt idx="1931">
                  <c:v>32.18333333333279</c:v>
                </c:pt>
                <c:pt idx="1932">
                  <c:v>32.199999999999456</c:v>
                </c:pt>
                <c:pt idx="1933">
                  <c:v>32.216666666666121</c:v>
                </c:pt>
                <c:pt idx="1934">
                  <c:v>32.233333333332787</c:v>
                </c:pt>
                <c:pt idx="1935">
                  <c:v>32.249999999999453</c:v>
                </c:pt>
                <c:pt idx="1936">
                  <c:v>32.266666666666119</c:v>
                </c:pt>
                <c:pt idx="1937">
                  <c:v>32.283333333332784</c:v>
                </c:pt>
                <c:pt idx="1938">
                  <c:v>32.29999999999945</c:v>
                </c:pt>
                <c:pt idx="1939">
                  <c:v>32.316666666666116</c:v>
                </c:pt>
                <c:pt idx="1940">
                  <c:v>32.333333333332781</c:v>
                </c:pt>
                <c:pt idx="1941">
                  <c:v>32.349999999999447</c:v>
                </c:pt>
                <c:pt idx="1942">
                  <c:v>32.366666666666113</c:v>
                </c:pt>
                <c:pt idx="1943">
                  <c:v>32.383333333332779</c:v>
                </c:pt>
                <c:pt idx="1944">
                  <c:v>32.399999999999444</c:v>
                </c:pt>
                <c:pt idx="1945">
                  <c:v>32.41666666666611</c:v>
                </c:pt>
                <c:pt idx="1946">
                  <c:v>32.433333333332776</c:v>
                </c:pt>
                <c:pt idx="1947">
                  <c:v>32.449999999999442</c:v>
                </c:pt>
                <c:pt idx="1948">
                  <c:v>32.466666666666107</c:v>
                </c:pt>
                <c:pt idx="1949">
                  <c:v>32.483333333332773</c:v>
                </c:pt>
                <c:pt idx="1950">
                  <c:v>32.499999999999439</c:v>
                </c:pt>
                <c:pt idx="1951">
                  <c:v>32.516666666666104</c:v>
                </c:pt>
                <c:pt idx="1952">
                  <c:v>32.53333333333277</c:v>
                </c:pt>
                <c:pt idx="1953">
                  <c:v>32.549999999999436</c:v>
                </c:pt>
                <c:pt idx="1954">
                  <c:v>32.566666666666102</c:v>
                </c:pt>
                <c:pt idx="1955">
                  <c:v>32.583333333332767</c:v>
                </c:pt>
                <c:pt idx="1956">
                  <c:v>32.599999999999433</c:v>
                </c:pt>
                <c:pt idx="1957">
                  <c:v>32.616666666666099</c:v>
                </c:pt>
                <c:pt idx="1958">
                  <c:v>32.633333333332764</c:v>
                </c:pt>
                <c:pt idx="1959">
                  <c:v>32.64999999999943</c:v>
                </c:pt>
                <c:pt idx="1960">
                  <c:v>32.666666666666096</c:v>
                </c:pt>
                <c:pt idx="1961">
                  <c:v>32.683333333332762</c:v>
                </c:pt>
                <c:pt idx="1962">
                  <c:v>32.699999999999427</c:v>
                </c:pt>
                <c:pt idx="1963">
                  <c:v>32.716666666666093</c:v>
                </c:pt>
                <c:pt idx="1964">
                  <c:v>32.733333333332759</c:v>
                </c:pt>
                <c:pt idx="1965">
                  <c:v>32.749999999999424</c:v>
                </c:pt>
                <c:pt idx="1966">
                  <c:v>32.76666666666609</c:v>
                </c:pt>
                <c:pt idx="1967">
                  <c:v>32.783333333332756</c:v>
                </c:pt>
                <c:pt idx="1968">
                  <c:v>32.799999999999422</c:v>
                </c:pt>
                <c:pt idx="1969">
                  <c:v>32.816666666666087</c:v>
                </c:pt>
                <c:pt idx="1970">
                  <c:v>32.833333333332753</c:v>
                </c:pt>
                <c:pt idx="1971">
                  <c:v>32.849999999999419</c:v>
                </c:pt>
                <c:pt idx="1972">
                  <c:v>32.866666666666084</c:v>
                </c:pt>
                <c:pt idx="1973">
                  <c:v>32.88333333333275</c:v>
                </c:pt>
                <c:pt idx="1974">
                  <c:v>32.899999999999416</c:v>
                </c:pt>
                <c:pt idx="1975">
                  <c:v>32.916666666666082</c:v>
                </c:pt>
                <c:pt idx="1976">
                  <c:v>32.933333333332747</c:v>
                </c:pt>
                <c:pt idx="1977">
                  <c:v>32.949999999999413</c:v>
                </c:pt>
                <c:pt idx="1978">
                  <c:v>32.966666666666079</c:v>
                </c:pt>
                <c:pt idx="1979">
                  <c:v>32.983333333332745</c:v>
                </c:pt>
                <c:pt idx="1980">
                  <c:v>32.99999999999941</c:v>
                </c:pt>
                <c:pt idx="1981">
                  <c:v>33.016666666666076</c:v>
                </c:pt>
                <c:pt idx="1982">
                  <c:v>33.033333333332742</c:v>
                </c:pt>
                <c:pt idx="1983">
                  <c:v>33.049999999999407</c:v>
                </c:pt>
                <c:pt idx="1984">
                  <c:v>33.066666666666073</c:v>
                </c:pt>
                <c:pt idx="1985">
                  <c:v>33.083333333332739</c:v>
                </c:pt>
                <c:pt idx="1986">
                  <c:v>33.099999999999405</c:v>
                </c:pt>
                <c:pt idx="1987">
                  <c:v>33.11666666666607</c:v>
                </c:pt>
                <c:pt idx="1988">
                  <c:v>33.133333333332736</c:v>
                </c:pt>
                <c:pt idx="1989">
                  <c:v>33.149999999999402</c:v>
                </c:pt>
                <c:pt idx="1990">
                  <c:v>33.166666666666067</c:v>
                </c:pt>
                <c:pt idx="1991">
                  <c:v>33.183333333332733</c:v>
                </c:pt>
                <c:pt idx="1992">
                  <c:v>33.199999999999399</c:v>
                </c:pt>
                <c:pt idx="1993">
                  <c:v>33.216666666666065</c:v>
                </c:pt>
                <c:pt idx="1994">
                  <c:v>33.23333333333273</c:v>
                </c:pt>
                <c:pt idx="1995">
                  <c:v>33.249999999999396</c:v>
                </c:pt>
                <c:pt idx="1996">
                  <c:v>33.266666666666062</c:v>
                </c:pt>
                <c:pt idx="1997">
                  <c:v>33.283333333332727</c:v>
                </c:pt>
                <c:pt idx="1998">
                  <c:v>33.299999999999393</c:v>
                </c:pt>
                <c:pt idx="1999">
                  <c:v>33.316666666666059</c:v>
                </c:pt>
                <c:pt idx="2000">
                  <c:v>33.333333333332725</c:v>
                </c:pt>
                <c:pt idx="2001">
                  <c:v>33.34999999999939</c:v>
                </c:pt>
                <c:pt idx="2002">
                  <c:v>33.366666666666056</c:v>
                </c:pt>
                <c:pt idx="2003">
                  <c:v>33.383333333332722</c:v>
                </c:pt>
                <c:pt idx="2004">
                  <c:v>33.399999999999388</c:v>
                </c:pt>
                <c:pt idx="2005">
                  <c:v>33.416666666666053</c:v>
                </c:pt>
                <c:pt idx="2006">
                  <c:v>33.433333333332719</c:v>
                </c:pt>
                <c:pt idx="2007">
                  <c:v>33.449999999999385</c:v>
                </c:pt>
                <c:pt idx="2008">
                  <c:v>33.46666666666605</c:v>
                </c:pt>
                <c:pt idx="2009">
                  <c:v>33.483333333332716</c:v>
                </c:pt>
                <c:pt idx="2010">
                  <c:v>33.499999999999382</c:v>
                </c:pt>
                <c:pt idx="2011">
                  <c:v>33.516666666666048</c:v>
                </c:pt>
                <c:pt idx="2012">
                  <c:v>33.533333333332713</c:v>
                </c:pt>
                <c:pt idx="2013">
                  <c:v>33.549999999999379</c:v>
                </c:pt>
                <c:pt idx="2014">
                  <c:v>33.566666666666045</c:v>
                </c:pt>
                <c:pt idx="2015">
                  <c:v>33.58333333333271</c:v>
                </c:pt>
                <c:pt idx="2016">
                  <c:v>33.599999999999376</c:v>
                </c:pt>
                <c:pt idx="2017">
                  <c:v>33.616666666666042</c:v>
                </c:pt>
                <c:pt idx="2018">
                  <c:v>33.633333333332708</c:v>
                </c:pt>
                <c:pt idx="2019">
                  <c:v>33.649999999999373</c:v>
                </c:pt>
                <c:pt idx="2020">
                  <c:v>33.666666666666039</c:v>
                </c:pt>
                <c:pt idx="2021">
                  <c:v>33.683333333332705</c:v>
                </c:pt>
                <c:pt idx="2022">
                  <c:v>33.69999999999937</c:v>
                </c:pt>
                <c:pt idx="2023">
                  <c:v>33.716666666666036</c:v>
                </c:pt>
                <c:pt idx="2024">
                  <c:v>33.733333333332702</c:v>
                </c:pt>
                <c:pt idx="2025">
                  <c:v>33.749999999999368</c:v>
                </c:pt>
                <c:pt idx="2026">
                  <c:v>33.766666666666033</c:v>
                </c:pt>
                <c:pt idx="2027">
                  <c:v>33.783333333332699</c:v>
                </c:pt>
                <c:pt idx="2028">
                  <c:v>33.799999999999365</c:v>
                </c:pt>
                <c:pt idx="2029">
                  <c:v>33.81666666666603</c:v>
                </c:pt>
                <c:pt idx="2030">
                  <c:v>33.833333333332696</c:v>
                </c:pt>
                <c:pt idx="2031">
                  <c:v>33.849999999999362</c:v>
                </c:pt>
                <c:pt idx="2032">
                  <c:v>33.866666666666028</c:v>
                </c:pt>
                <c:pt idx="2033">
                  <c:v>33.883333333332693</c:v>
                </c:pt>
                <c:pt idx="2034">
                  <c:v>33.899999999999359</c:v>
                </c:pt>
                <c:pt idx="2035">
                  <c:v>33.916666666666025</c:v>
                </c:pt>
                <c:pt idx="2036">
                  <c:v>33.933333333332691</c:v>
                </c:pt>
                <c:pt idx="2037">
                  <c:v>33.949999999999356</c:v>
                </c:pt>
                <c:pt idx="2038">
                  <c:v>33.966666666666022</c:v>
                </c:pt>
                <c:pt idx="2039">
                  <c:v>33.983333333332688</c:v>
                </c:pt>
                <c:pt idx="2040">
                  <c:v>33.999999999999353</c:v>
                </c:pt>
                <c:pt idx="2041">
                  <c:v>34.016666666666019</c:v>
                </c:pt>
                <c:pt idx="2042">
                  <c:v>34.033333333332685</c:v>
                </c:pt>
                <c:pt idx="2043">
                  <c:v>34.049999999999351</c:v>
                </c:pt>
                <c:pt idx="2044">
                  <c:v>34.066666666666016</c:v>
                </c:pt>
                <c:pt idx="2045">
                  <c:v>34.083333333332682</c:v>
                </c:pt>
                <c:pt idx="2046">
                  <c:v>34.099999999999348</c:v>
                </c:pt>
                <c:pt idx="2047">
                  <c:v>34.116666666666013</c:v>
                </c:pt>
                <c:pt idx="2048">
                  <c:v>34.133333333332679</c:v>
                </c:pt>
                <c:pt idx="2049">
                  <c:v>34.149999999999345</c:v>
                </c:pt>
                <c:pt idx="2050">
                  <c:v>34.166666666666011</c:v>
                </c:pt>
                <c:pt idx="2051">
                  <c:v>34.183333333332676</c:v>
                </c:pt>
                <c:pt idx="2052">
                  <c:v>34.199999999999342</c:v>
                </c:pt>
                <c:pt idx="2053">
                  <c:v>34.216666666666008</c:v>
                </c:pt>
                <c:pt idx="2054">
                  <c:v>34.233333333332673</c:v>
                </c:pt>
                <c:pt idx="2055">
                  <c:v>34.249999999999339</c:v>
                </c:pt>
                <c:pt idx="2056">
                  <c:v>34.266666666666005</c:v>
                </c:pt>
                <c:pt idx="2057">
                  <c:v>34.283333333332671</c:v>
                </c:pt>
                <c:pt idx="2058">
                  <c:v>34.299999999999336</c:v>
                </c:pt>
                <c:pt idx="2059">
                  <c:v>34.316666666666002</c:v>
                </c:pt>
                <c:pt idx="2060">
                  <c:v>34.333333333332668</c:v>
                </c:pt>
                <c:pt idx="2061">
                  <c:v>34.349999999999334</c:v>
                </c:pt>
                <c:pt idx="2062">
                  <c:v>34.366666666665999</c:v>
                </c:pt>
                <c:pt idx="2063">
                  <c:v>34.383333333332665</c:v>
                </c:pt>
                <c:pt idx="2064">
                  <c:v>34.399999999999331</c:v>
                </c:pt>
                <c:pt idx="2065">
                  <c:v>34.416666666665996</c:v>
                </c:pt>
                <c:pt idx="2066">
                  <c:v>34.433333333332662</c:v>
                </c:pt>
                <c:pt idx="2067">
                  <c:v>34.449999999999328</c:v>
                </c:pt>
                <c:pt idx="2068">
                  <c:v>34.466666666665994</c:v>
                </c:pt>
                <c:pt idx="2069">
                  <c:v>34.483333333332659</c:v>
                </c:pt>
                <c:pt idx="2070">
                  <c:v>34.499999999999325</c:v>
                </c:pt>
                <c:pt idx="2071">
                  <c:v>34.516666666665991</c:v>
                </c:pt>
                <c:pt idx="2072">
                  <c:v>34.533333333332656</c:v>
                </c:pt>
                <c:pt idx="2073">
                  <c:v>34.549999999999322</c:v>
                </c:pt>
                <c:pt idx="2074">
                  <c:v>34.566666666665988</c:v>
                </c:pt>
                <c:pt idx="2075">
                  <c:v>34.583333333332654</c:v>
                </c:pt>
                <c:pt idx="2076">
                  <c:v>34.599999999999319</c:v>
                </c:pt>
                <c:pt idx="2077">
                  <c:v>34.616666666665985</c:v>
                </c:pt>
                <c:pt idx="2078">
                  <c:v>34.633333333332651</c:v>
                </c:pt>
                <c:pt idx="2079">
                  <c:v>34.649999999999316</c:v>
                </c:pt>
                <c:pt idx="2080">
                  <c:v>34.666666666665982</c:v>
                </c:pt>
                <c:pt idx="2081">
                  <c:v>34.683333333332648</c:v>
                </c:pt>
                <c:pt idx="2082">
                  <c:v>34.699999999999314</c:v>
                </c:pt>
                <c:pt idx="2083">
                  <c:v>34.716666666665979</c:v>
                </c:pt>
                <c:pt idx="2084">
                  <c:v>34.733333333332645</c:v>
                </c:pt>
                <c:pt idx="2085">
                  <c:v>34.749999999999311</c:v>
                </c:pt>
                <c:pt idx="2086">
                  <c:v>34.766666666665976</c:v>
                </c:pt>
                <c:pt idx="2087">
                  <c:v>34.783333333332642</c:v>
                </c:pt>
                <c:pt idx="2088">
                  <c:v>34.799999999999308</c:v>
                </c:pt>
                <c:pt idx="2089">
                  <c:v>34.816666666665974</c:v>
                </c:pt>
                <c:pt idx="2090">
                  <c:v>34.833333333332639</c:v>
                </c:pt>
                <c:pt idx="2091">
                  <c:v>34.849999999999305</c:v>
                </c:pt>
                <c:pt idx="2092">
                  <c:v>34.866666666665971</c:v>
                </c:pt>
                <c:pt idx="2093">
                  <c:v>34.883333333332637</c:v>
                </c:pt>
                <c:pt idx="2094">
                  <c:v>34.899999999999302</c:v>
                </c:pt>
                <c:pt idx="2095">
                  <c:v>34.916666666665968</c:v>
                </c:pt>
                <c:pt idx="2096">
                  <c:v>34.933333333332634</c:v>
                </c:pt>
                <c:pt idx="2097">
                  <c:v>34.949999999999299</c:v>
                </c:pt>
                <c:pt idx="2098">
                  <c:v>34.966666666665965</c:v>
                </c:pt>
                <c:pt idx="2099">
                  <c:v>34.983333333332631</c:v>
                </c:pt>
                <c:pt idx="2100">
                  <c:v>34.999999999999297</c:v>
                </c:pt>
                <c:pt idx="2101">
                  <c:v>35.016666666665962</c:v>
                </c:pt>
                <c:pt idx="2102">
                  <c:v>35.033333333332628</c:v>
                </c:pt>
                <c:pt idx="2103">
                  <c:v>35.049999999999294</c:v>
                </c:pt>
                <c:pt idx="2104">
                  <c:v>35.066666666665959</c:v>
                </c:pt>
                <c:pt idx="2105">
                  <c:v>35.083333333332625</c:v>
                </c:pt>
                <c:pt idx="2106">
                  <c:v>35.099999999999291</c:v>
                </c:pt>
                <c:pt idx="2107">
                  <c:v>35.116666666665957</c:v>
                </c:pt>
                <c:pt idx="2108">
                  <c:v>35.133333333332622</c:v>
                </c:pt>
                <c:pt idx="2109">
                  <c:v>35.149999999999288</c:v>
                </c:pt>
                <c:pt idx="2110">
                  <c:v>35.166666666665954</c:v>
                </c:pt>
                <c:pt idx="2111">
                  <c:v>35.183333333332619</c:v>
                </c:pt>
                <c:pt idx="2112">
                  <c:v>35.199999999999285</c:v>
                </c:pt>
                <c:pt idx="2113">
                  <c:v>35.216666666665951</c:v>
                </c:pt>
                <c:pt idx="2114">
                  <c:v>35.233333333332617</c:v>
                </c:pt>
                <c:pt idx="2115">
                  <c:v>35.249999999999282</c:v>
                </c:pt>
                <c:pt idx="2116">
                  <c:v>35.266666666665948</c:v>
                </c:pt>
                <c:pt idx="2117">
                  <c:v>35.283333333332614</c:v>
                </c:pt>
                <c:pt idx="2118">
                  <c:v>35.29999999999928</c:v>
                </c:pt>
                <c:pt idx="2119">
                  <c:v>35.316666666665945</c:v>
                </c:pt>
                <c:pt idx="2120">
                  <c:v>35.333333333332611</c:v>
                </c:pt>
                <c:pt idx="2121">
                  <c:v>35.349999999999277</c:v>
                </c:pt>
                <c:pt idx="2122">
                  <c:v>35.366666666665942</c:v>
                </c:pt>
                <c:pt idx="2123">
                  <c:v>35.383333333332608</c:v>
                </c:pt>
                <c:pt idx="2124">
                  <c:v>35.399999999999274</c:v>
                </c:pt>
                <c:pt idx="2125">
                  <c:v>35.41666666666594</c:v>
                </c:pt>
                <c:pt idx="2126">
                  <c:v>35.433333333332605</c:v>
                </c:pt>
                <c:pt idx="2127">
                  <c:v>35.449999999999271</c:v>
                </c:pt>
                <c:pt idx="2128">
                  <c:v>35.466666666665937</c:v>
                </c:pt>
                <c:pt idx="2129">
                  <c:v>35.483333333332602</c:v>
                </c:pt>
                <c:pt idx="2130">
                  <c:v>35.499999999999268</c:v>
                </c:pt>
                <c:pt idx="2131">
                  <c:v>35.516666666665934</c:v>
                </c:pt>
                <c:pt idx="2132">
                  <c:v>35.5333333333326</c:v>
                </c:pt>
                <c:pt idx="2133">
                  <c:v>35.549999999999265</c:v>
                </c:pt>
                <c:pt idx="2134">
                  <c:v>35.566666666665931</c:v>
                </c:pt>
                <c:pt idx="2135">
                  <c:v>35.583333333332597</c:v>
                </c:pt>
                <c:pt idx="2136">
                  <c:v>35.599999999999262</c:v>
                </c:pt>
                <c:pt idx="2137">
                  <c:v>35.616666666665928</c:v>
                </c:pt>
                <c:pt idx="2138">
                  <c:v>35.633333333332594</c:v>
                </c:pt>
                <c:pt idx="2139">
                  <c:v>35.64999999999926</c:v>
                </c:pt>
                <c:pt idx="2140">
                  <c:v>35.666666666665925</c:v>
                </c:pt>
                <c:pt idx="2141">
                  <c:v>35.683333333332591</c:v>
                </c:pt>
                <c:pt idx="2142">
                  <c:v>35.699999999999257</c:v>
                </c:pt>
                <c:pt idx="2143">
                  <c:v>35.716666666665922</c:v>
                </c:pt>
                <c:pt idx="2144">
                  <c:v>35.733333333332588</c:v>
                </c:pt>
                <c:pt idx="2145">
                  <c:v>35.749999999999254</c:v>
                </c:pt>
                <c:pt idx="2146">
                  <c:v>35.76666666666592</c:v>
                </c:pt>
                <c:pt idx="2147">
                  <c:v>35.783333333332585</c:v>
                </c:pt>
                <c:pt idx="2148">
                  <c:v>35.799999999999251</c:v>
                </c:pt>
                <c:pt idx="2149">
                  <c:v>35.816666666665917</c:v>
                </c:pt>
                <c:pt idx="2150">
                  <c:v>35.833333333332583</c:v>
                </c:pt>
                <c:pt idx="2151">
                  <c:v>35.849999999999248</c:v>
                </c:pt>
                <c:pt idx="2152">
                  <c:v>35.866666666665914</c:v>
                </c:pt>
                <c:pt idx="2153">
                  <c:v>35.88333333333258</c:v>
                </c:pt>
                <c:pt idx="2154">
                  <c:v>35.899999999999245</c:v>
                </c:pt>
                <c:pt idx="2155">
                  <c:v>35.916666666665911</c:v>
                </c:pt>
                <c:pt idx="2156">
                  <c:v>35.933333333332577</c:v>
                </c:pt>
                <c:pt idx="2157">
                  <c:v>35.949999999999243</c:v>
                </c:pt>
                <c:pt idx="2158">
                  <c:v>35.966666666665908</c:v>
                </c:pt>
                <c:pt idx="2159">
                  <c:v>35.983333333332574</c:v>
                </c:pt>
                <c:pt idx="2160">
                  <c:v>35.99999999999924</c:v>
                </c:pt>
                <c:pt idx="2161">
                  <c:v>36.016666666665905</c:v>
                </c:pt>
                <c:pt idx="2162">
                  <c:v>36.033333333332571</c:v>
                </c:pt>
                <c:pt idx="2163">
                  <c:v>36.049999999999237</c:v>
                </c:pt>
                <c:pt idx="2164">
                  <c:v>36.066666666665903</c:v>
                </c:pt>
                <c:pt idx="2165">
                  <c:v>36.083333333332568</c:v>
                </c:pt>
                <c:pt idx="2166">
                  <c:v>36.099999999999234</c:v>
                </c:pt>
                <c:pt idx="2167">
                  <c:v>36.1166666666659</c:v>
                </c:pt>
                <c:pt idx="2168">
                  <c:v>36.133333333332565</c:v>
                </c:pt>
                <c:pt idx="2169">
                  <c:v>36.149999999999231</c:v>
                </c:pt>
                <c:pt idx="2170">
                  <c:v>36.166666666665897</c:v>
                </c:pt>
                <c:pt idx="2171">
                  <c:v>36.183333333332563</c:v>
                </c:pt>
                <c:pt idx="2172">
                  <c:v>36.199999999999228</c:v>
                </c:pt>
                <c:pt idx="2173">
                  <c:v>36.216666666665894</c:v>
                </c:pt>
                <c:pt idx="2174">
                  <c:v>36.23333333333256</c:v>
                </c:pt>
                <c:pt idx="2175">
                  <c:v>36.249999999999226</c:v>
                </c:pt>
                <c:pt idx="2176">
                  <c:v>36.266666666665891</c:v>
                </c:pt>
                <c:pt idx="2177">
                  <c:v>36.283333333332557</c:v>
                </c:pt>
                <c:pt idx="2178">
                  <c:v>36.299999999999223</c:v>
                </c:pt>
                <c:pt idx="2179">
                  <c:v>36.316666666665888</c:v>
                </c:pt>
                <c:pt idx="2180">
                  <c:v>36.333333333332554</c:v>
                </c:pt>
                <c:pt idx="2181">
                  <c:v>36.34999999999922</c:v>
                </c:pt>
                <c:pt idx="2182">
                  <c:v>36.366666666665886</c:v>
                </c:pt>
                <c:pt idx="2183">
                  <c:v>36.383333333332551</c:v>
                </c:pt>
                <c:pt idx="2184">
                  <c:v>36.399999999999217</c:v>
                </c:pt>
                <c:pt idx="2185">
                  <c:v>36.416666666665883</c:v>
                </c:pt>
                <c:pt idx="2186">
                  <c:v>36.433333333332548</c:v>
                </c:pt>
                <c:pt idx="2187">
                  <c:v>36.449999999999214</c:v>
                </c:pt>
                <c:pt idx="2188">
                  <c:v>36.46666666666588</c:v>
                </c:pt>
                <c:pt idx="2189">
                  <c:v>36.483333333332546</c:v>
                </c:pt>
                <c:pt idx="2190">
                  <c:v>36.499999999999211</c:v>
                </c:pt>
                <c:pt idx="2191">
                  <c:v>36.516666666665877</c:v>
                </c:pt>
                <c:pt idx="2192">
                  <c:v>36.533333333332543</c:v>
                </c:pt>
                <c:pt idx="2193">
                  <c:v>36.549999999999208</c:v>
                </c:pt>
                <c:pt idx="2194">
                  <c:v>36.566666666665874</c:v>
                </c:pt>
                <c:pt idx="2195">
                  <c:v>36.58333333333254</c:v>
                </c:pt>
                <c:pt idx="2196">
                  <c:v>36.599999999999206</c:v>
                </c:pt>
                <c:pt idx="2197">
                  <c:v>36.616666666665871</c:v>
                </c:pt>
                <c:pt idx="2198">
                  <c:v>36.633333333332537</c:v>
                </c:pt>
                <c:pt idx="2199">
                  <c:v>36.649999999999203</c:v>
                </c:pt>
                <c:pt idx="2200">
                  <c:v>36.666666666665868</c:v>
                </c:pt>
                <c:pt idx="2201">
                  <c:v>36.683333333332534</c:v>
                </c:pt>
                <c:pt idx="2202">
                  <c:v>36.6999999999992</c:v>
                </c:pt>
                <c:pt idx="2203">
                  <c:v>36.716666666665866</c:v>
                </c:pt>
                <c:pt idx="2204">
                  <c:v>36.733333333332531</c:v>
                </c:pt>
                <c:pt idx="2205">
                  <c:v>36.749999999999197</c:v>
                </c:pt>
                <c:pt idx="2206">
                  <c:v>36.766666666665863</c:v>
                </c:pt>
                <c:pt idx="2207">
                  <c:v>36.783333333332529</c:v>
                </c:pt>
                <c:pt idx="2208">
                  <c:v>36.799999999999194</c:v>
                </c:pt>
                <c:pt idx="2209">
                  <c:v>36.81666666666586</c:v>
                </c:pt>
                <c:pt idx="2210">
                  <c:v>36.833333333332526</c:v>
                </c:pt>
                <c:pt idx="2211">
                  <c:v>36.849999999999191</c:v>
                </c:pt>
                <c:pt idx="2212">
                  <c:v>36.866666666665857</c:v>
                </c:pt>
                <c:pt idx="2213">
                  <c:v>36.883333333332523</c:v>
                </c:pt>
                <c:pt idx="2214">
                  <c:v>36.899999999999189</c:v>
                </c:pt>
                <c:pt idx="2215">
                  <c:v>36.916666666665854</c:v>
                </c:pt>
                <c:pt idx="2216">
                  <c:v>36.93333333333252</c:v>
                </c:pt>
                <c:pt idx="2217">
                  <c:v>36.949999999999186</c:v>
                </c:pt>
                <c:pt idx="2218">
                  <c:v>36.966666666665851</c:v>
                </c:pt>
                <c:pt idx="2219">
                  <c:v>36.983333333332517</c:v>
                </c:pt>
                <c:pt idx="2220">
                  <c:v>36.999999999999183</c:v>
                </c:pt>
                <c:pt idx="2221">
                  <c:v>37.016666666665849</c:v>
                </c:pt>
                <c:pt idx="2222">
                  <c:v>37.033333333332514</c:v>
                </c:pt>
                <c:pt idx="2223">
                  <c:v>37.04999999999918</c:v>
                </c:pt>
                <c:pt idx="2224">
                  <c:v>37.066666666665846</c:v>
                </c:pt>
                <c:pt idx="2225">
                  <c:v>37.083333333332511</c:v>
                </c:pt>
                <c:pt idx="2226">
                  <c:v>37.099999999999177</c:v>
                </c:pt>
                <c:pt idx="2227">
                  <c:v>37.116666666665843</c:v>
                </c:pt>
                <c:pt idx="2228">
                  <c:v>37.133333333332509</c:v>
                </c:pt>
                <c:pt idx="2229">
                  <c:v>37.149999999999174</c:v>
                </c:pt>
                <c:pt idx="2230">
                  <c:v>37.16666666666584</c:v>
                </c:pt>
                <c:pt idx="2231">
                  <c:v>37.183333333332506</c:v>
                </c:pt>
                <c:pt idx="2232">
                  <c:v>37.199999999999172</c:v>
                </c:pt>
                <c:pt idx="2233">
                  <c:v>37.216666666665837</c:v>
                </c:pt>
                <c:pt idx="2234">
                  <c:v>37.233333333332503</c:v>
                </c:pt>
                <c:pt idx="2235">
                  <c:v>37.249999999999169</c:v>
                </c:pt>
                <c:pt idx="2236">
                  <c:v>37.266666666665834</c:v>
                </c:pt>
                <c:pt idx="2237">
                  <c:v>37.2833333333325</c:v>
                </c:pt>
                <c:pt idx="2238">
                  <c:v>37.299999999999166</c:v>
                </c:pt>
                <c:pt idx="2239">
                  <c:v>37.316666666665832</c:v>
                </c:pt>
                <c:pt idx="2240">
                  <c:v>37.333333333332497</c:v>
                </c:pt>
                <c:pt idx="2241">
                  <c:v>37.349999999999163</c:v>
                </c:pt>
                <c:pt idx="2242">
                  <c:v>37.366666666665829</c:v>
                </c:pt>
                <c:pt idx="2243">
                  <c:v>37.383333333332494</c:v>
                </c:pt>
                <c:pt idx="2244">
                  <c:v>37.39999999999916</c:v>
                </c:pt>
                <c:pt idx="2245">
                  <c:v>37.416666666665826</c:v>
                </c:pt>
                <c:pt idx="2246">
                  <c:v>37.433333333332492</c:v>
                </c:pt>
                <c:pt idx="2247">
                  <c:v>37.449999999999157</c:v>
                </c:pt>
                <c:pt idx="2248">
                  <c:v>37.466666666665823</c:v>
                </c:pt>
                <c:pt idx="2249">
                  <c:v>37.483333333332489</c:v>
                </c:pt>
                <c:pt idx="2250">
                  <c:v>37.499999999999154</c:v>
                </c:pt>
                <c:pt idx="2251">
                  <c:v>37.51666666666582</c:v>
                </c:pt>
                <c:pt idx="2252">
                  <c:v>37.533333333332486</c:v>
                </c:pt>
                <c:pt idx="2253">
                  <c:v>37.549999999999152</c:v>
                </c:pt>
                <c:pt idx="2254">
                  <c:v>37.566666666665817</c:v>
                </c:pt>
                <c:pt idx="2255">
                  <c:v>37.583333333332483</c:v>
                </c:pt>
                <c:pt idx="2256">
                  <c:v>37.599999999999149</c:v>
                </c:pt>
                <c:pt idx="2257">
                  <c:v>37.616666666665814</c:v>
                </c:pt>
                <c:pt idx="2258">
                  <c:v>37.63333333333248</c:v>
                </c:pt>
                <c:pt idx="2259">
                  <c:v>37.649999999999146</c:v>
                </c:pt>
                <c:pt idx="2260">
                  <c:v>37.666666666665812</c:v>
                </c:pt>
                <c:pt idx="2261">
                  <c:v>37.683333333332477</c:v>
                </c:pt>
                <c:pt idx="2262">
                  <c:v>37.699999999999143</c:v>
                </c:pt>
                <c:pt idx="2263">
                  <c:v>37.716666666665809</c:v>
                </c:pt>
                <c:pt idx="2264">
                  <c:v>37.733333333332475</c:v>
                </c:pt>
                <c:pt idx="2265">
                  <c:v>37.74999999999914</c:v>
                </c:pt>
                <c:pt idx="2266">
                  <c:v>37.766666666665806</c:v>
                </c:pt>
                <c:pt idx="2267">
                  <c:v>37.783333333332472</c:v>
                </c:pt>
                <c:pt idx="2268">
                  <c:v>37.799999999999137</c:v>
                </c:pt>
                <c:pt idx="2269">
                  <c:v>37.816666666665803</c:v>
                </c:pt>
                <c:pt idx="2270">
                  <c:v>37.833333333332469</c:v>
                </c:pt>
                <c:pt idx="2271">
                  <c:v>37.849999999999135</c:v>
                </c:pt>
                <c:pt idx="2272">
                  <c:v>37.8666666666658</c:v>
                </c:pt>
                <c:pt idx="2273">
                  <c:v>37.883333333332466</c:v>
                </c:pt>
                <c:pt idx="2274">
                  <c:v>37.899999999999132</c:v>
                </c:pt>
                <c:pt idx="2275">
                  <c:v>37.916666666665797</c:v>
                </c:pt>
                <c:pt idx="2276">
                  <c:v>37.933333333332463</c:v>
                </c:pt>
                <c:pt idx="2277">
                  <c:v>37.949999999999129</c:v>
                </c:pt>
                <c:pt idx="2278">
                  <c:v>37.966666666665795</c:v>
                </c:pt>
                <c:pt idx="2279">
                  <c:v>37.98333333333246</c:v>
                </c:pt>
                <c:pt idx="2280">
                  <c:v>37.999999999999126</c:v>
                </c:pt>
                <c:pt idx="2281">
                  <c:v>38.016666666665792</c:v>
                </c:pt>
                <c:pt idx="2282">
                  <c:v>38.033333333332457</c:v>
                </c:pt>
                <c:pt idx="2283">
                  <c:v>38.049999999999123</c:v>
                </c:pt>
                <c:pt idx="2284">
                  <c:v>38.066666666665789</c:v>
                </c:pt>
                <c:pt idx="2285">
                  <c:v>38.083333333332455</c:v>
                </c:pt>
                <c:pt idx="2286">
                  <c:v>38.09999999999912</c:v>
                </c:pt>
                <c:pt idx="2287">
                  <c:v>38.116666666665786</c:v>
                </c:pt>
                <c:pt idx="2288">
                  <c:v>38.133333333332452</c:v>
                </c:pt>
                <c:pt idx="2289">
                  <c:v>38.149999999999118</c:v>
                </c:pt>
                <c:pt idx="2290">
                  <c:v>38.166666666665783</c:v>
                </c:pt>
                <c:pt idx="2291">
                  <c:v>38.183333333332449</c:v>
                </c:pt>
                <c:pt idx="2292">
                  <c:v>38.199999999999115</c:v>
                </c:pt>
                <c:pt idx="2293">
                  <c:v>38.21666666666578</c:v>
                </c:pt>
                <c:pt idx="2294">
                  <c:v>38.233333333332446</c:v>
                </c:pt>
                <c:pt idx="2295">
                  <c:v>38.249999999999112</c:v>
                </c:pt>
                <c:pt idx="2296">
                  <c:v>38.266666666665778</c:v>
                </c:pt>
                <c:pt idx="2297">
                  <c:v>38.283333333332443</c:v>
                </c:pt>
                <c:pt idx="2298">
                  <c:v>38.299999999999109</c:v>
                </c:pt>
                <c:pt idx="2299">
                  <c:v>38.316666666665775</c:v>
                </c:pt>
                <c:pt idx="2300">
                  <c:v>38.33333333333244</c:v>
                </c:pt>
                <c:pt idx="2301">
                  <c:v>38.349999999999106</c:v>
                </c:pt>
                <c:pt idx="2302">
                  <c:v>38.366666666665772</c:v>
                </c:pt>
                <c:pt idx="2303">
                  <c:v>38.383333333332438</c:v>
                </c:pt>
                <c:pt idx="2304">
                  <c:v>38.399999999999103</c:v>
                </c:pt>
                <c:pt idx="2305">
                  <c:v>38.416666666665769</c:v>
                </c:pt>
                <c:pt idx="2306">
                  <c:v>38.433333333332435</c:v>
                </c:pt>
                <c:pt idx="2307">
                  <c:v>38.4499999999991</c:v>
                </c:pt>
                <c:pt idx="2308">
                  <c:v>38.466666666665766</c:v>
                </c:pt>
                <c:pt idx="2309">
                  <c:v>38.483333333332432</c:v>
                </c:pt>
                <c:pt idx="2310">
                  <c:v>38.499999999999098</c:v>
                </c:pt>
                <c:pt idx="2311">
                  <c:v>38.516666666665763</c:v>
                </c:pt>
                <c:pt idx="2312">
                  <c:v>38.533333333332429</c:v>
                </c:pt>
                <c:pt idx="2313">
                  <c:v>38.549999999999095</c:v>
                </c:pt>
                <c:pt idx="2314">
                  <c:v>38.56666666666576</c:v>
                </c:pt>
                <c:pt idx="2315">
                  <c:v>38.583333333332426</c:v>
                </c:pt>
                <c:pt idx="2316">
                  <c:v>38.599999999999092</c:v>
                </c:pt>
                <c:pt idx="2317">
                  <c:v>38.616666666665758</c:v>
                </c:pt>
                <c:pt idx="2318">
                  <c:v>38.633333333332423</c:v>
                </c:pt>
                <c:pt idx="2319">
                  <c:v>38.649999999999089</c:v>
                </c:pt>
                <c:pt idx="2320">
                  <c:v>38.666666666665755</c:v>
                </c:pt>
                <c:pt idx="2321">
                  <c:v>38.683333333332421</c:v>
                </c:pt>
                <c:pt idx="2322">
                  <c:v>38.699999999999086</c:v>
                </c:pt>
                <c:pt idx="2323">
                  <c:v>38.716666666665752</c:v>
                </c:pt>
                <c:pt idx="2324">
                  <c:v>38.733333333332418</c:v>
                </c:pt>
                <c:pt idx="2325">
                  <c:v>38.749999999999083</c:v>
                </c:pt>
                <c:pt idx="2326">
                  <c:v>38.766666666665749</c:v>
                </c:pt>
                <c:pt idx="2327">
                  <c:v>38.783333333332415</c:v>
                </c:pt>
                <c:pt idx="2328">
                  <c:v>38.799999999999081</c:v>
                </c:pt>
                <c:pt idx="2329">
                  <c:v>38.816666666665746</c:v>
                </c:pt>
                <c:pt idx="2330">
                  <c:v>38.833333333332412</c:v>
                </c:pt>
                <c:pt idx="2331">
                  <c:v>38.849999999999078</c:v>
                </c:pt>
                <c:pt idx="2332">
                  <c:v>38.866666666665743</c:v>
                </c:pt>
                <c:pt idx="2333">
                  <c:v>38.883333333332409</c:v>
                </c:pt>
                <c:pt idx="2334">
                  <c:v>38.899999999999075</c:v>
                </c:pt>
                <c:pt idx="2335">
                  <c:v>38.916666666665741</c:v>
                </c:pt>
                <c:pt idx="2336">
                  <c:v>38.933333333332406</c:v>
                </c:pt>
                <c:pt idx="2337">
                  <c:v>38.949999999999072</c:v>
                </c:pt>
                <c:pt idx="2338">
                  <c:v>38.966666666665738</c:v>
                </c:pt>
                <c:pt idx="2339">
                  <c:v>38.983333333332403</c:v>
                </c:pt>
                <c:pt idx="2340">
                  <c:v>38.999999999999069</c:v>
                </c:pt>
                <c:pt idx="2341">
                  <c:v>39.016666666665735</c:v>
                </c:pt>
                <c:pt idx="2342">
                  <c:v>39.033333333332401</c:v>
                </c:pt>
                <c:pt idx="2343">
                  <c:v>39.049999999999066</c:v>
                </c:pt>
                <c:pt idx="2344">
                  <c:v>39.066666666665732</c:v>
                </c:pt>
                <c:pt idx="2345">
                  <c:v>39.083333333332398</c:v>
                </c:pt>
                <c:pt idx="2346">
                  <c:v>39.099999999999064</c:v>
                </c:pt>
                <c:pt idx="2347">
                  <c:v>39.116666666665729</c:v>
                </c:pt>
                <c:pt idx="2348">
                  <c:v>39.133333333332395</c:v>
                </c:pt>
                <c:pt idx="2349">
                  <c:v>39.149999999999061</c:v>
                </c:pt>
                <c:pt idx="2350">
                  <c:v>39.166666666665726</c:v>
                </c:pt>
                <c:pt idx="2351">
                  <c:v>39.183333333332392</c:v>
                </c:pt>
                <c:pt idx="2352">
                  <c:v>39.199999999999058</c:v>
                </c:pt>
                <c:pt idx="2353">
                  <c:v>39.216666666665724</c:v>
                </c:pt>
                <c:pt idx="2354">
                  <c:v>39.233333333332389</c:v>
                </c:pt>
                <c:pt idx="2355">
                  <c:v>39.249999999999055</c:v>
                </c:pt>
                <c:pt idx="2356">
                  <c:v>39.266666666665721</c:v>
                </c:pt>
                <c:pt idx="2357">
                  <c:v>39.283333333332386</c:v>
                </c:pt>
                <c:pt idx="2358">
                  <c:v>39.299999999999052</c:v>
                </c:pt>
                <c:pt idx="2359">
                  <c:v>39.316666666665718</c:v>
                </c:pt>
                <c:pt idx="2360">
                  <c:v>39.333333333332384</c:v>
                </c:pt>
                <c:pt idx="2361">
                  <c:v>39.349999999999049</c:v>
                </c:pt>
                <c:pt idx="2362">
                  <c:v>39.366666666665715</c:v>
                </c:pt>
                <c:pt idx="2363">
                  <c:v>39.383333333332381</c:v>
                </c:pt>
                <c:pt idx="2364">
                  <c:v>39.399999999999046</c:v>
                </c:pt>
                <c:pt idx="2365">
                  <c:v>39.416666666665712</c:v>
                </c:pt>
                <c:pt idx="2366">
                  <c:v>39.433333333332378</c:v>
                </c:pt>
                <c:pt idx="2367">
                  <c:v>39.449999999999044</c:v>
                </c:pt>
                <c:pt idx="2368">
                  <c:v>39.466666666665709</c:v>
                </c:pt>
                <c:pt idx="2369">
                  <c:v>39.483333333332375</c:v>
                </c:pt>
                <c:pt idx="2370">
                  <c:v>39.499999999999041</c:v>
                </c:pt>
                <c:pt idx="2371">
                  <c:v>39.516666666665706</c:v>
                </c:pt>
                <c:pt idx="2372">
                  <c:v>39.533333333332372</c:v>
                </c:pt>
                <c:pt idx="2373">
                  <c:v>39.549999999999038</c:v>
                </c:pt>
                <c:pt idx="2374">
                  <c:v>39.566666666665704</c:v>
                </c:pt>
                <c:pt idx="2375">
                  <c:v>39.583333333332369</c:v>
                </c:pt>
                <c:pt idx="2376">
                  <c:v>39.599999999999035</c:v>
                </c:pt>
                <c:pt idx="2377">
                  <c:v>39.616666666665701</c:v>
                </c:pt>
                <c:pt idx="2378">
                  <c:v>39.633333333332367</c:v>
                </c:pt>
                <c:pt idx="2379">
                  <c:v>39.649999999999032</c:v>
                </c:pt>
                <c:pt idx="2380">
                  <c:v>39.666666666665698</c:v>
                </c:pt>
                <c:pt idx="2381">
                  <c:v>39.683333333332364</c:v>
                </c:pt>
                <c:pt idx="2382">
                  <c:v>39.699999999999029</c:v>
                </c:pt>
                <c:pt idx="2383">
                  <c:v>39.716666666665695</c:v>
                </c:pt>
                <c:pt idx="2384">
                  <c:v>39.733333333332361</c:v>
                </c:pt>
                <c:pt idx="2385">
                  <c:v>39.749999999999027</c:v>
                </c:pt>
                <c:pt idx="2386">
                  <c:v>39.766666666665692</c:v>
                </c:pt>
                <c:pt idx="2387">
                  <c:v>39.783333333332358</c:v>
                </c:pt>
                <c:pt idx="2388">
                  <c:v>39.799999999999024</c:v>
                </c:pt>
                <c:pt idx="2389">
                  <c:v>39.816666666665689</c:v>
                </c:pt>
                <c:pt idx="2390">
                  <c:v>39.833333333332355</c:v>
                </c:pt>
                <c:pt idx="2391">
                  <c:v>39.849999999999021</c:v>
                </c:pt>
                <c:pt idx="2392">
                  <c:v>39.866666666665687</c:v>
                </c:pt>
                <c:pt idx="2393">
                  <c:v>39.883333333332352</c:v>
                </c:pt>
                <c:pt idx="2394">
                  <c:v>39.899999999999018</c:v>
                </c:pt>
                <c:pt idx="2395">
                  <c:v>39.916666666665684</c:v>
                </c:pt>
                <c:pt idx="2396">
                  <c:v>39.933333333332349</c:v>
                </c:pt>
                <c:pt idx="2397">
                  <c:v>39.949999999999015</c:v>
                </c:pt>
                <c:pt idx="2398">
                  <c:v>39.966666666665681</c:v>
                </c:pt>
                <c:pt idx="2399">
                  <c:v>39.983333333332347</c:v>
                </c:pt>
                <c:pt idx="2400">
                  <c:v>39.999999999999012</c:v>
                </c:pt>
                <c:pt idx="2401">
                  <c:v>40.016666666665678</c:v>
                </c:pt>
                <c:pt idx="2402">
                  <c:v>40.033333333332344</c:v>
                </c:pt>
                <c:pt idx="2403">
                  <c:v>40.04999999999901</c:v>
                </c:pt>
                <c:pt idx="2404">
                  <c:v>40.066666666665675</c:v>
                </c:pt>
                <c:pt idx="2405">
                  <c:v>40.083333333332341</c:v>
                </c:pt>
                <c:pt idx="2406">
                  <c:v>40.099999999999007</c:v>
                </c:pt>
                <c:pt idx="2407">
                  <c:v>40.116666666665672</c:v>
                </c:pt>
                <c:pt idx="2408">
                  <c:v>40.133333333332338</c:v>
                </c:pt>
                <c:pt idx="2409">
                  <c:v>40.149999999999004</c:v>
                </c:pt>
                <c:pt idx="2410">
                  <c:v>40.16666666666567</c:v>
                </c:pt>
                <c:pt idx="2411">
                  <c:v>40.183333333332335</c:v>
                </c:pt>
                <c:pt idx="2412">
                  <c:v>40.199999999999001</c:v>
                </c:pt>
                <c:pt idx="2413">
                  <c:v>40.216666666665667</c:v>
                </c:pt>
                <c:pt idx="2414">
                  <c:v>40.233333333332332</c:v>
                </c:pt>
                <c:pt idx="2415">
                  <c:v>40.249999999998998</c:v>
                </c:pt>
                <c:pt idx="2416">
                  <c:v>40.266666666665664</c:v>
                </c:pt>
                <c:pt idx="2417">
                  <c:v>40.28333333333233</c:v>
                </c:pt>
                <c:pt idx="2418">
                  <c:v>40.299999999998995</c:v>
                </c:pt>
                <c:pt idx="2419">
                  <c:v>40.316666666665661</c:v>
                </c:pt>
                <c:pt idx="2420">
                  <c:v>40.333333333332327</c:v>
                </c:pt>
                <c:pt idx="2421">
                  <c:v>40.349999999998992</c:v>
                </c:pt>
                <c:pt idx="2422">
                  <c:v>40.366666666665658</c:v>
                </c:pt>
                <c:pt idx="2423">
                  <c:v>40.383333333332324</c:v>
                </c:pt>
                <c:pt idx="2424">
                  <c:v>40.39999999999899</c:v>
                </c:pt>
                <c:pt idx="2425">
                  <c:v>40.416666666665655</c:v>
                </c:pt>
                <c:pt idx="2426">
                  <c:v>40.433333333332321</c:v>
                </c:pt>
                <c:pt idx="2427">
                  <c:v>40.449999999998987</c:v>
                </c:pt>
                <c:pt idx="2428">
                  <c:v>40.466666666665652</c:v>
                </c:pt>
                <c:pt idx="2429">
                  <c:v>40.483333333332318</c:v>
                </c:pt>
                <c:pt idx="2430">
                  <c:v>40.499999999998984</c:v>
                </c:pt>
                <c:pt idx="2431">
                  <c:v>40.51666666666565</c:v>
                </c:pt>
                <c:pt idx="2432">
                  <c:v>40.533333333332315</c:v>
                </c:pt>
                <c:pt idx="2433">
                  <c:v>40.549999999998981</c:v>
                </c:pt>
                <c:pt idx="2434">
                  <c:v>40.566666666665647</c:v>
                </c:pt>
                <c:pt idx="2435">
                  <c:v>40.583333333332313</c:v>
                </c:pt>
                <c:pt idx="2436">
                  <c:v>40.599999999998978</c:v>
                </c:pt>
                <c:pt idx="2437">
                  <c:v>40.616666666665644</c:v>
                </c:pt>
                <c:pt idx="2438">
                  <c:v>40.63333333333231</c:v>
                </c:pt>
                <c:pt idx="2439">
                  <c:v>40.649999999998975</c:v>
                </c:pt>
                <c:pt idx="2440">
                  <c:v>40.666666666665641</c:v>
                </c:pt>
                <c:pt idx="2441">
                  <c:v>40.683333333332307</c:v>
                </c:pt>
                <c:pt idx="2442">
                  <c:v>40.699999999998973</c:v>
                </c:pt>
                <c:pt idx="2443">
                  <c:v>40.716666666665638</c:v>
                </c:pt>
                <c:pt idx="2444">
                  <c:v>40.733333333332304</c:v>
                </c:pt>
                <c:pt idx="2445">
                  <c:v>40.74999999999897</c:v>
                </c:pt>
                <c:pt idx="2446">
                  <c:v>40.766666666665635</c:v>
                </c:pt>
                <c:pt idx="2447">
                  <c:v>40.783333333332301</c:v>
                </c:pt>
                <c:pt idx="2448">
                  <c:v>40.799999999998967</c:v>
                </c:pt>
                <c:pt idx="2449">
                  <c:v>40.816666666665633</c:v>
                </c:pt>
                <c:pt idx="2450">
                  <c:v>40.833333333332298</c:v>
                </c:pt>
                <c:pt idx="2451">
                  <c:v>40.849999999998964</c:v>
                </c:pt>
                <c:pt idx="2452">
                  <c:v>40.86666666666563</c:v>
                </c:pt>
                <c:pt idx="2453">
                  <c:v>40.883333333332295</c:v>
                </c:pt>
                <c:pt idx="2454">
                  <c:v>40.899999999998961</c:v>
                </c:pt>
                <c:pt idx="2455">
                  <c:v>40.916666666665627</c:v>
                </c:pt>
                <c:pt idx="2456">
                  <c:v>40.933333333332293</c:v>
                </c:pt>
                <c:pt idx="2457">
                  <c:v>40.949999999998958</c:v>
                </c:pt>
                <c:pt idx="2458">
                  <c:v>40.966666666665624</c:v>
                </c:pt>
                <c:pt idx="2459">
                  <c:v>40.98333333333229</c:v>
                </c:pt>
                <c:pt idx="2460">
                  <c:v>40.999999999998956</c:v>
                </c:pt>
                <c:pt idx="2461">
                  <c:v>41.016666666665621</c:v>
                </c:pt>
                <c:pt idx="2462">
                  <c:v>41.033333333332287</c:v>
                </c:pt>
                <c:pt idx="2463">
                  <c:v>41.049999999998953</c:v>
                </c:pt>
                <c:pt idx="2464">
                  <c:v>41.066666666665618</c:v>
                </c:pt>
                <c:pt idx="2465">
                  <c:v>41.083333333332284</c:v>
                </c:pt>
                <c:pt idx="2466">
                  <c:v>41.09999999999895</c:v>
                </c:pt>
                <c:pt idx="2467">
                  <c:v>41.116666666665616</c:v>
                </c:pt>
                <c:pt idx="2468">
                  <c:v>41.133333333332281</c:v>
                </c:pt>
                <c:pt idx="2469">
                  <c:v>41.149999999998947</c:v>
                </c:pt>
                <c:pt idx="2470">
                  <c:v>41.166666666665613</c:v>
                </c:pt>
                <c:pt idx="2471">
                  <c:v>41.183333333332278</c:v>
                </c:pt>
                <c:pt idx="2472">
                  <c:v>41.199999999998944</c:v>
                </c:pt>
                <c:pt idx="2473">
                  <c:v>41.21666666666561</c:v>
                </c:pt>
                <c:pt idx="2474">
                  <c:v>41.233333333332276</c:v>
                </c:pt>
                <c:pt idx="2475">
                  <c:v>41.249999999998941</c:v>
                </c:pt>
                <c:pt idx="2476">
                  <c:v>41.266666666665607</c:v>
                </c:pt>
                <c:pt idx="2477">
                  <c:v>41.283333333332273</c:v>
                </c:pt>
                <c:pt idx="2478">
                  <c:v>41.299999999998938</c:v>
                </c:pt>
                <c:pt idx="2479">
                  <c:v>41.316666666665604</c:v>
                </c:pt>
                <c:pt idx="2480">
                  <c:v>41.33333333333227</c:v>
                </c:pt>
                <c:pt idx="2481">
                  <c:v>41.349999999998936</c:v>
                </c:pt>
                <c:pt idx="2482">
                  <c:v>41.366666666665601</c:v>
                </c:pt>
                <c:pt idx="2483">
                  <c:v>41.383333333332267</c:v>
                </c:pt>
                <c:pt idx="2484">
                  <c:v>41.399999999998933</c:v>
                </c:pt>
                <c:pt idx="2485">
                  <c:v>41.416666666665598</c:v>
                </c:pt>
                <c:pt idx="2486">
                  <c:v>41.433333333332264</c:v>
                </c:pt>
                <c:pt idx="2487">
                  <c:v>41.44999999999893</c:v>
                </c:pt>
                <c:pt idx="2488">
                  <c:v>41.466666666665596</c:v>
                </c:pt>
                <c:pt idx="2489">
                  <c:v>41.483333333332261</c:v>
                </c:pt>
                <c:pt idx="2490">
                  <c:v>41.499999999998927</c:v>
                </c:pt>
                <c:pt idx="2491">
                  <c:v>41.516666666665593</c:v>
                </c:pt>
                <c:pt idx="2492">
                  <c:v>41.533333333332259</c:v>
                </c:pt>
                <c:pt idx="2493">
                  <c:v>41.549999999998924</c:v>
                </c:pt>
                <c:pt idx="2494">
                  <c:v>41.56666666666559</c:v>
                </c:pt>
                <c:pt idx="2495">
                  <c:v>41.583333333332256</c:v>
                </c:pt>
                <c:pt idx="2496">
                  <c:v>41.599999999998921</c:v>
                </c:pt>
                <c:pt idx="2497">
                  <c:v>41.616666666665587</c:v>
                </c:pt>
                <c:pt idx="2498">
                  <c:v>41.633333333332253</c:v>
                </c:pt>
                <c:pt idx="2499">
                  <c:v>41.649999999998919</c:v>
                </c:pt>
                <c:pt idx="2500">
                  <c:v>41.666666666665584</c:v>
                </c:pt>
                <c:pt idx="2501">
                  <c:v>41.68333333333225</c:v>
                </c:pt>
                <c:pt idx="2502">
                  <c:v>41.699999999998916</c:v>
                </c:pt>
                <c:pt idx="2503">
                  <c:v>41.716666666665581</c:v>
                </c:pt>
                <c:pt idx="2504">
                  <c:v>41.733333333332247</c:v>
                </c:pt>
                <c:pt idx="2505">
                  <c:v>41.749999999998913</c:v>
                </c:pt>
                <c:pt idx="2506">
                  <c:v>41.766666666665579</c:v>
                </c:pt>
                <c:pt idx="2507">
                  <c:v>41.783333333332244</c:v>
                </c:pt>
                <c:pt idx="2508">
                  <c:v>41.79999999999891</c:v>
                </c:pt>
                <c:pt idx="2509">
                  <c:v>41.816666666665576</c:v>
                </c:pt>
                <c:pt idx="2510">
                  <c:v>41.833333333332241</c:v>
                </c:pt>
                <c:pt idx="2511">
                  <c:v>41.849999999998907</c:v>
                </c:pt>
                <c:pt idx="2512">
                  <c:v>41.866666666665573</c:v>
                </c:pt>
                <c:pt idx="2513">
                  <c:v>41.883333333332239</c:v>
                </c:pt>
                <c:pt idx="2514">
                  <c:v>41.899999999998904</c:v>
                </c:pt>
                <c:pt idx="2515">
                  <c:v>41.91666666666557</c:v>
                </c:pt>
                <c:pt idx="2516">
                  <c:v>41.933333333332236</c:v>
                </c:pt>
                <c:pt idx="2517">
                  <c:v>41.949999999998902</c:v>
                </c:pt>
                <c:pt idx="2518">
                  <c:v>41.966666666665567</c:v>
                </c:pt>
                <c:pt idx="2519">
                  <c:v>41.983333333332233</c:v>
                </c:pt>
                <c:pt idx="2520">
                  <c:v>41.999999999998899</c:v>
                </c:pt>
                <c:pt idx="2521">
                  <c:v>42.016666666665564</c:v>
                </c:pt>
                <c:pt idx="2522">
                  <c:v>42.03333333333223</c:v>
                </c:pt>
                <c:pt idx="2523">
                  <c:v>42.049999999998896</c:v>
                </c:pt>
                <c:pt idx="2524">
                  <c:v>42.066666666665562</c:v>
                </c:pt>
                <c:pt idx="2525">
                  <c:v>42.083333333332227</c:v>
                </c:pt>
                <c:pt idx="2526">
                  <c:v>42.099999999998893</c:v>
                </c:pt>
                <c:pt idx="2527">
                  <c:v>42.116666666665559</c:v>
                </c:pt>
                <c:pt idx="2528">
                  <c:v>42.133333333332224</c:v>
                </c:pt>
                <c:pt idx="2529">
                  <c:v>42.14999999999889</c:v>
                </c:pt>
                <c:pt idx="2530">
                  <c:v>42.166666666665556</c:v>
                </c:pt>
                <c:pt idx="2531">
                  <c:v>42.183333333332222</c:v>
                </c:pt>
                <c:pt idx="2532">
                  <c:v>42.199999999998887</c:v>
                </c:pt>
                <c:pt idx="2533">
                  <c:v>42.216666666665553</c:v>
                </c:pt>
                <c:pt idx="2534">
                  <c:v>42.233333333332219</c:v>
                </c:pt>
                <c:pt idx="2535">
                  <c:v>42.249999999998884</c:v>
                </c:pt>
                <c:pt idx="2536">
                  <c:v>42.26666666666555</c:v>
                </c:pt>
                <c:pt idx="2537">
                  <c:v>42.283333333332216</c:v>
                </c:pt>
                <c:pt idx="2538">
                  <c:v>42.299999999998882</c:v>
                </c:pt>
                <c:pt idx="2539">
                  <c:v>42.316666666665547</c:v>
                </c:pt>
                <c:pt idx="2540">
                  <c:v>42.333333333332213</c:v>
                </c:pt>
                <c:pt idx="2541">
                  <c:v>42.349999999998879</c:v>
                </c:pt>
                <c:pt idx="2542">
                  <c:v>42.366666666665544</c:v>
                </c:pt>
                <c:pt idx="2543">
                  <c:v>42.38333333333221</c:v>
                </c:pt>
                <c:pt idx="2544">
                  <c:v>42.399999999998876</c:v>
                </c:pt>
                <c:pt idx="2545">
                  <c:v>42.416666666665542</c:v>
                </c:pt>
                <c:pt idx="2546">
                  <c:v>42.433333333332207</c:v>
                </c:pt>
                <c:pt idx="2547">
                  <c:v>42.449999999998873</c:v>
                </c:pt>
                <c:pt idx="2548">
                  <c:v>42.466666666665539</c:v>
                </c:pt>
                <c:pt idx="2549">
                  <c:v>42.483333333332205</c:v>
                </c:pt>
                <c:pt idx="2550">
                  <c:v>42.49999999999887</c:v>
                </c:pt>
                <c:pt idx="2551">
                  <c:v>42.516666666665536</c:v>
                </c:pt>
                <c:pt idx="2552">
                  <c:v>42.533333333332202</c:v>
                </c:pt>
                <c:pt idx="2553">
                  <c:v>42.549999999998867</c:v>
                </c:pt>
                <c:pt idx="2554">
                  <c:v>42.566666666665533</c:v>
                </c:pt>
                <c:pt idx="2555">
                  <c:v>42.583333333332199</c:v>
                </c:pt>
                <c:pt idx="2556">
                  <c:v>42.599999999998865</c:v>
                </c:pt>
                <c:pt idx="2557">
                  <c:v>42.61666666666553</c:v>
                </c:pt>
                <c:pt idx="2558">
                  <c:v>42.633333333332196</c:v>
                </c:pt>
                <c:pt idx="2559">
                  <c:v>42.649999999998862</c:v>
                </c:pt>
                <c:pt idx="2560">
                  <c:v>42.666666666665527</c:v>
                </c:pt>
                <c:pt idx="2561">
                  <c:v>42.683333333332193</c:v>
                </c:pt>
                <c:pt idx="2562">
                  <c:v>42.699999999998859</c:v>
                </c:pt>
                <c:pt idx="2563">
                  <c:v>42.716666666665525</c:v>
                </c:pt>
                <c:pt idx="2564">
                  <c:v>42.73333333333219</c:v>
                </c:pt>
                <c:pt idx="2565">
                  <c:v>42.749999999998856</c:v>
                </c:pt>
                <c:pt idx="2566">
                  <c:v>42.766666666665522</c:v>
                </c:pt>
                <c:pt idx="2567">
                  <c:v>42.783333333332187</c:v>
                </c:pt>
                <c:pt idx="2568">
                  <c:v>42.799999999998853</c:v>
                </c:pt>
                <c:pt idx="2569">
                  <c:v>42.816666666665519</c:v>
                </c:pt>
                <c:pt idx="2570">
                  <c:v>42.833333333332185</c:v>
                </c:pt>
                <c:pt idx="2571">
                  <c:v>42.84999999999885</c:v>
                </c:pt>
                <c:pt idx="2572">
                  <c:v>42.866666666665516</c:v>
                </c:pt>
                <c:pt idx="2573">
                  <c:v>42.883333333332182</c:v>
                </c:pt>
                <c:pt idx="2574">
                  <c:v>42.899999999998847</c:v>
                </c:pt>
                <c:pt idx="2575">
                  <c:v>42.916666666665513</c:v>
                </c:pt>
                <c:pt idx="2576">
                  <c:v>42.933333333332179</c:v>
                </c:pt>
                <c:pt idx="2577">
                  <c:v>42.949999999998845</c:v>
                </c:pt>
                <c:pt idx="2578">
                  <c:v>42.96666666666551</c:v>
                </c:pt>
                <c:pt idx="2579">
                  <c:v>42.983333333332176</c:v>
                </c:pt>
                <c:pt idx="2580">
                  <c:v>42.999999999998842</c:v>
                </c:pt>
                <c:pt idx="2581">
                  <c:v>43.016666666665508</c:v>
                </c:pt>
                <c:pt idx="2582">
                  <c:v>43.033333333332173</c:v>
                </c:pt>
                <c:pt idx="2583">
                  <c:v>43.049999999998839</c:v>
                </c:pt>
                <c:pt idx="2584">
                  <c:v>43.066666666665505</c:v>
                </c:pt>
                <c:pt idx="2585">
                  <c:v>43.08333333333217</c:v>
                </c:pt>
                <c:pt idx="2586">
                  <c:v>43.099999999998836</c:v>
                </c:pt>
                <c:pt idx="2587">
                  <c:v>43.116666666665502</c:v>
                </c:pt>
                <c:pt idx="2588">
                  <c:v>43.133333333332168</c:v>
                </c:pt>
                <c:pt idx="2589">
                  <c:v>43.149999999998833</c:v>
                </c:pt>
                <c:pt idx="2590">
                  <c:v>43.166666666665499</c:v>
                </c:pt>
                <c:pt idx="2591">
                  <c:v>43.183333333332165</c:v>
                </c:pt>
                <c:pt idx="2592">
                  <c:v>43.19999999999883</c:v>
                </c:pt>
                <c:pt idx="2593">
                  <c:v>43.216666666665496</c:v>
                </c:pt>
                <c:pt idx="2594">
                  <c:v>43.233333333332162</c:v>
                </c:pt>
                <c:pt idx="2595">
                  <c:v>43.249999999998828</c:v>
                </c:pt>
                <c:pt idx="2596">
                  <c:v>43.266666666665493</c:v>
                </c:pt>
                <c:pt idx="2597">
                  <c:v>43.283333333332159</c:v>
                </c:pt>
                <c:pt idx="2598">
                  <c:v>43.299999999998825</c:v>
                </c:pt>
                <c:pt idx="2599">
                  <c:v>43.31666666666549</c:v>
                </c:pt>
                <c:pt idx="2600">
                  <c:v>43.333333333332156</c:v>
                </c:pt>
                <c:pt idx="2601">
                  <c:v>43.349999999998822</c:v>
                </c:pt>
                <c:pt idx="2602">
                  <c:v>43.366666666665488</c:v>
                </c:pt>
                <c:pt idx="2603">
                  <c:v>43.383333333332153</c:v>
                </c:pt>
                <c:pt idx="2604">
                  <c:v>43.399999999998819</c:v>
                </c:pt>
                <c:pt idx="2605">
                  <c:v>43.416666666665485</c:v>
                </c:pt>
                <c:pt idx="2606">
                  <c:v>43.433333333332151</c:v>
                </c:pt>
                <c:pt idx="2607">
                  <c:v>43.449999999998816</c:v>
                </c:pt>
                <c:pt idx="2608">
                  <c:v>43.466666666665482</c:v>
                </c:pt>
                <c:pt idx="2609">
                  <c:v>43.483333333332148</c:v>
                </c:pt>
                <c:pt idx="2610">
                  <c:v>43.499999999998813</c:v>
                </c:pt>
                <c:pt idx="2611">
                  <c:v>43.516666666665479</c:v>
                </c:pt>
                <c:pt idx="2612">
                  <c:v>43.533333333332145</c:v>
                </c:pt>
                <c:pt idx="2613">
                  <c:v>43.549999999998811</c:v>
                </c:pt>
                <c:pt idx="2614">
                  <c:v>43.566666666665476</c:v>
                </c:pt>
                <c:pt idx="2615">
                  <c:v>43.583333333332142</c:v>
                </c:pt>
                <c:pt idx="2616">
                  <c:v>43.599999999998808</c:v>
                </c:pt>
                <c:pt idx="2617">
                  <c:v>43.616666666665473</c:v>
                </c:pt>
                <c:pt idx="2618">
                  <c:v>43.633333333332139</c:v>
                </c:pt>
                <c:pt idx="2619">
                  <c:v>43.649999999998805</c:v>
                </c:pt>
                <c:pt idx="2620">
                  <c:v>43.666666666665471</c:v>
                </c:pt>
                <c:pt idx="2621">
                  <c:v>43.683333333332136</c:v>
                </c:pt>
                <c:pt idx="2622">
                  <c:v>43.699999999998802</c:v>
                </c:pt>
                <c:pt idx="2623">
                  <c:v>43.716666666665468</c:v>
                </c:pt>
                <c:pt idx="2624">
                  <c:v>43.733333333332133</c:v>
                </c:pt>
                <c:pt idx="2625">
                  <c:v>43.749999999998799</c:v>
                </c:pt>
                <c:pt idx="2626">
                  <c:v>43.766666666665465</c:v>
                </c:pt>
                <c:pt idx="2627">
                  <c:v>43.783333333332131</c:v>
                </c:pt>
                <c:pt idx="2628">
                  <c:v>43.799999999998796</c:v>
                </c:pt>
                <c:pt idx="2629">
                  <c:v>43.816666666665462</c:v>
                </c:pt>
                <c:pt idx="2630">
                  <c:v>43.833333333332128</c:v>
                </c:pt>
                <c:pt idx="2631">
                  <c:v>43.849999999998793</c:v>
                </c:pt>
                <c:pt idx="2632">
                  <c:v>43.866666666665459</c:v>
                </c:pt>
                <c:pt idx="2633">
                  <c:v>43.883333333332125</c:v>
                </c:pt>
                <c:pt idx="2634">
                  <c:v>43.899999999998791</c:v>
                </c:pt>
                <c:pt idx="2635">
                  <c:v>43.916666666665456</c:v>
                </c:pt>
                <c:pt idx="2636">
                  <c:v>43.933333333332122</c:v>
                </c:pt>
                <c:pt idx="2637">
                  <c:v>43.949999999998788</c:v>
                </c:pt>
                <c:pt idx="2638">
                  <c:v>43.966666666665454</c:v>
                </c:pt>
                <c:pt idx="2639">
                  <c:v>43.983333333332119</c:v>
                </c:pt>
                <c:pt idx="2640">
                  <c:v>43.999999999998785</c:v>
                </c:pt>
                <c:pt idx="2641">
                  <c:v>44.016666666665451</c:v>
                </c:pt>
                <c:pt idx="2642">
                  <c:v>44.033333333332116</c:v>
                </c:pt>
                <c:pt idx="2643">
                  <c:v>44.049999999998782</c:v>
                </c:pt>
                <c:pt idx="2644">
                  <c:v>44.066666666665448</c:v>
                </c:pt>
                <c:pt idx="2645">
                  <c:v>44.083333333332114</c:v>
                </c:pt>
                <c:pt idx="2646">
                  <c:v>44.099999999998779</c:v>
                </c:pt>
                <c:pt idx="2647">
                  <c:v>44.116666666665445</c:v>
                </c:pt>
                <c:pt idx="2648">
                  <c:v>44.133333333332111</c:v>
                </c:pt>
                <c:pt idx="2649">
                  <c:v>44.149999999998776</c:v>
                </c:pt>
                <c:pt idx="2650">
                  <c:v>44.166666666665442</c:v>
                </c:pt>
                <c:pt idx="2651">
                  <c:v>44.183333333332108</c:v>
                </c:pt>
                <c:pt idx="2652">
                  <c:v>44.199999999998774</c:v>
                </c:pt>
                <c:pt idx="2653">
                  <c:v>44.216666666665439</c:v>
                </c:pt>
                <c:pt idx="2654">
                  <c:v>44.233333333332105</c:v>
                </c:pt>
                <c:pt idx="2655">
                  <c:v>44.249999999998771</c:v>
                </c:pt>
                <c:pt idx="2656">
                  <c:v>44.266666666665436</c:v>
                </c:pt>
                <c:pt idx="2657">
                  <c:v>44.283333333332102</c:v>
                </c:pt>
                <c:pt idx="2658">
                  <c:v>44.299999999998768</c:v>
                </c:pt>
                <c:pt idx="2659">
                  <c:v>44.316666666665434</c:v>
                </c:pt>
                <c:pt idx="2660">
                  <c:v>44.333333333332099</c:v>
                </c:pt>
                <c:pt idx="2661">
                  <c:v>44.349999999998765</c:v>
                </c:pt>
                <c:pt idx="2662">
                  <c:v>44.366666666665431</c:v>
                </c:pt>
                <c:pt idx="2663">
                  <c:v>44.383333333332097</c:v>
                </c:pt>
                <c:pt idx="2664">
                  <c:v>44.399999999998762</c:v>
                </c:pt>
                <c:pt idx="2665">
                  <c:v>44.416666666665428</c:v>
                </c:pt>
                <c:pt idx="2666">
                  <c:v>44.433333333332094</c:v>
                </c:pt>
                <c:pt idx="2667">
                  <c:v>44.449999999998759</c:v>
                </c:pt>
                <c:pt idx="2668">
                  <c:v>44.466666666665425</c:v>
                </c:pt>
                <c:pt idx="2669">
                  <c:v>44.483333333332091</c:v>
                </c:pt>
                <c:pt idx="2670">
                  <c:v>44.499999999998757</c:v>
                </c:pt>
                <c:pt idx="2671">
                  <c:v>44.516666666665422</c:v>
                </c:pt>
                <c:pt idx="2672">
                  <c:v>44.533333333332088</c:v>
                </c:pt>
                <c:pt idx="2673">
                  <c:v>44.549999999998754</c:v>
                </c:pt>
                <c:pt idx="2674">
                  <c:v>44.566666666665419</c:v>
                </c:pt>
                <c:pt idx="2675">
                  <c:v>44.583333333332085</c:v>
                </c:pt>
                <c:pt idx="2676">
                  <c:v>44.599999999998751</c:v>
                </c:pt>
                <c:pt idx="2677">
                  <c:v>44.616666666665417</c:v>
                </c:pt>
                <c:pt idx="2678">
                  <c:v>44.633333333332082</c:v>
                </c:pt>
                <c:pt idx="2679">
                  <c:v>44.649999999998748</c:v>
                </c:pt>
                <c:pt idx="2680">
                  <c:v>44.666666666665414</c:v>
                </c:pt>
                <c:pt idx="2681">
                  <c:v>44.683333333332079</c:v>
                </c:pt>
                <c:pt idx="2682">
                  <c:v>44.699999999998745</c:v>
                </c:pt>
                <c:pt idx="2683">
                  <c:v>44.716666666665411</c:v>
                </c:pt>
                <c:pt idx="2684">
                  <c:v>44.733333333332077</c:v>
                </c:pt>
                <c:pt idx="2685">
                  <c:v>44.749999999998742</c:v>
                </c:pt>
                <c:pt idx="2686">
                  <c:v>44.766666666665408</c:v>
                </c:pt>
                <c:pt idx="2687">
                  <c:v>44.783333333332074</c:v>
                </c:pt>
                <c:pt idx="2688">
                  <c:v>44.799999999998739</c:v>
                </c:pt>
                <c:pt idx="2689">
                  <c:v>44.816666666665405</c:v>
                </c:pt>
                <c:pt idx="2690">
                  <c:v>44.833333333332071</c:v>
                </c:pt>
                <c:pt idx="2691">
                  <c:v>44.849999999998737</c:v>
                </c:pt>
                <c:pt idx="2692">
                  <c:v>44.866666666665402</c:v>
                </c:pt>
                <c:pt idx="2693">
                  <c:v>44.883333333332068</c:v>
                </c:pt>
                <c:pt idx="2694">
                  <c:v>44.899999999998734</c:v>
                </c:pt>
                <c:pt idx="2695">
                  <c:v>44.9166666666654</c:v>
                </c:pt>
                <c:pt idx="2696">
                  <c:v>44.933333333332065</c:v>
                </c:pt>
                <c:pt idx="2697">
                  <c:v>44.949999999998731</c:v>
                </c:pt>
                <c:pt idx="2698">
                  <c:v>44.966666666665397</c:v>
                </c:pt>
                <c:pt idx="2699">
                  <c:v>44.983333333332062</c:v>
                </c:pt>
                <c:pt idx="2700">
                  <c:v>44.999999999998728</c:v>
                </c:pt>
                <c:pt idx="2701">
                  <c:v>45.016666666665394</c:v>
                </c:pt>
                <c:pt idx="2702">
                  <c:v>45.03333333333206</c:v>
                </c:pt>
                <c:pt idx="2703">
                  <c:v>45.049999999998725</c:v>
                </c:pt>
                <c:pt idx="2704">
                  <c:v>45.066666666665391</c:v>
                </c:pt>
                <c:pt idx="2705">
                  <c:v>45.083333333332057</c:v>
                </c:pt>
                <c:pt idx="2706">
                  <c:v>45.099999999998722</c:v>
                </c:pt>
                <c:pt idx="2707">
                  <c:v>45.116666666665388</c:v>
                </c:pt>
                <c:pt idx="2708">
                  <c:v>45.133333333332054</c:v>
                </c:pt>
                <c:pt idx="2709">
                  <c:v>45.14999999999872</c:v>
                </c:pt>
                <c:pt idx="2710">
                  <c:v>45.166666666665385</c:v>
                </c:pt>
                <c:pt idx="2711">
                  <c:v>45.183333333332051</c:v>
                </c:pt>
                <c:pt idx="2712">
                  <c:v>45.199999999998717</c:v>
                </c:pt>
                <c:pt idx="2713">
                  <c:v>45.216666666665382</c:v>
                </c:pt>
                <c:pt idx="2714">
                  <c:v>45.233333333332048</c:v>
                </c:pt>
                <c:pt idx="2715">
                  <c:v>45.249999999998714</c:v>
                </c:pt>
                <c:pt idx="2716">
                  <c:v>45.26666666666538</c:v>
                </c:pt>
                <c:pt idx="2717">
                  <c:v>45.283333333332045</c:v>
                </c:pt>
                <c:pt idx="2718">
                  <c:v>45.299999999998711</c:v>
                </c:pt>
                <c:pt idx="2719">
                  <c:v>45.316666666665377</c:v>
                </c:pt>
                <c:pt idx="2720">
                  <c:v>45.333333333332043</c:v>
                </c:pt>
                <c:pt idx="2721">
                  <c:v>45.349999999998708</c:v>
                </c:pt>
                <c:pt idx="2722">
                  <c:v>45.366666666665374</c:v>
                </c:pt>
                <c:pt idx="2723">
                  <c:v>45.38333333333204</c:v>
                </c:pt>
                <c:pt idx="2724">
                  <c:v>45.399999999998705</c:v>
                </c:pt>
                <c:pt idx="2725">
                  <c:v>45.416666666665371</c:v>
                </c:pt>
                <c:pt idx="2726">
                  <c:v>45.433333333332037</c:v>
                </c:pt>
                <c:pt idx="2727">
                  <c:v>45.449999999998703</c:v>
                </c:pt>
                <c:pt idx="2728">
                  <c:v>45.466666666665368</c:v>
                </c:pt>
                <c:pt idx="2729">
                  <c:v>45.483333333332034</c:v>
                </c:pt>
                <c:pt idx="2730">
                  <c:v>45.4999999999987</c:v>
                </c:pt>
                <c:pt idx="2731">
                  <c:v>45.516666666665365</c:v>
                </c:pt>
                <c:pt idx="2732">
                  <c:v>45.533333333332031</c:v>
                </c:pt>
                <c:pt idx="2733">
                  <c:v>45.549999999998697</c:v>
                </c:pt>
                <c:pt idx="2734">
                  <c:v>45.566666666665363</c:v>
                </c:pt>
                <c:pt idx="2735">
                  <c:v>45.583333333332028</c:v>
                </c:pt>
                <c:pt idx="2736">
                  <c:v>45.599999999998694</c:v>
                </c:pt>
                <c:pt idx="2737">
                  <c:v>45.61666666666536</c:v>
                </c:pt>
                <c:pt idx="2738">
                  <c:v>45.633333333332025</c:v>
                </c:pt>
                <c:pt idx="2739">
                  <c:v>45.649999999998691</c:v>
                </c:pt>
                <c:pt idx="2740">
                  <c:v>45.666666666665357</c:v>
                </c:pt>
                <c:pt idx="2741">
                  <c:v>45.683333333332023</c:v>
                </c:pt>
                <c:pt idx="2742">
                  <c:v>45.699999999998688</c:v>
                </c:pt>
                <c:pt idx="2743">
                  <c:v>45.716666666665354</c:v>
                </c:pt>
                <c:pt idx="2744">
                  <c:v>45.73333333333202</c:v>
                </c:pt>
                <c:pt idx="2745">
                  <c:v>45.749999999998685</c:v>
                </c:pt>
                <c:pt idx="2746">
                  <c:v>45.766666666665351</c:v>
                </c:pt>
                <c:pt idx="2747">
                  <c:v>45.783333333332017</c:v>
                </c:pt>
                <c:pt idx="2748">
                  <c:v>45.799999999998683</c:v>
                </c:pt>
                <c:pt idx="2749">
                  <c:v>45.816666666665348</c:v>
                </c:pt>
                <c:pt idx="2750">
                  <c:v>45.833333333332014</c:v>
                </c:pt>
                <c:pt idx="2751">
                  <c:v>45.84999999999868</c:v>
                </c:pt>
                <c:pt idx="2752">
                  <c:v>45.866666666665346</c:v>
                </c:pt>
                <c:pt idx="2753">
                  <c:v>45.883333333332011</c:v>
                </c:pt>
                <c:pt idx="2754">
                  <c:v>45.899999999998677</c:v>
                </c:pt>
                <c:pt idx="2755">
                  <c:v>45.916666666665343</c:v>
                </c:pt>
                <c:pt idx="2756">
                  <c:v>45.933333333332008</c:v>
                </c:pt>
                <c:pt idx="2757">
                  <c:v>45.949999999998674</c:v>
                </c:pt>
                <c:pt idx="2758">
                  <c:v>45.96666666666534</c:v>
                </c:pt>
                <c:pt idx="2759">
                  <c:v>45.983333333332006</c:v>
                </c:pt>
                <c:pt idx="2760">
                  <c:v>45.999999999998671</c:v>
                </c:pt>
                <c:pt idx="2761">
                  <c:v>46.016666666665337</c:v>
                </c:pt>
                <c:pt idx="2762">
                  <c:v>46.033333333332003</c:v>
                </c:pt>
                <c:pt idx="2763">
                  <c:v>46.049999999998668</c:v>
                </c:pt>
                <c:pt idx="2764">
                  <c:v>46.066666666665334</c:v>
                </c:pt>
                <c:pt idx="2765">
                  <c:v>46.083333333332</c:v>
                </c:pt>
                <c:pt idx="2766">
                  <c:v>46.099999999998666</c:v>
                </c:pt>
                <c:pt idx="2767">
                  <c:v>46.116666666665331</c:v>
                </c:pt>
                <c:pt idx="2768">
                  <c:v>46.133333333331997</c:v>
                </c:pt>
                <c:pt idx="2769">
                  <c:v>46.149999999998663</c:v>
                </c:pt>
                <c:pt idx="2770">
                  <c:v>46.166666666665328</c:v>
                </c:pt>
                <c:pt idx="2771">
                  <c:v>46.183333333331994</c:v>
                </c:pt>
                <c:pt idx="2772">
                  <c:v>46.19999999999866</c:v>
                </c:pt>
                <c:pt idx="2773">
                  <c:v>46.216666666665326</c:v>
                </c:pt>
                <c:pt idx="2774">
                  <c:v>46.233333333331991</c:v>
                </c:pt>
                <c:pt idx="2775">
                  <c:v>46.249999999998657</c:v>
                </c:pt>
                <c:pt idx="2776">
                  <c:v>46.266666666665323</c:v>
                </c:pt>
                <c:pt idx="2777">
                  <c:v>46.283333333331989</c:v>
                </c:pt>
                <c:pt idx="2778">
                  <c:v>46.299999999998654</c:v>
                </c:pt>
                <c:pt idx="2779">
                  <c:v>46.31666666666532</c:v>
                </c:pt>
                <c:pt idx="2780">
                  <c:v>46.333333333331986</c:v>
                </c:pt>
                <c:pt idx="2781">
                  <c:v>46.349999999998651</c:v>
                </c:pt>
                <c:pt idx="2782">
                  <c:v>46.366666666665317</c:v>
                </c:pt>
                <c:pt idx="2783">
                  <c:v>46.383333333331983</c:v>
                </c:pt>
                <c:pt idx="2784">
                  <c:v>46.399999999998649</c:v>
                </c:pt>
                <c:pt idx="2785">
                  <c:v>46.416666666665314</c:v>
                </c:pt>
                <c:pt idx="2786">
                  <c:v>46.43333333333198</c:v>
                </c:pt>
                <c:pt idx="2787">
                  <c:v>46.449999999998646</c:v>
                </c:pt>
                <c:pt idx="2788">
                  <c:v>46.466666666665311</c:v>
                </c:pt>
                <c:pt idx="2789">
                  <c:v>46.483333333331977</c:v>
                </c:pt>
                <c:pt idx="2790">
                  <c:v>46.499999999998643</c:v>
                </c:pt>
                <c:pt idx="2791">
                  <c:v>46.516666666665309</c:v>
                </c:pt>
                <c:pt idx="2792">
                  <c:v>46.533333333331974</c:v>
                </c:pt>
                <c:pt idx="2793">
                  <c:v>46.54999999999864</c:v>
                </c:pt>
                <c:pt idx="2794">
                  <c:v>46.566666666665306</c:v>
                </c:pt>
                <c:pt idx="2795">
                  <c:v>46.583333333331971</c:v>
                </c:pt>
                <c:pt idx="2796">
                  <c:v>46.599999999998637</c:v>
                </c:pt>
                <c:pt idx="2797">
                  <c:v>46.616666666665303</c:v>
                </c:pt>
                <c:pt idx="2798">
                  <c:v>46.633333333331969</c:v>
                </c:pt>
                <c:pt idx="2799">
                  <c:v>46.649999999998634</c:v>
                </c:pt>
                <c:pt idx="2800">
                  <c:v>46.6666666666653</c:v>
                </c:pt>
                <c:pt idx="2801">
                  <c:v>46.683333333331966</c:v>
                </c:pt>
                <c:pt idx="2802">
                  <c:v>46.699999999998631</c:v>
                </c:pt>
                <c:pt idx="2803">
                  <c:v>46.716666666665297</c:v>
                </c:pt>
                <c:pt idx="2804">
                  <c:v>46.733333333331963</c:v>
                </c:pt>
                <c:pt idx="2805">
                  <c:v>46.749999999998629</c:v>
                </c:pt>
                <c:pt idx="2806">
                  <c:v>46.766666666665294</c:v>
                </c:pt>
                <c:pt idx="2807">
                  <c:v>46.78333333333196</c:v>
                </c:pt>
                <c:pt idx="2808">
                  <c:v>46.799999999998626</c:v>
                </c:pt>
                <c:pt idx="2809">
                  <c:v>46.816666666665292</c:v>
                </c:pt>
                <c:pt idx="2810">
                  <c:v>46.833333333331957</c:v>
                </c:pt>
                <c:pt idx="2811">
                  <c:v>46.849999999998623</c:v>
                </c:pt>
                <c:pt idx="2812">
                  <c:v>46.866666666665289</c:v>
                </c:pt>
                <c:pt idx="2813">
                  <c:v>46.883333333331954</c:v>
                </c:pt>
                <c:pt idx="2814">
                  <c:v>46.89999999999862</c:v>
                </c:pt>
                <c:pt idx="2815">
                  <c:v>46.916666666665286</c:v>
                </c:pt>
                <c:pt idx="2816">
                  <c:v>46.933333333331952</c:v>
                </c:pt>
                <c:pt idx="2817">
                  <c:v>46.949999999998617</c:v>
                </c:pt>
                <c:pt idx="2818">
                  <c:v>46.966666666665283</c:v>
                </c:pt>
                <c:pt idx="2819">
                  <c:v>46.983333333331949</c:v>
                </c:pt>
                <c:pt idx="2820">
                  <c:v>46.999999999998614</c:v>
                </c:pt>
                <c:pt idx="2821">
                  <c:v>47.01666666666528</c:v>
                </c:pt>
                <c:pt idx="2822">
                  <c:v>47.033333333331946</c:v>
                </c:pt>
                <c:pt idx="2823">
                  <c:v>47.049999999998612</c:v>
                </c:pt>
                <c:pt idx="2824">
                  <c:v>47.066666666665277</c:v>
                </c:pt>
                <c:pt idx="2825">
                  <c:v>47.083333333331943</c:v>
                </c:pt>
                <c:pt idx="2826">
                  <c:v>47.099999999998609</c:v>
                </c:pt>
                <c:pt idx="2827">
                  <c:v>47.116666666665274</c:v>
                </c:pt>
                <c:pt idx="2828">
                  <c:v>47.13333333333194</c:v>
                </c:pt>
                <c:pt idx="2829">
                  <c:v>47.149999999998606</c:v>
                </c:pt>
                <c:pt idx="2830">
                  <c:v>47.166666666665272</c:v>
                </c:pt>
                <c:pt idx="2831">
                  <c:v>47.183333333331937</c:v>
                </c:pt>
                <c:pt idx="2832">
                  <c:v>47.199999999998603</c:v>
                </c:pt>
                <c:pt idx="2833">
                  <c:v>47.216666666665269</c:v>
                </c:pt>
                <c:pt idx="2834">
                  <c:v>47.233333333331935</c:v>
                </c:pt>
                <c:pt idx="2835">
                  <c:v>47.2499999999986</c:v>
                </c:pt>
                <c:pt idx="2836">
                  <c:v>47.266666666665266</c:v>
                </c:pt>
                <c:pt idx="2837">
                  <c:v>47.283333333331932</c:v>
                </c:pt>
                <c:pt idx="2838">
                  <c:v>47.299999999998597</c:v>
                </c:pt>
                <c:pt idx="2839">
                  <c:v>47.316666666665263</c:v>
                </c:pt>
                <c:pt idx="2840">
                  <c:v>47.333333333331929</c:v>
                </c:pt>
                <c:pt idx="2841">
                  <c:v>47.349999999998595</c:v>
                </c:pt>
                <c:pt idx="2842">
                  <c:v>47.36666666666526</c:v>
                </c:pt>
                <c:pt idx="2843">
                  <c:v>47.383333333331926</c:v>
                </c:pt>
                <c:pt idx="2844">
                  <c:v>47.399999999998592</c:v>
                </c:pt>
                <c:pt idx="2845">
                  <c:v>47.416666666665257</c:v>
                </c:pt>
                <c:pt idx="2846">
                  <c:v>47.433333333331923</c:v>
                </c:pt>
                <c:pt idx="2847">
                  <c:v>47.449999999998589</c:v>
                </c:pt>
                <c:pt idx="2848">
                  <c:v>47.466666666665255</c:v>
                </c:pt>
                <c:pt idx="2849">
                  <c:v>47.48333333333192</c:v>
                </c:pt>
                <c:pt idx="2850">
                  <c:v>47.499999999998586</c:v>
                </c:pt>
                <c:pt idx="2851">
                  <c:v>47.516666666665252</c:v>
                </c:pt>
                <c:pt idx="2852">
                  <c:v>47.533333333331917</c:v>
                </c:pt>
                <c:pt idx="2853">
                  <c:v>47.549999999998583</c:v>
                </c:pt>
                <c:pt idx="2854">
                  <c:v>47.566666666665249</c:v>
                </c:pt>
                <c:pt idx="2855">
                  <c:v>47.583333333331915</c:v>
                </c:pt>
                <c:pt idx="2856">
                  <c:v>47.59999999999858</c:v>
                </c:pt>
                <c:pt idx="2857">
                  <c:v>47.616666666665246</c:v>
                </c:pt>
                <c:pt idx="2858">
                  <c:v>47.633333333331912</c:v>
                </c:pt>
                <c:pt idx="2859">
                  <c:v>47.649999999998577</c:v>
                </c:pt>
                <c:pt idx="2860">
                  <c:v>47.666666666665243</c:v>
                </c:pt>
                <c:pt idx="2861">
                  <c:v>47.683333333331909</c:v>
                </c:pt>
                <c:pt idx="2862">
                  <c:v>47.699999999998575</c:v>
                </c:pt>
                <c:pt idx="2863">
                  <c:v>47.71666666666524</c:v>
                </c:pt>
                <c:pt idx="2864">
                  <c:v>47.733333333331906</c:v>
                </c:pt>
                <c:pt idx="2865">
                  <c:v>47.749999999998572</c:v>
                </c:pt>
                <c:pt idx="2866">
                  <c:v>47.766666666665238</c:v>
                </c:pt>
                <c:pt idx="2867">
                  <c:v>47.783333333331903</c:v>
                </c:pt>
                <c:pt idx="2868">
                  <c:v>47.799999999998569</c:v>
                </c:pt>
                <c:pt idx="2869">
                  <c:v>47.816666666665235</c:v>
                </c:pt>
                <c:pt idx="2870">
                  <c:v>47.8333333333319</c:v>
                </c:pt>
                <c:pt idx="2871">
                  <c:v>47.849999999998566</c:v>
                </c:pt>
                <c:pt idx="2872">
                  <c:v>47.866666666665232</c:v>
                </c:pt>
                <c:pt idx="2873">
                  <c:v>47.883333333331898</c:v>
                </c:pt>
                <c:pt idx="2874">
                  <c:v>47.899999999998563</c:v>
                </c:pt>
                <c:pt idx="2875">
                  <c:v>47.916666666665229</c:v>
                </c:pt>
                <c:pt idx="2876">
                  <c:v>47.933333333331895</c:v>
                </c:pt>
                <c:pt idx="2877">
                  <c:v>47.94999999999856</c:v>
                </c:pt>
                <c:pt idx="2878">
                  <c:v>47.966666666665226</c:v>
                </c:pt>
                <c:pt idx="2879">
                  <c:v>47.983333333331892</c:v>
                </c:pt>
                <c:pt idx="2880">
                  <c:v>47.999999999998558</c:v>
                </c:pt>
                <c:pt idx="2881">
                  <c:v>48.016666666665223</c:v>
                </c:pt>
                <c:pt idx="2882">
                  <c:v>48.033333333331889</c:v>
                </c:pt>
                <c:pt idx="2883">
                  <c:v>48.049999999998555</c:v>
                </c:pt>
                <c:pt idx="2884">
                  <c:v>48.06666666666522</c:v>
                </c:pt>
                <c:pt idx="2885">
                  <c:v>48.083333333331886</c:v>
                </c:pt>
                <c:pt idx="2886">
                  <c:v>48.099999999998552</c:v>
                </c:pt>
                <c:pt idx="2887">
                  <c:v>48.116666666665218</c:v>
                </c:pt>
                <c:pt idx="2888">
                  <c:v>48.133333333331883</c:v>
                </c:pt>
                <c:pt idx="2889">
                  <c:v>48.149999999998549</c:v>
                </c:pt>
                <c:pt idx="2890">
                  <c:v>48.166666666665215</c:v>
                </c:pt>
                <c:pt idx="2891">
                  <c:v>48.183333333331881</c:v>
                </c:pt>
                <c:pt idx="2892">
                  <c:v>48.199999999998546</c:v>
                </c:pt>
                <c:pt idx="2893">
                  <c:v>48.216666666665212</c:v>
                </c:pt>
                <c:pt idx="2894">
                  <c:v>48.233333333331878</c:v>
                </c:pt>
                <c:pt idx="2895">
                  <c:v>48.249999999998543</c:v>
                </c:pt>
                <c:pt idx="2896">
                  <c:v>48.266666666665209</c:v>
                </c:pt>
                <c:pt idx="2897">
                  <c:v>48.283333333331875</c:v>
                </c:pt>
                <c:pt idx="2898">
                  <c:v>48.299999999998541</c:v>
                </c:pt>
                <c:pt idx="2899">
                  <c:v>48.316666666665206</c:v>
                </c:pt>
                <c:pt idx="2900">
                  <c:v>48.333333333331872</c:v>
                </c:pt>
                <c:pt idx="2901">
                  <c:v>48.349999999998538</c:v>
                </c:pt>
                <c:pt idx="2902">
                  <c:v>48.366666666665203</c:v>
                </c:pt>
                <c:pt idx="2903">
                  <c:v>48.383333333331869</c:v>
                </c:pt>
                <c:pt idx="2904">
                  <c:v>48.399999999998535</c:v>
                </c:pt>
                <c:pt idx="2905">
                  <c:v>48.416666666665201</c:v>
                </c:pt>
                <c:pt idx="2906">
                  <c:v>48.433333333331866</c:v>
                </c:pt>
                <c:pt idx="2907">
                  <c:v>48.449999999998532</c:v>
                </c:pt>
                <c:pt idx="2908">
                  <c:v>48.466666666665198</c:v>
                </c:pt>
                <c:pt idx="2909">
                  <c:v>48.483333333331863</c:v>
                </c:pt>
                <c:pt idx="2910">
                  <c:v>48.499999999998529</c:v>
                </c:pt>
                <c:pt idx="2911">
                  <c:v>48.516666666665195</c:v>
                </c:pt>
                <c:pt idx="2912">
                  <c:v>48.533333333331861</c:v>
                </c:pt>
                <c:pt idx="2913">
                  <c:v>48.549999999998526</c:v>
                </c:pt>
                <c:pt idx="2914">
                  <c:v>48.566666666665192</c:v>
                </c:pt>
                <c:pt idx="2915">
                  <c:v>48.583333333331858</c:v>
                </c:pt>
                <c:pt idx="2916">
                  <c:v>48.599999999998523</c:v>
                </c:pt>
                <c:pt idx="2917">
                  <c:v>48.616666666665189</c:v>
                </c:pt>
                <c:pt idx="2918">
                  <c:v>48.633333333331855</c:v>
                </c:pt>
                <c:pt idx="2919">
                  <c:v>48.649999999998521</c:v>
                </c:pt>
                <c:pt idx="2920">
                  <c:v>48.666666666665186</c:v>
                </c:pt>
                <c:pt idx="2921">
                  <c:v>48.683333333331852</c:v>
                </c:pt>
                <c:pt idx="2922">
                  <c:v>48.699999999998518</c:v>
                </c:pt>
                <c:pt idx="2923">
                  <c:v>48.716666666665184</c:v>
                </c:pt>
                <c:pt idx="2924">
                  <c:v>48.733333333331849</c:v>
                </c:pt>
                <c:pt idx="2925">
                  <c:v>48.749999999998515</c:v>
                </c:pt>
                <c:pt idx="2926">
                  <c:v>48.766666666665181</c:v>
                </c:pt>
                <c:pt idx="2927">
                  <c:v>48.783333333331846</c:v>
                </c:pt>
                <c:pt idx="2928">
                  <c:v>48.799999999998512</c:v>
                </c:pt>
                <c:pt idx="2929">
                  <c:v>48.816666666665178</c:v>
                </c:pt>
                <c:pt idx="2930">
                  <c:v>48.833333333331844</c:v>
                </c:pt>
                <c:pt idx="2931">
                  <c:v>48.849999999998509</c:v>
                </c:pt>
                <c:pt idx="2932">
                  <c:v>48.866666666665175</c:v>
                </c:pt>
                <c:pt idx="2933">
                  <c:v>48.883333333331841</c:v>
                </c:pt>
                <c:pt idx="2934">
                  <c:v>48.899999999998506</c:v>
                </c:pt>
                <c:pt idx="2935">
                  <c:v>48.916666666665172</c:v>
                </c:pt>
                <c:pt idx="2936">
                  <c:v>48.933333333331838</c:v>
                </c:pt>
                <c:pt idx="2937">
                  <c:v>48.949999999998504</c:v>
                </c:pt>
                <c:pt idx="2938">
                  <c:v>48.966666666665169</c:v>
                </c:pt>
                <c:pt idx="2939">
                  <c:v>48.983333333331835</c:v>
                </c:pt>
                <c:pt idx="2940">
                  <c:v>48.999999999998501</c:v>
                </c:pt>
                <c:pt idx="2941">
                  <c:v>49.016666666665166</c:v>
                </c:pt>
                <c:pt idx="2942">
                  <c:v>49.033333333331832</c:v>
                </c:pt>
                <c:pt idx="2943">
                  <c:v>49.049999999998498</c:v>
                </c:pt>
                <c:pt idx="2944">
                  <c:v>49.066666666665164</c:v>
                </c:pt>
                <c:pt idx="2945">
                  <c:v>49.083333333331829</c:v>
                </c:pt>
                <c:pt idx="2946">
                  <c:v>49.099999999998495</c:v>
                </c:pt>
                <c:pt idx="2947">
                  <c:v>49.116666666665161</c:v>
                </c:pt>
                <c:pt idx="2948">
                  <c:v>49.133333333331827</c:v>
                </c:pt>
                <c:pt idx="2949">
                  <c:v>49.149999999998492</c:v>
                </c:pt>
                <c:pt idx="2950">
                  <c:v>49.166666666665158</c:v>
                </c:pt>
                <c:pt idx="2951">
                  <c:v>49.183333333331824</c:v>
                </c:pt>
                <c:pt idx="2952">
                  <c:v>49.199999999998489</c:v>
                </c:pt>
                <c:pt idx="2953">
                  <c:v>49.216666666665155</c:v>
                </c:pt>
                <c:pt idx="2954">
                  <c:v>49.233333333331821</c:v>
                </c:pt>
                <c:pt idx="2955">
                  <c:v>49.249999999998487</c:v>
                </c:pt>
                <c:pt idx="2956">
                  <c:v>49.266666666665152</c:v>
                </c:pt>
                <c:pt idx="2957">
                  <c:v>49.283333333331818</c:v>
                </c:pt>
                <c:pt idx="2958">
                  <c:v>49.299999999998484</c:v>
                </c:pt>
                <c:pt idx="2959">
                  <c:v>49.316666666665149</c:v>
                </c:pt>
                <c:pt idx="2960">
                  <c:v>49.333333333331815</c:v>
                </c:pt>
                <c:pt idx="2961">
                  <c:v>49.349999999998481</c:v>
                </c:pt>
                <c:pt idx="2962">
                  <c:v>49.366666666665147</c:v>
                </c:pt>
                <c:pt idx="2963">
                  <c:v>49.383333333331812</c:v>
                </c:pt>
                <c:pt idx="2964">
                  <c:v>49.399999999998478</c:v>
                </c:pt>
                <c:pt idx="2965">
                  <c:v>49.416666666665144</c:v>
                </c:pt>
                <c:pt idx="2966">
                  <c:v>49.433333333331809</c:v>
                </c:pt>
                <c:pt idx="2967">
                  <c:v>49.449999999998475</c:v>
                </c:pt>
                <c:pt idx="2968">
                  <c:v>49.466666666665141</c:v>
                </c:pt>
                <c:pt idx="2969">
                  <c:v>49.483333333331807</c:v>
                </c:pt>
                <c:pt idx="2970">
                  <c:v>49.499999999998472</c:v>
                </c:pt>
                <c:pt idx="2971">
                  <c:v>49.516666666665138</c:v>
                </c:pt>
                <c:pt idx="2972">
                  <c:v>49.533333333331804</c:v>
                </c:pt>
                <c:pt idx="2973">
                  <c:v>49.549999999998469</c:v>
                </c:pt>
                <c:pt idx="2974">
                  <c:v>49.566666666665135</c:v>
                </c:pt>
                <c:pt idx="2975">
                  <c:v>49.583333333331801</c:v>
                </c:pt>
                <c:pt idx="2976">
                  <c:v>49.599999999998467</c:v>
                </c:pt>
                <c:pt idx="2977">
                  <c:v>49.616666666665132</c:v>
                </c:pt>
                <c:pt idx="2978">
                  <c:v>49.633333333331798</c:v>
                </c:pt>
                <c:pt idx="2979">
                  <c:v>49.649999999998464</c:v>
                </c:pt>
                <c:pt idx="2980">
                  <c:v>49.66666666666513</c:v>
                </c:pt>
                <c:pt idx="2981">
                  <c:v>49.683333333331795</c:v>
                </c:pt>
                <c:pt idx="2982">
                  <c:v>49.699999999998461</c:v>
                </c:pt>
                <c:pt idx="2983">
                  <c:v>49.716666666665127</c:v>
                </c:pt>
                <c:pt idx="2984">
                  <c:v>49.733333333331792</c:v>
                </c:pt>
                <c:pt idx="2985">
                  <c:v>49.749999999998458</c:v>
                </c:pt>
                <c:pt idx="2986">
                  <c:v>49.766666666665124</c:v>
                </c:pt>
                <c:pt idx="2987">
                  <c:v>49.78333333333179</c:v>
                </c:pt>
                <c:pt idx="2988">
                  <c:v>49.799999999998455</c:v>
                </c:pt>
                <c:pt idx="2989">
                  <c:v>49.816666666665121</c:v>
                </c:pt>
                <c:pt idx="2990">
                  <c:v>49.833333333331787</c:v>
                </c:pt>
                <c:pt idx="2991">
                  <c:v>49.849999999998452</c:v>
                </c:pt>
                <c:pt idx="2992">
                  <c:v>49.866666666665118</c:v>
                </c:pt>
                <c:pt idx="2993">
                  <c:v>49.883333333331784</c:v>
                </c:pt>
                <c:pt idx="2994">
                  <c:v>49.89999999999845</c:v>
                </c:pt>
                <c:pt idx="2995">
                  <c:v>49.916666666665115</c:v>
                </c:pt>
                <c:pt idx="2996">
                  <c:v>49.933333333331781</c:v>
                </c:pt>
                <c:pt idx="2997">
                  <c:v>49.949999999998447</c:v>
                </c:pt>
                <c:pt idx="2998">
                  <c:v>49.966666666665112</c:v>
                </c:pt>
                <c:pt idx="2999">
                  <c:v>49.983333333331778</c:v>
                </c:pt>
                <c:pt idx="3000">
                  <c:v>49.999999999998444</c:v>
                </c:pt>
                <c:pt idx="3001">
                  <c:v>50.01666666666511</c:v>
                </c:pt>
                <c:pt idx="3002">
                  <c:v>50.033333333331775</c:v>
                </c:pt>
                <c:pt idx="3003">
                  <c:v>50.049999999998441</c:v>
                </c:pt>
                <c:pt idx="3004">
                  <c:v>50.066666666665107</c:v>
                </c:pt>
                <c:pt idx="3005">
                  <c:v>50.083333333331773</c:v>
                </c:pt>
                <c:pt idx="3006">
                  <c:v>50.099999999998438</c:v>
                </c:pt>
                <c:pt idx="3007">
                  <c:v>50.116666666665104</c:v>
                </c:pt>
                <c:pt idx="3008">
                  <c:v>50.13333333333177</c:v>
                </c:pt>
                <c:pt idx="3009">
                  <c:v>50.149999999998435</c:v>
                </c:pt>
                <c:pt idx="3010">
                  <c:v>50.166666666665101</c:v>
                </c:pt>
                <c:pt idx="3011">
                  <c:v>50.183333333331767</c:v>
                </c:pt>
                <c:pt idx="3012">
                  <c:v>50.199999999998433</c:v>
                </c:pt>
                <c:pt idx="3013">
                  <c:v>50.216666666665098</c:v>
                </c:pt>
                <c:pt idx="3014">
                  <c:v>50.233333333331764</c:v>
                </c:pt>
                <c:pt idx="3015">
                  <c:v>50.24999999999843</c:v>
                </c:pt>
                <c:pt idx="3016">
                  <c:v>50.266666666665095</c:v>
                </c:pt>
                <c:pt idx="3017">
                  <c:v>50.283333333331761</c:v>
                </c:pt>
                <c:pt idx="3018">
                  <c:v>50.299999999998427</c:v>
                </c:pt>
                <c:pt idx="3019">
                  <c:v>50.316666666665093</c:v>
                </c:pt>
                <c:pt idx="3020">
                  <c:v>50.333333333331758</c:v>
                </c:pt>
                <c:pt idx="3021">
                  <c:v>50.349999999998424</c:v>
                </c:pt>
                <c:pt idx="3022">
                  <c:v>50.36666666666509</c:v>
                </c:pt>
                <c:pt idx="3023">
                  <c:v>50.383333333331755</c:v>
                </c:pt>
                <c:pt idx="3024">
                  <c:v>50.399999999998421</c:v>
                </c:pt>
                <c:pt idx="3025">
                  <c:v>50.416666666665087</c:v>
                </c:pt>
                <c:pt idx="3026">
                  <c:v>50.433333333331753</c:v>
                </c:pt>
                <c:pt idx="3027">
                  <c:v>50.449999999998418</c:v>
                </c:pt>
                <c:pt idx="3028">
                  <c:v>50.466666666665084</c:v>
                </c:pt>
                <c:pt idx="3029">
                  <c:v>50.48333333333175</c:v>
                </c:pt>
                <c:pt idx="3030">
                  <c:v>50.499999999998415</c:v>
                </c:pt>
                <c:pt idx="3031">
                  <c:v>50.516666666665081</c:v>
                </c:pt>
                <c:pt idx="3032">
                  <c:v>50.533333333331747</c:v>
                </c:pt>
                <c:pt idx="3033">
                  <c:v>50.549999999998413</c:v>
                </c:pt>
                <c:pt idx="3034">
                  <c:v>50.566666666665078</c:v>
                </c:pt>
                <c:pt idx="3035">
                  <c:v>50.583333333331744</c:v>
                </c:pt>
                <c:pt idx="3036">
                  <c:v>50.59999999999841</c:v>
                </c:pt>
                <c:pt idx="3037">
                  <c:v>50.616666666665076</c:v>
                </c:pt>
                <c:pt idx="3038">
                  <c:v>50.633333333331741</c:v>
                </c:pt>
                <c:pt idx="3039">
                  <c:v>50.649999999998407</c:v>
                </c:pt>
                <c:pt idx="3040">
                  <c:v>50.666666666665073</c:v>
                </c:pt>
                <c:pt idx="3041">
                  <c:v>50.683333333331738</c:v>
                </c:pt>
                <c:pt idx="3042">
                  <c:v>50.699999999998404</c:v>
                </c:pt>
                <c:pt idx="3043">
                  <c:v>50.71666666666507</c:v>
                </c:pt>
                <c:pt idx="3044">
                  <c:v>50.733333333331736</c:v>
                </c:pt>
                <c:pt idx="3045">
                  <c:v>50.749999999998401</c:v>
                </c:pt>
                <c:pt idx="3046">
                  <c:v>50.766666666665067</c:v>
                </c:pt>
                <c:pt idx="3047">
                  <c:v>50.783333333331733</c:v>
                </c:pt>
                <c:pt idx="3048">
                  <c:v>50.799999999998398</c:v>
                </c:pt>
                <c:pt idx="3049">
                  <c:v>50.816666666665064</c:v>
                </c:pt>
                <c:pt idx="3050">
                  <c:v>50.83333333333173</c:v>
                </c:pt>
                <c:pt idx="3051">
                  <c:v>50.849999999998396</c:v>
                </c:pt>
                <c:pt idx="3052">
                  <c:v>50.866666666665061</c:v>
                </c:pt>
                <c:pt idx="3053">
                  <c:v>50.883333333331727</c:v>
                </c:pt>
                <c:pt idx="3054">
                  <c:v>50.899999999998393</c:v>
                </c:pt>
                <c:pt idx="3055">
                  <c:v>50.916666666665058</c:v>
                </c:pt>
                <c:pt idx="3056">
                  <c:v>50.933333333331724</c:v>
                </c:pt>
                <c:pt idx="3057">
                  <c:v>50.94999999999839</c:v>
                </c:pt>
                <c:pt idx="3058">
                  <c:v>50.966666666665056</c:v>
                </c:pt>
                <c:pt idx="3059">
                  <c:v>50.983333333331721</c:v>
                </c:pt>
                <c:pt idx="3060">
                  <c:v>50.999999999998387</c:v>
                </c:pt>
                <c:pt idx="3061">
                  <c:v>51.016666666665053</c:v>
                </c:pt>
                <c:pt idx="3062">
                  <c:v>51.033333333331719</c:v>
                </c:pt>
                <c:pt idx="3063">
                  <c:v>51.049999999998384</c:v>
                </c:pt>
                <c:pt idx="3064">
                  <c:v>51.06666666666505</c:v>
                </c:pt>
                <c:pt idx="3065">
                  <c:v>51.083333333331716</c:v>
                </c:pt>
                <c:pt idx="3066">
                  <c:v>51.099999999998381</c:v>
                </c:pt>
                <c:pt idx="3067">
                  <c:v>51.116666666665047</c:v>
                </c:pt>
                <c:pt idx="3068">
                  <c:v>51.133333333331713</c:v>
                </c:pt>
                <c:pt idx="3069">
                  <c:v>51.149999999998379</c:v>
                </c:pt>
                <c:pt idx="3070">
                  <c:v>51.166666666665044</c:v>
                </c:pt>
                <c:pt idx="3071">
                  <c:v>51.18333333333171</c:v>
                </c:pt>
                <c:pt idx="3072">
                  <c:v>51.199999999998376</c:v>
                </c:pt>
                <c:pt idx="3073">
                  <c:v>51.216666666665041</c:v>
                </c:pt>
                <c:pt idx="3074">
                  <c:v>51.233333333331707</c:v>
                </c:pt>
                <c:pt idx="3075">
                  <c:v>51.249999999998373</c:v>
                </c:pt>
                <c:pt idx="3076">
                  <c:v>51.266666666665039</c:v>
                </c:pt>
                <c:pt idx="3077">
                  <c:v>51.283333333331704</c:v>
                </c:pt>
                <c:pt idx="3078">
                  <c:v>51.29999999999837</c:v>
                </c:pt>
                <c:pt idx="3079">
                  <c:v>51.316666666665036</c:v>
                </c:pt>
                <c:pt idx="3080">
                  <c:v>51.333333333331701</c:v>
                </c:pt>
                <c:pt idx="3081">
                  <c:v>51.349999999998367</c:v>
                </c:pt>
                <c:pt idx="3082">
                  <c:v>51.366666666665033</c:v>
                </c:pt>
                <c:pt idx="3083">
                  <c:v>51.383333333331699</c:v>
                </c:pt>
                <c:pt idx="3084">
                  <c:v>51.399999999998364</c:v>
                </c:pt>
                <c:pt idx="3085">
                  <c:v>51.41666666666503</c:v>
                </c:pt>
                <c:pt idx="3086">
                  <c:v>51.433333333331696</c:v>
                </c:pt>
                <c:pt idx="3087">
                  <c:v>51.449999999998361</c:v>
                </c:pt>
                <c:pt idx="3088">
                  <c:v>51.466666666665027</c:v>
                </c:pt>
                <c:pt idx="3089">
                  <c:v>51.483333333331693</c:v>
                </c:pt>
                <c:pt idx="3090">
                  <c:v>51.499999999998359</c:v>
                </c:pt>
                <c:pt idx="3091">
                  <c:v>51.516666666665024</c:v>
                </c:pt>
                <c:pt idx="3092">
                  <c:v>51.53333333333169</c:v>
                </c:pt>
                <c:pt idx="3093">
                  <c:v>51.549999999998356</c:v>
                </c:pt>
                <c:pt idx="3094">
                  <c:v>51.566666666665022</c:v>
                </c:pt>
                <c:pt idx="3095">
                  <c:v>51.583333333331687</c:v>
                </c:pt>
                <c:pt idx="3096">
                  <c:v>51.599999999998353</c:v>
                </c:pt>
                <c:pt idx="3097">
                  <c:v>51.616666666665019</c:v>
                </c:pt>
                <c:pt idx="3098">
                  <c:v>51.633333333331684</c:v>
                </c:pt>
                <c:pt idx="3099">
                  <c:v>51.64999999999835</c:v>
                </c:pt>
                <c:pt idx="3100">
                  <c:v>51.666666666665016</c:v>
                </c:pt>
                <c:pt idx="3101">
                  <c:v>51.683333333331682</c:v>
                </c:pt>
                <c:pt idx="3102">
                  <c:v>51.699999999998347</c:v>
                </c:pt>
                <c:pt idx="3103">
                  <c:v>51.716666666665013</c:v>
                </c:pt>
                <c:pt idx="3104">
                  <c:v>51.733333333331679</c:v>
                </c:pt>
                <c:pt idx="3105">
                  <c:v>51.749999999998344</c:v>
                </c:pt>
                <c:pt idx="3106">
                  <c:v>51.76666666666501</c:v>
                </c:pt>
                <c:pt idx="3107">
                  <c:v>51.783333333331676</c:v>
                </c:pt>
                <c:pt idx="3108">
                  <c:v>51.799999999998342</c:v>
                </c:pt>
                <c:pt idx="3109">
                  <c:v>51.816666666665007</c:v>
                </c:pt>
                <c:pt idx="3110">
                  <c:v>51.833333333331673</c:v>
                </c:pt>
                <c:pt idx="3111">
                  <c:v>51.849999999998339</c:v>
                </c:pt>
                <c:pt idx="3112">
                  <c:v>51.866666666665004</c:v>
                </c:pt>
                <c:pt idx="3113">
                  <c:v>51.88333333333167</c:v>
                </c:pt>
                <c:pt idx="3114">
                  <c:v>51.899999999998336</c:v>
                </c:pt>
                <c:pt idx="3115">
                  <c:v>51.916666666665002</c:v>
                </c:pt>
                <c:pt idx="3116">
                  <c:v>51.933333333331667</c:v>
                </c:pt>
                <c:pt idx="3117">
                  <c:v>51.949999999998333</c:v>
                </c:pt>
                <c:pt idx="3118">
                  <c:v>51.966666666664999</c:v>
                </c:pt>
                <c:pt idx="3119">
                  <c:v>51.983333333331665</c:v>
                </c:pt>
                <c:pt idx="3120">
                  <c:v>51.99999999999833</c:v>
                </c:pt>
                <c:pt idx="3121">
                  <c:v>52.016666666664996</c:v>
                </c:pt>
                <c:pt idx="3122">
                  <c:v>52.033333333331662</c:v>
                </c:pt>
                <c:pt idx="3123">
                  <c:v>52.049999999998327</c:v>
                </c:pt>
                <c:pt idx="3124">
                  <c:v>52.066666666664993</c:v>
                </c:pt>
                <c:pt idx="3125">
                  <c:v>52.083333333331659</c:v>
                </c:pt>
                <c:pt idx="3126">
                  <c:v>52.099999999998325</c:v>
                </c:pt>
                <c:pt idx="3127">
                  <c:v>52.11666666666499</c:v>
                </c:pt>
                <c:pt idx="3128">
                  <c:v>52.133333333331656</c:v>
                </c:pt>
                <c:pt idx="3129">
                  <c:v>52.149999999998322</c:v>
                </c:pt>
                <c:pt idx="3130">
                  <c:v>52.166666666664987</c:v>
                </c:pt>
                <c:pt idx="3131">
                  <c:v>52.183333333331653</c:v>
                </c:pt>
                <c:pt idx="3132">
                  <c:v>52.199999999998319</c:v>
                </c:pt>
                <c:pt idx="3133">
                  <c:v>52.216666666664985</c:v>
                </c:pt>
                <c:pt idx="3134">
                  <c:v>52.23333333333165</c:v>
                </c:pt>
                <c:pt idx="3135">
                  <c:v>52.249999999998316</c:v>
                </c:pt>
                <c:pt idx="3136">
                  <c:v>52.266666666664982</c:v>
                </c:pt>
                <c:pt idx="3137">
                  <c:v>52.283333333331647</c:v>
                </c:pt>
                <c:pt idx="3138">
                  <c:v>52.299999999998313</c:v>
                </c:pt>
                <c:pt idx="3139">
                  <c:v>52.316666666664979</c:v>
                </c:pt>
                <c:pt idx="3140">
                  <c:v>52.333333333331645</c:v>
                </c:pt>
                <c:pt idx="3141">
                  <c:v>52.34999999999831</c:v>
                </c:pt>
                <c:pt idx="3142">
                  <c:v>52.366666666664976</c:v>
                </c:pt>
                <c:pt idx="3143">
                  <c:v>52.383333333331642</c:v>
                </c:pt>
                <c:pt idx="3144">
                  <c:v>52.399999999998307</c:v>
                </c:pt>
                <c:pt idx="3145">
                  <c:v>52.416666666664973</c:v>
                </c:pt>
                <c:pt idx="3146">
                  <c:v>52.433333333331639</c:v>
                </c:pt>
                <c:pt idx="3147">
                  <c:v>52.449999999998305</c:v>
                </c:pt>
                <c:pt idx="3148">
                  <c:v>52.46666666666497</c:v>
                </c:pt>
                <c:pt idx="3149">
                  <c:v>52.483333333331636</c:v>
                </c:pt>
                <c:pt idx="3150">
                  <c:v>52.499999999998302</c:v>
                </c:pt>
                <c:pt idx="3151">
                  <c:v>52.516666666664968</c:v>
                </c:pt>
                <c:pt idx="3152">
                  <c:v>52.533333333331633</c:v>
                </c:pt>
                <c:pt idx="3153">
                  <c:v>52.549999999998299</c:v>
                </c:pt>
                <c:pt idx="3154">
                  <c:v>52.566666666664965</c:v>
                </c:pt>
                <c:pt idx="3155">
                  <c:v>52.58333333333163</c:v>
                </c:pt>
                <c:pt idx="3156">
                  <c:v>52.599999999998296</c:v>
                </c:pt>
                <c:pt idx="3157">
                  <c:v>52.616666666664962</c:v>
                </c:pt>
                <c:pt idx="3158">
                  <c:v>52.633333333331628</c:v>
                </c:pt>
                <c:pt idx="3159">
                  <c:v>52.649999999998293</c:v>
                </c:pt>
                <c:pt idx="3160">
                  <c:v>52.666666666664959</c:v>
                </c:pt>
                <c:pt idx="3161">
                  <c:v>52.683333333331625</c:v>
                </c:pt>
                <c:pt idx="3162">
                  <c:v>52.69999999999829</c:v>
                </c:pt>
                <c:pt idx="3163">
                  <c:v>52.716666666664956</c:v>
                </c:pt>
                <c:pt idx="3164">
                  <c:v>52.733333333331622</c:v>
                </c:pt>
                <c:pt idx="3165">
                  <c:v>52.749999999998288</c:v>
                </c:pt>
                <c:pt idx="3166">
                  <c:v>52.766666666664953</c:v>
                </c:pt>
                <c:pt idx="3167">
                  <c:v>52.783333333331619</c:v>
                </c:pt>
                <c:pt idx="3168">
                  <c:v>52.799999999998285</c:v>
                </c:pt>
                <c:pt idx="3169">
                  <c:v>52.81666666666495</c:v>
                </c:pt>
                <c:pt idx="3170">
                  <c:v>52.833333333331616</c:v>
                </c:pt>
                <c:pt idx="3171">
                  <c:v>52.849999999998282</c:v>
                </c:pt>
                <c:pt idx="3172">
                  <c:v>52.866666666664948</c:v>
                </c:pt>
                <c:pt idx="3173">
                  <c:v>52.883333333331613</c:v>
                </c:pt>
                <c:pt idx="3174">
                  <c:v>52.899999999998279</c:v>
                </c:pt>
                <c:pt idx="3175">
                  <c:v>52.916666666664945</c:v>
                </c:pt>
                <c:pt idx="3176">
                  <c:v>52.933333333331611</c:v>
                </c:pt>
                <c:pt idx="3177">
                  <c:v>52.949999999998276</c:v>
                </c:pt>
                <c:pt idx="3178">
                  <c:v>52.966666666664942</c:v>
                </c:pt>
                <c:pt idx="3179">
                  <c:v>52.983333333331608</c:v>
                </c:pt>
                <c:pt idx="3180">
                  <c:v>52.999999999998273</c:v>
                </c:pt>
                <c:pt idx="3181">
                  <c:v>53.016666666664939</c:v>
                </c:pt>
                <c:pt idx="3182">
                  <c:v>53.033333333331605</c:v>
                </c:pt>
                <c:pt idx="3183">
                  <c:v>53.049999999998271</c:v>
                </c:pt>
                <c:pt idx="3184">
                  <c:v>53.066666666664936</c:v>
                </c:pt>
                <c:pt idx="3185">
                  <c:v>53.083333333331602</c:v>
                </c:pt>
                <c:pt idx="3186">
                  <c:v>53.099999999998268</c:v>
                </c:pt>
                <c:pt idx="3187">
                  <c:v>53.116666666664933</c:v>
                </c:pt>
                <c:pt idx="3188">
                  <c:v>53.133333333331599</c:v>
                </c:pt>
                <c:pt idx="3189">
                  <c:v>53.149999999998265</c:v>
                </c:pt>
                <c:pt idx="3190">
                  <c:v>53.166666666664931</c:v>
                </c:pt>
                <c:pt idx="3191">
                  <c:v>53.183333333331596</c:v>
                </c:pt>
                <c:pt idx="3192">
                  <c:v>53.199999999998262</c:v>
                </c:pt>
                <c:pt idx="3193">
                  <c:v>53.216666666664928</c:v>
                </c:pt>
                <c:pt idx="3194">
                  <c:v>53.233333333331593</c:v>
                </c:pt>
                <c:pt idx="3195">
                  <c:v>53.249999999998259</c:v>
                </c:pt>
                <c:pt idx="3196">
                  <c:v>53.266666666664925</c:v>
                </c:pt>
                <c:pt idx="3197">
                  <c:v>53.283333333331591</c:v>
                </c:pt>
                <c:pt idx="3198">
                  <c:v>53.299999999998256</c:v>
                </c:pt>
                <c:pt idx="3199">
                  <c:v>53.316666666664922</c:v>
                </c:pt>
                <c:pt idx="3200">
                  <c:v>53.333333333331588</c:v>
                </c:pt>
                <c:pt idx="3201">
                  <c:v>53.349999999998253</c:v>
                </c:pt>
                <c:pt idx="3202">
                  <c:v>53.366666666664919</c:v>
                </c:pt>
                <c:pt idx="3203">
                  <c:v>53.383333333331585</c:v>
                </c:pt>
                <c:pt idx="3204">
                  <c:v>53.399999999998251</c:v>
                </c:pt>
                <c:pt idx="3205">
                  <c:v>53.416666666664916</c:v>
                </c:pt>
                <c:pt idx="3206">
                  <c:v>53.433333333331582</c:v>
                </c:pt>
                <c:pt idx="3207">
                  <c:v>53.449999999998248</c:v>
                </c:pt>
                <c:pt idx="3208">
                  <c:v>53.466666666664914</c:v>
                </c:pt>
                <c:pt idx="3209">
                  <c:v>53.483333333331579</c:v>
                </c:pt>
                <c:pt idx="3210">
                  <c:v>53.499999999998245</c:v>
                </c:pt>
                <c:pt idx="3211">
                  <c:v>53.516666666664911</c:v>
                </c:pt>
                <c:pt idx="3212">
                  <c:v>53.533333333331576</c:v>
                </c:pt>
                <c:pt idx="3213">
                  <c:v>53.549999999998242</c:v>
                </c:pt>
                <c:pt idx="3214">
                  <c:v>53.566666666664908</c:v>
                </c:pt>
                <c:pt idx="3215">
                  <c:v>53.583333333331574</c:v>
                </c:pt>
                <c:pt idx="3216">
                  <c:v>53.599999999998239</c:v>
                </c:pt>
                <c:pt idx="3217">
                  <c:v>53.616666666664905</c:v>
                </c:pt>
                <c:pt idx="3218">
                  <c:v>53.633333333331571</c:v>
                </c:pt>
                <c:pt idx="3219">
                  <c:v>53.649999999998236</c:v>
                </c:pt>
                <c:pt idx="3220">
                  <c:v>53.666666666664902</c:v>
                </c:pt>
                <c:pt idx="3221">
                  <c:v>53.683333333331568</c:v>
                </c:pt>
                <c:pt idx="3222">
                  <c:v>53.699999999998234</c:v>
                </c:pt>
                <c:pt idx="3223">
                  <c:v>53.716666666664899</c:v>
                </c:pt>
                <c:pt idx="3224">
                  <c:v>53.733333333331565</c:v>
                </c:pt>
                <c:pt idx="3225">
                  <c:v>53.749999999998231</c:v>
                </c:pt>
                <c:pt idx="3226">
                  <c:v>53.766666666664896</c:v>
                </c:pt>
                <c:pt idx="3227">
                  <c:v>53.783333333331562</c:v>
                </c:pt>
                <c:pt idx="3228">
                  <c:v>53.799999999998228</c:v>
                </c:pt>
                <c:pt idx="3229">
                  <c:v>53.816666666664894</c:v>
                </c:pt>
                <c:pt idx="3230">
                  <c:v>53.833333333331559</c:v>
                </c:pt>
                <c:pt idx="3231">
                  <c:v>53.849999999998225</c:v>
                </c:pt>
                <c:pt idx="3232">
                  <c:v>53.866666666664891</c:v>
                </c:pt>
                <c:pt idx="3233">
                  <c:v>53.883333333331557</c:v>
                </c:pt>
                <c:pt idx="3234">
                  <c:v>53.899999999998222</c:v>
                </c:pt>
                <c:pt idx="3235">
                  <c:v>53.916666666664888</c:v>
                </c:pt>
                <c:pt idx="3236">
                  <c:v>53.933333333331554</c:v>
                </c:pt>
                <c:pt idx="3237">
                  <c:v>53.949999999998219</c:v>
                </c:pt>
                <c:pt idx="3238">
                  <c:v>53.966666666664885</c:v>
                </c:pt>
                <c:pt idx="3239">
                  <c:v>53.983333333331551</c:v>
                </c:pt>
                <c:pt idx="3240">
                  <c:v>53.999999999998217</c:v>
                </c:pt>
                <c:pt idx="3241">
                  <c:v>54.016666666664882</c:v>
                </c:pt>
                <c:pt idx="3242">
                  <c:v>54.033333333331548</c:v>
                </c:pt>
                <c:pt idx="3243">
                  <c:v>54.049999999998214</c:v>
                </c:pt>
                <c:pt idx="3244">
                  <c:v>54.066666666664879</c:v>
                </c:pt>
                <c:pt idx="3245">
                  <c:v>54.083333333331545</c:v>
                </c:pt>
                <c:pt idx="3246">
                  <c:v>54.099999999998211</c:v>
                </c:pt>
                <c:pt idx="3247">
                  <c:v>54.116666666664877</c:v>
                </c:pt>
                <c:pt idx="3248">
                  <c:v>54.133333333331542</c:v>
                </c:pt>
                <c:pt idx="3249">
                  <c:v>54.149999999998208</c:v>
                </c:pt>
                <c:pt idx="3250">
                  <c:v>54.166666666664874</c:v>
                </c:pt>
                <c:pt idx="3251">
                  <c:v>54.183333333331539</c:v>
                </c:pt>
                <c:pt idx="3252">
                  <c:v>54.199999999998205</c:v>
                </c:pt>
                <c:pt idx="3253">
                  <c:v>54.216666666664871</c:v>
                </c:pt>
                <c:pt idx="3254">
                  <c:v>54.233333333331537</c:v>
                </c:pt>
                <c:pt idx="3255">
                  <c:v>54.249999999998202</c:v>
                </c:pt>
                <c:pt idx="3256">
                  <c:v>54.266666666664868</c:v>
                </c:pt>
                <c:pt idx="3257">
                  <c:v>54.283333333331534</c:v>
                </c:pt>
                <c:pt idx="3258">
                  <c:v>54.299999999998199</c:v>
                </c:pt>
                <c:pt idx="3259">
                  <c:v>54.316666666664865</c:v>
                </c:pt>
                <c:pt idx="3260">
                  <c:v>54.333333333331531</c:v>
                </c:pt>
                <c:pt idx="3261">
                  <c:v>54.349999999998197</c:v>
                </c:pt>
                <c:pt idx="3262">
                  <c:v>54.366666666664862</c:v>
                </c:pt>
                <c:pt idx="3263">
                  <c:v>54.383333333331528</c:v>
                </c:pt>
                <c:pt idx="3264">
                  <c:v>54.399999999998194</c:v>
                </c:pt>
                <c:pt idx="3265">
                  <c:v>54.41666666666486</c:v>
                </c:pt>
                <c:pt idx="3266">
                  <c:v>54.433333333331525</c:v>
                </c:pt>
                <c:pt idx="3267">
                  <c:v>54.449999999998191</c:v>
                </c:pt>
                <c:pt idx="3268">
                  <c:v>54.466666666664857</c:v>
                </c:pt>
                <c:pt idx="3269">
                  <c:v>54.483333333331522</c:v>
                </c:pt>
                <c:pt idx="3270">
                  <c:v>54.499999999998188</c:v>
                </c:pt>
                <c:pt idx="3271">
                  <c:v>54.516666666664854</c:v>
                </c:pt>
                <c:pt idx="3272">
                  <c:v>54.53333333333152</c:v>
                </c:pt>
                <c:pt idx="3273">
                  <c:v>54.549999999998185</c:v>
                </c:pt>
                <c:pt idx="3274">
                  <c:v>54.566666666664851</c:v>
                </c:pt>
                <c:pt idx="3275">
                  <c:v>54.583333333331517</c:v>
                </c:pt>
                <c:pt idx="3276">
                  <c:v>54.599999999998182</c:v>
                </c:pt>
                <c:pt idx="3277">
                  <c:v>54.616666666664848</c:v>
                </c:pt>
                <c:pt idx="3278">
                  <c:v>54.633333333331514</c:v>
                </c:pt>
                <c:pt idx="3279">
                  <c:v>54.64999999999818</c:v>
                </c:pt>
                <c:pt idx="3280">
                  <c:v>54.666666666664845</c:v>
                </c:pt>
                <c:pt idx="3281">
                  <c:v>54.683333333331511</c:v>
                </c:pt>
                <c:pt idx="3282">
                  <c:v>54.699999999998177</c:v>
                </c:pt>
                <c:pt idx="3283">
                  <c:v>54.716666666664842</c:v>
                </c:pt>
                <c:pt idx="3284">
                  <c:v>54.733333333331508</c:v>
                </c:pt>
                <c:pt idx="3285">
                  <c:v>54.749999999998174</c:v>
                </c:pt>
                <c:pt idx="3286">
                  <c:v>54.76666666666484</c:v>
                </c:pt>
                <c:pt idx="3287">
                  <c:v>54.783333333331505</c:v>
                </c:pt>
                <c:pt idx="3288">
                  <c:v>54.799999999998171</c:v>
                </c:pt>
                <c:pt idx="3289">
                  <c:v>54.816666666664837</c:v>
                </c:pt>
                <c:pt idx="3290">
                  <c:v>54.833333333331503</c:v>
                </c:pt>
                <c:pt idx="3291">
                  <c:v>54.849999999998168</c:v>
                </c:pt>
                <c:pt idx="3292">
                  <c:v>54.866666666664834</c:v>
                </c:pt>
                <c:pt idx="3293">
                  <c:v>54.8833333333315</c:v>
                </c:pt>
                <c:pt idx="3294">
                  <c:v>54.899999999998165</c:v>
                </c:pt>
                <c:pt idx="3295">
                  <c:v>54.916666666664831</c:v>
                </c:pt>
                <c:pt idx="3296">
                  <c:v>54.933333333331497</c:v>
                </c:pt>
                <c:pt idx="3297">
                  <c:v>54.949999999998163</c:v>
                </c:pt>
                <c:pt idx="3298">
                  <c:v>54.966666666664828</c:v>
                </c:pt>
                <c:pt idx="3299">
                  <c:v>54.983333333331494</c:v>
                </c:pt>
                <c:pt idx="3300">
                  <c:v>54.99999999999816</c:v>
                </c:pt>
                <c:pt idx="3301">
                  <c:v>55.016666666664825</c:v>
                </c:pt>
                <c:pt idx="3302">
                  <c:v>55.033333333331491</c:v>
                </c:pt>
                <c:pt idx="3303">
                  <c:v>55.049999999998157</c:v>
                </c:pt>
                <c:pt idx="3304">
                  <c:v>55.066666666664823</c:v>
                </c:pt>
                <c:pt idx="3305">
                  <c:v>55.083333333331488</c:v>
                </c:pt>
                <c:pt idx="3306">
                  <c:v>55.099999999998154</c:v>
                </c:pt>
                <c:pt idx="3307">
                  <c:v>55.11666666666482</c:v>
                </c:pt>
                <c:pt idx="3308">
                  <c:v>55.133333333331485</c:v>
                </c:pt>
                <c:pt idx="3309">
                  <c:v>55.149999999998151</c:v>
                </c:pt>
                <c:pt idx="3310">
                  <c:v>55.166666666664817</c:v>
                </c:pt>
                <c:pt idx="3311">
                  <c:v>55.183333333331483</c:v>
                </c:pt>
                <c:pt idx="3312">
                  <c:v>55.199999999998148</c:v>
                </c:pt>
                <c:pt idx="3313">
                  <c:v>55.216666666664814</c:v>
                </c:pt>
                <c:pt idx="3314">
                  <c:v>55.23333333333148</c:v>
                </c:pt>
                <c:pt idx="3315">
                  <c:v>55.249999999998145</c:v>
                </c:pt>
                <c:pt idx="3316">
                  <c:v>55.266666666664811</c:v>
                </c:pt>
                <c:pt idx="3317">
                  <c:v>55.283333333331477</c:v>
                </c:pt>
                <c:pt idx="3318">
                  <c:v>55.299999999998143</c:v>
                </c:pt>
                <c:pt idx="3319">
                  <c:v>55.316666666664808</c:v>
                </c:pt>
                <c:pt idx="3320">
                  <c:v>55.333333333331474</c:v>
                </c:pt>
                <c:pt idx="3321">
                  <c:v>55.34999999999814</c:v>
                </c:pt>
                <c:pt idx="3322">
                  <c:v>55.366666666664806</c:v>
                </c:pt>
                <c:pt idx="3323">
                  <c:v>55.383333333331471</c:v>
                </c:pt>
                <c:pt idx="3324">
                  <c:v>55.399999999998137</c:v>
                </c:pt>
                <c:pt idx="3325">
                  <c:v>55.416666666664803</c:v>
                </c:pt>
                <c:pt idx="3326">
                  <c:v>55.433333333331468</c:v>
                </c:pt>
                <c:pt idx="3327">
                  <c:v>55.449999999998134</c:v>
                </c:pt>
                <c:pt idx="3328">
                  <c:v>55.4666666666648</c:v>
                </c:pt>
                <c:pt idx="3329">
                  <c:v>55.483333333331466</c:v>
                </c:pt>
                <c:pt idx="3330">
                  <c:v>55.499999999998131</c:v>
                </c:pt>
                <c:pt idx="3331">
                  <c:v>55.516666666664797</c:v>
                </c:pt>
                <c:pt idx="3332">
                  <c:v>55.533333333331463</c:v>
                </c:pt>
                <c:pt idx="3333">
                  <c:v>55.549999999998128</c:v>
                </c:pt>
                <c:pt idx="3334">
                  <c:v>55.566666666664794</c:v>
                </c:pt>
                <c:pt idx="3335">
                  <c:v>55.58333333333146</c:v>
                </c:pt>
                <c:pt idx="3336">
                  <c:v>55.599999999998126</c:v>
                </c:pt>
                <c:pt idx="3337">
                  <c:v>55.616666666664791</c:v>
                </c:pt>
                <c:pt idx="3338">
                  <c:v>55.633333333331457</c:v>
                </c:pt>
                <c:pt idx="3339">
                  <c:v>55.649999999998123</c:v>
                </c:pt>
                <c:pt idx="3340">
                  <c:v>55.666666666664788</c:v>
                </c:pt>
                <c:pt idx="3341">
                  <c:v>55.683333333331454</c:v>
                </c:pt>
                <c:pt idx="3342">
                  <c:v>55.69999999999812</c:v>
                </c:pt>
                <c:pt idx="3343">
                  <c:v>55.716666666664786</c:v>
                </c:pt>
                <c:pt idx="3344">
                  <c:v>55.733333333331451</c:v>
                </c:pt>
                <c:pt idx="3345">
                  <c:v>55.749999999998117</c:v>
                </c:pt>
                <c:pt idx="3346">
                  <c:v>55.766666666664783</c:v>
                </c:pt>
                <c:pt idx="3347">
                  <c:v>55.783333333331449</c:v>
                </c:pt>
                <c:pt idx="3348">
                  <c:v>55.799999999998114</c:v>
                </c:pt>
                <c:pt idx="3349">
                  <c:v>55.81666666666478</c:v>
                </c:pt>
                <c:pt idx="3350">
                  <c:v>55.833333333331446</c:v>
                </c:pt>
                <c:pt idx="3351">
                  <c:v>55.849999999998111</c:v>
                </c:pt>
                <c:pt idx="3352">
                  <c:v>55.866666666664777</c:v>
                </c:pt>
                <c:pt idx="3353">
                  <c:v>55.883333333331443</c:v>
                </c:pt>
                <c:pt idx="3354">
                  <c:v>55.899999999998109</c:v>
                </c:pt>
                <c:pt idx="3355">
                  <c:v>55.916666666664774</c:v>
                </c:pt>
                <c:pt idx="3356">
                  <c:v>55.93333333333144</c:v>
                </c:pt>
                <c:pt idx="3357">
                  <c:v>55.949999999998106</c:v>
                </c:pt>
                <c:pt idx="3358">
                  <c:v>55.966666666664771</c:v>
                </c:pt>
                <c:pt idx="3359">
                  <c:v>55.983333333331437</c:v>
                </c:pt>
                <c:pt idx="3360">
                  <c:v>55.999999999998103</c:v>
                </c:pt>
                <c:pt idx="3361">
                  <c:v>56.016666666664769</c:v>
                </c:pt>
                <c:pt idx="3362">
                  <c:v>56.033333333331434</c:v>
                </c:pt>
                <c:pt idx="3363">
                  <c:v>56.0499999999981</c:v>
                </c:pt>
                <c:pt idx="3364">
                  <c:v>56.066666666664766</c:v>
                </c:pt>
                <c:pt idx="3365">
                  <c:v>56.083333333331431</c:v>
                </c:pt>
                <c:pt idx="3366">
                  <c:v>56.099999999998097</c:v>
                </c:pt>
                <c:pt idx="3367">
                  <c:v>56.116666666664763</c:v>
                </c:pt>
                <c:pt idx="3368">
                  <c:v>56.133333333331429</c:v>
                </c:pt>
                <c:pt idx="3369">
                  <c:v>56.149999999998094</c:v>
                </c:pt>
                <c:pt idx="3370">
                  <c:v>56.16666666666476</c:v>
                </c:pt>
                <c:pt idx="3371">
                  <c:v>56.183333333331426</c:v>
                </c:pt>
                <c:pt idx="3372">
                  <c:v>56.199999999998091</c:v>
                </c:pt>
                <c:pt idx="3373">
                  <c:v>56.216666666664757</c:v>
                </c:pt>
                <c:pt idx="3374">
                  <c:v>56.233333333331423</c:v>
                </c:pt>
                <c:pt idx="3375">
                  <c:v>56.249999999998089</c:v>
                </c:pt>
                <c:pt idx="3376">
                  <c:v>56.266666666664754</c:v>
                </c:pt>
                <c:pt idx="3377">
                  <c:v>56.28333333333142</c:v>
                </c:pt>
                <c:pt idx="3378">
                  <c:v>56.299999999998086</c:v>
                </c:pt>
                <c:pt idx="3379">
                  <c:v>56.316666666664752</c:v>
                </c:pt>
                <c:pt idx="3380">
                  <c:v>56.333333333331417</c:v>
                </c:pt>
                <c:pt idx="3381">
                  <c:v>56.349999999998083</c:v>
                </c:pt>
                <c:pt idx="3382">
                  <c:v>56.366666666664749</c:v>
                </c:pt>
                <c:pt idx="3383">
                  <c:v>56.383333333331414</c:v>
                </c:pt>
                <c:pt idx="3384">
                  <c:v>56.39999999999808</c:v>
                </c:pt>
                <c:pt idx="3385">
                  <c:v>56.416666666664746</c:v>
                </c:pt>
                <c:pt idx="3386">
                  <c:v>56.433333333331412</c:v>
                </c:pt>
                <c:pt idx="3387">
                  <c:v>56.449999999998077</c:v>
                </c:pt>
                <c:pt idx="3388">
                  <c:v>56.466666666664743</c:v>
                </c:pt>
                <c:pt idx="3389">
                  <c:v>56.483333333331409</c:v>
                </c:pt>
                <c:pt idx="3390">
                  <c:v>56.499999999998074</c:v>
                </c:pt>
                <c:pt idx="3391">
                  <c:v>56.51666666666474</c:v>
                </c:pt>
                <c:pt idx="3392">
                  <c:v>56.533333333331406</c:v>
                </c:pt>
                <c:pt idx="3393">
                  <c:v>56.549999999998072</c:v>
                </c:pt>
                <c:pt idx="3394">
                  <c:v>56.566666666664737</c:v>
                </c:pt>
                <c:pt idx="3395">
                  <c:v>56.583333333331403</c:v>
                </c:pt>
                <c:pt idx="3396">
                  <c:v>56.599999999998069</c:v>
                </c:pt>
                <c:pt idx="3397">
                  <c:v>56.616666666664734</c:v>
                </c:pt>
                <c:pt idx="3398">
                  <c:v>56.6333333333314</c:v>
                </c:pt>
                <c:pt idx="3399">
                  <c:v>56.649999999998066</c:v>
                </c:pt>
                <c:pt idx="3400">
                  <c:v>56.666666666664732</c:v>
                </c:pt>
                <c:pt idx="3401">
                  <c:v>56.683333333331397</c:v>
                </c:pt>
                <c:pt idx="3402">
                  <c:v>56.699999999998063</c:v>
                </c:pt>
                <c:pt idx="3403">
                  <c:v>56.716666666664729</c:v>
                </c:pt>
                <c:pt idx="3404">
                  <c:v>56.733333333331394</c:v>
                </c:pt>
                <c:pt idx="3405">
                  <c:v>56.74999999999806</c:v>
                </c:pt>
                <c:pt idx="3406">
                  <c:v>56.766666666664726</c:v>
                </c:pt>
                <c:pt idx="3407">
                  <c:v>56.783333333331392</c:v>
                </c:pt>
                <c:pt idx="3408">
                  <c:v>56.799999999998057</c:v>
                </c:pt>
                <c:pt idx="3409">
                  <c:v>56.816666666664723</c:v>
                </c:pt>
                <c:pt idx="3410">
                  <c:v>56.833333333331389</c:v>
                </c:pt>
                <c:pt idx="3411">
                  <c:v>56.849999999998055</c:v>
                </c:pt>
                <c:pt idx="3412">
                  <c:v>56.86666666666472</c:v>
                </c:pt>
                <c:pt idx="3413">
                  <c:v>56.883333333331386</c:v>
                </c:pt>
                <c:pt idx="3414">
                  <c:v>56.899999999998052</c:v>
                </c:pt>
                <c:pt idx="3415">
                  <c:v>56.916666666664717</c:v>
                </c:pt>
                <c:pt idx="3416">
                  <c:v>56.933333333331383</c:v>
                </c:pt>
                <c:pt idx="3417">
                  <c:v>56.949999999998049</c:v>
                </c:pt>
                <c:pt idx="3418">
                  <c:v>56.966666666664715</c:v>
                </c:pt>
                <c:pt idx="3419">
                  <c:v>56.98333333333138</c:v>
                </c:pt>
                <c:pt idx="3420">
                  <c:v>56.999999999998046</c:v>
                </c:pt>
                <c:pt idx="3421">
                  <c:v>57.016666666664712</c:v>
                </c:pt>
                <c:pt idx="3422">
                  <c:v>57.033333333331377</c:v>
                </c:pt>
                <c:pt idx="3423">
                  <c:v>57.049999999998043</c:v>
                </c:pt>
                <c:pt idx="3424">
                  <c:v>57.066666666664709</c:v>
                </c:pt>
                <c:pt idx="3425">
                  <c:v>57.083333333331375</c:v>
                </c:pt>
                <c:pt idx="3426">
                  <c:v>57.09999999999804</c:v>
                </c:pt>
                <c:pt idx="3427">
                  <c:v>57.116666666664706</c:v>
                </c:pt>
                <c:pt idx="3428">
                  <c:v>57.133333333331372</c:v>
                </c:pt>
                <c:pt idx="3429">
                  <c:v>57.149999999998037</c:v>
                </c:pt>
                <c:pt idx="3430">
                  <c:v>57.166666666664703</c:v>
                </c:pt>
                <c:pt idx="3431">
                  <c:v>57.183333333331369</c:v>
                </c:pt>
                <c:pt idx="3432">
                  <c:v>57.199999999998035</c:v>
                </c:pt>
                <c:pt idx="3433">
                  <c:v>57.2166666666647</c:v>
                </c:pt>
                <c:pt idx="3434">
                  <c:v>57.233333333331366</c:v>
                </c:pt>
                <c:pt idx="3435">
                  <c:v>57.249999999998032</c:v>
                </c:pt>
                <c:pt idx="3436">
                  <c:v>57.266666666664698</c:v>
                </c:pt>
                <c:pt idx="3437">
                  <c:v>57.283333333331363</c:v>
                </c:pt>
                <c:pt idx="3438">
                  <c:v>57.299999999998029</c:v>
                </c:pt>
                <c:pt idx="3439">
                  <c:v>57.316666666664695</c:v>
                </c:pt>
                <c:pt idx="3440">
                  <c:v>57.33333333333136</c:v>
                </c:pt>
                <c:pt idx="3441">
                  <c:v>57.349999999998026</c:v>
                </c:pt>
                <c:pt idx="3442">
                  <c:v>57.366666666664692</c:v>
                </c:pt>
                <c:pt idx="3443">
                  <c:v>57.383333333331358</c:v>
                </c:pt>
                <c:pt idx="3444">
                  <c:v>57.399999999998023</c:v>
                </c:pt>
                <c:pt idx="3445">
                  <c:v>57.416666666664689</c:v>
                </c:pt>
                <c:pt idx="3446">
                  <c:v>57.433333333331355</c:v>
                </c:pt>
                <c:pt idx="3447">
                  <c:v>57.44999999999802</c:v>
                </c:pt>
                <c:pt idx="3448">
                  <c:v>57.466666666664686</c:v>
                </c:pt>
                <c:pt idx="3449">
                  <c:v>57.483333333331352</c:v>
                </c:pt>
                <c:pt idx="3450">
                  <c:v>57.499999999998018</c:v>
                </c:pt>
                <c:pt idx="3451">
                  <c:v>57.516666666664683</c:v>
                </c:pt>
                <c:pt idx="3452">
                  <c:v>57.533333333331349</c:v>
                </c:pt>
                <c:pt idx="3453">
                  <c:v>57.549999999998015</c:v>
                </c:pt>
                <c:pt idx="3454">
                  <c:v>57.56666666666468</c:v>
                </c:pt>
                <c:pt idx="3455">
                  <c:v>57.583333333331346</c:v>
                </c:pt>
                <c:pt idx="3456">
                  <c:v>57.599999999998012</c:v>
                </c:pt>
                <c:pt idx="3457">
                  <c:v>57.616666666664678</c:v>
                </c:pt>
                <c:pt idx="3458">
                  <c:v>57.633333333331343</c:v>
                </c:pt>
                <c:pt idx="3459">
                  <c:v>57.649999999998009</c:v>
                </c:pt>
                <c:pt idx="3460">
                  <c:v>57.666666666664675</c:v>
                </c:pt>
                <c:pt idx="3461">
                  <c:v>57.68333333333134</c:v>
                </c:pt>
                <c:pt idx="3462">
                  <c:v>57.699999999998006</c:v>
                </c:pt>
                <c:pt idx="3463">
                  <c:v>57.716666666664672</c:v>
                </c:pt>
                <c:pt idx="3464">
                  <c:v>57.733333333331338</c:v>
                </c:pt>
                <c:pt idx="3465">
                  <c:v>57.749999999998003</c:v>
                </c:pt>
                <c:pt idx="3466">
                  <c:v>57.766666666664669</c:v>
                </c:pt>
                <c:pt idx="3467">
                  <c:v>57.783333333331335</c:v>
                </c:pt>
                <c:pt idx="3468">
                  <c:v>57.799999999998001</c:v>
                </c:pt>
                <c:pt idx="3469">
                  <c:v>57.816666666664666</c:v>
                </c:pt>
                <c:pt idx="3470">
                  <c:v>57.833333333331332</c:v>
                </c:pt>
                <c:pt idx="3471">
                  <c:v>57.849999999997998</c:v>
                </c:pt>
                <c:pt idx="3472">
                  <c:v>57.866666666664663</c:v>
                </c:pt>
                <c:pt idx="3473">
                  <c:v>57.883333333331329</c:v>
                </c:pt>
                <c:pt idx="3474">
                  <c:v>57.899999999997995</c:v>
                </c:pt>
                <c:pt idx="3475">
                  <c:v>57.916666666664661</c:v>
                </c:pt>
                <c:pt idx="3476">
                  <c:v>57.933333333331326</c:v>
                </c:pt>
                <c:pt idx="3477">
                  <c:v>57.949999999997992</c:v>
                </c:pt>
                <c:pt idx="3478">
                  <c:v>57.966666666664658</c:v>
                </c:pt>
                <c:pt idx="3479">
                  <c:v>57.983333333331323</c:v>
                </c:pt>
                <c:pt idx="3480">
                  <c:v>57.999999999997989</c:v>
                </c:pt>
                <c:pt idx="3481">
                  <c:v>58.016666666664655</c:v>
                </c:pt>
                <c:pt idx="3482">
                  <c:v>58.033333333331321</c:v>
                </c:pt>
                <c:pt idx="3483">
                  <c:v>58.049999999997986</c:v>
                </c:pt>
                <c:pt idx="3484">
                  <c:v>58.066666666664652</c:v>
                </c:pt>
                <c:pt idx="3485">
                  <c:v>58.083333333331318</c:v>
                </c:pt>
                <c:pt idx="3486">
                  <c:v>58.099999999997983</c:v>
                </c:pt>
                <c:pt idx="3487">
                  <c:v>58.116666666664649</c:v>
                </c:pt>
                <c:pt idx="3488">
                  <c:v>58.133333333331315</c:v>
                </c:pt>
                <c:pt idx="3489">
                  <c:v>58.149999999997981</c:v>
                </c:pt>
                <c:pt idx="3490">
                  <c:v>58.166666666664646</c:v>
                </c:pt>
                <c:pt idx="3491">
                  <c:v>58.183333333331312</c:v>
                </c:pt>
                <c:pt idx="3492">
                  <c:v>58.199999999997978</c:v>
                </c:pt>
                <c:pt idx="3493">
                  <c:v>58.216666666664644</c:v>
                </c:pt>
                <c:pt idx="3494">
                  <c:v>58.233333333331309</c:v>
                </c:pt>
                <c:pt idx="3495">
                  <c:v>58.249999999997975</c:v>
                </c:pt>
                <c:pt idx="3496">
                  <c:v>58.266666666664641</c:v>
                </c:pt>
                <c:pt idx="3497">
                  <c:v>58.283333333331306</c:v>
                </c:pt>
                <c:pt idx="3498">
                  <c:v>58.299999999997972</c:v>
                </c:pt>
                <c:pt idx="3499">
                  <c:v>58.316666666664638</c:v>
                </c:pt>
                <c:pt idx="3500">
                  <c:v>58.333333333331304</c:v>
                </c:pt>
                <c:pt idx="3501">
                  <c:v>58.349999999997969</c:v>
                </c:pt>
                <c:pt idx="3502">
                  <c:v>58.366666666664635</c:v>
                </c:pt>
                <c:pt idx="3503">
                  <c:v>58.383333333331301</c:v>
                </c:pt>
                <c:pt idx="3504">
                  <c:v>58.399999999997966</c:v>
                </c:pt>
                <c:pt idx="3505">
                  <c:v>58.416666666664632</c:v>
                </c:pt>
                <c:pt idx="3506">
                  <c:v>58.433333333331298</c:v>
                </c:pt>
                <c:pt idx="3507">
                  <c:v>58.449999999997964</c:v>
                </c:pt>
                <c:pt idx="3508">
                  <c:v>58.466666666664629</c:v>
                </c:pt>
                <c:pt idx="3509">
                  <c:v>58.483333333331295</c:v>
                </c:pt>
                <c:pt idx="3510">
                  <c:v>58.499999999997961</c:v>
                </c:pt>
                <c:pt idx="3511">
                  <c:v>58.516666666664626</c:v>
                </c:pt>
                <c:pt idx="3512">
                  <c:v>58.533333333331292</c:v>
                </c:pt>
                <c:pt idx="3513">
                  <c:v>58.549999999997958</c:v>
                </c:pt>
                <c:pt idx="3514">
                  <c:v>58.566666666664624</c:v>
                </c:pt>
                <c:pt idx="3515">
                  <c:v>58.583333333331289</c:v>
                </c:pt>
                <c:pt idx="3516">
                  <c:v>58.599999999997955</c:v>
                </c:pt>
                <c:pt idx="3517">
                  <c:v>58.616666666664621</c:v>
                </c:pt>
                <c:pt idx="3518">
                  <c:v>58.633333333331286</c:v>
                </c:pt>
                <c:pt idx="3519">
                  <c:v>58.649999999997952</c:v>
                </c:pt>
                <c:pt idx="3520">
                  <c:v>58.666666666664618</c:v>
                </c:pt>
                <c:pt idx="3521">
                  <c:v>58.683333333331284</c:v>
                </c:pt>
                <c:pt idx="3522">
                  <c:v>58.699999999997949</c:v>
                </c:pt>
                <c:pt idx="3523">
                  <c:v>58.716666666664615</c:v>
                </c:pt>
                <c:pt idx="3524">
                  <c:v>58.733333333331281</c:v>
                </c:pt>
                <c:pt idx="3525">
                  <c:v>58.749999999997947</c:v>
                </c:pt>
                <c:pt idx="3526">
                  <c:v>58.766666666664612</c:v>
                </c:pt>
                <c:pt idx="3527">
                  <c:v>58.783333333331278</c:v>
                </c:pt>
                <c:pt idx="3528">
                  <c:v>58.799999999997944</c:v>
                </c:pt>
                <c:pt idx="3529">
                  <c:v>58.816666666664609</c:v>
                </c:pt>
                <c:pt idx="3530">
                  <c:v>58.833333333331275</c:v>
                </c:pt>
                <c:pt idx="3531">
                  <c:v>58.849999999997941</c:v>
                </c:pt>
                <c:pt idx="3532">
                  <c:v>58.866666666664607</c:v>
                </c:pt>
                <c:pt idx="3533">
                  <c:v>58.883333333331272</c:v>
                </c:pt>
                <c:pt idx="3534">
                  <c:v>58.899999999997938</c:v>
                </c:pt>
                <c:pt idx="3535">
                  <c:v>58.916666666664604</c:v>
                </c:pt>
                <c:pt idx="3536">
                  <c:v>58.933333333331269</c:v>
                </c:pt>
                <c:pt idx="3537">
                  <c:v>58.949999999997935</c:v>
                </c:pt>
                <c:pt idx="3538">
                  <c:v>58.966666666664601</c:v>
                </c:pt>
                <c:pt idx="3539">
                  <c:v>58.983333333331267</c:v>
                </c:pt>
                <c:pt idx="3540">
                  <c:v>58.999999999997932</c:v>
                </c:pt>
                <c:pt idx="3541">
                  <c:v>59.016666666664598</c:v>
                </c:pt>
                <c:pt idx="3542">
                  <c:v>59.033333333331264</c:v>
                </c:pt>
                <c:pt idx="3543">
                  <c:v>59.049999999997929</c:v>
                </c:pt>
                <c:pt idx="3544">
                  <c:v>59.066666666664595</c:v>
                </c:pt>
                <c:pt idx="3545">
                  <c:v>59.083333333331261</c:v>
                </c:pt>
                <c:pt idx="3546">
                  <c:v>59.099999999997927</c:v>
                </c:pt>
                <c:pt idx="3547">
                  <c:v>59.116666666664592</c:v>
                </c:pt>
                <c:pt idx="3548">
                  <c:v>59.133333333331258</c:v>
                </c:pt>
                <c:pt idx="3549">
                  <c:v>59.149999999997924</c:v>
                </c:pt>
                <c:pt idx="3550">
                  <c:v>59.16666666666459</c:v>
                </c:pt>
                <c:pt idx="3551">
                  <c:v>59.183333333331255</c:v>
                </c:pt>
                <c:pt idx="3552">
                  <c:v>59.199999999997921</c:v>
                </c:pt>
                <c:pt idx="3553">
                  <c:v>59.216666666664587</c:v>
                </c:pt>
                <c:pt idx="3554">
                  <c:v>59.233333333331252</c:v>
                </c:pt>
                <c:pt idx="3555">
                  <c:v>59.249999999997918</c:v>
                </c:pt>
                <c:pt idx="3556">
                  <c:v>59.266666666664584</c:v>
                </c:pt>
                <c:pt idx="3557">
                  <c:v>59.28333333333125</c:v>
                </c:pt>
                <c:pt idx="3558">
                  <c:v>59.299999999997915</c:v>
                </c:pt>
                <c:pt idx="3559">
                  <c:v>59.316666666664581</c:v>
                </c:pt>
                <c:pt idx="3560">
                  <c:v>59.333333333331247</c:v>
                </c:pt>
                <c:pt idx="3561">
                  <c:v>59.349999999997912</c:v>
                </c:pt>
                <c:pt idx="3562">
                  <c:v>59.366666666664578</c:v>
                </c:pt>
                <c:pt idx="3563">
                  <c:v>59.383333333331244</c:v>
                </c:pt>
                <c:pt idx="3564">
                  <c:v>59.39999999999791</c:v>
                </c:pt>
                <c:pt idx="3565">
                  <c:v>59.416666666664575</c:v>
                </c:pt>
                <c:pt idx="3566">
                  <c:v>59.433333333331241</c:v>
                </c:pt>
                <c:pt idx="3567">
                  <c:v>59.449999999997907</c:v>
                </c:pt>
                <c:pt idx="3568">
                  <c:v>59.466666666664572</c:v>
                </c:pt>
                <c:pt idx="3569">
                  <c:v>59.483333333331238</c:v>
                </c:pt>
                <c:pt idx="3570">
                  <c:v>59.499999999997904</c:v>
                </c:pt>
                <c:pt idx="3571">
                  <c:v>59.51666666666457</c:v>
                </c:pt>
                <c:pt idx="3572">
                  <c:v>59.533333333331235</c:v>
                </c:pt>
                <c:pt idx="3573">
                  <c:v>59.549999999997901</c:v>
                </c:pt>
                <c:pt idx="3574">
                  <c:v>59.566666666664567</c:v>
                </c:pt>
                <c:pt idx="3575">
                  <c:v>59.583333333331232</c:v>
                </c:pt>
                <c:pt idx="3576">
                  <c:v>59.599999999997898</c:v>
                </c:pt>
                <c:pt idx="3577">
                  <c:v>59.616666666664564</c:v>
                </c:pt>
                <c:pt idx="3578">
                  <c:v>59.63333333333123</c:v>
                </c:pt>
                <c:pt idx="3579">
                  <c:v>59.649999999997895</c:v>
                </c:pt>
                <c:pt idx="3580">
                  <c:v>59.666666666664561</c:v>
                </c:pt>
                <c:pt idx="3581">
                  <c:v>59.683333333331227</c:v>
                </c:pt>
                <c:pt idx="3582">
                  <c:v>59.699999999997893</c:v>
                </c:pt>
                <c:pt idx="3583">
                  <c:v>59.716666666664558</c:v>
                </c:pt>
                <c:pt idx="3584">
                  <c:v>59.733333333331224</c:v>
                </c:pt>
                <c:pt idx="3585">
                  <c:v>59.74999999999789</c:v>
                </c:pt>
                <c:pt idx="3586">
                  <c:v>59.766666666664555</c:v>
                </c:pt>
                <c:pt idx="3587">
                  <c:v>59.783333333331221</c:v>
                </c:pt>
                <c:pt idx="3588">
                  <c:v>59.799999999997887</c:v>
                </c:pt>
                <c:pt idx="3589">
                  <c:v>59.816666666664553</c:v>
                </c:pt>
                <c:pt idx="3590">
                  <c:v>59.833333333331218</c:v>
                </c:pt>
                <c:pt idx="3591">
                  <c:v>59.849999999997884</c:v>
                </c:pt>
                <c:pt idx="3592">
                  <c:v>59.86666666666455</c:v>
                </c:pt>
                <c:pt idx="3593">
                  <c:v>59.883333333331215</c:v>
                </c:pt>
                <c:pt idx="3594">
                  <c:v>59.899999999997881</c:v>
                </c:pt>
                <c:pt idx="3595">
                  <c:v>59.916666666664547</c:v>
                </c:pt>
                <c:pt idx="3596">
                  <c:v>59.933333333331213</c:v>
                </c:pt>
                <c:pt idx="3597">
                  <c:v>59.949999999997878</c:v>
                </c:pt>
                <c:pt idx="3598">
                  <c:v>59.966666666664544</c:v>
                </c:pt>
                <c:pt idx="3599">
                  <c:v>59.98333333333121</c:v>
                </c:pt>
                <c:pt idx="3600">
                  <c:v>59.999999999997875</c:v>
                </c:pt>
                <c:pt idx="3601">
                  <c:v>60.016666666664541</c:v>
                </c:pt>
                <c:pt idx="3602">
                  <c:v>60.033333333331207</c:v>
                </c:pt>
                <c:pt idx="3603">
                  <c:v>60.049999999997873</c:v>
                </c:pt>
                <c:pt idx="3604">
                  <c:v>60.066666666664538</c:v>
                </c:pt>
                <c:pt idx="3605">
                  <c:v>60.083333333331204</c:v>
                </c:pt>
                <c:pt idx="3606">
                  <c:v>60.09999999999787</c:v>
                </c:pt>
                <c:pt idx="3607">
                  <c:v>60.116666666664536</c:v>
                </c:pt>
                <c:pt idx="3608">
                  <c:v>60.133333333331201</c:v>
                </c:pt>
                <c:pt idx="3609">
                  <c:v>60.149999999997867</c:v>
                </c:pt>
                <c:pt idx="3610">
                  <c:v>60.166666666664533</c:v>
                </c:pt>
                <c:pt idx="3611">
                  <c:v>60.183333333331198</c:v>
                </c:pt>
                <c:pt idx="3612">
                  <c:v>60.199999999997864</c:v>
                </c:pt>
                <c:pt idx="3613">
                  <c:v>60.21666666666453</c:v>
                </c:pt>
                <c:pt idx="3614">
                  <c:v>60.233333333331196</c:v>
                </c:pt>
                <c:pt idx="3615">
                  <c:v>60.249999999997861</c:v>
                </c:pt>
                <c:pt idx="3616">
                  <c:v>60.266666666664527</c:v>
                </c:pt>
                <c:pt idx="3617">
                  <c:v>60.283333333331193</c:v>
                </c:pt>
                <c:pt idx="3618">
                  <c:v>60.299999999997858</c:v>
                </c:pt>
                <c:pt idx="3619">
                  <c:v>60.316666666664524</c:v>
                </c:pt>
                <c:pt idx="3620">
                  <c:v>60.33333333333119</c:v>
                </c:pt>
                <c:pt idx="3621">
                  <c:v>60.349999999997856</c:v>
                </c:pt>
                <c:pt idx="3622">
                  <c:v>60.366666666664521</c:v>
                </c:pt>
                <c:pt idx="3623">
                  <c:v>60.383333333331187</c:v>
                </c:pt>
                <c:pt idx="3624">
                  <c:v>60.399999999997853</c:v>
                </c:pt>
                <c:pt idx="3625">
                  <c:v>60.416666666664518</c:v>
                </c:pt>
                <c:pt idx="3626">
                  <c:v>60.433333333331184</c:v>
                </c:pt>
                <c:pt idx="3627">
                  <c:v>60.44999999999785</c:v>
                </c:pt>
                <c:pt idx="3628">
                  <c:v>60.466666666664516</c:v>
                </c:pt>
                <c:pt idx="3629">
                  <c:v>60.483333333331181</c:v>
                </c:pt>
                <c:pt idx="3630">
                  <c:v>60.499999999997847</c:v>
                </c:pt>
                <c:pt idx="3631">
                  <c:v>60.516666666664513</c:v>
                </c:pt>
                <c:pt idx="3632">
                  <c:v>60.533333333331178</c:v>
                </c:pt>
                <c:pt idx="3633">
                  <c:v>60.549999999997844</c:v>
                </c:pt>
                <c:pt idx="3634">
                  <c:v>60.56666666666451</c:v>
                </c:pt>
                <c:pt idx="3635">
                  <c:v>60.583333333331176</c:v>
                </c:pt>
                <c:pt idx="3636">
                  <c:v>60.599999999997841</c:v>
                </c:pt>
                <c:pt idx="3637">
                  <c:v>60.616666666664507</c:v>
                </c:pt>
                <c:pt idx="3638">
                  <c:v>60.633333333331173</c:v>
                </c:pt>
                <c:pt idx="3639">
                  <c:v>60.649999999997839</c:v>
                </c:pt>
                <c:pt idx="3640">
                  <c:v>60.666666666664504</c:v>
                </c:pt>
                <c:pt idx="3641">
                  <c:v>60.68333333333117</c:v>
                </c:pt>
                <c:pt idx="3642">
                  <c:v>60.699999999997836</c:v>
                </c:pt>
                <c:pt idx="3643">
                  <c:v>60.716666666664501</c:v>
                </c:pt>
                <c:pt idx="3644">
                  <c:v>60.733333333331167</c:v>
                </c:pt>
                <c:pt idx="3645">
                  <c:v>60.749999999997833</c:v>
                </c:pt>
                <c:pt idx="3646">
                  <c:v>60.766666666664499</c:v>
                </c:pt>
                <c:pt idx="3647">
                  <c:v>60.783333333331164</c:v>
                </c:pt>
                <c:pt idx="3648">
                  <c:v>60.79999999999783</c:v>
                </c:pt>
                <c:pt idx="3649">
                  <c:v>60.816666666664496</c:v>
                </c:pt>
                <c:pt idx="3650">
                  <c:v>60.833333333331161</c:v>
                </c:pt>
                <c:pt idx="3651">
                  <c:v>60.849999999997827</c:v>
                </c:pt>
                <c:pt idx="3652">
                  <c:v>60.866666666664493</c:v>
                </c:pt>
                <c:pt idx="3653">
                  <c:v>60.883333333331159</c:v>
                </c:pt>
                <c:pt idx="3654">
                  <c:v>60.899999999997824</c:v>
                </c:pt>
                <c:pt idx="3655">
                  <c:v>60.91666666666449</c:v>
                </c:pt>
                <c:pt idx="3656">
                  <c:v>60.933333333331156</c:v>
                </c:pt>
                <c:pt idx="3657">
                  <c:v>60.949999999997821</c:v>
                </c:pt>
                <c:pt idx="3658">
                  <c:v>60.966666666664487</c:v>
                </c:pt>
                <c:pt idx="3659">
                  <c:v>60.983333333331153</c:v>
                </c:pt>
                <c:pt idx="3660">
                  <c:v>60.999999999997819</c:v>
                </c:pt>
                <c:pt idx="3661">
                  <c:v>61.016666666664484</c:v>
                </c:pt>
                <c:pt idx="3662">
                  <c:v>61.03333333333115</c:v>
                </c:pt>
                <c:pt idx="3663">
                  <c:v>61.049999999997816</c:v>
                </c:pt>
                <c:pt idx="3664">
                  <c:v>61.066666666664482</c:v>
                </c:pt>
                <c:pt idx="3665">
                  <c:v>61.083333333331147</c:v>
                </c:pt>
                <c:pt idx="3666">
                  <c:v>61.099999999997813</c:v>
                </c:pt>
                <c:pt idx="3667">
                  <c:v>61.116666666664479</c:v>
                </c:pt>
                <c:pt idx="3668">
                  <c:v>61.133333333331144</c:v>
                </c:pt>
                <c:pt idx="3669">
                  <c:v>61.14999999999781</c:v>
                </c:pt>
                <c:pt idx="3670">
                  <c:v>61.166666666664476</c:v>
                </c:pt>
                <c:pt idx="3671">
                  <c:v>61.183333333331142</c:v>
                </c:pt>
                <c:pt idx="3672">
                  <c:v>61.199999999997807</c:v>
                </c:pt>
                <c:pt idx="3673">
                  <c:v>61.216666666664473</c:v>
                </c:pt>
                <c:pt idx="3674">
                  <c:v>61.233333333331139</c:v>
                </c:pt>
                <c:pt idx="3675">
                  <c:v>61.249999999997804</c:v>
                </c:pt>
                <c:pt idx="3676">
                  <c:v>61.26666666666447</c:v>
                </c:pt>
                <c:pt idx="3677">
                  <c:v>61.283333333331136</c:v>
                </c:pt>
                <c:pt idx="3678">
                  <c:v>61.299999999997802</c:v>
                </c:pt>
                <c:pt idx="3679">
                  <c:v>61.316666666664467</c:v>
                </c:pt>
                <c:pt idx="3680">
                  <c:v>61.333333333331133</c:v>
                </c:pt>
                <c:pt idx="3681">
                  <c:v>61.349999999997799</c:v>
                </c:pt>
                <c:pt idx="3682">
                  <c:v>61.366666666664464</c:v>
                </c:pt>
                <c:pt idx="3683">
                  <c:v>61.38333333333113</c:v>
                </c:pt>
                <c:pt idx="3684">
                  <c:v>61.399999999997796</c:v>
                </c:pt>
                <c:pt idx="3685">
                  <c:v>61.416666666664462</c:v>
                </c:pt>
                <c:pt idx="3686">
                  <c:v>61.433333333331127</c:v>
                </c:pt>
                <c:pt idx="3687">
                  <c:v>61.449999999997793</c:v>
                </c:pt>
                <c:pt idx="3688">
                  <c:v>61.466666666664459</c:v>
                </c:pt>
                <c:pt idx="3689">
                  <c:v>61.483333333331124</c:v>
                </c:pt>
                <c:pt idx="3690">
                  <c:v>61.49999999999779</c:v>
                </c:pt>
                <c:pt idx="3691">
                  <c:v>61.516666666664456</c:v>
                </c:pt>
                <c:pt idx="3692">
                  <c:v>61.533333333331122</c:v>
                </c:pt>
                <c:pt idx="3693">
                  <c:v>61.549999999997787</c:v>
                </c:pt>
                <c:pt idx="3694">
                  <c:v>61.566666666664453</c:v>
                </c:pt>
                <c:pt idx="3695">
                  <c:v>61.583333333331119</c:v>
                </c:pt>
                <c:pt idx="3696">
                  <c:v>61.599999999997785</c:v>
                </c:pt>
                <c:pt idx="3697">
                  <c:v>61.61666666666445</c:v>
                </c:pt>
                <c:pt idx="3698">
                  <c:v>61.633333333331116</c:v>
                </c:pt>
                <c:pt idx="3699">
                  <c:v>61.649999999997782</c:v>
                </c:pt>
                <c:pt idx="3700">
                  <c:v>61.666666666664447</c:v>
                </c:pt>
                <c:pt idx="3701">
                  <c:v>61.683333333331113</c:v>
                </c:pt>
                <c:pt idx="3702">
                  <c:v>61.699999999997779</c:v>
                </c:pt>
                <c:pt idx="3703">
                  <c:v>61.716666666664445</c:v>
                </c:pt>
                <c:pt idx="3704">
                  <c:v>61.73333333333111</c:v>
                </c:pt>
                <c:pt idx="3705">
                  <c:v>61.749999999997776</c:v>
                </c:pt>
                <c:pt idx="3706">
                  <c:v>61.766666666664442</c:v>
                </c:pt>
                <c:pt idx="3707">
                  <c:v>61.783333333331107</c:v>
                </c:pt>
                <c:pt idx="3708">
                  <c:v>61.799999999997773</c:v>
                </c:pt>
                <c:pt idx="3709">
                  <c:v>61.816666666664439</c:v>
                </c:pt>
                <c:pt idx="3710">
                  <c:v>61.833333333331105</c:v>
                </c:pt>
                <c:pt idx="3711">
                  <c:v>61.84999999999777</c:v>
                </c:pt>
                <c:pt idx="3712">
                  <c:v>61.866666666664436</c:v>
                </c:pt>
                <c:pt idx="3713">
                  <c:v>61.883333333331102</c:v>
                </c:pt>
                <c:pt idx="3714">
                  <c:v>61.899999999997767</c:v>
                </c:pt>
                <c:pt idx="3715">
                  <c:v>61.916666666664433</c:v>
                </c:pt>
                <c:pt idx="3716">
                  <c:v>61.933333333331099</c:v>
                </c:pt>
                <c:pt idx="3717">
                  <c:v>61.949999999997765</c:v>
                </c:pt>
                <c:pt idx="3718">
                  <c:v>61.96666666666443</c:v>
                </c:pt>
                <c:pt idx="3719">
                  <c:v>61.983333333331096</c:v>
                </c:pt>
                <c:pt idx="3720">
                  <c:v>61.999999999997762</c:v>
                </c:pt>
                <c:pt idx="3721">
                  <c:v>62.016666666664428</c:v>
                </c:pt>
                <c:pt idx="3722">
                  <c:v>62.033333333331093</c:v>
                </c:pt>
                <c:pt idx="3723">
                  <c:v>62.049999999997759</c:v>
                </c:pt>
                <c:pt idx="3724">
                  <c:v>62.066666666664425</c:v>
                </c:pt>
                <c:pt idx="3725">
                  <c:v>62.08333333333109</c:v>
                </c:pt>
                <c:pt idx="3726">
                  <c:v>62.099999999997756</c:v>
                </c:pt>
                <c:pt idx="3727">
                  <c:v>62.116666666664422</c:v>
                </c:pt>
                <c:pt idx="3728">
                  <c:v>62.133333333331088</c:v>
                </c:pt>
                <c:pt idx="3729">
                  <c:v>62.149999999997753</c:v>
                </c:pt>
                <c:pt idx="3730">
                  <c:v>62.166666666664419</c:v>
                </c:pt>
                <c:pt idx="3731">
                  <c:v>62.183333333331085</c:v>
                </c:pt>
                <c:pt idx="3732">
                  <c:v>62.19999999999775</c:v>
                </c:pt>
                <c:pt idx="3733">
                  <c:v>62.216666666664416</c:v>
                </c:pt>
                <c:pt idx="3734">
                  <c:v>62.233333333331082</c:v>
                </c:pt>
                <c:pt idx="3735">
                  <c:v>62.249999999997748</c:v>
                </c:pt>
                <c:pt idx="3736">
                  <c:v>62.266666666664413</c:v>
                </c:pt>
                <c:pt idx="3737">
                  <c:v>62.283333333331079</c:v>
                </c:pt>
                <c:pt idx="3738">
                  <c:v>62.299999999997745</c:v>
                </c:pt>
                <c:pt idx="3739">
                  <c:v>62.31666666666441</c:v>
                </c:pt>
                <c:pt idx="3740">
                  <c:v>62.333333333331076</c:v>
                </c:pt>
                <c:pt idx="3741">
                  <c:v>62.349999999997742</c:v>
                </c:pt>
                <c:pt idx="3742">
                  <c:v>62.366666666664408</c:v>
                </c:pt>
                <c:pt idx="3743">
                  <c:v>62.383333333331073</c:v>
                </c:pt>
                <c:pt idx="3744">
                  <c:v>62.399999999997739</c:v>
                </c:pt>
                <c:pt idx="3745">
                  <c:v>62.416666666664405</c:v>
                </c:pt>
                <c:pt idx="3746">
                  <c:v>62.43333333333107</c:v>
                </c:pt>
                <c:pt idx="3747">
                  <c:v>62.449999999997736</c:v>
                </c:pt>
                <c:pt idx="3748">
                  <c:v>62.466666666664402</c:v>
                </c:pt>
                <c:pt idx="3749">
                  <c:v>62.483333333331068</c:v>
                </c:pt>
                <c:pt idx="3750">
                  <c:v>62.499999999997733</c:v>
                </c:pt>
                <c:pt idx="3751">
                  <c:v>62.516666666664399</c:v>
                </c:pt>
                <c:pt idx="3752">
                  <c:v>62.533333333331065</c:v>
                </c:pt>
                <c:pt idx="3753">
                  <c:v>62.549999999997731</c:v>
                </c:pt>
                <c:pt idx="3754">
                  <c:v>62.566666666664396</c:v>
                </c:pt>
                <c:pt idx="3755">
                  <c:v>62.583333333331062</c:v>
                </c:pt>
                <c:pt idx="3756">
                  <c:v>62.599999999997728</c:v>
                </c:pt>
                <c:pt idx="3757">
                  <c:v>62.616666666664393</c:v>
                </c:pt>
                <c:pt idx="3758">
                  <c:v>62.633333333331059</c:v>
                </c:pt>
                <c:pt idx="3759">
                  <c:v>62.649999999997725</c:v>
                </c:pt>
                <c:pt idx="3760">
                  <c:v>62.666666666664391</c:v>
                </c:pt>
                <c:pt idx="3761">
                  <c:v>62.683333333331056</c:v>
                </c:pt>
                <c:pt idx="3762">
                  <c:v>62.699999999997722</c:v>
                </c:pt>
                <c:pt idx="3763">
                  <c:v>62.716666666664388</c:v>
                </c:pt>
                <c:pt idx="3764">
                  <c:v>62.733333333331053</c:v>
                </c:pt>
                <c:pt idx="3765">
                  <c:v>62.749999999997719</c:v>
                </c:pt>
                <c:pt idx="3766">
                  <c:v>62.766666666664385</c:v>
                </c:pt>
                <c:pt idx="3767">
                  <c:v>62.783333333331051</c:v>
                </c:pt>
                <c:pt idx="3768">
                  <c:v>62.799999999997716</c:v>
                </c:pt>
                <c:pt idx="3769">
                  <c:v>62.816666666664382</c:v>
                </c:pt>
                <c:pt idx="3770">
                  <c:v>62.833333333331048</c:v>
                </c:pt>
                <c:pt idx="3771">
                  <c:v>62.849999999997713</c:v>
                </c:pt>
                <c:pt idx="3772">
                  <c:v>62.866666666664379</c:v>
                </c:pt>
                <c:pt idx="3773">
                  <c:v>62.883333333331045</c:v>
                </c:pt>
                <c:pt idx="3774">
                  <c:v>62.899999999997711</c:v>
                </c:pt>
                <c:pt idx="3775">
                  <c:v>62.916666666664376</c:v>
                </c:pt>
                <c:pt idx="3776">
                  <c:v>62.933333333331042</c:v>
                </c:pt>
                <c:pt idx="3777">
                  <c:v>62.949999999997708</c:v>
                </c:pt>
                <c:pt idx="3778">
                  <c:v>62.966666666664374</c:v>
                </c:pt>
                <c:pt idx="3779">
                  <c:v>62.983333333331039</c:v>
                </c:pt>
                <c:pt idx="3780">
                  <c:v>62.999999999997705</c:v>
                </c:pt>
                <c:pt idx="3781">
                  <c:v>63.016666666664371</c:v>
                </c:pt>
                <c:pt idx="3782">
                  <c:v>63.033333333331036</c:v>
                </c:pt>
                <c:pt idx="3783">
                  <c:v>63.049999999997702</c:v>
                </c:pt>
                <c:pt idx="3784">
                  <c:v>63.066666666664368</c:v>
                </c:pt>
                <c:pt idx="3785">
                  <c:v>63.083333333331034</c:v>
                </c:pt>
                <c:pt idx="3786">
                  <c:v>63.099999999997699</c:v>
                </c:pt>
                <c:pt idx="3787">
                  <c:v>63.116666666664365</c:v>
                </c:pt>
                <c:pt idx="3788">
                  <c:v>63.133333333331031</c:v>
                </c:pt>
                <c:pt idx="3789">
                  <c:v>63.149999999997696</c:v>
                </c:pt>
                <c:pt idx="3790">
                  <c:v>63.166666666664362</c:v>
                </c:pt>
                <c:pt idx="3791">
                  <c:v>63.183333333331028</c:v>
                </c:pt>
                <c:pt idx="3792">
                  <c:v>63.199999999997694</c:v>
                </c:pt>
                <c:pt idx="3793">
                  <c:v>63.216666666664359</c:v>
                </c:pt>
                <c:pt idx="3794">
                  <c:v>63.233333333331025</c:v>
                </c:pt>
                <c:pt idx="3795">
                  <c:v>63.249999999997691</c:v>
                </c:pt>
                <c:pt idx="3796">
                  <c:v>63.266666666664356</c:v>
                </c:pt>
                <c:pt idx="3797">
                  <c:v>63.283333333331022</c:v>
                </c:pt>
                <c:pt idx="3798">
                  <c:v>63.299999999997688</c:v>
                </c:pt>
                <c:pt idx="3799">
                  <c:v>63.316666666664354</c:v>
                </c:pt>
                <c:pt idx="3800">
                  <c:v>63.333333333331019</c:v>
                </c:pt>
                <c:pt idx="3801">
                  <c:v>63.349999999997685</c:v>
                </c:pt>
                <c:pt idx="3802">
                  <c:v>63.366666666664351</c:v>
                </c:pt>
                <c:pt idx="3803">
                  <c:v>63.383333333331016</c:v>
                </c:pt>
                <c:pt idx="3804">
                  <c:v>63.399999999997682</c:v>
                </c:pt>
                <c:pt idx="3805">
                  <c:v>63.416666666664348</c:v>
                </c:pt>
                <c:pt idx="3806">
                  <c:v>63.433333333331014</c:v>
                </c:pt>
                <c:pt idx="3807">
                  <c:v>63.449999999997679</c:v>
                </c:pt>
                <c:pt idx="3808">
                  <c:v>63.466666666664345</c:v>
                </c:pt>
                <c:pt idx="3809">
                  <c:v>63.483333333331011</c:v>
                </c:pt>
                <c:pt idx="3810">
                  <c:v>63.499999999997677</c:v>
                </c:pt>
                <c:pt idx="3811">
                  <c:v>63.516666666664342</c:v>
                </c:pt>
                <c:pt idx="3812">
                  <c:v>63.533333333331008</c:v>
                </c:pt>
                <c:pt idx="3813">
                  <c:v>63.549999999997674</c:v>
                </c:pt>
                <c:pt idx="3814">
                  <c:v>63.566666666664339</c:v>
                </c:pt>
                <c:pt idx="3815">
                  <c:v>63.583333333331005</c:v>
                </c:pt>
                <c:pt idx="3816">
                  <c:v>63.599999999997671</c:v>
                </c:pt>
                <c:pt idx="3817">
                  <c:v>63.616666666664337</c:v>
                </c:pt>
                <c:pt idx="3818">
                  <c:v>63.633333333331002</c:v>
                </c:pt>
                <c:pt idx="3819">
                  <c:v>63.649999999997668</c:v>
                </c:pt>
                <c:pt idx="3820">
                  <c:v>63.666666666664334</c:v>
                </c:pt>
                <c:pt idx="3821">
                  <c:v>63.683333333330999</c:v>
                </c:pt>
                <c:pt idx="3822">
                  <c:v>63.699999999997665</c:v>
                </c:pt>
                <c:pt idx="3823">
                  <c:v>63.716666666664331</c:v>
                </c:pt>
                <c:pt idx="3824">
                  <c:v>63.733333333330997</c:v>
                </c:pt>
                <c:pt idx="3825">
                  <c:v>63.749999999997662</c:v>
                </c:pt>
                <c:pt idx="3826">
                  <c:v>63.766666666664328</c:v>
                </c:pt>
                <c:pt idx="3827">
                  <c:v>63.783333333330994</c:v>
                </c:pt>
                <c:pt idx="3828">
                  <c:v>63.799999999997659</c:v>
                </c:pt>
                <c:pt idx="3829">
                  <c:v>63.816666666664325</c:v>
                </c:pt>
                <c:pt idx="3830">
                  <c:v>63.833333333330991</c:v>
                </c:pt>
                <c:pt idx="3831">
                  <c:v>63.849999999997657</c:v>
                </c:pt>
                <c:pt idx="3832">
                  <c:v>63.866666666664322</c:v>
                </c:pt>
                <c:pt idx="3833">
                  <c:v>63.883333333330988</c:v>
                </c:pt>
                <c:pt idx="3834">
                  <c:v>63.899999999997654</c:v>
                </c:pt>
                <c:pt idx="3835">
                  <c:v>63.91666666666432</c:v>
                </c:pt>
                <c:pt idx="3836">
                  <c:v>63.933333333330985</c:v>
                </c:pt>
                <c:pt idx="3837">
                  <c:v>63.949999999997651</c:v>
                </c:pt>
                <c:pt idx="3838">
                  <c:v>63.966666666664317</c:v>
                </c:pt>
                <c:pt idx="3839">
                  <c:v>63.983333333330982</c:v>
                </c:pt>
                <c:pt idx="3840">
                  <c:v>63.999999999997648</c:v>
                </c:pt>
                <c:pt idx="3841">
                  <c:v>64.016666666664321</c:v>
                </c:pt>
                <c:pt idx="3842">
                  <c:v>64.033333333330987</c:v>
                </c:pt>
                <c:pt idx="3843">
                  <c:v>64.049999999997652</c:v>
                </c:pt>
                <c:pt idx="3844">
                  <c:v>64.066666666664318</c:v>
                </c:pt>
                <c:pt idx="3845">
                  <c:v>64.083333333330984</c:v>
                </c:pt>
                <c:pt idx="3846">
                  <c:v>64.09999999999765</c:v>
                </c:pt>
                <c:pt idx="3847">
                  <c:v>64.116666666664315</c:v>
                </c:pt>
                <c:pt idx="3848">
                  <c:v>64.133333333330981</c:v>
                </c:pt>
                <c:pt idx="3849">
                  <c:v>64.149999999997647</c:v>
                </c:pt>
                <c:pt idx="3850">
                  <c:v>64.166666666664312</c:v>
                </c:pt>
                <c:pt idx="3851">
                  <c:v>64.183333333330978</c:v>
                </c:pt>
                <c:pt idx="3852">
                  <c:v>64.199999999997644</c:v>
                </c:pt>
                <c:pt idx="3853">
                  <c:v>64.21666666666431</c:v>
                </c:pt>
                <c:pt idx="3854">
                  <c:v>64.233333333330975</c:v>
                </c:pt>
                <c:pt idx="3855">
                  <c:v>64.249999999997641</c:v>
                </c:pt>
                <c:pt idx="3856">
                  <c:v>64.266666666664307</c:v>
                </c:pt>
                <c:pt idx="3857">
                  <c:v>64.283333333330972</c:v>
                </c:pt>
                <c:pt idx="3858">
                  <c:v>64.299999999997638</c:v>
                </c:pt>
                <c:pt idx="3859">
                  <c:v>64.316666666664304</c:v>
                </c:pt>
                <c:pt idx="3860">
                  <c:v>64.33333333333097</c:v>
                </c:pt>
                <c:pt idx="3861">
                  <c:v>64.349999999997635</c:v>
                </c:pt>
                <c:pt idx="3862">
                  <c:v>64.366666666664301</c:v>
                </c:pt>
                <c:pt idx="3863">
                  <c:v>64.383333333330967</c:v>
                </c:pt>
                <c:pt idx="3864">
                  <c:v>64.399999999997632</c:v>
                </c:pt>
                <c:pt idx="3865">
                  <c:v>64.416666666664298</c:v>
                </c:pt>
                <c:pt idx="3866">
                  <c:v>64.433333333330964</c:v>
                </c:pt>
                <c:pt idx="3867">
                  <c:v>64.44999999999763</c:v>
                </c:pt>
                <c:pt idx="3868">
                  <c:v>64.466666666664295</c:v>
                </c:pt>
                <c:pt idx="3869">
                  <c:v>64.483333333330961</c:v>
                </c:pt>
                <c:pt idx="3870">
                  <c:v>64.499999999997627</c:v>
                </c:pt>
                <c:pt idx="3871">
                  <c:v>64.516666666664293</c:v>
                </c:pt>
                <c:pt idx="3872">
                  <c:v>64.533333333330958</c:v>
                </c:pt>
                <c:pt idx="3873">
                  <c:v>64.549999999997624</c:v>
                </c:pt>
                <c:pt idx="3874">
                  <c:v>64.56666666666429</c:v>
                </c:pt>
                <c:pt idx="3875">
                  <c:v>64.583333333330955</c:v>
                </c:pt>
                <c:pt idx="3876">
                  <c:v>64.599999999997621</c:v>
                </c:pt>
                <c:pt idx="3877">
                  <c:v>64.616666666664287</c:v>
                </c:pt>
                <c:pt idx="3878">
                  <c:v>64.633333333330953</c:v>
                </c:pt>
                <c:pt idx="3879">
                  <c:v>64.649999999997618</c:v>
                </c:pt>
                <c:pt idx="3880">
                  <c:v>64.666666666664284</c:v>
                </c:pt>
                <c:pt idx="3881">
                  <c:v>64.68333333333095</c:v>
                </c:pt>
                <c:pt idx="3882">
                  <c:v>64.699999999997615</c:v>
                </c:pt>
                <c:pt idx="3883">
                  <c:v>64.716666666664281</c:v>
                </c:pt>
                <c:pt idx="3884">
                  <c:v>64.733333333330947</c:v>
                </c:pt>
                <c:pt idx="3885">
                  <c:v>64.749999999997613</c:v>
                </c:pt>
                <c:pt idx="3886">
                  <c:v>64.766666666664278</c:v>
                </c:pt>
                <c:pt idx="3887">
                  <c:v>64.783333333330944</c:v>
                </c:pt>
                <c:pt idx="3888">
                  <c:v>64.79999999999761</c:v>
                </c:pt>
                <c:pt idx="3889">
                  <c:v>64.816666666664275</c:v>
                </c:pt>
                <c:pt idx="3890">
                  <c:v>64.833333333330941</c:v>
                </c:pt>
                <c:pt idx="3891">
                  <c:v>64.849999999997607</c:v>
                </c:pt>
                <c:pt idx="3892">
                  <c:v>64.866666666664273</c:v>
                </c:pt>
                <c:pt idx="3893">
                  <c:v>64.883333333330938</c:v>
                </c:pt>
                <c:pt idx="3894">
                  <c:v>64.899999999997604</c:v>
                </c:pt>
                <c:pt idx="3895">
                  <c:v>64.91666666666427</c:v>
                </c:pt>
                <c:pt idx="3896">
                  <c:v>64.933333333330935</c:v>
                </c:pt>
                <c:pt idx="3897">
                  <c:v>64.949999999997601</c:v>
                </c:pt>
                <c:pt idx="3898">
                  <c:v>64.966666666664267</c:v>
                </c:pt>
                <c:pt idx="3899">
                  <c:v>64.983333333330933</c:v>
                </c:pt>
                <c:pt idx="3900">
                  <c:v>64.999999999997598</c:v>
                </c:pt>
                <c:pt idx="3901">
                  <c:v>65.016666666664264</c:v>
                </c:pt>
                <c:pt idx="3902">
                  <c:v>65.03333333333093</c:v>
                </c:pt>
                <c:pt idx="3903">
                  <c:v>65.049999999997596</c:v>
                </c:pt>
                <c:pt idx="3904">
                  <c:v>65.066666666664261</c:v>
                </c:pt>
                <c:pt idx="3905">
                  <c:v>65.083333333330927</c:v>
                </c:pt>
                <c:pt idx="3906">
                  <c:v>65.099999999997593</c:v>
                </c:pt>
                <c:pt idx="3907">
                  <c:v>65.116666666664258</c:v>
                </c:pt>
                <c:pt idx="3908">
                  <c:v>65.133333333330924</c:v>
                </c:pt>
                <c:pt idx="3909">
                  <c:v>65.14999999999759</c:v>
                </c:pt>
                <c:pt idx="3910">
                  <c:v>65.166666666664256</c:v>
                </c:pt>
                <c:pt idx="3911">
                  <c:v>65.183333333330921</c:v>
                </c:pt>
                <c:pt idx="3912">
                  <c:v>65.199999999997587</c:v>
                </c:pt>
                <c:pt idx="3913">
                  <c:v>65.216666666664253</c:v>
                </c:pt>
                <c:pt idx="3914">
                  <c:v>65.233333333330918</c:v>
                </c:pt>
                <c:pt idx="3915">
                  <c:v>65.249999999997584</c:v>
                </c:pt>
                <c:pt idx="3916">
                  <c:v>65.26666666666425</c:v>
                </c:pt>
                <c:pt idx="3917">
                  <c:v>65.283333333330916</c:v>
                </c:pt>
                <c:pt idx="3918">
                  <c:v>65.299999999997581</c:v>
                </c:pt>
                <c:pt idx="3919">
                  <c:v>65.316666666664247</c:v>
                </c:pt>
                <c:pt idx="3920">
                  <c:v>65.333333333330913</c:v>
                </c:pt>
                <c:pt idx="3921">
                  <c:v>65.349999999997578</c:v>
                </c:pt>
                <c:pt idx="3922">
                  <c:v>65.366666666664244</c:v>
                </c:pt>
                <c:pt idx="3923">
                  <c:v>65.38333333333091</c:v>
                </c:pt>
                <c:pt idx="3924">
                  <c:v>65.399999999997576</c:v>
                </c:pt>
                <c:pt idx="3925">
                  <c:v>65.416666666664241</c:v>
                </c:pt>
                <c:pt idx="3926">
                  <c:v>65.433333333330907</c:v>
                </c:pt>
                <c:pt idx="3927">
                  <c:v>65.449999999997573</c:v>
                </c:pt>
                <c:pt idx="3928">
                  <c:v>65.466666666664239</c:v>
                </c:pt>
                <c:pt idx="3929">
                  <c:v>65.483333333330904</c:v>
                </c:pt>
                <c:pt idx="3930">
                  <c:v>65.49999999999757</c:v>
                </c:pt>
                <c:pt idx="3931">
                  <c:v>65.516666666664236</c:v>
                </c:pt>
                <c:pt idx="3932">
                  <c:v>65.533333333330901</c:v>
                </c:pt>
                <c:pt idx="3933">
                  <c:v>65.549999999997567</c:v>
                </c:pt>
                <c:pt idx="3934">
                  <c:v>65.566666666664233</c:v>
                </c:pt>
                <c:pt idx="3935">
                  <c:v>65.583333333330899</c:v>
                </c:pt>
                <c:pt idx="3936">
                  <c:v>65.599999999997564</c:v>
                </c:pt>
                <c:pt idx="3937">
                  <c:v>65.61666666666423</c:v>
                </c:pt>
                <c:pt idx="3938">
                  <c:v>65.633333333330896</c:v>
                </c:pt>
                <c:pt idx="3939">
                  <c:v>65.649999999997561</c:v>
                </c:pt>
                <c:pt idx="3940">
                  <c:v>65.666666666664227</c:v>
                </c:pt>
                <c:pt idx="3941">
                  <c:v>65.683333333330893</c:v>
                </c:pt>
                <c:pt idx="3942">
                  <c:v>65.699999999997559</c:v>
                </c:pt>
                <c:pt idx="3943">
                  <c:v>65.716666666664224</c:v>
                </c:pt>
                <c:pt idx="3944">
                  <c:v>65.73333333333089</c:v>
                </c:pt>
                <c:pt idx="3945">
                  <c:v>65.749999999997556</c:v>
                </c:pt>
                <c:pt idx="3946">
                  <c:v>65.766666666664221</c:v>
                </c:pt>
                <c:pt idx="3947">
                  <c:v>65.783333333330887</c:v>
                </c:pt>
                <c:pt idx="3948">
                  <c:v>65.799999999997553</c:v>
                </c:pt>
                <c:pt idx="3949">
                  <c:v>65.816666666664219</c:v>
                </c:pt>
                <c:pt idx="3950">
                  <c:v>65.833333333330884</c:v>
                </c:pt>
                <c:pt idx="3951">
                  <c:v>65.84999999999755</c:v>
                </c:pt>
                <c:pt idx="3952">
                  <c:v>65.866666666664216</c:v>
                </c:pt>
                <c:pt idx="3953">
                  <c:v>65.883333333330881</c:v>
                </c:pt>
                <c:pt idx="3954">
                  <c:v>65.899999999997547</c:v>
                </c:pt>
                <c:pt idx="3955">
                  <c:v>65.916666666664213</c:v>
                </c:pt>
                <c:pt idx="3956">
                  <c:v>65.933333333330879</c:v>
                </c:pt>
                <c:pt idx="3957">
                  <c:v>65.949999999997544</c:v>
                </c:pt>
                <c:pt idx="3958">
                  <c:v>65.96666666666421</c:v>
                </c:pt>
                <c:pt idx="3959">
                  <c:v>65.983333333330876</c:v>
                </c:pt>
                <c:pt idx="3960">
                  <c:v>65.999999999997542</c:v>
                </c:pt>
                <c:pt idx="3961">
                  <c:v>66.016666666664207</c:v>
                </c:pt>
                <c:pt idx="3962">
                  <c:v>66.033333333330873</c:v>
                </c:pt>
                <c:pt idx="3963">
                  <c:v>66.049999999997539</c:v>
                </c:pt>
                <c:pt idx="3964">
                  <c:v>66.066666666664204</c:v>
                </c:pt>
                <c:pt idx="3965">
                  <c:v>66.08333333333087</c:v>
                </c:pt>
                <c:pt idx="3966">
                  <c:v>66.099999999997536</c:v>
                </c:pt>
                <c:pt idx="3967">
                  <c:v>66.116666666664202</c:v>
                </c:pt>
                <c:pt idx="3968">
                  <c:v>66.133333333330867</c:v>
                </c:pt>
                <c:pt idx="3969">
                  <c:v>66.149999999997533</c:v>
                </c:pt>
                <c:pt idx="3970">
                  <c:v>66.166666666664199</c:v>
                </c:pt>
                <c:pt idx="3971">
                  <c:v>66.183333333330864</c:v>
                </c:pt>
                <c:pt idx="3972">
                  <c:v>66.19999999999753</c:v>
                </c:pt>
                <c:pt idx="3973">
                  <c:v>66.216666666664196</c:v>
                </c:pt>
                <c:pt idx="3974">
                  <c:v>66.233333333330862</c:v>
                </c:pt>
                <c:pt idx="3975">
                  <c:v>66.249999999997527</c:v>
                </c:pt>
                <c:pt idx="3976">
                  <c:v>66.266666666664193</c:v>
                </c:pt>
                <c:pt idx="3977">
                  <c:v>66.283333333330859</c:v>
                </c:pt>
                <c:pt idx="3978">
                  <c:v>66.299999999997524</c:v>
                </c:pt>
                <c:pt idx="3979">
                  <c:v>66.31666666666419</c:v>
                </c:pt>
                <c:pt idx="3980">
                  <c:v>66.333333333330856</c:v>
                </c:pt>
                <c:pt idx="3981">
                  <c:v>66.349999999997522</c:v>
                </c:pt>
                <c:pt idx="3982">
                  <c:v>66.366666666664187</c:v>
                </c:pt>
                <c:pt idx="3983">
                  <c:v>66.383333333330853</c:v>
                </c:pt>
                <c:pt idx="3984">
                  <c:v>66.399999999997519</c:v>
                </c:pt>
                <c:pt idx="3985">
                  <c:v>66.416666666664185</c:v>
                </c:pt>
                <c:pt idx="3986">
                  <c:v>66.43333333333085</c:v>
                </c:pt>
                <c:pt idx="3987">
                  <c:v>66.449999999997516</c:v>
                </c:pt>
                <c:pt idx="3988">
                  <c:v>66.466666666664182</c:v>
                </c:pt>
                <c:pt idx="3989">
                  <c:v>66.483333333330847</c:v>
                </c:pt>
                <c:pt idx="3990">
                  <c:v>66.499999999997513</c:v>
                </c:pt>
                <c:pt idx="3991">
                  <c:v>66.516666666664179</c:v>
                </c:pt>
                <c:pt idx="3992">
                  <c:v>66.533333333330845</c:v>
                </c:pt>
                <c:pt idx="3993">
                  <c:v>66.54999999999751</c:v>
                </c:pt>
                <c:pt idx="3994">
                  <c:v>66.566666666664176</c:v>
                </c:pt>
                <c:pt idx="3995">
                  <c:v>66.583333333330842</c:v>
                </c:pt>
                <c:pt idx="3996">
                  <c:v>66.599999999997507</c:v>
                </c:pt>
                <c:pt idx="3997">
                  <c:v>66.616666666664173</c:v>
                </c:pt>
                <c:pt idx="3998">
                  <c:v>66.633333333330839</c:v>
                </c:pt>
                <c:pt idx="3999">
                  <c:v>66.649999999997505</c:v>
                </c:pt>
                <c:pt idx="4000">
                  <c:v>66.66666666666417</c:v>
                </c:pt>
                <c:pt idx="4001">
                  <c:v>66.683333333330836</c:v>
                </c:pt>
                <c:pt idx="4002">
                  <c:v>66.699999999997502</c:v>
                </c:pt>
                <c:pt idx="4003">
                  <c:v>66.716666666664167</c:v>
                </c:pt>
                <c:pt idx="4004">
                  <c:v>66.733333333330833</c:v>
                </c:pt>
                <c:pt idx="4005">
                  <c:v>66.749999999997499</c:v>
                </c:pt>
                <c:pt idx="4006">
                  <c:v>66.766666666664165</c:v>
                </c:pt>
                <c:pt idx="4007">
                  <c:v>66.78333333333083</c:v>
                </c:pt>
                <c:pt idx="4008">
                  <c:v>66.799999999997496</c:v>
                </c:pt>
                <c:pt idx="4009">
                  <c:v>66.816666666664162</c:v>
                </c:pt>
                <c:pt idx="4010">
                  <c:v>66.833333333330827</c:v>
                </c:pt>
                <c:pt idx="4011">
                  <c:v>66.849999999997493</c:v>
                </c:pt>
                <c:pt idx="4012">
                  <c:v>66.866666666664159</c:v>
                </c:pt>
                <c:pt idx="4013">
                  <c:v>66.883333333330825</c:v>
                </c:pt>
                <c:pt idx="4014">
                  <c:v>66.89999999999749</c:v>
                </c:pt>
                <c:pt idx="4015">
                  <c:v>66.916666666664156</c:v>
                </c:pt>
                <c:pt idx="4016">
                  <c:v>66.933333333330822</c:v>
                </c:pt>
                <c:pt idx="4017">
                  <c:v>66.949999999997488</c:v>
                </c:pt>
                <c:pt idx="4018">
                  <c:v>66.966666666664153</c:v>
                </c:pt>
                <c:pt idx="4019">
                  <c:v>66.983333333330819</c:v>
                </c:pt>
                <c:pt idx="4020">
                  <c:v>66.999999999997485</c:v>
                </c:pt>
                <c:pt idx="4021">
                  <c:v>67.01666666666415</c:v>
                </c:pt>
                <c:pt idx="4022">
                  <c:v>67.033333333330816</c:v>
                </c:pt>
                <c:pt idx="4023">
                  <c:v>67.049999999997482</c:v>
                </c:pt>
                <c:pt idx="4024">
                  <c:v>67.066666666664148</c:v>
                </c:pt>
                <c:pt idx="4025">
                  <c:v>67.083333333330813</c:v>
                </c:pt>
                <c:pt idx="4026">
                  <c:v>67.099999999997479</c:v>
                </c:pt>
                <c:pt idx="4027">
                  <c:v>67.116666666664145</c:v>
                </c:pt>
                <c:pt idx="4028">
                  <c:v>67.13333333333081</c:v>
                </c:pt>
                <c:pt idx="4029">
                  <c:v>67.149999999997476</c:v>
                </c:pt>
                <c:pt idx="4030">
                  <c:v>67.166666666664142</c:v>
                </c:pt>
                <c:pt idx="4031">
                  <c:v>67.183333333330808</c:v>
                </c:pt>
                <c:pt idx="4032">
                  <c:v>67.199999999997473</c:v>
                </c:pt>
                <c:pt idx="4033">
                  <c:v>67.216666666664139</c:v>
                </c:pt>
                <c:pt idx="4034">
                  <c:v>67.233333333330805</c:v>
                </c:pt>
                <c:pt idx="4035">
                  <c:v>67.24999999999747</c:v>
                </c:pt>
                <c:pt idx="4036">
                  <c:v>67.266666666664136</c:v>
                </c:pt>
                <c:pt idx="4037">
                  <c:v>67.283333333330802</c:v>
                </c:pt>
                <c:pt idx="4038">
                  <c:v>67.299999999997468</c:v>
                </c:pt>
                <c:pt idx="4039">
                  <c:v>67.316666666664133</c:v>
                </c:pt>
                <c:pt idx="4040">
                  <c:v>67.333333333330799</c:v>
                </c:pt>
                <c:pt idx="4041">
                  <c:v>67.349999999997465</c:v>
                </c:pt>
                <c:pt idx="4042">
                  <c:v>67.366666666664131</c:v>
                </c:pt>
                <c:pt idx="4043">
                  <c:v>67.383333333330796</c:v>
                </c:pt>
                <c:pt idx="4044">
                  <c:v>67.399999999997462</c:v>
                </c:pt>
                <c:pt idx="4045">
                  <c:v>67.416666666664128</c:v>
                </c:pt>
                <c:pt idx="4046">
                  <c:v>67.433333333330793</c:v>
                </c:pt>
                <c:pt idx="4047">
                  <c:v>67.449999999997459</c:v>
                </c:pt>
                <c:pt idx="4048">
                  <c:v>67.466666666664125</c:v>
                </c:pt>
                <c:pt idx="4049">
                  <c:v>67.483333333330791</c:v>
                </c:pt>
                <c:pt idx="4050">
                  <c:v>67.499999999997456</c:v>
                </c:pt>
                <c:pt idx="4051">
                  <c:v>67.516666666664122</c:v>
                </c:pt>
                <c:pt idx="4052">
                  <c:v>67.533333333330788</c:v>
                </c:pt>
                <c:pt idx="4053">
                  <c:v>67.549999999997453</c:v>
                </c:pt>
                <c:pt idx="4054">
                  <c:v>67.566666666664119</c:v>
                </c:pt>
                <c:pt idx="4055">
                  <c:v>67.583333333330785</c:v>
                </c:pt>
                <c:pt idx="4056">
                  <c:v>67.599999999997451</c:v>
                </c:pt>
                <c:pt idx="4057">
                  <c:v>67.616666666664116</c:v>
                </c:pt>
                <c:pt idx="4058">
                  <c:v>67.633333333330782</c:v>
                </c:pt>
                <c:pt idx="4059">
                  <c:v>67.649999999997448</c:v>
                </c:pt>
                <c:pt idx="4060">
                  <c:v>67.666666666664113</c:v>
                </c:pt>
                <c:pt idx="4061">
                  <c:v>67.683333333330779</c:v>
                </c:pt>
                <c:pt idx="4062">
                  <c:v>67.699999999997445</c:v>
                </c:pt>
                <c:pt idx="4063">
                  <c:v>67.716666666664111</c:v>
                </c:pt>
                <c:pt idx="4064">
                  <c:v>67.733333333330776</c:v>
                </c:pt>
                <c:pt idx="4065">
                  <c:v>67.749999999997442</c:v>
                </c:pt>
                <c:pt idx="4066">
                  <c:v>67.766666666664108</c:v>
                </c:pt>
                <c:pt idx="4067">
                  <c:v>67.783333333330773</c:v>
                </c:pt>
                <c:pt idx="4068">
                  <c:v>67.799999999997439</c:v>
                </c:pt>
                <c:pt idx="4069">
                  <c:v>67.816666666664105</c:v>
                </c:pt>
                <c:pt idx="4070">
                  <c:v>67.833333333330771</c:v>
                </c:pt>
                <c:pt idx="4071">
                  <c:v>67.849999999997436</c:v>
                </c:pt>
                <c:pt idx="4072">
                  <c:v>67.866666666664102</c:v>
                </c:pt>
                <c:pt idx="4073">
                  <c:v>67.883333333330768</c:v>
                </c:pt>
                <c:pt idx="4074">
                  <c:v>67.899999999997434</c:v>
                </c:pt>
                <c:pt idx="4075">
                  <c:v>67.916666666664099</c:v>
                </c:pt>
                <c:pt idx="4076">
                  <c:v>67.933333333330765</c:v>
                </c:pt>
                <c:pt idx="4077">
                  <c:v>67.949999999997431</c:v>
                </c:pt>
                <c:pt idx="4078">
                  <c:v>67.966666666664096</c:v>
                </c:pt>
                <c:pt idx="4079">
                  <c:v>67.983333333330762</c:v>
                </c:pt>
                <c:pt idx="4080">
                  <c:v>67.999999999997428</c:v>
                </c:pt>
                <c:pt idx="4081">
                  <c:v>68.016666666664094</c:v>
                </c:pt>
                <c:pt idx="4082">
                  <c:v>68.033333333330759</c:v>
                </c:pt>
                <c:pt idx="4083">
                  <c:v>68.049999999997425</c:v>
                </c:pt>
                <c:pt idx="4084">
                  <c:v>68.066666666664091</c:v>
                </c:pt>
                <c:pt idx="4085">
                  <c:v>68.083333333330756</c:v>
                </c:pt>
                <c:pt idx="4086">
                  <c:v>68.099999999997422</c:v>
                </c:pt>
                <c:pt idx="4087">
                  <c:v>68.116666666664088</c:v>
                </c:pt>
                <c:pt idx="4088">
                  <c:v>68.133333333330754</c:v>
                </c:pt>
                <c:pt idx="4089">
                  <c:v>68.149999999997419</c:v>
                </c:pt>
                <c:pt idx="4090">
                  <c:v>68.166666666664085</c:v>
                </c:pt>
                <c:pt idx="4091">
                  <c:v>68.183333333330751</c:v>
                </c:pt>
                <c:pt idx="4092">
                  <c:v>68.199999999997416</c:v>
                </c:pt>
                <c:pt idx="4093">
                  <c:v>68.216666666664082</c:v>
                </c:pt>
                <c:pt idx="4094">
                  <c:v>68.233333333330748</c:v>
                </c:pt>
                <c:pt idx="4095">
                  <c:v>68.249999999997414</c:v>
                </c:pt>
                <c:pt idx="4096">
                  <c:v>68.266666666664079</c:v>
                </c:pt>
                <c:pt idx="4097">
                  <c:v>68.283333333330745</c:v>
                </c:pt>
                <c:pt idx="4098">
                  <c:v>68.299999999997411</c:v>
                </c:pt>
                <c:pt idx="4099">
                  <c:v>68.316666666664077</c:v>
                </c:pt>
                <c:pt idx="4100">
                  <c:v>68.333333333330742</c:v>
                </c:pt>
                <c:pt idx="4101">
                  <c:v>68.349999999997408</c:v>
                </c:pt>
                <c:pt idx="4102">
                  <c:v>68.366666666664074</c:v>
                </c:pt>
                <c:pt idx="4103">
                  <c:v>68.383333333330739</c:v>
                </c:pt>
                <c:pt idx="4104">
                  <c:v>68.399999999997405</c:v>
                </c:pt>
                <c:pt idx="4105">
                  <c:v>68.416666666664071</c:v>
                </c:pt>
                <c:pt idx="4106">
                  <c:v>68.433333333330737</c:v>
                </c:pt>
                <c:pt idx="4107">
                  <c:v>68.449999999997402</c:v>
                </c:pt>
                <c:pt idx="4108">
                  <c:v>68.466666666664068</c:v>
                </c:pt>
                <c:pt idx="4109">
                  <c:v>68.483333333330734</c:v>
                </c:pt>
                <c:pt idx="4110">
                  <c:v>68.499999999997399</c:v>
                </c:pt>
                <c:pt idx="4111">
                  <c:v>68.516666666664065</c:v>
                </c:pt>
                <c:pt idx="4112">
                  <c:v>68.533333333330731</c:v>
                </c:pt>
                <c:pt idx="4113">
                  <c:v>68.549999999997397</c:v>
                </c:pt>
                <c:pt idx="4114">
                  <c:v>68.566666666664062</c:v>
                </c:pt>
                <c:pt idx="4115">
                  <c:v>68.583333333330728</c:v>
                </c:pt>
                <c:pt idx="4116">
                  <c:v>68.599999999997394</c:v>
                </c:pt>
                <c:pt idx="4117">
                  <c:v>68.616666666664059</c:v>
                </c:pt>
                <c:pt idx="4118">
                  <c:v>68.633333333330725</c:v>
                </c:pt>
                <c:pt idx="4119">
                  <c:v>68.649999999997391</c:v>
                </c:pt>
                <c:pt idx="4120">
                  <c:v>68.666666666664057</c:v>
                </c:pt>
                <c:pt idx="4121">
                  <c:v>68.683333333330722</c:v>
                </c:pt>
                <c:pt idx="4122">
                  <c:v>68.699999999997388</c:v>
                </c:pt>
                <c:pt idx="4123">
                  <c:v>68.716666666664054</c:v>
                </c:pt>
                <c:pt idx="4124">
                  <c:v>68.733333333330719</c:v>
                </c:pt>
                <c:pt idx="4125">
                  <c:v>68.749999999997385</c:v>
                </c:pt>
                <c:pt idx="4126">
                  <c:v>68.766666666664051</c:v>
                </c:pt>
                <c:pt idx="4127">
                  <c:v>68.783333333330717</c:v>
                </c:pt>
                <c:pt idx="4128">
                  <c:v>68.799999999997382</c:v>
                </c:pt>
                <c:pt idx="4129">
                  <c:v>68.816666666664048</c:v>
                </c:pt>
                <c:pt idx="4130">
                  <c:v>68.833333333330714</c:v>
                </c:pt>
                <c:pt idx="4131">
                  <c:v>68.84999999999738</c:v>
                </c:pt>
                <c:pt idx="4132">
                  <c:v>68.866666666664045</c:v>
                </c:pt>
                <c:pt idx="4133">
                  <c:v>68.883333333330711</c:v>
                </c:pt>
                <c:pt idx="4134">
                  <c:v>68.899999999997377</c:v>
                </c:pt>
                <c:pt idx="4135">
                  <c:v>68.916666666664042</c:v>
                </c:pt>
                <c:pt idx="4136">
                  <c:v>68.933333333330708</c:v>
                </c:pt>
                <c:pt idx="4137">
                  <c:v>68.949999999997374</c:v>
                </c:pt>
                <c:pt idx="4138">
                  <c:v>68.96666666666404</c:v>
                </c:pt>
                <c:pt idx="4139">
                  <c:v>68.983333333330705</c:v>
                </c:pt>
                <c:pt idx="4140">
                  <c:v>68.999999999997371</c:v>
                </c:pt>
                <c:pt idx="4141">
                  <c:v>69.016666666664037</c:v>
                </c:pt>
                <c:pt idx="4142">
                  <c:v>69.033333333330702</c:v>
                </c:pt>
                <c:pt idx="4143">
                  <c:v>69.049999999997368</c:v>
                </c:pt>
                <c:pt idx="4144">
                  <c:v>69.066666666664034</c:v>
                </c:pt>
                <c:pt idx="4145">
                  <c:v>69.0833333333307</c:v>
                </c:pt>
                <c:pt idx="4146">
                  <c:v>69.099999999997365</c:v>
                </c:pt>
                <c:pt idx="4147">
                  <c:v>69.116666666664031</c:v>
                </c:pt>
                <c:pt idx="4148">
                  <c:v>69.133333333330697</c:v>
                </c:pt>
                <c:pt idx="4149">
                  <c:v>69.149999999997362</c:v>
                </c:pt>
                <c:pt idx="4150">
                  <c:v>69.166666666664028</c:v>
                </c:pt>
                <c:pt idx="4151">
                  <c:v>69.183333333330694</c:v>
                </c:pt>
                <c:pt idx="4152">
                  <c:v>69.19999999999736</c:v>
                </c:pt>
                <c:pt idx="4153">
                  <c:v>69.216666666664025</c:v>
                </c:pt>
                <c:pt idx="4154">
                  <c:v>69.233333333330691</c:v>
                </c:pt>
                <c:pt idx="4155">
                  <c:v>69.249999999997357</c:v>
                </c:pt>
                <c:pt idx="4156">
                  <c:v>69.266666666664023</c:v>
                </c:pt>
                <c:pt idx="4157">
                  <c:v>69.283333333330688</c:v>
                </c:pt>
                <c:pt idx="4158">
                  <c:v>69.299999999997354</c:v>
                </c:pt>
                <c:pt idx="4159">
                  <c:v>69.31666666666402</c:v>
                </c:pt>
                <c:pt idx="4160">
                  <c:v>69.333333333330685</c:v>
                </c:pt>
                <c:pt idx="4161">
                  <c:v>69.349999999997351</c:v>
                </c:pt>
                <c:pt idx="4162">
                  <c:v>69.366666666664017</c:v>
                </c:pt>
                <c:pt idx="4163">
                  <c:v>69.383333333330683</c:v>
                </c:pt>
                <c:pt idx="4164">
                  <c:v>69.399999999997348</c:v>
                </c:pt>
                <c:pt idx="4165">
                  <c:v>69.416666666664014</c:v>
                </c:pt>
                <c:pt idx="4166">
                  <c:v>69.43333333333068</c:v>
                </c:pt>
                <c:pt idx="4167">
                  <c:v>69.449999999997345</c:v>
                </c:pt>
                <c:pt idx="4168">
                  <c:v>69.466666666664011</c:v>
                </c:pt>
                <c:pt idx="4169">
                  <c:v>69.483333333330677</c:v>
                </c:pt>
                <c:pt idx="4170">
                  <c:v>69.499999999997343</c:v>
                </c:pt>
                <c:pt idx="4171">
                  <c:v>69.516666666664008</c:v>
                </c:pt>
                <c:pt idx="4172">
                  <c:v>69.533333333330674</c:v>
                </c:pt>
                <c:pt idx="4173">
                  <c:v>69.54999999999734</c:v>
                </c:pt>
                <c:pt idx="4174">
                  <c:v>69.566666666664005</c:v>
                </c:pt>
                <c:pt idx="4175">
                  <c:v>69.583333333330671</c:v>
                </c:pt>
                <c:pt idx="4176">
                  <c:v>69.599999999997337</c:v>
                </c:pt>
                <c:pt idx="4177">
                  <c:v>69.616666666664003</c:v>
                </c:pt>
                <c:pt idx="4178">
                  <c:v>69.633333333330668</c:v>
                </c:pt>
                <c:pt idx="4179">
                  <c:v>69.649999999997334</c:v>
                </c:pt>
                <c:pt idx="4180">
                  <c:v>69.666666666664</c:v>
                </c:pt>
                <c:pt idx="4181">
                  <c:v>69.683333333330665</c:v>
                </c:pt>
                <c:pt idx="4182">
                  <c:v>69.699999999997331</c:v>
                </c:pt>
                <c:pt idx="4183">
                  <c:v>69.716666666663997</c:v>
                </c:pt>
                <c:pt idx="4184">
                  <c:v>69.733333333330663</c:v>
                </c:pt>
                <c:pt idx="4185">
                  <c:v>69.749999999997328</c:v>
                </c:pt>
                <c:pt idx="4186">
                  <c:v>69.766666666663994</c:v>
                </c:pt>
                <c:pt idx="4187">
                  <c:v>69.78333333333066</c:v>
                </c:pt>
                <c:pt idx="4188">
                  <c:v>69.799999999997326</c:v>
                </c:pt>
                <c:pt idx="4189">
                  <c:v>69.816666666663991</c:v>
                </c:pt>
                <c:pt idx="4190">
                  <c:v>69.833333333330657</c:v>
                </c:pt>
                <c:pt idx="4191">
                  <c:v>69.849999999997323</c:v>
                </c:pt>
                <c:pt idx="4192">
                  <c:v>69.866666666663988</c:v>
                </c:pt>
                <c:pt idx="4193">
                  <c:v>69.883333333330654</c:v>
                </c:pt>
                <c:pt idx="4194">
                  <c:v>69.89999999999732</c:v>
                </c:pt>
                <c:pt idx="4195">
                  <c:v>69.916666666663986</c:v>
                </c:pt>
                <c:pt idx="4196">
                  <c:v>69.933333333330651</c:v>
                </c:pt>
                <c:pt idx="4197">
                  <c:v>69.949999999997317</c:v>
                </c:pt>
                <c:pt idx="4198">
                  <c:v>69.966666666663983</c:v>
                </c:pt>
                <c:pt idx="4199">
                  <c:v>69.983333333330648</c:v>
                </c:pt>
                <c:pt idx="4200">
                  <c:v>69.999999999997314</c:v>
                </c:pt>
                <c:pt idx="4201">
                  <c:v>70.01666666666398</c:v>
                </c:pt>
                <c:pt idx="4202">
                  <c:v>70.033333333330646</c:v>
                </c:pt>
                <c:pt idx="4203">
                  <c:v>70.049999999997311</c:v>
                </c:pt>
                <c:pt idx="4204">
                  <c:v>70.066666666663977</c:v>
                </c:pt>
                <c:pt idx="4205">
                  <c:v>70.083333333330643</c:v>
                </c:pt>
                <c:pt idx="4206">
                  <c:v>70.099999999997308</c:v>
                </c:pt>
                <c:pt idx="4207">
                  <c:v>70.116666666663974</c:v>
                </c:pt>
                <c:pt idx="4208">
                  <c:v>70.13333333333064</c:v>
                </c:pt>
                <c:pt idx="4209">
                  <c:v>70.149999999997306</c:v>
                </c:pt>
                <c:pt idx="4210">
                  <c:v>70.166666666663971</c:v>
                </c:pt>
                <c:pt idx="4211">
                  <c:v>70.183333333330637</c:v>
                </c:pt>
                <c:pt idx="4212">
                  <c:v>70.199999999997303</c:v>
                </c:pt>
                <c:pt idx="4213">
                  <c:v>70.216666666663968</c:v>
                </c:pt>
                <c:pt idx="4214">
                  <c:v>70.233333333330634</c:v>
                </c:pt>
                <c:pt idx="4215">
                  <c:v>70.2499999999973</c:v>
                </c:pt>
                <c:pt idx="4216">
                  <c:v>70.266666666663966</c:v>
                </c:pt>
                <c:pt idx="4217">
                  <c:v>70.283333333330631</c:v>
                </c:pt>
                <c:pt idx="4218">
                  <c:v>70.299999999997297</c:v>
                </c:pt>
                <c:pt idx="4219">
                  <c:v>70.316666666663963</c:v>
                </c:pt>
                <c:pt idx="4220">
                  <c:v>70.333333333330629</c:v>
                </c:pt>
                <c:pt idx="4221">
                  <c:v>70.349999999997294</c:v>
                </c:pt>
                <c:pt idx="4222">
                  <c:v>70.36666666666396</c:v>
                </c:pt>
                <c:pt idx="4223">
                  <c:v>70.383333333330626</c:v>
                </c:pt>
                <c:pt idx="4224">
                  <c:v>70.399999999997291</c:v>
                </c:pt>
                <c:pt idx="4225">
                  <c:v>70.416666666663957</c:v>
                </c:pt>
                <c:pt idx="4226">
                  <c:v>70.433333333330623</c:v>
                </c:pt>
                <c:pt idx="4227">
                  <c:v>70.449999999997289</c:v>
                </c:pt>
                <c:pt idx="4228">
                  <c:v>70.466666666663954</c:v>
                </c:pt>
                <c:pt idx="4229">
                  <c:v>70.48333333333062</c:v>
                </c:pt>
                <c:pt idx="4230">
                  <c:v>70.499999999997286</c:v>
                </c:pt>
                <c:pt idx="4231">
                  <c:v>70.516666666663951</c:v>
                </c:pt>
                <c:pt idx="4232">
                  <c:v>70.533333333330617</c:v>
                </c:pt>
                <c:pt idx="4233">
                  <c:v>70.549999999997283</c:v>
                </c:pt>
                <c:pt idx="4234">
                  <c:v>70.566666666663949</c:v>
                </c:pt>
                <c:pt idx="4235">
                  <c:v>70.583333333330614</c:v>
                </c:pt>
                <c:pt idx="4236">
                  <c:v>70.59999999999728</c:v>
                </c:pt>
                <c:pt idx="4237">
                  <c:v>70.616666666663946</c:v>
                </c:pt>
                <c:pt idx="4238">
                  <c:v>70.633333333330611</c:v>
                </c:pt>
                <c:pt idx="4239">
                  <c:v>70.649999999997277</c:v>
                </c:pt>
                <c:pt idx="4240">
                  <c:v>70.666666666663943</c:v>
                </c:pt>
                <c:pt idx="4241">
                  <c:v>70.683333333330609</c:v>
                </c:pt>
                <c:pt idx="4242">
                  <c:v>70.699999999997274</c:v>
                </c:pt>
                <c:pt idx="4243">
                  <c:v>70.71666666666394</c:v>
                </c:pt>
                <c:pt idx="4244">
                  <c:v>70.733333333330606</c:v>
                </c:pt>
                <c:pt idx="4245">
                  <c:v>70.749999999997272</c:v>
                </c:pt>
                <c:pt idx="4246">
                  <c:v>70.766666666663937</c:v>
                </c:pt>
                <c:pt idx="4247">
                  <c:v>70.783333333330603</c:v>
                </c:pt>
                <c:pt idx="4248">
                  <c:v>70.799999999997269</c:v>
                </c:pt>
                <c:pt idx="4249">
                  <c:v>70.816666666663934</c:v>
                </c:pt>
                <c:pt idx="4250">
                  <c:v>70.8333333333306</c:v>
                </c:pt>
                <c:pt idx="4251">
                  <c:v>70.849999999997266</c:v>
                </c:pt>
                <c:pt idx="4252">
                  <c:v>70.866666666663932</c:v>
                </c:pt>
                <c:pt idx="4253">
                  <c:v>70.883333333330597</c:v>
                </c:pt>
                <c:pt idx="4254">
                  <c:v>70.899999999997263</c:v>
                </c:pt>
                <c:pt idx="4255">
                  <c:v>70.916666666663929</c:v>
                </c:pt>
                <c:pt idx="4256">
                  <c:v>70.933333333330594</c:v>
                </c:pt>
                <c:pt idx="4257">
                  <c:v>70.94999999999726</c:v>
                </c:pt>
                <c:pt idx="4258">
                  <c:v>70.966666666663926</c:v>
                </c:pt>
                <c:pt idx="4259">
                  <c:v>70.983333333330592</c:v>
                </c:pt>
                <c:pt idx="4260">
                  <c:v>70.999999999997257</c:v>
                </c:pt>
                <c:pt idx="4261">
                  <c:v>71.016666666663923</c:v>
                </c:pt>
                <c:pt idx="4262">
                  <c:v>71.033333333330589</c:v>
                </c:pt>
                <c:pt idx="4263">
                  <c:v>71.049999999997254</c:v>
                </c:pt>
                <c:pt idx="4264">
                  <c:v>71.06666666666392</c:v>
                </c:pt>
                <c:pt idx="4265">
                  <c:v>71.083333333330586</c:v>
                </c:pt>
                <c:pt idx="4266">
                  <c:v>71.099999999997252</c:v>
                </c:pt>
                <c:pt idx="4267">
                  <c:v>71.116666666663917</c:v>
                </c:pt>
                <c:pt idx="4268">
                  <c:v>71.133333333330583</c:v>
                </c:pt>
                <c:pt idx="4269">
                  <c:v>71.149999999997249</c:v>
                </c:pt>
                <c:pt idx="4270">
                  <c:v>71.166666666663914</c:v>
                </c:pt>
                <c:pt idx="4271">
                  <c:v>71.18333333333058</c:v>
                </c:pt>
                <c:pt idx="4272">
                  <c:v>71.199999999997246</c:v>
                </c:pt>
                <c:pt idx="4273">
                  <c:v>71.216666666663912</c:v>
                </c:pt>
                <c:pt idx="4274">
                  <c:v>71.233333333330577</c:v>
                </c:pt>
                <c:pt idx="4275">
                  <c:v>71.249999999997243</c:v>
                </c:pt>
                <c:pt idx="4276">
                  <c:v>71.266666666663909</c:v>
                </c:pt>
                <c:pt idx="4277">
                  <c:v>71.283333333330575</c:v>
                </c:pt>
                <c:pt idx="4278">
                  <c:v>71.29999999999724</c:v>
                </c:pt>
                <c:pt idx="4279">
                  <c:v>71.316666666663906</c:v>
                </c:pt>
                <c:pt idx="4280">
                  <c:v>71.333333333330572</c:v>
                </c:pt>
                <c:pt idx="4281">
                  <c:v>71.349999999997237</c:v>
                </c:pt>
                <c:pt idx="4282">
                  <c:v>71.366666666663903</c:v>
                </c:pt>
                <c:pt idx="4283">
                  <c:v>71.383333333330569</c:v>
                </c:pt>
                <c:pt idx="4284">
                  <c:v>71.399999999997235</c:v>
                </c:pt>
                <c:pt idx="4285">
                  <c:v>71.4166666666639</c:v>
                </c:pt>
                <c:pt idx="4286">
                  <c:v>71.433333333330566</c:v>
                </c:pt>
                <c:pt idx="4287">
                  <c:v>71.449999999997232</c:v>
                </c:pt>
                <c:pt idx="4288">
                  <c:v>71.466666666663897</c:v>
                </c:pt>
                <c:pt idx="4289">
                  <c:v>71.483333333330563</c:v>
                </c:pt>
                <c:pt idx="4290">
                  <c:v>71.499999999997229</c:v>
                </c:pt>
                <c:pt idx="4291">
                  <c:v>71.516666666663895</c:v>
                </c:pt>
                <c:pt idx="4292">
                  <c:v>71.53333333333056</c:v>
                </c:pt>
                <c:pt idx="4293">
                  <c:v>71.549999999997226</c:v>
                </c:pt>
                <c:pt idx="4294">
                  <c:v>71.566666666663892</c:v>
                </c:pt>
                <c:pt idx="4295">
                  <c:v>71.583333333330557</c:v>
                </c:pt>
                <c:pt idx="4296">
                  <c:v>71.599999999997223</c:v>
                </c:pt>
                <c:pt idx="4297">
                  <c:v>71.616666666663889</c:v>
                </c:pt>
                <c:pt idx="4298">
                  <c:v>71.633333333330555</c:v>
                </c:pt>
                <c:pt idx="4299">
                  <c:v>71.64999999999722</c:v>
                </c:pt>
                <c:pt idx="4300">
                  <c:v>71.666666666663886</c:v>
                </c:pt>
                <c:pt idx="4301">
                  <c:v>71.683333333330552</c:v>
                </c:pt>
                <c:pt idx="4302">
                  <c:v>71.699999999997218</c:v>
                </c:pt>
                <c:pt idx="4303">
                  <c:v>71.716666666663883</c:v>
                </c:pt>
                <c:pt idx="4304">
                  <c:v>71.733333333330549</c:v>
                </c:pt>
                <c:pt idx="4305">
                  <c:v>71.749999999997215</c:v>
                </c:pt>
                <c:pt idx="4306">
                  <c:v>71.76666666666388</c:v>
                </c:pt>
                <c:pt idx="4307">
                  <c:v>71.783333333330546</c:v>
                </c:pt>
                <c:pt idx="4308">
                  <c:v>71.799999999997212</c:v>
                </c:pt>
                <c:pt idx="4309">
                  <c:v>71.816666666663878</c:v>
                </c:pt>
                <c:pt idx="4310">
                  <c:v>71.833333333330543</c:v>
                </c:pt>
                <c:pt idx="4311">
                  <c:v>71.849999999997209</c:v>
                </c:pt>
                <c:pt idx="4312">
                  <c:v>71.866666666663875</c:v>
                </c:pt>
                <c:pt idx="4313">
                  <c:v>71.88333333333054</c:v>
                </c:pt>
                <c:pt idx="4314">
                  <c:v>71.899999999997206</c:v>
                </c:pt>
                <c:pt idx="4315">
                  <c:v>71.916666666663872</c:v>
                </c:pt>
                <c:pt idx="4316">
                  <c:v>71.933333333330538</c:v>
                </c:pt>
                <c:pt idx="4317">
                  <c:v>71.949999999997203</c:v>
                </c:pt>
                <c:pt idx="4318">
                  <c:v>71.966666666663869</c:v>
                </c:pt>
                <c:pt idx="4319">
                  <c:v>71.983333333330535</c:v>
                </c:pt>
                <c:pt idx="4320">
                  <c:v>71.9999999999972</c:v>
                </c:pt>
                <c:pt idx="4321">
                  <c:v>72.016666666663866</c:v>
                </c:pt>
                <c:pt idx="4322">
                  <c:v>72.033333333330532</c:v>
                </c:pt>
                <c:pt idx="4323">
                  <c:v>72.049999999997198</c:v>
                </c:pt>
                <c:pt idx="4324">
                  <c:v>72.066666666663863</c:v>
                </c:pt>
                <c:pt idx="4325">
                  <c:v>72.083333333330529</c:v>
                </c:pt>
                <c:pt idx="4326">
                  <c:v>72.099999999997195</c:v>
                </c:pt>
                <c:pt idx="4327">
                  <c:v>72.11666666666386</c:v>
                </c:pt>
                <c:pt idx="4328">
                  <c:v>72.133333333330526</c:v>
                </c:pt>
                <c:pt idx="4329">
                  <c:v>72.149999999997192</c:v>
                </c:pt>
                <c:pt idx="4330">
                  <c:v>72.166666666663858</c:v>
                </c:pt>
                <c:pt idx="4331">
                  <c:v>72.183333333330523</c:v>
                </c:pt>
                <c:pt idx="4332">
                  <c:v>72.199999999997189</c:v>
                </c:pt>
                <c:pt idx="4333">
                  <c:v>72.216666666663855</c:v>
                </c:pt>
                <c:pt idx="4334">
                  <c:v>72.233333333330521</c:v>
                </c:pt>
                <c:pt idx="4335">
                  <c:v>72.249999999997186</c:v>
                </c:pt>
                <c:pt idx="4336">
                  <c:v>72.266666666663852</c:v>
                </c:pt>
                <c:pt idx="4337">
                  <c:v>72.283333333330518</c:v>
                </c:pt>
                <c:pt idx="4338">
                  <c:v>72.299999999997183</c:v>
                </c:pt>
                <c:pt idx="4339">
                  <c:v>72.316666666663849</c:v>
                </c:pt>
                <c:pt idx="4340">
                  <c:v>72.333333333330515</c:v>
                </c:pt>
                <c:pt idx="4341">
                  <c:v>72.349999999997181</c:v>
                </c:pt>
                <c:pt idx="4342">
                  <c:v>72.366666666663846</c:v>
                </c:pt>
                <c:pt idx="4343">
                  <c:v>72.383333333330512</c:v>
                </c:pt>
                <c:pt idx="4344">
                  <c:v>72.399999999997178</c:v>
                </c:pt>
                <c:pt idx="4345">
                  <c:v>72.416666666663843</c:v>
                </c:pt>
                <c:pt idx="4346">
                  <c:v>72.433333333330509</c:v>
                </c:pt>
                <c:pt idx="4347">
                  <c:v>72.449999999997175</c:v>
                </c:pt>
                <c:pt idx="4348">
                  <c:v>72.466666666663841</c:v>
                </c:pt>
                <c:pt idx="4349">
                  <c:v>72.483333333330506</c:v>
                </c:pt>
                <c:pt idx="4350">
                  <c:v>72.499999999997172</c:v>
                </c:pt>
                <c:pt idx="4351">
                  <c:v>72.516666666663838</c:v>
                </c:pt>
                <c:pt idx="4352">
                  <c:v>72.533333333330503</c:v>
                </c:pt>
                <c:pt idx="4353">
                  <c:v>72.549999999997169</c:v>
                </c:pt>
                <c:pt idx="4354">
                  <c:v>72.566666666663835</c:v>
                </c:pt>
                <c:pt idx="4355">
                  <c:v>72.583333333330501</c:v>
                </c:pt>
                <c:pt idx="4356">
                  <c:v>72.599999999997166</c:v>
                </c:pt>
                <c:pt idx="4357">
                  <c:v>72.616666666663832</c:v>
                </c:pt>
                <c:pt idx="4358">
                  <c:v>72.633333333330498</c:v>
                </c:pt>
                <c:pt idx="4359">
                  <c:v>72.649999999997164</c:v>
                </c:pt>
                <c:pt idx="4360">
                  <c:v>72.666666666663829</c:v>
                </c:pt>
                <c:pt idx="4361">
                  <c:v>72.683333333330495</c:v>
                </c:pt>
                <c:pt idx="4362">
                  <c:v>72.699999999997161</c:v>
                </c:pt>
                <c:pt idx="4363">
                  <c:v>72.716666666663826</c:v>
                </c:pt>
                <c:pt idx="4364">
                  <c:v>72.733333333330492</c:v>
                </c:pt>
                <c:pt idx="4365">
                  <c:v>72.749999999997158</c:v>
                </c:pt>
                <c:pt idx="4366">
                  <c:v>72.766666666663824</c:v>
                </c:pt>
                <c:pt idx="4367">
                  <c:v>72.783333333330489</c:v>
                </c:pt>
                <c:pt idx="4368">
                  <c:v>72.799999999997155</c:v>
                </c:pt>
                <c:pt idx="4369">
                  <c:v>72.816666666663821</c:v>
                </c:pt>
                <c:pt idx="4370">
                  <c:v>72.833333333330486</c:v>
                </c:pt>
                <c:pt idx="4371">
                  <c:v>72.849999999997152</c:v>
                </c:pt>
                <c:pt idx="4372">
                  <c:v>72.866666666663818</c:v>
                </c:pt>
                <c:pt idx="4373">
                  <c:v>72.883333333330484</c:v>
                </c:pt>
                <c:pt idx="4374">
                  <c:v>72.899999999997149</c:v>
                </c:pt>
                <c:pt idx="4375">
                  <c:v>72.916666666663815</c:v>
                </c:pt>
                <c:pt idx="4376">
                  <c:v>72.933333333330481</c:v>
                </c:pt>
                <c:pt idx="4377">
                  <c:v>72.949999999997146</c:v>
                </c:pt>
                <c:pt idx="4378">
                  <c:v>72.966666666663812</c:v>
                </c:pt>
                <c:pt idx="4379">
                  <c:v>72.983333333330478</c:v>
                </c:pt>
                <c:pt idx="4380">
                  <c:v>72.999999999997144</c:v>
                </c:pt>
                <c:pt idx="4381">
                  <c:v>73.016666666663809</c:v>
                </c:pt>
                <c:pt idx="4382">
                  <c:v>73.033333333330475</c:v>
                </c:pt>
                <c:pt idx="4383">
                  <c:v>73.049999999997141</c:v>
                </c:pt>
                <c:pt idx="4384">
                  <c:v>73.066666666663806</c:v>
                </c:pt>
                <c:pt idx="4385">
                  <c:v>73.083333333330472</c:v>
                </c:pt>
                <c:pt idx="4386">
                  <c:v>73.099999999997138</c:v>
                </c:pt>
                <c:pt idx="4387">
                  <c:v>73.116666666663804</c:v>
                </c:pt>
                <c:pt idx="4388">
                  <c:v>73.133333333330469</c:v>
                </c:pt>
                <c:pt idx="4389">
                  <c:v>73.149999999997135</c:v>
                </c:pt>
                <c:pt idx="4390">
                  <c:v>73.166666666663801</c:v>
                </c:pt>
                <c:pt idx="4391">
                  <c:v>73.183333333330467</c:v>
                </c:pt>
                <c:pt idx="4392">
                  <c:v>73.199999999997132</c:v>
                </c:pt>
                <c:pt idx="4393">
                  <c:v>73.216666666663798</c:v>
                </c:pt>
                <c:pt idx="4394">
                  <c:v>73.233333333330464</c:v>
                </c:pt>
                <c:pt idx="4395">
                  <c:v>73.249999999997129</c:v>
                </c:pt>
                <c:pt idx="4396">
                  <c:v>73.266666666663795</c:v>
                </c:pt>
                <c:pt idx="4397">
                  <c:v>73.283333333330461</c:v>
                </c:pt>
                <c:pt idx="4398">
                  <c:v>73.299999999997127</c:v>
                </c:pt>
                <c:pt idx="4399">
                  <c:v>73.316666666663792</c:v>
                </c:pt>
                <c:pt idx="4400">
                  <c:v>73.333333333330458</c:v>
                </c:pt>
                <c:pt idx="4401">
                  <c:v>73.349999999997124</c:v>
                </c:pt>
                <c:pt idx="4402">
                  <c:v>73.366666666663789</c:v>
                </c:pt>
                <c:pt idx="4403">
                  <c:v>73.383333333330455</c:v>
                </c:pt>
                <c:pt idx="4404">
                  <c:v>73.399999999997121</c:v>
                </c:pt>
                <c:pt idx="4405">
                  <c:v>73.416666666663787</c:v>
                </c:pt>
                <c:pt idx="4406">
                  <c:v>73.433333333330452</c:v>
                </c:pt>
                <c:pt idx="4407">
                  <c:v>73.449999999997118</c:v>
                </c:pt>
                <c:pt idx="4408">
                  <c:v>73.466666666663784</c:v>
                </c:pt>
                <c:pt idx="4409">
                  <c:v>73.483333333330449</c:v>
                </c:pt>
                <c:pt idx="4410">
                  <c:v>73.499999999997115</c:v>
                </c:pt>
                <c:pt idx="4411">
                  <c:v>73.516666666663781</c:v>
                </c:pt>
                <c:pt idx="4412">
                  <c:v>73.533333333330447</c:v>
                </c:pt>
                <c:pt idx="4413">
                  <c:v>73.549999999997112</c:v>
                </c:pt>
                <c:pt idx="4414">
                  <c:v>73.566666666663778</c:v>
                </c:pt>
                <c:pt idx="4415">
                  <c:v>73.583333333330444</c:v>
                </c:pt>
                <c:pt idx="4416">
                  <c:v>73.59999999999711</c:v>
                </c:pt>
                <c:pt idx="4417">
                  <c:v>73.616666666663775</c:v>
                </c:pt>
                <c:pt idx="4418">
                  <c:v>73.633333333330441</c:v>
                </c:pt>
                <c:pt idx="4419">
                  <c:v>73.649999999997107</c:v>
                </c:pt>
                <c:pt idx="4420">
                  <c:v>73.666666666663772</c:v>
                </c:pt>
                <c:pt idx="4421">
                  <c:v>73.683333333330438</c:v>
                </c:pt>
                <c:pt idx="4422">
                  <c:v>73.699999999997104</c:v>
                </c:pt>
                <c:pt idx="4423">
                  <c:v>73.71666666666377</c:v>
                </c:pt>
                <c:pt idx="4424">
                  <c:v>73.733333333330435</c:v>
                </c:pt>
                <c:pt idx="4425">
                  <c:v>73.749999999997101</c:v>
                </c:pt>
                <c:pt idx="4426">
                  <c:v>73.766666666663767</c:v>
                </c:pt>
                <c:pt idx="4427">
                  <c:v>73.783333333330432</c:v>
                </c:pt>
                <c:pt idx="4428">
                  <c:v>73.799999999997098</c:v>
                </c:pt>
                <c:pt idx="4429">
                  <c:v>73.816666666663764</c:v>
                </c:pt>
                <c:pt idx="4430">
                  <c:v>73.83333333333043</c:v>
                </c:pt>
                <c:pt idx="4431">
                  <c:v>73.849999999997095</c:v>
                </c:pt>
                <c:pt idx="4432">
                  <c:v>73.866666666663761</c:v>
                </c:pt>
                <c:pt idx="4433">
                  <c:v>73.883333333330427</c:v>
                </c:pt>
                <c:pt idx="4434">
                  <c:v>73.899999999997092</c:v>
                </c:pt>
                <c:pt idx="4435">
                  <c:v>73.916666666663758</c:v>
                </c:pt>
                <c:pt idx="4436">
                  <c:v>73.933333333330424</c:v>
                </c:pt>
                <c:pt idx="4437">
                  <c:v>73.94999999999709</c:v>
                </c:pt>
                <c:pt idx="4438">
                  <c:v>73.966666666663755</c:v>
                </c:pt>
                <c:pt idx="4439">
                  <c:v>73.983333333330421</c:v>
                </c:pt>
                <c:pt idx="4440">
                  <c:v>73.999999999997087</c:v>
                </c:pt>
                <c:pt idx="4441">
                  <c:v>74.016666666663752</c:v>
                </c:pt>
                <c:pt idx="4442">
                  <c:v>74.033333333330418</c:v>
                </c:pt>
                <c:pt idx="4443">
                  <c:v>74.049999999997084</c:v>
                </c:pt>
                <c:pt idx="4444">
                  <c:v>74.06666666666375</c:v>
                </c:pt>
                <c:pt idx="4445">
                  <c:v>74.083333333330415</c:v>
                </c:pt>
                <c:pt idx="4446">
                  <c:v>74.099999999997081</c:v>
                </c:pt>
                <c:pt idx="4447">
                  <c:v>74.116666666663747</c:v>
                </c:pt>
                <c:pt idx="4448">
                  <c:v>74.133333333330413</c:v>
                </c:pt>
                <c:pt idx="4449">
                  <c:v>74.149999999997078</c:v>
                </c:pt>
                <c:pt idx="4450">
                  <c:v>74.166666666663744</c:v>
                </c:pt>
                <c:pt idx="4451">
                  <c:v>74.18333333333041</c:v>
                </c:pt>
                <c:pt idx="4452">
                  <c:v>74.199999999997075</c:v>
                </c:pt>
                <c:pt idx="4453">
                  <c:v>74.216666666663741</c:v>
                </c:pt>
                <c:pt idx="4454">
                  <c:v>74.233333333330407</c:v>
                </c:pt>
                <c:pt idx="4455">
                  <c:v>74.249999999997073</c:v>
                </c:pt>
                <c:pt idx="4456">
                  <c:v>74.266666666663738</c:v>
                </c:pt>
                <c:pt idx="4457">
                  <c:v>74.283333333330404</c:v>
                </c:pt>
                <c:pt idx="4458">
                  <c:v>74.29999999999707</c:v>
                </c:pt>
                <c:pt idx="4459">
                  <c:v>74.316666666663735</c:v>
                </c:pt>
                <c:pt idx="4460">
                  <c:v>74.333333333330401</c:v>
                </c:pt>
                <c:pt idx="4461">
                  <c:v>74.349999999997067</c:v>
                </c:pt>
                <c:pt idx="4462">
                  <c:v>74.366666666663733</c:v>
                </c:pt>
                <c:pt idx="4463">
                  <c:v>74.383333333330398</c:v>
                </c:pt>
                <c:pt idx="4464">
                  <c:v>74.399999999997064</c:v>
                </c:pt>
                <c:pt idx="4465">
                  <c:v>74.41666666666373</c:v>
                </c:pt>
                <c:pt idx="4466">
                  <c:v>74.433333333330395</c:v>
                </c:pt>
                <c:pt idx="4467">
                  <c:v>74.449999999997061</c:v>
                </c:pt>
                <c:pt idx="4468">
                  <c:v>74.466666666663727</c:v>
                </c:pt>
                <c:pt idx="4469">
                  <c:v>74.483333333330393</c:v>
                </c:pt>
                <c:pt idx="4470">
                  <c:v>74.499999999997058</c:v>
                </c:pt>
                <c:pt idx="4471">
                  <c:v>74.516666666663724</c:v>
                </c:pt>
                <c:pt idx="4472">
                  <c:v>74.53333333333039</c:v>
                </c:pt>
                <c:pt idx="4473">
                  <c:v>74.549999999997056</c:v>
                </c:pt>
                <c:pt idx="4474">
                  <c:v>74.566666666663721</c:v>
                </c:pt>
                <c:pt idx="4475">
                  <c:v>74.583333333330387</c:v>
                </c:pt>
                <c:pt idx="4476">
                  <c:v>74.599999999997053</c:v>
                </c:pt>
                <c:pt idx="4477">
                  <c:v>74.616666666663718</c:v>
                </c:pt>
                <c:pt idx="4478">
                  <c:v>74.633333333330384</c:v>
                </c:pt>
                <c:pt idx="4479">
                  <c:v>74.64999999999705</c:v>
                </c:pt>
                <c:pt idx="4480">
                  <c:v>74.666666666663716</c:v>
                </c:pt>
                <c:pt idx="4481">
                  <c:v>74.683333333330381</c:v>
                </c:pt>
                <c:pt idx="4482">
                  <c:v>74.699999999997047</c:v>
                </c:pt>
                <c:pt idx="4483">
                  <c:v>74.716666666663713</c:v>
                </c:pt>
                <c:pt idx="4484">
                  <c:v>74.733333333330378</c:v>
                </c:pt>
                <c:pt idx="4485">
                  <c:v>74.749999999997044</c:v>
                </c:pt>
                <c:pt idx="4486">
                  <c:v>74.76666666666371</c:v>
                </c:pt>
                <c:pt idx="4487">
                  <c:v>74.783333333330376</c:v>
                </c:pt>
                <c:pt idx="4488">
                  <c:v>74.799999999997041</c:v>
                </c:pt>
                <c:pt idx="4489">
                  <c:v>74.816666666663707</c:v>
                </c:pt>
                <c:pt idx="4490">
                  <c:v>74.833333333330373</c:v>
                </c:pt>
                <c:pt idx="4491">
                  <c:v>74.849999999997038</c:v>
                </c:pt>
                <c:pt idx="4492">
                  <c:v>74.866666666663704</c:v>
                </c:pt>
                <c:pt idx="4493">
                  <c:v>74.88333333333037</c:v>
                </c:pt>
                <c:pt idx="4494">
                  <c:v>74.899999999997036</c:v>
                </c:pt>
                <c:pt idx="4495">
                  <c:v>74.916666666663701</c:v>
                </c:pt>
                <c:pt idx="4496">
                  <c:v>74.933333333330367</c:v>
                </c:pt>
                <c:pt idx="4497">
                  <c:v>74.949999999997033</c:v>
                </c:pt>
                <c:pt idx="4498">
                  <c:v>74.966666666663698</c:v>
                </c:pt>
                <c:pt idx="4499">
                  <c:v>74.983333333330364</c:v>
                </c:pt>
                <c:pt idx="4500">
                  <c:v>74.99999999999703</c:v>
                </c:pt>
                <c:pt idx="4501">
                  <c:v>75.016666666663696</c:v>
                </c:pt>
                <c:pt idx="4502">
                  <c:v>75.033333333330361</c:v>
                </c:pt>
                <c:pt idx="4503">
                  <c:v>75.049999999997027</c:v>
                </c:pt>
                <c:pt idx="4504">
                  <c:v>75.066666666663693</c:v>
                </c:pt>
                <c:pt idx="4505">
                  <c:v>75.083333333330359</c:v>
                </c:pt>
                <c:pt idx="4506">
                  <c:v>75.099999999997024</c:v>
                </c:pt>
                <c:pt idx="4507">
                  <c:v>75.11666666666369</c:v>
                </c:pt>
                <c:pt idx="4508">
                  <c:v>75.133333333330356</c:v>
                </c:pt>
                <c:pt idx="4509">
                  <c:v>75.149999999997021</c:v>
                </c:pt>
                <c:pt idx="4510">
                  <c:v>75.166666666663687</c:v>
                </c:pt>
                <c:pt idx="4511">
                  <c:v>75.183333333330353</c:v>
                </c:pt>
                <c:pt idx="4512">
                  <c:v>75.199999999997019</c:v>
                </c:pt>
                <c:pt idx="4513">
                  <c:v>75.216666666663684</c:v>
                </c:pt>
                <c:pt idx="4514">
                  <c:v>75.23333333333035</c:v>
                </c:pt>
                <c:pt idx="4515">
                  <c:v>75.249999999997016</c:v>
                </c:pt>
                <c:pt idx="4516">
                  <c:v>75.266666666663681</c:v>
                </c:pt>
                <c:pt idx="4517">
                  <c:v>75.283333333330347</c:v>
                </c:pt>
                <c:pt idx="4518">
                  <c:v>75.299999999997013</c:v>
                </c:pt>
                <c:pt idx="4519">
                  <c:v>75.316666666663679</c:v>
                </c:pt>
                <c:pt idx="4520">
                  <c:v>75.333333333330344</c:v>
                </c:pt>
                <c:pt idx="4521">
                  <c:v>75.34999999999701</c:v>
                </c:pt>
                <c:pt idx="4522">
                  <c:v>75.366666666663676</c:v>
                </c:pt>
                <c:pt idx="4523">
                  <c:v>75.383333333330341</c:v>
                </c:pt>
                <c:pt idx="4524">
                  <c:v>75.399999999997007</c:v>
                </c:pt>
                <c:pt idx="4525">
                  <c:v>75.416666666663673</c:v>
                </c:pt>
                <c:pt idx="4526">
                  <c:v>75.433333333330339</c:v>
                </c:pt>
                <c:pt idx="4527">
                  <c:v>75.449999999997004</c:v>
                </c:pt>
                <c:pt idx="4528">
                  <c:v>75.46666666666367</c:v>
                </c:pt>
                <c:pt idx="4529">
                  <c:v>75.483333333330336</c:v>
                </c:pt>
                <c:pt idx="4530">
                  <c:v>75.499999999997002</c:v>
                </c:pt>
                <c:pt idx="4531">
                  <c:v>75.516666666663667</c:v>
                </c:pt>
                <c:pt idx="4532">
                  <c:v>75.533333333330333</c:v>
                </c:pt>
                <c:pt idx="4533">
                  <c:v>75.549999999996999</c:v>
                </c:pt>
                <c:pt idx="4534">
                  <c:v>75.566666666663664</c:v>
                </c:pt>
                <c:pt idx="4535">
                  <c:v>75.58333333333033</c:v>
                </c:pt>
                <c:pt idx="4536">
                  <c:v>75.599999999996996</c:v>
                </c:pt>
                <c:pt idx="4537">
                  <c:v>75.616666666663662</c:v>
                </c:pt>
                <c:pt idx="4538">
                  <c:v>75.633333333330327</c:v>
                </c:pt>
                <c:pt idx="4539">
                  <c:v>75.649999999996993</c:v>
                </c:pt>
                <c:pt idx="4540">
                  <c:v>75.666666666663659</c:v>
                </c:pt>
                <c:pt idx="4541">
                  <c:v>75.683333333330324</c:v>
                </c:pt>
                <c:pt idx="4542">
                  <c:v>75.69999999999699</c:v>
                </c:pt>
                <c:pt idx="4543">
                  <c:v>75.716666666663656</c:v>
                </c:pt>
                <c:pt idx="4544">
                  <c:v>75.733333333330322</c:v>
                </c:pt>
                <c:pt idx="4545">
                  <c:v>75.749999999996987</c:v>
                </c:pt>
                <c:pt idx="4546">
                  <c:v>75.766666666663653</c:v>
                </c:pt>
                <c:pt idx="4547">
                  <c:v>75.783333333330319</c:v>
                </c:pt>
                <c:pt idx="4548">
                  <c:v>75.799999999996984</c:v>
                </c:pt>
                <c:pt idx="4549">
                  <c:v>75.81666666666365</c:v>
                </c:pt>
                <c:pt idx="4550">
                  <c:v>75.833333333330316</c:v>
                </c:pt>
                <c:pt idx="4551">
                  <c:v>75.849999999996982</c:v>
                </c:pt>
                <c:pt idx="4552">
                  <c:v>75.866666666663647</c:v>
                </c:pt>
                <c:pt idx="4553">
                  <c:v>75.883333333330313</c:v>
                </c:pt>
                <c:pt idx="4554">
                  <c:v>75.899999999996979</c:v>
                </c:pt>
                <c:pt idx="4555">
                  <c:v>75.916666666663644</c:v>
                </c:pt>
                <c:pt idx="4556">
                  <c:v>75.93333333333031</c:v>
                </c:pt>
                <c:pt idx="4557">
                  <c:v>75.949999999996976</c:v>
                </c:pt>
                <c:pt idx="4558">
                  <c:v>75.966666666663642</c:v>
                </c:pt>
                <c:pt idx="4559">
                  <c:v>75.983333333330307</c:v>
                </c:pt>
                <c:pt idx="4560">
                  <c:v>75.999999999996973</c:v>
                </c:pt>
                <c:pt idx="4561">
                  <c:v>76.016666666663639</c:v>
                </c:pt>
                <c:pt idx="4562">
                  <c:v>76.033333333330305</c:v>
                </c:pt>
                <c:pt idx="4563">
                  <c:v>76.04999999999697</c:v>
                </c:pt>
                <c:pt idx="4564">
                  <c:v>76.066666666663636</c:v>
                </c:pt>
                <c:pt idx="4565">
                  <c:v>76.083333333330302</c:v>
                </c:pt>
                <c:pt idx="4566">
                  <c:v>76.099999999996967</c:v>
                </c:pt>
                <c:pt idx="4567">
                  <c:v>76.116666666663633</c:v>
                </c:pt>
                <c:pt idx="4568">
                  <c:v>76.133333333330299</c:v>
                </c:pt>
                <c:pt idx="4569">
                  <c:v>76.149999999996965</c:v>
                </c:pt>
                <c:pt idx="4570">
                  <c:v>76.16666666666363</c:v>
                </c:pt>
                <c:pt idx="4571">
                  <c:v>76.183333333330296</c:v>
                </c:pt>
                <c:pt idx="4572">
                  <c:v>76.199999999996962</c:v>
                </c:pt>
                <c:pt idx="4573">
                  <c:v>76.216666666663627</c:v>
                </c:pt>
                <c:pt idx="4574">
                  <c:v>76.233333333330293</c:v>
                </c:pt>
                <c:pt idx="4575">
                  <c:v>76.249999999996959</c:v>
                </c:pt>
                <c:pt idx="4576">
                  <c:v>76.266666666663625</c:v>
                </c:pt>
                <c:pt idx="4577">
                  <c:v>76.28333333333029</c:v>
                </c:pt>
                <c:pt idx="4578">
                  <c:v>76.299999999996956</c:v>
                </c:pt>
                <c:pt idx="4579">
                  <c:v>76.316666666663622</c:v>
                </c:pt>
                <c:pt idx="4580">
                  <c:v>76.333333333330287</c:v>
                </c:pt>
                <c:pt idx="4581">
                  <c:v>76.349999999996953</c:v>
                </c:pt>
                <c:pt idx="4582">
                  <c:v>76.366666666663619</c:v>
                </c:pt>
                <c:pt idx="4583">
                  <c:v>76.383333333330285</c:v>
                </c:pt>
                <c:pt idx="4584">
                  <c:v>76.39999999999695</c:v>
                </c:pt>
                <c:pt idx="4585">
                  <c:v>76.416666666663616</c:v>
                </c:pt>
                <c:pt idx="4586">
                  <c:v>76.433333333330282</c:v>
                </c:pt>
                <c:pt idx="4587">
                  <c:v>76.449999999996948</c:v>
                </c:pt>
                <c:pt idx="4588">
                  <c:v>76.466666666663613</c:v>
                </c:pt>
                <c:pt idx="4589">
                  <c:v>76.483333333330279</c:v>
                </c:pt>
                <c:pt idx="4590">
                  <c:v>76.499999999996945</c:v>
                </c:pt>
                <c:pt idx="4591">
                  <c:v>76.51666666666361</c:v>
                </c:pt>
                <c:pt idx="4592">
                  <c:v>76.533333333330276</c:v>
                </c:pt>
                <c:pt idx="4593">
                  <c:v>76.549999999996942</c:v>
                </c:pt>
                <c:pt idx="4594">
                  <c:v>76.566666666663608</c:v>
                </c:pt>
                <c:pt idx="4595">
                  <c:v>76.583333333330273</c:v>
                </c:pt>
                <c:pt idx="4596">
                  <c:v>76.599999999996939</c:v>
                </c:pt>
                <c:pt idx="4597">
                  <c:v>76.616666666663605</c:v>
                </c:pt>
                <c:pt idx="4598">
                  <c:v>76.63333333333027</c:v>
                </c:pt>
                <c:pt idx="4599">
                  <c:v>76.649999999996936</c:v>
                </c:pt>
                <c:pt idx="4600">
                  <c:v>76.666666666663602</c:v>
                </c:pt>
                <c:pt idx="4601">
                  <c:v>76.683333333330268</c:v>
                </c:pt>
                <c:pt idx="4602">
                  <c:v>76.699999999996933</c:v>
                </c:pt>
                <c:pt idx="4603">
                  <c:v>76.716666666663599</c:v>
                </c:pt>
                <c:pt idx="4604">
                  <c:v>76.733333333330265</c:v>
                </c:pt>
                <c:pt idx="4605">
                  <c:v>76.74999999999693</c:v>
                </c:pt>
                <c:pt idx="4606">
                  <c:v>76.766666666663596</c:v>
                </c:pt>
                <c:pt idx="4607">
                  <c:v>76.783333333330262</c:v>
                </c:pt>
                <c:pt idx="4608">
                  <c:v>76.799999999996928</c:v>
                </c:pt>
                <c:pt idx="4609">
                  <c:v>76.816666666663593</c:v>
                </c:pt>
                <c:pt idx="4610">
                  <c:v>76.833333333330259</c:v>
                </c:pt>
                <c:pt idx="4611">
                  <c:v>76.849999999996925</c:v>
                </c:pt>
                <c:pt idx="4612">
                  <c:v>76.86666666666359</c:v>
                </c:pt>
                <c:pt idx="4613">
                  <c:v>76.883333333330256</c:v>
                </c:pt>
                <c:pt idx="4614">
                  <c:v>76.899999999996922</c:v>
                </c:pt>
                <c:pt idx="4615">
                  <c:v>76.916666666663588</c:v>
                </c:pt>
                <c:pt idx="4616">
                  <c:v>76.933333333330253</c:v>
                </c:pt>
                <c:pt idx="4617">
                  <c:v>76.949999999996919</c:v>
                </c:pt>
                <c:pt idx="4618">
                  <c:v>76.966666666663585</c:v>
                </c:pt>
                <c:pt idx="4619">
                  <c:v>76.983333333330251</c:v>
                </c:pt>
                <c:pt idx="4620">
                  <c:v>76.999999999996916</c:v>
                </c:pt>
                <c:pt idx="4621">
                  <c:v>77.016666666663582</c:v>
                </c:pt>
                <c:pt idx="4622">
                  <c:v>77.033333333330248</c:v>
                </c:pt>
                <c:pt idx="4623">
                  <c:v>77.049999999996913</c:v>
                </c:pt>
                <c:pt idx="4624">
                  <c:v>77.066666666663579</c:v>
                </c:pt>
                <c:pt idx="4625">
                  <c:v>77.083333333330245</c:v>
                </c:pt>
                <c:pt idx="4626">
                  <c:v>77.099999999996911</c:v>
                </c:pt>
                <c:pt idx="4627">
                  <c:v>77.116666666663576</c:v>
                </c:pt>
                <c:pt idx="4628">
                  <c:v>77.133333333330242</c:v>
                </c:pt>
                <c:pt idx="4629">
                  <c:v>77.149999999996908</c:v>
                </c:pt>
                <c:pt idx="4630">
                  <c:v>77.166666666663573</c:v>
                </c:pt>
                <c:pt idx="4631">
                  <c:v>77.183333333330239</c:v>
                </c:pt>
                <c:pt idx="4632">
                  <c:v>77.199999999996905</c:v>
                </c:pt>
                <c:pt idx="4633">
                  <c:v>77.216666666663571</c:v>
                </c:pt>
                <c:pt idx="4634">
                  <c:v>77.233333333330236</c:v>
                </c:pt>
                <c:pt idx="4635">
                  <c:v>77.249999999996902</c:v>
                </c:pt>
                <c:pt idx="4636">
                  <c:v>77.266666666663568</c:v>
                </c:pt>
                <c:pt idx="4637">
                  <c:v>77.283333333330233</c:v>
                </c:pt>
                <c:pt idx="4638">
                  <c:v>77.299999999996899</c:v>
                </c:pt>
                <c:pt idx="4639">
                  <c:v>77.316666666663565</c:v>
                </c:pt>
                <c:pt idx="4640">
                  <c:v>77.333333333330231</c:v>
                </c:pt>
                <c:pt idx="4641">
                  <c:v>77.349999999996896</c:v>
                </c:pt>
                <c:pt idx="4642">
                  <c:v>77.366666666663562</c:v>
                </c:pt>
                <c:pt idx="4643">
                  <c:v>77.383333333330228</c:v>
                </c:pt>
                <c:pt idx="4644">
                  <c:v>77.399999999996894</c:v>
                </c:pt>
                <c:pt idx="4645">
                  <c:v>77.416666666663559</c:v>
                </c:pt>
                <c:pt idx="4646">
                  <c:v>77.433333333330225</c:v>
                </c:pt>
                <c:pt idx="4647">
                  <c:v>77.449999999996891</c:v>
                </c:pt>
                <c:pt idx="4648">
                  <c:v>77.466666666663556</c:v>
                </c:pt>
                <c:pt idx="4649">
                  <c:v>77.483333333330222</c:v>
                </c:pt>
                <c:pt idx="4650">
                  <c:v>77.499999999996888</c:v>
                </c:pt>
                <c:pt idx="4651">
                  <c:v>77.516666666663554</c:v>
                </c:pt>
                <c:pt idx="4652">
                  <c:v>77.533333333330219</c:v>
                </c:pt>
                <c:pt idx="4653">
                  <c:v>77.549999999996885</c:v>
                </c:pt>
                <c:pt idx="4654">
                  <c:v>77.566666666663551</c:v>
                </c:pt>
                <c:pt idx="4655">
                  <c:v>77.583333333330216</c:v>
                </c:pt>
                <c:pt idx="4656">
                  <c:v>77.599999999996882</c:v>
                </c:pt>
                <c:pt idx="4657">
                  <c:v>77.616666666663548</c:v>
                </c:pt>
                <c:pt idx="4658">
                  <c:v>77.633333333330214</c:v>
                </c:pt>
                <c:pt idx="4659">
                  <c:v>77.649999999996879</c:v>
                </c:pt>
                <c:pt idx="4660">
                  <c:v>77.666666666663545</c:v>
                </c:pt>
                <c:pt idx="4661">
                  <c:v>77.683333333330211</c:v>
                </c:pt>
                <c:pt idx="4662">
                  <c:v>77.699999999996876</c:v>
                </c:pt>
                <c:pt idx="4663">
                  <c:v>77.716666666663542</c:v>
                </c:pt>
                <c:pt idx="4664">
                  <c:v>77.733333333330208</c:v>
                </c:pt>
                <c:pt idx="4665">
                  <c:v>77.749999999996874</c:v>
                </c:pt>
                <c:pt idx="4666">
                  <c:v>77.766666666663539</c:v>
                </c:pt>
                <c:pt idx="4667">
                  <c:v>77.783333333330205</c:v>
                </c:pt>
                <c:pt idx="4668">
                  <c:v>77.799999999996871</c:v>
                </c:pt>
                <c:pt idx="4669">
                  <c:v>77.816666666663536</c:v>
                </c:pt>
                <c:pt idx="4670">
                  <c:v>77.833333333330202</c:v>
                </c:pt>
                <c:pt idx="4671">
                  <c:v>77.849999999996868</c:v>
                </c:pt>
                <c:pt idx="4672">
                  <c:v>77.866666666663534</c:v>
                </c:pt>
                <c:pt idx="4673">
                  <c:v>77.883333333330199</c:v>
                </c:pt>
                <c:pt idx="4674">
                  <c:v>77.899999999996865</c:v>
                </c:pt>
                <c:pt idx="4675">
                  <c:v>77.916666666663531</c:v>
                </c:pt>
                <c:pt idx="4676">
                  <c:v>77.933333333330197</c:v>
                </c:pt>
                <c:pt idx="4677">
                  <c:v>77.949999999996862</c:v>
                </c:pt>
                <c:pt idx="4678">
                  <c:v>77.966666666663528</c:v>
                </c:pt>
                <c:pt idx="4679">
                  <c:v>77.983333333330194</c:v>
                </c:pt>
                <c:pt idx="4680">
                  <c:v>77.999999999996859</c:v>
                </c:pt>
                <c:pt idx="4681">
                  <c:v>78.016666666663525</c:v>
                </c:pt>
                <c:pt idx="4682">
                  <c:v>78.033333333330191</c:v>
                </c:pt>
                <c:pt idx="4683">
                  <c:v>78.049999999996857</c:v>
                </c:pt>
                <c:pt idx="4684">
                  <c:v>78.066666666663522</c:v>
                </c:pt>
                <c:pt idx="4685">
                  <c:v>78.083333333330188</c:v>
                </c:pt>
                <c:pt idx="4686">
                  <c:v>78.099999999996854</c:v>
                </c:pt>
                <c:pt idx="4687">
                  <c:v>78.116666666663519</c:v>
                </c:pt>
                <c:pt idx="4688">
                  <c:v>78.133333333330185</c:v>
                </c:pt>
                <c:pt idx="4689">
                  <c:v>78.149999999996851</c:v>
                </c:pt>
                <c:pt idx="4690">
                  <c:v>78.166666666663517</c:v>
                </c:pt>
                <c:pt idx="4691">
                  <c:v>78.183333333330182</c:v>
                </c:pt>
                <c:pt idx="4692">
                  <c:v>78.199999999996848</c:v>
                </c:pt>
                <c:pt idx="4693">
                  <c:v>78.216666666663514</c:v>
                </c:pt>
                <c:pt idx="4694">
                  <c:v>78.233333333330179</c:v>
                </c:pt>
                <c:pt idx="4695">
                  <c:v>78.249999999996845</c:v>
                </c:pt>
                <c:pt idx="4696">
                  <c:v>78.266666666663511</c:v>
                </c:pt>
                <c:pt idx="4697">
                  <c:v>78.283333333330177</c:v>
                </c:pt>
                <c:pt idx="4698">
                  <c:v>78.299999999996842</c:v>
                </c:pt>
                <c:pt idx="4699">
                  <c:v>78.316666666663508</c:v>
                </c:pt>
                <c:pt idx="4700">
                  <c:v>78.333333333330174</c:v>
                </c:pt>
                <c:pt idx="4701">
                  <c:v>78.34999999999684</c:v>
                </c:pt>
                <c:pt idx="4702">
                  <c:v>78.366666666663505</c:v>
                </c:pt>
                <c:pt idx="4703">
                  <c:v>78.383333333330171</c:v>
                </c:pt>
                <c:pt idx="4704">
                  <c:v>78.399999999996837</c:v>
                </c:pt>
                <c:pt idx="4705">
                  <c:v>78.416666666663502</c:v>
                </c:pt>
                <c:pt idx="4706">
                  <c:v>78.433333333330168</c:v>
                </c:pt>
                <c:pt idx="4707">
                  <c:v>78.449999999996834</c:v>
                </c:pt>
                <c:pt idx="4708">
                  <c:v>78.4666666666635</c:v>
                </c:pt>
                <c:pt idx="4709">
                  <c:v>78.483333333330165</c:v>
                </c:pt>
                <c:pt idx="4710">
                  <c:v>78.499999999996831</c:v>
                </c:pt>
                <c:pt idx="4711">
                  <c:v>78.516666666663497</c:v>
                </c:pt>
                <c:pt idx="4712">
                  <c:v>78.533333333330162</c:v>
                </c:pt>
                <c:pt idx="4713">
                  <c:v>78.549999999996828</c:v>
                </c:pt>
                <c:pt idx="4714">
                  <c:v>78.566666666663494</c:v>
                </c:pt>
                <c:pt idx="4715">
                  <c:v>78.58333333333016</c:v>
                </c:pt>
                <c:pt idx="4716">
                  <c:v>78.599999999996825</c:v>
                </c:pt>
                <c:pt idx="4717">
                  <c:v>78.616666666663491</c:v>
                </c:pt>
                <c:pt idx="4718">
                  <c:v>78.633333333330157</c:v>
                </c:pt>
                <c:pt idx="4719">
                  <c:v>78.649999999996822</c:v>
                </c:pt>
                <c:pt idx="4720">
                  <c:v>78.666666666663488</c:v>
                </c:pt>
                <c:pt idx="4721">
                  <c:v>78.683333333330154</c:v>
                </c:pt>
                <c:pt idx="4722">
                  <c:v>78.69999999999682</c:v>
                </c:pt>
                <c:pt idx="4723">
                  <c:v>78.716666666663485</c:v>
                </c:pt>
                <c:pt idx="4724">
                  <c:v>78.733333333330151</c:v>
                </c:pt>
                <c:pt idx="4725">
                  <c:v>78.749999999996817</c:v>
                </c:pt>
                <c:pt idx="4726">
                  <c:v>78.766666666663482</c:v>
                </c:pt>
                <c:pt idx="4727">
                  <c:v>78.783333333330148</c:v>
                </c:pt>
                <c:pt idx="4728">
                  <c:v>78.799999999996814</c:v>
                </c:pt>
                <c:pt idx="4729">
                  <c:v>78.81666666666348</c:v>
                </c:pt>
                <c:pt idx="4730">
                  <c:v>78.833333333330145</c:v>
                </c:pt>
                <c:pt idx="4731">
                  <c:v>78.849999999996811</c:v>
                </c:pt>
                <c:pt idx="4732">
                  <c:v>78.866666666663477</c:v>
                </c:pt>
                <c:pt idx="4733">
                  <c:v>78.883333333330143</c:v>
                </c:pt>
                <c:pt idx="4734">
                  <c:v>78.899999999996808</c:v>
                </c:pt>
                <c:pt idx="4735">
                  <c:v>78.916666666663474</c:v>
                </c:pt>
                <c:pt idx="4736">
                  <c:v>78.93333333333014</c:v>
                </c:pt>
                <c:pt idx="4737">
                  <c:v>78.949999999996805</c:v>
                </c:pt>
                <c:pt idx="4738">
                  <c:v>78.966666666663471</c:v>
                </c:pt>
                <c:pt idx="4739">
                  <c:v>78.983333333330137</c:v>
                </c:pt>
                <c:pt idx="4740">
                  <c:v>78.999999999996803</c:v>
                </c:pt>
                <c:pt idx="4741">
                  <c:v>79.016666666663468</c:v>
                </c:pt>
                <c:pt idx="4742">
                  <c:v>79.033333333330134</c:v>
                </c:pt>
                <c:pt idx="4743">
                  <c:v>79.0499999999968</c:v>
                </c:pt>
                <c:pt idx="4744">
                  <c:v>79.066666666663465</c:v>
                </c:pt>
                <c:pt idx="4745">
                  <c:v>79.083333333330131</c:v>
                </c:pt>
                <c:pt idx="4746">
                  <c:v>79.099999999996797</c:v>
                </c:pt>
                <c:pt idx="4747">
                  <c:v>79.116666666663463</c:v>
                </c:pt>
                <c:pt idx="4748">
                  <c:v>79.133333333330128</c:v>
                </c:pt>
                <c:pt idx="4749">
                  <c:v>79.149999999996794</c:v>
                </c:pt>
                <c:pt idx="4750">
                  <c:v>79.16666666666346</c:v>
                </c:pt>
                <c:pt idx="4751">
                  <c:v>79.183333333330125</c:v>
                </c:pt>
                <c:pt idx="4752">
                  <c:v>79.199999999996791</c:v>
                </c:pt>
                <c:pt idx="4753">
                  <c:v>79.216666666663457</c:v>
                </c:pt>
                <c:pt idx="4754">
                  <c:v>79.233333333330123</c:v>
                </c:pt>
                <c:pt idx="4755">
                  <c:v>79.249999999996788</c:v>
                </c:pt>
                <c:pt idx="4756">
                  <c:v>79.266666666663454</c:v>
                </c:pt>
                <c:pt idx="4757">
                  <c:v>79.28333333333012</c:v>
                </c:pt>
                <c:pt idx="4758">
                  <c:v>79.299999999996786</c:v>
                </c:pt>
                <c:pt idx="4759">
                  <c:v>79.316666666663451</c:v>
                </c:pt>
                <c:pt idx="4760">
                  <c:v>79.333333333330117</c:v>
                </c:pt>
                <c:pt idx="4761">
                  <c:v>79.349999999996783</c:v>
                </c:pt>
                <c:pt idx="4762">
                  <c:v>79.366666666663448</c:v>
                </c:pt>
                <c:pt idx="4763">
                  <c:v>79.383333333330114</c:v>
                </c:pt>
                <c:pt idx="4764">
                  <c:v>79.39999999999678</c:v>
                </c:pt>
                <c:pt idx="4765">
                  <c:v>79.416666666663446</c:v>
                </c:pt>
                <c:pt idx="4766">
                  <c:v>79.433333333330111</c:v>
                </c:pt>
                <c:pt idx="4767">
                  <c:v>79.449999999996777</c:v>
                </c:pt>
                <c:pt idx="4768">
                  <c:v>79.466666666663443</c:v>
                </c:pt>
                <c:pt idx="4769">
                  <c:v>79.483333333330108</c:v>
                </c:pt>
                <c:pt idx="4770">
                  <c:v>79.499999999996774</c:v>
                </c:pt>
                <c:pt idx="4771">
                  <c:v>79.51666666666344</c:v>
                </c:pt>
                <c:pt idx="4772">
                  <c:v>79.533333333330106</c:v>
                </c:pt>
                <c:pt idx="4773">
                  <c:v>79.549999999996771</c:v>
                </c:pt>
                <c:pt idx="4774">
                  <c:v>79.566666666663437</c:v>
                </c:pt>
                <c:pt idx="4775">
                  <c:v>79.583333333330103</c:v>
                </c:pt>
                <c:pt idx="4776">
                  <c:v>79.599999999996768</c:v>
                </c:pt>
                <c:pt idx="4777">
                  <c:v>79.616666666663434</c:v>
                </c:pt>
                <c:pt idx="4778">
                  <c:v>79.6333333333301</c:v>
                </c:pt>
                <c:pt idx="4779">
                  <c:v>79.649999999996766</c:v>
                </c:pt>
                <c:pt idx="4780">
                  <c:v>79.666666666663431</c:v>
                </c:pt>
                <c:pt idx="4781">
                  <c:v>79.683333333330097</c:v>
                </c:pt>
                <c:pt idx="4782">
                  <c:v>79.699999999996763</c:v>
                </c:pt>
                <c:pt idx="4783">
                  <c:v>79.716666666663428</c:v>
                </c:pt>
                <c:pt idx="4784">
                  <c:v>79.733333333330094</c:v>
                </c:pt>
                <c:pt idx="4785">
                  <c:v>79.74999999999676</c:v>
                </c:pt>
                <c:pt idx="4786">
                  <c:v>79.766666666663426</c:v>
                </c:pt>
                <c:pt idx="4787">
                  <c:v>79.783333333330091</c:v>
                </c:pt>
                <c:pt idx="4788">
                  <c:v>79.799999999996757</c:v>
                </c:pt>
                <c:pt idx="4789">
                  <c:v>79.816666666663423</c:v>
                </c:pt>
                <c:pt idx="4790">
                  <c:v>79.833333333330089</c:v>
                </c:pt>
                <c:pt idx="4791">
                  <c:v>79.849999999996754</c:v>
                </c:pt>
                <c:pt idx="4792">
                  <c:v>79.86666666666342</c:v>
                </c:pt>
                <c:pt idx="4793">
                  <c:v>79.883333333330086</c:v>
                </c:pt>
                <c:pt idx="4794">
                  <c:v>79.899999999996751</c:v>
                </c:pt>
                <c:pt idx="4795">
                  <c:v>79.916666666663417</c:v>
                </c:pt>
                <c:pt idx="4796">
                  <c:v>79.933333333330083</c:v>
                </c:pt>
                <c:pt idx="4797">
                  <c:v>79.949999999996749</c:v>
                </c:pt>
                <c:pt idx="4798">
                  <c:v>79.966666666663414</c:v>
                </c:pt>
                <c:pt idx="4799">
                  <c:v>79.98333333333008</c:v>
                </c:pt>
                <c:pt idx="4800">
                  <c:v>79.999999999996746</c:v>
                </c:pt>
                <c:pt idx="4801">
                  <c:v>80.016666666663411</c:v>
                </c:pt>
                <c:pt idx="4802">
                  <c:v>80.033333333330077</c:v>
                </c:pt>
                <c:pt idx="4803">
                  <c:v>80.049999999996743</c:v>
                </c:pt>
                <c:pt idx="4804">
                  <c:v>80.066666666663409</c:v>
                </c:pt>
                <c:pt idx="4805">
                  <c:v>80.083333333330074</c:v>
                </c:pt>
                <c:pt idx="4806">
                  <c:v>80.09999999999674</c:v>
                </c:pt>
                <c:pt idx="4807">
                  <c:v>80.116666666663406</c:v>
                </c:pt>
                <c:pt idx="4808">
                  <c:v>80.133333333330071</c:v>
                </c:pt>
                <c:pt idx="4809">
                  <c:v>80.149999999996737</c:v>
                </c:pt>
                <c:pt idx="4810">
                  <c:v>80.166666666663403</c:v>
                </c:pt>
                <c:pt idx="4811">
                  <c:v>80.183333333330069</c:v>
                </c:pt>
                <c:pt idx="4812">
                  <c:v>80.199999999996734</c:v>
                </c:pt>
                <c:pt idx="4813">
                  <c:v>80.2166666666634</c:v>
                </c:pt>
                <c:pt idx="4814">
                  <c:v>80.233333333330066</c:v>
                </c:pt>
                <c:pt idx="4815">
                  <c:v>80.249999999996732</c:v>
                </c:pt>
                <c:pt idx="4816">
                  <c:v>80.266666666663397</c:v>
                </c:pt>
                <c:pt idx="4817">
                  <c:v>80.283333333330063</c:v>
                </c:pt>
                <c:pt idx="4818">
                  <c:v>80.299999999996729</c:v>
                </c:pt>
                <c:pt idx="4819">
                  <c:v>80.316666666663394</c:v>
                </c:pt>
                <c:pt idx="4820">
                  <c:v>80.33333333333006</c:v>
                </c:pt>
                <c:pt idx="4821">
                  <c:v>80.349999999996726</c:v>
                </c:pt>
                <c:pt idx="4822">
                  <c:v>80.366666666663392</c:v>
                </c:pt>
                <c:pt idx="4823">
                  <c:v>80.383333333330057</c:v>
                </c:pt>
                <c:pt idx="4824">
                  <c:v>80.399999999996723</c:v>
                </c:pt>
                <c:pt idx="4825">
                  <c:v>80.416666666663389</c:v>
                </c:pt>
                <c:pt idx="4826">
                  <c:v>80.433333333330054</c:v>
                </c:pt>
                <c:pt idx="4827">
                  <c:v>80.44999999999672</c:v>
                </c:pt>
                <c:pt idx="4828">
                  <c:v>80.466666666663386</c:v>
                </c:pt>
                <c:pt idx="4829">
                  <c:v>80.483333333330052</c:v>
                </c:pt>
                <c:pt idx="4830">
                  <c:v>80.499999999996717</c:v>
                </c:pt>
                <c:pt idx="4831">
                  <c:v>80.516666666663383</c:v>
                </c:pt>
                <c:pt idx="4832">
                  <c:v>80.533333333330049</c:v>
                </c:pt>
                <c:pt idx="4833">
                  <c:v>80.549999999996714</c:v>
                </c:pt>
                <c:pt idx="4834">
                  <c:v>80.56666666666338</c:v>
                </c:pt>
                <c:pt idx="4835">
                  <c:v>80.583333333330046</c:v>
                </c:pt>
                <c:pt idx="4836">
                  <c:v>80.599999999996712</c:v>
                </c:pt>
                <c:pt idx="4837">
                  <c:v>80.616666666663377</c:v>
                </c:pt>
                <c:pt idx="4838">
                  <c:v>80.633333333330043</c:v>
                </c:pt>
                <c:pt idx="4839">
                  <c:v>80.649999999996709</c:v>
                </c:pt>
                <c:pt idx="4840">
                  <c:v>80.666666666663374</c:v>
                </c:pt>
                <c:pt idx="4841">
                  <c:v>80.68333333333004</c:v>
                </c:pt>
                <c:pt idx="4842">
                  <c:v>80.699999999996706</c:v>
                </c:pt>
                <c:pt idx="4843">
                  <c:v>80.716666666663372</c:v>
                </c:pt>
                <c:pt idx="4844">
                  <c:v>80.733333333330037</c:v>
                </c:pt>
                <c:pt idx="4845">
                  <c:v>80.749999999996703</c:v>
                </c:pt>
                <c:pt idx="4846">
                  <c:v>80.766666666663369</c:v>
                </c:pt>
                <c:pt idx="4847">
                  <c:v>80.783333333330035</c:v>
                </c:pt>
                <c:pt idx="4848">
                  <c:v>80.7999999999967</c:v>
                </c:pt>
                <c:pt idx="4849">
                  <c:v>80.816666666663366</c:v>
                </c:pt>
                <c:pt idx="4850">
                  <c:v>80.833333333330032</c:v>
                </c:pt>
                <c:pt idx="4851">
                  <c:v>80.849999999996697</c:v>
                </c:pt>
                <c:pt idx="4852">
                  <c:v>80.866666666663363</c:v>
                </c:pt>
                <c:pt idx="4853">
                  <c:v>80.883333333330029</c:v>
                </c:pt>
                <c:pt idx="4854">
                  <c:v>80.899999999996695</c:v>
                </c:pt>
                <c:pt idx="4855">
                  <c:v>80.91666666666336</c:v>
                </c:pt>
                <c:pt idx="4856">
                  <c:v>80.933333333330026</c:v>
                </c:pt>
                <c:pt idx="4857">
                  <c:v>80.949999999996692</c:v>
                </c:pt>
                <c:pt idx="4858">
                  <c:v>80.966666666663357</c:v>
                </c:pt>
                <c:pt idx="4859">
                  <c:v>80.983333333330023</c:v>
                </c:pt>
                <c:pt idx="4860">
                  <c:v>80.999999999996689</c:v>
                </c:pt>
                <c:pt idx="4861">
                  <c:v>81.016666666663355</c:v>
                </c:pt>
                <c:pt idx="4862">
                  <c:v>81.03333333333002</c:v>
                </c:pt>
                <c:pt idx="4863">
                  <c:v>81.049999999996686</c:v>
                </c:pt>
                <c:pt idx="4864">
                  <c:v>81.066666666663352</c:v>
                </c:pt>
                <c:pt idx="4865">
                  <c:v>81.083333333330017</c:v>
                </c:pt>
                <c:pt idx="4866">
                  <c:v>81.099999999996683</c:v>
                </c:pt>
                <c:pt idx="4867">
                  <c:v>81.116666666663349</c:v>
                </c:pt>
                <c:pt idx="4868">
                  <c:v>81.133333333330015</c:v>
                </c:pt>
                <c:pt idx="4869">
                  <c:v>81.14999999999668</c:v>
                </c:pt>
                <c:pt idx="4870">
                  <c:v>81.166666666663346</c:v>
                </c:pt>
                <c:pt idx="4871">
                  <c:v>81.183333333330012</c:v>
                </c:pt>
                <c:pt idx="4872">
                  <c:v>81.199999999996678</c:v>
                </c:pt>
                <c:pt idx="4873">
                  <c:v>81.216666666663343</c:v>
                </c:pt>
                <c:pt idx="4874">
                  <c:v>81.233333333330009</c:v>
                </c:pt>
                <c:pt idx="4875">
                  <c:v>81.249999999996675</c:v>
                </c:pt>
                <c:pt idx="4876">
                  <c:v>81.26666666666334</c:v>
                </c:pt>
                <c:pt idx="4877">
                  <c:v>81.283333333330006</c:v>
                </c:pt>
                <c:pt idx="4878">
                  <c:v>81.299999999996672</c:v>
                </c:pt>
                <c:pt idx="4879">
                  <c:v>81.316666666663338</c:v>
                </c:pt>
                <c:pt idx="4880">
                  <c:v>81.333333333330003</c:v>
                </c:pt>
                <c:pt idx="4881">
                  <c:v>81.349999999996669</c:v>
                </c:pt>
                <c:pt idx="4882">
                  <c:v>81.366666666663335</c:v>
                </c:pt>
                <c:pt idx="4883">
                  <c:v>81.38333333333</c:v>
                </c:pt>
                <c:pt idx="4884">
                  <c:v>81.399999999996666</c:v>
                </c:pt>
                <c:pt idx="4885">
                  <c:v>81.416666666663332</c:v>
                </c:pt>
                <c:pt idx="4886">
                  <c:v>81.433333333329998</c:v>
                </c:pt>
                <c:pt idx="4887">
                  <c:v>81.449999999996663</c:v>
                </c:pt>
                <c:pt idx="4888">
                  <c:v>81.466666666663329</c:v>
                </c:pt>
                <c:pt idx="4889">
                  <c:v>81.483333333329995</c:v>
                </c:pt>
                <c:pt idx="4890">
                  <c:v>81.49999999999666</c:v>
                </c:pt>
                <c:pt idx="4891">
                  <c:v>81.516666666663326</c:v>
                </c:pt>
                <c:pt idx="4892">
                  <c:v>81.533333333329992</c:v>
                </c:pt>
                <c:pt idx="4893">
                  <c:v>81.549999999996658</c:v>
                </c:pt>
                <c:pt idx="4894">
                  <c:v>81.566666666663323</c:v>
                </c:pt>
                <c:pt idx="4895">
                  <c:v>81.583333333329989</c:v>
                </c:pt>
                <c:pt idx="4896">
                  <c:v>81.599999999996655</c:v>
                </c:pt>
                <c:pt idx="4897">
                  <c:v>81.61666666666332</c:v>
                </c:pt>
                <c:pt idx="4898">
                  <c:v>81.633333333329986</c:v>
                </c:pt>
                <c:pt idx="4899">
                  <c:v>81.649999999996652</c:v>
                </c:pt>
                <c:pt idx="4900">
                  <c:v>81.666666666663318</c:v>
                </c:pt>
                <c:pt idx="4901">
                  <c:v>81.683333333329983</c:v>
                </c:pt>
                <c:pt idx="4902">
                  <c:v>81.699999999996649</c:v>
                </c:pt>
                <c:pt idx="4903">
                  <c:v>81.716666666663315</c:v>
                </c:pt>
                <c:pt idx="4904">
                  <c:v>81.733333333329981</c:v>
                </c:pt>
                <c:pt idx="4905">
                  <c:v>81.749999999996646</c:v>
                </c:pt>
                <c:pt idx="4906">
                  <c:v>81.766666666663312</c:v>
                </c:pt>
                <c:pt idx="4907">
                  <c:v>81.783333333329978</c:v>
                </c:pt>
                <c:pt idx="4908">
                  <c:v>81.799999999996643</c:v>
                </c:pt>
                <c:pt idx="4909">
                  <c:v>81.816666666663309</c:v>
                </c:pt>
                <c:pt idx="4910">
                  <c:v>81.833333333329975</c:v>
                </c:pt>
                <c:pt idx="4911">
                  <c:v>81.849999999996641</c:v>
                </c:pt>
                <c:pt idx="4912">
                  <c:v>81.866666666663306</c:v>
                </c:pt>
                <c:pt idx="4913">
                  <c:v>81.883333333329972</c:v>
                </c:pt>
                <c:pt idx="4914">
                  <c:v>81.899999999996638</c:v>
                </c:pt>
                <c:pt idx="4915">
                  <c:v>81.916666666663303</c:v>
                </c:pt>
                <c:pt idx="4916">
                  <c:v>81.933333333329969</c:v>
                </c:pt>
                <c:pt idx="4917">
                  <c:v>81.949999999996635</c:v>
                </c:pt>
                <c:pt idx="4918">
                  <c:v>81.966666666663301</c:v>
                </c:pt>
                <c:pt idx="4919">
                  <c:v>81.983333333329966</c:v>
                </c:pt>
                <c:pt idx="4920">
                  <c:v>81.999999999996632</c:v>
                </c:pt>
                <c:pt idx="4921">
                  <c:v>82.016666666663298</c:v>
                </c:pt>
                <c:pt idx="4922">
                  <c:v>82.033333333329963</c:v>
                </c:pt>
                <c:pt idx="4923">
                  <c:v>82.049999999996629</c:v>
                </c:pt>
                <c:pt idx="4924">
                  <c:v>82.066666666663295</c:v>
                </c:pt>
                <c:pt idx="4925">
                  <c:v>82.083333333329961</c:v>
                </c:pt>
                <c:pt idx="4926">
                  <c:v>82.099999999996626</c:v>
                </c:pt>
                <c:pt idx="4927">
                  <c:v>82.116666666663292</c:v>
                </c:pt>
                <c:pt idx="4928">
                  <c:v>82.133333333329958</c:v>
                </c:pt>
                <c:pt idx="4929">
                  <c:v>82.149999999996624</c:v>
                </c:pt>
                <c:pt idx="4930">
                  <c:v>82.166666666663289</c:v>
                </c:pt>
                <c:pt idx="4931">
                  <c:v>82.183333333329955</c:v>
                </c:pt>
                <c:pt idx="4932">
                  <c:v>82.199999999996621</c:v>
                </c:pt>
                <c:pt idx="4933">
                  <c:v>82.216666666663286</c:v>
                </c:pt>
                <c:pt idx="4934">
                  <c:v>82.233333333329952</c:v>
                </c:pt>
                <c:pt idx="4935">
                  <c:v>82.249999999996618</c:v>
                </c:pt>
                <c:pt idx="4936">
                  <c:v>82.266666666663284</c:v>
                </c:pt>
                <c:pt idx="4937">
                  <c:v>82.283333333329949</c:v>
                </c:pt>
                <c:pt idx="4938">
                  <c:v>82.299999999996615</c:v>
                </c:pt>
                <c:pt idx="4939">
                  <c:v>82.316666666663281</c:v>
                </c:pt>
                <c:pt idx="4940">
                  <c:v>82.333333333329946</c:v>
                </c:pt>
                <c:pt idx="4941">
                  <c:v>82.349999999996612</c:v>
                </c:pt>
                <c:pt idx="4942">
                  <c:v>82.366666666663278</c:v>
                </c:pt>
                <c:pt idx="4943">
                  <c:v>82.383333333329944</c:v>
                </c:pt>
                <c:pt idx="4944">
                  <c:v>82.399999999996609</c:v>
                </c:pt>
                <c:pt idx="4945">
                  <c:v>82.416666666663275</c:v>
                </c:pt>
                <c:pt idx="4946">
                  <c:v>82.433333333329941</c:v>
                </c:pt>
                <c:pt idx="4947">
                  <c:v>82.449999999996606</c:v>
                </c:pt>
                <c:pt idx="4948">
                  <c:v>82.466666666663272</c:v>
                </c:pt>
                <c:pt idx="4949">
                  <c:v>82.483333333329938</c:v>
                </c:pt>
                <c:pt idx="4950">
                  <c:v>82.499999999996604</c:v>
                </c:pt>
                <c:pt idx="4951">
                  <c:v>82.516666666663269</c:v>
                </c:pt>
                <c:pt idx="4952">
                  <c:v>82.533333333329935</c:v>
                </c:pt>
                <c:pt idx="4953">
                  <c:v>82.549999999996601</c:v>
                </c:pt>
                <c:pt idx="4954">
                  <c:v>82.566666666663266</c:v>
                </c:pt>
                <c:pt idx="4955">
                  <c:v>82.583333333329932</c:v>
                </c:pt>
                <c:pt idx="4956">
                  <c:v>82.599999999996598</c:v>
                </c:pt>
                <c:pt idx="4957">
                  <c:v>82.616666666663264</c:v>
                </c:pt>
                <c:pt idx="4958">
                  <c:v>82.633333333329929</c:v>
                </c:pt>
                <c:pt idx="4959">
                  <c:v>82.649999999996595</c:v>
                </c:pt>
                <c:pt idx="4960">
                  <c:v>82.666666666663261</c:v>
                </c:pt>
                <c:pt idx="4961">
                  <c:v>82.683333333329927</c:v>
                </c:pt>
                <c:pt idx="4962">
                  <c:v>82.699999999996592</c:v>
                </c:pt>
                <c:pt idx="4963">
                  <c:v>82.716666666663258</c:v>
                </c:pt>
                <c:pt idx="4964">
                  <c:v>82.733333333329924</c:v>
                </c:pt>
                <c:pt idx="4965">
                  <c:v>82.749999999996589</c:v>
                </c:pt>
                <c:pt idx="4966">
                  <c:v>82.766666666663255</c:v>
                </c:pt>
                <c:pt idx="4967">
                  <c:v>82.783333333329921</c:v>
                </c:pt>
                <c:pt idx="4968">
                  <c:v>82.799999999996587</c:v>
                </c:pt>
                <c:pt idx="4969">
                  <c:v>82.816666666663252</c:v>
                </c:pt>
                <c:pt idx="4970">
                  <c:v>82.833333333329918</c:v>
                </c:pt>
                <c:pt idx="4971">
                  <c:v>82.849999999996584</c:v>
                </c:pt>
                <c:pt idx="4972">
                  <c:v>82.866666666663249</c:v>
                </c:pt>
                <c:pt idx="4973">
                  <c:v>82.883333333329915</c:v>
                </c:pt>
                <c:pt idx="4974">
                  <c:v>82.899999999996581</c:v>
                </c:pt>
                <c:pt idx="4975">
                  <c:v>82.916666666663247</c:v>
                </c:pt>
                <c:pt idx="4976">
                  <c:v>82.933333333329912</c:v>
                </c:pt>
                <c:pt idx="4977">
                  <c:v>82.949999999996578</c:v>
                </c:pt>
                <c:pt idx="4978">
                  <c:v>82.966666666663244</c:v>
                </c:pt>
                <c:pt idx="4979">
                  <c:v>82.983333333329909</c:v>
                </c:pt>
                <c:pt idx="4980">
                  <c:v>82.999999999996575</c:v>
                </c:pt>
                <c:pt idx="4981">
                  <c:v>83.016666666663241</c:v>
                </c:pt>
                <c:pt idx="4982">
                  <c:v>83.033333333329907</c:v>
                </c:pt>
                <c:pt idx="4983">
                  <c:v>83.049999999996572</c:v>
                </c:pt>
                <c:pt idx="4984">
                  <c:v>83.066666666663238</c:v>
                </c:pt>
                <c:pt idx="4985">
                  <c:v>83.083333333329904</c:v>
                </c:pt>
                <c:pt idx="4986">
                  <c:v>83.099999999996569</c:v>
                </c:pt>
                <c:pt idx="4987">
                  <c:v>83.116666666663235</c:v>
                </c:pt>
                <c:pt idx="4988">
                  <c:v>83.133333333329901</c:v>
                </c:pt>
                <c:pt idx="4989">
                  <c:v>83.149999999996567</c:v>
                </c:pt>
                <c:pt idx="4990">
                  <c:v>83.166666666663232</c:v>
                </c:pt>
                <c:pt idx="4991">
                  <c:v>83.183333333329898</c:v>
                </c:pt>
                <c:pt idx="4992">
                  <c:v>83.199999999996564</c:v>
                </c:pt>
                <c:pt idx="4993">
                  <c:v>83.21666666666323</c:v>
                </c:pt>
                <c:pt idx="4994">
                  <c:v>83.233333333329895</c:v>
                </c:pt>
                <c:pt idx="4995">
                  <c:v>83.249999999996561</c:v>
                </c:pt>
                <c:pt idx="4996">
                  <c:v>83.266666666663227</c:v>
                </c:pt>
                <c:pt idx="4997">
                  <c:v>83.283333333329892</c:v>
                </c:pt>
                <c:pt idx="4998">
                  <c:v>83.299999999996558</c:v>
                </c:pt>
                <c:pt idx="4999">
                  <c:v>83.316666666663224</c:v>
                </c:pt>
                <c:pt idx="5000">
                  <c:v>83.33333333332989</c:v>
                </c:pt>
                <c:pt idx="5001">
                  <c:v>83.349999999996555</c:v>
                </c:pt>
                <c:pt idx="5002">
                  <c:v>83.366666666663221</c:v>
                </c:pt>
                <c:pt idx="5003">
                  <c:v>83.383333333329887</c:v>
                </c:pt>
                <c:pt idx="5004">
                  <c:v>83.399999999996552</c:v>
                </c:pt>
                <c:pt idx="5005">
                  <c:v>83.416666666663218</c:v>
                </c:pt>
                <c:pt idx="5006">
                  <c:v>83.433333333329884</c:v>
                </c:pt>
                <c:pt idx="5007">
                  <c:v>83.44999999999655</c:v>
                </c:pt>
                <c:pt idx="5008">
                  <c:v>83.466666666663215</c:v>
                </c:pt>
                <c:pt idx="5009">
                  <c:v>83.483333333329881</c:v>
                </c:pt>
                <c:pt idx="5010">
                  <c:v>83.499999999996547</c:v>
                </c:pt>
                <c:pt idx="5011">
                  <c:v>83.516666666663212</c:v>
                </c:pt>
                <c:pt idx="5012">
                  <c:v>83.533333333329878</c:v>
                </c:pt>
                <c:pt idx="5013">
                  <c:v>83.549999999996544</c:v>
                </c:pt>
                <c:pt idx="5014">
                  <c:v>83.56666666666321</c:v>
                </c:pt>
                <c:pt idx="5015">
                  <c:v>83.583333333329875</c:v>
                </c:pt>
                <c:pt idx="5016">
                  <c:v>83.599999999996541</c:v>
                </c:pt>
                <c:pt idx="5017">
                  <c:v>83.616666666663207</c:v>
                </c:pt>
                <c:pt idx="5018">
                  <c:v>83.633333333329873</c:v>
                </c:pt>
                <c:pt idx="5019">
                  <c:v>83.649999999996538</c:v>
                </c:pt>
                <c:pt idx="5020">
                  <c:v>83.666666666663204</c:v>
                </c:pt>
                <c:pt idx="5021">
                  <c:v>83.68333333332987</c:v>
                </c:pt>
                <c:pt idx="5022">
                  <c:v>83.699999999996535</c:v>
                </c:pt>
                <c:pt idx="5023">
                  <c:v>83.716666666663201</c:v>
                </c:pt>
                <c:pt idx="5024">
                  <c:v>83.733333333329867</c:v>
                </c:pt>
                <c:pt idx="5025">
                  <c:v>83.749999999996533</c:v>
                </c:pt>
                <c:pt idx="5026">
                  <c:v>83.766666666663198</c:v>
                </c:pt>
                <c:pt idx="5027">
                  <c:v>83.783333333329864</c:v>
                </c:pt>
                <c:pt idx="5028">
                  <c:v>83.79999999999653</c:v>
                </c:pt>
                <c:pt idx="5029">
                  <c:v>83.816666666663195</c:v>
                </c:pt>
                <c:pt idx="5030">
                  <c:v>83.833333333329861</c:v>
                </c:pt>
                <c:pt idx="5031">
                  <c:v>83.849999999996527</c:v>
                </c:pt>
                <c:pt idx="5032">
                  <c:v>83.866666666663193</c:v>
                </c:pt>
                <c:pt idx="5033">
                  <c:v>83.883333333329858</c:v>
                </c:pt>
                <c:pt idx="5034">
                  <c:v>83.899999999996524</c:v>
                </c:pt>
                <c:pt idx="5035">
                  <c:v>83.91666666666319</c:v>
                </c:pt>
                <c:pt idx="5036">
                  <c:v>83.933333333329855</c:v>
                </c:pt>
                <c:pt idx="5037">
                  <c:v>83.949999999996521</c:v>
                </c:pt>
                <c:pt idx="5038">
                  <c:v>83.966666666663187</c:v>
                </c:pt>
                <c:pt idx="5039">
                  <c:v>83.983333333329853</c:v>
                </c:pt>
                <c:pt idx="5040">
                  <c:v>83.999999999996518</c:v>
                </c:pt>
                <c:pt idx="5041">
                  <c:v>84.016666666663184</c:v>
                </c:pt>
                <c:pt idx="5042">
                  <c:v>84.03333333332985</c:v>
                </c:pt>
                <c:pt idx="5043">
                  <c:v>84.049999999996515</c:v>
                </c:pt>
                <c:pt idx="5044">
                  <c:v>84.066666666663181</c:v>
                </c:pt>
                <c:pt idx="5045">
                  <c:v>84.083333333329847</c:v>
                </c:pt>
                <c:pt idx="5046">
                  <c:v>84.099999999996513</c:v>
                </c:pt>
                <c:pt idx="5047">
                  <c:v>84.116666666663178</c:v>
                </c:pt>
                <c:pt idx="5048">
                  <c:v>84.133333333329844</c:v>
                </c:pt>
                <c:pt idx="5049">
                  <c:v>84.14999999999651</c:v>
                </c:pt>
                <c:pt idx="5050">
                  <c:v>84.166666666663176</c:v>
                </c:pt>
                <c:pt idx="5051">
                  <c:v>84.183333333329841</c:v>
                </c:pt>
                <c:pt idx="5052">
                  <c:v>84.199999999996507</c:v>
                </c:pt>
                <c:pt idx="5053">
                  <c:v>84.216666666663173</c:v>
                </c:pt>
                <c:pt idx="5054">
                  <c:v>84.233333333329838</c:v>
                </c:pt>
                <c:pt idx="5055">
                  <c:v>84.249999999996504</c:v>
                </c:pt>
                <c:pt idx="5056">
                  <c:v>84.26666666666317</c:v>
                </c:pt>
                <c:pt idx="5057">
                  <c:v>84.283333333329836</c:v>
                </c:pt>
                <c:pt idx="5058">
                  <c:v>84.299999999996501</c:v>
                </c:pt>
                <c:pt idx="5059">
                  <c:v>84.316666666663167</c:v>
                </c:pt>
                <c:pt idx="5060">
                  <c:v>84.333333333329833</c:v>
                </c:pt>
                <c:pt idx="5061">
                  <c:v>84.349999999996498</c:v>
                </c:pt>
                <c:pt idx="5062">
                  <c:v>84.366666666663164</c:v>
                </c:pt>
                <c:pt idx="5063">
                  <c:v>84.38333333332983</c:v>
                </c:pt>
                <c:pt idx="5064">
                  <c:v>84.399999999996496</c:v>
                </c:pt>
                <c:pt idx="5065">
                  <c:v>84.416666666663161</c:v>
                </c:pt>
                <c:pt idx="5066">
                  <c:v>84.433333333329827</c:v>
                </c:pt>
                <c:pt idx="5067">
                  <c:v>84.449999999996493</c:v>
                </c:pt>
                <c:pt idx="5068">
                  <c:v>84.466666666663158</c:v>
                </c:pt>
                <c:pt idx="5069">
                  <c:v>84.483333333329824</c:v>
                </c:pt>
                <c:pt idx="5070">
                  <c:v>84.49999999999649</c:v>
                </c:pt>
                <c:pt idx="5071">
                  <c:v>84.516666666663156</c:v>
                </c:pt>
                <c:pt idx="5072">
                  <c:v>84.533333333329821</c:v>
                </c:pt>
                <c:pt idx="5073">
                  <c:v>84.549999999996487</c:v>
                </c:pt>
                <c:pt idx="5074">
                  <c:v>84.566666666663153</c:v>
                </c:pt>
                <c:pt idx="5075">
                  <c:v>84.583333333329819</c:v>
                </c:pt>
                <c:pt idx="5076">
                  <c:v>84.599999999996484</c:v>
                </c:pt>
                <c:pt idx="5077">
                  <c:v>84.61666666666315</c:v>
                </c:pt>
                <c:pt idx="5078">
                  <c:v>84.633333333329816</c:v>
                </c:pt>
                <c:pt idx="5079">
                  <c:v>84.649999999996481</c:v>
                </c:pt>
                <c:pt idx="5080">
                  <c:v>84.666666666663147</c:v>
                </c:pt>
                <c:pt idx="5081">
                  <c:v>84.683333333329813</c:v>
                </c:pt>
                <c:pt idx="5082">
                  <c:v>84.699999999996479</c:v>
                </c:pt>
                <c:pt idx="5083">
                  <c:v>84.716666666663144</c:v>
                </c:pt>
                <c:pt idx="5084">
                  <c:v>84.73333333332981</c:v>
                </c:pt>
                <c:pt idx="5085">
                  <c:v>84.749999999996476</c:v>
                </c:pt>
                <c:pt idx="5086">
                  <c:v>84.766666666663141</c:v>
                </c:pt>
                <c:pt idx="5087">
                  <c:v>84.783333333329807</c:v>
                </c:pt>
                <c:pt idx="5088">
                  <c:v>84.799999999996473</c:v>
                </c:pt>
                <c:pt idx="5089">
                  <c:v>84.816666666663139</c:v>
                </c:pt>
                <c:pt idx="5090">
                  <c:v>84.833333333329804</c:v>
                </c:pt>
                <c:pt idx="5091">
                  <c:v>84.84999999999647</c:v>
                </c:pt>
                <c:pt idx="5092">
                  <c:v>84.866666666663136</c:v>
                </c:pt>
                <c:pt idx="5093">
                  <c:v>84.883333333329801</c:v>
                </c:pt>
                <c:pt idx="5094">
                  <c:v>84.899999999996467</c:v>
                </c:pt>
                <c:pt idx="5095">
                  <c:v>84.916666666663133</c:v>
                </c:pt>
                <c:pt idx="5096">
                  <c:v>84.933333333329799</c:v>
                </c:pt>
                <c:pt idx="5097">
                  <c:v>84.949999999996464</c:v>
                </c:pt>
                <c:pt idx="5098">
                  <c:v>84.96666666666313</c:v>
                </c:pt>
                <c:pt idx="5099">
                  <c:v>84.983333333329796</c:v>
                </c:pt>
                <c:pt idx="5100">
                  <c:v>84.999999999996461</c:v>
                </c:pt>
                <c:pt idx="5101">
                  <c:v>85.016666666663127</c:v>
                </c:pt>
                <c:pt idx="5102">
                  <c:v>85.033333333329793</c:v>
                </c:pt>
                <c:pt idx="5103">
                  <c:v>85.049999999996459</c:v>
                </c:pt>
                <c:pt idx="5104">
                  <c:v>85.066666666663124</c:v>
                </c:pt>
                <c:pt idx="5105">
                  <c:v>85.08333333332979</c:v>
                </c:pt>
                <c:pt idx="5106">
                  <c:v>85.099999999996456</c:v>
                </c:pt>
                <c:pt idx="5107">
                  <c:v>85.116666666663122</c:v>
                </c:pt>
                <c:pt idx="5108">
                  <c:v>85.133333333329787</c:v>
                </c:pt>
                <c:pt idx="5109">
                  <c:v>85.149999999996453</c:v>
                </c:pt>
                <c:pt idx="5110">
                  <c:v>85.166666666663119</c:v>
                </c:pt>
                <c:pt idx="5111">
                  <c:v>85.183333333329784</c:v>
                </c:pt>
                <c:pt idx="5112">
                  <c:v>85.19999999999645</c:v>
                </c:pt>
                <c:pt idx="5113">
                  <c:v>85.216666666663116</c:v>
                </c:pt>
                <c:pt idx="5114">
                  <c:v>85.233333333329782</c:v>
                </c:pt>
                <c:pt idx="5115">
                  <c:v>85.249999999996447</c:v>
                </c:pt>
                <c:pt idx="5116">
                  <c:v>85.266666666663113</c:v>
                </c:pt>
                <c:pt idx="5117">
                  <c:v>85.283333333329779</c:v>
                </c:pt>
                <c:pt idx="5118">
                  <c:v>85.299999999996444</c:v>
                </c:pt>
                <c:pt idx="5119">
                  <c:v>85.31666666666311</c:v>
                </c:pt>
                <c:pt idx="5120">
                  <c:v>85.333333333329776</c:v>
                </c:pt>
                <c:pt idx="5121">
                  <c:v>85.349999999996442</c:v>
                </c:pt>
                <c:pt idx="5122">
                  <c:v>85.366666666663107</c:v>
                </c:pt>
                <c:pt idx="5123">
                  <c:v>85.383333333329773</c:v>
                </c:pt>
                <c:pt idx="5124">
                  <c:v>85.399999999996439</c:v>
                </c:pt>
                <c:pt idx="5125">
                  <c:v>85.416666666663104</c:v>
                </c:pt>
                <c:pt idx="5126">
                  <c:v>85.43333333332977</c:v>
                </c:pt>
                <c:pt idx="5127">
                  <c:v>85.449999999996436</c:v>
                </c:pt>
                <c:pt idx="5128">
                  <c:v>85.466666666663102</c:v>
                </c:pt>
                <c:pt idx="5129">
                  <c:v>85.483333333329767</c:v>
                </c:pt>
                <c:pt idx="5130">
                  <c:v>85.499999999996433</c:v>
                </c:pt>
                <c:pt idx="5131">
                  <c:v>85.516666666663099</c:v>
                </c:pt>
                <c:pt idx="5132">
                  <c:v>85.533333333329765</c:v>
                </c:pt>
                <c:pt idx="5133">
                  <c:v>85.54999999999643</c:v>
                </c:pt>
                <c:pt idx="5134">
                  <c:v>85.566666666663096</c:v>
                </c:pt>
                <c:pt idx="5135">
                  <c:v>85.583333333329762</c:v>
                </c:pt>
                <c:pt idx="5136">
                  <c:v>85.599999999996427</c:v>
                </c:pt>
                <c:pt idx="5137">
                  <c:v>85.616666666663093</c:v>
                </c:pt>
                <c:pt idx="5138">
                  <c:v>85.633333333329759</c:v>
                </c:pt>
                <c:pt idx="5139">
                  <c:v>85.649999999996425</c:v>
                </c:pt>
                <c:pt idx="5140">
                  <c:v>85.66666666666309</c:v>
                </c:pt>
                <c:pt idx="5141">
                  <c:v>85.683333333329756</c:v>
                </c:pt>
                <c:pt idx="5142">
                  <c:v>85.699999999996422</c:v>
                </c:pt>
                <c:pt idx="5143">
                  <c:v>85.716666666663087</c:v>
                </c:pt>
                <c:pt idx="5144">
                  <c:v>85.733333333329753</c:v>
                </c:pt>
                <c:pt idx="5145">
                  <c:v>85.749999999996419</c:v>
                </c:pt>
                <c:pt idx="5146">
                  <c:v>85.766666666663085</c:v>
                </c:pt>
                <c:pt idx="5147">
                  <c:v>85.78333333332975</c:v>
                </c:pt>
                <c:pt idx="5148">
                  <c:v>85.799999999996416</c:v>
                </c:pt>
                <c:pt idx="5149">
                  <c:v>85.816666666663082</c:v>
                </c:pt>
                <c:pt idx="5150">
                  <c:v>85.833333333329747</c:v>
                </c:pt>
                <c:pt idx="5151">
                  <c:v>85.849999999996413</c:v>
                </c:pt>
                <c:pt idx="5152">
                  <c:v>85.866666666663079</c:v>
                </c:pt>
                <c:pt idx="5153">
                  <c:v>85.883333333329745</c:v>
                </c:pt>
                <c:pt idx="5154">
                  <c:v>85.89999999999641</c:v>
                </c:pt>
                <c:pt idx="5155">
                  <c:v>85.916666666663076</c:v>
                </c:pt>
                <c:pt idx="5156">
                  <c:v>85.933333333329742</c:v>
                </c:pt>
                <c:pt idx="5157">
                  <c:v>85.949999999996407</c:v>
                </c:pt>
                <c:pt idx="5158">
                  <c:v>85.966666666663073</c:v>
                </c:pt>
                <c:pt idx="5159">
                  <c:v>85.983333333329739</c:v>
                </c:pt>
                <c:pt idx="5160">
                  <c:v>85.999999999996405</c:v>
                </c:pt>
                <c:pt idx="5161">
                  <c:v>86.01666666666307</c:v>
                </c:pt>
                <c:pt idx="5162">
                  <c:v>86.033333333329736</c:v>
                </c:pt>
                <c:pt idx="5163">
                  <c:v>86.049999999996402</c:v>
                </c:pt>
                <c:pt idx="5164">
                  <c:v>86.066666666663068</c:v>
                </c:pt>
                <c:pt idx="5165">
                  <c:v>86.083333333329733</c:v>
                </c:pt>
                <c:pt idx="5166">
                  <c:v>86.099999999996399</c:v>
                </c:pt>
                <c:pt idx="5167">
                  <c:v>86.116666666663065</c:v>
                </c:pt>
                <c:pt idx="5168">
                  <c:v>86.13333333332973</c:v>
                </c:pt>
                <c:pt idx="5169">
                  <c:v>86.149999999996396</c:v>
                </c:pt>
                <c:pt idx="5170">
                  <c:v>86.166666666663062</c:v>
                </c:pt>
                <c:pt idx="5171">
                  <c:v>86.183333333329728</c:v>
                </c:pt>
                <c:pt idx="5172">
                  <c:v>86.199999999996393</c:v>
                </c:pt>
                <c:pt idx="5173">
                  <c:v>86.216666666663059</c:v>
                </c:pt>
                <c:pt idx="5174">
                  <c:v>86.233333333329725</c:v>
                </c:pt>
                <c:pt idx="5175">
                  <c:v>86.24999999999639</c:v>
                </c:pt>
                <c:pt idx="5176">
                  <c:v>86.266666666663056</c:v>
                </c:pt>
                <c:pt idx="5177">
                  <c:v>86.283333333329722</c:v>
                </c:pt>
                <c:pt idx="5178">
                  <c:v>86.299999999996388</c:v>
                </c:pt>
                <c:pt idx="5179">
                  <c:v>86.316666666663053</c:v>
                </c:pt>
                <c:pt idx="5180">
                  <c:v>86.333333333329719</c:v>
                </c:pt>
                <c:pt idx="5181">
                  <c:v>86.349999999996385</c:v>
                </c:pt>
                <c:pt idx="5182">
                  <c:v>86.36666666666305</c:v>
                </c:pt>
                <c:pt idx="5183">
                  <c:v>86.383333333329716</c:v>
                </c:pt>
                <c:pt idx="5184">
                  <c:v>86.399999999996382</c:v>
                </c:pt>
                <c:pt idx="5185">
                  <c:v>86.416666666663048</c:v>
                </c:pt>
                <c:pt idx="5186">
                  <c:v>86.433333333329713</c:v>
                </c:pt>
                <c:pt idx="5187">
                  <c:v>86.449999999996379</c:v>
                </c:pt>
                <c:pt idx="5188">
                  <c:v>86.466666666663045</c:v>
                </c:pt>
                <c:pt idx="5189">
                  <c:v>86.483333333329711</c:v>
                </c:pt>
                <c:pt idx="5190">
                  <c:v>86.499999999996376</c:v>
                </c:pt>
                <c:pt idx="5191">
                  <c:v>86.516666666663042</c:v>
                </c:pt>
                <c:pt idx="5192">
                  <c:v>86.533333333329708</c:v>
                </c:pt>
                <c:pt idx="5193">
                  <c:v>86.549999999996373</c:v>
                </c:pt>
                <c:pt idx="5194">
                  <c:v>86.566666666663039</c:v>
                </c:pt>
                <c:pt idx="5195">
                  <c:v>86.583333333329705</c:v>
                </c:pt>
                <c:pt idx="5196">
                  <c:v>86.599999999996371</c:v>
                </c:pt>
                <c:pt idx="5197">
                  <c:v>86.616666666663036</c:v>
                </c:pt>
                <c:pt idx="5198">
                  <c:v>86.633333333329702</c:v>
                </c:pt>
                <c:pt idx="5199">
                  <c:v>86.649999999996368</c:v>
                </c:pt>
                <c:pt idx="5200">
                  <c:v>86.666666666663033</c:v>
                </c:pt>
                <c:pt idx="5201">
                  <c:v>86.683333333329699</c:v>
                </c:pt>
                <c:pt idx="5202">
                  <c:v>86.699999999996365</c:v>
                </c:pt>
                <c:pt idx="5203">
                  <c:v>86.716666666663031</c:v>
                </c:pt>
                <c:pt idx="5204">
                  <c:v>86.733333333329696</c:v>
                </c:pt>
                <c:pt idx="5205">
                  <c:v>86.749999999996362</c:v>
                </c:pt>
                <c:pt idx="5206">
                  <c:v>86.766666666663028</c:v>
                </c:pt>
                <c:pt idx="5207">
                  <c:v>86.783333333329693</c:v>
                </c:pt>
                <c:pt idx="5208">
                  <c:v>86.799999999996359</c:v>
                </c:pt>
                <c:pt idx="5209">
                  <c:v>86.816666666663025</c:v>
                </c:pt>
                <c:pt idx="5210">
                  <c:v>86.833333333329691</c:v>
                </c:pt>
                <c:pt idx="5211">
                  <c:v>86.849999999996356</c:v>
                </c:pt>
                <c:pt idx="5212">
                  <c:v>86.866666666663022</c:v>
                </c:pt>
                <c:pt idx="5213">
                  <c:v>86.883333333329688</c:v>
                </c:pt>
                <c:pt idx="5214">
                  <c:v>86.899999999996353</c:v>
                </c:pt>
                <c:pt idx="5215">
                  <c:v>86.916666666663019</c:v>
                </c:pt>
                <c:pt idx="5216">
                  <c:v>86.933333333329685</c:v>
                </c:pt>
                <c:pt idx="5217">
                  <c:v>86.949999999996351</c:v>
                </c:pt>
                <c:pt idx="5218">
                  <c:v>86.966666666663016</c:v>
                </c:pt>
                <c:pt idx="5219">
                  <c:v>86.983333333329682</c:v>
                </c:pt>
                <c:pt idx="5220">
                  <c:v>86.999999999996348</c:v>
                </c:pt>
                <c:pt idx="5221">
                  <c:v>87.016666666663014</c:v>
                </c:pt>
                <c:pt idx="5222">
                  <c:v>87.033333333329679</c:v>
                </c:pt>
                <c:pt idx="5223">
                  <c:v>87.049999999996345</c:v>
                </c:pt>
                <c:pt idx="5224">
                  <c:v>87.066666666663011</c:v>
                </c:pt>
                <c:pt idx="5225">
                  <c:v>87.083333333329676</c:v>
                </c:pt>
                <c:pt idx="5226">
                  <c:v>87.099999999996342</c:v>
                </c:pt>
                <c:pt idx="5227">
                  <c:v>87.116666666663008</c:v>
                </c:pt>
                <c:pt idx="5228">
                  <c:v>87.133333333329674</c:v>
                </c:pt>
                <c:pt idx="5229">
                  <c:v>87.149999999996339</c:v>
                </c:pt>
                <c:pt idx="5230">
                  <c:v>87.166666666663005</c:v>
                </c:pt>
                <c:pt idx="5231">
                  <c:v>87.183333333329671</c:v>
                </c:pt>
                <c:pt idx="5232">
                  <c:v>87.199999999996336</c:v>
                </c:pt>
                <c:pt idx="5233">
                  <c:v>87.216666666663002</c:v>
                </c:pt>
                <c:pt idx="5234">
                  <c:v>87.233333333329668</c:v>
                </c:pt>
                <c:pt idx="5235">
                  <c:v>87.249999999996334</c:v>
                </c:pt>
                <c:pt idx="5236">
                  <c:v>87.266666666662999</c:v>
                </c:pt>
                <c:pt idx="5237">
                  <c:v>87.283333333329665</c:v>
                </c:pt>
                <c:pt idx="5238">
                  <c:v>87.299999999996331</c:v>
                </c:pt>
                <c:pt idx="5239">
                  <c:v>87.316666666662996</c:v>
                </c:pt>
                <c:pt idx="5240">
                  <c:v>87.333333333329662</c:v>
                </c:pt>
                <c:pt idx="5241">
                  <c:v>87.349999999996328</c:v>
                </c:pt>
                <c:pt idx="5242">
                  <c:v>87.366666666662994</c:v>
                </c:pt>
                <c:pt idx="5243">
                  <c:v>87.383333333329659</c:v>
                </c:pt>
                <c:pt idx="5244">
                  <c:v>87.399999999996325</c:v>
                </c:pt>
                <c:pt idx="5245">
                  <c:v>87.416666666662991</c:v>
                </c:pt>
                <c:pt idx="5246">
                  <c:v>87.433333333329657</c:v>
                </c:pt>
                <c:pt idx="5247">
                  <c:v>87.449999999996322</c:v>
                </c:pt>
                <c:pt idx="5248">
                  <c:v>87.466666666662988</c:v>
                </c:pt>
                <c:pt idx="5249">
                  <c:v>87.483333333329654</c:v>
                </c:pt>
                <c:pt idx="5250">
                  <c:v>87.499999999996319</c:v>
                </c:pt>
                <c:pt idx="5251">
                  <c:v>87.516666666662985</c:v>
                </c:pt>
                <c:pt idx="5252">
                  <c:v>87.533333333329651</c:v>
                </c:pt>
                <c:pt idx="5253">
                  <c:v>87.549999999996317</c:v>
                </c:pt>
                <c:pt idx="5254">
                  <c:v>87.566666666662982</c:v>
                </c:pt>
                <c:pt idx="5255">
                  <c:v>87.583333333329648</c:v>
                </c:pt>
                <c:pt idx="5256">
                  <c:v>87.599999999996314</c:v>
                </c:pt>
                <c:pt idx="5257">
                  <c:v>87.616666666662979</c:v>
                </c:pt>
                <c:pt idx="5258">
                  <c:v>87.633333333329645</c:v>
                </c:pt>
                <c:pt idx="5259">
                  <c:v>87.649999999996311</c:v>
                </c:pt>
                <c:pt idx="5260">
                  <c:v>87.666666666662977</c:v>
                </c:pt>
                <c:pt idx="5261">
                  <c:v>87.683333333329642</c:v>
                </c:pt>
                <c:pt idx="5262">
                  <c:v>87.699999999996308</c:v>
                </c:pt>
                <c:pt idx="5263">
                  <c:v>87.716666666662974</c:v>
                </c:pt>
                <c:pt idx="5264">
                  <c:v>87.733333333329639</c:v>
                </c:pt>
                <c:pt idx="5265">
                  <c:v>87.749999999996305</c:v>
                </c:pt>
                <c:pt idx="5266">
                  <c:v>87.766666666662971</c:v>
                </c:pt>
                <c:pt idx="5267">
                  <c:v>87.783333333329637</c:v>
                </c:pt>
                <c:pt idx="5268">
                  <c:v>87.799999999996302</c:v>
                </c:pt>
                <c:pt idx="5269">
                  <c:v>87.816666666662968</c:v>
                </c:pt>
                <c:pt idx="5270">
                  <c:v>87.833333333329634</c:v>
                </c:pt>
                <c:pt idx="5271">
                  <c:v>87.849999999996299</c:v>
                </c:pt>
                <c:pt idx="5272">
                  <c:v>87.866666666662965</c:v>
                </c:pt>
                <c:pt idx="5273">
                  <c:v>87.883333333329631</c:v>
                </c:pt>
                <c:pt idx="5274">
                  <c:v>87.899999999996297</c:v>
                </c:pt>
                <c:pt idx="5275">
                  <c:v>87.916666666662962</c:v>
                </c:pt>
                <c:pt idx="5276">
                  <c:v>87.933333333329628</c:v>
                </c:pt>
                <c:pt idx="5277">
                  <c:v>87.949999999996294</c:v>
                </c:pt>
                <c:pt idx="5278">
                  <c:v>87.96666666666296</c:v>
                </c:pt>
                <c:pt idx="5279">
                  <c:v>87.983333333329625</c:v>
                </c:pt>
                <c:pt idx="5280">
                  <c:v>87.999999999996291</c:v>
                </c:pt>
                <c:pt idx="5281">
                  <c:v>88.016666666662957</c:v>
                </c:pt>
                <c:pt idx="5282">
                  <c:v>88.033333333329622</c:v>
                </c:pt>
                <c:pt idx="5283">
                  <c:v>88.049999999996288</c:v>
                </c:pt>
                <c:pt idx="5284">
                  <c:v>88.066666666662954</c:v>
                </c:pt>
                <c:pt idx="5285">
                  <c:v>88.08333333332962</c:v>
                </c:pt>
                <c:pt idx="5286">
                  <c:v>88.099999999996285</c:v>
                </c:pt>
                <c:pt idx="5287">
                  <c:v>88.116666666662951</c:v>
                </c:pt>
                <c:pt idx="5288">
                  <c:v>88.133333333329617</c:v>
                </c:pt>
                <c:pt idx="5289">
                  <c:v>88.149999999996282</c:v>
                </c:pt>
                <c:pt idx="5290">
                  <c:v>88.166666666662948</c:v>
                </c:pt>
                <c:pt idx="5291">
                  <c:v>88.183333333329614</c:v>
                </c:pt>
                <c:pt idx="5292">
                  <c:v>88.19999999999628</c:v>
                </c:pt>
                <c:pt idx="5293">
                  <c:v>88.216666666662945</c:v>
                </c:pt>
                <c:pt idx="5294">
                  <c:v>88.233333333329611</c:v>
                </c:pt>
                <c:pt idx="5295">
                  <c:v>88.249999999996277</c:v>
                </c:pt>
                <c:pt idx="5296">
                  <c:v>88.266666666662942</c:v>
                </c:pt>
                <c:pt idx="5297">
                  <c:v>88.283333333329608</c:v>
                </c:pt>
                <c:pt idx="5298">
                  <c:v>88.299999999996274</c:v>
                </c:pt>
                <c:pt idx="5299">
                  <c:v>88.31666666666294</c:v>
                </c:pt>
                <c:pt idx="5300">
                  <c:v>88.333333333329605</c:v>
                </c:pt>
                <c:pt idx="5301">
                  <c:v>88.349999999996271</c:v>
                </c:pt>
                <c:pt idx="5302">
                  <c:v>88.366666666662937</c:v>
                </c:pt>
              </c:numCache>
            </c:numRef>
          </c:xVal>
          <c:yVal>
            <c:numRef>
              <c:f>'Consolidated data'!$Z$2:$Z$17246</c:f>
              <c:numCache>
                <c:formatCode>General</c:formatCode>
                <c:ptCount val="17245"/>
                <c:pt idx="0">
                  <c:v>1.677368</c:v>
                </c:pt>
                <c:pt idx="1">
                  <c:v>0.66732199999999997</c:v>
                </c:pt>
                <c:pt idx="2">
                  <c:v>1.261935</c:v>
                </c:pt>
                <c:pt idx="3">
                  <c:v>1.4256329999999999</c:v>
                </c:pt>
                <c:pt idx="4">
                  <c:v>10.733235000000001</c:v>
                </c:pt>
                <c:pt idx="5">
                  <c:v>14.800687</c:v>
                </c:pt>
                <c:pt idx="6">
                  <c:v>16.132584999999999</c:v>
                </c:pt>
                <c:pt idx="7">
                  <c:v>16.984756999999998</c:v>
                </c:pt>
                <c:pt idx="8">
                  <c:v>17.620830999999999</c:v>
                </c:pt>
                <c:pt idx="9">
                  <c:v>18.079723000000001</c:v>
                </c:pt>
                <c:pt idx="10">
                  <c:v>18.463981</c:v>
                </c:pt>
                <c:pt idx="11">
                  <c:v>18.79083</c:v>
                </c:pt>
                <c:pt idx="12">
                  <c:v>19.102512000000001</c:v>
                </c:pt>
                <c:pt idx="13">
                  <c:v>19.355640999999999</c:v>
                </c:pt>
                <c:pt idx="14">
                  <c:v>19.577999999999999</c:v>
                </c:pt>
                <c:pt idx="15">
                  <c:v>19.794839</c:v>
                </c:pt>
                <c:pt idx="16">
                  <c:v>20.019514999999998</c:v>
                </c:pt>
                <c:pt idx="17">
                  <c:v>20.417501000000001</c:v>
                </c:pt>
                <c:pt idx="18">
                  <c:v>20.787966000000001</c:v>
                </c:pt>
                <c:pt idx="19">
                  <c:v>21.071584999999999</c:v>
                </c:pt>
                <c:pt idx="20">
                  <c:v>21.38916</c:v>
                </c:pt>
                <c:pt idx="21">
                  <c:v>21.886227000000002</c:v>
                </c:pt>
                <c:pt idx="22">
                  <c:v>21.808706000000001</c:v>
                </c:pt>
                <c:pt idx="23">
                  <c:v>19.550487</c:v>
                </c:pt>
                <c:pt idx="24">
                  <c:v>13.558127000000001</c:v>
                </c:pt>
                <c:pt idx="25">
                  <c:v>9.9424159999999997</c:v>
                </c:pt>
                <c:pt idx="26">
                  <c:v>7.9703559999999998</c:v>
                </c:pt>
                <c:pt idx="27">
                  <c:v>6.5561129999999999</c:v>
                </c:pt>
                <c:pt idx="28">
                  <c:v>4.9968849999999998</c:v>
                </c:pt>
                <c:pt idx="29">
                  <c:v>3.0749949999999999</c:v>
                </c:pt>
                <c:pt idx="30">
                  <c:v>1.391386</c:v>
                </c:pt>
                <c:pt idx="31">
                  <c:v>1.378695</c:v>
                </c:pt>
                <c:pt idx="32">
                  <c:v>0.54063499999999998</c:v>
                </c:pt>
                <c:pt idx="33">
                  <c:v>0.86621499999999996</c:v>
                </c:pt>
                <c:pt idx="34">
                  <c:v>0.87687300000000001</c:v>
                </c:pt>
                <c:pt idx="35">
                  <c:v>0.52278000000000002</c:v>
                </c:pt>
                <c:pt idx="36">
                  <c:v>0.188058</c:v>
                </c:pt>
                <c:pt idx="37">
                  <c:v>0.103149</c:v>
                </c:pt>
                <c:pt idx="38">
                  <c:v>0.16479199999999999</c:v>
                </c:pt>
                <c:pt idx="39">
                  <c:v>0.20138400000000001</c:v>
                </c:pt>
                <c:pt idx="40">
                  <c:v>0.145395</c:v>
                </c:pt>
                <c:pt idx="41">
                  <c:v>3.2808999999999998E-2</c:v>
                </c:pt>
                <c:pt idx="42">
                  <c:v>-8.5081000000000004E-2</c:v>
                </c:pt>
                <c:pt idx="43">
                  <c:v>-0.231293</c:v>
                </c:pt>
                <c:pt idx="44">
                  <c:v>-0.32202700000000001</c:v>
                </c:pt>
                <c:pt idx="45">
                  <c:v>-0.351767</c:v>
                </c:pt>
                <c:pt idx="46">
                  <c:v>-0.34251199999999998</c:v>
                </c:pt>
                <c:pt idx="47">
                  <c:v>-0.40681800000000001</c:v>
                </c:pt>
                <c:pt idx="48">
                  <c:v>-0.48210999999999998</c:v>
                </c:pt>
                <c:pt idx="49">
                  <c:v>-0.590225</c:v>
                </c:pt>
                <c:pt idx="50">
                  <c:v>-0.66489100000000001</c:v>
                </c:pt>
                <c:pt idx="51">
                  <c:v>-0.71209999999999996</c:v>
                </c:pt>
                <c:pt idx="52">
                  <c:v>-0.77614499999999997</c:v>
                </c:pt>
                <c:pt idx="53">
                  <c:v>-0.80104900000000001</c:v>
                </c:pt>
                <c:pt idx="54">
                  <c:v>-0.85311199999999998</c:v>
                </c:pt>
                <c:pt idx="55">
                  <c:v>-0.89700000000000002</c:v>
                </c:pt>
                <c:pt idx="56">
                  <c:v>-0.96040300000000001</c:v>
                </c:pt>
                <c:pt idx="57">
                  <c:v>-1.0194259999999999</c:v>
                </c:pt>
                <c:pt idx="58">
                  <c:v>-1.061898</c:v>
                </c:pt>
                <c:pt idx="59">
                  <c:v>-1.089588</c:v>
                </c:pt>
                <c:pt idx="60">
                  <c:v>-1.0728340000000001</c:v>
                </c:pt>
                <c:pt idx="61">
                  <c:v>-1.1256489999999999</c:v>
                </c:pt>
                <c:pt idx="62">
                  <c:v>-1.1418360000000001</c:v>
                </c:pt>
                <c:pt idx="63">
                  <c:v>-1.185902</c:v>
                </c:pt>
                <c:pt idx="64">
                  <c:v>-1.1914629999999999</c:v>
                </c:pt>
                <c:pt idx="65">
                  <c:v>-1.193093</c:v>
                </c:pt>
                <c:pt idx="66">
                  <c:v>-1.224947</c:v>
                </c:pt>
                <c:pt idx="67">
                  <c:v>-1.2244930000000001</c:v>
                </c:pt>
                <c:pt idx="68">
                  <c:v>-1.211959</c:v>
                </c:pt>
                <c:pt idx="69">
                  <c:v>-1.203705</c:v>
                </c:pt>
                <c:pt idx="70">
                  <c:v>-1.2421690000000001</c:v>
                </c:pt>
                <c:pt idx="71">
                  <c:v>-1.2205809999999999</c:v>
                </c:pt>
                <c:pt idx="72">
                  <c:v>-1.1826680000000001</c:v>
                </c:pt>
                <c:pt idx="73">
                  <c:v>-1.2934220000000001</c:v>
                </c:pt>
                <c:pt idx="74">
                  <c:v>-1.3053269999999999</c:v>
                </c:pt>
                <c:pt idx="75">
                  <c:v>-1.316039</c:v>
                </c:pt>
                <c:pt idx="76">
                  <c:v>-1.2863370000000001</c:v>
                </c:pt>
                <c:pt idx="77">
                  <c:v>-1.331496</c:v>
                </c:pt>
                <c:pt idx="78">
                  <c:v>-1.353734</c:v>
                </c:pt>
                <c:pt idx="79">
                  <c:v>-1.3692759999999999</c:v>
                </c:pt>
                <c:pt idx="80">
                  <c:v>-1.362727</c:v>
                </c:pt>
                <c:pt idx="81">
                  <c:v>-1.385607</c:v>
                </c:pt>
                <c:pt idx="82">
                  <c:v>-1.430172</c:v>
                </c:pt>
                <c:pt idx="83">
                  <c:v>-1.4033340000000001</c:v>
                </c:pt>
                <c:pt idx="84">
                  <c:v>-1.3975470000000001</c:v>
                </c:pt>
                <c:pt idx="85">
                  <c:v>-1.381904</c:v>
                </c:pt>
                <c:pt idx="86">
                  <c:v>-1.36608</c:v>
                </c:pt>
                <c:pt idx="87">
                  <c:v>-1.4152199999999999</c:v>
                </c:pt>
                <c:pt idx="88">
                  <c:v>-1.4181029999999999</c:v>
                </c:pt>
                <c:pt idx="89">
                  <c:v>-1.473738</c:v>
                </c:pt>
                <c:pt idx="90">
                  <c:v>-1.4656469999999999</c:v>
                </c:pt>
                <c:pt idx="91">
                  <c:v>-1.4696260000000001</c:v>
                </c:pt>
                <c:pt idx="92">
                  <c:v>-1.473711</c:v>
                </c:pt>
                <c:pt idx="93">
                  <c:v>-1.478434</c:v>
                </c:pt>
                <c:pt idx="94">
                  <c:v>-1.4995350000000001</c:v>
                </c:pt>
                <c:pt idx="95">
                  <c:v>-1.503582</c:v>
                </c:pt>
                <c:pt idx="96">
                  <c:v>-1.5394939999999999</c:v>
                </c:pt>
                <c:pt idx="97">
                  <c:v>-1.5556220000000001</c:v>
                </c:pt>
                <c:pt idx="98">
                  <c:v>-1.624277</c:v>
                </c:pt>
                <c:pt idx="99">
                  <c:v>-1.604573</c:v>
                </c:pt>
                <c:pt idx="100">
                  <c:v>-1.710229</c:v>
                </c:pt>
                <c:pt idx="101">
                  <c:v>-1.6957</c:v>
                </c:pt>
                <c:pt idx="102">
                  <c:v>-1.7099470000000001</c:v>
                </c:pt>
                <c:pt idx="103">
                  <c:v>-1.76427</c:v>
                </c:pt>
                <c:pt idx="104">
                  <c:v>-1.7466250000000001</c:v>
                </c:pt>
                <c:pt idx="105">
                  <c:v>-1.743938</c:v>
                </c:pt>
                <c:pt idx="106">
                  <c:v>-1.7890189999999999</c:v>
                </c:pt>
                <c:pt idx="107">
                  <c:v>-1.785396</c:v>
                </c:pt>
                <c:pt idx="108">
                  <c:v>-1.8378270000000001</c:v>
                </c:pt>
                <c:pt idx="109">
                  <c:v>-1.8378190000000001</c:v>
                </c:pt>
                <c:pt idx="110">
                  <c:v>-1.876439</c:v>
                </c:pt>
                <c:pt idx="111">
                  <c:v>-1.8928609999999999</c:v>
                </c:pt>
                <c:pt idx="112">
                  <c:v>-1.915467</c:v>
                </c:pt>
                <c:pt idx="113">
                  <c:v>-1.9257519999999999</c:v>
                </c:pt>
                <c:pt idx="114">
                  <c:v>-1.944736</c:v>
                </c:pt>
                <c:pt idx="115">
                  <c:v>-1.971444</c:v>
                </c:pt>
                <c:pt idx="116">
                  <c:v>-1.9468129999999999</c:v>
                </c:pt>
                <c:pt idx="117">
                  <c:v>-2.001792</c:v>
                </c:pt>
                <c:pt idx="118">
                  <c:v>-2.0400689999999999</c:v>
                </c:pt>
                <c:pt idx="119">
                  <c:v>-2.0483639999999999</c:v>
                </c:pt>
                <c:pt idx="120">
                  <c:v>-2.027917</c:v>
                </c:pt>
                <c:pt idx="121">
                  <c:v>-2.057245</c:v>
                </c:pt>
                <c:pt idx="122">
                  <c:v>-2.0696400000000001</c:v>
                </c:pt>
                <c:pt idx="123">
                  <c:v>-2.0459209999999999</c:v>
                </c:pt>
                <c:pt idx="124">
                  <c:v>-2.135516</c:v>
                </c:pt>
                <c:pt idx="125">
                  <c:v>-2.1391559999999998</c:v>
                </c:pt>
                <c:pt idx="126">
                  <c:v>-2.1573410000000002</c:v>
                </c:pt>
                <c:pt idx="127">
                  <c:v>-2.1302840000000001</c:v>
                </c:pt>
                <c:pt idx="128">
                  <c:v>-2.1381039999999998</c:v>
                </c:pt>
                <c:pt idx="129">
                  <c:v>-2.1596160000000002</c:v>
                </c:pt>
                <c:pt idx="130">
                  <c:v>-2.1801599999999999</c:v>
                </c:pt>
                <c:pt idx="131">
                  <c:v>-2.2085629999999998</c:v>
                </c:pt>
                <c:pt idx="132">
                  <c:v>-2.2154980000000002</c:v>
                </c:pt>
                <c:pt idx="133">
                  <c:v>-2.2114280000000002</c:v>
                </c:pt>
                <c:pt idx="134">
                  <c:v>-2.211824</c:v>
                </c:pt>
                <c:pt idx="135">
                  <c:v>-2.1926809999999999</c:v>
                </c:pt>
                <c:pt idx="136">
                  <c:v>-2.23644</c:v>
                </c:pt>
                <c:pt idx="137">
                  <c:v>-2.238623</c:v>
                </c:pt>
                <c:pt idx="138">
                  <c:v>-2.28809</c:v>
                </c:pt>
                <c:pt idx="139">
                  <c:v>-2.279906</c:v>
                </c:pt>
                <c:pt idx="140">
                  <c:v>-2.2977560000000001</c:v>
                </c:pt>
                <c:pt idx="141">
                  <c:v>-2.2913589999999999</c:v>
                </c:pt>
                <c:pt idx="142">
                  <c:v>-2.30037</c:v>
                </c:pt>
                <c:pt idx="143">
                  <c:v>-2.287722</c:v>
                </c:pt>
                <c:pt idx="144">
                  <c:v>-2.2891189999999999</c:v>
                </c:pt>
                <c:pt idx="145">
                  <c:v>-2.3068499999999998</c:v>
                </c:pt>
                <c:pt idx="146">
                  <c:v>-2.3096260000000002</c:v>
                </c:pt>
                <c:pt idx="147">
                  <c:v>-2.3047119999999999</c:v>
                </c:pt>
                <c:pt idx="148">
                  <c:v>-2.3449979999999999</c:v>
                </c:pt>
                <c:pt idx="149">
                  <c:v>-2.3218299999999998</c:v>
                </c:pt>
                <c:pt idx="150">
                  <c:v>-2.4307539999999999</c:v>
                </c:pt>
                <c:pt idx="151">
                  <c:v>-2.407235</c:v>
                </c:pt>
                <c:pt idx="152">
                  <c:v>-2.395464</c:v>
                </c:pt>
                <c:pt idx="153">
                  <c:v>-2.3841929999999998</c:v>
                </c:pt>
                <c:pt idx="154">
                  <c:v>-2.4289040000000002</c:v>
                </c:pt>
                <c:pt idx="155">
                  <c:v>-2.400903</c:v>
                </c:pt>
                <c:pt idx="156">
                  <c:v>-2.3916759999999999</c:v>
                </c:pt>
                <c:pt idx="157">
                  <c:v>-2.387626</c:v>
                </c:pt>
                <c:pt idx="158">
                  <c:v>-2.3770210000000001</c:v>
                </c:pt>
                <c:pt idx="159">
                  <c:v>-2.3752870000000001</c:v>
                </c:pt>
                <c:pt idx="160">
                  <c:v>-2.4211339999999999</c:v>
                </c:pt>
                <c:pt idx="161">
                  <c:v>-2.3945419999999999</c:v>
                </c:pt>
                <c:pt idx="162">
                  <c:v>-2.4000430000000001</c:v>
                </c:pt>
                <c:pt idx="163">
                  <c:v>-2.3984909999999999</c:v>
                </c:pt>
                <c:pt idx="164">
                  <c:v>-2.444474</c:v>
                </c:pt>
                <c:pt idx="165">
                  <c:v>-2.4012129999999998</c:v>
                </c:pt>
                <c:pt idx="166">
                  <c:v>-2.4297559999999998</c:v>
                </c:pt>
                <c:pt idx="167">
                  <c:v>-2.4366500000000002</c:v>
                </c:pt>
                <c:pt idx="168">
                  <c:v>-2.4735649999999998</c:v>
                </c:pt>
                <c:pt idx="169">
                  <c:v>-2.486666</c:v>
                </c:pt>
                <c:pt idx="170">
                  <c:v>-2.4963609999999998</c:v>
                </c:pt>
                <c:pt idx="171">
                  <c:v>-2.4993029999999998</c:v>
                </c:pt>
                <c:pt idx="172">
                  <c:v>-2.5365850000000001</c:v>
                </c:pt>
                <c:pt idx="173">
                  <c:v>-2.4875509999999998</c:v>
                </c:pt>
                <c:pt idx="174">
                  <c:v>-2.518729</c:v>
                </c:pt>
                <c:pt idx="175">
                  <c:v>-2.5503480000000001</c:v>
                </c:pt>
                <c:pt idx="176">
                  <c:v>-2.5383460000000002</c:v>
                </c:pt>
                <c:pt idx="177">
                  <c:v>-2.5743870000000002</c:v>
                </c:pt>
                <c:pt idx="178">
                  <c:v>-2.5831729999999999</c:v>
                </c:pt>
                <c:pt idx="179">
                  <c:v>-2.5943360000000002</c:v>
                </c:pt>
                <c:pt idx="180">
                  <c:v>-2.5721579999999999</c:v>
                </c:pt>
                <c:pt idx="181">
                  <c:v>-2.5830630000000001</c:v>
                </c:pt>
                <c:pt idx="182">
                  <c:v>-2.5672890000000002</c:v>
                </c:pt>
                <c:pt idx="183">
                  <c:v>-2.540416</c:v>
                </c:pt>
                <c:pt idx="184">
                  <c:v>-2.5889790000000001</c:v>
                </c:pt>
                <c:pt idx="185">
                  <c:v>-2.590481</c:v>
                </c:pt>
                <c:pt idx="186">
                  <c:v>-2.6145749999999999</c:v>
                </c:pt>
                <c:pt idx="187">
                  <c:v>-2.6043569999999998</c:v>
                </c:pt>
                <c:pt idx="188">
                  <c:v>-2.6382029999999999</c:v>
                </c:pt>
                <c:pt idx="189">
                  <c:v>-2.7088049999999999</c:v>
                </c:pt>
                <c:pt idx="190">
                  <c:v>-2.7135470000000002</c:v>
                </c:pt>
                <c:pt idx="191">
                  <c:v>-2.7415370000000001</c:v>
                </c:pt>
                <c:pt idx="192">
                  <c:v>-2.782219</c:v>
                </c:pt>
                <c:pt idx="193">
                  <c:v>-2.8202060000000002</c:v>
                </c:pt>
                <c:pt idx="194">
                  <c:v>-2.8547709999999999</c:v>
                </c:pt>
                <c:pt idx="195">
                  <c:v>-2.8865970000000001</c:v>
                </c:pt>
                <c:pt idx="196">
                  <c:v>-2.9153180000000001</c:v>
                </c:pt>
                <c:pt idx="197">
                  <c:v>-2.942571</c:v>
                </c:pt>
                <c:pt idx="198">
                  <c:v>-2.9718390000000001</c:v>
                </c:pt>
                <c:pt idx="199">
                  <c:v>-2.9775520000000002</c:v>
                </c:pt>
                <c:pt idx="200">
                  <c:v>-3.0069900000000001</c:v>
                </c:pt>
                <c:pt idx="201">
                  <c:v>-3.0185200000000001</c:v>
                </c:pt>
                <c:pt idx="202">
                  <c:v>-3.0365660000000001</c:v>
                </c:pt>
                <c:pt idx="203">
                  <c:v>-3.0279759999999998</c:v>
                </c:pt>
                <c:pt idx="204">
                  <c:v>-3.0405359999999999</c:v>
                </c:pt>
                <c:pt idx="205">
                  <c:v>-3.0098850000000001</c:v>
                </c:pt>
                <c:pt idx="206">
                  <c:v>-3.0276719999999999</c:v>
                </c:pt>
                <c:pt idx="207">
                  <c:v>-3.037731</c:v>
                </c:pt>
                <c:pt idx="208">
                  <c:v>-3.0227909999999998</c:v>
                </c:pt>
                <c:pt idx="209">
                  <c:v>-3.0022000000000002</c:v>
                </c:pt>
                <c:pt idx="210">
                  <c:v>-3.013153</c:v>
                </c:pt>
                <c:pt idx="211">
                  <c:v>-3.0127419999999998</c:v>
                </c:pt>
                <c:pt idx="212">
                  <c:v>-2.9730310000000002</c:v>
                </c:pt>
                <c:pt idx="213">
                  <c:v>-2.974332</c:v>
                </c:pt>
                <c:pt idx="214">
                  <c:v>-2.9590589999999999</c:v>
                </c:pt>
                <c:pt idx="215">
                  <c:v>-2.949649</c:v>
                </c:pt>
                <c:pt idx="216">
                  <c:v>-2.9411619999999998</c:v>
                </c:pt>
                <c:pt idx="217">
                  <c:v>-2.9214190000000002</c:v>
                </c:pt>
                <c:pt idx="218">
                  <c:v>-2.9057680000000001</c:v>
                </c:pt>
                <c:pt idx="219">
                  <c:v>-2.90896</c:v>
                </c:pt>
                <c:pt idx="220">
                  <c:v>-2.8978359999999999</c:v>
                </c:pt>
                <c:pt idx="221">
                  <c:v>-2.8760029999999999</c:v>
                </c:pt>
                <c:pt idx="222">
                  <c:v>-2.8491879999999998</c:v>
                </c:pt>
                <c:pt idx="223">
                  <c:v>-2.854257</c:v>
                </c:pt>
                <c:pt idx="224">
                  <c:v>-2.8437239999999999</c:v>
                </c:pt>
                <c:pt idx="225">
                  <c:v>-2.8588809999999998</c:v>
                </c:pt>
                <c:pt idx="226">
                  <c:v>-2.8299289999999999</c:v>
                </c:pt>
                <c:pt idx="227">
                  <c:v>-2.8129590000000002</c:v>
                </c:pt>
                <c:pt idx="228">
                  <c:v>-2.8473950000000001</c:v>
                </c:pt>
                <c:pt idx="229">
                  <c:v>-2.8252139999999999</c:v>
                </c:pt>
                <c:pt idx="230">
                  <c:v>-2.8227069999999999</c:v>
                </c:pt>
                <c:pt idx="231">
                  <c:v>-2.8124150000000001</c:v>
                </c:pt>
                <c:pt idx="232">
                  <c:v>-2.7900049999999998</c:v>
                </c:pt>
                <c:pt idx="233">
                  <c:v>-2.7724739999999999</c:v>
                </c:pt>
                <c:pt idx="234">
                  <c:v>-2.7218059999999999</c:v>
                </c:pt>
                <c:pt idx="235">
                  <c:v>-2.7677779999999998</c:v>
                </c:pt>
                <c:pt idx="236">
                  <c:v>-2.764059</c:v>
                </c:pt>
                <c:pt idx="237">
                  <c:v>-2.7440880000000001</c:v>
                </c:pt>
                <c:pt idx="238">
                  <c:v>-2.795423</c:v>
                </c:pt>
                <c:pt idx="239">
                  <c:v>-2.8036370000000002</c:v>
                </c:pt>
                <c:pt idx="240">
                  <c:v>-2.7927840000000002</c:v>
                </c:pt>
                <c:pt idx="241">
                  <c:v>-2.7953800000000002</c:v>
                </c:pt>
                <c:pt idx="242">
                  <c:v>-2.7801040000000001</c:v>
                </c:pt>
                <c:pt idx="243">
                  <c:v>-2.817733</c:v>
                </c:pt>
                <c:pt idx="244">
                  <c:v>3.32172</c:v>
                </c:pt>
                <c:pt idx="245">
                  <c:v>8.3747670000000003</c:v>
                </c:pt>
                <c:pt idx="246">
                  <c:v>10.340579</c:v>
                </c:pt>
                <c:pt idx="247">
                  <c:v>11.392690999999999</c:v>
                </c:pt>
                <c:pt idx="248">
                  <c:v>12.200756999999999</c:v>
                </c:pt>
                <c:pt idx="249">
                  <c:v>12.861077</c:v>
                </c:pt>
                <c:pt idx="250">
                  <c:v>13.387841</c:v>
                </c:pt>
                <c:pt idx="251">
                  <c:v>13.864319999999999</c:v>
                </c:pt>
                <c:pt idx="252">
                  <c:v>14.261469999999999</c:v>
                </c:pt>
                <c:pt idx="253">
                  <c:v>14.626706</c:v>
                </c:pt>
                <c:pt idx="254">
                  <c:v>14.929501999999999</c:v>
                </c:pt>
                <c:pt idx="255">
                  <c:v>15.201207</c:v>
                </c:pt>
                <c:pt idx="256">
                  <c:v>15.446795</c:v>
                </c:pt>
                <c:pt idx="257">
                  <c:v>15.68798</c:v>
                </c:pt>
                <c:pt idx="258">
                  <c:v>15.873397000000001</c:v>
                </c:pt>
                <c:pt idx="259">
                  <c:v>16.053844999999999</c:v>
                </c:pt>
                <c:pt idx="260">
                  <c:v>16.231355000000001</c:v>
                </c:pt>
                <c:pt idx="261">
                  <c:v>16.371289999999998</c:v>
                </c:pt>
                <c:pt idx="262">
                  <c:v>15.457604999999999</c:v>
                </c:pt>
                <c:pt idx="263">
                  <c:v>13.939221</c:v>
                </c:pt>
                <c:pt idx="264">
                  <c:v>12.494057</c:v>
                </c:pt>
                <c:pt idx="265">
                  <c:v>10.907052999999999</c:v>
                </c:pt>
                <c:pt idx="266">
                  <c:v>9.2914820000000002</c:v>
                </c:pt>
                <c:pt idx="267">
                  <c:v>7.7569530000000002</c:v>
                </c:pt>
                <c:pt idx="268">
                  <c:v>6.3125460000000002</c:v>
                </c:pt>
                <c:pt idx="269">
                  <c:v>4.5587289999999996</c:v>
                </c:pt>
                <c:pt idx="270">
                  <c:v>2.3109500000000001</c:v>
                </c:pt>
                <c:pt idx="271">
                  <c:v>1.7111240000000001</c:v>
                </c:pt>
                <c:pt idx="272">
                  <c:v>-0.227714</c:v>
                </c:pt>
                <c:pt idx="273">
                  <c:v>-2.676866</c:v>
                </c:pt>
                <c:pt idx="274">
                  <c:v>-3.1922280000000001</c:v>
                </c:pt>
                <c:pt idx="275">
                  <c:v>-3.4581110000000002</c:v>
                </c:pt>
                <c:pt idx="276">
                  <c:v>-3.6211139999999999</c:v>
                </c:pt>
                <c:pt idx="277">
                  <c:v>-3.695087</c:v>
                </c:pt>
                <c:pt idx="278">
                  <c:v>-3.6112929999999999</c:v>
                </c:pt>
                <c:pt idx="279">
                  <c:v>-3.5857160000000001</c:v>
                </c:pt>
                <c:pt idx="280">
                  <c:v>-3.6472500000000001</c:v>
                </c:pt>
                <c:pt idx="281">
                  <c:v>-3.688984</c:v>
                </c:pt>
                <c:pt idx="282">
                  <c:v>-3.7792530000000002</c:v>
                </c:pt>
                <c:pt idx="283">
                  <c:v>-3.8762240000000001</c:v>
                </c:pt>
                <c:pt idx="284">
                  <c:v>-3.9577629999999999</c:v>
                </c:pt>
                <c:pt idx="285">
                  <c:v>-3.9955720000000001</c:v>
                </c:pt>
                <c:pt idx="286">
                  <c:v>-4.0002760000000004</c:v>
                </c:pt>
                <c:pt idx="287">
                  <c:v>-4.0340499999999997</c:v>
                </c:pt>
                <c:pt idx="288">
                  <c:v>-4.0756839999999999</c:v>
                </c:pt>
                <c:pt idx="289">
                  <c:v>-4.1217050000000004</c:v>
                </c:pt>
                <c:pt idx="290">
                  <c:v>-4.1030530000000001</c:v>
                </c:pt>
                <c:pt idx="291">
                  <c:v>-4.1369639999999999</c:v>
                </c:pt>
                <c:pt idx="292">
                  <c:v>-4.142601</c:v>
                </c:pt>
                <c:pt idx="293">
                  <c:v>-4.1284190000000001</c:v>
                </c:pt>
                <c:pt idx="294">
                  <c:v>-4.0776640000000004</c:v>
                </c:pt>
                <c:pt idx="295">
                  <c:v>-4.0245300000000004</c:v>
                </c:pt>
                <c:pt idx="296">
                  <c:v>-4.0690010000000001</c:v>
                </c:pt>
                <c:pt idx="297">
                  <c:v>-4.0125700000000002</c:v>
                </c:pt>
                <c:pt idx="298">
                  <c:v>-4.0394500000000004</c:v>
                </c:pt>
                <c:pt idx="299">
                  <c:v>-4.0413399999999999</c:v>
                </c:pt>
                <c:pt idx="300">
                  <c:v>-4.0207870000000003</c:v>
                </c:pt>
                <c:pt idx="301">
                  <c:v>-3.9992320000000001</c:v>
                </c:pt>
                <c:pt idx="302">
                  <c:v>-3.974278</c:v>
                </c:pt>
                <c:pt idx="303">
                  <c:v>-3.958215</c:v>
                </c:pt>
                <c:pt idx="304">
                  <c:v>-3.8580350000000001</c:v>
                </c:pt>
                <c:pt idx="305">
                  <c:v>-3.8701560000000002</c:v>
                </c:pt>
                <c:pt idx="306">
                  <c:v>-3.887162</c:v>
                </c:pt>
                <c:pt idx="307">
                  <c:v>-3.8436590000000002</c:v>
                </c:pt>
                <c:pt idx="308">
                  <c:v>-3.8234880000000002</c:v>
                </c:pt>
                <c:pt idx="309">
                  <c:v>-3.8358669999999999</c:v>
                </c:pt>
                <c:pt idx="310">
                  <c:v>-3.8480650000000001</c:v>
                </c:pt>
                <c:pt idx="311">
                  <c:v>-3.8370700000000002</c:v>
                </c:pt>
                <c:pt idx="312">
                  <c:v>-3.8401209999999999</c:v>
                </c:pt>
                <c:pt idx="313">
                  <c:v>-3.8504399999999999</c:v>
                </c:pt>
                <c:pt idx="314">
                  <c:v>-3.8664170000000002</c:v>
                </c:pt>
                <c:pt idx="315">
                  <c:v>-3.8670279999999999</c:v>
                </c:pt>
                <c:pt idx="316">
                  <c:v>-3.8497720000000002</c:v>
                </c:pt>
                <c:pt idx="317">
                  <c:v>-3.8265250000000002</c:v>
                </c:pt>
                <c:pt idx="318">
                  <c:v>-3.8362699999999998</c:v>
                </c:pt>
                <c:pt idx="319">
                  <c:v>-3.8211849999999998</c:v>
                </c:pt>
                <c:pt idx="320">
                  <c:v>-3.8179310000000002</c:v>
                </c:pt>
                <c:pt idx="321">
                  <c:v>-3.787998</c:v>
                </c:pt>
                <c:pt idx="322">
                  <c:v>-3.77061</c:v>
                </c:pt>
                <c:pt idx="323">
                  <c:v>-3.7660689999999999</c:v>
                </c:pt>
                <c:pt idx="324">
                  <c:v>-3.7519429999999998</c:v>
                </c:pt>
                <c:pt idx="325">
                  <c:v>-3.7283089999999999</c:v>
                </c:pt>
                <c:pt idx="326">
                  <c:v>-3.6729660000000002</c:v>
                </c:pt>
                <c:pt idx="327">
                  <c:v>-3.6826210000000001</c:v>
                </c:pt>
                <c:pt idx="328">
                  <c:v>-3.653152</c:v>
                </c:pt>
                <c:pt idx="329">
                  <c:v>-3.6704650000000001</c:v>
                </c:pt>
                <c:pt idx="330">
                  <c:v>-3.6367980000000002</c:v>
                </c:pt>
                <c:pt idx="331">
                  <c:v>-3.606484</c:v>
                </c:pt>
                <c:pt idx="332">
                  <c:v>-3.5759590000000001</c:v>
                </c:pt>
                <c:pt idx="333">
                  <c:v>-3.5763820000000002</c:v>
                </c:pt>
                <c:pt idx="334">
                  <c:v>-3.5570490000000001</c:v>
                </c:pt>
                <c:pt idx="335">
                  <c:v>-3.5635680000000001</c:v>
                </c:pt>
                <c:pt idx="336">
                  <c:v>-3.5688749999999998</c:v>
                </c:pt>
                <c:pt idx="337">
                  <c:v>-3.5583070000000001</c:v>
                </c:pt>
                <c:pt idx="338">
                  <c:v>-3.5266220000000001</c:v>
                </c:pt>
                <c:pt idx="339">
                  <c:v>-3.4953310000000002</c:v>
                </c:pt>
                <c:pt idx="340">
                  <c:v>-3.5199389999999999</c:v>
                </c:pt>
                <c:pt idx="341">
                  <c:v>-3.51559</c:v>
                </c:pt>
                <c:pt idx="342">
                  <c:v>-3.5038279999999999</c:v>
                </c:pt>
                <c:pt idx="343">
                  <c:v>-3.498631</c:v>
                </c:pt>
                <c:pt idx="344">
                  <c:v>-3.4912209999999999</c:v>
                </c:pt>
                <c:pt idx="345">
                  <c:v>-3.4961660000000001</c:v>
                </c:pt>
                <c:pt idx="346">
                  <c:v>-3.5201549999999999</c:v>
                </c:pt>
                <c:pt idx="347">
                  <c:v>-3.490202</c:v>
                </c:pt>
                <c:pt idx="348">
                  <c:v>-3.511218</c:v>
                </c:pt>
                <c:pt idx="349">
                  <c:v>-3.51668</c:v>
                </c:pt>
                <c:pt idx="350">
                  <c:v>-3.5236290000000001</c:v>
                </c:pt>
                <c:pt idx="351">
                  <c:v>-3.5301070000000001</c:v>
                </c:pt>
                <c:pt idx="352">
                  <c:v>-3.5367229999999998</c:v>
                </c:pt>
                <c:pt idx="353">
                  <c:v>-3.5435509999999999</c:v>
                </c:pt>
                <c:pt idx="354">
                  <c:v>-3.5365530000000001</c:v>
                </c:pt>
                <c:pt idx="355">
                  <c:v>-3.5384389999999999</c:v>
                </c:pt>
                <c:pt idx="356">
                  <c:v>-3.5365350000000002</c:v>
                </c:pt>
                <c:pt idx="357">
                  <c:v>-3.5716869999999998</c:v>
                </c:pt>
                <c:pt idx="358">
                  <c:v>-3.5255429999999999</c:v>
                </c:pt>
                <c:pt idx="359">
                  <c:v>-3.5518700000000001</c:v>
                </c:pt>
                <c:pt idx="360">
                  <c:v>-3.5819290000000001</c:v>
                </c:pt>
                <c:pt idx="361">
                  <c:v>-3.5620440000000002</c:v>
                </c:pt>
                <c:pt idx="362">
                  <c:v>-3.559383</c:v>
                </c:pt>
                <c:pt idx="363">
                  <c:v>-3.5500820000000002</c:v>
                </c:pt>
                <c:pt idx="364">
                  <c:v>-3.560384</c:v>
                </c:pt>
                <c:pt idx="365">
                  <c:v>-3.5471710000000001</c:v>
                </c:pt>
                <c:pt idx="366">
                  <c:v>-3.5466630000000001</c:v>
                </c:pt>
                <c:pt idx="367">
                  <c:v>-3.5586639999999998</c:v>
                </c:pt>
                <c:pt idx="368">
                  <c:v>-3.5321549999999999</c:v>
                </c:pt>
                <c:pt idx="369">
                  <c:v>-3.5359229999999999</c:v>
                </c:pt>
                <c:pt idx="370">
                  <c:v>-3.5459540000000001</c:v>
                </c:pt>
                <c:pt idx="371">
                  <c:v>-3.5363190000000002</c:v>
                </c:pt>
                <c:pt idx="372">
                  <c:v>-3.5383</c:v>
                </c:pt>
                <c:pt idx="373">
                  <c:v>-3.5643099999999999</c:v>
                </c:pt>
                <c:pt idx="374">
                  <c:v>-3.550583</c:v>
                </c:pt>
                <c:pt idx="375">
                  <c:v>-3.541858</c:v>
                </c:pt>
                <c:pt idx="376">
                  <c:v>-3.5417770000000002</c:v>
                </c:pt>
                <c:pt idx="377">
                  <c:v>-3.5380400000000001</c:v>
                </c:pt>
                <c:pt idx="378">
                  <c:v>-3.5504370000000001</c:v>
                </c:pt>
                <c:pt idx="379">
                  <c:v>-3.5330859999999999</c:v>
                </c:pt>
                <c:pt idx="380">
                  <c:v>-3.5082149999999999</c:v>
                </c:pt>
                <c:pt idx="381">
                  <c:v>-3.5246279999999999</c:v>
                </c:pt>
                <c:pt idx="382">
                  <c:v>-3.5339909999999999</c:v>
                </c:pt>
                <c:pt idx="383">
                  <c:v>-3.5491920000000001</c:v>
                </c:pt>
                <c:pt idx="384">
                  <c:v>-3.6132919999999999</c:v>
                </c:pt>
                <c:pt idx="385">
                  <c:v>-3.6766239999999999</c:v>
                </c:pt>
                <c:pt idx="386">
                  <c:v>-3.698213</c:v>
                </c:pt>
                <c:pt idx="387">
                  <c:v>-3.7530299999999999</c:v>
                </c:pt>
                <c:pt idx="388">
                  <c:v>-3.7819769999999999</c:v>
                </c:pt>
                <c:pt idx="389">
                  <c:v>-3.8185989999999999</c:v>
                </c:pt>
                <c:pt idx="390">
                  <c:v>-3.849065</c:v>
                </c:pt>
                <c:pt idx="391">
                  <c:v>-3.8792430000000002</c:v>
                </c:pt>
                <c:pt idx="392">
                  <c:v>-3.8992279999999999</c:v>
                </c:pt>
                <c:pt idx="393">
                  <c:v>-3.937068</c:v>
                </c:pt>
                <c:pt idx="394">
                  <c:v>-3.9458259999999998</c:v>
                </c:pt>
                <c:pt idx="395">
                  <c:v>-3.9465279999999998</c:v>
                </c:pt>
                <c:pt idx="396">
                  <c:v>-3.9846400000000002</c:v>
                </c:pt>
                <c:pt idx="397">
                  <c:v>-3.992712</c:v>
                </c:pt>
                <c:pt idx="398">
                  <c:v>-3.9998130000000001</c:v>
                </c:pt>
                <c:pt idx="399">
                  <c:v>-4.0232970000000003</c:v>
                </c:pt>
                <c:pt idx="400">
                  <c:v>-4.029013</c:v>
                </c:pt>
                <c:pt idx="401">
                  <c:v>-4.0498409999999998</c:v>
                </c:pt>
                <c:pt idx="402">
                  <c:v>-4.0468299999999999</c:v>
                </c:pt>
                <c:pt idx="403">
                  <c:v>-4.0384929999999999</c:v>
                </c:pt>
                <c:pt idx="404">
                  <c:v>-4.0216900000000004</c:v>
                </c:pt>
                <c:pt idx="405">
                  <c:v>-4.0003950000000001</c:v>
                </c:pt>
                <c:pt idx="406">
                  <c:v>-3.9943629999999999</c:v>
                </c:pt>
                <c:pt idx="407">
                  <c:v>-3.9906380000000001</c:v>
                </c:pt>
                <c:pt idx="408">
                  <c:v>-3.9879899999999999</c:v>
                </c:pt>
                <c:pt idx="409">
                  <c:v>-3.9968140000000001</c:v>
                </c:pt>
                <c:pt idx="410">
                  <c:v>-4.0034380000000001</c:v>
                </c:pt>
                <c:pt idx="411">
                  <c:v>-3.9807510000000002</c:v>
                </c:pt>
                <c:pt idx="412">
                  <c:v>-4.0400090000000004</c:v>
                </c:pt>
                <c:pt idx="413">
                  <c:v>-4.0576359999999996</c:v>
                </c:pt>
                <c:pt idx="414">
                  <c:v>-4.064508</c:v>
                </c:pt>
                <c:pt idx="415">
                  <c:v>-4.0487260000000003</c:v>
                </c:pt>
                <c:pt idx="416">
                  <c:v>-4.0841240000000001</c:v>
                </c:pt>
                <c:pt idx="417">
                  <c:v>-4.0807089999999997</c:v>
                </c:pt>
                <c:pt idx="418">
                  <c:v>-4.0667330000000002</c:v>
                </c:pt>
                <c:pt idx="419">
                  <c:v>-4.0604050000000003</c:v>
                </c:pt>
                <c:pt idx="420">
                  <c:v>-4.0536849999999998</c:v>
                </c:pt>
                <c:pt idx="421">
                  <c:v>-4.0615389999999998</c:v>
                </c:pt>
                <c:pt idx="422">
                  <c:v>-4.0453520000000003</c:v>
                </c:pt>
                <c:pt idx="423">
                  <c:v>-4.0489139999999999</c:v>
                </c:pt>
                <c:pt idx="424">
                  <c:v>-4.0455069999999997</c:v>
                </c:pt>
                <c:pt idx="425">
                  <c:v>-4.0128510000000004</c:v>
                </c:pt>
                <c:pt idx="426">
                  <c:v>-4.0077990000000003</c:v>
                </c:pt>
                <c:pt idx="427">
                  <c:v>-3.9750670000000001</c:v>
                </c:pt>
                <c:pt idx="428">
                  <c:v>-3.962882</c:v>
                </c:pt>
                <c:pt idx="429">
                  <c:v>-3.9785659999999998</c:v>
                </c:pt>
                <c:pt idx="430">
                  <c:v>-3.9426009999999998</c:v>
                </c:pt>
                <c:pt idx="431">
                  <c:v>-3.9688620000000001</c:v>
                </c:pt>
                <c:pt idx="432">
                  <c:v>-3.954555</c:v>
                </c:pt>
                <c:pt idx="433">
                  <c:v>-3.945573</c:v>
                </c:pt>
                <c:pt idx="434">
                  <c:v>-3.9599090000000001</c:v>
                </c:pt>
                <c:pt idx="435">
                  <c:v>-3.9153410000000002</c:v>
                </c:pt>
                <c:pt idx="436">
                  <c:v>-3.8864649999999998</c:v>
                </c:pt>
                <c:pt idx="437">
                  <c:v>-3.8893140000000002</c:v>
                </c:pt>
                <c:pt idx="438">
                  <c:v>-3.8395990000000002</c:v>
                </c:pt>
                <c:pt idx="439">
                  <c:v>-3.8501349999999999</c:v>
                </c:pt>
                <c:pt idx="440">
                  <c:v>-3.8231959999999998</c:v>
                </c:pt>
                <c:pt idx="441">
                  <c:v>-3.8328090000000001</c:v>
                </c:pt>
                <c:pt idx="442">
                  <c:v>-3.8516279999999998</c:v>
                </c:pt>
                <c:pt idx="443">
                  <c:v>-3.8504689999999999</c:v>
                </c:pt>
                <c:pt idx="444">
                  <c:v>-3.8384510000000001</c:v>
                </c:pt>
                <c:pt idx="445">
                  <c:v>-3.845402</c:v>
                </c:pt>
                <c:pt idx="446">
                  <c:v>-3.8778839999999999</c:v>
                </c:pt>
                <c:pt idx="447">
                  <c:v>-3.8730760000000002</c:v>
                </c:pt>
                <c:pt idx="448">
                  <c:v>-3.8938459999999999</c:v>
                </c:pt>
                <c:pt idx="449">
                  <c:v>-3.9047049999999999</c:v>
                </c:pt>
                <c:pt idx="450">
                  <c:v>-3.9325779999999999</c:v>
                </c:pt>
                <c:pt idx="451">
                  <c:v>-3.9181159999999999</c:v>
                </c:pt>
                <c:pt idx="452">
                  <c:v>-3.911076</c:v>
                </c:pt>
                <c:pt idx="453">
                  <c:v>-3.928426</c:v>
                </c:pt>
                <c:pt idx="454">
                  <c:v>-3.9280569999999999</c:v>
                </c:pt>
                <c:pt idx="455">
                  <c:v>-3.934704</c:v>
                </c:pt>
                <c:pt idx="456">
                  <c:v>-3.973141</c:v>
                </c:pt>
                <c:pt idx="457">
                  <c:v>-4.0013769999999997</c:v>
                </c:pt>
                <c:pt idx="458">
                  <c:v>-4.0213599999999996</c:v>
                </c:pt>
                <c:pt idx="459">
                  <c:v>-3.986075</c:v>
                </c:pt>
                <c:pt idx="460">
                  <c:v>-4.0324080000000002</c:v>
                </c:pt>
                <c:pt idx="461">
                  <c:v>-3.9973960000000002</c:v>
                </c:pt>
                <c:pt idx="462">
                  <c:v>-4.037795</c:v>
                </c:pt>
                <c:pt idx="463">
                  <c:v>-4.0761989999999999</c:v>
                </c:pt>
                <c:pt idx="464">
                  <c:v>-4.0926999999999998</c:v>
                </c:pt>
                <c:pt idx="465">
                  <c:v>-4.1247170000000004</c:v>
                </c:pt>
                <c:pt idx="466">
                  <c:v>-4.1412979999999999</c:v>
                </c:pt>
                <c:pt idx="467">
                  <c:v>-4.1585130000000001</c:v>
                </c:pt>
                <c:pt idx="468">
                  <c:v>-4.1755490000000002</c:v>
                </c:pt>
                <c:pt idx="469">
                  <c:v>-4.1754230000000003</c:v>
                </c:pt>
                <c:pt idx="470">
                  <c:v>-4.2205490000000001</c:v>
                </c:pt>
                <c:pt idx="471">
                  <c:v>-4.2161229999999996</c:v>
                </c:pt>
                <c:pt idx="472">
                  <c:v>-4.2335830000000003</c:v>
                </c:pt>
                <c:pt idx="473">
                  <c:v>-4.2498300000000002</c:v>
                </c:pt>
                <c:pt idx="474">
                  <c:v>-4.2564570000000002</c:v>
                </c:pt>
                <c:pt idx="475">
                  <c:v>-4.2697659999999997</c:v>
                </c:pt>
                <c:pt idx="476">
                  <c:v>-4.2748730000000004</c:v>
                </c:pt>
                <c:pt idx="477">
                  <c:v>-4.2885980000000004</c:v>
                </c:pt>
                <c:pt idx="478">
                  <c:v>-4.2740340000000003</c:v>
                </c:pt>
                <c:pt idx="479">
                  <c:v>-4.2929519999999997</c:v>
                </c:pt>
                <c:pt idx="480">
                  <c:v>-4.3128200000000003</c:v>
                </c:pt>
                <c:pt idx="481">
                  <c:v>-4.3236460000000001</c:v>
                </c:pt>
                <c:pt idx="482">
                  <c:v>-4.3134690000000004</c:v>
                </c:pt>
                <c:pt idx="483">
                  <c:v>-4.2838229999999999</c:v>
                </c:pt>
                <c:pt idx="484">
                  <c:v>0.37296800000000002</c:v>
                </c:pt>
                <c:pt idx="485">
                  <c:v>0.77218399999999998</c:v>
                </c:pt>
                <c:pt idx="486">
                  <c:v>1.140204</c:v>
                </c:pt>
                <c:pt idx="487">
                  <c:v>2.2923900000000001</c:v>
                </c:pt>
                <c:pt idx="488">
                  <c:v>4.5940450000000004</c:v>
                </c:pt>
                <c:pt idx="489">
                  <c:v>8.8006890000000002</c:v>
                </c:pt>
                <c:pt idx="490">
                  <c:v>10.604609999999999</c:v>
                </c:pt>
                <c:pt idx="491">
                  <c:v>11.468208000000001</c:v>
                </c:pt>
                <c:pt idx="492">
                  <c:v>12.134185</c:v>
                </c:pt>
                <c:pt idx="493">
                  <c:v>12.650674</c:v>
                </c:pt>
                <c:pt idx="494">
                  <c:v>13.079827</c:v>
                </c:pt>
                <c:pt idx="495">
                  <c:v>13.458957</c:v>
                </c:pt>
                <c:pt idx="496">
                  <c:v>13.771848</c:v>
                </c:pt>
                <c:pt idx="497">
                  <c:v>14.074733</c:v>
                </c:pt>
                <c:pt idx="498">
                  <c:v>14.324752999999999</c:v>
                </c:pt>
                <c:pt idx="499">
                  <c:v>14.562531999999999</c:v>
                </c:pt>
                <c:pt idx="500">
                  <c:v>14.758146999999999</c:v>
                </c:pt>
                <c:pt idx="501">
                  <c:v>14.957793000000001</c:v>
                </c:pt>
                <c:pt idx="502">
                  <c:v>14.109919</c:v>
                </c:pt>
                <c:pt idx="503">
                  <c:v>13.681193</c:v>
                </c:pt>
                <c:pt idx="504">
                  <c:v>11.264843000000001</c:v>
                </c:pt>
                <c:pt idx="505">
                  <c:v>9.9049219999999991</c:v>
                </c:pt>
                <c:pt idx="506">
                  <c:v>8.454955</c:v>
                </c:pt>
                <c:pt idx="507">
                  <c:v>7.1498290000000004</c:v>
                </c:pt>
                <c:pt idx="508">
                  <c:v>5.8728910000000001</c:v>
                </c:pt>
                <c:pt idx="509">
                  <c:v>4.3905079999999996</c:v>
                </c:pt>
                <c:pt idx="510">
                  <c:v>2.2652510000000001</c:v>
                </c:pt>
                <c:pt idx="511">
                  <c:v>1.4068780000000001</c:v>
                </c:pt>
                <c:pt idx="512">
                  <c:v>-0.14412800000000001</c:v>
                </c:pt>
                <c:pt idx="513">
                  <c:v>-2.941757</c:v>
                </c:pt>
                <c:pt idx="514">
                  <c:v>-3.7437670000000001</c:v>
                </c:pt>
                <c:pt idx="515">
                  <c:v>-4.0095929999999997</c:v>
                </c:pt>
                <c:pt idx="516">
                  <c:v>-4.3166409999999997</c:v>
                </c:pt>
                <c:pt idx="517">
                  <c:v>-4.4123559999999999</c:v>
                </c:pt>
                <c:pt idx="518">
                  <c:v>-4.3888429999999996</c:v>
                </c:pt>
                <c:pt idx="519">
                  <c:v>-4.3476549999999996</c:v>
                </c:pt>
                <c:pt idx="520">
                  <c:v>-4.3513700000000002</c:v>
                </c:pt>
                <c:pt idx="521">
                  <c:v>-4.4282909999999998</c:v>
                </c:pt>
                <c:pt idx="522">
                  <c:v>-4.4995719999999997</c:v>
                </c:pt>
                <c:pt idx="523">
                  <c:v>-4.5510229999999998</c:v>
                </c:pt>
                <c:pt idx="524">
                  <c:v>-4.6025260000000001</c:v>
                </c:pt>
                <c:pt idx="525">
                  <c:v>-4.6320379999999997</c:v>
                </c:pt>
                <c:pt idx="526">
                  <c:v>-4.6312850000000001</c:v>
                </c:pt>
                <c:pt idx="527">
                  <c:v>-4.6417260000000002</c:v>
                </c:pt>
                <c:pt idx="528">
                  <c:v>-4.6707289999999997</c:v>
                </c:pt>
                <c:pt idx="529">
                  <c:v>-4.7198650000000004</c:v>
                </c:pt>
                <c:pt idx="530">
                  <c:v>-4.7148380000000003</c:v>
                </c:pt>
                <c:pt idx="531">
                  <c:v>-4.7252789999999996</c:v>
                </c:pt>
                <c:pt idx="532">
                  <c:v>-4.7278089999999997</c:v>
                </c:pt>
                <c:pt idx="533">
                  <c:v>-4.7030969999999996</c:v>
                </c:pt>
                <c:pt idx="534">
                  <c:v>-4.7233359999999998</c:v>
                </c:pt>
                <c:pt idx="535">
                  <c:v>-4.7333049999999997</c:v>
                </c:pt>
                <c:pt idx="536">
                  <c:v>-4.7294600000000004</c:v>
                </c:pt>
                <c:pt idx="537">
                  <c:v>-4.7341059999999997</c:v>
                </c:pt>
                <c:pt idx="538">
                  <c:v>-4.7049070000000004</c:v>
                </c:pt>
                <c:pt idx="539">
                  <c:v>-4.7205180000000002</c:v>
                </c:pt>
                <c:pt idx="540">
                  <c:v>-4.7199960000000001</c:v>
                </c:pt>
                <c:pt idx="541">
                  <c:v>-4.698048</c:v>
                </c:pt>
                <c:pt idx="542">
                  <c:v>-4.7237869999999997</c:v>
                </c:pt>
                <c:pt idx="543">
                  <c:v>-4.6911519999999998</c:v>
                </c:pt>
                <c:pt idx="544">
                  <c:v>-4.6447380000000003</c:v>
                </c:pt>
                <c:pt idx="545">
                  <c:v>-4.68032</c:v>
                </c:pt>
                <c:pt idx="546">
                  <c:v>-4.641</c:v>
                </c:pt>
                <c:pt idx="547">
                  <c:v>-4.6025910000000003</c:v>
                </c:pt>
                <c:pt idx="548">
                  <c:v>-4.6186509999999998</c:v>
                </c:pt>
                <c:pt idx="549">
                  <c:v>-4.559151</c:v>
                </c:pt>
                <c:pt idx="550">
                  <c:v>-4.5726769999999997</c:v>
                </c:pt>
                <c:pt idx="551">
                  <c:v>-4.5622189999999998</c:v>
                </c:pt>
                <c:pt idx="552">
                  <c:v>-4.5321509999999998</c:v>
                </c:pt>
                <c:pt idx="553">
                  <c:v>-4.5639440000000002</c:v>
                </c:pt>
                <c:pt idx="554">
                  <c:v>-4.5226449999999998</c:v>
                </c:pt>
                <c:pt idx="555">
                  <c:v>-4.5205950000000001</c:v>
                </c:pt>
                <c:pt idx="556">
                  <c:v>-4.4897280000000004</c:v>
                </c:pt>
                <c:pt idx="557">
                  <c:v>-4.4699970000000002</c:v>
                </c:pt>
                <c:pt idx="558">
                  <c:v>-4.4436460000000002</c:v>
                </c:pt>
                <c:pt idx="559">
                  <c:v>-4.4248089999999998</c:v>
                </c:pt>
                <c:pt idx="560">
                  <c:v>-4.4469310000000002</c:v>
                </c:pt>
                <c:pt idx="561">
                  <c:v>-4.3954190000000004</c:v>
                </c:pt>
                <c:pt idx="562">
                  <c:v>-4.422021</c:v>
                </c:pt>
                <c:pt idx="563">
                  <c:v>-4.4526760000000003</c:v>
                </c:pt>
                <c:pt idx="564">
                  <c:v>-4.4520010000000001</c:v>
                </c:pt>
                <c:pt idx="565">
                  <c:v>-4.4874770000000002</c:v>
                </c:pt>
                <c:pt idx="566">
                  <c:v>-4.5012840000000001</c:v>
                </c:pt>
                <c:pt idx="567">
                  <c:v>-4.5484070000000001</c:v>
                </c:pt>
                <c:pt idx="568">
                  <c:v>-4.5751010000000001</c:v>
                </c:pt>
                <c:pt idx="569">
                  <c:v>-4.5737909999999999</c:v>
                </c:pt>
                <c:pt idx="570">
                  <c:v>-4.5982659999999997</c:v>
                </c:pt>
                <c:pt idx="571">
                  <c:v>-4.6609559999999997</c:v>
                </c:pt>
                <c:pt idx="572">
                  <c:v>-4.7064050000000002</c:v>
                </c:pt>
                <c:pt idx="573">
                  <c:v>-4.7268080000000001</c:v>
                </c:pt>
                <c:pt idx="574">
                  <c:v>-4.7199289999999996</c:v>
                </c:pt>
                <c:pt idx="575">
                  <c:v>-4.7096309999999999</c:v>
                </c:pt>
                <c:pt idx="576">
                  <c:v>-4.7483000000000004</c:v>
                </c:pt>
                <c:pt idx="577">
                  <c:v>-4.7725059999999999</c:v>
                </c:pt>
                <c:pt idx="578">
                  <c:v>-4.7663219999999997</c:v>
                </c:pt>
                <c:pt idx="579">
                  <c:v>-4.8086320000000002</c:v>
                </c:pt>
                <c:pt idx="580">
                  <c:v>-4.8421859999999999</c:v>
                </c:pt>
                <c:pt idx="581">
                  <c:v>-4.8689900000000002</c:v>
                </c:pt>
                <c:pt idx="582">
                  <c:v>-4.8497570000000003</c:v>
                </c:pt>
                <c:pt idx="583">
                  <c:v>-4.8781530000000002</c:v>
                </c:pt>
                <c:pt idx="584">
                  <c:v>-4.86233</c:v>
                </c:pt>
                <c:pt idx="585">
                  <c:v>-4.7762700000000002</c:v>
                </c:pt>
                <c:pt idx="586">
                  <c:v>-4.7800279999999997</c:v>
                </c:pt>
                <c:pt idx="587">
                  <c:v>-4.7757339999999999</c:v>
                </c:pt>
                <c:pt idx="588">
                  <c:v>-4.7834760000000003</c:v>
                </c:pt>
                <c:pt idx="589">
                  <c:v>-4.7862859999999996</c:v>
                </c:pt>
                <c:pt idx="590">
                  <c:v>-4.7851359999999996</c:v>
                </c:pt>
                <c:pt idx="591">
                  <c:v>-4.7907539999999997</c:v>
                </c:pt>
                <c:pt idx="592">
                  <c:v>-4.8102109999999998</c:v>
                </c:pt>
                <c:pt idx="593">
                  <c:v>-4.794683</c:v>
                </c:pt>
                <c:pt idx="594">
                  <c:v>-4.7874980000000003</c:v>
                </c:pt>
                <c:pt idx="595">
                  <c:v>-4.7968250000000001</c:v>
                </c:pt>
                <c:pt idx="596">
                  <c:v>-4.7735909999999997</c:v>
                </c:pt>
                <c:pt idx="597">
                  <c:v>-4.7788969999999997</c:v>
                </c:pt>
                <c:pt idx="598">
                  <c:v>-4.7662089999999999</c:v>
                </c:pt>
                <c:pt idx="599">
                  <c:v>-4.7638790000000002</c:v>
                </c:pt>
                <c:pt idx="600">
                  <c:v>-4.7649350000000004</c:v>
                </c:pt>
                <c:pt idx="601">
                  <c:v>-4.698931</c:v>
                </c:pt>
                <c:pt idx="602">
                  <c:v>-4.7099279999999997</c:v>
                </c:pt>
                <c:pt idx="603">
                  <c:v>-4.6561199999999996</c:v>
                </c:pt>
                <c:pt idx="604">
                  <c:v>-4.676634</c:v>
                </c:pt>
                <c:pt idx="605">
                  <c:v>-4.6264419999999999</c:v>
                </c:pt>
                <c:pt idx="606">
                  <c:v>-4.6318659999999996</c:v>
                </c:pt>
                <c:pt idx="607">
                  <c:v>-4.6253450000000003</c:v>
                </c:pt>
                <c:pt idx="608">
                  <c:v>-4.6179309999999996</c:v>
                </c:pt>
                <c:pt idx="609">
                  <c:v>-4.5949119999999999</c:v>
                </c:pt>
                <c:pt idx="610">
                  <c:v>-4.5814630000000003</c:v>
                </c:pt>
                <c:pt idx="611">
                  <c:v>-4.5709309999999999</c:v>
                </c:pt>
                <c:pt idx="612">
                  <c:v>-4.5695300000000003</c:v>
                </c:pt>
                <c:pt idx="613">
                  <c:v>-4.5447899999999999</c:v>
                </c:pt>
                <c:pt idx="614">
                  <c:v>-4.5384289999999998</c:v>
                </c:pt>
                <c:pt idx="615">
                  <c:v>-4.5291920000000001</c:v>
                </c:pt>
                <c:pt idx="616">
                  <c:v>-4.5214530000000002</c:v>
                </c:pt>
                <c:pt idx="617">
                  <c:v>-4.5340490000000004</c:v>
                </c:pt>
                <c:pt idx="618">
                  <c:v>-4.5084049999999998</c:v>
                </c:pt>
                <c:pt idx="619">
                  <c:v>-4.5004460000000002</c:v>
                </c:pt>
                <c:pt idx="620">
                  <c:v>-4.4943970000000002</c:v>
                </c:pt>
                <c:pt idx="621">
                  <c:v>-4.459212</c:v>
                </c:pt>
                <c:pt idx="622">
                  <c:v>-4.4821359999999997</c:v>
                </c:pt>
                <c:pt idx="623">
                  <c:v>-4.4574420000000003</c:v>
                </c:pt>
                <c:pt idx="624">
                  <c:v>-4.4649299999999998</c:v>
                </c:pt>
                <c:pt idx="625">
                  <c:v>-4.4592479999999997</c:v>
                </c:pt>
                <c:pt idx="626">
                  <c:v>-4.4206760000000003</c:v>
                </c:pt>
                <c:pt idx="627">
                  <c:v>-4.3980550000000003</c:v>
                </c:pt>
                <c:pt idx="628">
                  <c:v>-4.4195469999999997</c:v>
                </c:pt>
                <c:pt idx="629">
                  <c:v>-4.406657</c:v>
                </c:pt>
                <c:pt idx="630">
                  <c:v>-4.4160969999999997</c:v>
                </c:pt>
                <c:pt idx="631">
                  <c:v>-4.4237070000000003</c:v>
                </c:pt>
                <c:pt idx="632">
                  <c:v>-4.4110909999999999</c:v>
                </c:pt>
                <c:pt idx="633">
                  <c:v>-4.3937780000000002</c:v>
                </c:pt>
                <c:pt idx="634">
                  <c:v>-4.4292550000000004</c:v>
                </c:pt>
                <c:pt idx="635">
                  <c:v>-4.3861429999999997</c:v>
                </c:pt>
                <c:pt idx="636">
                  <c:v>-4.3691849999999999</c:v>
                </c:pt>
                <c:pt idx="637">
                  <c:v>-4.3959950000000001</c:v>
                </c:pt>
                <c:pt idx="638">
                  <c:v>-4.3743550000000004</c:v>
                </c:pt>
                <c:pt idx="639">
                  <c:v>-4.3633709999999999</c:v>
                </c:pt>
                <c:pt idx="640">
                  <c:v>-4.3549910000000001</c:v>
                </c:pt>
                <c:pt idx="641">
                  <c:v>-4.3576870000000003</c:v>
                </c:pt>
                <c:pt idx="642">
                  <c:v>-4.331302</c:v>
                </c:pt>
                <c:pt idx="643">
                  <c:v>-4.3410080000000004</c:v>
                </c:pt>
                <c:pt idx="644">
                  <c:v>-4.3354929999999996</c:v>
                </c:pt>
                <c:pt idx="645">
                  <c:v>-4.3384780000000003</c:v>
                </c:pt>
                <c:pt idx="646">
                  <c:v>-4.3288339999999996</c:v>
                </c:pt>
                <c:pt idx="647">
                  <c:v>-4.3421329999999996</c:v>
                </c:pt>
                <c:pt idx="648">
                  <c:v>-4.3562729999999998</c:v>
                </c:pt>
                <c:pt idx="649">
                  <c:v>-4.37127</c:v>
                </c:pt>
                <c:pt idx="650">
                  <c:v>-4.3796119999999998</c:v>
                </c:pt>
                <c:pt idx="651">
                  <c:v>-4.3984800000000002</c:v>
                </c:pt>
                <c:pt idx="652">
                  <c:v>-4.4037119999999996</c:v>
                </c:pt>
                <c:pt idx="653">
                  <c:v>-4.3828569999999996</c:v>
                </c:pt>
                <c:pt idx="654">
                  <c:v>-4.4153760000000002</c:v>
                </c:pt>
                <c:pt idx="655">
                  <c:v>-4.4276369999999998</c:v>
                </c:pt>
                <c:pt idx="656">
                  <c:v>-4.4243829999999997</c:v>
                </c:pt>
                <c:pt idx="657">
                  <c:v>-4.4357699999999998</c:v>
                </c:pt>
                <c:pt idx="658">
                  <c:v>-4.4682250000000003</c:v>
                </c:pt>
                <c:pt idx="659">
                  <c:v>-4.4756929999999997</c:v>
                </c:pt>
                <c:pt idx="660">
                  <c:v>-4.4887449999999998</c:v>
                </c:pt>
                <c:pt idx="661">
                  <c:v>-4.5036319999999996</c:v>
                </c:pt>
                <c:pt idx="662">
                  <c:v>-4.517042</c:v>
                </c:pt>
                <c:pt idx="663">
                  <c:v>-4.5118099999999997</c:v>
                </c:pt>
                <c:pt idx="664">
                  <c:v>-4.5249280000000001</c:v>
                </c:pt>
                <c:pt idx="665">
                  <c:v>-4.533074</c:v>
                </c:pt>
                <c:pt idx="666">
                  <c:v>-4.5680750000000003</c:v>
                </c:pt>
                <c:pt idx="667">
                  <c:v>-4.5765269999999996</c:v>
                </c:pt>
                <c:pt idx="668">
                  <c:v>-4.5626899999999999</c:v>
                </c:pt>
                <c:pt idx="669">
                  <c:v>-4.6069250000000004</c:v>
                </c:pt>
                <c:pt idx="670">
                  <c:v>-4.6200060000000001</c:v>
                </c:pt>
                <c:pt idx="671">
                  <c:v>-4.6095680000000003</c:v>
                </c:pt>
                <c:pt idx="672">
                  <c:v>-4.6518410000000001</c:v>
                </c:pt>
                <c:pt idx="673">
                  <c:v>-4.6428580000000004</c:v>
                </c:pt>
                <c:pt idx="674">
                  <c:v>-4.6742610000000004</c:v>
                </c:pt>
                <c:pt idx="675">
                  <c:v>-4.7008700000000001</c:v>
                </c:pt>
                <c:pt idx="676">
                  <c:v>-4.6847070000000004</c:v>
                </c:pt>
                <c:pt idx="677">
                  <c:v>-4.7166290000000002</c:v>
                </c:pt>
                <c:pt idx="678">
                  <c:v>-4.7362529999999996</c:v>
                </c:pt>
                <c:pt idx="679">
                  <c:v>-4.7457010000000004</c:v>
                </c:pt>
                <c:pt idx="680">
                  <c:v>-4.7608560000000004</c:v>
                </c:pt>
                <c:pt idx="681">
                  <c:v>-4.8094210000000004</c:v>
                </c:pt>
                <c:pt idx="682">
                  <c:v>-4.8172509999999997</c:v>
                </c:pt>
                <c:pt idx="683">
                  <c:v>-4.8394700000000004</c:v>
                </c:pt>
                <c:pt idx="684">
                  <c:v>-4.8471219999999997</c:v>
                </c:pt>
                <c:pt idx="685">
                  <c:v>-4.8860830000000002</c:v>
                </c:pt>
                <c:pt idx="686">
                  <c:v>-4.8803159999999997</c:v>
                </c:pt>
                <c:pt idx="687">
                  <c:v>-4.8804340000000002</c:v>
                </c:pt>
                <c:pt idx="688">
                  <c:v>-4.9288790000000002</c:v>
                </c:pt>
                <c:pt idx="689">
                  <c:v>-4.9638450000000001</c:v>
                </c:pt>
                <c:pt idx="690">
                  <c:v>-4.9592609999999997</c:v>
                </c:pt>
                <c:pt idx="691">
                  <c:v>-4.9603349999999997</c:v>
                </c:pt>
                <c:pt idx="692">
                  <c:v>-5.0007999999999999</c:v>
                </c:pt>
                <c:pt idx="693">
                  <c:v>-5.0175830000000001</c:v>
                </c:pt>
                <c:pt idx="694">
                  <c:v>-5.0349680000000001</c:v>
                </c:pt>
                <c:pt idx="695">
                  <c:v>-4.9993280000000002</c:v>
                </c:pt>
                <c:pt idx="696">
                  <c:v>-5.0079900000000004</c:v>
                </c:pt>
                <c:pt idx="697">
                  <c:v>-4.9767780000000004</c:v>
                </c:pt>
                <c:pt idx="698">
                  <c:v>-4.9961080000000004</c:v>
                </c:pt>
                <c:pt idx="699">
                  <c:v>-5.0267670000000004</c:v>
                </c:pt>
                <c:pt idx="700">
                  <c:v>-5.045998</c:v>
                </c:pt>
                <c:pt idx="701">
                  <c:v>-5.0419669999999996</c:v>
                </c:pt>
                <c:pt idx="702">
                  <c:v>-5.0709410000000004</c:v>
                </c:pt>
                <c:pt idx="703">
                  <c:v>-5.1031420000000001</c:v>
                </c:pt>
                <c:pt idx="704">
                  <c:v>-5.1240119999999996</c:v>
                </c:pt>
                <c:pt idx="705">
                  <c:v>-5.1221649999999999</c:v>
                </c:pt>
                <c:pt idx="706">
                  <c:v>-5.1696569999999999</c:v>
                </c:pt>
                <c:pt idx="707">
                  <c:v>-5.1584070000000004</c:v>
                </c:pt>
                <c:pt idx="708">
                  <c:v>-5.1919550000000001</c:v>
                </c:pt>
                <c:pt idx="709">
                  <c:v>-5.2287340000000002</c:v>
                </c:pt>
                <c:pt idx="710">
                  <c:v>-5.2226049999999997</c:v>
                </c:pt>
                <c:pt idx="711">
                  <c:v>-5.2325559999999998</c:v>
                </c:pt>
                <c:pt idx="712">
                  <c:v>-5.2747000000000002</c:v>
                </c:pt>
                <c:pt idx="713">
                  <c:v>-5.2912319999999999</c:v>
                </c:pt>
                <c:pt idx="714">
                  <c:v>-5.3160910000000001</c:v>
                </c:pt>
                <c:pt idx="715">
                  <c:v>-5.2972950000000001</c:v>
                </c:pt>
                <c:pt idx="716">
                  <c:v>-5.3337300000000001</c:v>
                </c:pt>
                <c:pt idx="717">
                  <c:v>-5.3268779999999998</c:v>
                </c:pt>
                <c:pt idx="718">
                  <c:v>-5.3201580000000002</c:v>
                </c:pt>
                <c:pt idx="719">
                  <c:v>-5.3530239999999996</c:v>
                </c:pt>
                <c:pt idx="720">
                  <c:v>-5.3603050000000003</c:v>
                </c:pt>
                <c:pt idx="721">
                  <c:v>-5.4213820000000004</c:v>
                </c:pt>
                <c:pt idx="722">
                  <c:v>-5.4206029999999998</c:v>
                </c:pt>
                <c:pt idx="723">
                  <c:v>-5.4603570000000001</c:v>
                </c:pt>
                <c:pt idx="724">
                  <c:v>0.17368600000000001</c:v>
                </c:pt>
                <c:pt idx="725">
                  <c:v>0.46329500000000001</c:v>
                </c:pt>
                <c:pt idx="726">
                  <c:v>0.58498899999999998</c:v>
                </c:pt>
                <c:pt idx="727">
                  <c:v>0.89303299999999997</c:v>
                </c:pt>
                <c:pt idx="728">
                  <c:v>1.526254</c:v>
                </c:pt>
                <c:pt idx="729">
                  <c:v>2.52399</c:v>
                </c:pt>
                <c:pt idx="730">
                  <c:v>4.8919800000000002</c:v>
                </c:pt>
                <c:pt idx="731">
                  <c:v>8.4617679999999993</c:v>
                </c:pt>
                <c:pt idx="732">
                  <c:v>9.9605569999999997</c:v>
                </c:pt>
                <c:pt idx="733">
                  <c:v>10.760438000000001</c:v>
                </c:pt>
                <c:pt idx="734">
                  <c:v>11.284053999999999</c:v>
                </c:pt>
                <c:pt idx="735">
                  <c:v>11.729207000000001</c:v>
                </c:pt>
                <c:pt idx="736">
                  <c:v>12.105727999999999</c:v>
                </c:pt>
                <c:pt idx="737">
                  <c:v>12.42122</c:v>
                </c:pt>
                <c:pt idx="738">
                  <c:v>12.684146999999999</c:v>
                </c:pt>
                <c:pt idx="739">
                  <c:v>12.941268000000001</c:v>
                </c:pt>
                <c:pt idx="740">
                  <c:v>13.147506999999999</c:v>
                </c:pt>
                <c:pt idx="741">
                  <c:v>13.34951</c:v>
                </c:pt>
                <c:pt idx="742">
                  <c:v>12.253874</c:v>
                </c:pt>
                <c:pt idx="743">
                  <c:v>10.858518999999999</c:v>
                </c:pt>
                <c:pt idx="744">
                  <c:v>9.2479340000000008</c:v>
                </c:pt>
                <c:pt idx="745">
                  <c:v>7.3716499999999998</c:v>
                </c:pt>
                <c:pt idx="746">
                  <c:v>5.7323409999999999</c:v>
                </c:pt>
                <c:pt idx="747">
                  <c:v>4.1583629999999996</c:v>
                </c:pt>
                <c:pt idx="748">
                  <c:v>2.563564</c:v>
                </c:pt>
                <c:pt idx="749">
                  <c:v>1.0716760000000001</c:v>
                </c:pt>
                <c:pt idx="750">
                  <c:v>-1.5530740000000001</c:v>
                </c:pt>
                <c:pt idx="751">
                  <c:v>-1.145974</c:v>
                </c:pt>
                <c:pt idx="752">
                  <c:v>-3.1474829999999998</c:v>
                </c:pt>
                <c:pt idx="753">
                  <c:v>-4.0755359999999996</c:v>
                </c:pt>
                <c:pt idx="754">
                  <c:v>-4.3650479999999998</c:v>
                </c:pt>
                <c:pt idx="755">
                  <c:v>-4.590325</c:v>
                </c:pt>
                <c:pt idx="756">
                  <c:v>-4.7773529999999997</c:v>
                </c:pt>
                <c:pt idx="757">
                  <c:v>-4.7911840000000003</c:v>
                </c:pt>
                <c:pt idx="758">
                  <c:v>-4.7878600000000002</c:v>
                </c:pt>
                <c:pt idx="759">
                  <c:v>-4.7056500000000003</c:v>
                </c:pt>
                <c:pt idx="760">
                  <c:v>-4.774883</c:v>
                </c:pt>
                <c:pt idx="761">
                  <c:v>-4.8146019999999998</c:v>
                </c:pt>
                <c:pt idx="762">
                  <c:v>-4.8555549999999998</c:v>
                </c:pt>
                <c:pt idx="763">
                  <c:v>-4.9142010000000003</c:v>
                </c:pt>
                <c:pt idx="764">
                  <c:v>-4.9330109999999996</c:v>
                </c:pt>
                <c:pt idx="765">
                  <c:v>-4.9581730000000004</c:v>
                </c:pt>
                <c:pt idx="766">
                  <c:v>-4.9268289999999997</c:v>
                </c:pt>
                <c:pt idx="767">
                  <c:v>-4.9445860000000001</c:v>
                </c:pt>
                <c:pt idx="768">
                  <c:v>-4.993519</c:v>
                </c:pt>
                <c:pt idx="769">
                  <c:v>-4.9938250000000002</c:v>
                </c:pt>
                <c:pt idx="770">
                  <c:v>-4.9817689999999999</c:v>
                </c:pt>
                <c:pt idx="771">
                  <c:v>-5.0305999999999997</c:v>
                </c:pt>
                <c:pt idx="772">
                  <c:v>-5.0180610000000003</c:v>
                </c:pt>
                <c:pt idx="773">
                  <c:v>-5.015218</c:v>
                </c:pt>
                <c:pt idx="774">
                  <c:v>-5.0103020000000003</c:v>
                </c:pt>
                <c:pt idx="775">
                  <c:v>-5.004232</c:v>
                </c:pt>
                <c:pt idx="776">
                  <c:v>-5.0415850000000004</c:v>
                </c:pt>
                <c:pt idx="777">
                  <c:v>-5.0538679999999996</c:v>
                </c:pt>
                <c:pt idx="778">
                  <c:v>-5.0199809999999996</c:v>
                </c:pt>
                <c:pt idx="779">
                  <c:v>-5.0553710000000001</c:v>
                </c:pt>
                <c:pt idx="780">
                  <c:v>-4.9566030000000003</c:v>
                </c:pt>
                <c:pt idx="781">
                  <c:v>-4.9380759999999997</c:v>
                </c:pt>
                <c:pt idx="782">
                  <c:v>-4.9386850000000004</c:v>
                </c:pt>
                <c:pt idx="783">
                  <c:v>-4.9494189999999998</c:v>
                </c:pt>
                <c:pt idx="784">
                  <c:v>-4.966812</c:v>
                </c:pt>
                <c:pt idx="785">
                  <c:v>-4.9372740000000004</c:v>
                </c:pt>
                <c:pt idx="786">
                  <c:v>-4.9323300000000003</c:v>
                </c:pt>
                <c:pt idx="787">
                  <c:v>-4.9721700000000002</c:v>
                </c:pt>
                <c:pt idx="788">
                  <c:v>-4.9680580000000001</c:v>
                </c:pt>
                <c:pt idx="789">
                  <c:v>-4.9348429999999999</c:v>
                </c:pt>
                <c:pt idx="790">
                  <c:v>-4.947311</c:v>
                </c:pt>
                <c:pt idx="791">
                  <c:v>-4.9683989999999998</c:v>
                </c:pt>
                <c:pt idx="792">
                  <c:v>-4.9392849999999999</c:v>
                </c:pt>
                <c:pt idx="793">
                  <c:v>-4.9206979999999998</c:v>
                </c:pt>
                <c:pt idx="794">
                  <c:v>-4.8980709999999998</c:v>
                </c:pt>
                <c:pt idx="795">
                  <c:v>-4.9062809999999999</c:v>
                </c:pt>
                <c:pt idx="796">
                  <c:v>-4.8868859999999996</c:v>
                </c:pt>
                <c:pt idx="797">
                  <c:v>-4.8803910000000004</c:v>
                </c:pt>
                <c:pt idx="798">
                  <c:v>-4.8517130000000002</c:v>
                </c:pt>
                <c:pt idx="799">
                  <c:v>-4.841259</c:v>
                </c:pt>
                <c:pt idx="800">
                  <c:v>-4.8367329999999997</c:v>
                </c:pt>
                <c:pt idx="801">
                  <c:v>-4.8322219999999998</c:v>
                </c:pt>
                <c:pt idx="802">
                  <c:v>-4.8127979999999999</c:v>
                </c:pt>
                <c:pt idx="803">
                  <c:v>-4.7929899999999996</c:v>
                </c:pt>
                <c:pt idx="804">
                  <c:v>-4.7740850000000004</c:v>
                </c:pt>
                <c:pt idx="805">
                  <c:v>-4.7610749999999999</c:v>
                </c:pt>
                <c:pt idx="806">
                  <c:v>-4.7781960000000003</c:v>
                </c:pt>
                <c:pt idx="807">
                  <c:v>-4.7528779999999999</c:v>
                </c:pt>
                <c:pt idx="808">
                  <c:v>-4.7486649999999999</c:v>
                </c:pt>
                <c:pt idx="809">
                  <c:v>-4.7404539999999997</c:v>
                </c:pt>
                <c:pt idx="810">
                  <c:v>-4.6872610000000003</c:v>
                </c:pt>
                <c:pt idx="811">
                  <c:v>-4.6949889999999996</c:v>
                </c:pt>
                <c:pt idx="812">
                  <c:v>-4.6928159999999997</c:v>
                </c:pt>
                <c:pt idx="813">
                  <c:v>-4.7160739999999999</c:v>
                </c:pt>
                <c:pt idx="814">
                  <c:v>-4.7569499999999998</c:v>
                </c:pt>
                <c:pt idx="815">
                  <c:v>-4.7066249999999998</c:v>
                </c:pt>
                <c:pt idx="816">
                  <c:v>-4.7249369999999997</c:v>
                </c:pt>
                <c:pt idx="817">
                  <c:v>-4.7053839999999996</c:v>
                </c:pt>
                <c:pt idx="818">
                  <c:v>-4.7356610000000003</c:v>
                </c:pt>
                <c:pt idx="819">
                  <c:v>-4.7341230000000003</c:v>
                </c:pt>
                <c:pt idx="820">
                  <c:v>-4.7309939999999999</c:v>
                </c:pt>
                <c:pt idx="821">
                  <c:v>-4.7193360000000002</c:v>
                </c:pt>
                <c:pt idx="822">
                  <c:v>-4.7183869999999999</c:v>
                </c:pt>
                <c:pt idx="823">
                  <c:v>-4.7422740000000001</c:v>
                </c:pt>
                <c:pt idx="824">
                  <c:v>-4.73292</c:v>
                </c:pt>
                <c:pt idx="825">
                  <c:v>-4.7309510000000001</c:v>
                </c:pt>
                <c:pt idx="826">
                  <c:v>-4.7277519999999997</c:v>
                </c:pt>
                <c:pt idx="827">
                  <c:v>-4.7290910000000004</c:v>
                </c:pt>
                <c:pt idx="828">
                  <c:v>-4.7158959999999999</c:v>
                </c:pt>
                <c:pt idx="829">
                  <c:v>-4.7357519999999997</c:v>
                </c:pt>
                <c:pt idx="830">
                  <c:v>-4.714207</c:v>
                </c:pt>
                <c:pt idx="831">
                  <c:v>-4.7320880000000001</c:v>
                </c:pt>
                <c:pt idx="832">
                  <c:v>-4.7597370000000003</c:v>
                </c:pt>
                <c:pt idx="833">
                  <c:v>-4.7655919999999998</c:v>
                </c:pt>
                <c:pt idx="834">
                  <c:v>-4.7690469999999996</c:v>
                </c:pt>
                <c:pt idx="835">
                  <c:v>-4.7747289999999998</c:v>
                </c:pt>
                <c:pt idx="836">
                  <c:v>-4.7935049999999997</c:v>
                </c:pt>
                <c:pt idx="837">
                  <c:v>-4.8120849999999997</c:v>
                </c:pt>
                <c:pt idx="838">
                  <c:v>-4.8034020000000002</c:v>
                </c:pt>
                <c:pt idx="839">
                  <c:v>-4.8208070000000003</c:v>
                </c:pt>
                <c:pt idx="840">
                  <c:v>-4.8117640000000002</c:v>
                </c:pt>
                <c:pt idx="841">
                  <c:v>-4.8005490000000002</c:v>
                </c:pt>
                <c:pt idx="842">
                  <c:v>-4.8136650000000003</c:v>
                </c:pt>
                <c:pt idx="843">
                  <c:v>-4.8046369999999996</c:v>
                </c:pt>
                <c:pt idx="844">
                  <c:v>-4.7931879999999998</c:v>
                </c:pt>
                <c:pt idx="845">
                  <c:v>-4.8151010000000003</c:v>
                </c:pt>
                <c:pt idx="846">
                  <c:v>-4.8428639999999996</c:v>
                </c:pt>
                <c:pt idx="847">
                  <c:v>-4.7982459999999998</c:v>
                </c:pt>
                <c:pt idx="848">
                  <c:v>-4.7961900000000002</c:v>
                </c:pt>
                <c:pt idx="849">
                  <c:v>-4.8164400000000001</c:v>
                </c:pt>
                <c:pt idx="850">
                  <c:v>-4.833132</c:v>
                </c:pt>
                <c:pt idx="851">
                  <c:v>-4.8277510000000001</c:v>
                </c:pt>
                <c:pt idx="852">
                  <c:v>-4.8496110000000003</c:v>
                </c:pt>
                <c:pt idx="853">
                  <c:v>-4.8612529999999996</c:v>
                </c:pt>
                <c:pt idx="854">
                  <c:v>-4.8700419999999998</c:v>
                </c:pt>
                <c:pt idx="855">
                  <c:v>-4.8688719999999996</c:v>
                </c:pt>
                <c:pt idx="856">
                  <c:v>-4.883864</c:v>
                </c:pt>
                <c:pt idx="857">
                  <c:v>-4.8575530000000002</c:v>
                </c:pt>
                <c:pt idx="858">
                  <c:v>-4.9145690000000002</c:v>
                </c:pt>
                <c:pt idx="859">
                  <c:v>-4.9021920000000003</c:v>
                </c:pt>
                <c:pt idx="860">
                  <c:v>-4.896598</c:v>
                </c:pt>
                <c:pt idx="861">
                  <c:v>-4.9362940000000002</c:v>
                </c:pt>
                <c:pt idx="862">
                  <c:v>-4.9318679999999997</c:v>
                </c:pt>
                <c:pt idx="863">
                  <c:v>-4.9464129999999997</c:v>
                </c:pt>
                <c:pt idx="864">
                  <c:v>-4.9653510000000001</c:v>
                </c:pt>
                <c:pt idx="865">
                  <c:v>-4.9172960000000003</c:v>
                </c:pt>
                <c:pt idx="866">
                  <c:v>-4.9747409999999999</c:v>
                </c:pt>
                <c:pt idx="867">
                  <c:v>-4.9715230000000004</c:v>
                </c:pt>
                <c:pt idx="868">
                  <c:v>-4.9914800000000001</c:v>
                </c:pt>
                <c:pt idx="869">
                  <c:v>-4.9454469999999997</c:v>
                </c:pt>
                <c:pt idx="870">
                  <c:v>-4.9339870000000001</c:v>
                </c:pt>
                <c:pt idx="871">
                  <c:v>-4.9445249999999996</c:v>
                </c:pt>
                <c:pt idx="872">
                  <c:v>-4.9741999999999997</c:v>
                </c:pt>
                <c:pt idx="873">
                  <c:v>-5.015085</c:v>
                </c:pt>
                <c:pt idx="874">
                  <c:v>-5.0133890000000001</c:v>
                </c:pt>
                <c:pt idx="875">
                  <c:v>-5.0439309999999997</c:v>
                </c:pt>
                <c:pt idx="876">
                  <c:v>-5.0859750000000004</c:v>
                </c:pt>
                <c:pt idx="877">
                  <c:v>-5.1241620000000001</c:v>
                </c:pt>
                <c:pt idx="878">
                  <c:v>-5.1282319999999997</c:v>
                </c:pt>
                <c:pt idx="879">
                  <c:v>-5.1501349999999997</c:v>
                </c:pt>
                <c:pt idx="880">
                  <c:v>-5.1658020000000002</c:v>
                </c:pt>
                <c:pt idx="881">
                  <c:v>-5.10318</c:v>
                </c:pt>
                <c:pt idx="882">
                  <c:v>-5.1400119999999996</c:v>
                </c:pt>
                <c:pt idx="883">
                  <c:v>-5.1662220000000003</c:v>
                </c:pt>
                <c:pt idx="884">
                  <c:v>-5.1560129999999997</c:v>
                </c:pt>
                <c:pt idx="885">
                  <c:v>-5.1736800000000001</c:v>
                </c:pt>
                <c:pt idx="886">
                  <c:v>-5.2181030000000002</c:v>
                </c:pt>
                <c:pt idx="887">
                  <c:v>-5.2063940000000004</c:v>
                </c:pt>
                <c:pt idx="888">
                  <c:v>-5.1446230000000002</c:v>
                </c:pt>
                <c:pt idx="889">
                  <c:v>-5.1768340000000004</c:v>
                </c:pt>
                <c:pt idx="890">
                  <c:v>-5.1850769999999997</c:v>
                </c:pt>
                <c:pt idx="891">
                  <c:v>-5.2174079999999998</c:v>
                </c:pt>
                <c:pt idx="892">
                  <c:v>-5.245298</c:v>
                </c:pt>
                <c:pt idx="893">
                  <c:v>-5.2562410000000002</c:v>
                </c:pt>
                <c:pt idx="894">
                  <c:v>-5.3032649999999997</c:v>
                </c:pt>
                <c:pt idx="895">
                  <c:v>-5.3563980000000004</c:v>
                </c:pt>
                <c:pt idx="896">
                  <c:v>-5.4295359999999997</c:v>
                </c:pt>
                <c:pt idx="897">
                  <c:v>-5.4869830000000004</c:v>
                </c:pt>
                <c:pt idx="898">
                  <c:v>-5.5043499999999996</c:v>
                </c:pt>
                <c:pt idx="899">
                  <c:v>-5.5889069999999998</c:v>
                </c:pt>
                <c:pt idx="900">
                  <c:v>-5.6032770000000003</c:v>
                </c:pt>
                <c:pt idx="901">
                  <c:v>-5.6607960000000004</c:v>
                </c:pt>
                <c:pt idx="902">
                  <c:v>-5.6816149999999999</c:v>
                </c:pt>
                <c:pt idx="903">
                  <c:v>-5.7441440000000004</c:v>
                </c:pt>
                <c:pt idx="904">
                  <c:v>-5.7485590000000002</c:v>
                </c:pt>
                <c:pt idx="905">
                  <c:v>-5.7968859999999998</c:v>
                </c:pt>
                <c:pt idx="906">
                  <c:v>-5.8362069999999999</c:v>
                </c:pt>
                <c:pt idx="907">
                  <c:v>-5.9097039999999996</c:v>
                </c:pt>
                <c:pt idx="908">
                  <c:v>-5.6069560000000003</c:v>
                </c:pt>
                <c:pt idx="909">
                  <c:v>-5.6924039999999998</c:v>
                </c:pt>
                <c:pt idx="910">
                  <c:v>-5.9578899999999999</c:v>
                </c:pt>
                <c:pt idx="911">
                  <c:v>-6.0844360000000002</c:v>
                </c:pt>
                <c:pt idx="912">
                  <c:v>-6.1293860000000002</c:v>
                </c:pt>
                <c:pt idx="913">
                  <c:v>-6.1026540000000002</c:v>
                </c:pt>
                <c:pt idx="914">
                  <c:v>-6.0383050000000003</c:v>
                </c:pt>
                <c:pt idx="915">
                  <c:v>-5.9866450000000002</c:v>
                </c:pt>
                <c:pt idx="916">
                  <c:v>-5.996823</c:v>
                </c:pt>
                <c:pt idx="917">
                  <c:v>-6.0419470000000004</c:v>
                </c:pt>
                <c:pt idx="918">
                  <c:v>-6.1419389999999998</c:v>
                </c:pt>
                <c:pt idx="919">
                  <c:v>-6.1507779999999999</c:v>
                </c:pt>
                <c:pt idx="920">
                  <c:v>-6.1789529999999999</c:v>
                </c:pt>
                <c:pt idx="921">
                  <c:v>-6.1817880000000001</c:v>
                </c:pt>
                <c:pt idx="922">
                  <c:v>-6.1809620000000001</c:v>
                </c:pt>
                <c:pt idx="923">
                  <c:v>-6.2241140000000001</c:v>
                </c:pt>
                <c:pt idx="924">
                  <c:v>-6.2466499999999998</c:v>
                </c:pt>
                <c:pt idx="925">
                  <c:v>-6.2667760000000001</c:v>
                </c:pt>
                <c:pt idx="926">
                  <c:v>-6.2867129999999998</c:v>
                </c:pt>
                <c:pt idx="927">
                  <c:v>-6.3276510000000004</c:v>
                </c:pt>
                <c:pt idx="928">
                  <c:v>-6.317863</c:v>
                </c:pt>
                <c:pt idx="929">
                  <c:v>-6.2936480000000001</c:v>
                </c:pt>
                <c:pt idx="930">
                  <c:v>-6.3085789999999999</c:v>
                </c:pt>
                <c:pt idx="931">
                  <c:v>-6.336341</c:v>
                </c:pt>
                <c:pt idx="932">
                  <c:v>-6.3264990000000001</c:v>
                </c:pt>
                <c:pt idx="933">
                  <c:v>-6.3667020000000001</c:v>
                </c:pt>
                <c:pt idx="934">
                  <c:v>-6.3576779999999999</c:v>
                </c:pt>
                <c:pt idx="935">
                  <c:v>-6.3613920000000004</c:v>
                </c:pt>
                <c:pt idx="936">
                  <c:v>-6.4152870000000002</c:v>
                </c:pt>
                <c:pt idx="937">
                  <c:v>-6.4240940000000002</c:v>
                </c:pt>
                <c:pt idx="938">
                  <c:v>-6.4378070000000003</c:v>
                </c:pt>
                <c:pt idx="939">
                  <c:v>-6.3983590000000001</c:v>
                </c:pt>
                <c:pt idx="940">
                  <c:v>-6.3752310000000003</c:v>
                </c:pt>
                <c:pt idx="941">
                  <c:v>-6.3846189999999998</c:v>
                </c:pt>
                <c:pt idx="942">
                  <c:v>-6.3795890000000002</c:v>
                </c:pt>
                <c:pt idx="943">
                  <c:v>-6.3895949999999999</c:v>
                </c:pt>
                <c:pt idx="944">
                  <c:v>-6.4236829999999996</c:v>
                </c:pt>
                <c:pt idx="945">
                  <c:v>-6.4302099999999998</c:v>
                </c:pt>
                <c:pt idx="946">
                  <c:v>-6.4475879999999997</c:v>
                </c:pt>
                <c:pt idx="947">
                  <c:v>-6.4638640000000001</c:v>
                </c:pt>
                <c:pt idx="948">
                  <c:v>-6.4851279999999996</c:v>
                </c:pt>
                <c:pt idx="949">
                  <c:v>-6.5174620000000001</c:v>
                </c:pt>
                <c:pt idx="950">
                  <c:v>-6.5324679999999997</c:v>
                </c:pt>
                <c:pt idx="951">
                  <c:v>-6.5167999999999999</c:v>
                </c:pt>
                <c:pt idx="952">
                  <c:v>-6.5705720000000003</c:v>
                </c:pt>
                <c:pt idx="953">
                  <c:v>-6.5727330000000004</c:v>
                </c:pt>
                <c:pt idx="954">
                  <c:v>-6.5101820000000004</c:v>
                </c:pt>
                <c:pt idx="955">
                  <c:v>-6.5055459999999998</c:v>
                </c:pt>
                <c:pt idx="956">
                  <c:v>-6.582255</c:v>
                </c:pt>
                <c:pt idx="957">
                  <c:v>-6.6374940000000002</c:v>
                </c:pt>
                <c:pt idx="958">
                  <c:v>-6.6171030000000002</c:v>
                </c:pt>
                <c:pt idx="959">
                  <c:v>-6.7103289999999998</c:v>
                </c:pt>
                <c:pt idx="960">
                  <c:v>-6.7340340000000003</c:v>
                </c:pt>
                <c:pt idx="961">
                  <c:v>-6.757803</c:v>
                </c:pt>
                <c:pt idx="962">
                  <c:v>-6.7831510000000002</c:v>
                </c:pt>
                <c:pt idx="963">
                  <c:v>-6.8339689999999997</c:v>
                </c:pt>
                <c:pt idx="964">
                  <c:v>-0.16586500000000001</c:v>
                </c:pt>
                <c:pt idx="965">
                  <c:v>0.169597</c:v>
                </c:pt>
                <c:pt idx="966">
                  <c:v>0.248061</c:v>
                </c:pt>
                <c:pt idx="967">
                  <c:v>0.243837</c:v>
                </c:pt>
                <c:pt idx="968">
                  <c:v>0.46394099999999999</c:v>
                </c:pt>
                <c:pt idx="969">
                  <c:v>0.63343000000000005</c:v>
                </c:pt>
                <c:pt idx="970">
                  <c:v>0.796875</c:v>
                </c:pt>
                <c:pt idx="971">
                  <c:v>1.1189549999999999</c:v>
                </c:pt>
                <c:pt idx="972">
                  <c:v>2.6802229999999998</c:v>
                </c:pt>
                <c:pt idx="973">
                  <c:v>5.4271750000000001</c:v>
                </c:pt>
                <c:pt idx="974">
                  <c:v>8.4811549999999993</c:v>
                </c:pt>
                <c:pt idx="975">
                  <c:v>9.8882999999999992</c:v>
                </c:pt>
                <c:pt idx="976">
                  <c:v>10.626782</c:v>
                </c:pt>
                <c:pt idx="977">
                  <c:v>11.208288</c:v>
                </c:pt>
                <c:pt idx="978">
                  <c:v>11.663831999999999</c:v>
                </c:pt>
                <c:pt idx="979">
                  <c:v>12.069756999999999</c:v>
                </c:pt>
                <c:pt idx="980">
                  <c:v>12.396044</c:v>
                </c:pt>
                <c:pt idx="981">
                  <c:v>12.665461000000001</c:v>
                </c:pt>
                <c:pt idx="982">
                  <c:v>11.198015</c:v>
                </c:pt>
                <c:pt idx="983">
                  <c:v>10.96603</c:v>
                </c:pt>
                <c:pt idx="984">
                  <c:v>8.1018609999999995</c:v>
                </c:pt>
                <c:pt idx="985">
                  <c:v>6.5733699999999997</c:v>
                </c:pt>
                <c:pt idx="986">
                  <c:v>5.3322440000000002</c:v>
                </c:pt>
                <c:pt idx="987">
                  <c:v>4.0953379999999999</c:v>
                </c:pt>
                <c:pt idx="988">
                  <c:v>2.9094099999999998</c:v>
                </c:pt>
                <c:pt idx="989">
                  <c:v>1.5097940000000001</c:v>
                </c:pt>
                <c:pt idx="990">
                  <c:v>-5.3020000000000003E-3</c:v>
                </c:pt>
                <c:pt idx="991">
                  <c:v>-0.47042499999999998</c:v>
                </c:pt>
                <c:pt idx="992">
                  <c:v>-2.152898</c:v>
                </c:pt>
                <c:pt idx="993">
                  <c:v>-4.3811770000000001</c:v>
                </c:pt>
                <c:pt idx="994">
                  <c:v>-4.7562170000000004</c:v>
                </c:pt>
                <c:pt idx="995">
                  <c:v>-4.9436309999999999</c:v>
                </c:pt>
                <c:pt idx="996">
                  <c:v>-5.0491450000000002</c:v>
                </c:pt>
                <c:pt idx="997">
                  <c:v>-5.1107529999999999</c:v>
                </c:pt>
                <c:pt idx="998">
                  <c:v>-5.054951</c:v>
                </c:pt>
                <c:pt idx="999">
                  <c:v>-5.0490240000000002</c:v>
                </c:pt>
                <c:pt idx="1000">
                  <c:v>-5.0792349999999997</c:v>
                </c:pt>
                <c:pt idx="1001">
                  <c:v>-5.1176050000000002</c:v>
                </c:pt>
                <c:pt idx="1002">
                  <c:v>-5.2128050000000004</c:v>
                </c:pt>
                <c:pt idx="1003">
                  <c:v>-5.2800750000000001</c:v>
                </c:pt>
                <c:pt idx="1004">
                  <c:v>-5.271191</c:v>
                </c:pt>
                <c:pt idx="1005">
                  <c:v>-5.2923609999999996</c:v>
                </c:pt>
                <c:pt idx="1006">
                  <c:v>-5.2848860000000002</c:v>
                </c:pt>
                <c:pt idx="1007">
                  <c:v>-5.3262299999999998</c:v>
                </c:pt>
                <c:pt idx="1008">
                  <c:v>-5.361453</c:v>
                </c:pt>
                <c:pt idx="1009">
                  <c:v>-5.3607230000000001</c:v>
                </c:pt>
                <c:pt idx="1010">
                  <c:v>-5.4066989999999997</c:v>
                </c:pt>
                <c:pt idx="1011">
                  <c:v>-5.3658599999999996</c:v>
                </c:pt>
                <c:pt idx="1012">
                  <c:v>-5.4087880000000004</c:v>
                </c:pt>
                <c:pt idx="1013">
                  <c:v>-5.3782360000000002</c:v>
                </c:pt>
                <c:pt idx="1014">
                  <c:v>-5.3850499999999997</c:v>
                </c:pt>
                <c:pt idx="1015">
                  <c:v>-5.4131340000000003</c:v>
                </c:pt>
                <c:pt idx="1016">
                  <c:v>-5.4041709999999998</c:v>
                </c:pt>
                <c:pt idx="1017">
                  <c:v>-5.3796119999999998</c:v>
                </c:pt>
                <c:pt idx="1018">
                  <c:v>-5.3727980000000004</c:v>
                </c:pt>
                <c:pt idx="1019">
                  <c:v>-5.3696650000000004</c:v>
                </c:pt>
                <c:pt idx="1020">
                  <c:v>-5.3614379999999997</c:v>
                </c:pt>
                <c:pt idx="1021">
                  <c:v>-5.371664</c:v>
                </c:pt>
                <c:pt idx="1022">
                  <c:v>-5.3650310000000001</c:v>
                </c:pt>
                <c:pt idx="1023">
                  <c:v>-5.3335520000000001</c:v>
                </c:pt>
                <c:pt idx="1024">
                  <c:v>-5.3220549999999998</c:v>
                </c:pt>
                <c:pt idx="1025">
                  <c:v>-5.3591439999999997</c:v>
                </c:pt>
                <c:pt idx="1026">
                  <c:v>-5.3705720000000001</c:v>
                </c:pt>
                <c:pt idx="1027">
                  <c:v>-5.3800619999999997</c:v>
                </c:pt>
                <c:pt idx="1028">
                  <c:v>-5.284491</c:v>
                </c:pt>
                <c:pt idx="1029">
                  <c:v>-5.3174510000000001</c:v>
                </c:pt>
                <c:pt idx="1030">
                  <c:v>-5.3418669999999997</c:v>
                </c:pt>
                <c:pt idx="1031">
                  <c:v>-5.3187949999999997</c:v>
                </c:pt>
                <c:pt idx="1032">
                  <c:v>-5.3139849999999997</c:v>
                </c:pt>
                <c:pt idx="1033">
                  <c:v>-5.2758229999999999</c:v>
                </c:pt>
                <c:pt idx="1034">
                  <c:v>-5.2801400000000003</c:v>
                </c:pt>
                <c:pt idx="1035">
                  <c:v>-5.2246009999999998</c:v>
                </c:pt>
                <c:pt idx="1036">
                  <c:v>-5.216024</c:v>
                </c:pt>
                <c:pt idx="1037">
                  <c:v>-5.1804969999999999</c:v>
                </c:pt>
                <c:pt idx="1038">
                  <c:v>-5.1464619999999996</c:v>
                </c:pt>
                <c:pt idx="1039">
                  <c:v>-5.1097929999999998</c:v>
                </c:pt>
                <c:pt idx="1040">
                  <c:v>-5.1060650000000001</c:v>
                </c:pt>
                <c:pt idx="1041">
                  <c:v>-5.1164350000000001</c:v>
                </c:pt>
                <c:pt idx="1042">
                  <c:v>-5.1001529999999997</c:v>
                </c:pt>
                <c:pt idx="1043">
                  <c:v>-5.1314130000000002</c:v>
                </c:pt>
                <c:pt idx="1044">
                  <c:v>-5.0771240000000004</c:v>
                </c:pt>
                <c:pt idx="1045">
                  <c:v>-5.079332</c:v>
                </c:pt>
                <c:pt idx="1046">
                  <c:v>-5.0618220000000003</c:v>
                </c:pt>
                <c:pt idx="1047">
                  <c:v>-5.0428540000000002</c:v>
                </c:pt>
                <c:pt idx="1048">
                  <c:v>-5.0430809999999999</c:v>
                </c:pt>
                <c:pt idx="1049">
                  <c:v>-5.0020980000000002</c:v>
                </c:pt>
                <c:pt idx="1050">
                  <c:v>-4.9936369999999997</c:v>
                </c:pt>
                <c:pt idx="1051">
                  <c:v>-4.9760980000000004</c:v>
                </c:pt>
                <c:pt idx="1052">
                  <c:v>-5.0030039999999998</c:v>
                </c:pt>
                <c:pt idx="1053">
                  <c:v>-5.0449070000000003</c:v>
                </c:pt>
                <c:pt idx="1054">
                  <c:v>-5.0918200000000002</c:v>
                </c:pt>
                <c:pt idx="1055">
                  <c:v>-5.1629449999999997</c:v>
                </c:pt>
                <c:pt idx="1056">
                  <c:v>-5.2037709999999997</c:v>
                </c:pt>
                <c:pt idx="1057">
                  <c:v>-5.2492369999999999</c:v>
                </c:pt>
                <c:pt idx="1058">
                  <c:v>-5.2989379999999997</c:v>
                </c:pt>
                <c:pt idx="1059">
                  <c:v>-5.3433260000000002</c:v>
                </c:pt>
                <c:pt idx="1060">
                  <c:v>-5.3924519999999996</c:v>
                </c:pt>
                <c:pt idx="1061">
                  <c:v>-5.4181900000000001</c:v>
                </c:pt>
                <c:pt idx="1062">
                  <c:v>-5.4292980000000002</c:v>
                </c:pt>
                <c:pt idx="1063">
                  <c:v>-5.428922</c:v>
                </c:pt>
                <c:pt idx="1064">
                  <c:v>-5.3903270000000001</c:v>
                </c:pt>
                <c:pt idx="1065">
                  <c:v>-5.4716440000000004</c:v>
                </c:pt>
                <c:pt idx="1066">
                  <c:v>-5.5044300000000002</c:v>
                </c:pt>
                <c:pt idx="1067">
                  <c:v>-5.5476179999999999</c:v>
                </c:pt>
                <c:pt idx="1068">
                  <c:v>-5.5793540000000004</c:v>
                </c:pt>
                <c:pt idx="1069">
                  <c:v>-5.6023300000000003</c:v>
                </c:pt>
                <c:pt idx="1070">
                  <c:v>-5.6112549999999999</c:v>
                </c:pt>
                <c:pt idx="1071">
                  <c:v>-5.6521330000000001</c:v>
                </c:pt>
                <c:pt idx="1072">
                  <c:v>-5.687055</c:v>
                </c:pt>
                <c:pt idx="1073">
                  <c:v>-5.7104600000000003</c:v>
                </c:pt>
                <c:pt idx="1074">
                  <c:v>-5.7272080000000001</c:v>
                </c:pt>
                <c:pt idx="1075">
                  <c:v>-5.7448009999999998</c:v>
                </c:pt>
                <c:pt idx="1076">
                  <c:v>-5.7489059999999998</c:v>
                </c:pt>
                <c:pt idx="1077">
                  <c:v>-5.7677329999999998</c:v>
                </c:pt>
                <c:pt idx="1078">
                  <c:v>-5.7906009999999997</c:v>
                </c:pt>
                <c:pt idx="1079">
                  <c:v>-5.7966699999999998</c:v>
                </c:pt>
                <c:pt idx="1080">
                  <c:v>-5.7765360000000001</c:v>
                </c:pt>
                <c:pt idx="1081">
                  <c:v>-5.7830409999999999</c:v>
                </c:pt>
                <c:pt idx="1082">
                  <c:v>-5.7736200000000002</c:v>
                </c:pt>
                <c:pt idx="1083">
                  <c:v>-5.7715209999999999</c:v>
                </c:pt>
                <c:pt idx="1084">
                  <c:v>-5.7796789999999998</c:v>
                </c:pt>
                <c:pt idx="1085">
                  <c:v>-5.805237</c:v>
                </c:pt>
                <c:pt idx="1086">
                  <c:v>-5.7723740000000001</c:v>
                </c:pt>
                <c:pt idx="1087">
                  <c:v>-5.7539110000000004</c:v>
                </c:pt>
                <c:pt idx="1088">
                  <c:v>-5.7733290000000004</c:v>
                </c:pt>
                <c:pt idx="1089">
                  <c:v>-5.8012269999999999</c:v>
                </c:pt>
                <c:pt idx="1090">
                  <c:v>-5.7504400000000002</c:v>
                </c:pt>
                <c:pt idx="1091">
                  <c:v>-5.7657049999999996</c:v>
                </c:pt>
                <c:pt idx="1092">
                  <c:v>-5.7155870000000002</c:v>
                </c:pt>
                <c:pt idx="1093">
                  <c:v>-5.6482270000000003</c:v>
                </c:pt>
                <c:pt idx="1094">
                  <c:v>-5.6536369999999998</c:v>
                </c:pt>
                <c:pt idx="1095">
                  <c:v>-5.6430930000000004</c:v>
                </c:pt>
                <c:pt idx="1096">
                  <c:v>-5.7129979999999998</c:v>
                </c:pt>
                <c:pt idx="1097">
                  <c:v>-5.6886749999999999</c:v>
                </c:pt>
                <c:pt idx="1098">
                  <c:v>-5.6990679999999996</c:v>
                </c:pt>
                <c:pt idx="1099">
                  <c:v>-5.7337090000000002</c:v>
                </c:pt>
                <c:pt idx="1100">
                  <c:v>-5.7451569999999998</c:v>
                </c:pt>
                <c:pt idx="1101">
                  <c:v>-5.7567849999999998</c:v>
                </c:pt>
                <c:pt idx="1102">
                  <c:v>-5.7272499999999997</c:v>
                </c:pt>
                <c:pt idx="1103">
                  <c:v>-5.7200829999999998</c:v>
                </c:pt>
                <c:pt idx="1104">
                  <c:v>-5.7456170000000002</c:v>
                </c:pt>
                <c:pt idx="1105">
                  <c:v>-5.7442760000000002</c:v>
                </c:pt>
                <c:pt idx="1106">
                  <c:v>-5.7527699999999999</c:v>
                </c:pt>
                <c:pt idx="1107">
                  <c:v>-5.720199</c:v>
                </c:pt>
                <c:pt idx="1108">
                  <c:v>-5.7274570000000002</c:v>
                </c:pt>
                <c:pt idx="1109">
                  <c:v>-5.7106459999999997</c:v>
                </c:pt>
                <c:pt idx="1110">
                  <c:v>-5.7255159999999998</c:v>
                </c:pt>
                <c:pt idx="1111">
                  <c:v>-5.6982359999999996</c:v>
                </c:pt>
                <c:pt idx="1112">
                  <c:v>-5.6824630000000003</c:v>
                </c:pt>
                <c:pt idx="1113">
                  <c:v>-5.757511</c:v>
                </c:pt>
                <c:pt idx="1114">
                  <c:v>-5.7270139999999996</c:v>
                </c:pt>
                <c:pt idx="1115">
                  <c:v>-5.7419440000000002</c:v>
                </c:pt>
                <c:pt idx="1116">
                  <c:v>-5.6953129999999996</c:v>
                </c:pt>
                <c:pt idx="1117">
                  <c:v>-5.7287780000000001</c:v>
                </c:pt>
                <c:pt idx="1118">
                  <c:v>-5.736402</c:v>
                </c:pt>
                <c:pt idx="1119">
                  <c:v>-5.746721</c:v>
                </c:pt>
                <c:pt idx="1120">
                  <c:v>-5.7528370000000004</c:v>
                </c:pt>
                <c:pt idx="1121">
                  <c:v>-5.72837</c:v>
                </c:pt>
                <c:pt idx="1122">
                  <c:v>-5.7471129999999997</c:v>
                </c:pt>
                <c:pt idx="1123">
                  <c:v>-5.7282789999999997</c:v>
                </c:pt>
                <c:pt idx="1124">
                  <c:v>-5.738645</c:v>
                </c:pt>
                <c:pt idx="1125">
                  <c:v>-5.7547730000000001</c:v>
                </c:pt>
                <c:pt idx="1126">
                  <c:v>-5.746556</c:v>
                </c:pt>
                <c:pt idx="1127">
                  <c:v>-5.6809979999999998</c:v>
                </c:pt>
                <c:pt idx="1128">
                  <c:v>-5.72194</c:v>
                </c:pt>
                <c:pt idx="1129">
                  <c:v>-5.7542989999999996</c:v>
                </c:pt>
                <c:pt idx="1130">
                  <c:v>-5.768027</c:v>
                </c:pt>
                <c:pt idx="1131">
                  <c:v>-5.8285220000000004</c:v>
                </c:pt>
                <c:pt idx="1132">
                  <c:v>-5.8265849999999997</c:v>
                </c:pt>
                <c:pt idx="1133">
                  <c:v>-5.8668420000000001</c:v>
                </c:pt>
                <c:pt idx="1134">
                  <c:v>-5.9149599999999998</c:v>
                </c:pt>
                <c:pt idx="1135">
                  <c:v>-5.8992069999999996</c:v>
                </c:pt>
                <c:pt idx="1136">
                  <c:v>-5.9346300000000003</c:v>
                </c:pt>
                <c:pt idx="1137">
                  <c:v>-5.9518529999999998</c:v>
                </c:pt>
                <c:pt idx="1138">
                  <c:v>-5.9695780000000003</c:v>
                </c:pt>
                <c:pt idx="1139">
                  <c:v>-6.0004580000000001</c:v>
                </c:pt>
                <c:pt idx="1140">
                  <c:v>-5.9884199999999996</c:v>
                </c:pt>
                <c:pt idx="1141">
                  <c:v>-6.0448440000000003</c:v>
                </c:pt>
                <c:pt idx="1142">
                  <c:v>-6.0171799999999998</c:v>
                </c:pt>
                <c:pt idx="1143">
                  <c:v>-6.0775030000000001</c:v>
                </c:pt>
                <c:pt idx="1144">
                  <c:v>-6.0982979999999998</c:v>
                </c:pt>
                <c:pt idx="1145">
                  <c:v>-6.1278959999999998</c:v>
                </c:pt>
                <c:pt idx="1146">
                  <c:v>-6.1887809999999996</c:v>
                </c:pt>
                <c:pt idx="1147">
                  <c:v>-6.1814910000000003</c:v>
                </c:pt>
                <c:pt idx="1148">
                  <c:v>-6.2242480000000002</c:v>
                </c:pt>
                <c:pt idx="1149">
                  <c:v>-6.2162899999999999</c:v>
                </c:pt>
                <c:pt idx="1150">
                  <c:v>-6.2178360000000001</c:v>
                </c:pt>
                <c:pt idx="1151">
                  <c:v>-6.2950400000000002</c:v>
                </c:pt>
                <c:pt idx="1152">
                  <c:v>-6.2348480000000004</c:v>
                </c:pt>
                <c:pt idx="1153">
                  <c:v>-6.2381789999999997</c:v>
                </c:pt>
                <c:pt idx="1154">
                  <c:v>-6.3074870000000001</c:v>
                </c:pt>
                <c:pt idx="1155">
                  <c:v>-6.3240930000000004</c:v>
                </c:pt>
                <c:pt idx="1156">
                  <c:v>-6.3564619999999996</c:v>
                </c:pt>
                <c:pt idx="1157">
                  <c:v>-6.4226010000000002</c:v>
                </c:pt>
                <c:pt idx="1158">
                  <c:v>-6.436382</c:v>
                </c:pt>
                <c:pt idx="1159">
                  <c:v>-6.4921620000000004</c:v>
                </c:pt>
                <c:pt idx="1160">
                  <c:v>-6.5088210000000002</c:v>
                </c:pt>
                <c:pt idx="1161">
                  <c:v>-6.5173870000000003</c:v>
                </c:pt>
                <c:pt idx="1162">
                  <c:v>-6.5995119999999998</c:v>
                </c:pt>
                <c:pt idx="1163">
                  <c:v>-6.6086309999999999</c:v>
                </c:pt>
                <c:pt idx="1164">
                  <c:v>-6.6018499999999998</c:v>
                </c:pt>
                <c:pt idx="1165">
                  <c:v>-6.6373379999999997</c:v>
                </c:pt>
                <c:pt idx="1166">
                  <c:v>-6.6856109999999997</c:v>
                </c:pt>
                <c:pt idx="1167">
                  <c:v>-6.717301</c:v>
                </c:pt>
                <c:pt idx="1168">
                  <c:v>-6.7301450000000003</c:v>
                </c:pt>
                <c:pt idx="1169">
                  <c:v>-6.7429550000000003</c:v>
                </c:pt>
                <c:pt idx="1170">
                  <c:v>-6.7215020000000001</c:v>
                </c:pt>
                <c:pt idx="1171">
                  <c:v>-6.7853760000000003</c:v>
                </c:pt>
                <c:pt idx="1172">
                  <c:v>-6.8334799999999998</c:v>
                </c:pt>
                <c:pt idx="1173">
                  <c:v>-6.8964540000000003</c:v>
                </c:pt>
                <c:pt idx="1174">
                  <c:v>-6.9007430000000003</c:v>
                </c:pt>
                <c:pt idx="1175">
                  <c:v>-6.9462339999999996</c:v>
                </c:pt>
                <c:pt idx="1176">
                  <c:v>-6.9928379999999999</c:v>
                </c:pt>
                <c:pt idx="1177">
                  <c:v>-6.9043260000000002</c:v>
                </c:pt>
                <c:pt idx="1178">
                  <c:v>-6.9831519999999996</c:v>
                </c:pt>
                <c:pt idx="1179">
                  <c:v>-6.9958460000000002</c:v>
                </c:pt>
                <c:pt idx="1180">
                  <c:v>-7.0278890000000001</c:v>
                </c:pt>
                <c:pt idx="1181">
                  <c:v>-7.0885720000000001</c:v>
                </c:pt>
                <c:pt idx="1182">
                  <c:v>-7.1420029999999999</c:v>
                </c:pt>
                <c:pt idx="1183">
                  <c:v>-7.1662220000000003</c:v>
                </c:pt>
                <c:pt idx="1184">
                  <c:v>-7.2172190000000001</c:v>
                </c:pt>
                <c:pt idx="1185">
                  <c:v>-7.2329119999999998</c:v>
                </c:pt>
                <c:pt idx="1186">
                  <c:v>-7.2747320000000002</c:v>
                </c:pt>
                <c:pt idx="1187">
                  <c:v>-7.3379649999999996</c:v>
                </c:pt>
                <c:pt idx="1188">
                  <c:v>-7.3680219999999998</c:v>
                </c:pt>
                <c:pt idx="1189">
                  <c:v>-7.4309419999999999</c:v>
                </c:pt>
                <c:pt idx="1190">
                  <c:v>-7.4311199999999999</c:v>
                </c:pt>
                <c:pt idx="1191">
                  <c:v>-7.4763609999999998</c:v>
                </c:pt>
                <c:pt idx="1192">
                  <c:v>-7.5280389999999997</c:v>
                </c:pt>
                <c:pt idx="1193">
                  <c:v>-7.5563459999999996</c:v>
                </c:pt>
                <c:pt idx="1194">
                  <c:v>-7.5894459999999997</c:v>
                </c:pt>
                <c:pt idx="1195">
                  <c:v>-7.5912850000000001</c:v>
                </c:pt>
                <c:pt idx="1196">
                  <c:v>-7.5930759999999999</c:v>
                </c:pt>
                <c:pt idx="1197">
                  <c:v>-7.6172149999999998</c:v>
                </c:pt>
                <c:pt idx="1198">
                  <c:v>-7.7134520000000002</c:v>
                </c:pt>
                <c:pt idx="1199">
                  <c:v>-7.7402870000000004</c:v>
                </c:pt>
                <c:pt idx="1200">
                  <c:v>-7.7826709999999997</c:v>
                </c:pt>
                <c:pt idx="1201">
                  <c:v>-7.8148530000000003</c:v>
                </c:pt>
                <c:pt idx="1202">
                  <c:v>-7.8843610000000002</c:v>
                </c:pt>
                <c:pt idx="1203">
                  <c:v>-7.9247829999999997</c:v>
                </c:pt>
                <c:pt idx="1204">
                  <c:v>-1.709938</c:v>
                </c:pt>
                <c:pt idx="1205">
                  <c:v>0.10380399999999999</c:v>
                </c:pt>
                <c:pt idx="1206">
                  <c:v>0.17145099999999999</c:v>
                </c:pt>
                <c:pt idx="1207">
                  <c:v>0.23796400000000001</c:v>
                </c:pt>
                <c:pt idx="1208">
                  <c:v>0.21887400000000001</c:v>
                </c:pt>
                <c:pt idx="1209">
                  <c:v>0.231595</c:v>
                </c:pt>
                <c:pt idx="1210">
                  <c:v>0.37001899999999999</c:v>
                </c:pt>
                <c:pt idx="1211">
                  <c:v>0.60305399999999998</c:v>
                </c:pt>
                <c:pt idx="1212">
                  <c:v>0.82653500000000002</c:v>
                </c:pt>
                <c:pt idx="1213">
                  <c:v>0.79105099999999995</c:v>
                </c:pt>
                <c:pt idx="1214">
                  <c:v>2.9633910000000001</c:v>
                </c:pt>
                <c:pt idx="1215">
                  <c:v>5.7342149999999998</c:v>
                </c:pt>
                <c:pt idx="1216">
                  <c:v>8.3097480000000008</c:v>
                </c:pt>
                <c:pt idx="1217">
                  <c:v>9.4879750000000005</c:v>
                </c:pt>
                <c:pt idx="1218">
                  <c:v>10.161312000000001</c:v>
                </c:pt>
                <c:pt idx="1219">
                  <c:v>10.655939</c:v>
                </c:pt>
                <c:pt idx="1220">
                  <c:v>11.105349</c:v>
                </c:pt>
                <c:pt idx="1221">
                  <c:v>11.467656</c:v>
                </c:pt>
                <c:pt idx="1222">
                  <c:v>10.529655999999999</c:v>
                </c:pt>
                <c:pt idx="1223">
                  <c:v>9.2323280000000008</c:v>
                </c:pt>
                <c:pt idx="1224">
                  <c:v>7.3316980000000003</c:v>
                </c:pt>
                <c:pt idx="1225">
                  <c:v>5.2422380000000004</c:v>
                </c:pt>
                <c:pt idx="1226">
                  <c:v>3.6929530000000002</c:v>
                </c:pt>
                <c:pt idx="1227">
                  <c:v>2.2935840000000001</c:v>
                </c:pt>
                <c:pt idx="1228">
                  <c:v>1.165335</c:v>
                </c:pt>
                <c:pt idx="1229">
                  <c:v>0.135432</c:v>
                </c:pt>
                <c:pt idx="1230">
                  <c:v>-2.070166</c:v>
                </c:pt>
                <c:pt idx="1231">
                  <c:v>-2.4955180000000001</c:v>
                </c:pt>
                <c:pt idx="1232">
                  <c:v>-4.1049800000000003</c:v>
                </c:pt>
                <c:pt idx="1233">
                  <c:v>-4.924347</c:v>
                </c:pt>
                <c:pt idx="1234">
                  <c:v>-5.1323740000000004</c:v>
                </c:pt>
                <c:pt idx="1235">
                  <c:v>-5.3655340000000002</c:v>
                </c:pt>
                <c:pt idx="1236">
                  <c:v>-5.5291790000000001</c:v>
                </c:pt>
                <c:pt idx="1237">
                  <c:v>-5.5289320000000002</c:v>
                </c:pt>
                <c:pt idx="1238">
                  <c:v>-5.4659120000000003</c:v>
                </c:pt>
                <c:pt idx="1239">
                  <c:v>-5.3639390000000002</c:v>
                </c:pt>
                <c:pt idx="1240">
                  <c:v>-5.2987669999999998</c:v>
                </c:pt>
                <c:pt idx="1241">
                  <c:v>-5.3601020000000004</c:v>
                </c:pt>
                <c:pt idx="1242">
                  <c:v>-5.4118899999999996</c:v>
                </c:pt>
                <c:pt idx="1243">
                  <c:v>-5.4527349999999997</c:v>
                </c:pt>
                <c:pt idx="1244">
                  <c:v>-5.437532</c:v>
                </c:pt>
                <c:pt idx="1245">
                  <c:v>-5.4446190000000003</c:v>
                </c:pt>
                <c:pt idx="1246">
                  <c:v>-5.4471480000000003</c:v>
                </c:pt>
                <c:pt idx="1247">
                  <c:v>-5.4359390000000003</c:v>
                </c:pt>
                <c:pt idx="1248">
                  <c:v>-5.3934899999999999</c:v>
                </c:pt>
                <c:pt idx="1249">
                  <c:v>-5.42699</c:v>
                </c:pt>
                <c:pt idx="1250">
                  <c:v>-5.4341160000000004</c:v>
                </c:pt>
                <c:pt idx="1251">
                  <c:v>-5.4738519999999999</c:v>
                </c:pt>
                <c:pt idx="1252">
                  <c:v>-5.4910240000000003</c:v>
                </c:pt>
                <c:pt idx="1253">
                  <c:v>-5.4392649999999998</c:v>
                </c:pt>
                <c:pt idx="1254">
                  <c:v>-5.4608179999999997</c:v>
                </c:pt>
                <c:pt idx="1255">
                  <c:v>-5.4218330000000003</c:v>
                </c:pt>
                <c:pt idx="1256">
                  <c:v>-5.4014230000000003</c:v>
                </c:pt>
                <c:pt idx="1257">
                  <c:v>-5.4223150000000002</c:v>
                </c:pt>
                <c:pt idx="1258">
                  <c:v>-5.42178</c:v>
                </c:pt>
                <c:pt idx="1259">
                  <c:v>-5.4083819999999996</c:v>
                </c:pt>
                <c:pt idx="1260">
                  <c:v>-5.4355039999999999</c:v>
                </c:pt>
                <c:pt idx="1261">
                  <c:v>-5.4448660000000002</c:v>
                </c:pt>
                <c:pt idx="1262">
                  <c:v>-5.4264080000000003</c:v>
                </c:pt>
                <c:pt idx="1263">
                  <c:v>-5.4134650000000004</c:v>
                </c:pt>
                <c:pt idx="1264">
                  <c:v>-5.3941299999999996</c:v>
                </c:pt>
                <c:pt idx="1265">
                  <c:v>-5.4317460000000004</c:v>
                </c:pt>
                <c:pt idx="1266">
                  <c:v>-5.4213170000000002</c:v>
                </c:pt>
                <c:pt idx="1267">
                  <c:v>-5.4607349999999997</c:v>
                </c:pt>
                <c:pt idx="1268">
                  <c:v>-5.3781840000000001</c:v>
                </c:pt>
                <c:pt idx="1269">
                  <c:v>-5.3876730000000004</c:v>
                </c:pt>
                <c:pt idx="1270">
                  <c:v>-5.3497170000000001</c:v>
                </c:pt>
                <c:pt idx="1271">
                  <c:v>-5.3708499999999999</c:v>
                </c:pt>
                <c:pt idx="1272">
                  <c:v>-5.3708340000000003</c:v>
                </c:pt>
                <c:pt idx="1273">
                  <c:v>-5.3791390000000003</c:v>
                </c:pt>
                <c:pt idx="1274">
                  <c:v>-5.3455149999999998</c:v>
                </c:pt>
                <c:pt idx="1275">
                  <c:v>-5.350803</c:v>
                </c:pt>
                <c:pt idx="1276">
                  <c:v>-5.3550550000000001</c:v>
                </c:pt>
                <c:pt idx="1277">
                  <c:v>-5.3425510000000003</c:v>
                </c:pt>
                <c:pt idx="1278">
                  <c:v>-5.3797779999999999</c:v>
                </c:pt>
                <c:pt idx="1279">
                  <c:v>-5.2912910000000002</c:v>
                </c:pt>
                <c:pt idx="1280">
                  <c:v>-5.3133530000000002</c:v>
                </c:pt>
                <c:pt idx="1281">
                  <c:v>-5.2924220000000002</c:v>
                </c:pt>
                <c:pt idx="1282">
                  <c:v>-5.33969</c:v>
                </c:pt>
                <c:pt idx="1283">
                  <c:v>-5.3055070000000004</c:v>
                </c:pt>
                <c:pt idx="1284">
                  <c:v>-5.2911469999999996</c:v>
                </c:pt>
                <c:pt idx="1285">
                  <c:v>-5.3114759999999999</c:v>
                </c:pt>
                <c:pt idx="1286">
                  <c:v>-5.3021459999999996</c:v>
                </c:pt>
                <c:pt idx="1287">
                  <c:v>-5.2549149999999996</c:v>
                </c:pt>
                <c:pt idx="1288">
                  <c:v>-5.2739469999999997</c:v>
                </c:pt>
                <c:pt idx="1289">
                  <c:v>-5.2468940000000002</c:v>
                </c:pt>
                <c:pt idx="1290">
                  <c:v>-5.2593949999999996</c:v>
                </c:pt>
                <c:pt idx="1291">
                  <c:v>-5.2596829999999999</c:v>
                </c:pt>
                <c:pt idx="1292">
                  <c:v>-5.2262890000000004</c:v>
                </c:pt>
                <c:pt idx="1293">
                  <c:v>-5.2225419999999998</c:v>
                </c:pt>
                <c:pt idx="1294">
                  <c:v>-5.2573090000000002</c:v>
                </c:pt>
                <c:pt idx="1295">
                  <c:v>-5.2265439999999996</c:v>
                </c:pt>
                <c:pt idx="1296">
                  <c:v>-5.2115419999999997</c:v>
                </c:pt>
                <c:pt idx="1297">
                  <c:v>-5.2132430000000003</c:v>
                </c:pt>
                <c:pt idx="1298">
                  <c:v>-5.2257290000000003</c:v>
                </c:pt>
                <c:pt idx="1299">
                  <c:v>-5.2048560000000004</c:v>
                </c:pt>
                <c:pt idx="1300">
                  <c:v>-5.1807439999999998</c:v>
                </c:pt>
                <c:pt idx="1301">
                  <c:v>-5.1948150000000002</c:v>
                </c:pt>
                <c:pt idx="1302">
                  <c:v>-5.2081239999999998</c:v>
                </c:pt>
                <c:pt idx="1303">
                  <c:v>-5.2081080000000002</c:v>
                </c:pt>
                <c:pt idx="1304">
                  <c:v>-5.1638219999999997</c:v>
                </c:pt>
                <c:pt idx="1305">
                  <c:v>-5.1358829999999998</c:v>
                </c:pt>
                <c:pt idx="1306">
                  <c:v>-5.1631989999999996</c:v>
                </c:pt>
                <c:pt idx="1307">
                  <c:v>-5.2099919999999997</c:v>
                </c:pt>
                <c:pt idx="1308">
                  <c:v>-5.2258649999999998</c:v>
                </c:pt>
                <c:pt idx="1309">
                  <c:v>-5.2268999999999997</c:v>
                </c:pt>
                <c:pt idx="1310">
                  <c:v>-5.2482049999999996</c:v>
                </c:pt>
                <c:pt idx="1311">
                  <c:v>-5.2582740000000001</c:v>
                </c:pt>
                <c:pt idx="1312">
                  <c:v>-5.2716510000000003</c:v>
                </c:pt>
                <c:pt idx="1313">
                  <c:v>-5.2932839999999999</c:v>
                </c:pt>
                <c:pt idx="1314">
                  <c:v>-5.2753269999999999</c:v>
                </c:pt>
                <c:pt idx="1315">
                  <c:v>-5.294835</c:v>
                </c:pt>
                <c:pt idx="1316">
                  <c:v>-5.2765560000000002</c:v>
                </c:pt>
                <c:pt idx="1317">
                  <c:v>-5.2922039999999999</c:v>
                </c:pt>
                <c:pt idx="1318">
                  <c:v>-5.3258720000000004</c:v>
                </c:pt>
                <c:pt idx="1319">
                  <c:v>-5.3063549999999999</c:v>
                </c:pt>
                <c:pt idx="1320">
                  <c:v>-5.3504370000000003</c:v>
                </c:pt>
                <c:pt idx="1321">
                  <c:v>-5.3648870000000004</c:v>
                </c:pt>
                <c:pt idx="1322">
                  <c:v>-5.3215789999999998</c:v>
                </c:pt>
                <c:pt idx="1323">
                  <c:v>-5.3253880000000002</c:v>
                </c:pt>
                <c:pt idx="1324">
                  <c:v>-5.3607769999999997</c:v>
                </c:pt>
                <c:pt idx="1325">
                  <c:v>-5.3502960000000002</c:v>
                </c:pt>
                <c:pt idx="1326">
                  <c:v>-5.4204949999999998</c:v>
                </c:pt>
                <c:pt idx="1327">
                  <c:v>-5.3994850000000003</c:v>
                </c:pt>
                <c:pt idx="1328">
                  <c:v>-5.4102519999999998</c:v>
                </c:pt>
                <c:pt idx="1329">
                  <c:v>-5.4365119999999996</c:v>
                </c:pt>
                <c:pt idx="1330">
                  <c:v>-5.4322910000000002</c:v>
                </c:pt>
                <c:pt idx="1331">
                  <c:v>-5.4235290000000003</c:v>
                </c:pt>
                <c:pt idx="1332">
                  <c:v>-5.4468360000000002</c:v>
                </c:pt>
                <c:pt idx="1333">
                  <c:v>-5.4104479999999997</c:v>
                </c:pt>
                <c:pt idx="1334">
                  <c:v>-5.3484829999999999</c:v>
                </c:pt>
                <c:pt idx="1335">
                  <c:v>-5.3563780000000003</c:v>
                </c:pt>
                <c:pt idx="1336">
                  <c:v>-5.4370260000000004</c:v>
                </c:pt>
                <c:pt idx="1337">
                  <c:v>-5.4215650000000002</c:v>
                </c:pt>
                <c:pt idx="1338">
                  <c:v>-5.4589869999999996</c:v>
                </c:pt>
                <c:pt idx="1339">
                  <c:v>-5.4679070000000003</c:v>
                </c:pt>
                <c:pt idx="1340">
                  <c:v>-5.5031270000000001</c:v>
                </c:pt>
                <c:pt idx="1341">
                  <c:v>-5.5315810000000001</c:v>
                </c:pt>
                <c:pt idx="1342">
                  <c:v>-5.5183270000000002</c:v>
                </c:pt>
                <c:pt idx="1343">
                  <c:v>-5.5470759999999997</c:v>
                </c:pt>
                <c:pt idx="1344">
                  <c:v>-5.5746589999999996</c:v>
                </c:pt>
                <c:pt idx="1345">
                  <c:v>-5.5745950000000004</c:v>
                </c:pt>
                <c:pt idx="1346">
                  <c:v>-5.5907390000000001</c:v>
                </c:pt>
                <c:pt idx="1347">
                  <c:v>-5.5987049999999998</c:v>
                </c:pt>
                <c:pt idx="1348">
                  <c:v>-5.575437</c:v>
                </c:pt>
                <c:pt idx="1349">
                  <c:v>-5.6238229999999998</c:v>
                </c:pt>
                <c:pt idx="1350">
                  <c:v>-5.6681410000000003</c:v>
                </c:pt>
                <c:pt idx="1351">
                  <c:v>-5.623138</c:v>
                </c:pt>
                <c:pt idx="1352">
                  <c:v>-5.5742089999999997</c:v>
                </c:pt>
                <c:pt idx="1353">
                  <c:v>-5.6520299999999999</c:v>
                </c:pt>
                <c:pt idx="1354">
                  <c:v>-5.6405019999999997</c:v>
                </c:pt>
                <c:pt idx="1355">
                  <c:v>-5.6476839999999999</c:v>
                </c:pt>
                <c:pt idx="1356">
                  <c:v>-5.672148</c:v>
                </c:pt>
                <c:pt idx="1357">
                  <c:v>-5.7634650000000001</c:v>
                </c:pt>
                <c:pt idx="1358">
                  <c:v>-5.7380699999999996</c:v>
                </c:pt>
                <c:pt idx="1359">
                  <c:v>-5.7825670000000002</c:v>
                </c:pt>
                <c:pt idx="1360">
                  <c:v>-5.7403060000000004</c:v>
                </c:pt>
                <c:pt idx="1361">
                  <c:v>-5.7105930000000003</c:v>
                </c:pt>
                <c:pt idx="1362">
                  <c:v>-5.7527790000000003</c:v>
                </c:pt>
                <c:pt idx="1363">
                  <c:v>-5.817634</c:v>
                </c:pt>
                <c:pt idx="1364">
                  <c:v>-5.8263400000000001</c:v>
                </c:pt>
                <c:pt idx="1365">
                  <c:v>-5.9266610000000002</c:v>
                </c:pt>
                <c:pt idx="1366">
                  <c:v>-5.9922500000000003</c:v>
                </c:pt>
                <c:pt idx="1367">
                  <c:v>-6.0228989999999998</c:v>
                </c:pt>
                <c:pt idx="1368">
                  <c:v>-6.0458819999999998</c:v>
                </c:pt>
                <c:pt idx="1369">
                  <c:v>-6.1179829999999997</c:v>
                </c:pt>
                <c:pt idx="1370">
                  <c:v>-6.1679370000000002</c:v>
                </c:pt>
                <c:pt idx="1371">
                  <c:v>-6.1893200000000004</c:v>
                </c:pt>
                <c:pt idx="1372">
                  <c:v>-6.256697</c:v>
                </c:pt>
                <c:pt idx="1373">
                  <c:v>-6.3118819999999998</c:v>
                </c:pt>
                <c:pt idx="1374">
                  <c:v>-6.3241100000000001</c:v>
                </c:pt>
                <c:pt idx="1375">
                  <c:v>-6.3740050000000004</c:v>
                </c:pt>
                <c:pt idx="1376">
                  <c:v>-6.3871130000000003</c:v>
                </c:pt>
                <c:pt idx="1377">
                  <c:v>-6.5173389999999998</c:v>
                </c:pt>
                <c:pt idx="1378">
                  <c:v>-6.5316409999999996</c:v>
                </c:pt>
                <c:pt idx="1379">
                  <c:v>-6.5628469999999997</c:v>
                </c:pt>
                <c:pt idx="1380">
                  <c:v>-6.6583399999999999</c:v>
                </c:pt>
                <c:pt idx="1381">
                  <c:v>-6.6916880000000001</c:v>
                </c:pt>
                <c:pt idx="1382">
                  <c:v>-6.7079129999999996</c:v>
                </c:pt>
                <c:pt idx="1383">
                  <c:v>-6.7625159999999997</c:v>
                </c:pt>
                <c:pt idx="1384">
                  <c:v>-6.8015290000000004</c:v>
                </c:pt>
                <c:pt idx="1385">
                  <c:v>-6.8536549999999998</c:v>
                </c:pt>
                <c:pt idx="1386">
                  <c:v>-6.8654289999999998</c:v>
                </c:pt>
                <c:pt idx="1387">
                  <c:v>-6.8823100000000004</c:v>
                </c:pt>
                <c:pt idx="1388">
                  <c:v>-6.9536730000000002</c:v>
                </c:pt>
                <c:pt idx="1389">
                  <c:v>-6.939775</c:v>
                </c:pt>
                <c:pt idx="1390">
                  <c:v>-6.9645339999999996</c:v>
                </c:pt>
                <c:pt idx="1391">
                  <c:v>-7.0469379999999999</c:v>
                </c:pt>
                <c:pt idx="1392">
                  <c:v>-7.0048050000000002</c:v>
                </c:pt>
                <c:pt idx="1393">
                  <c:v>-7.0780529999999997</c:v>
                </c:pt>
                <c:pt idx="1394">
                  <c:v>-7.035507</c:v>
                </c:pt>
                <c:pt idx="1395">
                  <c:v>-7.0784719999999997</c:v>
                </c:pt>
                <c:pt idx="1396">
                  <c:v>-7.1125040000000004</c:v>
                </c:pt>
                <c:pt idx="1397">
                  <c:v>-7.1515820000000003</c:v>
                </c:pt>
                <c:pt idx="1398">
                  <c:v>-7.1507050000000003</c:v>
                </c:pt>
                <c:pt idx="1399">
                  <c:v>-7.2190200000000004</c:v>
                </c:pt>
                <c:pt idx="1400">
                  <c:v>-7.2287210000000002</c:v>
                </c:pt>
                <c:pt idx="1401">
                  <c:v>-7.2514779999999996</c:v>
                </c:pt>
                <c:pt idx="1402">
                  <c:v>-7.2823919999999998</c:v>
                </c:pt>
                <c:pt idx="1403">
                  <c:v>-7.287649</c:v>
                </c:pt>
                <c:pt idx="1404">
                  <c:v>-7.2941440000000002</c:v>
                </c:pt>
                <c:pt idx="1405">
                  <c:v>-7.3603719999999999</c:v>
                </c:pt>
                <c:pt idx="1406">
                  <c:v>-7.3923670000000001</c:v>
                </c:pt>
                <c:pt idx="1407">
                  <c:v>-7.3341219999999998</c:v>
                </c:pt>
                <c:pt idx="1408">
                  <c:v>-7.3564740000000004</c:v>
                </c:pt>
                <c:pt idx="1409">
                  <c:v>-7.3496009999999998</c:v>
                </c:pt>
                <c:pt idx="1410">
                  <c:v>-7.4138830000000002</c:v>
                </c:pt>
                <c:pt idx="1411">
                  <c:v>-7.4646400000000002</c:v>
                </c:pt>
                <c:pt idx="1412">
                  <c:v>-7.4887889999999997</c:v>
                </c:pt>
                <c:pt idx="1413">
                  <c:v>-7.5438539999999996</c:v>
                </c:pt>
                <c:pt idx="1414">
                  <c:v>-7.5439319999999999</c:v>
                </c:pt>
                <c:pt idx="1415">
                  <c:v>-7.5877949999999998</c:v>
                </c:pt>
                <c:pt idx="1416">
                  <c:v>-7.6112989999999998</c:v>
                </c:pt>
                <c:pt idx="1417">
                  <c:v>-7.6254989999999996</c:v>
                </c:pt>
                <c:pt idx="1418">
                  <c:v>-7.7049690000000002</c:v>
                </c:pt>
                <c:pt idx="1419">
                  <c:v>-7.72248</c:v>
                </c:pt>
                <c:pt idx="1420">
                  <c:v>-7.7050080000000003</c:v>
                </c:pt>
                <c:pt idx="1421">
                  <c:v>-7.7554340000000002</c:v>
                </c:pt>
                <c:pt idx="1422">
                  <c:v>-7.7962170000000004</c:v>
                </c:pt>
                <c:pt idx="1423">
                  <c:v>-7.8002349999999998</c:v>
                </c:pt>
                <c:pt idx="1424">
                  <c:v>-7.7997690000000004</c:v>
                </c:pt>
                <c:pt idx="1425">
                  <c:v>-7.8383700000000003</c:v>
                </c:pt>
                <c:pt idx="1426">
                  <c:v>-7.8318380000000003</c:v>
                </c:pt>
                <c:pt idx="1427">
                  <c:v>-7.8348079999999998</c:v>
                </c:pt>
                <c:pt idx="1428">
                  <c:v>-7.8558830000000004</c:v>
                </c:pt>
                <c:pt idx="1429">
                  <c:v>-7.8367329999999997</c:v>
                </c:pt>
                <c:pt idx="1430">
                  <c:v>-7.8415910000000002</c:v>
                </c:pt>
                <c:pt idx="1431">
                  <c:v>-7.8389660000000001</c:v>
                </c:pt>
                <c:pt idx="1432">
                  <c:v>-7.8706009999999997</c:v>
                </c:pt>
                <c:pt idx="1433">
                  <c:v>-7.9293649999999998</c:v>
                </c:pt>
                <c:pt idx="1434">
                  <c:v>-7.9836179999999999</c:v>
                </c:pt>
                <c:pt idx="1435">
                  <c:v>-7.9853779999999999</c:v>
                </c:pt>
                <c:pt idx="1436">
                  <c:v>-8.0457689999999999</c:v>
                </c:pt>
                <c:pt idx="1437">
                  <c:v>-8.0575229999999998</c:v>
                </c:pt>
                <c:pt idx="1438">
                  <c:v>-8.1775660000000006</c:v>
                </c:pt>
                <c:pt idx="1439">
                  <c:v>-8.1790330000000004</c:v>
                </c:pt>
                <c:pt idx="1440">
                  <c:v>-8.2163850000000007</c:v>
                </c:pt>
                <c:pt idx="1441">
                  <c:v>-8.2649950000000008</c:v>
                </c:pt>
                <c:pt idx="1442">
                  <c:v>-8.3017330000000005</c:v>
                </c:pt>
                <c:pt idx="1443">
                  <c:v>-8.3146699999999996</c:v>
                </c:pt>
                <c:pt idx="1444">
                  <c:v>-2.9805380000000001</c:v>
                </c:pt>
                <c:pt idx="1445">
                  <c:v>3.3915000000000001E-2</c:v>
                </c:pt>
                <c:pt idx="1446">
                  <c:v>0.14083699999999999</c:v>
                </c:pt>
                <c:pt idx="1447">
                  <c:v>0.202597</c:v>
                </c:pt>
                <c:pt idx="1448">
                  <c:v>0.20327600000000001</c:v>
                </c:pt>
                <c:pt idx="1449">
                  <c:v>0.22889599999999999</c:v>
                </c:pt>
                <c:pt idx="1450">
                  <c:v>0.24529300000000001</c:v>
                </c:pt>
                <c:pt idx="1451">
                  <c:v>0.283279</c:v>
                </c:pt>
                <c:pt idx="1452">
                  <c:v>0.68038100000000001</c:v>
                </c:pt>
                <c:pt idx="1453">
                  <c:v>0.99566600000000005</c:v>
                </c:pt>
                <c:pt idx="1454">
                  <c:v>1.8865240000000001</c:v>
                </c:pt>
                <c:pt idx="1455">
                  <c:v>4.2583700000000002</c:v>
                </c:pt>
                <c:pt idx="1456">
                  <c:v>7.2704300000000002</c:v>
                </c:pt>
                <c:pt idx="1457">
                  <c:v>9.0775830000000006</c:v>
                </c:pt>
                <c:pt idx="1458">
                  <c:v>9.9184929999999998</c:v>
                </c:pt>
                <c:pt idx="1459">
                  <c:v>10.493527</c:v>
                </c:pt>
                <c:pt idx="1460">
                  <c:v>10.990448000000001</c:v>
                </c:pt>
                <c:pt idx="1461">
                  <c:v>11.398383000000001</c:v>
                </c:pt>
                <c:pt idx="1462">
                  <c:v>10.098399000000001</c:v>
                </c:pt>
                <c:pt idx="1463">
                  <c:v>9.8036740000000009</c:v>
                </c:pt>
                <c:pt idx="1464">
                  <c:v>6.6359880000000002</c:v>
                </c:pt>
                <c:pt idx="1465">
                  <c:v>4.9521030000000001</c:v>
                </c:pt>
                <c:pt idx="1466">
                  <c:v>3.5417969999999999</c:v>
                </c:pt>
                <c:pt idx="1467">
                  <c:v>2.1327430000000001</c:v>
                </c:pt>
                <c:pt idx="1468">
                  <c:v>0.95841100000000001</c:v>
                </c:pt>
                <c:pt idx="1469">
                  <c:v>-0.24418899999999999</c:v>
                </c:pt>
                <c:pt idx="1470">
                  <c:v>-2.7264189999999999</c:v>
                </c:pt>
                <c:pt idx="1471">
                  <c:v>-2.3931390000000001</c:v>
                </c:pt>
                <c:pt idx="1472">
                  <c:v>-4.2899050000000001</c:v>
                </c:pt>
                <c:pt idx="1473">
                  <c:v>-4.9445410000000001</c:v>
                </c:pt>
                <c:pt idx="1474">
                  <c:v>-5.17997</c:v>
                </c:pt>
                <c:pt idx="1475">
                  <c:v>-5.437589</c:v>
                </c:pt>
                <c:pt idx="1476">
                  <c:v>-5.5486959999999996</c:v>
                </c:pt>
                <c:pt idx="1477">
                  <c:v>-5.5052399999999997</c:v>
                </c:pt>
                <c:pt idx="1478">
                  <c:v>-5.4256120000000001</c:v>
                </c:pt>
                <c:pt idx="1479">
                  <c:v>-5.3500699999999997</c:v>
                </c:pt>
                <c:pt idx="1480">
                  <c:v>-5.3860919999999997</c:v>
                </c:pt>
                <c:pt idx="1481">
                  <c:v>-5.4210320000000003</c:v>
                </c:pt>
                <c:pt idx="1482">
                  <c:v>-5.4830680000000003</c:v>
                </c:pt>
                <c:pt idx="1483">
                  <c:v>-5.5660619999999996</c:v>
                </c:pt>
                <c:pt idx="1484">
                  <c:v>-5.6010540000000004</c:v>
                </c:pt>
                <c:pt idx="1485">
                  <c:v>-5.574325</c:v>
                </c:pt>
                <c:pt idx="1486">
                  <c:v>-5.6250960000000001</c:v>
                </c:pt>
                <c:pt idx="1487">
                  <c:v>-5.6302409999999998</c:v>
                </c:pt>
                <c:pt idx="1488">
                  <c:v>-5.6460850000000002</c:v>
                </c:pt>
                <c:pt idx="1489">
                  <c:v>-5.6707109999999998</c:v>
                </c:pt>
                <c:pt idx="1490">
                  <c:v>-5.7021090000000001</c:v>
                </c:pt>
                <c:pt idx="1491">
                  <c:v>-5.6836229999999999</c:v>
                </c:pt>
                <c:pt idx="1492">
                  <c:v>-5.681222</c:v>
                </c:pt>
                <c:pt idx="1493">
                  <c:v>-5.6844869999999998</c:v>
                </c:pt>
                <c:pt idx="1494">
                  <c:v>-5.6891980000000002</c:v>
                </c:pt>
                <c:pt idx="1495">
                  <c:v>-5.6900329999999997</c:v>
                </c:pt>
                <c:pt idx="1496">
                  <c:v>-5.7001679999999997</c:v>
                </c:pt>
                <c:pt idx="1497">
                  <c:v>-5.7010379999999996</c:v>
                </c:pt>
                <c:pt idx="1498">
                  <c:v>-5.6807619999999996</c:v>
                </c:pt>
                <c:pt idx="1499">
                  <c:v>-5.7296750000000003</c:v>
                </c:pt>
                <c:pt idx="1500">
                  <c:v>-5.6995459999999998</c:v>
                </c:pt>
                <c:pt idx="1501">
                  <c:v>-5.7172970000000003</c:v>
                </c:pt>
                <c:pt idx="1502">
                  <c:v>-5.7009470000000002</c:v>
                </c:pt>
                <c:pt idx="1503">
                  <c:v>-5.6684669999999997</c:v>
                </c:pt>
                <c:pt idx="1504">
                  <c:v>-5.7284129999999998</c:v>
                </c:pt>
                <c:pt idx="1505">
                  <c:v>-5.705978</c:v>
                </c:pt>
                <c:pt idx="1506">
                  <c:v>-5.7070249999999998</c:v>
                </c:pt>
                <c:pt idx="1507">
                  <c:v>-5.7076989999999999</c:v>
                </c:pt>
                <c:pt idx="1508">
                  <c:v>-5.7208069999999998</c:v>
                </c:pt>
                <c:pt idx="1509">
                  <c:v>-5.6841679999999997</c:v>
                </c:pt>
                <c:pt idx="1510">
                  <c:v>-5.6885599999999998</c:v>
                </c:pt>
                <c:pt idx="1511">
                  <c:v>-5.6368980000000004</c:v>
                </c:pt>
                <c:pt idx="1512">
                  <c:v>-5.6533800000000003</c:v>
                </c:pt>
                <c:pt idx="1513">
                  <c:v>-5.6414289999999996</c:v>
                </c:pt>
                <c:pt idx="1514">
                  <c:v>-5.6244810000000003</c:v>
                </c:pt>
                <c:pt idx="1515">
                  <c:v>-5.5564220000000004</c:v>
                </c:pt>
                <c:pt idx="1516">
                  <c:v>-5.5208680000000001</c:v>
                </c:pt>
                <c:pt idx="1517">
                  <c:v>-5.5180899999999999</c:v>
                </c:pt>
                <c:pt idx="1518">
                  <c:v>-5.516934</c:v>
                </c:pt>
                <c:pt idx="1519">
                  <c:v>-5.5007250000000001</c:v>
                </c:pt>
                <c:pt idx="1520">
                  <c:v>-5.5285320000000002</c:v>
                </c:pt>
                <c:pt idx="1521">
                  <c:v>-5.5522210000000003</c:v>
                </c:pt>
                <c:pt idx="1522">
                  <c:v>-5.5174180000000002</c:v>
                </c:pt>
                <c:pt idx="1523">
                  <c:v>-5.5497069999999997</c:v>
                </c:pt>
                <c:pt idx="1524">
                  <c:v>-5.5401540000000002</c:v>
                </c:pt>
                <c:pt idx="1525">
                  <c:v>-5.5287839999999999</c:v>
                </c:pt>
                <c:pt idx="1526">
                  <c:v>-5.5690099999999996</c:v>
                </c:pt>
                <c:pt idx="1527">
                  <c:v>-5.6077310000000002</c:v>
                </c:pt>
                <c:pt idx="1528">
                  <c:v>-5.6368320000000001</c:v>
                </c:pt>
                <c:pt idx="1529">
                  <c:v>-5.6728339999999999</c:v>
                </c:pt>
                <c:pt idx="1530">
                  <c:v>-5.7716339999999997</c:v>
                </c:pt>
                <c:pt idx="1531">
                  <c:v>-5.7783930000000003</c:v>
                </c:pt>
                <c:pt idx="1532">
                  <c:v>-5.828138</c:v>
                </c:pt>
                <c:pt idx="1533">
                  <c:v>-5.8953899999999999</c:v>
                </c:pt>
                <c:pt idx="1534">
                  <c:v>-5.9656229999999999</c:v>
                </c:pt>
                <c:pt idx="1535">
                  <c:v>-5.985589</c:v>
                </c:pt>
                <c:pt idx="1536">
                  <c:v>-6.0556380000000001</c:v>
                </c:pt>
                <c:pt idx="1537">
                  <c:v>-6.1360289999999997</c:v>
                </c:pt>
                <c:pt idx="1538">
                  <c:v>-6.1189030000000004</c:v>
                </c:pt>
                <c:pt idx="1539">
                  <c:v>-6.115424</c:v>
                </c:pt>
                <c:pt idx="1540">
                  <c:v>-6.1461170000000003</c:v>
                </c:pt>
                <c:pt idx="1541">
                  <c:v>-6.1967610000000004</c:v>
                </c:pt>
                <c:pt idx="1542">
                  <c:v>-6.2386059999999999</c:v>
                </c:pt>
                <c:pt idx="1543">
                  <c:v>-6.2366529999999996</c:v>
                </c:pt>
                <c:pt idx="1544">
                  <c:v>-6.2297450000000003</c:v>
                </c:pt>
                <c:pt idx="1545">
                  <c:v>-6.2271409999999996</c:v>
                </c:pt>
                <c:pt idx="1546">
                  <c:v>-6.2770789999999996</c:v>
                </c:pt>
                <c:pt idx="1547">
                  <c:v>-6.3135519999999996</c:v>
                </c:pt>
                <c:pt idx="1548">
                  <c:v>-6.3374009999999998</c:v>
                </c:pt>
                <c:pt idx="1549">
                  <c:v>-6.3544749999999999</c:v>
                </c:pt>
                <c:pt idx="1550">
                  <c:v>-6.3851500000000003</c:v>
                </c:pt>
                <c:pt idx="1551">
                  <c:v>-6.3865629999999998</c:v>
                </c:pt>
                <c:pt idx="1552">
                  <c:v>-6.3758980000000003</c:v>
                </c:pt>
                <c:pt idx="1553">
                  <c:v>-6.4088979999999998</c:v>
                </c:pt>
                <c:pt idx="1554">
                  <c:v>-6.4770240000000001</c:v>
                </c:pt>
                <c:pt idx="1555">
                  <c:v>-6.4395569999999998</c:v>
                </c:pt>
                <c:pt idx="1556">
                  <c:v>-6.4623030000000004</c:v>
                </c:pt>
                <c:pt idx="1557">
                  <c:v>-6.4551290000000003</c:v>
                </c:pt>
                <c:pt idx="1558">
                  <c:v>-6.4642090000000003</c:v>
                </c:pt>
                <c:pt idx="1559">
                  <c:v>-6.477074</c:v>
                </c:pt>
                <c:pt idx="1560">
                  <c:v>-6.4500380000000002</c:v>
                </c:pt>
                <c:pt idx="1561">
                  <c:v>-6.4471999999999996</c:v>
                </c:pt>
                <c:pt idx="1562">
                  <c:v>-6.4934329999999996</c:v>
                </c:pt>
                <c:pt idx="1563">
                  <c:v>-6.4969359999999998</c:v>
                </c:pt>
                <c:pt idx="1564">
                  <c:v>-6.5302639999999998</c:v>
                </c:pt>
                <c:pt idx="1565">
                  <c:v>-6.5549499999999998</c:v>
                </c:pt>
                <c:pt idx="1566">
                  <c:v>-6.5233059999999998</c:v>
                </c:pt>
                <c:pt idx="1567">
                  <c:v>-6.5133479999999997</c:v>
                </c:pt>
                <c:pt idx="1568">
                  <c:v>-6.5124430000000002</c:v>
                </c:pt>
                <c:pt idx="1569">
                  <c:v>-6.458634</c:v>
                </c:pt>
                <c:pt idx="1570">
                  <c:v>-6.4864639999999998</c:v>
                </c:pt>
                <c:pt idx="1571">
                  <c:v>-6.4649660000000004</c:v>
                </c:pt>
                <c:pt idx="1572">
                  <c:v>-6.499949</c:v>
                </c:pt>
                <c:pt idx="1573">
                  <c:v>-6.5266770000000003</c:v>
                </c:pt>
                <c:pt idx="1574">
                  <c:v>-6.5579739999999997</c:v>
                </c:pt>
                <c:pt idx="1575">
                  <c:v>-6.5199069999999999</c:v>
                </c:pt>
                <c:pt idx="1576">
                  <c:v>-6.55091</c:v>
                </c:pt>
                <c:pt idx="1577">
                  <c:v>-6.5452899999999996</c:v>
                </c:pt>
                <c:pt idx="1578">
                  <c:v>-6.5823900000000002</c:v>
                </c:pt>
                <c:pt idx="1579">
                  <c:v>-6.5925539999999998</c:v>
                </c:pt>
                <c:pt idx="1580">
                  <c:v>-6.5993190000000004</c:v>
                </c:pt>
                <c:pt idx="1581">
                  <c:v>-6.6085229999999999</c:v>
                </c:pt>
                <c:pt idx="1582">
                  <c:v>-6.6293670000000002</c:v>
                </c:pt>
                <c:pt idx="1583">
                  <c:v>-6.6314000000000002</c:v>
                </c:pt>
                <c:pt idx="1584">
                  <c:v>-6.6251749999999996</c:v>
                </c:pt>
                <c:pt idx="1585">
                  <c:v>-6.6192390000000003</c:v>
                </c:pt>
                <c:pt idx="1586">
                  <c:v>-6.6395619999999997</c:v>
                </c:pt>
                <c:pt idx="1587">
                  <c:v>-6.6330429999999998</c:v>
                </c:pt>
                <c:pt idx="1588">
                  <c:v>-6.5637679999999996</c:v>
                </c:pt>
                <c:pt idx="1589">
                  <c:v>-6.5686099999999996</c:v>
                </c:pt>
                <c:pt idx="1590">
                  <c:v>-6.6201920000000003</c:v>
                </c:pt>
                <c:pt idx="1591">
                  <c:v>-6.656218</c:v>
                </c:pt>
                <c:pt idx="1592">
                  <c:v>-6.6378250000000003</c:v>
                </c:pt>
                <c:pt idx="1593">
                  <c:v>-6.6994119999999997</c:v>
                </c:pt>
                <c:pt idx="1594">
                  <c:v>-6.7099770000000003</c:v>
                </c:pt>
                <c:pt idx="1595">
                  <c:v>-6.6993369999999999</c:v>
                </c:pt>
                <c:pt idx="1596">
                  <c:v>-6.7501639999999998</c:v>
                </c:pt>
                <c:pt idx="1597">
                  <c:v>-6.7388890000000004</c:v>
                </c:pt>
                <c:pt idx="1598">
                  <c:v>-6.7532100000000002</c:v>
                </c:pt>
                <c:pt idx="1599">
                  <c:v>-6.7672869999999996</c:v>
                </c:pt>
                <c:pt idx="1600">
                  <c:v>-6.7843080000000002</c:v>
                </c:pt>
                <c:pt idx="1601">
                  <c:v>-6.7773089999999998</c:v>
                </c:pt>
                <c:pt idx="1602">
                  <c:v>-6.7498500000000003</c:v>
                </c:pt>
                <c:pt idx="1603">
                  <c:v>-6.7625919999999997</c:v>
                </c:pt>
                <c:pt idx="1604">
                  <c:v>-6.7275229999999997</c:v>
                </c:pt>
                <c:pt idx="1605">
                  <c:v>-6.7946960000000001</c:v>
                </c:pt>
                <c:pt idx="1606">
                  <c:v>-6.778912</c:v>
                </c:pt>
                <c:pt idx="1607">
                  <c:v>-6.8328509999999998</c:v>
                </c:pt>
                <c:pt idx="1608">
                  <c:v>-6.8399340000000004</c:v>
                </c:pt>
                <c:pt idx="1609">
                  <c:v>-6.88734</c:v>
                </c:pt>
                <c:pt idx="1610">
                  <c:v>-6.8960650000000001</c:v>
                </c:pt>
                <c:pt idx="1611">
                  <c:v>-6.8553740000000003</c:v>
                </c:pt>
                <c:pt idx="1612">
                  <c:v>-6.8456849999999996</c:v>
                </c:pt>
                <c:pt idx="1613">
                  <c:v>-6.8946040000000002</c:v>
                </c:pt>
                <c:pt idx="1614">
                  <c:v>-6.9113629999999997</c:v>
                </c:pt>
                <c:pt idx="1615">
                  <c:v>-6.9344349999999997</c:v>
                </c:pt>
                <c:pt idx="1616">
                  <c:v>-6.9899649999999998</c:v>
                </c:pt>
                <c:pt idx="1617">
                  <c:v>-6.9988999999999999</c:v>
                </c:pt>
                <c:pt idx="1618">
                  <c:v>-7.0332689999999998</c:v>
                </c:pt>
                <c:pt idx="1619">
                  <c:v>-7.0504870000000004</c:v>
                </c:pt>
                <c:pt idx="1620">
                  <c:v>-6.9865930000000001</c:v>
                </c:pt>
                <c:pt idx="1621">
                  <c:v>-6.9800719999999998</c:v>
                </c:pt>
                <c:pt idx="1622">
                  <c:v>-7.0257440000000004</c:v>
                </c:pt>
                <c:pt idx="1623">
                  <c:v>-7.0507860000000004</c:v>
                </c:pt>
                <c:pt idx="1624">
                  <c:v>-7.1008100000000001</c:v>
                </c:pt>
                <c:pt idx="1625">
                  <c:v>-7.1241789999999998</c:v>
                </c:pt>
                <c:pt idx="1626">
                  <c:v>-7.1925189999999999</c:v>
                </c:pt>
                <c:pt idx="1627">
                  <c:v>-7.2122149999999996</c:v>
                </c:pt>
                <c:pt idx="1628">
                  <c:v>-7.2589309999999996</c:v>
                </c:pt>
                <c:pt idx="1629">
                  <c:v>-7.2890790000000001</c:v>
                </c:pt>
                <c:pt idx="1630">
                  <c:v>-7.3477059999999996</c:v>
                </c:pt>
                <c:pt idx="1631">
                  <c:v>-7.3849260000000001</c:v>
                </c:pt>
                <c:pt idx="1632">
                  <c:v>-7.4239410000000001</c:v>
                </c:pt>
                <c:pt idx="1633">
                  <c:v>-7.4851409999999996</c:v>
                </c:pt>
                <c:pt idx="1634">
                  <c:v>-7.5364440000000004</c:v>
                </c:pt>
                <c:pt idx="1635">
                  <c:v>-7.5786319999999998</c:v>
                </c:pt>
                <c:pt idx="1636">
                  <c:v>-7.5994659999999996</c:v>
                </c:pt>
                <c:pt idx="1637">
                  <c:v>-7.6715879999999999</c:v>
                </c:pt>
                <c:pt idx="1638">
                  <c:v>-7.7243469999999999</c:v>
                </c:pt>
                <c:pt idx="1639">
                  <c:v>-7.7240190000000002</c:v>
                </c:pt>
                <c:pt idx="1640">
                  <c:v>-7.7033740000000002</c:v>
                </c:pt>
                <c:pt idx="1641">
                  <c:v>-7.6997710000000001</c:v>
                </c:pt>
                <c:pt idx="1642">
                  <c:v>-7.7603689999999999</c:v>
                </c:pt>
                <c:pt idx="1643">
                  <c:v>-7.769183</c:v>
                </c:pt>
                <c:pt idx="1644">
                  <c:v>-7.8229769999999998</c:v>
                </c:pt>
                <c:pt idx="1645">
                  <c:v>-7.8618779999999999</c:v>
                </c:pt>
                <c:pt idx="1646">
                  <c:v>-7.9276289999999996</c:v>
                </c:pt>
                <c:pt idx="1647">
                  <c:v>-8.0206169999999997</c:v>
                </c:pt>
                <c:pt idx="1648">
                  <c:v>-8.0229750000000006</c:v>
                </c:pt>
                <c:pt idx="1649">
                  <c:v>-8.0757490000000001</c:v>
                </c:pt>
                <c:pt idx="1650">
                  <c:v>-8.1056480000000004</c:v>
                </c:pt>
                <c:pt idx="1651">
                  <c:v>-8.1697819999999997</c:v>
                </c:pt>
                <c:pt idx="1652">
                  <c:v>-8.2399260000000005</c:v>
                </c:pt>
                <c:pt idx="1653">
                  <c:v>-8.2892469999999996</c:v>
                </c:pt>
                <c:pt idx="1654">
                  <c:v>-8.2937890000000003</c:v>
                </c:pt>
                <c:pt idx="1655">
                  <c:v>-8.3814410000000006</c:v>
                </c:pt>
                <c:pt idx="1656">
                  <c:v>-8.4145219999999998</c:v>
                </c:pt>
                <c:pt idx="1657">
                  <c:v>-8.4448310000000006</c:v>
                </c:pt>
                <c:pt idx="1658">
                  <c:v>-8.4661609999999996</c:v>
                </c:pt>
                <c:pt idx="1659">
                  <c:v>-8.5234360000000002</c:v>
                </c:pt>
                <c:pt idx="1660">
                  <c:v>-8.6131379999999993</c:v>
                </c:pt>
                <c:pt idx="1661">
                  <c:v>-8.6210559999999994</c:v>
                </c:pt>
                <c:pt idx="1662">
                  <c:v>-8.6727799999999995</c:v>
                </c:pt>
                <c:pt idx="1663">
                  <c:v>-8.7183530000000005</c:v>
                </c:pt>
                <c:pt idx="1664">
                  <c:v>-8.7423570000000002</c:v>
                </c:pt>
                <c:pt idx="1665">
                  <c:v>-8.7427460000000004</c:v>
                </c:pt>
                <c:pt idx="1666">
                  <c:v>-8.8114019999999993</c:v>
                </c:pt>
                <c:pt idx="1667">
                  <c:v>-8.9279010000000003</c:v>
                </c:pt>
                <c:pt idx="1668">
                  <c:v>-8.96157</c:v>
                </c:pt>
                <c:pt idx="1669">
                  <c:v>-9.0047339999999991</c:v>
                </c:pt>
                <c:pt idx="1670">
                  <c:v>-9.0511850000000003</c:v>
                </c:pt>
                <c:pt idx="1671">
                  <c:v>-9.1337119999999992</c:v>
                </c:pt>
                <c:pt idx="1672">
                  <c:v>-9.1678680000000004</c:v>
                </c:pt>
                <c:pt idx="1673">
                  <c:v>-9.2430570000000003</c:v>
                </c:pt>
                <c:pt idx="1674">
                  <c:v>-9.3059460000000005</c:v>
                </c:pt>
                <c:pt idx="1675">
                  <c:v>-9.3897440000000003</c:v>
                </c:pt>
                <c:pt idx="1676">
                  <c:v>-9.4454720000000005</c:v>
                </c:pt>
                <c:pt idx="1677">
                  <c:v>-9.5598390000000002</c:v>
                </c:pt>
                <c:pt idx="1678">
                  <c:v>-9.5732269999999993</c:v>
                </c:pt>
                <c:pt idx="1679">
                  <c:v>-9.6343750000000004</c:v>
                </c:pt>
                <c:pt idx="1680">
                  <c:v>-9.7210169999999998</c:v>
                </c:pt>
                <c:pt idx="1681">
                  <c:v>-9.7518879999999992</c:v>
                </c:pt>
                <c:pt idx="1682">
                  <c:v>-9.8287610000000001</c:v>
                </c:pt>
                <c:pt idx="1683">
                  <c:v>-9.8938249999999996</c:v>
                </c:pt>
                <c:pt idx="1684">
                  <c:v>-5.7297960000000003</c:v>
                </c:pt>
                <c:pt idx="1685">
                  <c:v>-0.84926400000000002</c:v>
                </c:pt>
                <c:pt idx="1686">
                  <c:v>-3.7691000000000002E-2</c:v>
                </c:pt>
                <c:pt idx="1687">
                  <c:v>-1.2749E-2</c:v>
                </c:pt>
                <c:pt idx="1688">
                  <c:v>0.106555</c:v>
                </c:pt>
                <c:pt idx="1689">
                  <c:v>0.182833</c:v>
                </c:pt>
                <c:pt idx="1690">
                  <c:v>0.203738</c:v>
                </c:pt>
                <c:pt idx="1691">
                  <c:v>0.219137</c:v>
                </c:pt>
                <c:pt idx="1692">
                  <c:v>0.21887799999999999</c:v>
                </c:pt>
                <c:pt idx="1693">
                  <c:v>0.23372699999999999</c:v>
                </c:pt>
                <c:pt idx="1694">
                  <c:v>0.25034699999999999</c:v>
                </c:pt>
                <c:pt idx="1695">
                  <c:v>0.28139500000000001</c:v>
                </c:pt>
                <c:pt idx="1696">
                  <c:v>1.129413</c:v>
                </c:pt>
                <c:pt idx="1697">
                  <c:v>2.584613</c:v>
                </c:pt>
                <c:pt idx="1698">
                  <c:v>5.0334240000000001</c:v>
                </c:pt>
                <c:pt idx="1699">
                  <c:v>7.5547930000000001</c:v>
                </c:pt>
                <c:pt idx="1700">
                  <c:v>8.8180449999999997</c:v>
                </c:pt>
                <c:pt idx="1701">
                  <c:v>9.5503820000000008</c:v>
                </c:pt>
                <c:pt idx="1702">
                  <c:v>8.8695039999999992</c:v>
                </c:pt>
                <c:pt idx="1703">
                  <c:v>7.575367</c:v>
                </c:pt>
                <c:pt idx="1704">
                  <c:v>4.7021800000000002</c:v>
                </c:pt>
                <c:pt idx="1705">
                  <c:v>2.3268580000000001</c:v>
                </c:pt>
                <c:pt idx="1706">
                  <c:v>0.96759399999999995</c:v>
                </c:pt>
                <c:pt idx="1707">
                  <c:v>-4.2534000000000002E-2</c:v>
                </c:pt>
                <c:pt idx="1708">
                  <c:v>-1.3903559999999999</c:v>
                </c:pt>
                <c:pt idx="1709">
                  <c:v>-1.864749</c:v>
                </c:pt>
                <c:pt idx="1710">
                  <c:v>-4.6297879999999996</c:v>
                </c:pt>
                <c:pt idx="1711">
                  <c:v>-4.2468050000000002</c:v>
                </c:pt>
                <c:pt idx="1712">
                  <c:v>-5.0524420000000001</c:v>
                </c:pt>
                <c:pt idx="1713">
                  <c:v>-5.4846779999999997</c:v>
                </c:pt>
                <c:pt idx="1714">
                  <c:v>-5.6460590000000002</c:v>
                </c:pt>
                <c:pt idx="1715">
                  <c:v>-5.8268509999999996</c:v>
                </c:pt>
                <c:pt idx="1716">
                  <c:v>-5.9427029999999998</c:v>
                </c:pt>
                <c:pt idx="1717">
                  <c:v>-5.8961199999999998</c:v>
                </c:pt>
                <c:pt idx="1718">
                  <c:v>-5.8145379999999998</c:v>
                </c:pt>
                <c:pt idx="1719">
                  <c:v>-5.7196809999999996</c:v>
                </c:pt>
                <c:pt idx="1720">
                  <c:v>-5.6769790000000002</c:v>
                </c:pt>
                <c:pt idx="1721">
                  <c:v>-5.7152649999999996</c:v>
                </c:pt>
                <c:pt idx="1722">
                  <c:v>-5.7948979999999999</c:v>
                </c:pt>
                <c:pt idx="1723">
                  <c:v>-5.8187150000000001</c:v>
                </c:pt>
                <c:pt idx="1724">
                  <c:v>-5.8430039999999996</c:v>
                </c:pt>
                <c:pt idx="1725">
                  <c:v>-5.7987390000000003</c:v>
                </c:pt>
                <c:pt idx="1726">
                  <c:v>-5.8019109999999996</c:v>
                </c:pt>
                <c:pt idx="1727">
                  <c:v>-5.7802160000000002</c:v>
                </c:pt>
                <c:pt idx="1728">
                  <c:v>-5.8159219999999996</c:v>
                </c:pt>
                <c:pt idx="1729">
                  <c:v>-5.7797169999999998</c:v>
                </c:pt>
                <c:pt idx="1730">
                  <c:v>-5.8208659999999997</c:v>
                </c:pt>
                <c:pt idx="1731">
                  <c:v>-5.8719669999999997</c:v>
                </c:pt>
                <c:pt idx="1732">
                  <c:v>-5.8399049999999999</c:v>
                </c:pt>
                <c:pt idx="1733">
                  <c:v>-5.858447</c:v>
                </c:pt>
                <c:pt idx="1734">
                  <c:v>-5.8404470000000002</c:v>
                </c:pt>
                <c:pt idx="1735">
                  <c:v>-5.8544280000000004</c:v>
                </c:pt>
                <c:pt idx="1736">
                  <c:v>-5.8603290000000001</c:v>
                </c:pt>
                <c:pt idx="1737">
                  <c:v>-5.8055310000000002</c:v>
                </c:pt>
                <c:pt idx="1738">
                  <c:v>-5.8023579999999999</c:v>
                </c:pt>
                <c:pt idx="1739">
                  <c:v>-5.8084389999999999</c:v>
                </c:pt>
                <c:pt idx="1740">
                  <c:v>-5.8493909999999998</c:v>
                </c:pt>
                <c:pt idx="1741">
                  <c:v>-5.7925209999999998</c:v>
                </c:pt>
                <c:pt idx="1742">
                  <c:v>-5.7886519999999999</c:v>
                </c:pt>
                <c:pt idx="1743">
                  <c:v>-5.8285330000000002</c:v>
                </c:pt>
                <c:pt idx="1744">
                  <c:v>-5.755566</c:v>
                </c:pt>
                <c:pt idx="1745">
                  <c:v>-5.7615179999999997</c:v>
                </c:pt>
                <c:pt idx="1746">
                  <c:v>-5.7853289999999999</c:v>
                </c:pt>
                <c:pt idx="1747">
                  <c:v>-5.7900669999999996</c:v>
                </c:pt>
                <c:pt idx="1748">
                  <c:v>-5.7737829999999999</c:v>
                </c:pt>
                <c:pt idx="1749">
                  <c:v>-5.7539290000000003</c:v>
                </c:pt>
                <c:pt idx="1750">
                  <c:v>-5.7870080000000002</c:v>
                </c:pt>
                <c:pt idx="1751">
                  <c:v>-5.7697349999999998</c:v>
                </c:pt>
                <c:pt idx="1752">
                  <c:v>-5.7535990000000004</c:v>
                </c:pt>
                <c:pt idx="1753">
                  <c:v>-5.704631</c:v>
                </c:pt>
                <c:pt idx="1754">
                  <c:v>-5.6440789999999996</c:v>
                </c:pt>
                <c:pt idx="1755">
                  <c:v>-5.6963840000000001</c:v>
                </c:pt>
                <c:pt idx="1756">
                  <c:v>-5.6730119999999999</c:v>
                </c:pt>
                <c:pt idx="1757">
                  <c:v>-5.7057320000000002</c:v>
                </c:pt>
                <c:pt idx="1758">
                  <c:v>-5.6399229999999996</c:v>
                </c:pt>
                <c:pt idx="1759">
                  <c:v>-5.6388689999999997</c:v>
                </c:pt>
                <c:pt idx="1760">
                  <c:v>-5.660355</c:v>
                </c:pt>
                <c:pt idx="1761">
                  <c:v>-5.638528</c:v>
                </c:pt>
                <c:pt idx="1762">
                  <c:v>-5.6341159999999997</c:v>
                </c:pt>
                <c:pt idx="1763">
                  <c:v>-5.6287469999999997</c:v>
                </c:pt>
                <c:pt idx="1764">
                  <c:v>-5.6744960000000004</c:v>
                </c:pt>
                <c:pt idx="1765">
                  <c:v>-5.6194360000000003</c:v>
                </c:pt>
                <c:pt idx="1766">
                  <c:v>-5.6085820000000002</c:v>
                </c:pt>
                <c:pt idx="1767">
                  <c:v>-5.6036359999999998</c:v>
                </c:pt>
                <c:pt idx="1768">
                  <c:v>-5.6017900000000003</c:v>
                </c:pt>
                <c:pt idx="1769">
                  <c:v>-5.6110100000000003</c:v>
                </c:pt>
                <c:pt idx="1770">
                  <c:v>-5.6336190000000004</c:v>
                </c:pt>
                <c:pt idx="1771">
                  <c:v>-5.6047209999999996</c:v>
                </c:pt>
                <c:pt idx="1772">
                  <c:v>-5.576994</c:v>
                </c:pt>
                <c:pt idx="1773">
                  <c:v>-5.5197560000000001</c:v>
                </c:pt>
                <c:pt idx="1774">
                  <c:v>-5.5083549999999999</c:v>
                </c:pt>
                <c:pt idx="1775">
                  <c:v>-5.5478019999999999</c:v>
                </c:pt>
                <c:pt idx="1776">
                  <c:v>-5.5844950000000004</c:v>
                </c:pt>
                <c:pt idx="1777">
                  <c:v>-5.5778449999999999</c:v>
                </c:pt>
                <c:pt idx="1778">
                  <c:v>-5.5758229999999998</c:v>
                </c:pt>
                <c:pt idx="1779">
                  <c:v>-5.5521229999999999</c:v>
                </c:pt>
                <c:pt idx="1780">
                  <c:v>-5.54833</c:v>
                </c:pt>
                <c:pt idx="1781">
                  <c:v>-5.5558969999999999</c:v>
                </c:pt>
                <c:pt idx="1782">
                  <c:v>-5.5728419999999996</c:v>
                </c:pt>
                <c:pt idx="1783">
                  <c:v>-5.554608</c:v>
                </c:pt>
                <c:pt idx="1784">
                  <c:v>-5.5824090000000002</c:v>
                </c:pt>
                <c:pt idx="1785">
                  <c:v>-5.5974870000000001</c:v>
                </c:pt>
                <c:pt idx="1786">
                  <c:v>-5.5939540000000001</c:v>
                </c:pt>
                <c:pt idx="1787">
                  <c:v>-5.604406</c:v>
                </c:pt>
                <c:pt idx="1788">
                  <c:v>-5.6097000000000001</c:v>
                </c:pt>
                <c:pt idx="1789">
                  <c:v>-5.6178160000000004</c:v>
                </c:pt>
                <c:pt idx="1790">
                  <c:v>-5.6122839999999998</c:v>
                </c:pt>
                <c:pt idx="1791">
                  <c:v>-5.5365929999999999</c:v>
                </c:pt>
                <c:pt idx="1792">
                  <c:v>-5.5720809999999998</c:v>
                </c:pt>
                <c:pt idx="1793">
                  <c:v>-5.5929650000000004</c:v>
                </c:pt>
                <c:pt idx="1794">
                  <c:v>-5.6244949999999996</c:v>
                </c:pt>
                <c:pt idx="1795">
                  <c:v>-5.6627970000000003</c:v>
                </c:pt>
                <c:pt idx="1796">
                  <c:v>-5.7092939999999999</c:v>
                </c:pt>
                <c:pt idx="1797">
                  <c:v>-5.7133719999999997</c:v>
                </c:pt>
                <c:pt idx="1798">
                  <c:v>-5.7002100000000002</c:v>
                </c:pt>
                <c:pt idx="1799">
                  <c:v>-5.759728</c:v>
                </c:pt>
                <c:pt idx="1800">
                  <c:v>-5.7451400000000001</c:v>
                </c:pt>
                <c:pt idx="1801">
                  <c:v>-5.7186529999999998</c:v>
                </c:pt>
                <c:pt idx="1802">
                  <c:v>-5.7524309999999996</c:v>
                </c:pt>
                <c:pt idx="1803">
                  <c:v>-5.7324039999999998</c:v>
                </c:pt>
                <c:pt idx="1804">
                  <c:v>-5.6927060000000003</c:v>
                </c:pt>
                <c:pt idx="1805">
                  <c:v>-5.7152839999999996</c:v>
                </c:pt>
                <c:pt idx="1806">
                  <c:v>-5.2692490000000003</c:v>
                </c:pt>
                <c:pt idx="1807">
                  <c:v>-5.5510469999999996</c:v>
                </c:pt>
                <c:pt idx="1808">
                  <c:v>-5.7461450000000003</c:v>
                </c:pt>
                <c:pt idx="1809">
                  <c:v>-5.8553439999999997</c:v>
                </c:pt>
                <c:pt idx="1810">
                  <c:v>-5.8484959999999999</c:v>
                </c:pt>
                <c:pt idx="1811">
                  <c:v>-5.7874420000000004</c:v>
                </c:pt>
                <c:pt idx="1812">
                  <c:v>-5.7549650000000003</c:v>
                </c:pt>
                <c:pt idx="1813">
                  <c:v>-5.7119710000000001</c:v>
                </c:pt>
                <c:pt idx="1814">
                  <c:v>-5.7718629999999997</c:v>
                </c:pt>
                <c:pt idx="1815">
                  <c:v>-5.8174619999999999</c:v>
                </c:pt>
                <c:pt idx="1816">
                  <c:v>-5.8966380000000003</c:v>
                </c:pt>
                <c:pt idx="1817">
                  <c:v>-5.834848</c:v>
                </c:pt>
                <c:pt idx="1818">
                  <c:v>-5.8172670000000002</c:v>
                </c:pt>
                <c:pt idx="1819">
                  <c:v>-5.8247660000000003</c:v>
                </c:pt>
                <c:pt idx="1820">
                  <c:v>-5.8398779999999997</c:v>
                </c:pt>
                <c:pt idx="1821">
                  <c:v>-5.8817459999999997</c:v>
                </c:pt>
                <c:pt idx="1822">
                  <c:v>-5.9119599999999997</c:v>
                </c:pt>
                <c:pt idx="1823">
                  <c:v>-5.9318150000000003</c:v>
                </c:pt>
                <c:pt idx="1824">
                  <c:v>-5.9654249999999998</c:v>
                </c:pt>
                <c:pt idx="1825">
                  <c:v>-6.0246779999999998</c:v>
                </c:pt>
                <c:pt idx="1826">
                  <c:v>-6.0357029999999998</c:v>
                </c:pt>
                <c:pt idx="1827">
                  <c:v>-6.0682130000000001</c:v>
                </c:pt>
                <c:pt idx="1828">
                  <c:v>-6.0762830000000001</c:v>
                </c:pt>
                <c:pt idx="1829">
                  <c:v>-6.1070890000000002</c:v>
                </c:pt>
                <c:pt idx="1830">
                  <c:v>-6.1012570000000004</c:v>
                </c:pt>
                <c:pt idx="1831">
                  <c:v>-6.153295</c:v>
                </c:pt>
                <c:pt idx="1832">
                  <c:v>-6.136984</c:v>
                </c:pt>
                <c:pt idx="1833">
                  <c:v>-6.1334569999999999</c:v>
                </c:pt>
                <c:pt idx="1834">
                  <c:v>-6.2091830000000003</c:v>
                </c:pt>
                <c:pt idx="1835">
                  <c:v>-6.2866920000000004</c:v>
                </c:pt>
                <c:pt idx="1836">
                  <c:v>-6.360328</c:v>
                </c:pt>
                <c:pt idx="1837">
                  <c:v>-6.382212</c:v>
                </c:pt>
                <c:pt idx="1838">
                  <c:v>-6.479527</c:v>
                </c:pt>
                <c:pt idx="1839">
                  <c:v>-6.4538089999999997</c:v>
                </c:pt>
                <c:pt idx="1840">
                  <c:v>-6.5003549999999999</c:v>
                </c:pt>
                <c:pt idx="1841">
                  <c:v>-6.5789790000000004</c:v>
                </c:pt>
                <c:pt idx="1842">
                  <c:v>-6.6317940000000002</c:v>
                </c:pt>
                <c:pt idx="1843">
                  <c:v>-6.6741760000000001</c:v>
                </c:pt>
                <c:pt idx="1844">
                  <c:v>-6.7112769999999999</c:v>
                </c:pt>
                <c:pt idx="1845">
                  <c:v>-6.8041780000000003</c:v>
                </c:pt>
                <c:pt idx="1846">
                  <c:v>-6.8368960000000003</c:v>
                </c:pt>
                <c:pt idx="1847">
                  <c:v>-6.9081710000000003</c:v>
                </c:pt>
                <c:pt idx="1848">
                  <c:v>-6.9392209999999999</c:v>
                </c:pt>
                <c:pt idx="1849">
                  <c:v>-6.9916840000000002</c:v>
                </c:pt>
                <c:pt idx="1850">
                  <c:v>-7.0378220000000002</c:v>
                </c:pt>
                <c:pt idx="1851">
                  <c:v>-7.0506070000000003</c:v>
                </c:pt>
                <c:pt idx="1852">
                  <c:v>-7.1432960000000003</c:v>
                </c:pt>
                <c:pt idx="1853">
                  <c:v>-7.1616010000000001</c:v>
                </c:pt>
                <c:pt idx="1854">
                  <c:v>-7.2351660000000004</c:v>
                </c:pt>
                <c:pt idx="1855">
                  <c:v>-7.2311069999999997</c:v>
                </c:pt>
                <c:pt idx="1856">
                  <c:v>-7.2590849999999998</c:v>
                </c:pt>
                <c:pt idx="1857">
                  <c:v>-7.3083080000000002</c:v>
                </c:pt>
                <c:pt idx="1858">
                  <c:v>-7.308414</c:v>
                </c:pt>
                <c:pt idx="1859">
                  <c:v>-7.3445200000000002</c:v>
                </c:pt>
                <c:pt idx="1860">
                  <c:v>-7.3549150000000001</c:v>
                </c:pt>
                <c:pt idx="1861">
                  <c:v>-7.3918679999999997</c:v>
                </c:pt>
                <c:pt idx="1862">
                  <c:v>-7.448448</c:v>
                </c:pt>
                <c:pt idx="1863">
                  <c:v>-7.4665800000000004</c:v>
                </c:pt>
                <c:pt idx="1864">
                  <c:v>-7.508216</c:v>
                </c:pt>
                <c:pt idx="1865">
                  <c:v>-7.5298030000000002</c:v>
                </c:pt>
                <c:pt idx="1866">
                  <c:v>-7.4852299999999996</c:v>
                </c:pt>
                <c:pt idx="1867">
                  <c:v>-7.4875809999999996</c:v>
                </c:pt>
                <c:pt idx="1868">
                  <c:v>-7.5271299999999997</c:v>
                </c:pt>
                <c:pt idx="1869">
                  <c:v>-7.5546620000000004</c:v>
                </c:pt>
                <c:pt idx="1870">
                  <c:v>-7.5961559999999997</c:v>
                </c:pt>
                <c:pt idx="1871">
                  <c:v>-7.6511750000000003</c:v>
                </c:pt>
                <c:pt idx="1872">
                  <c:v>-7.6458190000000004</c:v>
                </c:pt>
                <c:pt idx="1873">
                  <c:v>-7.7185069999999998</c:v>
                </c:pt>
                <c:pt idx="1874">
                  <c:v>-7.7263640000000002</c:v>
                </c:pt>
                <c:pt idx="1875">
                  <c:v>-7.7835159999999997</c:v>
                </c:pt>
                <c:pt idx="1876">
                  <c:v>-7.8057980000000002</c:v>
                </c:pt>
                <c:pt idx="1877">
                  <c:v>-7.8311120000000001</c:v>
                </c:pt>
                <c:pt idx="1878">
                  <c:v>-7.8704929999999997</c:v>
                </c:pt>
                <c:pt idx="1879">
                  <c:v>-7.880782</c:v>
                </c:pt>
                <c:pt idx="1880">
                  <c:v>-7.9114459999999998</c:v>
                </c:pt>
                <c:pt idx="1881">
                  <c:v>-7.904293</c:v>
                </c:pt>
                <c:pt idx="1882">
                  <c:v>-7.9345850000000002</c:v>
                </c:pt>
                <c:pt idx="1883">
                  <c:v>-8.0114389999999993</c:v>
                </c:pt>
                <c:pt idx="1884">
                  <c:v>-8.0328180000000007</c:v>
                </c:pt>
                <c:pt idx="1885">
                  <c:v>-8.057131</c:v>
                </c:pt>
                <c:pt idx="1886">
                  <c:v>-8.0549470000000003</c:v>
                </c:pt>
                <c:pt idx="1887">
                  <c:v>-8.1214480000000009</c:v>
                </c:pt>
                <c:pt idx="1888">
                  <c:v>-8.1295190000000002</c:v>
                </c:pt>
                <c:pt idx="1889">
                  <c:v>-8.1196190000000001</c:v>
                </c:pt>
                <c:pt idx="1890">
                  <c:v>-8.0853370000000009</c:v>
                </c:pt>
                <c:pt idx="1891">
                  <c:v>-8.142118</c:v>
                </c:pt>
                <c:pt idx="1892">
                  <c:v>-8.1823999999999995</c:v>
                </c:pt>
                <c:pt idx="1893">
                  <c:v>-8.2232219999999998</c:v>
                </c:pt>
                <c:pt idx="1894">
                  <c:v>-8.2655809999999992</c:v>
                </c:pt>
                <c:pt idx="1895">
                  <c:v>-8.2792949999999994</c:v>
                </c:pt>
                <c:pt idx="1896">
                  <c:v>-8.3340099999999993</c:v>
                </c:pt>
                <c:pt idx="1897">
                  <c:v>-8.3465500000000006</c:v>
                </c:pt>
                <c:pt idx="1898">
                  <c:v>-8.3634160000000008</c:v>
                </c:pt>
                <c:pt idx="1899">
                  <c:v>-8.3762170000000005</c:v>
                </c:pt>
                <c:pt idx="1900">
                  <c:v>-8.4127279999999995</c:v>
                </c:pt>
                <c:pt idx="1901">
                  <c:v>-8.4516419999999997</c:v>
                </c:pt>
                <c:pt idx="1902">
                  <c:v>-8.4986859999999993</c:v>
                </c:pt>
                <c:pt idx="1903">
                  <c:v>-8.5387970000000006</c:v>
                </c:pt>
                <c:pt idx="1904">
                  <c:v>-8.5708470000000005</c:v>
                </c:pt>
                <c:pt idx="1905">
                  <c:v>-8.5997939999999993</c:v>
                </c:pt>
                <c:pt idx="1906">
                  <c:v>-8.6369070000000008</c:v>
                </c:pt>
                <c:pt idx="1907">
                  <c:v>-8.6840130000000002</c:v>
                </c:pt>
                <c:pt idx="1908">
                  <c:v>-8.7154489999999996</c:v>
                </c:pt>
                <c:pt idx="1909">
                  <c:v>-8.7484029999999997</c:v>
                </c:pt>
                <c:pt idx="1910">
                  <c:v>-8.7973979999999994</c:v>
                </c:pt>
                <c:pt idx="1911">
                  <c:v>-8.8468870000000006</c:v>
                </c:pt>
                <c:pt idx="1912">
                  <c:v>-8.9597029999999993</c:v>
                </c:pt>
                <c:pt idx="1913">
                  <c:v>-8.9868559999999995</c:v>
                </c:pt>
                <c:pt idx="1914">
                  <c:v>-9.0218849999999993</c:v>
                </c:pt>
                <c:pt idx="1915">
                  <c:v>-9.0717560000000006</c:v>
                </c:pt>
                <c:pt idx="1916">
                  <c:v>-9.1611550000000008</c:v>
                </c:pt>
                <c:pt idx="1917">
                  <c:v>-9.2047950000000007</c:v>
                </c:pt>
                <c:pt idx="1918">
                  <c:v>-9.2751059999999992</c:v>
                </c:pt>
                <c:pt idx="1919">
                  <c:v>-9.323582</c:v>
                </c:pt>
                <c:pt idx="1920">
                  <c:v>-9.374727</c:v>
                </c:pt>
                <c:pt idx="1921">
                  <c:v>-9.4067760000000007</c:v>
                </c:pt>
                <c:pt idx="1922">
                  <c:v>-9.4998889999999996</c:v>
                </c:pt>
                <c:pt idx="1923">
                  <c:v>-9.5433979999999998</c:v>
                </c:pt>
                <c:pt idx="1924">
                  <c:v>-6.8555840000000003</c:v>
                </c:pt>
                <c:pt idx="1925">
                  <c:v>-0.60816000000000003</c:v>
                </c:pt>
                <c:pt idx="1926">
                  <c:v>-9.9249999999999998E-3</c:v>
                </c:pt>
                <c:pt idx="1927">
                  <c:v>4.4450999999999997E-2</c:v>
                </c:pt>
                <c:pt idx="1928">
                  <c:v>0.14271500000000001</c:v>
                </c:pt>
                <c:pt idx="1929">
                  <c:v>0.18848799999999999</c:v>
                </c:pt>
                <c:pt idx="1930">
                  <c:v>0.211309</c:v>
                </c:pt>
                <c:pt idx="1931">
                  <c:v>0.228662</c:v>
                </c:pt>
                <c:pt idx="1932">
                  <c:v>0.24635000000000001</c:v>
                </c:pt>
                <c:pt idx="1933">
                  <c:v>0.248142</c:v>
                </c:pt>
                <c:pt idx="1934">
                  <c:v>0.26636100000000001</c:v>
                </c:pt>
                <c:pt idx="1935">
                  <c:v>0.89771400000000001</c:v>
                </c:pt>
                <c:pt idx="1936">
                  <c:v>2.2419639999999998</c:v>
                </c:pt>
                <c:pt idx="1937">
                  <c:v>4.8185690000000001</c:v>
                </c:pt>
                <c:pt idx="1938">
                  <c:v>7.4884040000000001</c:v>
                </c:pt>
                <c:pt idx="1939">
                  <c:v>9.0006920000000008</c:v>
                </c:pt>
                <c:pt idx="1940">
                  <c:v>9.7439560000000007</c:v>
                </c:pt>
                <c:pt idx="1941">
                  <c:v>10.275762</c:v>
                </c:pt>
                <c:pt idx="1942">
                  <c:v>8.8935180000000003</c:v>
                </c:pt>
                <c:pt idx="1943">
                  <c:v>8.6561470000000007</c:v>
                </c:pt>
                <c:pt idx="1944">
                  <c:v>5.4268400000000003</c:v>
                </c:pt>
                <c:pt idx="1945">
                  <c:v>3.3810889999999998</c:v>
                </c:pt>
                <c:pt idx="1946">
                  <c:v>1.9052960000000001</c:v>
                </c:pt>
                <c:pt idx="1947">
                  <c:v>0.81819600000000003</c:v>
                </c:pt>
                <c:pt idx="1948">
                  <c:v>7.9667000000000002E-2</c:v>
                </c:pt>
                <c:pt idx="1949">
                  <c:v>-1.174426</c:v>
                </c:pt>
                <c:pt idx="1950">
                  <c:v>-3.2734299999999998</c:v>
                </c:pt>
                <c:pt idx="1951">
                  <c:v>-2.8477990000000002</c:v>
                </c:pt>
                <c:pt idx="1952">
                  <c:v>-4.2944380000000004</c:v>
                </c:pt>
                <c:pt idx="1953">
                  <c:v>-5.1156790000000001</c:v>
                </c:pt>
                <c:pt idx="1954">
                  <c:v>-5.3455469999999998</c:v>
                </c:pt>
                <c:pt idx="1955">
                  <c:v>-5.5541619999999998</c:v>
                </c:pt>
                <c:pt idx="1956">
                  <c:v>-5.6896069999999996</c:v>
                </c:pt>
                <c:pt idx="1957">
                  <c:v>-5.7278390000000003</c:v>
                </c:pt>
                <c:pt idx="1958">
                  <c:v>-5.6724930000000002</c:v>
                </c:pt>
                <c:pt idx="1959">
                  <c:v>-5.5793290000000004</c:v>
                </c:pt>
                <c:pt idx="1960">
                  <c:v>-5.5681159999999998</c:v>
                </c:pt>
                <c:pt idx="1961">
                  <c:v>-5.6135710000000003</c:v>
                </c:pt>
                <c:pt idx="1962">
                  <c:v>-5.6942620000000002</c:v>
                </c:pt>
                <c:pt idx="1963">
                  <c:v>-5.7682010000000004</c:v>
                </c:pt>
                <c:pt idx="1964">
                  <c:v>-5.7468659999999998</c:v>
                </c:pt>
                <c:pt idx="1965">
                  <c:v>-5.7918409999999998</c:v>
                </c:pt>
                <c:pt idx="1966">
                  <c:v>-5.7711769999999998</c:v>
                </c:pt>
                <c:pt idx="1967">
                  <c:v>-5.7957400000000003</c:v>
                </c:pt>
                <c:pt idx="1968">
                  <c:v>-5.8244749999999996</c:v>
                </c:pt>
                <c:pt idx="1969">
                  <c:v>-5.8287870000000002</c:v>
                </c:pt>
                <c:pt idx="1970">
                  <c:v>-5.8685700000000001</c:v>
                </c:pt>
                <c:pt idx="1971">
                  <c:v>-5.9158949999999999</c:v>
                </c:pt>
                <c:pt idx="1972">
                  <c:v>-5.8501899999999996</c:v>
                </c:pt>
                <c:pt idx="1973">
                  <c:v>-5.8818809999999999</c:v>
                </c:pt>
                <c:pt idx="1974">
                  <c:v>-5.8884590000000001</c:v>
                </c:pt>
                <c:pt idx="1975">
                  <c:v>-5.8684609999999999</c:v>
                </c:pt>
                <c:pt idx="1976">
                  <c:v>-5.8560309999999998</c:v>
                </c:pt>
                <c:pt idx="1977">
                  <c:v>-5.883928</c:v>
                </c:pt>
                <c:pt idx="1978">
                  <c:v>-5.9101229999999996</c:v>
                </c:pt>
                <c:pt idx="1979">
                  <c:v>-5.898765</c:v>
                </c:pt>
                <c:pt idx="1980">
                  <c:v>-5.8783669999999999</c:v>
                </c:pt>
                <c:pt idx="1981">
                  <c:v>-5.88232</c:v>
                </c:pt>
                <c:pt idx="1982">
                  <c:v>-5.9262959999999998</c:v>
                </c:pt>
                <c:pt idx="1983">
                  <c:v>-5.9374589999999996</c:v>
                </c:pt>
                <c:pt idx="1984">
                  <c:v>-5.9057909999999998</c:v>
                </c:pt>
                <c:pt idx="1985">
                  <c:v>-5.9157209999999996</c:v>
                </c:pt>
                <c:pt idx="1986">
                  <c:v>-5.9119320000000002</c:v>
                </c:pt>
                <c:pt idx="1987">
                  <c:v>-5.8425520000000004</c:v>
                </c:pt>
                <c:pt idx="1988">
                  <c:v>-5.8829890000000002</c:v>
                </c:pt>
                <c:pt idx="1989">
                  <c:v>-5.9206979999999998</c:v>
                </c:pt>
                <c:pt idx="1990">
                  <c:v>-5.8587400000000001</c:v>
                </c:pt>
                <c:pt idx="1991">
                  <c:v>-5.828945</c:v>
                </c:pt>
                <c:pt idx="1992">
                  <c:v>-5.8472710000000001</c:v>
                </c:pt>
                <c:pt idx="1993">
                  <c:v>-5.7943959999999999</c:v>
                </c:pt>
                <c:pt idx="1994">
                  <c:v>-5.7946200000000001</c:v>
                </c:pt>
                <c:pt idx="1995">
                  <c:v>-5.7822509999999996</c:v>
                </c:pt>
                <c:pt idx="1996">
                  <c:v>-5.8141790000000002</c:v>
                </c:pt>
                <c:pt idx="1997">
                  <c:v>-5.8192950000000003</c:v>
                </c:pt>
                <c:pt idx="1998">
                  <c:v>-5.8140029999999996</c:v>
                </c:pt>
                <c:pt idx="1999">
                  <c:v>-5.8907109999999996</c:v>
                </c:pt>
                <c:pt idx="2000">
                  <c:v>-5.9553989999999999</c:v>
                </c:pt>
                <c:pt idx="2001">
                  <c:v>-6.0015520000000002</c:v>
                </c:pt>
                <c:pt idx="2002">
                  <c:v>-6.0364370000000003</c:v>
                </c:pt>
                <c:pt idx="2003">
                  <c:v>-6.1266280000000002</c:v>
                </c:pt>
                <c:pt idx="2004">
                  <c:v>-6.1913790000000004</c:v>
                </c:pt>
                <c:pt idx="2005">
                  <c:v>-6.2594719999999997</c:v>
                </c:pt>
                <c:pt idx="2006">
                  <c:v>-6.3188769999999996</c:v>
                </c:pt>
                <c:pt idx="2007">
                  <c:v>-6.3435360000000003</c:v>
                </c:pt>
                <c:pt idx="2008">
                  <c:v>-6.3704190000000001</c:v>
                </c:pt>
                <c:pt idx="2009">
                  <c:v>-6.3670450000000001</c:v>
                </c:pt>
                <c:pt idx="2010">
                  <c:v>-6.3740899999999998</c:v>
                </c:pt>
                <c:pt idx="2011">
                  <c:v>-6.4130039999999999</c:v>
                </c:pt>
                <c:pt idx="2012">
                  <c:v>-6.4647290000000002</c:v>
                </c:pt>
                <c:pt idx="2013">
                  <c:v>-6.4843060000000001</c:v>
                </c:pt>
                <c:pt idx="2014">
                  <c:v>-6.534446</c:v>
                </c:pt>
                <c:pt idx="2015">
                  <c:v>-6.5062850000000001</c:v>
                </c:pt>
                <c:pt idx="2016">
                  <c:v>-6.5505909999999998</c:v>
                </c:pt>
                <c:pt idx="2017">
                  <c:v>-6.616555</c:v>
                </c:pt>
                <c:pt idx="2018">
                  <c:v>-6.6393930000000001</c:v>
                </c:pt>
                <c:pt idx="2019">
                  <c:v>-6.6708629999999998</c:v>
                </c:pt>
                <c:pt idx="2020">
                  <c:v>-6.650989</c:v>
                </c:pt>
                <c:pt idx="2021">
                  <c:v>-6.6720220000000001</c:v>
                </c:pt>
                <c:pt idx="2022">
                  <c:v>-6.6917879999999998</c:v>
                </c:pt>
                <c:pt idx="2023">
                  <c:v>-6.5997570000000003</c:v>
                </c:pt>
                <c:pt idx="2024">
                  <c:v>-6.5713340000000002</c:v>
                </c:pt>
                <c:pt idx="2025">
                  <c:v>-6.6126509999999996</c:v>
                </c:pt>
                <c:pt idx="2026">
                  <c:v>-6.6445920000000003</c:v>
                </c:pt>
                <c:pt idx="2027">
                  <c:v>-6.7110390000000004</c:v>
                </c:pt>
                <c:pt idx="2028">
                  <c:v>-6.6730450000000001</c:v>
                </c:pt>
                <c:pt idx="2029">
                  <c:v>-6.7447470000000003</c:v>
                </c:pt>
                <c:pt idx="2030">
                  <c:v>-6.7370960000000002</c:v>
                </c:pt>
                <c:pt idx="2031">
                  <c:v>-6.7419979999999997</c:v>
                </c:pt>
                <c:pt idx="2032">
                  <c:v>-6.7845639999999996</c:v>
                </c:pt>
                <c:pt idx="2033">
                  <c:v>-6.7920350000000003</c:v>
                </c:pt>
                <c:pt idx="2034">
                  <c:v>-6.7573689999999997</c:v>
                </c:pt>
                <c:pt idx="2035">
                  <c:v>-6.7485299999999997</c:v>
                </c:pt>
                <c:pt idx="2036">
                  <c:v>-6.774133</c:v>
                </c:pt>
                <c:pt idx="2037">
                  <c:v>-6.7609810000000001</c:v>
                </c:pt>
                <c:pt idx="2038">
                  <c:v>-6.7786330000000001</c:v>
                </c:pt>
                <c:pt idx="2039">
                  <c:v>-6.7457060000000002</c:v>
                </c:pt>
                <c:pt idx="2040">
                  <c:v>-6.75082</c:v>
                </c:pt>
                <c:pt idx="2041">
                  <c:v>-6.718318</c:v>
                </c:pt>
                <c:pt idx="2042">
                  <c:v>-6.780932</c:v>
                </c:pt>
                <c:pt idx="2043">
                  <c:v>-6.8027290000000002</c:v>
                </c:pt>
                <c:pt idx="2044">
                  <c:v>-6.7539110000000004</c:v>
                </c:pt>
                <c:pt idx="2045">
                  <c:v>-6.7623559999999996</c:v>
                </c:pt>
                <c:pt idx="2046">
                  <c:v>-6.755547</c:v>
                </c:pt>
                <c:pt idx="2047">
                  <c:v>-6.6590100000000003</c:v>
                </c:pt>
                <c:pt idx="2048">
                  <c:v>-6.6880369999999996</c:v>
                </c:pt>
                <c:pt idx="2049">
                  <c:v>-6.705991</c:v>
                </c:pt>
                <c:pt idx="2050">
                  <c:v>-6.7455249999999998</c:v>
                </c:pt>
                <c:pt idx="2051">
                  <c:v>-6.76166</c:v>
                </c:pt>
                <c:pt idx="2052">
                  <c:v>-6.775404</c:v>
                </c:pt>
                <c:pt idx="2053">
                  <c:v>-6.7776990000000001</c:v>
                </c:pt>
                <c:pt idx="2054">
                  <c:v>-6.7880120000000002</c:v>
                </c:pt>
                <c:pt idx="2055">
                  <c:v>-6.8276810000000001</c:v>
                </c:pt>
                <c:pt idx="2056">
                  <c:v>-6.8068470000000003</c:v>
                </c:pt>
                <c:pt idx="2057">
                  <c:v>-6.8531370000000003</c:v>
                </c:pt>
                <c:pt idx="2058">
                  <c:v>-6.878463</c:v>
                </c:pt>
                <c:pt idx="2059">
                  <c:v>-6.8942420000000002</c:v>
                </c:pt>
                <c:pt idx="2060">
                  <c:v>-6.8773720000000003</c:v>
                </c:pt>
                <c:pt idx="2061">
                  <c:v>-6.8647</c:v>
                </c:pt>
                <c:pt idx="2062">
                  <c:v>-6.8742470000000004</c:v>
                </c:pt>
                <c:pt idx="2063">
                  <c:v>-6.8978799999999998</c:v>
                </c:pt>
                <c:pt idx="2064">
                  <c:v>-6.9006780000000001</c:v>
                </c:pt>
                <c:pt idx="2065">
                  <c:v>-6.9290760000000002</c:v>
                </c:pt>
                <c:pt idx="2066">
                  <c:v>-6.928553</c:v>
                </c:pt>
                <c:pt idx="2067">
                  <c:v>-6.9643740000000003</c:v>
                </c:pt>
                <c:pt idx="2068">
                  <c:v>-6.9779229999999997</c:v>
                </c:pt>
                <c:pt idx="2069">
                  <c:v>-6.9437049999999996</c:v>
                </c:pt>
                <c:pt idx="2070">
                  <c:v>-6.8867969999999996</c:v>
                </c:pt>
                <c:pt idx="2071">
                  <c:v>-6.9094030000000002</c:v>
                </c:pt>
                <c:pt idx="2072">
                  <c:v>-6.9279099999999998</c:v>
                </c:pt>
                <c:pt idx="2073">
                  <c:v>-6.9715530000000001</c:v>
                </c:pt>
                <c:pt idx="2074">
                  <c:v>-6.9645510000000002</c:v>
                </c:pt>
                <c:pt idx="2075">
                  <c:v>-6.9979459999999998</c:v>
                </c:pt>
                <c:pt idx="2076">
                  <c:v>-7.030545</c:v>
                </c:pt>
                <c:pt idx="2077">
                  <c:v>-7.0488920000000004</c:v>
                </c:pt>
                <c:pt idx="2078">
                  <c:v>-7.0732749999999998</c:v>
                </c:pt>
                <c:pt idx="2079">
                  <c:v>-7.0931850000000001</c:v>
                </c:pt>
                <c:pt idx="2080">
                  <c:v>-7.1414629999999999</c:v>
                </c:pt>
                <c:pt idx="2081">
                  <c:v>-7.1272779999999996</c:v>
                </c:pt>
                <c:pt idx="2082">
                  <c:v>-7.1346579999999999</c:v>
                </c:pt>
                <c:pt idx="2083">
                  <c:v>-7.1506800000000004</c:v>
                </c:pt>
                <c:pt idx="2084">
                  <c:v>-7.179837</c:v>
                </c:pt>
                <c:pt idx="2085">
                  <c:v>-7.2395319999999996</c:v>
                </c:pt>
                <c:pt idx="2086">
                  <c:v>-7.2364930000000003</c:v>
                </c:pt>
                <c:pt idx="2087">
                  <c:v>-7.2704259999999996</c:v>
                </c:pt>
                <c:pt idx="2088">
                  <c:v>-7.3051079999999997</c:v>
                </c:pt>
                <c:pt idx="2089">
                  <c:v>-7.3534509999999997</c:v>
                </c:pt>
                <c:pt idx="2090">
                  <c:v>-7.3544989999999997</c:v>
                </c:pt>
                <c:pt idx="2091">
                  <c:v>-7.3506939999999998</c:v>
                </c:pt>
                <c:pt idx="2092">
                  <c:v>-7.4074109999999997</c:v>
                </c:pt>
                <c:pt idx="2093">
                  <c:v>-7.4085559999999999</c:v>
                </c:pt>
                <c:pt idx="2094">
                  <c:v>-7.454434</c:v>
                </c:pt>
                <c:pt idx="2095">
                  <c:v>-7.4955749999999997</c:v>
                </c:pt>
                <c:pt idx="2096">
                  <c:v>-7.5309049999999997</c:v>
                </c:pt>
                <c:pt idx="2097">
                  <c:v>-7.5441010000000004</c:v>
                </c:pt>
                <c:pt idx="2098">
                  <c:v>-7.5785369999999999</c:v>
                </c:pt>
                <c:pt idx="2099">
                  <c:v>-7.6244779999999999</c:v>
                </c:pt>
                <c:pt idx="2100">
                  <c:v>-7.635427</c:v>
                </c:pt>
                <c:pt idx="2101">
                  <c:v>-7.5906770000000003</c:v>
                </c:pt>
                <c:pt idx="2102">
                  <c:v>-7.6392879999999996</c:v>
                </c:pt>
                <c:pt idx="2103">
                  <c:v>-7.6668380000000003</c:v>
                </c:pt>
                <c:pt idx="2104">
                  <c:v>-7.7523790000000004</c:v>
                </c:pt>
                <c:pt idx="2105">
                  <c:v>-7.7686250000000001</c:v>
                </c:pt>
                <c:pt idx="2106">
                  <c:v>-7.8582270000000003</c:v>
                </c:pt>
                <c:pt idx="2107">
                  <c:v>-7.8684599999999998</c:v>
                </c:pt>
                <c:pt idx="2108">
                  <c:v>-7.9257540000000004</c:v>
                </c:pt>
                <c:pt idx="2109">
                  <c:v>-7.9839500000000001</c:v>
                </c:pt>
                <c:pt idx="2110">
                  <c:v>-8.0072109999999999</c:v>
                </c:pt>
                <c:pt idx="2111">
                  <c:v>-8.0733099999999993</c:v>
                </c:pt>
                <c:pt idx="2112">
                  <c:v>-8.1055430000000008</c:v>
                </c:pt>
                <c:pt idx="2113">
                  <c:v>-8.147907</c:v>
                </c:pt>
                <c:pt idx="2114">
                  <c:v>-8.1623020000000004</c:v>
                </c:pt>
                <c:pt idx="2115">
                  <c:v>-8.2452860000000001</c:v>
                </c:pt>
                <c:pt idx="2116">
                  <c:v>-8.3091469999999994</c:v>
                </c:pt>
                <c:pt idx="2117">
                  <c:v>-8.3344769999999997</c:v>
                </c:pt>
                <c:pt idx="2118">
                  <c:v>-8.3978110000000008</c:v>
                </c:pt>
                <c:pt idx="2119">
                  <c:v>-8.4346999999999994</c:v>
                </c:pt>
                <c:pt idx="2120">
                  <c:v>-8.5095220000000005</c:v>
                </c:pt>
                <c:pt idx="2121">
                  <c:v>-8.5343060000000008</c:v>
                </c:pt>
                <c:pt idx="2122">
                  <c:v>-8.5971770000000003</c:v>
                </c:pt>
                <c:pt idx="2123">
                  <c:v>-8.6727270000000001</c:v>
                </c:pt>
                <c:pt idx="2124">
                  <c:v>-8.7270909999999997</c:v>
                </c:pt>
                <c:pt idx="2125">
                  <c:v>-8.7382670000000005</c:v>
                </c:pt>
                <c:pt idx="2126">
                  <c:v>-8.7923439999999999</c:v>
                </c:pt>
                <c:pt idx="2127">
                  <c:v>-8.8462320000000005</c:v>
                </c:pt>
                <c:pt idx="2128">
                  <c:v>-8.8616060000000001</c:v>
                </c:pt>
                <c:pt idx="2129">
                  <c:v>-8.9715229999999995</c:v>
                </c:pt>
                <c:pt idx="2130">
                  <c:v>-8.9777170000000002</c:v>
                </c:pt>
                <c:pt idx="2131">
                  <c:v>-9.0683430000000005</c:v>
                </c:pt>
                <c:pt idx="2132">
                  <c:v>-9.0608909999999998</c:v>
                </c:pt>
                <c:pt idx="2133">
                  <c:v>-9.1396660000000001</c:v>
                </c:pt>
                <c:pt idx="2134">
                  <c:v>-9.2248450000000002</c:v>
                </c:pt>
                <c:pt idx="2135">
                  <c:v>-9.2668599999999994</c:v>
                </c:pt>
                <c:pt idx="2136">
                  <c:v>-9.383953</c:v>
                </c:pt>
                <c:pt idx="2137">
                  <c:v>-9.3959379999999992</c:v>
                </c:pt>
                <c:pt idx="2138">
                  <c:v>-9.4645960000000002</c:v>
                </c:pt>
                <c:pt idx="2139">
                  <c:v>-9.4833379999999998</c:v>
                </c:pt>
                <c:pt idx="2140">
                  <c:v>-9.5959219999999998</c:v>
                </c:pt>
                <c:pt idx="2141">
                  <c:v>-9.6709420000000001</c:v>
                </c:pt>
                <c:pt idx="2142">
                  <c:v>-9.7879769999999997</c:v>
                </c:pt>
                <c:pt idx="2143">
                  <c:v>-9.8135069999999995</c:v>
                </c:pt>
                <c:pt idx="2144">
                  <c:v>-9.9328719999999997</c:v>
                </c:pt>
                <c:pt idx="2145">
                  <c:v>-9.9517930000000003</c:v>
                </c:pt>
                <c:pt idx="2146">
                  <c:v>-10.017341</c:v>
                </c:pt>
                <c:pt idx="2147">
                  <c:v>-10.090266</c:v>
                </c:pt>
                <c:pt idx="2148">
                  <c:v>-10.217784</c:v>
                </c:pt>
                <c:pt idx="2149">
                  <c:v>-10.249331</c:v>
                </c:pt>
                <c:pt idx="2150">
                  <c:v>-10.341620000000001</c:v>
                </c:pt>
                <c:pt idx="2151">
                  <c:v>-10.456929000000001</c:v>
                </c:pt>
                <c:pt idx="2152">
                  <c:v>-10.517334999999999</c:v>
                </c:pt>
                <c:pt idx="2153">
                  <c:v>-10.618404999999999</c:v>
                </c:pt>
                <c:pt idx="2154">
                  <c:v>-10.714921</c:v>
                </c:pt>
                <c:pt idx="2155">
                  <c:v>-10.770735999999999</c:v>
                </c:pt>
                <c:pt idx="2156">
                  <c:v>-10.883730999999999</c:v>
                </c:pt>
                <c:pt idx="2157">
                  <c:v>-11.033497000000001</c:v>
                </c:pt>
                <c:pt idx="2158">
                  <c:v>-11.109401999999999</c:v>
                </c:pt>
                <c:pt idx="2159">
                  <c:v>-11.237368999999999</c:v>
                </c:pt>
                <c:pt idx="2160">
                  <c:v>-11.338742</c:v>
                </c:pt>
                <c:pt idx="2161">
                  <c:v>-11.411331000000001</c:v>
                </c:pt>
                <c:pt idx="2162">
                  <c:v>-11.512615</c:v>
                </c:pt>
                <c:pt idx="2163">
                  <c:v>-11.668049999999999</c:v>
                </c:pt>
                <c:pt idx="2164">
                  <c:v>-11.826736</c:v>
                </c:pt>
                <c:pt idx="2165">
                  <c:v>-2.4433850000000001</c:v>
                </c:pt>
                <c:pt idx="2166">
                  <c:v>-0.75429900000000005</c:v>
                </c:pt>
                <c:pt idx="2167">
                  <c:v>-1.7364999999999998E-2</c:v>
                </c:pt>
                <c:pt idx="2168">
                  <c:v>8.9446999999999999E-2</c:v>
                </c:pt>
                <c:pt idx="2169">
                  <c:v>0.13458600000000001</c:v>
                </c:pt>
                <c:pt idx="2170">
                  <c:v>0.15526100000000001</c:v>
                </c:pt>
                <c:pt idx="2171">
                  <c:v>0.15646199999999999</c:v>
                </c:pt>
                <c:pt idx="2172">
                  <c:v>0.20904400000000001</c:v>
                </c:pt>
                <c:pt idx="2173">
                  <c:v>0.189503</c:v>
                </c:pt>
                <c:pt idx="2174">
                  <c:v>0.20713200000000001</c:v>
                </c:pt>
                <c:pt idx="2175">
                  <c:v>0.22150700000000001</c:v>
                </c:pt>
                <c:pt idx="2176">
                  <c:v>0.232985</c:v>
                </c:pt>
                <c:pt idx="2177">
                  <c:v>0.25628800000000002</c:v>
                </c:pt>
                <c:pt idx="2178">
                  <c:v>0.87314499999999995</c:v>
                </c:pt>
                <c:pt idx="2179">
                  <c:v>1.655233</c:v>
                </c:pt>
                <c:pt idx="2180">
                  <c:v>3.5235069999999999</c:v>
                </c:pt>
                <c:pt idx="2181">
                  <c:v>5.8784159999999996</c:v>
                </c:pt>
                <c:pt idx="2182">
                  <c:v>7.0451629999999996</c:v>
                </c:pt>
                <c:pt idx="2183">
                  <c:v>5.9630200000000002</c:v>
                </c:pt>
                <c:pt idx="2184">
                  <c:v>3.7040299999999999</c:v>
                </c:pt>
                <c:pt idx="2185">
                  <c:v>7.5678999999999996E-2</c:v>
                </c:pt>
                <c:pt idx="2186">
                  <c:v>-1.0728880000000001</c:v>
                </c:pt>
                <c:pt idx="2187">
                  <c:v>-1.5067889999999999</c:v>
                </c:pt>
                <c:pt idx="2188">
                  <c:v>-2.2772009999999998</c:v>
                </c:pt>
                <c:pt idx="2189">
                  <c:v>-3.1432699999999998</c:v>
                </c:pt>
                <c:pt idx="2190">
                  <c:v>-5.3254029999999997</c:v>
                </c:pt>
                <c:pt idx="2191">
                  <c:v>-5.5344920000000002</c:v>
                </c:pt>
                <c:pt idx="2192">
                  <c:v>-6.0920079999999999</c:v>
                </c:pt>
                <c:pt idx="2193">
                  <c:v>-5.9002650000000001</c:v>
                </c:pt>
                <c:pt idx="2194">
                  <c:v>-5.7955100000000002</c:v>
                </c:pt>
                <c:pt idx="2195">
                  <c:v>-5.967168</c:v>
                </c:pt>
                <c:pt idx="2196">
                  <c:v>-6.0783810000000003</c:v>
                </c:pt>
                <c:pt idx="2197">
                  <c:v>-6.1509720000000003</c:v>
                </c:pt>
                <c:pt idx="2198">
                  <c:v>-6.1019759999999996</c:v>
                </c:pt>
                <c:pt idx="2199">
                  <c:v>-5.9807680000000003</c:v>
                </c:pt>
                <c:pt idx="2200">
                  <c:v>-5.9007959999999997</c:v>
                </c:pt>
                <c:pt idx="2201">
                  <c:v>-5.8951390000000004</c:v>
                </c:pt>
                <c:pt idx="2202">
                  <c:v>-5.9757850000000001</c:v>
                </c:pt>
                <c:pt idx="2203">
                  <c:v>-6.0163640000000003</c:v>
                </c:pt>
                <c:pt idx="2204">
                  <c:v>-6.0789210000000002</c:v>
                </c:pt>
                <c:pt idx="2205">
                  <c:v>-6.110627</c:v>
                </c:pt>
                <c:pt idx="2206">
                  <c:v>-6.0716859999999997</c:v>
                </c:pt>
                <c:pt idx="2207">
                  <c:v>-6.0308149999999996</c:v>
                </c:pt>
                <c:pt idx="2208">
                  <c:v>-6.0335200000000002</c:v>
                </c:pt>
                <c:pt idx="2209">
                  <c:v>-6.0478730000000001</c:v>
                </c:pt>
                <c:pt idx="2210">
                  <c:v>-6.0771509999999997</c:v>
                </c:pt>
                <c:pt idx="2211">
                  <c:v>-6.0791329999999997</c:v>
                </c:pt>
                <c:pt idx="2212">
                  <c:v>-6.0904410000000002</c:v>
                </c:pt>
                <c:pt idx="2213">
                  <c:v>-5.9849829999999997</c:v>
                </c:pt>
                <c:pt idx="2214">
                  <c:v>-6.0227950000000003</c:v>
                </c:pt>
                <c:pt idx="2215">
                  <c:v>-6.0155779999999996</c:v>
                </c:pt>
                <c:pt idx="2216">
                  <c:v>-6.0538179999999997</c:v>
                </c:pt>
                <c:pt idx="2217">
                  <c:v>-5.9961460000000004</c:v>
                </c:pt>
                <c:pt idx="2218">
                  <c:v>-6.0203249999999997</c:v>
                </c:pt>
                <c:pt idx="2219">
                  <c:v>-6.0462920000000002</c:v>
                </c:pt>
                <c:pt idx="2220">
                  <c:v>-5.9896820000000002</c:v>
                </c:pt>
                <c:pt idx="2221">
                  <c:v>-6.0179710000000002</c:v>
                </c:pt>
                <c:pt idx="2222">
                  <c:v>-5.9894600000000002</c:v>
                </c:pt>
                <c:pt idx="2223">
                  <c:v>-5.9673309999999997</c:v>
                </c:pt>
                <c:pt idx="2224">
                  <c:v>-5.9712149999999999</c:v>
                </c:pt>
                <c:pt idx="2225">
                  <c:v>-5.9751810000000001</c:v>
                </c:pt>
                <c:pt idx="2226">
                  <c:v>-6.0450939999999997</c:v>
                </c:pt>
                <c:pt idx="2227">
                  <c:v>-5.978097</c:v>
                </c:pt>
                <c:pt idx="2228">
                  <c:v>-5.9902959999999998</c:v>
                </c:pt>
                <c:pt idx="2229">
                  <c:v>-5.8610420000000003</c:v>
                </c:pt>
                <c:pt idx="2230">
                  <c:v>-5.9319160000000002</c:v>
                </c:pt>
                <c:pt idx="2231">
                  <c:v>-5.9351710000000004</c:v>
                </c:pt>
                <c:pt idx="2232">
                  <c:v>-5.9754129999999996</c:v>
                </c:pt>
                <c:pt idx="2233">
                  <c:v>-5.9283460000000003</c:v>
                </c:pt>
                <c:pt idx="2234">
                  <c:v>-5.9224449999999997</c:v>
                </c:pt>
                <c:pt idx="2235">
                  <c:v>-5.9470330000000002</c:v>
                </c:pt>
                <c:pt idx="2236">
                  <c:v>-5.9171969999999998</c:v>
                </c:pt>
                <c:pt idx="2237">
                  <c:v>-5.8810820000000001</c:v>
                </c:pt>
                <c:pt idx="2238">
                  <c:v>-5.8869340000000001</c:v>
                </c:pt>
                <c:pt idx="2239">
                  <c:v>-5.8949299999999996</c:v>
                </c:pt>
                <c:pt idx="2240">
                  <c:v>-5.9023260000000004</c:v>
                </c:pt>
                <c:pt idx="2241">
                  <c:v>-5.8447180000000003</c:v>
                </c:pt>
                <c:pt idx="2242">
                  <c:v>-5.8511550000000003</c:v>
                </c:pt>
                <c:pt idx="2243">
                  <c:v>-5.877872</c:v>
                </c:pt>
                <c:pt idx="2244">
                  <c:v>-5.8623760000000003</c:v>
                </c:pt>
                <c:pt idx="2245">
                  <c:v>-5.8370280000000001</c:v>
                </c:pt>
                <c:pt idx="2246">
                  <c:v>-5.8348459999999998</c:v>
                </c:pt>
                <c:pt idx="2247">
                  <c:v>-5.8410570000000002</c:v>
                </c:pt>
                <c:pt idx="2248">
                  <c:v>-5.8332439999999997</c:v>
                </c:pt>
                <c:pt idx="2249">
                  <c:v>-5.803013</c:v>
                </c:pt>
                <c:pt idx="2250">
                  <c:v>-5.8191100000000002</c:v>
                </c:pt>
                <c:pt idx="2251">
                  <c:v>-5.8319450000000002</c:v>
                </c:pt>
                <c:pt idx="2252">
                  <c:v>-5.8297660000000002</c:v>
                </c:pt>
                <c:pt idx="2253">
                  <c:v>-5.8528929999999999</c:v>
                </c:pt>
                <c:pt idx="2254">
                  <c:v>-5.8478389999999996</c:v>
                </c:pt>
                <c:pt idx="2255">
                  <c:v>-5.8010489999999999</c:v>
                </c:pt>
                <c:pt idx="2256">
                  <c:v>-5.8302620000000003</c:v>
                </c:pt>
                <c:pt idx="2257">
                  <c:v>-5.8217020000000002</c:v>
                </c:pt>
                <c:pt idx="2258">
                  <c:v>-5.7789070000000002</c:v>
                </c:pt>
                <c:pt idx="2259">
                  <c:v>-5.7670370000000002</c:v>
                </c:pt>
                <c:pt idx="2260">
                  <c:v>-5.774788</c:v>
                </c:pt>
                <c:pt idx="2261">
                  <c:v>-5.8052820000000001</c:v>
                </c:pt>
                <c:pt idx="2262">
                  <c:v>-5.8285220000000004</c:v>
                </c:pt>
                <c:pt idx="2263">
                  <c:v>-5.8734840000000004</c:v>
                </c:pt>
                <c:pt idx="2264">
                  <c:v>-5.9195200000000003</c:v>
                </c:pt>
                <c:pt idx="2265">
                  <c:v>-5.8999969999999999</c:v>
                </c:pt>
                <c:pt idx="2266">
                  <c:v>-5.9251399999999999</c:v>
                </c:pt>
                <c:pt idx="2267">
                  <c:v>-5.9180200000000003</c:v>
                </c:pt>
                <c:pt idx="2268">
                  <c:v>-5.9179300000000001</c:v>
                </c:pt>
                <c:pt idx="2269">
                  <c:v>-5.9388339999999999</c:v>
                </c:pt>
                <c:pt idx="2270">
                  <c:v>-5.9746459999999999</c:v>
                </c:pt>
                <c:pt idx="2271">
                  <c:v>-5.8571030000000004</c:v>
                </c:pt>
                <c:pt idx="2272">
                  <c:v>-5.869821</c:v>
                </c:pt>
                <c:pt idx="2273">
                  <c:v>-5.8762090000000002</c:v>
                </c:pt>
                <c:pt idx="2274">
                  <c:v>-5.9449899999999998</c:v>
                </c:pt>
                <c:pt idx="2275">
                  <c:v>-5.9613639999999997</c:v>
                </c:pt>
                <c:pt idx="2276">
                  <c:v>-5.9839079999999996</c:v>
                </c:pt>
                <c:pt idx="2277">
                  <c:v>-6.0156929999999997</c:v>
                </c:pt>
                <c:pt idx="2278">
                  <c:v>-6.0116389999999997</c:v>
                </c:pt>
                <c:pt idx="2279">
                  <c:v>-6.0502950000000002</c:v>
                </c:pt>
                <c:pt idx="2280">
                  <c:v>-6.077553</c:v>
                </c:pt>
                <c:pt idx="2281">
                  <c:v>-6.0748939999999996</c:v>
                </c:pt>
                <c:pt idx="2282">
                  <c:v>-6.1064889999999998</c:v>
                </c:pt>
                <c:pt idx="2283">
                  <c:v>-6.1066229999999999</c:v>
                </c:pt>
                <c:pt idx="2284">
                  <c:v>-6.1085279999999997</c:v>
                </c:pt>
                <c:pt idx="2285">
                  <c:v>-6.1327170000000004</c:v>
                </c:pt>
                <c:pt idx="2286">
                  <c:v>-6.1462180000000002</c:v>
                </c:pt>
                <c:pt idx="2287">
                  <c:v>-6.1219549999999998</c:v>
                </c:pt>
                <c:pt idx="2288">
                  <c:v>-6.1504969999999997</c:v>
                </c:pt>
                <c:pt idx="2289">
                  <c:v>-6.0979210000000004</c:v>
                </c:pt>
                <c:pt idx="2290">
                  <c:v>-6.1134839999999997</c:v>
                </c:pt>
                <c:pt idx="2291">
                  <c:v>-6.1313690000000003</c:v>
                </c:pt>
                <c:pt idx="2292">
                  <c:v>-6.1328969999999998</c:v>
                </c:pt>
                <c:pt idx="2293">
                  <c:v>-6.1942170000000001</c:v>
                </c:pt>
                <c:pt idx="2294">
                  <c:v>-6.1923500000000002</c:v>
                </c:pt>
                <c:pt idx="2295">
                  <c:v>-6.256195</c:v>
                </c:pt>
                <c:pt idx="2296">
                  <c:v>-6.2754300000000001</c:v>
                </c:pt>
                <c:pt idx="2297">
                  <c:v>-6.3173170000000001</c:v>
                </c:pt>
                <c:pt idx="2298">
                  <c:v>-6.3095980000000003</c:v>
                </c:pt>
                <c:pt idx="2299">
                  <c:v>-6.3648259999999999</c:v>
                </c:pt>
                <c:pt idx="2300">
                  <c:v>-6.4055650000000002</c:v>
                </c:pt>
                <c:pt idx="2301">
                  <c:v>-6.4387489999999996</c:v>
                </c:pt>
                <c:pt idx="2302">
                  <c:v>-6.4562330000000001</c:v>
                </c:pt>
                <c:pt idx="2303">
                  <c:v>-6.4558559999999998</c:v>
                </c:pt>
                <c:pt idx="2304">
                  <c:v>-6.4809799999999997</c:v>
                </c:pt>
                <c:pt idx="2305">
                  <c:v>-6.5564309999999999</c:v>
                </c:pt>
                <c:pt idx="2306">
                  <c:v>-6.5413410000000001</c:v>
                </c:pt>
                <c:pt idx="2307">
                  <c:v>-6.5940719999999997</c:v>
                </c:pt>
                <c:pt idx="2308">
                  <c:v>-6.5724609999999997</c:v>
                </c:pt>
                <c:pt idx="2309">
                  <c:v>-6.6226589999999996</c:v>
                </c:pt>
                <c:pt idx="2310">
                  <c:v>-6.6266829999999999</c:v>
                </c:pt>
                <c:pt idx="2311">
                  <c:v>-6.6722510000000002</c:v>
                </c:pt>
                <c:pt idx="2312">
                  <c:v>-6.6698370000000002</c:v>
                </c:pt>
                <c:pt idx="2313">
                  <c:v>-6.6370839999999998</c:v>
                </c:pt>
                <c:pt idx="2314">
                  <c:v>-6.7268290000000004</c:v>
                </c:pt>
                <c:pt idx="2315">
                  <c:v>-6.749962</c:v>
                </c:pt>
                <c:pt idx="2316">
                  <c:v>-6.7704440000000004</c:v>
                </c:pt>
                <c:pt idx="2317">
                  <c:v>-6.8439480000000001</c:v>
                </c:pt>
                <c:pt idx="2318">
                  <c:v>-6.9186319999999997</c:v>
                </c:pt>
                <c:pt idx="2319">
                  <c:v>-6.919988</c:v>
                </c:pt>
                <c:pt idx="2320">
                  <c:v>-6.9762170000000001</c:v>
                </c:pt>
                <c:pt idx="2321">
                  <c:v>-7.0901860000000001</c:v>
                </c:pt>
                <c:pt idx="2322">
                  <c:v>-7.145524</c:v>
                </c:pt>
                <c:pt idx="2323">
                  <c:v>-7.1956569999999997</c:v>
                </c:pt>
                <c:pt idx="2324">
                  <c:v>-7.2650040000000002</c:v>
                </c:pt>
                <c:pt idx="2325">
                  <c:v>-7.3362829999999999</c:v>
                </c:pt>
                <c:pt idx="2326">
                  <c:v>-7.4165270000000003</c:v>
                </c:pt>
                <c:pt idx="2327">
                  <c:v>-7.476737</c:v>
                </c:pt>
                <c:pt idx="2328">
                  <c:v>-7.5679999999999996</c:v>
                </c:pt>
                <c:pt idx="2329">
                  <c:v>-7.6104710000000004</c:v>
                </c:pt>
                <c:pt idx="2330">
                  <c:v>-7.7104939999999997</c:v>
                </c:pt>
                <c:pt idx="2331">
                  <c:v>-7.7604249999999997</c:v>
                </c:pt>
                <c:pt idx="2332">
                  <c:v>-7.8579040000000004</c:v>
                </c:pt>
                <c:pt idx="2333">
                  <c:v>-7.8813639999999996</c:v>
                </c:pt>
                <c:pt idx="2334">
                  <c:v>-7.9896120000000002</c:v>
                </c:pt>
                <c:pt idx="2335">
                  <c:v>-8.0422639999999994</c:v>
                </c:pt>
                <c:pt idx="2336">
                  <c:v>-8.0977429999999995</c:v>
                </c:pt>
                <c:pt idx="2337">
                  <c:v>-8.1602580000000007</c:v>
                </c:pt>
                <c:pt idx="2338">
                  <c:v>-8.1778600000000008</c:v>
                </c:pt>
                <c:pt idx="2339">
                  <c:v>-8.1906850000000002</c:v>
                </c:pt>
                <c:pt idx="2340">
                  <c:v>-8.1939019999999996</c:v>
                </c:pt>
                <c:pt idx="2341">
                  <c:v>-8.2371960000000009</c:v>
                </c:pt>
                <c:pt idx="2342">
                  <c:v>-8.3385269999999991</c:v>
                </c:pt>
                <c:pt idx="2343">
                  <c:v>-8.3630689999999994</c:v>
                </c:pt>
                <c:pt idx="2344">
                  <c:v>-8.3848680000000009</c:v>
                </c:pt>
                <c:pt idx="2345">
                  <c:v>-8.4402380000000008</c:v>
                </c:pt>
                <c:pt idx="2346">
                  <c:v>-8.4792109999999994</c:v>
                </c:pt>
                <c:pt idx="2347">
                  <c:v>-8.5345250000000004</c:v>
                </c:pt>
                <c:pt idx="2348">
                  <c:v>-8.560772</c:v>
                </c:pt>
                <c:pt idx="2349">
                  <c:v>-8.6226400000000005</c:v>
                </c:pt>
                <c:pt idx="2350">
                  <c:v>-8.6629810000000003</c:v>
                </c:pt>
                <c:pt idx="2351">
                  <c:v>-8.7416499999999999</c:v>
                </c:pt>
                <c:pt idx="2352">
                  <c:v>-8.7626629999999999</c:v>
                </c:pt>
                <c:pt idx="2353">
                  <c:v>-8.7901109999999996</c:v>
                </c:pt>
                <c:pt idx="2354">
                  <c:v>-8.8301210000000001</c:v>
                </c:pt>
                <c:pt idx="2355">
                  <c:v>-8.8645010000000006</c:v>
                </c:pt>
                <c:pt idx="2356">
                  <c:v>-8.902768</c:v>
                </c:pt>
                <c:pt idx="2357">
                  <c:v>-8.9268439999999991</c:v>
                </c:pt>
                <c:pt idx="2358">
                  <c:v>-8.947438</c:v>
                </c:pt>
                <c:pt idx="2359">
                  <c:v>-8.9024070000000002</c:v>
                </c:pt>
                <c:pt idx="2360">
                  <c:v>-8.9525229999999993</c:v>
                </c:pt>
                <c:pt idx="2361">
                  <c:v>-9.0256349999999994</c:v>
                </c:pt>
                <c:pt idx="2362">
                  <c:v>-9.0829389999999997</c:v>
                </c:pt>
                <c:pt idx="2363">
                  <c:v>-9.0565049999999996</c:v>
                </c:pt>
                <c:pt idx="2364">
                  <c:v>-9.1585800000000006</c:v>
                </c:pt>
                <c:pt idx="2365">
                  <c:v>-9.2184010000000001</c:v>
                </c:pt>
                <c:pt idx="2366">
                  <c:v>-9.2364069999999998</c:v>
                </c:pt>
                <c:pt idx="2367">
                  <c:v>-9.2392420000000008</c:v>
                </c:pt>
                <c:pt idx="2368">
                  <c:v>-9.3271470000000001</c:v>
                </c:pt>
                <c:pt idx="2369">
                  <c:v>-9.3526290000000003</c:v>
                </c:pt>
                <c:pt idx="2370">
                  <c:v>-9.4154499999999999</c:v>
                </c:pt>
                <c:pt idx="2371">
                  <c:v>-9.4656339999999997</c:v>
                </c:pt>
                <c:pt idx="2372">
                  <c:v>-9.4982220000000002</c:v>
                </c:pt>
                <c:pt idx="2373">
                  <c:v>-9.5657399999999999</c:v>
                </c:pt>
                <c:pt idx="2374">
                  <c:v>-9.6309760000000004</c:v>
                </c:pt>
                <c:pt idx="2375">
                  <c:v>-9.6658969999999993</c:v>
                </c:pt>
                <c:pt idx="2376">
                  <c:v>-9.7173479999999994</c:v>
                </c:pt>
                <c:pt idx="2377">
                  <c:v>-9.7634519999999991</c:v>
                </c:pt>
                <c:pt idx="2378">
                  <c:v>-9.8441349999999996</c:v>
                </c:pt>
                <c:pt idx="2379">
                  <c:v>-9.9068369999999994</c:v>
                </c:pt>
                <c:pt idx="2380">
                  <c:v>-9.9491270000000007</c:v>
                </c:pt>
                <c:pt idx="2381">
                  <c:v>-10.074248000000001</c:v>
                </c:pt>
                <c:pt idx="2382">
                  <c:v>-10.10299</c:v>
                </c:pt>
                <c:pt idx="2383">
                  <c:v>-10.135434</c:v>
                </c:pt>
                <c:pt idx="2384">
                  <c:v>-10.219018</c:v>
                </c:pt>
                <c:pt idx="2385">
                  <c:v>-10.290492</c:v>
                </c:pt>
                <c:pt idx="2386">
                  <c:v>-10.365778000000001</c:v>
                </c:pt>
                <c:pt idx="2387">
                  <c:v>-10.397652000000001</c:v>
                </c:pt>
                <c:pt idx="2388">
                  <c:v>-10.488384</c:v>
                </c:pt>
                <c:pt idx="2389">
                  <c:v>-10.554520999999999</c:v>
                </c:pt>
                <c:pt idx="2390">
                  <c:v>-10.664559000000001</c:v>
                </c:pt>
                <c:pt idx="2391">
                  <c:v>-10.752017</c:v>
                </c:pt>
                <c:pt idx="2392">
                  <c:v>-10.843560999999999</c:v>
                </c:pt>
                <c:pt idx="2393">
                  <c:v>-10.939689</c:v>
                </c:pt>
                <c:pt idx="2394">
                  <c:v>-10.973898</c:v>
                </c:pt>
                <c:pt idx="2395">
                  <c:v>-11.0726</c:v>
                </c:pt>
                <c:pt idx="2396">
                  <c:v>-11.232901</c:v>
                </c:pt>
                <c:pt idx="2397">
                  <c:v>-11.409974999999999</c:v>
                </c:pt>
                <c:pt idx="2398">
                  <c:v>-11.483779999999999</c:v>
                </c:pt>
                <c:pt idx="2399">
                  <c:v>-11.575991999999999</c:v>
                </c:pt>
                <c:pt idx="2400">
                  <c:v>-11.714632</c:v>
                </c:pt>
                <c:pt idx="2401">
                  <c:v>-11.847397000000001</c:v>
                </c:pt>
                <c:pt idx="2402">
                  <c:v>-11.98626</c:v>
                </c:pt>
                <c:pt idx="2403">
                  <c:v>-12.08981</c:v>
                </c:pt>
                <c:pt idx="2404">
                  <c:v>-12.241533</c:v>
                </c:pt>
                <c:pt idx="2405">
                  <c:v>-2.972451</c:v>
                </c:pt>
                <c:pt idx="2406">
                  <c:v>-0.96048800000000001</c:v>
                </c:pt>
                <c:pt idx="2407">
                  <c:v>-6.7110000000000003E-2</c:v>
                </c:pt>
                <c:pt idx="2408">
                  <c:v>0.115271</c:v>
                </c:pt>
                <c:pt idx="2409">
                  <c:v>0.143674</c:v>
                </c:pt>
                <c:pt idx="2410">
                  <c:v>0.17147799999999999</c:v>
                </c:pt>
                <c:pt idx="2411">
                  <c:v>0.18037500000000001</c:v>
                </c:pt>
                <c:pt idx="2412">
                  <c:v>0.16811200000000001</c:v>
                </c:pt>
                <c:pt idx="2413">
                  <c:v>0.21094599999999999</c:v>
                </c:pt>
                <c:pt idx="2414">
                  <c:v>0.195517</c:v>
                </c:pt>
                <c:pt idx="2415">
                  <c:v>0.20464499999999999</c:v>
                </c:pt>
                <c:pt idx="2416">
                  <c:v>0.239065</c:v>
                </c:pt>
                <c:pt idx="2417">
                  <c:v>0.270312</c:v>
                </c:pt>
                <c:pt idx="2418">
                  <c:v>0.25829800000000003</c:v>
                </c:pt>
                <c:pt idx="2419">
                  <c:v>1.750278</c:v>
                </c:pt>
                <c:pt idx="2420">
                  <c:v>3.740354</c:v>
                </c:pt>
                <c:pt idx="2421">
                  <c:v>6.1669640000000001</c:v>
                </c:pt>
                <c:pt idx="2422">
                  <c:v>6.7015469999999997</c:v>
                </c:pt>
                <c:pt idx="2423">
                  <c:v>6.2743359999999999</c:v>
                </c:pt>
                <c:pt idx="2424">
                  <c:v>4.0697020000000004</c:v>
                </c:pt>
                <c:pt idx="2425">
                  <c:v>1.0063230000000001</c:v>
                </c:pt>
                <c:pt idx="2426">
                  <c:v>-0.15187899999999999</c:v>
                </c:pt>
                <c:pt idx="2427">
                  <c:v>-0.26793</c:v>
                </c:pt>
                <c:pt idx="2428">
                  <c:v>-1.3648750000000001</c:v>
                </c:pt>
                <c:pt idx="2429">
                  <c:v>-2.1093649999999999</c:v>
                </c:pt>
                <c:pt idx="2430">
                  <c:v>-4.1115050000000002</c:v>
                </c:pt>
                <c:pt idx="2431">
                  <c:v>-5.4215710000000001</c:v>
                </c:pt>
                <c:pt idx="2432">
                  <c:v>-5.2356059999999998</c:v>
                </c:pt>
                <c:pt idx="2433">
                  <c:v>-5.8566909999999996</c:v>
                </c:pt>
                <c:pt idx="2434">
                  <c:v>-5.725727</c:v>
                </c:pt>
                <c:pt idx="2435">
                  <c:v>-5.8981870000000001</c:v>
                </c:pt>
                <c:pt idx="2436">
                  <c:v>-6.0484859999999996</c:v>
                </c:pt>
                <c:pt idx="2437">
                  <c:v>-6.1482599999999996</c:v>
                </c:pt>
                <c:pt idx="2438">
                  <c:v>-6.1282709999999998</c:v>
                </c:pt>
                <c:pt idx="2439">
                  <c:v>-6.0078009999999997</c:v>
                </c:pt>
                <c:pt idx="2440">
                  <c:v>-5.8652660000000001</c:v>
                </c:pt>
                <c:pt idx="2441">
                  <c:v>-5.8711529999999996</c:v>
                </c:pt>
                <c:pt idx="2442">
                  <c:v>-5.9144810000000003</c:v>
                </c:pt>
                <c:pt idx="2443">
                  <c:v>-6.0000479999999996</c:v>
                </c:pt>
                <c:pt idx="2444">
                  <c:v>-6.1122379999999996</c:v>
                </c:pt>
                <c:pt idx="2445">
                  <c:v>-6.0627649999999997</c:v>
                </c:pt>
                <c:pt idx="2446">
                  <c:v>-6.0841979999999998</c:v>
                </c:pt>
                <c:pt idx="2447">
                  <c:v>-6.0449710000000003</c:v>
                </c:pt>
                <c:pt idx="2448">
                  <c:v>-6.0676259999999997</c:v>
                </c:pt>
                <c:pt idx="2449">
                  <c:v>-6.0321999999999996</c:v>
                </c:pt>
                <c:pt idx="2450">
                  <c:v>-6.0496800000000004</c:v>
                </c:pt>
                <c:pt idx="2451">
                  <c:v>-6.0907289999999996</c:v>
                </c:pt>
                <c:pt idx="2452">
                  <c:v>-6.1004610000000001</c:v>
                </c:pt>
                <c:pt idx="2453">
                  <c:v>-6.1128479999999996</c:v>
                </c:pt>
                <c:pt idx="2454">
                  <c:v>-6.0502539999999998</c:v>
                </c:pt>
                <c:pt idx="2455">
                  <c:v>-6.0931199999999999</c:v>
                </c:pt>
                <c:pt idx="2456">
                  <c:v>-6.1121600000000003</c:v>
                </c:pt>
                <c:pt idx="2457">
                  <c:v>-6.1242200000000002</c:v>
                </c:pt>
                <c:pt idx="2458">
                  <c:v>-6.0809759999999997</c:v>
                </c:pt>
                <c:pt idx="2459">
                  <c:v>-6.0907929999999997</c:v>
                </c:pt>
                <c:pt idx="2460">
                  <c:v>-6.0803739999999999</c:v>
                </c:pt>
                <c:pt idx="2461">
                  <c:v>-6.0562649999999998</c:v>
                </c:pt>
                <c:pt idx="2462">
                  <c:v>-6.0264040000000003</c:v>
                </c:pt>
                <c:pt idx="2463">
                  <c:v>-6.0547709999999997</c:v>
                </c:pt>
                <c:pt idx="2464">
                  <c:v>-6.0429899999999996</c:v>
                </c:pt>
                <c:pt idx="2465">
                  <c:v>-6.0626670000000003</c:v>
                </c:pt>
                <c:pt idx="2466">
                  <c:v>-6.0647260000000003</c:v>
                </c:pt>
                <c:pt idx="2467">
                  <c:v>-6.0588749999999996</c:v>
                </c:pt>
                <c:pt idx="2468">
                  <c:v>-5.9618279999999997</c:v>
                </c:pt>
                <c:pt idx="2469">
                  <c:v>-5.9653669999999996</c:v>
                </c:pt>
                <c:pt idx="2470">
                  <c:v>-6.0076049999999999</c:v>
                </c:pt>
                <c:pt idx="2471">
                  <c:v>-6.0050730000000003</c:v>
                </c:pt>
                <c:pt idx="2472">
                  <c:v>-5.9941469999999999</c:v>
                </c:pt>
                <c:pt idx="2473">
                  <c:v>-5.9896190000000002</c:v>
                </c:pt>
                <c:pt idx="2474">
                  <c:v>-6.0682879999999999</c:v>
                </c:pt>
                <c:pt idx="2475">
                  <c:v>-6.0371899999999998</c:v>
                </c:pt>
                <c:pt idx="2476">
                  <c:v>-6.0224820000000001</c:v>
                </c:pt>
                <c:pt idx="2477">
                  <c:v>-6.0239330000000004</c:v>
                </c:pt>
                <c:pt idx="2478">
                  <c:v>-6.0338919999999998</c:v>
                </c:pt>
                <c:pt idx="2479">
                  <c:v>-6.0262310000000001</c:v>
                </c:pt>
                <c:pt idx="2480">
                  <c:v>-5.9976380000000002</c:v>
                </c:pt>
                <c:pt idx="2481">
                  <c:v>-6.021223</c:v>
                </c:pt>
                <c:pt idx="2482">
                  <c:v>-6.0057349999999996</c:v>
                </c:pt>
                <c:pt idx="2483">
                  <c:v>-5.989859</c:v>
                </c:pt>
                <c:pt idx="2484">
                  <c:v>-5.9780579999999999</c:v>
                </c:pt>
                <c:pt idx="2485">
                  <c:v>-5.9988320000000002</c:v>
                </c:pt>
                <c:pt idx="2486">
                  <c:v>-6.0337170000000002</c:v>
                </c:pt>
                <c:pt idx="2487">
                  <c:v>-6.1118560000000004</c:v>
                </c:pt>
                <c:pt idx="2488">
                  <c:v>-6.1863849999999996</c:v>
                </c:pt>
                <c:pt idx="2489">
                  <c:v>-6.2563579999999996</c:v>
                </c:pt>
                <c:pt idx="2490">
                  <c:v>-6.3083369999999999</c:v>
                </c:pt>
                <c:pt idx="2491">
                  <c:v>-6.38408</c:v>
                </c:pt>
                <c:pt idx="2492">
                  <c:v>-6.4268390000000002</c:v>
                </c:pt>
                <c:pt idx="2493">
                  <c:v>-6.4575129999999996</c:v>
                </c:pt>
                <c:pt idx="2494">
                  <c:v>-6.5220929999999999</c:v>
                </c:pt>
                <c:pt idx="2495">
                  <c:v>-6.5888600000000004</c:v>
                </c:pt>
                <c:pt idx="2496">
                  <c:v>-6.6200279999999996</c:v>
                </c:pt>
                <c:pt idx="2497">
                  <c:v>-6.5999869999999996</c:v>
                </c:pt>
                <c:pt idx="2498">
                  <c:v>-6.628279</c:v>
                </c:pt>
                <c:pt idx="2499">
                  <c:v>-6.6580360000000001</c:v>
                </c:pt>
                <c:pt idx="2500">
                  <c:v>-6.732952</c:v>
                </c:pt>
                <c:pt idx="2501">
                  <c:v>-6.7798569999999998</c:v>
                </c:pt>
                <c:pt idx="2502">
                  <c:v>-6.7813080000000001</c:v>
                </c:pt>
                <c:pt idx="2503">
                  <c:v>-6.8323479999999996</c:v>
                </c:pt>
                <c:pt idx="2504">
                  <c:v>-6.8323369999999999</c:v>
                </c:pt>
                <c:pt idx="2505">
                  <c:v>-6.9150689999999999</c:v>
                </c:pt>
                <c:pt idx="2506">
                  <c:v>-6.9160969999999997</c:v>
                </c:pt>
                <c:pt idx="2507">
                  <c:v>-6.966742</c:v>
                </c:pt>
                <c:pt idx="2508">
                  <c:v>-6.9413330000000002</c:v>
                </c:pt>
                <c:pt idx="2509">
                  <c:v>-6.9530810000000001</c:v>
                </c:pt>
                <c:pt idx="2510">
                  <c:v>-6.9945539999999999</c:v>
                </c:pt>
                <c:pt idx="2511">
                  <c:v>-7.0171869999999998</c:v>
                </c:pt>
                <c:pt idx="2512">
                  <c:v>-7.0577199999999998</c:v>
                </c:pt>
                <c:pt idx="2513">
                  <c:v>-7.0879380000000003</c:v>
                </c:pt>
                <c:pt idx="2514">
                  <c:v>-7.0314899999999998</c:v>
                </c:pt>
                <c:pt idx="2515">
                  <c:v>-7.0336860000000003</c:v>
                </c:pt>
                <c:pt idx="2516">
                  <c:v>-7.0542199999999999</c:v>
                </c:pt>
                <c:pt idx="2517">
                  <c:v>-7.1275779999999997</c:v>
                </c:pt>
                <c:pt idx="2518">
                  <c:v>-7.1637069999999996</c:v>
                </c:pt>
                <c:pt idx="2519">
                  <c:v>-7.1598800000000002</c:v>
                </c:pt>
                <c:pt idx="2520">
                  <c:v>-7.1656240000000002</c:v>
                </c:pt>
                <c:pt idx="2521">
                  <c:v>-7.1847300000000001</c:v>
                </c:pt>
                <c:pt idx="2522">
                  <c:v>-7.2413869999999996</c:v>
                </c:pt>
                <c:pt idx="2523">
                  <c:v>-7.2462679999999997</c:v>
                </c:pt>
                <c:pt idx="2524">
                  <c:v>-7.2665150000000001</c:v>
                </c:pt>
                <c:pt idx="2525">
                  <c:v>-7.2723399999999998</c:v>
                </c:pt>
                <c:pt idx="2526">
                  <c:v>-7.289282</c:v>
                </c:pt>
                <c:pt idx="2527">
                  <c:v>-7.2432239999999997</c:v>
                </c:pt>
                <c:pt idx="2528">
                  <c:v>-7.3139849999999997</c:v>
                </c:pt>
                <c:pt idx="2529">
                  <c:v>-7.339232</c:v>
                </c:pt>
                <c:pt idx="2530">
                  <c:v>-7.3023009999999999</c:v>
                </c:pt>
                <c:pt idx="2531">
                  <c:v>-7.3197140000000003</c:v>
                </c:pt>
                <c:pt idx="2532">
                  <c:v>-7.3291979999999999</c:v>
                </c:pt>
                <c:pt idx="2533">
                  <c:v>-7.3267990000000003</c:v>
                </c:pt>
                <c:pt idx="2534">
                  <c:v>-7.3366249999999997</c:v>
                </c:pt>
                <c:pt idx="2535">
                  <c:v>-7.3593140000000004</c:v>
                </c:pt>
                <c:pt idx="2536">
                  <c:v>-7.3426489999999998</c:v>
                </c:pt>
                <c:pt idx="2537">
                  <c:v>-7.3316819999999998</c:v>
                </c:pt>
                <c:pt idx="2538">
                  <c:v>-7.3128690000000001</c:v>
                </c:pt>
                <c:pt idx="2539">
                  <c:v>-7.3382100000000001</c:v>
                </c:pt>
                <c:pt idx="2540">
                  <c:v>-7.3797199999999998</c:v>
                </c:pt>
                <c:pt idx="2541">
                  <c:v>-7.4099149999999998</c:v>
                </c:pt>
                <c:pt idx="2542">
                  <c:v>-7.4279159999999997</c:v>
                </c:pt>
                <c:pt idx="2543">
                  <c:v>-7.4905879999999998</c:v>
                </c:pt>
                <c:pt idx="2544">
                  <c:v>-7.4852999999999996</c:v>
                </c:pt>
                <c:pt idx="2545">
                  <c:v>-7.5335140000000003</c:v>
                </c:pt>
                <c:pt idx="2546">
                  <c:v>-7.5399520000000004</c:v>
                </c:pt>
                <c:pt idx="2547">
                  <c:v>-7.5848639999999996</c:v>
                </c:pt>
                <c:pt idx="2548">
                  <c:v>-7.5914659999999996</c:v>
                </c:pt>
                <c:pt idx="2549">
                  <c:v>-7.5622790000000002</c:v>
                </c:pt>
                <c:pt idx="2550">
                  <c:v>-7.6153529999999998</c:v>
                </c:pt>
                <c:pt idx="2551">
                  <c:v>-7.594258</c:v>
                </c:pt>
                <c:pt idx="2552">
                  <c:v>-7.5934460000000001</c:v>
                </c:pt>
                <c:pt idx="2553">
                  <c:v>-7.6046379999999996</c:v>
                </c:pt>
                <c:pt idx="2554">
                  <c:v>-7.6775599999999997</c:v>
                </c:pt>
                <c:pt idx="2555">
                  <c:v>-7.6967210000000001</c:v>
                </c:pt>
                <c:pt idx="2556">
                  <c:v>-7.7023739999999998</c:v>
                </c:pt>
                <c:pt idx="2557">
                  <c:v>-7.7771850000000002</c:v>
                </c:pt>
                <c:pt idx="2558">
                  <c:v>-7.8161149999999999</c:v>
                </c:pt>
                <c:pt idx="2559">
                  <c:v>-7.8510249999999999</c:v>
                </c:pt>
                <c:pt idx="2560">
                  <c:v>-7.866244</c:v>
                </c:pt>
                <c:pt idx="2561">
                  <c:v>-7.8996069999999996</c:v>
                </c:pt>
                <c:pt idx="2562">
                  <c:v>-7.9590699999999996</c:v>
                </c:pt>
                <c:pt idx="2563">
                  <c:v>-7.9747490000000001</c:v>
                </c:pt>
                <c:pt idx="2564">
                  <c:v>-7.9698690000000001</c:v>
                </c:pt>
                <c:pt idx="2565">
                  <c:v>-7.9937639999999996</c:v>
                </c:pt>
                <c:pt idx="2566">
                  <c:v>-7.9693509999999996</c:v>
                </c:pt>
                <c:pt idx="2567">
                  <c:v>-7.9927060000000001</c:v>
                </c:pt>
                <c:pt idx="2568">
                  <c:v>-8.0807950000000002</c:v>
                </c:pt>
                <c:pt idx="2569">
                  <c:v>-8.1300369999999997</c:v>
                </c:pt>
                <c:pt idx="2570">
                  <c:v>-8.1235529999999994</c:v>
                </c:pt>
                <c:pt idx="2571">
                  <c:v>-8.1582810000000006</c:v>
                </c:pt>
                <c:pt idx="2572">
                  <c:v>-8.2324199999999994</c:v>
                </c:pt>
                <c:pt idx="2573">
                  <c:v>-8.2335019999999997</c:v>
                </c:pt>
                <c:pt idx="2574">
                  <c:v>-8.2489050000000006</c:v>
                </c:pt>
                <c:pt idx="2575">
                  <c:v>-8.3358319999999999</c:v>
                </c:pt>
                <c:pt idx="2576">
                  <c:v>-8.3856179999999991</c:v>
                </c:pt>
                <c:pt idx="2577">
                  <c:v>-8.4357839999999999</c:v>
                </c:pt>
                <c:pt idx="2578">
                  <c:v>-8.4465409999999999</c:v>
                </c:pt>
                <c:pt idx="2579">
                  <c:v>-8.4822340000000001</c:v>
                </c:pt>
                <c:pt idx="2580">
                  <c:v>-8.4965989999999998</c:v>
                </c:pt>
                <c:pt idx="2581">
                  <c:v>-8.5726969999999998</c:v>
                </c:pt>
                <c:pt idx="2582">
                  <c:v>-8.5899190000000001</c:v>
                </c:pt>
                <c:pt idx="2583">
                  <c:v>-8.5692520000000005</c:v>
                </c:pt>
                <c:pt idx="2584">
                  <c:v>-8.5996959999999998</c:v>
                </c:pt>
                <c:pt idx="2585">
                  <c:v>-8.6316279999999992</c:v>
                </c:pt>
                <c:pt idx="2586">
                  <c:v>-8.692755</c:v>
                </c:pt>
                <c:pt idx="2587">
                  <c:v>-8.7493660000000002</c:v>
                </c:pt>
                <c:pt idx="2588">
                  <c:v>-8.7659040000000008</c:v>
                </c:pt>
                <c:pt idx="2589">
                  <c:v>-8.8741079999999997</c:v>
                </c:pt>
                <c:pt idx="2590">
                  <c:v>-8.9371100000000006</c:v>
                </c:pt>
                <c:pt idx="2591">
                  <c:v>-8.9834560000000003</c:v>
                </c:pt>
                <c:pt idx="2592">
                  <c:v>-9.0279249999999998</c:v>
                </c:pt>
                <c:pt idx="2593">
                  <c:v>-9.1074870000000008</c:v>
                </c:pt>
                <c:pt idx="2594">
                  <c:v>-9.1798380000000002</c:v>
                </c:pt>
                <c:pt idx="2595">
                  <c:v>-9.2425709999999999</c:v>
                </c:pt>
                <c:pt idx="2596">
                  <c:v>-9.3322099999999999</c:v>
                </c:pt>
                <c:pt idx="2597">
                  <c:v>-9.4005890000000001</c:v>
                </c:pt>
                <c:pt idx="2598">
                  <c:v>-9.4590329999999998</c:v>
                </c:pt>
                <c:pt idx="2599">
                  <c:v>-9.5221300000000006</c:v>
                </c:pt>
                <c:pt idx="2600">
                  <c:v>-9.6021049999999999</c:v>
                </c:pt>
                <c:pt idx="2601">
                  <c:v>-9.6366189999999996</c:v>
                </c:pt>
                <c:pt idx="2602">
                  <c:v>-9.7511510000000001</c:v>
                </c:pt>
                <c:pt idx="2603">
                  <c:v>-9.8393529999999991</c:v>
                </c:pt>
                <c:pt idx="2604">
                  <c:v>-9.9050270000000005</c:v>
                </c:pt>
                <c:pt idx="2605">
                  <c:v>-9.9568220000000007</c:v>
                </c:pt>
                <c:pt idx="2606">
                  <c:v>-10.041511</c:v>
                </c:pt>
                <c:pt idx="2607">
                  <c:v>-10.123464</c:v>
                </c:pt>
                <c:pt idx="2608">
                  <c:v>-10.204039</c:v>
                </c:pt>
                <c:pt idx="2609">
                  <c:v>-10.2677</c:v>
                </c:pt>
                <c:pt idx="2610">
                  <c:v>-10.349758</c:v>
                </c:pt>
                <c:pt idx="2611">
                  <c:v>-10.452128</c:v>
                </c:pt>
                <c:pt idx="2612">
                  <c:v>-10.529759</c:v>
                </c:pt>
                <c:pt idx="2613">
                  <c:v>-10.628416</c:v>
                </c:pt>
                <c:pt idx="2614">
                  <c:v>-10.673942</c:v>
                </c:pt>
                <c:pt idx="2615">
                  <c:v>-10.737339</c:v>
                </c:pt>
                <c:pt idx="2616">
                  <c:v>-10.859802999999999</c:v>
                </c:pt>
                <c:pt idx="2617">
                  <c:v>-10.967231999999999</c:v>
                </c:pt>
                <c:pt idx="2618">
                  <c:v>-11.046467</c:v>
                </c:pt>
                <c:pt idx="2619">
                  <c:v>-11.131824</c:v>
                </c:pt>
                <c:pt idx="2620">
                  <c:v>-11.265655000000001</c:v>
                </c:pt>
                <c:pt idx="2621">
                  <c:v>-11.386317</c:v>
                </c:pt>
                <c:pt idx="2622">
                  <c:v>-11.506323999999999</c:v>
                </c:pt>
                <c:pt idx="2623">
                  <c:v>-11.599779</c:v>
                </c:pt>
                <c:pt idx="2624">
                  <c:v>-11.763942</c:v>
                </c:pt>
                <c:pt idx="2625">
                  <c:v>-11.902056</c:v>
                </c:pt>
                <c:pt idx="2626">
                  <c:v>-12.070371</c:v>
                </c:pt>
                <c:pt idx="2627">
                  <c:v>-12.152957000000001</c:v>
                </c:pt>
                <c:pt idx="2628">
                  <c:v>-12.281734999999999</c:v>
                </c:pt>
                <c:pt idx="2629">
                  <c:v>-12.391214</c:v>
                </c:pt>
                <c:pt idx="2630">
                  <c:v>-12.492449000000001</c:v>
                </c:pt>
                <c:pt idx="2631">
                  <c:v>-12.594338</c:v>
                </c:pt>
                <c:pt idx="2632">
                  <c:v>-12.736034</c:v>
                </c:pt>
                <c:pt idx="2633">
                  <c:v>-12.827907</c:v>
                </c:pt>
                <c:pt idx="2634">
                  <c:v>-12.946508</c:v>
                </c:pt>
                <c:pt idx="2635">
                  <c:v>-13.070703</c:v>
                </c:pt>
                <c:pt idx="2636">
                  <c:v>-13.222208999999999</c:v>
                </c:pt>
                <c:pt idx="2637">
                  <c:v>-13.314258000000001</c:v>
                </c:pt>
                <c:pt idx="2638">
                  <c:v>-13.500776999999999</c:v>
                </c:pt>
                <c:pt idx="2639">
                  <c:v>-13.601647</c:v>
                </c:pt>
                <c:pt idx="2640">
                  <c:v>-13.733385999999999</c:v>
                </c:pt>
                <c:pt idx="2641">
                  <c:v>-13.903003999999999</c:v>
                </c:pt>
                <c:pt idx="2642">
                  <c:v>-13.969670000000001</c:v>
                </c:pt>
                <c:pt idx="2643">
                  <c:v>-14.211414</c:v>
                </c:pt>
                <c:pt idx="2644">
                  <c:v>-14.368508</c:v>
                </c:pt>
                <c:pt idx="2645">
                  <c:v>-5.2488809999999999</c:v>
                </c:pt>
                <c:pt idx="2646">
                  <c:v>-3.013808</c:v>
                </c:pt>
                <c:pt idx="2647">
                  <c:v>-0.790906</c:v>
                </c:pt>
                <c:pt idx="2648">
                  <c:v>-0.117161</c:v>
                </c:pt>
                <c:pt idx="2649">
                  <c:v>6.3713000000000006E-2</c:v>
                </c:pt>
                <c:pt idx="2650">
                  <c:v>0.115615</c:v>
                </c:pt>
                <c:pt idx="2651">
                  <c:v>0.124526</c:v>
                </c:pt>
                <c:pt idx="2652">
                  <c:v>0.17130400000000001</c:v>
                </c:pt>
                <c:pt idx="2653">
                  <c:v>0.16380400000000001</c:v>
                </c:pt>
                <c:pt idx="2654">
                  <c:v>0.21590599999999999</c:v>
                </c:pt>
                <c:pt idx="2655">
                  <c:v>0.34115299999999998</c:v>
                </c:pt>
                <c:pt idx="2656">
                  <c:v>0.35904000000000003</c:v>
                </c:pt>
                <c:pt idx="2657">
                  <c:v>0.229939</c:v>
                </c:pt>
                <c:pt idx="2658">
                  <c:v>0.25793700000000003</c:v>
                </c:pt>
                <c:pt idx="2659">
                  <c:v>0.40807199999999999</c:v>
                </c:pt>
                <c:pt idx="2660">
                  <c:v>0.48647600000000002</c:v>
                </c:pt>
                <c:pt idx="2661">
                  <c:v>1.6333219999999999</c:v>
                </c:pt>
                <c:pt idx="2662">
                  <c:v>3.4482409999999999</c:v>
                </c:pt>
                <c:pt idx="2663">
                  <c:v>4.5036820000000004</c:v>
                </c:pt>
                <c:pt idx="2664">
                  <c:v>3.5296280000000002</c:v>
                </c:pt>
                <c:pt idx="2665">
                  <c:v>-1.958858</c:v>
                </c:pt>
                <c:pt idx="2666">
                  <c:v>-2.211503</c:v>
                </c:pt>
                <c:pt idx="2667">
                  <c:v>-2.9282859999999999</c:v>
                </c:pt>
                <c:pt idx="2668">
                  <c:v>-4.0621429999999998</c:v>
                </c:pt>
                <c:pt idx="2669">
                  <c:v>-5.1457639999999998</c:v>
                </c:pt>
                <c:pt idx="2670">
                  <c:v>-6.1016279999999998</c:v>
                </c:pt>
                <c:pt idx="2671">
                  <c:v>-6.0578149999999997</c:v>
                </c:pt>
                <c:pt idx="2672">
                  <c:v>-6.1350020000000001</c:v>
                </c:pt>
                <c:pt idx="2673">
                  <c:v>-6.5325620000000004</c:v>
                </c:pt>
                <c:pt idx="2674">
                  <c:v>-6.3767750000000003</c:v>
                </c:pt>
                <c:pt idx="2675">
                  <c:v>-6.2265579999999998</c:v>
                </c:pt>
                <c:pt idx="2676">
                  <c:v>-6.3583449999999999</c:v>
                </c:pt>
                <c:pt idx="2677">
                  <c:v>-6.5267439999999999</c:v>
                </c:pt>
                <c:pt idx="2678">
                  <c:v>-6.5577480000000001</c:v>
                </c:pt>
                <c:pt idx="2679">
                  <c:v>-6.5006089999999999</c:v>
                </c:pt>
                <c:pt idx="2680">
                  <c:v>-6.4635769999999999</c:v>
                </c:pt>
                <c:pt idx="2681">
                  <c:v>-6.4336390000000003</c:v>
                </c:pt>
                <c:pt idx="2682">
                  <c:v>-6.4288040000000004</c:v>
                </c:pt>
                <c:pt idx="2683">
                  <c:v>-6.4411339999999999</c:v>
                </c:pt>
                <c:pt idx="2684">
                  <c:v>-6.4982990000000003</c:v>
                </c:pt>
                <c:pt idx="2685">
                  <c:v>-6.5700770000000004</c:v>
                </c:pt>
                <c:pt idx="2686">
                  <c:v>-6.5554589999999999</c:v>
                </c:pt>
                <c:pt idx="2687">
                  <c:v>-6.5506089999999997</c:v>
                </c:pt>
                <c:pt idx="2688">
                  <c:v>-6.5053159999999997</c:v>
                </c:pt>
                <c:pt idx="2689">
                  <c:v>-6.5166750000000002</c:v>
                </c:pt>
                <c:pt idx="2690">
                  <c:v>-6.4710760000000001</c:v>
                </c:pt>
                <c:pt idx="2691">
                  <c:v>-6.50908</c:v>
                </c:pt>
                <c:pt idx="2692">
                  <c:v>-6.5074050000000003</c:v>
                </c:pt>
                <c:pt idx="2693">
                  <c:v>-6.4599489999999999</c:v>
                </c:pt>
                <c:pt idx="2694">
                  <c:v>-6.5142699999999998</c:v>
                </c:pt>
                <c:pt idx="2695">
                  <c:v>-6.4650740000000004</c:v>
                </c:pt>
                <c:pt idx="2696">
                  <c:v>-6.4819009999999997</c:v>
                </c:pt>
                <c:pt idx="2697">
                  <c:v>-6.4690940000000001</c:v>
                </c:pt>
                <c:pt idx="2698">
                  <c:v>-6.4516349999999996</c:v>
                </c:pt>
                <c:pt idx="2699">
                  <c:v>-6.4606859999999999</c:v>
                </c:pt>
                <c:pt idx="2700">
                  <c:v>-6.4449350000000001</c:v>
                </c:pt>
                <c:pt idx="2701">
                  <c:v>-6.4308439999999996</c:v>
                </c:pt>
                <c:pt idx="2702">
                  <c:v>-6.4372800000000003</c:v>
                </c:pt>
                <c:pt idx="2703">
                  <c:v>-6.4477979999999997</c:v>
                </c:pt>
                <c:pt idx="2704">
                  <c:v>-6.3983790000000003</c:v>
                </c:pt>
                <c:pt idx="2705">
                  <c:v>-6.3964970000000001</c:v>
                </c:pt>
                <c:pt idx="2706">
                  <c:v>-6.3996370000000002</c:v>
                </c:pt>
                <c:pt idx="2707">
                  <c:v>-6.3501430000000001</c:v>
                </c:pt>
                <c:pt idx="2708">
                  <c:v>-6.3727169999999997</c:v>
                </c:pt>
                <c:pt idx="2709">
                  <c:v>-6.3341609999999999</c:v>
                </c:pt>
                <c:pt idx="2710">
                  <c:v>-6.3519750000000004</c:v>
                </c:pt>
                <c:pt idx="2711">
                  <c:v>-6.3524510000000003</c:v>
                </c:pt>
                <c:pt idx="2712">
                  <c:v>-6.3689499999999999</c:v>
                </c:pt>
                <c:pt idx="2713">
                  <c:v>-6.3681599999999996</c:v>
                </c:pt>
                <c:pt idx="2714">
                  <c:v>-6.3484049999999996</c:v>
                </c:pt>
                <c:pt idx="2715">
                  <c:v>-6.3459250000000003</c:v>
                </c:pt>
                <c:pt idx="2716">
                  <c:v>-6.3232470000000003</c:v>
                </c:pt>
                <c:pt idx="2717">
                  <c:v>-6.336074</c:v>
                </c:pt>
                <c:pt idx="2718">
                  <c:v>-6.336112</c:v>
                </c:pt>
                <c:pt idx="2719">
                  <c:v>-6.3144119999999999</c:v>
                </c:pt>
                <c:pt idx="2720">
                  <c:v>-6.3185450000000003</c:v>
                </c:pt>
                <c:pt idx="2721">
                  <c:v>-6.3067390000000003</c:v>
                </c:pt>
                <c:pt idx="2722">
                  <c:v>-6.3059669999999999</c:v>
                </c:pt>
                <c:pt idx="2723">
                  <c:v>-6.2953159999999997</c:v>
                </c:pt>
                <c:pt idx="2724">
                  <c:v>-6.2764430000000004</c:v>
                </c:pt>
                <c:pt idx="2725">
                  <c:v>-6.2925190000000004</c:v>
                </c:pt>
                <c:pt idx="2726">
                  <c:v>-6.2306590000000002</c:v>
                </c:pt>
                <c:pt idx="2727">
                  <c:v>-6.1753210000000003</c:v>
                </c:pt>
                <c:pt idx="2728">
                  <c:v>-6.2095209999999996</c:v>
                </c:pt>
                <c:pt idx="2729">
                  <c:v>-6.2214049999999999</c:v>
                </c:pt>
                <c:pt idx="2730">
                  <c:v>-6.237787</c:v>
                </c:pt>
                <c:pt idx="2731">
                  <c:v>-6.2743010000000004</c:v>
                </c:pt>
                <c:pt idx="2732">
                  <c:v>-6.2811490000000001</c:v>
                </c:pt>
                <c:pt idx="2733">
                  <c:v>-6.2620810000000002</c:v>
                </c:pt>
                <c:pt idx="2734">
                  <c:v>-6.334765</c:v>
                </c:pt>
                <c:pt idx="2735">
                  <c:v>-6.2198869999999999</c:v>
                </c:pt>
                <c:pt idx="2736">
                  <c:v>-6.2087649999999996</c:v>
                </c:pt>
                <c:pt idx="2737">
                  <c:v>-6.2136940000000003</c:v>
                </c:pt>
                <c:pt idx="2738">
                  <c:v>-6.2309520000000003</c:v>
                </c:pt>
                <c:pt idx="2739">
                  <c:v>-6.2829129999999997</c:v>
                </c:pt>
                <c:pt idx="2740">
                  <c:v>-6.269952</c:v>
                </c:pt>
                <c:pt idx="2741">
                  <c:v>-6.3369799999999996</c:v>
                </c:pt>
                <c:pt idx="2742">
                  <c:v>-6.3416639999999997</c:v>
                </c:pt>
                <c:pt idx="2743">
                  <c:v>-6.3566159999999998</c:v>
                </c:pt>
                <c:pt idx="2744">
                  <c:v>-6.4073700000000002</c:v>
                </c:pt>
                <c:pt idx="2745">
                  <c:v>-6.3552549999999997</c:v>
                </c:pt>
                <c:pt idx="2746">
                  <c:v>-6.3570460000000004</c:v>
                </c:pt>
                <c:pt idx="2747">
                  <c:v>-6.3848190000000002</c:v>
                </c:pt>
                <c:pt idx="2748">
                  <c:v>-6.3976579999999998</c:v>
                </c:pt>
                <c:pt idx="2749">
                  <c:v>-6.417681</c:v>
                </c:pt>
                <c:pt idx="2750">
                  <c:v>-6.4169010000000002</c:v>
                </c:pt>
                <c:pt idx="2751">
                  <c:v>-6.4358680000000001</c:v>
                </c:pt>
                <c:pt idx="2752">
                  <c:v>-6.4974179999999997</c:v>
                </c:pt>
                <c:pt idx="2753">
                  <c:v>-6.5208079999999997</c:v>
                </c:pt>
                <c:pt idx="2754">
                  <c:v>-6.5182390000000003</c:v>
                </c:pt>
                <c:pt idx="2755">
                  <c:v>-6.4829020000000002</c:v>
                </c:pt>
                <c:pt idx="2756">
                  <c:v>-6.528346</c:v>
                </c:pt>
                <c:pt idx="2757">
                  <c:v>-6.5459329999999998</c:v>
                </c:pt>
                <c:pt idx="2758">
                  <c:v>-6.5199049999999996</c:v>
                </c:pt>
                <c:pt idx="2759">
                  <c:v>-6.5115629999999998</c:v>
                </c:pt>
                <c:pt idx="2760">
                  <c:v>-6.555498</c:v>
                </c:pt>
                <c:pt idx="2761">
                  <c:v>-6.527908</c:v>
                </c:pt>
                <c:pt idx="2762">
                  <c:v>-6.5358869999999998</c:v>
                </c:pt>
                <c:pt idx="2763">
                  <c:v>-6.5373960000000002</c:v>
                </c:pt>
                <c:pt idx="2764">
                  <c:v>-6.5834429999999999</c:v>
                </c:pt>
                <c:pt idx="2765">
                  <c:v>-6.5619949999999996</c:v>
                </c:pt>
                <c:pt idx="2766">
                  <c:v>-6.598827</c:v>
                </c:pt>
                <c:pt idx="2767">
                  <c:v>-6.6232240000000004</c:v>
                </c:pt>
                <c:pt idx="2768">
                  <c:v>-6.6382070000000004</c:v>
                </c:pt>
                <c:pt idx="2769">
                  <c:v>-6.6570600000000004</c:v>
                </c:pt>
                <c:pt idx="2770">
                  <c:v>-6.6569050000000001</c:v>
                </c:pt>
                <c:pt idx="2771">
                  <c:v>-6.6914319999999998</c:v>
                </c:pt>
                <c:pt idx="2772">
                  <c:v>-6.7061070000000003</c:v>
                </c:pt>
                <c:pt idx="2773">
                  <c:v>-6.7405710000000001</c:v>
                </c:pt>
                <c:pt idx="2774">
                  <c:v>-6.7586760000000004</c:v>
                </c:pt>
                <c:pt idx="2775">
                  <c:v>-6.7751250000000001</c:v>
                </c:pt>
                <c:pt idx="2776">
                  <c:v>-6.8030049999999997</c:v>
                </c:pt>
                <c:pt idx="2777">
                  <c:v>-6.762969</c:v>
                </c:pt>
                <c:pt idx="2778">
                  <c:v>-6.7519799999999996</c:v>
                </c:pt>
                <c:pt idx="2779">
                  <c:v>-6.7919080000000003</c:v>
                </c:pt>
                <c:pt idx="2780">
                  <c:v>-6.8359529999999999</c:v>
                </c:pt>
                <c:pt idx="2781">
                  <c:v>-6.8377939999999997</c:v>
                </c:pt>
                <c:pt idx="2782">
                  <c:v>-6.9076250000000003</c:v>
                </c:pt>
                <c:pt idx="2783">
                  <c:v>-6.8890169999999999</c:v>
                </c:pt>
                <c:pt idx="2784">
                  <c:v>-6.8885940000000003</c:v>
                </c:pt>
                <c:pt idx="2785">
                  <c:v>-6.9312469999999999</c:v>
                </c:pt>
                <c:pt idx="2786">
                  <c:v>-6.9481640000000002</c:v>
                </c:pt>
                <c:pt idx="2787">
                  <c:v>-7.0032360000000002</c:v>
                </c:pt>
                <c:pt idx="2788">
                  <c:v>-7.060918</c:v>
                </c:pt>
                <c:pt idx="2789">
                  <c:v>-7.0970089999999999</c:v>
                </c:pt>
                <c:pt idx="2790">
                  <c:v>-7.1429809999999998</c:v>
                </c:pt>
                <c:pt idx="2791">
                  <c:v>-7.1561440000000003</c:v>
                </c:pt>
                <c:pt idx="2792">
                  <c:v>-7.2083560000000002</c:v>
                </c:pt>
                <c:pt idx="2793">
                  <c:v>-7.2147180000000004</c:v>
                </c:pt>
                <c:pt idx="2794">
                  <c:v>-7.2739190000000002</c:v>
                </c:pt>
                <c:pt idx="2795">
                  <c:v>-7.3054819999999996</c:v>
                </c:pt>
                <c:pt idx="2796">
                  <c:v>-7.3170520000000003</c:v>
                </c:pt>
                <c:pt idx="2797">
                  <c:v>-7.3969440000000004</c:v>
                </c:pt>
                <c:pt idx="2798">
                  <c:v>-7.4181739999999996</c:v>
                </c:pt>
                <c:pt idx="2799">
                  <c:v>-7.4590439999999996</c:v>
                </c:pt>
                <c:pt idx="2800">
                  <c:v>-7.5592519999999999</c:v>
                </c:pt>
                <c:pt idx="2801">
                  <c:v>-7.5786480000000003</c:v>
                </c:pt>
                <c:pt idx="2802">
                  <c:v>-7.6192200000000003</c:v>
                </c:pt>
                <c:pt idx="2803">
                  <c:v>-7.6207289999999999</c:v>
                </c:pt>
                <c:pt idx="2804">
                  <c:v>-7.7094820000000004</c:v>
                </c:pt>
                <c:pt idx="2805">
                  <c:v>-7.6921220000000003</c:v>
                </c:pt>
                <c:pt idx="2806">
                  <c:v>-7.7781979999999997</c:v>
                </c:pt>
                <c:pt idx="2807">
                  <c:v>-7.8551149999999996</c:v>
                </c:pt>
                <c:pt idx="2808">
                  <c:v>-7.9217560000000002</c:v>
                </c:pt>
                <c:pt idx="2809">
                  <c:v>-7.9424489999999999</c:v>
                </c:pt>
                <c:pt idx="2810">
                  <c:v>-7.9875639999999999</c:v>
                </c:pt>
                <c:pt idx="2811">
                  <c:v>-8.0525749999999992</c:v>
                </c:pt>
                <c:pt idx="2812">
                  <c:v>-8.0658820000000002</c:v>
                </c:pt>
                <c:pt idx="2813">
                  <c:v>-8.1282789999999991</c:v>
                </c:pt>
                <c:pt idx="2814">
                  <c:v>-8.1936979999999995</c:v>
                </c:pt>
                <c:pt idx="2815">
                  <c:v>-8.2030449999999995</c:v>
                </c:pt>
                <c:pt idx="2816">
                  <c:v>-8.2582620000000002</c:v>
                </c:pt>
                <c:pt idx="2817">
                  <c:v>-8.3735459999999993</c:v>
                </c:pt>
                <c:pt idx="2818">
                  <c:v>-8.4398470000000003</c:v>
                </c:pt>
                <c:pt idx="2819">
                  <c:v>-8.5302170000000004</c:v>
                </c:pt>
                <c:pt idx="2820">
                  <c:v>-8.6416640000000005</c:v>
                </c:pt>
                <c:pt idx="2821">
                  <c:v>-8.7218339999999994</c:v>
                </c:pt>
                <c:pt idx="2822">
                  <c:v>-8.7984240000000007</c:v>
                </c:pt>
                <c:pt idx="2823">
                  <c:v>-8.8890419999999999</c:v>
                </c:pt>
                <c:pt idx="2824">
                  <c:v>-8.9344389999999994</c:v>
                </c:pt>
                <c:pt idx="2825">
                  <c:v>-9.0435829999999999</c:v>
                </c:pt>
                <c:pt idx="2826">
                  <c:v>-9.1258839999999992</c:v>
                </c:pt>
                <c:pt idx="2827">
                  <c:v>-9.2224540000000008</c:v>
                </c:pt>
                <c:pt idx="2828">
                  <c:v>-9.274457</c:v>
                </c:pt>
                <c:pt idx="2829">
                  <c:v>-9.3178169999999998</c:v>
                </c:pt>
                <c:pt idx="2830">
                  <c:v>-9.3838139999999992</c:v>
                </c:pt>
                <c:pt idx="2831">
                  <c:v>-9.4815869999999993</c:v>
                </c:pt>
                <c:pt idx="2832">
                  <c:v>-9.4796379999999996</c:v>
                </c:pt>
                <c:pt idx="2833">
                  <c:v>-9.5148700000000002</c:v>
                </c:pt>
                <c:pt idx="2834">
                  <c:v>-9.6134249999999994</c:v>
                </c:pt>
                <c:pt idx="2835">
                  <c:v>-9.6570959999999992</c:v>
                </c:pt>
                <c:pt idx="2836">
                  <c:v>-9.7010330000000007</c:v>
                </c:pt>
                <c:pt idx="2837">
                  <c:v>-9.7977799999999995</c:v>
                </c:pt>
                <c:pt idx="2838">
                  <c:v>-9.8345590000000005</c:v>
                </c:pt>
                <c:pt idx="2839">
                  <c:v>-9.8744189999999996</c:v>
                </c:pt>
                <c:pt idx="2840">
                  <c:v>-9.9582650000000008</c:v>
                </c:pt>
                <c:pt idx="2841">
                  <c:v>-10.001884</c:v>
                </c:pt>
                <c:pt idx="2842">
                  <c:v>-10.105047000000001</c:v>
                </c:pt>
                <c:pt idx="2843">
                  <c:v>-10.145172000000001</c:v>
                </c:pt>
                <c:pt idx="2844">
                  <c:v>-10.195753</c:v>
                </c:pt>
                <c:pt idx="2845">
                  <c:v>-10.276655</c:v>
                </c:pt>
                <c:pt idx="2846">
                  <c:v>-10.351705000000001</c:v>
                </c:pt>
                <c:pt idx="2847">
                  <c:v>-10.39716</c:v>
                </c:pt>
                <c:pt idx="2848">
                  <c:v>-10.442701</c:v>
                </c:pt>
                <c:pt idx="2849">
                  <c:v>-10.504531</c:v>
                </c:pt>
                <c:pt idx="2850">
                  <c:v>-10.567892000000001</c:v>
                </c:pt>
                <c:pt idx="2851">
                  <c:v>-10.658836000000001</c:v>
                </c:pt>
                <c:pt idx="2852">
                  <c:v>-10.709751000000001</c:v>
                </c:pt>
                <c:pt idx="2853">
                  <c:v>-10.814819</c:v>
                </c:pt>
                <c:pt idx="2854">
                  <c:v>-10.879011999999999</c:v>
                </c:pt>
                <c:pt idx="2855">
                  <c:v>-10.946790999999999</c:v>
                </c:pt>
                <c:pt idx="2856">
                  <c:v>-11.037188</c:v>
                </c:pt>
                <c:pt idx="2857">
                  <c:v>-11.121283999999999</c:v>
                </c:pt>
                <c:pt idx="2858">
                  <c:v>-11.161937</c:v>
                </c:pt>
                <c:pt idx="2859">
                  <c:v>-11.236102000000001</c:v>
                </c:pt>
                <c:pt idx="2860">
                  <c:v>-11.368359999999999</c:v>
                </c:pt>
                <c:pt idx="2861">
                  <c:v>-11.449560999999999</c:v>
                </c:pt>
                <c:pt idx="2862">
                  <c:v>-11.542646</c:v>
                </c:pt>
                <c:pt idx="2863">
                  <c:v>-11.656124999999999</c:v>
                </c:pt>
                <c:pt idx="2864">
                  <c:v>-11.701447999999999</c:v>
                </c:pt>
                <c:pt idx="2865">
                  <c:v>-11.824363</c:v>
                </c:pt>
                <c:pt idx="2866">
                  <c:v>-11.963342000000001</c:v>
                </c:pt>
                <c:pt idx="2867">
                  <c:v>-12.048313</c:v>
                </c:pt>
                <c:pt idx="2868">
                  <c:v>-12.134569000000001</c:v>
                </c:pt>
                <c:pt idx="2869">
                  <c:v>-12.246991</c:v>
                </c:pt>
                <c:pt idx="2870">
                  <c:v>-12.38096</c:v>
                </c:pt>
                <c:pt idx="2871">
                  <c:v>-12.453561000000001</c:v>
                </c:pt>
                <c:pt idx="2872">
                  <c:v>-12.599447</c:v>
                </c:pt>
                <c:pt idx="2873">
                  <c:v>-12.715843</c:v>
                </c:pt>
                <c:pt idx="2874">
                  <c:v>-12.760869</c:v>
                </c:pt>
                <c:pt idx="2875">
                  <c:v>-12.934858999999999</c:v>
                </c:pt>
                <c:pt idx="2876">
                  <c:v>-13.073180000000001</c:v>
                </c:pt>
                <c:pt idx="2877">
                  <c:v>-13.190818</c:v>
                </c:pt>
                <c:pt idx="2878">
                  <c:v>-13.401477999999999</c:v>
                </c:pt>
                <c:pt idx="2879">
                  <c:v>-13.556450999999999</c:v>
                </c:pt>
                <c:pt idx="2880">
                  <c:v>-13.693768</c:v>
                </c:pt>
                <c:pt idx="2881">
                  <c:v>-13.840888</c:v>
                </c:pt>
                <c:pt idx="2882">
                  <c:v>-14.043380000000001</c:v>
                </c:pt>
                <c:pt idx="2883">
                  <c:v>-14.179824999999999</c:v>
                </c:pt>
                <c:pt idx="2884">
                  <c:v>-14.398853000000001</c:v>
                </c:pt>
                <c:pt idx="2885">
                  <c:v>-6.0770980000000003</c:v>
                </c:pt>
                <c:pt idx="2886">
                  <c:v>-2.7425619999999999</c:v>
                </c:pt>
                <c:pt idx="2887">
                  <c:v>-0.96693700000000005</c:v>
                </c:pt>
                <c:pt idx="2888">
                  <c:v>-0.21276100000000001</c:v>
                </c:pt>
                <c:pt idx="2889">
                  <c:v>-0.163159</c:v>
                </c:pt>
                <c:pt idx="2890">
                  <c:v>-4.4031000000000001E-2</c:v>
                </c:pt>
                <c:pt idx="2891">
                  <c:v>-3.8433000000000002E-2</c:v>
                </c:pt>
                <c:pt idx="2892">
                  <c:v>-5.9723999999999999E-2</c:v>
                </c:pt>
                <c:pt idx="2893">
                  <c:v>4.4116000000000002E-2</c:v>
                </c:pt>
                <c:pt idx="2894">
                  <c:v>0.111744</c:v>
                </c:pt>
                <c:pt idx="2895">
                  <c:v>0.133884</c:v>
                </c:pt>
                <c:pt idx="2896">
                  <c:v>0.16012699999999999</c:v>
                </c:pt>
                <c:pt idx="2897">
                  <c:v>0.182394</c:v>
                </c:pt>
                <c:pt idx="2898">
                  <c:v>0.19417100000000001</c:v>
                </c:pt>
                <c:pt idx="2899">
                  <c:v>0.20292199999999999</c:v>
                </c:pt>
                <c:pt idx="2900">
                  <c:v>0.21453700000000001</c:v>
                </c:pt>
                <c:pt idx="2901">
                  <c:v>1.619186</c:v>
                </c:pt>
                <c:pt idx="2902">
                  <c:v>3.4390010000000002</c:v>
                </c:pt>
                <c:pt idx="2903">
                  <c:v>-1.1793739999999999</c:v>
                </c:pt>
                <c:pt idx="2904">
                  <c:v>2.586538</c:v>
                </c:pt>
                <c:pt idx="2905">
                  <c:v>-0.63575400000000004</c:v>
                </c:pt>
                <c:pt idx="2906">
                  <c:v>-1.548173</c:v>
                </c:pt>
                <c:pt idx="2907">
                  <c:v>-2.6643859999999999</c:v>
                </c:pt>
                <c:pt idx="2908">
                  <c:v>-3.8182770000000001</c:v>
                </c:pt>
                <c:pt idx="2909">
                  <c:v>-5.7497800000000003</c:v>
                </c:pt>
                <c:pt idx="2910">
                  <c:v>-5.763725</c:v>
                </c:pt>
                <c:pt idx="2911">
                  <c:v>-6.1878029999999997</c:v>
                </c:pt>
                <c:pt idx="2912">
                  <c:v>-5.9299600000000003</c:v>
                </c:pt>
                <c:pt idx="2913">
                  <c:v>-6.2760850000000001</c:v>
                </c:pt>
                <c:pt idx="2914">
                  <c:v>-5.926037</c:v>
                </c:pt>
                <c:pt idx="2915">
                  <c:v>-5.9890869999999996</c:v>
                </c:pt>
                <c:pt idx="2916">
                  <c:v>-6.1741570000000001</c:v>
                </c:pt>
                <c:pt idx="2917">
                  <c:v>-6.2477689999999999</c:v>
                </c:pt>
                <c:pt idx="2918">
                  <c:v>-6.2136279999999999</c:v>
                </c:pt>
                <c:pt idx="2919">
                  <c:v>-6.0573800000000002</c:v>
                </c:pt>
                <c:pt idx="2920">
                  <c:v>-5.9045100000000001</c:v>
                </c:pt>
                <c:pt idx="2921">
                  <c:v>-6.036117</c:v>
                </c:pt>
                <c:pt idx="2922">
                  <c:v>-6.143586</c:v>
                </c:pt>
                <c:pt idx="2923">
                  <c:v>-6.2127249999999998</c:v>
                </c:pt>
                <c:pt idx="2924">
                  <c:v>-6.2144209999999998</c:v>
                </c:pt>
                <c:pt idx="2925">
                  <c:v>-6.1830860000000003</c:v>
                </c:pt>
                <c:pt idx="2926">
                  <c:v>-6.1849129999999999</c:v>
                </c:pt>
                <c:pt idx="2927">
                  <c:v>-6.1602839999999999</c:v>
                </c:pt>
                <c:pt idx="2928">
                  <c:v>-6.1775710000000004</c:v>
                </c:pt>
                <c:pt idx="2929">
                  <c:v>-6.235474</c:v>
                </c:pt>
                <c:pt idx="2930">
                  <c:v>-6.2498310000000004</c:v>
                </c:pt>
                <c:pt idx="2931">
                  <c:v>-6.249574</c:v>
                </c:pt>
                <c:pt idx="2932">
                  <c:v>-6.2492919999999996</c:v>
                </c:pt>
                <c:pt idx="2933">
                  <c:v>-6.1888370000000004</c:v>
                </c:pt>
                <c:pt idx="2934">
                  <c:v>-6.2451829999999999</c:v>
                </c:pt>
                <c:pt idx="2935">
                  <c:v>-6.2101480000000002</c:v>
                </c:pt>
                <c:pt idx="2936">
                  <c:v>-6.2018389999999997</c:v>
                </c:pt>
                <c:pt idx="2937">
                  <c:v>-6.2109490000000003</c:v>
                </c:pt>
                <c:pt idx="2938">
                  <c:v>-6.2131550000000004</c:v>
                </c:pt>
                <c:pt idx="2939">
                  <c:v>-6.2018259999999996</c:v>
                </c:pt>
                <c:pt idx="2940">
                  <c:v>-6.1664760000000003</c:v>
                </c:pt>
                <c:pt idx="2941">
                  <c:v>-6.1899030000000002</c:v>
                </c:pt>
                <c:pt idx="2942">
                  <c:v>-6.1624759999999998</c:v>
                </c:pt>
                <c:pt idx="2943">
                  <c:v>-6.1813580000000004</c:v>
                </c:pt>
                <c:pt idx="2944">
                  <c:v>-6.1903759999999997</c:v>
                </c:pt>
                <c:pt idx="2945">
                  <c:v>-6.1478549999999998</c:v>
                </c:pt>
                <c:pt idx="2946">
                  <c:v>-6.1853870000000004</c:v>
                </c:pt>
                <c:pt idx="2947">
                  <c:v>-6.1712889999999998</c:v>
                </c:pt>
                <c:pt idx="2948">
                  <c:v>-6.1794310000000001</c:v>
                </c:pt>
                <c:pt idx="2949">
                  <c:v>-6.1245849999999997</c:v>
                </c:pt>
                <c:pt idx="2950">
                  <c:v>-6.1278069999999998</c:v>
                </c:pt>
                <c:pt idx="2951">
                  <c:v>-6.1148540000000002</c:v>
                </c:pt>
                <c:pt idx="2952">
                  <c:v>-6.1460359999999996</c:v>
                </c:pt>
                <c:pt idx="2953">
                  <c:v>-6.1535190000000002</c:v>
                </c:pt>
                <c:pt idx="2954">
                  <c:v>-6.1075660000000003</c:v>
                </c:pt>
                <c:pt idx="2955">
                  <c:v>-6.1123200000000004</c:v>
                </c:pt>
                <c:pt idx="2956">
                  <c:v>-6.0853089999999996</c:v>
                </c:pt>
                <c:pt idx="2957">
                  <c:v>-6.1040510000000001</c:v>
                </c:pt>
                <c:pt idx="2958">
                  <c:v>-6.1107589999999998</c:v>
                </c:pt>
                <c:pt idx="2959">
                  <c:v>-6.105156</c:v>
                </c:pt>
                <c:pt idx="2960">
                  <c:v>-6.0834739999999998</c:v>
                </c:pt>
                <c:pt idx="2961">
                  <c:v>-6.0960789999999996</c:v>
                </c:pt>
                <c:pt idx="2962">
                  <c:v>-6.0688440000000003</c:v>
                </c:pt>
                <c:pt idx="2963">
                  <c:v>-5.6016370000000002</c:v>
                </c:pt>
                <c:pt idx="2964">
                  <c:v>-5.974024</c:v>
                </c:pt>
                <c:pt idx="2965">
                  <c:v>-6.1560839999999999</c:v>
                </c:pt>
                <c:pt idx="2966">
                  <c:v>-6.1896959999999996</c:v>
                </c:pt>
                <c:pt idx="2967">
                  <c:v>-6.1278569999999997</c:v>
                </c:pt>
                <c:pt idx="2968">
                  <c:v>-6.0108119999999996</c:v>
                </c:pt>
                <c:pt idx="2969">
                  <c:v>-5.9418030000000002</c:v>
                </c:pt>
                <c:pt idx="2970">
                  <c:v>-6.0010899999999996</c:v>
                </c:pt>
                <c:pt idx="2971">
                  <c:v>-6.0430380000000001</c:v>
                </c:pt>
                <c:pt idx="2972">
                  <c:v>-6.0967330000000004</c:v>
                </c:pt>
                <c:pt idx="2973">
                  <c:v>-6.1097929999999998</c:v>
                </c:pt>
                <c:pt idx="2974">
                  <c:v>-6.1347440000000004</c:v>
                </c:pt>
                <c:pt idx="2975">
                  <c:v>-6.1265109999999998</c:v>
                </c:pt>
                <c:pt idx="2976">
                  <c:v>-6.1441369999999997</c:v>
                </c:pt>
                <c:pt idx="2977">
                  <c:v>-6.1163639999999999</c:v>
                </c:pt>
                <c:pt idx="2978">
                  <c:v>-6.1264539999999998</c:v>
                </c:pt>
                <c:pt idx="2979">
                  <c:v>-6.1544910000000002</c:v>
                </c:pt>
                <c:pt idx="2980">
                  <c:v>-6.1485310000000002</c:v>
                </c:pt>
                <c:pt idx="2981">
                  <c:v>-6.1559229999999996</c:v>
                </c:pt>
                <c:pt idx="2982">
                  <c:v>-6.1457230000000003</c:v>
                </c:pt>
                <c:pt idx="2983">
                  <c:v>-6.2094480000000001</c:v>
                </c:pt>
                <c:pt idx="2984">
                  <c:v>-6.2788029999999999</c:v>
                </c:pt>
                <c:pt idx="2985">
                  <c:v>-6.3530930000000003</c:v>
                </c:pt>
                <c:pt idx="2986">
                  <c:v>-6.3804400000000001</c:v>
                </c:pt>
                <c:pt idx="2987">
                  <c:v>-6.4400659999999998</c:v>
                </c:pt>
                <c:pt idx="2988">
                  <c:v>-6.448175</c:v>
                </c:pt>
                <c:pt idx="2989">
                  <c:v>-6.4616809999999996</c:v>
                </c:pt>
                <c:pt idx="2990">
                  <c:v>-6.5543779999999998</c:v>
                </c:pt>
                <c:pt idx="2991">
                  <c:v>-6.6792350000000003</c:v>
                </c:pt>
                <c:pt idx="2992">
                  <c:v>-6.6806809999999999</c:v>
                </c:pt>
                <c:pt idx="2993">
                  <c:v>-6.7404070000000003</c:v>
                </c:pt>
                <c:pt idx="2994">
                  <c:v>-6.7864279999999999</c:v>
                </c:pt>
                <c:pt idx="2995">
                  <c:v>-6.8699779999999997</c:v>
                </c:pt>
                <c:pt idx="2996">
                  <c:v>-6.9174249999999997</c:v>
                </c:pt>
                <c:pt idx="2997">
                  <c:v>-6.947438</c:v>
                </c:pt>
                <c:pt idx="2998">
                  <c:v>-7.0097329999999998</c:v>
                </c:pt>
                <c:pt idx="2999">
                  <c:v>-7.0541679999999998</c:v>
                </c:pt>
                <c:pt idx="3000">
                  <c:v>-7.0832949999999997</c:v>
                </c:pt>
                <c:pt idx="3001">
                  <c:v>-7.1235369999999998</c:v>
                </c:pt>
                <c:pt idx="3002">
                  <c:v>-7.1445610000000004</c:v>
                </c:pt>
                <c:pt idx="3003">
                  <c:v>-7.1957139999999997</c:v>
                </c:pt>
                <c:pt idx="3004">
                  <c:v>-7.213876</c:v>
                </c:pt>
                <c:pt idx="3005">
                  <c:v>-7.2487089999999998</c:v>
                </c:pt>
                <c:pt idx="3006">
                  <c:v>-7.2694770000000002</c:v>
                </c:pt>
                <c:pt idx="3007">
                  <c:v>-7.3007470000000003</c:v>
                </c:pt>
                <c:pt idx="3008">
                  <c:v>-7.2862720000000003</c:v>
                </c:pt>
                <c:pt idx="3009">
                  <c:v>-7.3460830000000001</c:v>
                </c:pt>
                <c:pt idx="3010">
                  <c:v>-7.3637769999999998</c:v>
                </c:pt>
                <c:pt idx="3011">
                  <c:v>-7.3975280000000003</c:v>
                </c:pt>
                <c:pt idx="3012">
                  <c:v>-7.41296</c:v>
                </c:pt>
                <c:pt idx="3013">
                  <c:v>-7.445214</c:v>
                </c:pt>
                <c:pt idx="3014">
                  <c:v>-7.4348340000000004</c:v>
                </c:pt>
                <c:pt idx="3015">
                  <c:v>-7.4629539999999999</c:v>
                </c:pt>
                <c:pt idx="3016">
                  <c:v>-7.5431749999999997</c:v>
                </c:pt>
                <c:pt idx="3017">
                  <c:v>-7.5407549999999999</c:v>
                </c:pt>
                <c:pt idx="3018">
                  <c:v>-7.5645790000000002</c:v>
                </c:pt>
                <c:pt idx="3019">
                  <c:v>-7.6011220000000002</c:v>
                </c:pt>
                <c:pt idx="3020">
                  <c:v>-7.6145040000000002</c:v>
                </c:pt>
                <c:pt idx="3021">
                  <c:v>-7.6386219999999998</c:v>
                </c:pt>
                <c:pt idx="3022">
                  <c:v>-7.6764409999999996</c:v>
                </c:pt>
                <c:pt idx="3023">
                  <c:v>-7.7312900000000004</c:v>
                </c:pt>
                <c:pt idx="3024">
                  <c:v>-7.7506709999999996</c:v>
                </c:pt>
                <c:pt idx="3025">
                  <c:v>-7.7759819999999999</c:v>
                </c:pt>
                <c:pt idx="3026">
                  <c:v>-7.7777960000000004</c:v>
                </c:pt>
                <c:pt idx="3027">
                  <c:v>-7.7973379999999999</c:v>
                </c:pt>
                <c:pt idx="3028">
                  <c:v>-7.8559640000000002</c:v>
                </c:pt>
                <c:pt idx="3029">
                  <c:v>-7.8695430000000002</c:v>
                </c:pt>
                <c:pt idx="3030">
                  <c:v>-7.8737500000000002</c:v>
                </c:pt>
                <c:pt idx="3031">
                  <c:v>-7.9263380000000003</c:v>
                </c:pt>
                <c:pt idx="3032">
                  <c:v>-7.9815209999999999</c:v>
                </c:pt>
                <c:pt idx="3033">
                  <c:v>-7.9919880000000001</c:v>
                </c:pt>
                <c:pt idx="3034">
                  <c:v>-8.0162969999999998</c:v>
                </c:pt>
                <c:pt idx="3035">
                  <c:v>-8.0405560000000005</c:v>
                </c:pt>
                <c:pt idx="3036">
                  <c:v>-8.1013610000000007</c:v>
                </c:pt>
                <c:pt idx="3037">
                  <c:v>-8.1151529999999994</c:v>
                </c:pt>
                <c:pt idx="3038">
                  <c:v>-8.1183150000000008</c:v>
                </c:pt>
                <c:pt idx="3039">
                  <c:v>-8.1424299999999992</c:v>
                </c:pt>
                <c:pt idx="3040">
                  <c:v>-8.2090350000000001</c:v>
                </c:pt>
                <c:pt idx="3041">
                  <c:v>-8.2167929999999991</c:v>
                </c:pt>
                <c:pt idx="3042">
                  <c:v>-8.272411</c:v>
                </c:pt>
                <c:pt idx="3043">
                  <c:v>-8.2887350000000009</c:v>
                </c:pt>
                <c:pt idx="3044">
                  <c:v>-8.3517849999999996</c:v>
                </c:pt>
                <c:pt idx="3045">
                  <c:v>-8.2970550000000003</c:v>
                </c:pt>
                <c:pt idx="3046">
                  <c:v>-8.2750859999999999</c:v>
                </c:pt>
                <c:pt idx="3047">
                  <c:v>-8.2458609999999997</c:v>
                </c:pt>
                <c:pt idx="3048">
                  <c:v>-8.3363130000000005</c:v>
                </c:pt>
                <c:pt idx="3049">
                  <c:v>-8.3758870000000005</c:v>
                </c:pt>
                <c:pt idx="3050">
                  <c:v>-8.3857809999999997</c:v>
                </c:pt>
                <c:pt idx="3051">
                  <c:v>-8.4632520000000007</c:v>
                </c:pt>
                <c:pt idx="3052">
                  <c:v>-8.4991459999999996</c:v>
                </c:pt>
                <c:pt idx="3053">
                  <c:v>-8.5567200000000003</c:v>
                </c:pt>
                <c:pt idx="3054">
                  <c:v>-8.5474029999999992</c:v>
                </c:pt>
                <c:pt idx="3055">
                  <c:v>-8.6194930000000003</c:v>
                </c:pt>
                <c:pt idx="3056">
                  <c:v>-8.6749740000000006</c:v>
                </c:pt>
                <c:pt idx="3057">
                  <c:v>-8.7073219999999996</c:v>
                </c:pt>
                <c:pt idx="3058">
                  <c:v>-8.7599549999999997</c:v>
                </c:pt>
                <c:pt idx="3059">
                  <c:v>-8.7753700000000006</c:v>
                </c:pt>
                <c:pt idx="3060">
                  <c:v>-8.8251000000000008</c:v>
                </c:pt>
                <c:pt idx="3061">
                  <c:v>-8.8999269999999999</c:v>
                </c:pt>
                <c:pt idx="3062">
                  <c:v>-8.9360130000000009</c:v>
                </c:pt>
                <c:pt idx="3063">
                  <c:v>-9.0104500000000005</c:v>
                </c:pt>
                <c:pt idx="3064">
                  <c:v>-9.0373420000000007</c:v>
                </c:pt>
                <c:pt idx="3065">
                  <c:v>-9.0864469999999997</c:v>
                </c:pt>
                <c:pt idx="3066">
                  <c:v>-9.1477000000000004</c:v>
                </c:pt>
                <c:pt idx="3067">
                  <c:v>-9.1856530000000003</c:v>
                </c:pt>
                <c:pt idx="3068">
                  <c:v>-9.2302440000000008</c:v>
                </c:pt>
                <c:pt idx="3069">
                  <c:v>-9.2893249999999998</c:v>
                </c:pt>
                <c:pt idx="3070">
                  <c:v>-9.3130790000000001</c:v>
                </c:pt>
                <c:pt idx="3071">
                  <c:v>-9.3517139999999994</c:v>
                </c:pt>
                <c:pt idx="3072">
                  <c:v>-9.4317799999999998</c:v>
                </c:pt>
                <c:pt idx="3073">
                  <c:v>-9.4447770000000002</c:v>
                </c:pt>
                <c:pt idx="3074">
                  <c:v>-9.5042000000000009</c:v>
                </c:pt>
                <c:pt idx="3075">
                  <c:v>-9.5361100000000008</c:v>
                </c:pt>
                <c:pt idx="3076">
                  <c:v>-9.6466949999999994</c:v>
                </c:pt>
                <c:pt idx="3077">
                  <c:v>-9.6934439999999995</c:v>
                </c:pt>
                <c:pt idx="3078">
                  <c:v>-9.8175570000000008</c:v>
                </c:pt>
                <c:pt idx="3079">
                  <c:v>-9.8531259999999996</c:v>
                </c:pt>
                <c:pt idx="3080">
                  <c:v>-9.9739590000000007</c:v>
                </c:pt>
                <c:pt idx="3081">
                  <c:v>-10.023641</c:v>
                </c:pt>
                <c:pt idx="3082">
                  <c:v>-10.099111000000001</c:v>
                </c:pt>
                <c:pt idx="3083">
                  <c:v>-10.175738000000001</c:v>
                </c:pt>
                <c:pt idx="3084">
                  <c:v>-10.237271</c:v>
                </c:pt>
                <c:pt idx="3085">
                  <c:v>-10.286765000000001</c:v>
                </c:pt>
                <c:pt idx="3086">
                  <c:v>-10.416912999999999</c:v>
                </c:pt>
                <c:pt idx="3087">
                  <c:v>-10.427047</c:v>
                </c:pt>
                <c:pt idx="3088">
                  <c:v>-10.519225</c:v>
                </c:pt>
                <c:pt idx="3089">
                  <c:v>-10.642158</c:v>
                </c:pt>
                <c:pt idx="3090">
                  <c:v>-10.775447</c:v>
                </c:pt>
                <c:pt idx="3091">
                  <c:v>-10.785898</c:v>
                </c:pt>
                <c:pt idx="3092">
                  <c:v>-10.928818</c:v>
                </c:pt>
                <c:pt idx="3093">
                  <c:v>-11.024715</c:v>
                </c:pt>
                <c:pt idx="3094">
                  <c:v>-11.117284</c:v>
                </c:pt>
                <c:pt idx="3095">
                  <c:v>-11.248029000000001</c:v>
                </c:pt>
                <c:pt idx="3096">
                  <c:v>-11.306129</c:v>
                </c:pt>
                <c:pt idx="3097">
                  <c:v>-11.429406999999999</c:v>
                </c:pt>
                <c:pt idx="3098">
                  <c:v>-11.546047</c:v>
                </c:pt>
                <c:pt idx="3099">
                  <c:v>-11.645455999999999</c:v>
                </c:pt>
                <c:pt idx="3100">
                  <c:v>-11.793951</c:v>
                </c:pt>
                <c:pt idx="3101">
                  <c:v>-11.906713</c:v>
                </c:pt>
                <c:pt idx="3102">
                  <c:v>-11.97963</c:v>
                </c:pt>
                <c:pt idx="3103">
                  <c:v>-12.13335</c:v>
                </c:pt>
                <c:pt idx="3104">
                  <c:v>-12.206768</c:v>
                </c:pt>
                <c:pt idx="3105">
                  <c:v>-12.399087</c:v>
                </c:pt>
                <c:pt idx="3106">
                  <c:v>-12.485144</c:v>
                </c:pt>
                <c:pt idx="3107">
                  <c:v>-12.578713</c:v>
                </c:pt>
                <c:pt idx="3108">
                  <c:v>-12.786747</c:v>
                </c:pt>
                <c:pt idx="3109">
                  <c:v>-12.858237000000001</c:v>
                </c:pt>
                <c:pt idx="3110">
                  <c:v>-12.967978</c:v>
                </c:pt>
                <c:pt idx="3111">
                  <c:v>-13.098575</c:v>
                </c:pt>
                <c:pt idx="3112">
                  <c:v>-13.255710000000001</c:v>
                </c:pt>
                <c:pt idx="3113">
                  <c:v>-13.388764999999999</c:v>
                </c:pt>
                <c:pt idx="3114">
                  <c:v>-13.569743000000001</c:v>
                </c:pt>
                <c:pt idx="3115">
                  <c:v>-13.728208</c:v>
                </c:pt>
                <c:pt idx="3116">
                  <c:v>-13.844044</c:v>
                </c:pt>
                <c:pt idx="3117">
                  <c:v>-13.962128</c:v>
                </c:pt>
                <c:pt idx="3118">
                  <c:v>-14.069428</c:v>
                </c:pt>
                <c:pt idx="3119">
                  <c:v>-14.275767</c:v>
                </c:pt>
                <c:pt idx="3120">
                  <c:v>-14.349392999999999</c:v>
                </c:pt>
                <c:pt idx="3121">
                  <c:v>-14.551988</c:v>
                </c:pt>
                <c:pt idx="3122">
                  <c:v>-14.797757000000001</c:v>
                </c:pt>
                <c:pt idx="3123">
                  <c:v>-14.879771</c:v>
                </c:pt>
                <c:pt idx="3124">
                  <c:v>-15.046521</c:v>
                </c:pt>
                <c:pt idx="3125">
                  <c:v>-6.2149530000000004</c:v>
                </c:pt>
                <c:pt idx="3126">
                  <c:v>-3.2311649999999998</c:v>
                </c:pt>
                <c:pt idx="3127">
                  <c:v>-1.163702</c:v>
                </c:pt>
                <c:pt idx="3128">
                  <c:v>-0.26230500000000001</c:v>
                </c:pt>
                <c:pt idx="3129">
                  <c:v>2.7688999999999998E-2</c:v>
                </c:pt>
                <c:pt idx="3130">
                  <c:v>0.100564</c:v>
                </c:pt>
                <c:pt idx="3131">
                  <c:v>0.12759499999999999</c:v>
                </c:pt>
                <c:pt idx="3132">
                  <c:v>0.162608</c:v>
                </c:pt>
                <c:pt idx="3133">
                  <c:v>0.201158</c:v>
                </c:pt>
                <c:pt idx="3134">
                  <c:v>0.15606600000000001</c:v>
                </c:pt>
                <c:pt idx="3135">
                  <c:v>0.23058400000000001</c:v>
                </c:pt>
                <c:pt idx="3136">
                  <c:v>0.22517799999999999</c:v>
                </c:pt>
                <c:pt idx="3137">
                  <c:v>0.178145</c:v>
                </c:pt>
                <c:pt idx="3138">
                  <c:v>0.20714299999999999</c:v>
                </c:pt>
                <c:pt idx="3139">
                  <c:v>0.24836900000000001</c:v>
                </c:pt>
                <c:pt idx="3140">
                  <c:v>0.25124999999999997</c:v>
                </c:pt>
                <c:pt idx="3141">
                  <c:v>1.2897259999999999</c:v>
                </c:pt>
                <c:pt idx="3142">
                  <c:v>2.8967719999999999</c:v>
                </c:pt>
                <c:pt idx="3143">
                  <c:v>0.380608</c:v>
                </c:pt>
                <c:pt idx="3144">
                  <c:v>2.9045160000000001</c:v>
                </c:pt>
                <c:pt idx="3145">
                  <c:v>-0.84700600000000004</c:v>
                </c:pt>
                <c:pt idx="3146">
                  <c:v>-1.7539849999999999</c:v>
                </c:pt>
                <c:pt idx="3147">
                  <c:v>-2.7405620000000002</c:v>
                </c:pt>
                <c:pt idx="3148">
                  <c:v>-3.680247</c:v>
                </c:pt>
                <c:pt idx="3149">
                  <c:v>-5.4879129999999998</c:v>
                </c:pt>
                <c:pt idx="3150">
                  <c:v>-5.7991580000000003</c:v>
                </c:pt>
                <c:pt idx="3151">
                  <c:v>-6.2745139999999999</c:v>
                </c:pt>
                <c:pt idx="3152">
                  <c:v>-6.1265980000000004</c:v>
                </c:pt>
                <c:pt idx="3153">
                  <c:v>-6.3527259999999997</c:v>
                </c:pt>
                <c:pt idx="3154">
                  <c:v>-6.2783870000000004</c:v>
                </c:pt>
                <c:pt idx="3155">
                  <c:v>-6.2370799999999997</c:v>
                </c:pt>
                <c:pt idx="3156">
                  <c:v>-6.502599</c:v>
                </c:pt>
                <c:pt idx="3157">
                  <c:v>-6.6019439999999996</c:v>
                </c:pt>
                <c:pt idx="3158">
                  <c:v>-6.6235840000000001</c:v>
                </c:pt>
                <c:pt idx="3159">
                  <c:v>-6.5358729999999996</c:v>
                </c:pt>
                <c:pt idx="3160">
                  <c:v>-6.47295</c:v>
                </c:pt>
                <c:pt idx="3161">
                  <c:v>-6.4991029999999999</c:v>
                </c:pt>
                <c:pt idx="3162">
                  <c:v>-6.7110300000000001</c:v>
                </c:pt>
                <c:pt idx="3163">
                  <c:v>-6.7762460000000004</c:v>
                </c:pt>
                <c:pt idx="3164">
                  <c:v>-6.8132159999999997</c:v>
                </c:pt>
                <c:pt idx="3165">
                  <c:v>-6.8379180000000002</c:v>
                </c:pt>
                <c:pt idx="3166">
                  <c:v>-6.8283440000000004</c:v>
                </c:pt>
                <c:pt idx="3167">
                  <c:v>-6.8622690000000004</c:v>
                </c:pt>
                <c:pt idx="3168">
                  <c:v>-6.8721030000000001</c:v>
                </c:pt>
                <c:pt idx="3169">
                  <c:v>-6.9478099999999996</c:v>
                </c:pt>
                <c:pt idx="3170">
                  <c:v>-6.9491969999999998</c:v>
                </c:pt>
                <c:pt idx="3171">
                  <c:v>-6.9519609999999998</c:v>
                </c:pt>
                <c:pt idx="3172">
                  <c:v>-6.9304079999999999</c:v>
                </c:pt>
                <c:pt idx="3173">
                  <c:v>-6.9370589999999996</c:v>
                </c:pt>
                <c:pt idx="3174">
                  <c:v>-6.9336880000000001</c:v>
                </c:pt>
                <c:pt idx="3175">
                  <c:v>-6.949179</c:v>
                </c:pt>
                <c:pt idx="3176">
                  <c:v>-6.9111640000000003</c:v>
                </c:pt>
                <c:pt idx="3177">
                  <c:v>-6.922504</c:v>
                </c:pt>
                <c:pt idx="3178">
                  <c:v>-6.9329229999999997</c:v>
                </c:pt>
                <c:pt idx="3179">
                  <c:v>-6.9254340000000001</c:v>
                </c:pt>
                <c:pt idx="3180">
                  <c:v>-6.8857140000000001</c:v>
                </c:pt>
                <c:pt idx="3181">
                  <c:v>-6.8917469999999996</c:v>
                </c:pt>
                <c:pt idx="3182">
                  <c:v>-6.9031969999999996</c:v>
                </c:pt>
                <c:pt idx="3183">
                  <c:v>-6.840535</c:v>
                </c:pt>
                <c:pt idx="3184">
                  <c:v>-6.7825069999999998</c:v>
                </c:pt>
                <c:pt idx="3185">
                  <c:v>-6.8019740000000004</c:v>
                </c:pt>
                <c:pt idx="3186">
                  <c:v>-6.8129010000000001</c:v>
                </c:pt>
                <c:pt idx="3187">
                  <c:v>-6.8129470000000003</c:v>
                </c:pt>
                <c:pt idx="3188">
                  <c:v>-6.7919989999999997</c:v>
                </c:pt>
                <c:pt idx="3189">
                  <c:v>-6.799461</c:v>
                </c:pt>
                <c:pt idx="3190">
                  <c:v>-6.7811000000000003</c:v>
                </c:pt>
                <c:pt idx="3191">
                  <c:v>-6.7764480000000002</c:v>
                </c:pt>
                <c:pt idx="3192">
                  <c:v>-6.8136770000000002</c:v>
                </c:pt>
                <c:pt idx="3193">
                  <c:v>-6.767963</c:v>
                </c:pt>
                <c:pt idx="3194">
                  <c:v>-6.80755</c:v>
                </c:pt>
                <c:pt idx="3195">
                  <c:v>-6.7770250000000001</c:v>
                </c:pt>
                <c:pt idx="3196">
                  <c:v>-6.8072150000000002</c:v>
                </c:pt>
                <c:pt idx="3197">
                  <c:v>-6.7756679999999996</c:v>
                </c:pt>
                <c:pt idx="3198">
                  <c:v>-6.7696709999999998</c:v>
                </c:pt>
                <c:pt idx="3199">
                  <c:v>-6.750146</c:v>
                </c:pt>
                <c:pt idx="3200">
                  <c:v>-6.7738779999999998</c:v>
                </c:pt>
                <c:pt idx="3201">
                  <c:v>-6.7291619999999996</c:v>
                </c:pt>
                <c:pt idx="3202">
                  <c:v>-6.7375590000000001</c:v>
                </c:pt>
                <c:pt idx="3203">
                  <c:v>-6.7244910000000004</c:v>
                </c:pt>
                <c:pt idx="3204">
                  <c:v>-6.714156</c:v>
                </c:pt>
                <c:pt idx="3205">
                  <c:v>-6.7187960000000002</c:v>
                </c:pt>
                <c:pt idx="3206">
                  <c:v>-6.7103630000000001</c:v>
                </c:pt>
                <c:pt idx="3207">
                  <c:v>-6.7256720000000003</c:v>
                </c:pt>
                <c:pt idx="3208">
                  <c:v>-6.735271</c:v>
                </c:pt>
                <c:pt idx="3209">
                  <c:v>-6.7354060000000002</c:v>
                </c:pt>
                <c:pt idx="3210">
                  <c:v>-6.7447949999999999</c:v>
                </c:pt>
                <c:pt idx="3211">
                  <c:v>-6.672911</c:v>
                </c:pt>
                <c:pt idx="3212">
                  <c:v>-6.6981989999999998</c:v>
                </c:pt>
                <c:pt idx="3213">
                  <c:v>-6.6793120000000004</c:v>
                </c:pt>
                <c:pt idx="3214">
                  <c:v>-6.6748779999999996</c:v>
                </c:pt>
                <c:pt idx="3215">
                  <c:v>-6.7032080000000001</c:v>
                </c:pt>
                <c:pt idx="3216">
                  <c:v>-6.7419609999999999</c:v>
                </c:pt>
                <c:pt idx="3217">
                  <c:v>-6.7798910000000001</c:v>
                </c:pt>
                <c:pt idx="3218">
                  <c:v>-6.7675190000000001</c:v>
                </c:pt>
                <c:pt idx="3219">
                  <c:v>-6.7658170000000002</c:v>
                </c:pt>
                <c:pt idx="3220">
                  <c:v>-6.7982659999999999</c:v>
                </c:pt>
                <c:pt idx="3221">
                  <c:v>-6.7806389999999999</c:v>
                </c:pt>
                <c:pt idx="3222">
                  <c:v>-6.7959630000000004</c:v>
                </c:pt>
                <c:pt idx="3223">
                  <c:v>-6.7969090000000003</c:v>
                </c:pt>
                <c:pt idx="3224">
                  <c:v>-6.7998390000000004</c:v>
                </c:pt>
                <c:pt idx="3225">
                  <c:v>-6.8117650000000003</c:v>
                </c:pt>
                <c:pt idx="3226">
                  <c:v>-6.805472</c:v>
                </c:pt>
                <c:pt idx="3227">
                  <c:v>-6.8131159999999999</c:v>
                </c:pt>
                <c:pt idx="3228">
                  <c:v>-6.8156549999999996</c:v>
                </c:pt>
                <c:pt idx="3229">
                  <c:v>-6.80741</c:v>
                </c:pt>
                <c:pt idx="3230">
                  <c:v>-6.7901540000000002</c:v>
                </c:pt>
                <c:pt idx="3231">
                  <c:v>-6.7622299999999997</c:v>
                </c:pt>
                <c:pt idx="3232">
                  <c:v>-6.8042540000000002</c:v>
                </c:pt>
                <c:pt idx="3233">
                  <c:v>-6.7928360000000003</c:v>
                </c:pt>
                <c:pt idx="3234">
                  <c:v>-6.8492069999999998</c:v>
                </c:pt>
                <c:pt idx="3235">
                  <c:v>-6.9061199999999996</c:v>
                </c:pt>
                <c:pt idx="3236">
                  <c:v>-6.8773429999999998</c:v>
                </c:pt>
                <c:pt idx="3237">
                  <c:v>-6.9210159999999998</c:v>
                </c:pt>
                <c:pt idx="3238">
                  <c:v>-6.9564450000000004</c:v>
                </c:pt>
                <c:pt idx="3239">
                  <c:v>-6.9522769999999996</c:v>
                </c:pt>
                <c:pt idx="3240">
                  <c:v>-6.9751149999999997</c:v>
                </c:pt>
                <c:pt idx="3241">
                  <c:v>-6.968343</c:v>
                </c:pt>
                <c:pt idx="3242">
                  <c:v>-6.9972320000000003</c:v>
                </c:pt>
                <c:pt idx="3243">
                  <c:v>-7.0070550000000003</c:v>
                </c:pt>
                <c:pt idx="3244">
                  <c:v>-6.9828380000000001</c:v>
                </c:pt>
                <c:pt idx="3245">
                  <c:v>-7.095936</c:v>
                </c:pt>
                <c:pt idx="3246">
                  <c:v>-7.0446049999999998</c:v>
                </c:pt>
                <c:pt idx="3247">
                  <c:v>-7.0887630000000001</c:v>
                </c:pt>
                <c:pt idx="3248">
                  <c:v>-7.0613999999999999</c:v>
                </c:pt>
                <c:pt idx="3249">
                  <c:v>-7.0930580000000001</c:v>
                </c:pt>
                <c:pt idx="3250">
                  <c:v>-7.1744409999999998</c:v>
                </c:pt>
                <c:pt idx="3251">
                  <c:v>-7.0958560000000004</c:v>
                </c:pt>
                <c:pt idx="3252">
                  <c:v>-7.0659859999999997</c:v>
                </c:pt>
                <c:pt idx="3253">
                  <c:v>-7.0505329999999997</c:v>
                </c:pt>
                <c:pt idx="3254">
                  <c:v>-7.139246</c:v>
                </c:pt>
                <c:pt idx="3255">
                  <c:v>-7.1574</c:v>
                </c:pt>
                <c:pt idx="3256">
                  <c:v>-7.2027340000000004</c:v>
                </c:pt>
                <c:pt idx="3257">
                  <c:v>-7.2149289999999997</c:v>
                </c:pt>
                <c:pt idx="3258">
                  <c:v>-7.2448360000000003</c:v>
                </c:pt>
                <c:pt idx="3259">
                  <c:v>-7.3110819999999999</c:v>
                </c:pt>
                <c:pt idx="3260">
                  <c:v>-7.3059909999999997</c:v>
                </c:pt>
                <c:pt idx="3261">
                  <c:v>-7.3225020000000001</c:v>
                </c:pt>
                <c:pt idx="3262">
                  <c:v>-7.3122639999999999</c:v>
                </c:pt>
                <c:pt idx="3263">
                  <c:v>-7.392925</c:v>
                </c:pt>
                <c:pt idx="3264">
                  <c:v>-7.4049589999999998</c:v>
                </c:pt>
                <c:pt idx="3265">
                  <c:v>-7.4358190000000004</c:v>
                </c:pt>
                <c:pt idx="3266">
                  <c:v>-7.4629009999999996</c:v>
                </c:pt>
                <c:pt idx="3267">
                  <c:v>-7.4457360000000001</c:v>
                </c:pt>
                <c:pt idx="3268">
                  <c:v>-7.487311</c:v>
                </c:pt>
                <c:pt idx="3269">
                  <c:v>-7.5193789999999998</c:v>
                </c:pt>
                <c:pt idx="3270">
                  <c:v>-7.5654240000000001</c:v>
                </c:pt>
                <c:pt idx="3271">
                  <c:v>-7.5989940000000002</c:v>
                </c:pt>
                <c:pt idx="3272">
                  <c:v>-7.6545610000000002</c:v>
                </c:pt>
                <c:pt idx="3273">
                  <c:v>-7.6683070000000004</c:v>
                </c:pt>
                <c:pt idx="3274">
                  <c:v>-7.707992</c:v>
                </c:pt>
                <c:pt idx="3275">
                  <c:v>-7.7702679999999997</c:v>
                </c:pt>
                <c:pt idx="3276">
                  <c:v>-7.7855639999999999</c:v>
                </c:pt>
                <c:pt idx="3277">
                  <c:v>-7.8388679999999997</c:v>
                </c:pt>
                <c:pt idx="3278">
                  <c:v>-7.918876</c:v>
                </c:pt>
                <c:pt idx="3279">
                  <c:v>-7.9552209999999999</c:v>
                </c:pt>
                <c:pt idx="3280">
                  <c:v>-7.9156170000000001</c:v>
                </c:pt>
                <c:pt idx="3281">
                  <c:v>-7.9310939999999999</c:v>
                </c:pt>
                <c:pt idx="3282">
                  <c:v>-7.9765519999999999</c:v>
                </c:pt>
                <c:pt idx="3283">
                  <c:v>-7.9931720000000004</c:v>
                </c:pt>
                <c:pt idx="3284">
                  <c:v>-8.0433310000000002</c:v>
                </c:pt>
                <c:pt idx="3285">
                  <c:v>-8.1053840000000008</c:v>
                </c:pt>
                <c:pt idx="3286">
                  <c:v>-8.1414639999999991</c:v>
                </c:pt>
                <c:pt idx="3287">
                  <c:v>-8.1834509999999998</c:v>
                </c:pt>
                <c:pt idx="3288">
                  <c:v>-8.2366139999999994</c:v>
                </c:pt>
                <c:pt idx="3289">
                  <c:v>-8.2897999999999996</c:v>
                </c:pt>
                <c:pt idx="3290">
                  <c:v>-8.3382269999999998</c:v>
                </c:pt>
                <c:pt idx="3291">
                  <c:v>-8.3912949999999995</c:v>
                </c:pt>
                <c:pt idx="3292">
                  <c:v>-8.4487729999999992</c:v>
                </c:pt>
                <c:pt idx="3293">
                  <c:v>-8.5069769999999991</c:v>
                </c:pt>
                <c:pt idx="3294">
                  <c:v>-8.5728439999999999</c:v>
                </c:pt>
                <c:pt idx="3295">
                  <c:v>-8.6146569999999993</c:v>
                </c:pt>
                <c:pt idx="3296">
                  <c:v>-8.6579899999999999</c:v>
                </c:pt>
                <c:pt idx="3297">
                  <c:v>-8.6972930000000002</c:v>
                </c:pt>
                <c:pt idx="3298">
                  <c:v>-8.7841260000000005</c:v>
                </c:pt>
                <c:pt idx="3299">
                  <c:v>-8.8199590000000008</c:v>
                </c:pt>
                <c:pt idx="3300">
                  <c:v>-8.8184740000000001</c:v>
                </c:pt>
                <c:pt idx="3301">
                  <c:v>-8.8802339999999997</c:v>
                </c:pt>
                <c:pt idx="3302">
                  <c:v>-8.9312349999999991</c:v>
                </c:pt>
                <c:pt idx="3303">
                  <c:v>-9.0033349999999999</c:v>
                </c:pt>
                <c:pt idx="3304">
                  <c:v>-9.0608179999999994</c:v>
                </c:pt>
                <c:pt idx="3305">
                  <c:v>-9.1009840000000004</c:v>
                </c:pt>
                <c:pt idx="3306">
                  <c:v>-9.1935079999999996</c:v>
                </c:pt>
                <c:pt idx="3307">
                  <c:v>-9.2675590000000003</c:v>
                </c:pt>
                <c:pt idx="3308">
                  <c:v>-9.3177299999999992</c:v>
                </c:pt>
                <c:pt idx="3309">
                  <c:v>-9.3792069999999992</c:v>
                </c:pt>
                <c:pt idx="3310">
                  <c:v>-9.4568510000000003</c:v>
                </c:pt>
                <c:pt idx="3311">
                  <c:v>-9.5108359999999994</c:v>
                </c:pt>
                <c:pt idx="3312">
                  <c:v>-9.5630120000000005</c:v>
                </c:pt>
                <c:pt idx="3313">
                  <c:v>-9.6703229999999998</c:v>
                </c:pt>
                <c:pt idx="3314">
                  <c:v>-9.7748279999999994</c:v>
                </c:pt>
                <c:pt idx="3315">
                  <c:v>-9.848725</c:v>
                </c:pt>
                <c:pt idx="3316">
                  <c:v>-9.9190959999999997</c:v>
                </c:pt>
                <c:pt idx="3317">
                  <c:v>-9.9952590000000008</c:v>
                </c:pt>
                <c:pt idx="3318">
                  <c:v>-10.049801</c:v>
                </c:pt>
                <c:pt idx="3319">
                  <c:v>-10.150986</c:v>
                </c:pt>
                <c:pt idx="3320">
                  <c:v>-10.231057</c:v>
                </c:pt>
                <c:pt idx="3321">
                  <c:v>-10.313222</c:v>
                </c:pt>
                <c:pt idx="3322">
                  <c:v>-10.402991999999999</c:v>
                </c:pt>
                <c:pt idx="3323">
                  <c:v>-10.452119</c:v>
                </c:pt>
                <c:pt idx="3324">
                  <c:v>-10.554313</c:v>
                </c:pt>
                <c:pt idx="3325">
                  <c:v>-10.665898</c:v>
                </c:pt>
                <c:pt idx="3326">
                  <c:v>-10.845084999999999</c:v>
                </c:pt>
                <c:pt idx="3327">
                  <c:v>-10.956977</c:v>
                </c:pt>
                <c:pt idx="3328">
                  <c:v>-11.10425</c:v>
                </c:pt>
                <c:pt idx="3329">
                  <c:v>-11.255122999999999</c:v>
                </c:pt>
                <c:pt idx="3330">
                  <c:v>-11.393844</c:v>
                </c:pt>
                <c:pt idx="3331">
                  <c:v>-11.503926999999999</c:v>
                </c:pt>
                <c:pt idx="3332">
                  <c:v>-11.67113</c:v>
                </c:pt>
                <c:pt idx="3333">
                  <c:v>-11.821804</c:v>
                </c:pt>
                <c:pt idx="3334">
                  <c:v>-11.987361999999999</c:v>
                </c:pt>
                <c:pt idx="3335">
                  <c:v>-12.146982</c:v>
                </c:pt>
                <c:pt idx="3336">
                  <c:v>-12.246176</c:v>
                </c:pt>
                <c:pt idx="3337">
                  <c:v>-12.369543999999999</c:v>
                </c:pt>
                <c:pt idx="3338">
                  <c:v>-12.479061</c:v>
                </c:pt>
                <c:pt idx="3339">
                  <c:v>-12.665717000000001</c:v>
                </c:pt>
                <c:pt idx="3340">
                  <c:v>-12.75624</c:v>
                </c:pt>
                <c:pt idx="3341">
                  <c:v>-12.821833</c:v>
                </c:pt>
                <c:pt idx="3342">
                  <c:v>-12.990605</c:v>
                </c:pt>
                <c:pt idx="3343">
                  <c:v>-13.122581</c:v>
                </c:pt>
                <c:pt idx="3344">
                  <c:v>-13.190021</c:v>
                </c:pt>
                <c:pt idx="3345">
                  <c:v>-13.229917</c:v>
                </c:pt>
                <c:pt idx="3346">
                  <c:v>-13.414856</c:v>
                </c:pt>
                <c:pt idx="3347">
                  <c:v>-13.463829</c:v>
                </c:pt>
                <c:pt idx="3348">
                  <c:v>-13.556189</c:v>
                </c:pt>
                <c:pt idx="3349">
                  <c:v>-13.644112</c:v>
                </c:pt>
                <c:pt idx="3350">
                  <c:v>-13.738878</c:v>
                </c:pt>
                <c:pt idx="3351">
                  <c:v>-13.878045999999999</c:v>
                </c:pt>
                <c:pt idx="3352">
                  <c:v>-14.087045</c:v>
                </c:pt>
                <c:pt idx="3353">
                  <c:v>-14.120272999999999</c:v>
                </c:pt>
                <c:pt idx="3354">
                  <c:v>-14.350878</c:v>
                </c:pt>
                <c:pt idx="3355">
                  <c:v>-14.41968</c:v>
                </c:pt>
                <c:pt idx="3356">
                  <c:v>-14.62987</c:v>
                </c:pt>
                <c:pt idx="3357">
                  <c:v>-14.713043000000001</c:v>
                </c:pt>
                <c:pt idx="3358">
                  <c:v>-14.848121000000001</c:v>
                </c:pt>
                <c:pt idx="3359">
                  <c:v>-14.983479000000001</c:v>
                </c:pt>
                <c:pt idx="3360">
                  <c:v>-15.124458000000001</c:v>
                </c:pt>
                <c:pt idx="3361">
                  <c:v>-15.28997</c:v>
                </c:pt>
                <c:pt idx="3362">
                  <c:v>-15.409958</c:v>
                </c:pt>
                <c:pt idx="3363">
                  <c:v>-15.550511999999999</c:v>
                </c:pt>
                <c:pt idx="3364">
                  <c:v>-15.684187</c:v>
                </c:pt>
                <c:pt idx="3365">
                  <c:v>-7.0850759999999999</c:v>
                </c:pt>
                <c:pt idx="3366">
                  <c:v>-4.4115399999999996</c:v>
                </c:pt>
                <c:pt idx="3367">
                  <c:v>-1.5358970000000001</c:v>
                </c:pt>
                <c:pt idx="3368">
                  <c:v>-0.51926300000000003</c:v>
                </c:pt>
                <c:pt idx="3369">
                  <c:v>-0.229877</c:v>
                </c:pt>
                <c:pt idx="3370">
                  <c:v>-5.9964999999999997E-2</c:v>
                </c:pt>
                <c:pt idx="3371">
                  <c:v>-2.9606E-2</c:v>
                </c:pt>
                <c:pt idx="3372">
                  <c:v>1.0283E-2</c:v>
                </c:pt>
                <c:pt idx="3373">
                  <c:v>-2.5565999999999998E-2</c:v>
                </c:pt>
                <c:pt idx="3374">
                  <c:v>8.5435999999999998E-2</c:v>
                </c:pt>
                <c:pt idx="3375">
                  <c:v>0.14790800000000001</c:v>
                </c:pt>
                <c:pt idx="3376">
                  <c:v>0.167134</c:v>
                </c:pt>
                <c:pt idx="3377">
                  <c:v>0.159743</c:v>
                </c:pt>
                <c:pt idx="3378">
                  <c:v>0.175319</c:v>
                </c:pt>
                <c:pt idx="3379">
                  <c:v>0.178263</c:v>
                </c:pt>
                <c:pt idx="3380">
                  <c:v>0.19753899999999999</c:v>
                </c:pt>
                <c:pt idx="3381">
                  <c:v>0.43887199999999998</c:v>
                </c:pt>
                <c:pt idx="3382">
                  <c:v>2.7445490000000001</c:v>
                </c:pt>
                <c:pt idx="3383">
                  <c:v>3.3382109999999998</c:v>
                </c:pt>
                <c:pt idx="3384">
                  <c:v>3.0052270000000001</c:v>
                </c:pt>
                <c:pt idx="3385">
                  <c:v>-0.42558000000000001</c:v>
                </c:pt>
                <c:pt idx="3386">
                  <c:v>-1.6928810000000001</c:v>
                </c:pt>
                <c:pt idx="3387">
                  <c:v>-3.2356370000000001</c:v>
                </c:pt>
                <c:pt idx="3388">
                  <c:v>-4.126017</c:v>
                </c:pt>
                <c:pt idx="3389">
                  <c:v>-5.5236359999999998</c:v>
                </c:pt>
                <c:pt idx="3390">
                  <c:v>-5.7430300000000001</c:v>
                </c:pt>
                <c:pt idx="3391">
                  <c:v>-5.9665249999999999</c:v>
                </c:pt>
                <c:pt idx="3392">
                  <c:v>-6.1584979999999998</c:v>
                </c:pt>
                <c:pt idx="3393">
                  <c:v>-6.2108319999999999</c:v>
                </c:pt>
                <c:pt idx="3394">
                  <c:v>-6.2035590000000003</c:v>
                </c:pt>
                <c:pt idx="3395">
                  <c:v>-6.0057600000000004</c:v>
                </c:pt>
                <c:pt idx="3396">
                  <c:v>-6.2255770000000004</c:v>
                </c:pt>
                <c:pt idx="3397">
                  <c:v>-6.3866870000000002</c:v>
                </c:pt>
                <c:pt idx="3398">
                  <c:v>-6.4451929999999997</c:v>
                </c:pt>
                <c:pt idx="3399">
                  <c:v>-6.3619260000000004</c:v>
                </c:pt>
                <c:pt idx="3400">
                  <c:v>-6.2446859999999997</c:v>
                </c:pt>
                <c:pt idx="3401">
                  <c:v>-6.2182940000000002</c:v>
                </c:pt>
                <c:pt idx="3402">
                  <c:v>-6.3323679999999998</c:v>
                </c:pt>
                <c:pt idx="3403">
                  <c:v>-6.3860570000000001</c:v>
                </c:pt>
                <c:pt idx="3404">
                  <c:v>-6.4382489999999999</c:v>
                </c:pt>
                <c:pt idx="3405">
                  <c:v>-6.4268619999999999</c:v>
                </c:pt>
                <c:pt idx="3406">
                  <c:v>-6.429481</c:v>
                </c:pt>
                <c:pt idx="3407">
                  <c:v>-6.4205059999999996</c:v>
                </c:pt>
                <c:pt idx="3408">
                  <c:v>-6.3786870000000002</c:v>
                </c:pt>
                <c:pt idx="3409">
                  <c:v>-6.4048679999999996</c:v>
                </c:pt>
                <c:pt idx="3410">
                  <c:v>-6.4136569999999997</c:v>
                </c:pt>
                <c:pt idx="3411">
                  <c:v>-6.446256</c:v>
                </c:pt>
                <c:pt idx="3412">
                  <c:v>-6.4473450000000003</c:v>
                </c:pt>
                <c:pt idx="3413">
                  <c:v>-6.4280499999999998</c:v>
                </c:pt>
                <c:pt idx="3414">
                  <c:v>-6.4193949999999997</c:v>
                </c:pt>
                <c:pt idx="3415">
                  <c:v>-6.4220959999999998</c:v>
                </c:pt>
                <c:pt idx="3416">
                  <c:v>-6.4245679999999998</c:v>
                </c:pt>
                <c:pt idx="3417">
                  <c:v>-6.4218489999999999</c:v>
                </c:pt>
                <c:pt idx="3418">
                  <c:v>-6.4020669999999997</c:v>
                </c:pt>
                <c:pt idx="3419">
                  <c:v>-6.4151540000000002</c:v>
                </c:pt>
                <c:pt idx="3420">
                  <c:v>-6.3818710000000003</c:v>
                </c:pt>
                <c:pt idx="3421">
                  <c:v>-6.3588889999999996</c:v>
                </c:pt>
                <c:pt idx="3422">
                  <c:v>-6.3582450000000001</c:v>
                </c:pt>
                <c:pt idx="3423">
                  <c:v>-6.3736889999999997</c:v>
                </c:pt>
                <c:pt idx="3424">
                  <c:v>-6.3874259999999996</c:v>
                </c:pt>
                <c:pt idx="3425">
                  <c:v>-6.3568540000000002</c:v>
                </c:pt>
                <c:pt idx="3426">
                  <c:v>-6.3229660000000001</c:v>
                </c:pt>
                <c:pt idx="3427">
                  <c:v>-6.3669789999999997</c:v>
                </c:pt>
                <c:pt idx="3428">
                  <c:v>-6.389513</c:v>
                </c:pt>
                <c:pt idx="3429">
                  <c:v>-6.3560290000000004</c:v>
                </c:pt>
                <c:pt idx="3430">
                  <c:v>-6.3519139999999998</c:v>
                </c:pt>
                <c:pt idx="3431">
                  <c:v>-6.3472</c:v>
                </c:pt>
                <c:pt idx="3432">
                  <c:v>-6.3560049999999997</c:v>
                </c:pt>
                <c:pt idx="3433">
                  <c:v>-6.3011330000000001</c:v>
                </c:pt>
                <c:pt idx="3434">
                  <c:v>-6.3530150000000001</c:v>
                </c:pt>
                <c:pt idx="3435">
                  <c:v>-6.3146849999999999</c:v>
                </c:pt>
                <c:pt idx="3436">
                  <c:v>-6.3159549999999998</c:v>
                </c:pt>
                <c:pt idx="3437">
                  <c:v>-6.2778070000000001</c:v>
                </c:pt>
                <c:pt idx="3438">
                  <c:v>-6.2656400000000003</c:v>
                </c:pt>
                <c:pt idx="3439">
                  <c:v>-6.2898699999999996</c:v>
                </c:pt>
                <c:pt idx="3440">
                  <c:v>-6.2023900000000003</c:v>
                </c:pt>
                <c:pt idx="3441">
                  <c:v>-6.1877089999999999</c:v>
                </c:pt>
                <c:pt idx="3442">
                  <c:v>-6.2062819999999999</c:v>
                </c:pt>
                <c:pt idx="3443">
                  <c:v>-6.2097319999999998</c:v>
                </c:pt>
                <c:pt idx="3444">
                  <c:v>-6.2271679999999998</c:v>
                </c:pt>
                <c:pt idx="3445">
                  <c:v>-6.227417</c:v>
                </c:pt>
                <c:pt idx="3446">
                  <c:v>-6.2332380000000001</c:v>
                </c:pt>
                <c:pt idx="3447">
                  <c:v>-6.2527869999999997</c:v>
                </c:pt>
                <c:pt idx="3448">
                  <c:v>-6.2675109999999998</c:v>
                </c:pt>
                <c:pt idx="3449">
                  <c:v>-6.3036159999999999</c:v>
                </c:pt>
                <c:pt idx="3450">
                  <c:v>-6.3000480000000003</c:v>
                </c:pt>
                <c:pt idx="3451">
                  <c:v>-6.3269760000000002</c:v>
                </c:pt>
                <c:pt idx="3452">
                  <c:v>-6.3002019999999996</c:v>
                </c:pt>
                <c:pt idx="3453">
                  <c:v>-6.2937719999999997</c:v>
                </c:pt>
                <c:pt idx="3454">
                  <c:v>-6.3336969999999999</c:v>
                </c:pt>
                <c:pt idx="3455">
                  <c:v>-6.3222129999999996</c:v>
                </c:pt>
                <c:pt idx="3456">
                  <c:v>-6.3254489999999999</c:v>
                </c:pt>
                <c:pt idx="3457">
                  <c:v>-6.3432779999999998</c:v>
                </c:pt>
                <c:pt idx="3458">
                  <c:v>-6.3472619999999997</c:v>
                </c:pt>
                <c:pt idx="3459">
                  <c:v>-6.3464679999999998</c:v>
                </c:pt>
                <c:pt idx="3460">
                  <c:v>-6.3555869999999999</c:v>
                </c:pt>
                <c:pt idx="3461">
                  <c:v>-6.3523719999999999</c:v>
                </c:pt>
                <c:pt idx="3462">
                  <c:v>-6.3688520000000004</c:v>
                </c:pt>
                <c:pt idx="3463">
                  <c:v>-6.3800359999999996</c:v>
                </c:pt>
                <c:pt idx="3464">
                  <c:v>-6.3509169999999999</c:v>
                </c:pt>
                <c:pt idx="3465">
                  <c:v>-6.316033</c:v>
                </c:pt>
                <c:pt idx="3466">
                  <c:v>-6.3295690000000002</c:v>
                </c:pt>
                <c:pt idx="3467">
                  <c:v>-6.3816189999999997</c:v>
                </c:pt>
                <c:pt idx="3468">
                  <c:v>-6.3773479999999996</c:v>
                </c:pt>
                <c:pt idx="3469">
                  <c:v>-6.4083880000000004</c:v>
                </c:pt>
                <c:pt idx="3470">
                  <c:v>-6.4131179999999999</c:v>
                </c:pt>
                <c:pt idx="3471">
                  <c:v>-6.4785380000000004</c:v>
                </c:pt>
                <c:pt idx="3472">
                  <c:v>-6.4703309999999998</c:v>
                </c:pt>
                <c:pt idx="3473">
                  <c:v>-6.4874470000000004</c:v>
                </c:pt>
                <c:pt idx="3474">
                  <c:v>-6.5304729999999998</c:v>
                </c:pt>
                <c:pt idx="3475">
                  <c:v>-6.5009540000000001</c:v>
                </c:pt>
                <c:pt idx="3476">
                  <c:v>-6.547898</c:v>
                </c:pt>
                <c:pt idx="3477">
                  <c:v>-6.5736169999999996</c:v>
                </c:pt>
                <c:pt idx="3478">
                  <c:v>-6.5897259999999998</c:v>
                </c:pt>
                <c:pt idx="3479">
                  <c:v>-6.6042740000000002</c:v>
                </c:pt>
                <c:pt idx="3480">
                  <c:v>-6.5996870000000003</c:v>
                </c:pt>
                <c:pt idx="3481">
                  <c:v>-6.6579050000000004</c:v>
                </c:pt>
                <c:pt idx="3482">
                  <c:v>-6.6558529999999996</c:v>
                </c:pt>
                <c:pt idx="3483">
                  <c:v>-6.69367</c:v>
                </c:pt>
                <c:pt idx="3484">
                  <c:v>-6.6949009999999998</c:v>
                </c:pt>
                <c:pt idx="3485">
                  <c:v>-6.7443949999999999</c:v>
                </c:pt>
                <c:pt idx="3486">
                  <c:v>-6.7223379999999997</c:v>
                </c:pt>
                <c:pt idx="3487">
                  <c:v>-6.7645</c:v>
                </c:pt>
                <c:pt idx="3488">
                  <c:v>-6.7404580000000003</c:v>
                </c:pt>
                <c:pt idx="3489">
                  <c:v>-6.7018950000000004</c:v>
                </c:pt>
                <c:pt idx="3490">
                  <c:v>-6.6839370000000002</c:v>
                </c:pt>
                <c:pt idx="3491">
                  <c:v>-6.7556560000000001</c:v>
                </c:pt>
                <c:pt idx="3492">
                  <c:v>-6.7948599999999999</c:v>
                </c:pt>
                <c:pt idx="3493">
                  <c:v>-6.8318849999999998</c:v>
                </c:pt>
                <c:pt idx="3494">
                  <c:v>-6.8854069999999998</c:v>
                </c:pt>
                <c:pt idx="3495">
                  <c:v>-6.9156690000000003</c:v>
                </c:pt>
                <c:pt idx="3496">
                  <c:v>-7.0201900000000004</c:v>
                </c:pt>
                <c:pt idx="3497">
                  <c:v>-7.1035599999999999</c:v>
                </c:pt>
                <c:pt idx="3498">
                  <c:v>-7.1365860000000003</c:v>
                </c:pt>
                <c:pt idx="3499">
                  <c:v>-7.1975610000000003</c:v>
                </c:pt>
                <c:pt idx="3500">
                  <c:v>-7.2590469999999998</c:v>
                </c:pt>
                <c:pt idx="3501">
                  <c:v>-7.3294300000000003</c:v>
                </c:pt>
                <c:pt idx="3502">
                  <c:v>-7.4067429999999996</c:v>
                </c:pt>
                <c:pt idx="3503">
                  <c:v>-7.4583529999999998</c:v>
                </c:pt>
                <c:pt idx="3504">
                  <c:v>-7.4801630000000001</c:v>
                </c:pt>
                <c:pt idx="3505">
                  <c:v>-7.5124959999999996</c:v>
                </c:pt>
                <c:pt idx="3506">
                  <c:v>-7.6227939999999998</c:v>
                </c:pt>
                <c:pt idx="3507">
                  <c:v>-7.680097</c:v>
                </c:pt>
                <c:pt idx="3508">
                  <c:v>-7.7310030000000003</c:v>
                </c:pt>
                <c:pt idx="3509">
                  <c:v>-7.8150620000000002</c:v>
                </c:pt>
                <c:pt idx="3510">
                  <c:v>-7.8713439999999997</c:v>
                </c:pt>
                <c:pt idx="3511">
                  <c:v>-7.9242590000000002</c:v>
                </c:pt>
                <c:pt idx="3512">
                  <c:v>-7.9807160000000001</c:v>
                </c:pt>
                <c:pt idx="3513">
                  <c:v>-8.0143199999999997</c:v>
                </c:pt>
                <c:pt idx="3514">
                  <c:v>-8.0509439999999994</c:v>
                </c:pt>
                <c:pt idx="3515">
                  <c:v>-8.1371439999999993</c:v>
                </c:pt>
                <c:pt idx="3516">
                  <c:v>-8.1610069999999997</c:v>
                </c:pt>
                <c:pt idx="3517">
                  <c:v>-8.1852260000000001</c:v>
                </c:pt>
                <c:pt idx="3518">
                  <c:v>-8.2290209999999995</c:v>
                </c:pt>
                <c:pt idx="3519">
                  <c:v>-8.2773880000000002</c:v>
                </c:pt>
                <c:pt idx="3520">
                  <c:v>-8.2811719999999998</c:v>
                </c:pt>
                <c:pt idx="3521">
                  <c:v>-8.3176819999999996</c:v>
                </c:pt>
                <c:pt idx="3522">
                  <c:v>-8.3271420000000003</c:v>
                </c:pt>
                <c:pt idx="3523">
                  <c:v>-8.3803289999999997</c:v>
                </c:pt>
                <c:pt idx="3524">
                  <c:v>-8.4429719999999993</c:v>
                </c:pt>
                <c:pt idx="3525">
                  <c:v>-8.4758189999999995</c:v>
                </c:pt>
                <c:pt idx="3526">
                  <c:v>-8.4961660000000006</c:v>
                </c:pt>
                <c:pt idx="3527">
                  <c:v>-8.5515749999999997</c:v>
                </c:pt>
                <c:pt idx="3528">
                  <c:v>-8.585718</c:v>
                </c:pt>
                <c:pt idx="3529">
                  <c:v>-8.6097059999999992</c:v>
                </c:pt>
                <c:pt idx="3530">
                  <c:v>-8.6690939999999994</c:v>
                </c:pt>
                <c:pt idx="3531">
                  <c:v>-8.6990960000000008</c:v>
                </c:pt>
                <c:pt idx="3532">
                  <c:v>-8.7240839999999995</c:v>
                </c:pt>
                <c:pt idx="3533">
                  <c:v>-8.7527650000000001</c:v>
                </c:pt>
                <c:pt idx="3534">
                  <c:v>-8.8367330000000006</c:v>
                </c:pt>
                <c:pt idx="3535">
                  <c:v>-8.8634749999999993</c:v>
                </c:pt>
                <c:pt idx="3536">
                  <c:v>-8.8812180000000005</c:v>
                </c:pt>
                <c:pt idx="3537">
                  <c:v>-8.9175989999999992</c:v>
                </c:pt>
                <c:pt idx="3538">
                  <c:v>-8.97377</c:v>
                </c:pt>
                <c:pt idx="3539">
                  <c:v>-8.999962</c:v>
                </c:pt>
                <c:pt idx="3540">
                  <c:v>-9.0422200000000004</c:v>
                </c:pt>
                <c:pt idx="3541">
                  <c:v>-9.1183580000000006</c:v>
                </c:pt>
                <c:pt idx="3542">
                  <c:v>-9.1762689999999996</c:v>
                </c:pt>
                <c:pt idx="3543">
                  <c:v>-9.1904229999999991</c:v>
                </c:pt>
                <c:pt idx="3544">
                  <c:v>-9.2265320000000006</c:v>
                </c:pt>
                <c:pt idx="3545">
                  <c:v>-9.2838150000000006</c:v>
                </c:pt>
                <c:pt idx="3546">
                  <c:v>-9.3157899999999998</c:v>
                </c:pt>
                <c:pt idx="3547">
                  <c:v>-9.3393650000000008</c:v>
                </c:pt>
                <c:pt idx="3548">
                  <c:v>-9.3935499999999994</c:v>
                </c:pt>
                <c:pt idx="3549">
                  <c:v>-9.4233740000000008</c:v>
                </c:pt>
                <c:pt idx="3550">
                  <c:v>-9.4583499999999994</c:v>
                </c:pt>
                <c:pt idx="3551">
                  <c:v>-9.4697239999999994</c:v>
                </c:pt>
                <c:pt idx="3552">
                  <c:v>-9.5423100000000005</c:v>
                </c:pt>
                <c:pt idx="3553">
                  <c:v>-9.6156290000000002</c:v>
                </c:pt>
                <c:pt idx="3554">
                  <c:v>-9.7351290000000006</c:v>
                </c:pt>
                <c:pt idx="3555">
                  <c:v>-9.7894279999999991</c:v>
                </c:pt>
                <c:pt idx="3556">
                  <c:v>-9.8674529999999994</c:v>
                </c:pt>
                <c:pt idx="3557">
                  <c:v>-9.9204229999999995</c:v>
                </c:pt>
                <c:pt idx="3558">
                  <c:v>-9.9809490000000007</c:v>
                </c:pt>
                <c:pt idx="3559">
                  <c:v>-10.07349</c:v>
                </c:pt>
                <c:pt idx="3560">
                  <c:v>-10.099750999999999</c:v>
                </c:pt>
                <c:pt idx="3561">
                  <c:v>-10.207490999999999</c:v>
                </c:pt>
                <c:pt idx="3562">
                  <c:v>-10.22809</c:v>
                </c:pt>
                <c:pt idx="3563">
                  <c:v>-10.320421</c:v>
                </c:pt>
                <c:pt idx="3564">
                  <c:v>-10.359284000000001</c:v>
                </c:pt>
                <c:pt idx="3565">
                  <c:v>-10.461415000000001</c:v>
                </c:pt>
                <c:pt idx="3566">
                  <c:v>-10.521998</c:v>
                </c:pt>
                <c:pt idx="3567">
                  <c:v>-10.625595000000001</c:v>
                </c:pt>
                <c:pt idx="3568">
                  <c:v>-10.694977</c:v>
                </c:pt>
                <c:pt idx="3569">
                  <c:v>-10.757104</c:v>
                </c:pt>
                <c:pt idx="3570">
                  <c:v>-10.910615</c:v>
                </c:pt>
                <c:pt idx="3571">
                  <c:v>-11.050257</c:v>
                </c:pt>
                <c:pt idx="3572">
                  <c:v>-11.150516</c:v>
                </c:pt>
                <c:pt idx="3573">
                  <c:v>-11.280003000000001</c:v>
                </c:pt>
                <c:pt idx="3574">
                  <c:v>-11.383010000000001</c:v>
                </c:pt>
                <c:pt idx="3575">
                  <c:v>-11.502395</c:v>
                </c:pt>
                <c:pt idx="3576">
                  <c:v>-11.599144000000001</c:v>
                </c:pt>
                <c:pt idx="3577">
                  <c:v>-11.658899999999999</c:v>
                </c:pt>
                <c:pt idx="3578">
                  <c:v>-11.762707000000001</c:v>
                </c:pt>
                <c:pt idx="3579">
                  <c:v>-11.936546999999999</c:v>
                </c:pt>
                <c:pt idx="3580">
                  <c:v>-12.090545000000001</c:v>
                </c:pt>
                <c:pt idx="3581">
                  <c:v>-12.184518000000001</c:v>
                </c:pt>
                <c:pt idx="3582">
                  <c:v>-12.352592</c:v>
                </c:pt>
                <c:pt idx="3583">
                  <c:v>-12.496466</c:v>
                </c:pt>
                <c:pt idx="3584">
                  <c:v>-12.606718000000001</c:v>
                </c:pt>
                <c:pt idx="3585">
                  <c:v>-12.776835</c:v>
                </c:pt>
                <c:pt idx="3586">
                  <c:v>-12.878503</c:v>
                </c:pt>
                <c:pt idx="3587">
                  <c:v>-12.993988999999999</c:v>
                </c:pt>
                <c:pt idx="3588">
                  <c:v>-13.174358</c:v>
                </c:pt>
                <c:pt idx="3589">
                  <c:v>-13.290872999999999</c:v>
                </c:pt>
                <c:pt idx="3590">
                  <c:v>-13.428909000000001</c:v>
                </c:pt>
                <c:pt idx="3591">
                  <c:v>-13.522997999999999</c:v>
                </c:pt>
                <c:pt idx="3592">
                  <c:v>-13.668453</c:v>
                </c:pt>
                <c:pt idx="3593">
                  <c:v>-13.749651999999999</c:v>
                </c:pt>
                <c:pt idx="3594">
                  <c:v>-13.982881000000001</c:v>
                </c:pt>
                <c:pt idx="3595">
                  <c:v>-14.115949000000001</c:v>
                </c:pt>
                <c:pt idx="3596">
                  <c:v>-14.355010999999999</c:v>
                </c:pt>
                <c:pt idx="3597">
                  <c:v>-14.494035</c:v>
                </c:pt>
                <c:pt idx="3598">
                  <c:v>-14.647940999999999</c:v>
                </c:pt>
                <c:pt idx="3599">
                  <c:v>-14.780887</c:v>
                </c:pt>
                <c:pt idx="3600">
                  <c:v>-14.959</c:v>
                </c:pt>
                <c:pt idx="3601">
                  <c:v>-15.178280000000001</c:v>
                </c:pt>
                <c:pt idx="3602">
                  <c:v>-15.217223000000001</c:v>
                </c:pt>
                <c:pt idx="3603">
                  <c:v>-15.455698</c:v>
                </c:pt>
                <c:pt idx="3604">
                  <c:v>-15.633963</c:v>
                </c:pt>
                <c:pt idx="3605">
                  <c:v>-7.4745689999999998</c:v>
                </c:pt>
                <c:pt idx="3606">
                  <c:v>-3.5112369999999999</c:v>
                </c:pt>
                <c:pt idx="3607">
                  <c:v>-2.161635</c:v>
                </c:pt>
                <c:pt idx="3608">
                  <c:v>-1.237501</c:v>
                </c:pt>
                <c:pt idx="3609">
                  <c:v>-0.69008800000000003</c:v>
                </c:pt>
                <c:pt idx="3610">
                  <c:v>-0.29136000000000001</c:v>
                </c:pt>
                <c:pt idx="3611">
                  <c:v>-0.13994200000000001</c:v>
                </c:pt>
                <c:pt idx="3612">
                  <c:v>-0.118659</c:v>
                </c:pt>
                <c:pt idx="3613">
                  <c:v>-5.7239999999999999E-2</c:v>
                </c:pt>
                <c:pt idx="3614">
                  <c:v>4.3435000000000001E-2</c:v>
                </c:pt>
                <c:pt idx="3615">
                  <c:v>0.101171</c:v>
                </c:pt>
                <c:pt idx="3616">
                  <c:v>0.135133</c:v>
                </c:pt>
                <c:pt idx="3617">
                  <c:v>0.15034400000000001</c:v>
                </c:pt>
                <c:pt idx="3618">
                  <c:v>0.16914699999999999</c:v>
                </c:pt>
                <c:pt idx="3619">
                  <c:v>0.16969899999999999</c:v>
                </c:pt>
                <c:pt idx="3620">
                  <c:v>0.18600700000000001</c:v>
                </c:pt>
                <c:pt idx="3621">
                  <c:v>0.23042499999999999</c:v>
                </c:pt>
                <c:pt idx="3622">
                  <c:v>2.2150810000000001</c:v>
                </c:pt>
                <c:pt idx="3623">
                  <c:v>3.4657830000000001</c:v>
                </c:pt>
                <c:pt idx="3624">
                  <c:v>3.9225850000000002</c:v>
                </c:pt>
                <c:pt idx="3625">
                  <c:v>-0.33243899999999998</c:v>
                </c:pt>
                <c:pt idx="3626">
                  <c:v>-2.3769390000000001</c:v>
                </c:pt>
                <c:pt idx="3627">
                  <c:v>-2.7480250000000002</c:v>
                </c:pt>
                <c:pt idx="3628">
                  <c:v>-3.5392999999999999</c:v>
                </c:pt>
                <c:pt idx="3629">
                  <c:v>-4.4832359999999998</c:v>
                </c:pt>
                <c:pt idx="3630">
                  <c:v>-6.1352700000000002</c:v>
                </c:pt>
                <c:pt idx="3631">
                  <c:v>-5.9704090000000001</c:v>
                </c:pt>
                <c:pt idx="3632">
                  <c:v>-6.2883230000000001</c:v>
                </c:pt>
                <c:pt idx="3633">
                  <c:v>-6.3056850000000004</c:v>
                </c:pt>
                <c:pt idx="3634">
                  <c:v>-6.4616759999999998</c:v>
                </c:pt>
                <c:pt idx="3635">
                  <c:v>-6.1828810000000001</c:v>
                </c:pt>
                <c:pt idx="3636">
                  <c:v>-6.3768890000000003</c:v>
                </c:pt>
                <c:pt idx="3637">
                  <c:v>-6.500705</c:v>
                </c:pt>
                <c:pt idx="3638">
                  <c:v>-6.5525580000000003</c:v>
                </c:pt>
                <c:pt idx="3639">
                  <c:v>-6.5153809999999996</c:v>
                </c:pt>
                <c:pt idx="3640">
                  <c:v>-6.3398700000000003</c:v>
                </c:pt>
                <c:pt idx="3641">
                  <c:v>-6.2567779999999997</c:v>
                </c:pt>
                <c:pt idx="3642">
                  <c:v>-6.3486289999999999</c:v>
                </c:pt>
                <c:pt idx="3643">
                  <c:v>-6.4640399999999998</c:v>
                </c:pt>
                <c:pt idx="3644">
                  <c:v>-6.4565109999999999</c:v>
                </c:pt>
                <c:pt idx="3645">
                  <c:v>-6.5216120000000002</c:v>
                </c:pt>
                <c:pt idx="3646">
                  <c:v>-6.4902569999999997</c:v>
                </c:pt>
                <c:pt idx="3647">
                  <c:v>-6.4850139999999996</c:v>
                </c:pt>
                <c:pt idx="3648">
                  <c:v>-6.4508279999999996</c:v>
                </c:pt>
                <c:pt idx="3649">
                  <c:v>-6.477182</c:v>
                </c:pt>
                <c:pt idx="3650">
                  <c:v>-6.4973869999999998</c:v>
                </c:pt>
                <c:pt idx="3651">
                  <c:v>-6.4819469999999999</c:v>
                </c:pt>
                <c:pt idx="3652">
                  <c:v>-6.454294</c:v>
                </c:pt>
                <c:pt idx="3653">
                  <c:v>-6.459168</c:v>
                </c:pt>
                <c:pt idx="3654">
                  <c:v>-6.4389399999999997</c:v>
                </c:pt>
                <c:pt idx="3655">
                  <c:v>-6.425497</c:v>
                </c:pt>
                <c:pt idx="3656">
                  <c:v>-6.4708709999999998</c:v>
                </c:pt>
                <c:pt idx="3657">
                  <c:v>-6.4787249999999998</c:v>
                </c:pt>
                <c:pt idx="3658">
                  <c:v>-6.4706289999999997</c:v>
                </c:pt>
                <c:pt idx="3659">
                  <c:v>-6.4385950000000003</c:v>
                </c:pt>
                <c:pt idx="3660">
                  <c:v>-6.471355</c:v>
                </c:pt>
                <c:pt idx="3661">
                  <c:v>-6.4558669999999996</c:v>
                </c:pt>
                <c:pt idx="3662">
                  <c:v>-6.453157</c:v>
                </c:pt>
                <c:pt idx="3663">
                  <c:v>-6.4264469999999996</c:v>
                </c:pt>
                <c:pt idx="3664">
                  <c:v>-6.4422259999999998</c:v>
                </c:pt>
                <c:pt idx="3665">
                  <c:v>-6.4218219999999997</c:v>
                </c:pt>
                <c:pt idx="3666">
                  <c:v>-6.4103669999999999</c:v>
                </c:pt>
                <c:pt idx="3667">
                  <c:v>-6.3482820000000002</c:v>
                </c:pt>
                <c:pt idx="3668">
                  <c:v>-6.340649</c:v>
                </c:pt>
                <c:pt idx="3669">
                  <c:v>-6.3783669999999999</c:v>
                </c:pt>
                <c:pt idx="3670">
                  <c:v>-6.429786</c:v>
                </c:pt>
                <c:pt idx="3671">
                  <c:v>-6.4119900000000003</c:v>
                </c:pt>
                <c:pt idx="3672">
                  <c:v>-6.4676499999999999</c:v>
                </c:pt>
                <c:pt idx="3673">
                  <c:v>-6.5447100000000002</c:v>
                </c:pt>
                <c:pt idx="3674">
                  <c:v>-6.5431809999999997</c:v>
                </c:pt>
                <c:pt idx="3675">
                  <c:v>-6.5745849999999999</c:v>
                </c:pt>
                <c:pt idx="3676">
                  <c:v>-6.6150460000000004</c:v>
                </c:pt>
                <c:pt idx="3677">
                  <c:v>-6.7026830000000004</c:v>
                </c:pt>
                <c:pt idx="3678">
                  <c:v>-6.7779569999999998</c:v>
                </c:pt>
                <c:pt idx="3679">
                  <c:v>-6.8353450000000002</c:v>
                </c:pt>
                <c:pt idx="3680">
                  <c:v>-6.8662530000000004</c:v>
                </c:pt>
                <c:pt idx="3681">
                  <c:v>-6.9456189999999998</c:v>
                </c:pt>
                <c:pt idx="3682">
                  <c:v>-6.9897669999999996</c:v>
                </c:pt>
                <c:pt idx="3683">
                  <c:v>-7.0180850000000001</c:v>
                </c:pt>
                <c:pt idx="3684">
                  <c:v>-7.0548690000000001</c:v>
                </c:pt>
                <c:pt idx="3685">
                  <c:v>-7.1127969999999996</c:v>
                </c:pt>
                <c:pt idx="3686">
                  <c:v>-7.1496820000000003</c:v>
                </c:pt>
                <c:pt idx="3687">
                  <c:v>-7.1688720000000004</c:v>
                </c:pt>
                <c:pt idx="3688">
                  <c:v>-7.2148880000000002</c:v>
                </c:pt>
                <c:pt idx="3689">
                  <c:v>-7.2093970000000001</c:v>
                </c:pt>
                <c:pt idx="3690">
                  <c:v>-7.2690659999999996</c:v>
                </c:pt>
                <c:pt idx="3691">
                  <c:v>-7.3105539999999998</c:v>
                </c:pt>
                <c:pt idx="3692">
                  <c:v>-7.2543699999999998</c:v>
                </c:pt>
                <c:pt idx="3693">
                  <c:v>-7.2377269999999996</c:v>
                </c:pt>
                <c:pt idx="3694">
                  <c:v>-7.2263159999999997</c:v>
                </c:pt>
                <c:pt idx="3695">
                  <c:v>-7.2295720000000001</c:v>
                </c:pt>
                <c:pt idx="3696">
                  <c:v>-7.251887</c:v>
                </c:pt>
                <c:pt idx="3697">
                  <c:v>-7.2758979999999998</c:v>
                </c:pt>
                <c:pt idx="3698">
                  <c:v>-7.2949919999999997</c:v>
                </c:pt>
                <c:pt idx="3699">
                  <c:v>-7.3296340000000004</c:v>
                </c:pt>
                <c:pt idx="3700">
                  <c:v>-7.3097380000000003</c:v>
                </c:pt>
                <c:pt idx="3701">
                  <c:v>-7.3264719999999999</c:v>
                </c:pt>
                <c:pt idx="3702">
                  <c:v>-7.3528779999999996</c:v>
                </c:pt>
                <c:pt idx="3703">
                  <c:v>-7.3048460000000004</c:v>
                </c:pt>
                <c:pt idx="3704">
                  <c:v>-7.3184370000000003</c:v>
                </c:pt>
                <c:pt idx="3705">
                  <c:v>-7.2896200000000002</c:v>
                </c:pt>
                <c:pt idx="3706">
                  <c:v>-7.3105690000000001</c:v>
                </c:pt>
                <c:pt idx="3707">
                  <c:v>-7.2905569999999997</c:v>
                </c:pt>
                <c:pt idx="3708">
                  <c:v>-7.328309</c:v>
                </c:pt>
                <c:pt idx="3709">
                  <c:v>-7.3591740000000003</c:v>
                </c:pt>
                <c:pt idx="3710">
                  <c:v>-7.3551330000000004</c:v>
                </c:pt>
                <c:pt idx="3711">
                  <c:v>-7.373316</c:v>
                </c:pt>
                <c:pt idx="3712">
                  <c:v>-7.3391679999999999</c:v>
                </c:pt>
                <c:pt idx="3713">
                  <c:v>-7.3846530000000001</c:v>
                </c:pt>
                <c:pt idx="3714">
                  <c:v>-7.4332070000000003</c:v>
                </c:pt>
                <c:pt idx="3715">
                  <c:v>-7.4185109999999996</c:v>
                </c:pt>
                <c:pt idx="3716">
                  <c:v>-7.4191060000000002</c:v>
                </c:pt>
                <c:pt idx="3717">
                  <c:v>-7.4443229999999998</c:v>
                </c:pt>
                <c:pt idx="3718">
                  <c:v>-7.4562989999999996</c:v>
                </c:pt>
                <c:pt idx="3719">
                  <c:v>-7.4294039999999999</c:v>
                </c:pt>
                <c:pt idx="3720">
                  <c:v>-7.3912899999999997</c:v>
                </c:pt>
                <c:pt idx="3721">
                  <c:v>-7.3604250000000002</c:v>
                </c:pt>
                <c:pt idx="3722">
                  <c:v>-7.3517340000000004</c:v>
                </c:pt>
                <c:pt idx="3723">
                  <c:v>-7.3759170000000003</c:v>
                </c:pt>
                <c:pt idx="3724">
                  <c:v>-7.4200010000000001</c:v>
                </c:pt>
                <c:pt idx="3725">
                  <c:v>-7.4808310000000002</c:v>
                </c:pt>
                <c:pt idx="3726">
                  <c:v>-7.5043680000000004</c:v>
                </c:pt>
                <c:pt idx="3727">
                  <c:v>-7.4858529999999996</c:v>
                </c:pt>
                <c:pt idx="3728">
                  <c:v>-7.5206600000000003</c:v>
                </c:pt>
                <c:pt idx="3729">
                  <c:v>-7.5168169999999996</c:v>
                </c:pt>
                <c:pt idx="3730">
                  <c:v>-7.569674</c:v>
                </c:pt>
                <c:pt idx="3731">
                  <c:v>-7.5587609999999996</c:v>
                </c:pt>
                <c:pt idx="3732">
                  <c:v>-7.5897110000000003</c:v>
                </c:pt>
                <c:pt idx="3733">
                  <c:v>-7.6182990000000004</c:v>
                </c:pt>
                <c:pt idx="3734">
                  <c:v>-7.6213790000000001</c:v>
                </c:pt>
                <c:pt idx="3735">
                  <c:v>-7.5915970000000002</c:v>
                </c:pt>
                <c:pt idx="3736">
                  <c:v>-7.6091249999999997</c:v>
                </c:pt>
                <c:pt idx="3737">
                  <c:v>-7.6160940000000004</c:v>
                </c:pt>
                <c:pt idx="3738">
                  <c:v>-7.6340769999999996</c:v>
                </c:pt>
                <c:pt idx="3739">
                  <c:v>-7.6484909999999999</c:v>
                </c:pt>
                <c:pt idx="3740">
                  <c:v>-7.6850329999999998</c:v>
                </c:pt>
                <c:pt idx="3741">
                  <c:v>-7.7191619999999999</c:v>
                </c:pt>
                <c:pt idx="3742">
                  <c:v>-7.7720830000000003</c:v>
                </c:pt>
                <c:pt idx="3743">
                  <c:v>-7.8000100000000003</c:v>
                </c:pt>
                <c:pt idx="3744">
                  <c:v>-7.8196260000000004</c:v>
                </c:pt>
                <c:pt idx="3745">
                  <c:v>-7.8680089999999998</c:v>
                </c:pt>
                <c:pt idx="3746">
                  <c:v>-7.9157760000000001</c:v>
                </c:pt>
                <c:pt idx="3747">
                  <c:v>-7.9335209999999998</c:v>
                </c:pt>
                <c:pt idx="3748">
                  <c:v>-7.9688720000000002</c:v>
                </c:pt>
                <c:pt idx="3749">
                  <c:v>-7.9934310000000002</c:v>
                </c:pt>
                <c:pt idx="3750">
                  <c:v>-8.0312470000000005</c:v>
                </c:pt>
                <c:pt idx="3751">
                  <c:v>-8.0254169999999991</c:v>
                </c:pt>
                <c:pt idx="3752">
                  <c:v>-8.0722020000000008</c:v>
                </c:pt>
                <c:pt idx="3753">
                  <c:v>-8.1243079999999992</c:v>
                </c:pt>
                <c:pt idx="3754">
                  <c:v>-8.125845</c:v>
                </c:pt>
                <c:pt idx="3755">
                  <c:v>-8.1810539999999996</c:v>
                </c:pt>
                <c:pt idx="3756">
                  <c:v>-8.1654970000000002</c:v>
                </c:pt>
                <c:pt idx="3757">
                  <c:v>-8.2071889999999996</c:v>
                </c:pt>
                <c:pt idx="3758">
                  <c:v>-8.2684270000000009</c:v>
                </c:pt>
                <c:pt idx="3759">
                  <c:v>-8.3018540000000005</c:v>
                </c:pt>
                <c:pt idx="3760">
                  <c:v>-8.335153</c:v>
                </c:pt>
                <c:pt idx="3761">
                  <c:v>-8.4041730000000001</c:v>
                </c:pt>
                <c:pt idx="3762">
                  <c:v>-8.4529499999999995</c:v>
                </c:pt>
                <c:pt idx="3763">
                  <c:v>-8.4731690000000004</c:v>
                </c:pt>
                <c:pt idx="3764">
                  <c:v>-8.4887519999999999</c:v>
                </c:pt>
                <c:pt idx="3765">
                  <c:v>-8.5013140000000007</c:v>
                </c:pt>
                <c:pt idx="3766">
                  <c:v>-8.4891670000000001</c:v>
                </c:pt>
                <c:pt idx="3767">
                  <c:v>-8.5080770000000001</c:v>
                </c:pt>
                <c:pt idx="3768">
                  <c:v>-8.5726929999999992</c:v>
                </c:pt>
                <c:pt idx="3769">
                  <c:v>-8.65273</c:v>
                </c:pt>
                <c:pt idx="3770">
                  <c:v>-8.7080739999999999</c:v>
                </c:pt>
                <c:pt idx="3771">
                  <c:v>-8.7678820000000002</c:v>
                </c:pt>
                <c:pt idx="3772">
                  <c:v>-8.7787989999999994</c:v>
                </c:pt>
                <c:pt idx="3773">
                  <c:v>-8.8438269999999992</c:v>
                </c:pt>
                <c:pt idx="3774">
                  <c:v>-8.8991109999999995</c:v>
                </c:pt>
                <c:pt idx="3775">
                  <c:v>-8.9537639999999996</c:v>
                </c:pt>
                <c:pt idx="3776">
                  <c:v>-9.0321169999999995</c:v>
                </c:pt>
                <c:pt idx="3777">
                  <c:v>-9.1126749999999994</c:v>
                </c:pt>
                <c:pt idx="3778">
                  <c:v>-9.120393</c:v>
                </c:pt>
                <c:pt idx="3779">
                  <c:v>-9.1970910000000003</c:v>
                </c:pt>
                <c:pt idx="3780">
                  <c:v>-9.2445360000000001</c:v>
                </c:pt>
                <c:pt idx="3781">
                  <c:v>-9.3304290000000005</c:v>
                </c:pt>
                <c:pt idx="3782">
                  <c:v>-9.3989849999999997</c:v>
                </c:pt>
                <c:pt idx="3783">
                  <c:v>-9.4577690000000008</c:v>
                </c:pt>
                <c:pt idx="3784">
                  <c:v>-9.5367990000000002</c:v>
                </c:pt>
                <c:pt idx="3785">
                  <c:v>-9.5852930000000001</c:v>
                </c:pt>
                <c:pt idx="3786">
                  <c:v>-9.6672080000000005</c:v>
                </c:pt>
                <c:pt idx="3787">
                  <c:v>-9.6998080000000009</c:v>
                </c:pt>
                <c:pt idx="3788">
                  <c:v>-9.8282830000000008</c:v>
                </c:pt>
                <c:pt idx="3789">
                  <c:v>-9.8916909999999998</c:v>
                </c:pt>
                <c:pt idx="3790">
                  <c:v>-9.984337</c:v>
                </c:pt>
                <c:pt idx="3791">
                  <c:v>-10.058574999999999</c:v>
                </c:pt>
                <c:pt idx="3792">
                  <c:v>-10.14382</c:v>
                </c:pt>
                <c:pt idx="3793">
                  <c:v>-10.241844</c:v>
                </c:pt>
                <c:pt idx="3794">
                  <c:v>-10.298553999999999</c:v>
                </c:pt>
                <c:pt idx="3795">
                  <c:v>-10.354583999999999</c:v>
                </c:pt>
                <c:pt idx="3796">
                  <c:v>-10.466196999999999</c:v>
                </c:pt>
                <c:pt idx="3797">
                  <c:v>-10.557126</c:v>
                </c:pt>
                <c:pt idx="3798">
                  <c:v>-10.601739999999999</c:v>
                </c:pt>
                <c:pt idx="3799">
                  <c:v>-10.688958</c:v>
                </c:pt>
                <c:pt idx="3800">
                  <c:v>-10.753206</c:v>
                </c:pt>
                <c:pt idx="3801">
                  <c:v>-10.872274000000001</c:v>
                </c:pt>
                <c:pt idx="3802">
                  <c:v>-10.932316</c:v>
                </c:pt>
                <c:pt idx="3803">
                  <c:v>-11.076176999999999</c:v>
                </c:pt>
                <c:pt idx="3804">
                  <c:v>-11.209379</c:v>
                </c:pt>
                <c:pt idx="3805">
                  <c:v>-11.250920000000001</c:v>
                </c:pt>
                <c:pt idx="3806">
                  <c:v>-11.398078</c:v>
                </c:pt>
                <c:pt idx="3807">
                  <c:v>-11.484026</c:v>
                </c:pt>
                <c:pt idx="3808">
                  <c:v>-11.589916000000001</c:v>
                </c:pt>
                <c:pt idx="3809">
                  <c:v>-11.721700999999999</c:v>
                </c:pt>
                <c:pt idx="3810">
                  <c:v>-11.83433</c:v>
                </c:pt>
                <c:pt idx="3811">
                  <c:v>-11.971657</c:v>
                </c:pt>
                <c:pt idx="3812">
                  <c:v>-12.123025</c:v>
                </c:pt>
                <c:pt idx="3813">
                  <c:v>-12.230544999999999</c:v>
                </c:pt>
                <c:pt idx="3814">
                  <c:v>-12.357843000000001</c:v>
                </c:pt>
                <c:pt idx="3815">
                  <c:v>-12.490519000000001</c:v>
                </c:pt>
                <c:pt idx="3816">
                  <c:v>-12.591066</c:v>
                </c:pt>
                <c:pt idx="3817">
                  <c:v>-12.710298999999999</c:v>
                </c:pt>
                <c:pt idx="3818">
                  <c:v>-12.848222</c:v>
                </c:pt>
                <c:pt idx="3819">
                  <c:v>-12.94135</c:v>
                </c:pt>
                <c:pt idx="3820">
                  <c:v>-13.086017</c:v>
                </c:pt>
                <c:pt idx="3821">
                  <c:v>-13.17704</c:v>
                </c:pt>
                <c:pt idx="3822">
                  <c:v>-13.357792999999999</c:v>
                </c:pt>
                <c:pt idx="3823">
                  <c:v>-13.486853</c:v>
                </c:pt>
                <c:pt idx="3824">
                  <c:v>-13.668145000000001</c:v>
                </c:pt>
                <c:pt idx="3825">
                  <c:v>-13.850481</c:v>
                </c:pt>
                <c:pt idx="3826">
                  <c:v>-14.027343</c:v>
                </c:pt>
                <c:pt idx="3827">
                  <c:v>-14.118845</c:v>
                </c:pt>
                <c:pt idx="3828">
                  <c:v>-14.22207</c:v>
                </c:pt>
                <c:pt idx="3829">
                  <c:v>-14.375819</c:v>
                </c:pt>
                <c:pt idx="3830">
                  <c:v>-14.571177</c:v>
                </c:pt>
                <c:pt idx="3831">
                  <c:v>-14.718354</c:v>
                </c:pt>
                <c:pt idx="3832">
                  <c:v>-14.898001000000001</c:v>
                </c:pt>
                <c:pt idx="3833">
                  <c:v>-15.059237</c:v>
                </c:pt>
                <c:pt idx="3834">
                  <c:v>-15.256638000000001</c:v>
                </c:pt>
                <c:pt idx="3835">
                  <c:v>-15.502568999999999</c:v>
                </c:pt>
                <c:pt idx="3836">
                  <c:v>-15.639025999999999</c:v>
                </c:pt>
                <c:pt idx="3837">
                  <c:v>-15.778022999999999</c:v>
                </c:pt>
                <c:pt idx="3838">
                  <c:v>-16.023579000000002</c:v>
                </c:pt>
                <c:pt idx="3839">
                  <c:v>-16.084050999999999</c:v>
                </c:pt>
                <c:pt idx="3840">
                  <c:v>-16.266128999999999</c:v>
                </c:pt>
                <c:pt idx="3841">
                  <c:v>-16.54823</c:v>
                </c:pt>
                <c:pt idx="3842">
                  <c:v>-16.370021000000001</c:v>
                </c:pt>
                <c:pt idx="3843">
                  <c:v>-17.346782000000001</c:v>
                </c:pt>
                <c:pt idx="3844">
                  <c:v>-16.501830000000002</c:v>
                </c:pt>
                <c:pt idx="3845">
                  <c:v>-8.679551</c:v>
                </c:pt>
                <c:pt idx="3846">
                  <c:v>-5.4882020000000002</c:v>
                </c:pt>
                <c:pt idx="3847">
                  <c:v>-2.452569</c:v>
                </c:pt>
                <c:pt idx="3848">
                  <c:v>-1.0239579999999999</c:v>
                </c:pt>
                <c:pt idx="3849">
                  <c:v>-0.27881899999999998</c:v>
                </c:pt>
                <c:pt idx="3850">
                  <c:v>-0.103225</c:v>
                </c:pt>
                <c:pt idx="3851">
                  <c:v>-9.6915000000000001E-2</c:v>
                </c:pt>
                <c:pt idx="3852">
                  <c:v>1.3546000000000001E-2</c:v>
                </c:pt>
                <c:pt idx="3853">
                  <c:v>-6.7442000000000002E-2</c:v>
                </c:pt>
                <c:pt idx="3854">
                  <c:v>-0.116782</c:v>
                </c:pt>
                <c:pt idx="3855">
                  <c:v>-3.8124999999999999E-2</c:v>
                </c:pt>
                <c:pt idx="3856">
                  <c:v>7.7481999999999995E-2</c:v>
                </c:pt>
                <c:pt idx="3857">
                  <c:v>0.115192</c:v>
                </c:pt>
                <c:pt idx="3858">
                  <c:v>0.15133199999999999</c:v>
                </c:pt>
                <c:pt idx="3859">
                  <c:v>0.15146499999999999</c:v>
                </c:pt>
                <c:pt idx="3860">
                  <c:v>0.16384000000000001</c:v>
                </c:pt>
                <c:pt idx="3861">
                  <c:v>0.162993</c:v>
                </c:pt>
                <c:pt idx="3862">
                  <c:v>0.191409</c:v>
                </c:pt>
                <c:pt idx="3863">
                  <c:v>0.334009</c:v>
                </c:pt>
                <c:pt idx="3864">
                  <c:v>2.5075980000000002</c:v>
                </c:pt>
                <c:pt idx="3865">
                  <c:v>3.5776979999999998</c:v>
                </c:pt>
                <c:pt idx="3866">
                  <c:v>-1.4709950000000001</c:v>
                </c:pt>
                <c:pt idx="3867">
                  <c:v>1.964996</c:v>
                </c:pt>
                <c:pt idx="3868">
                  <c:v>-3.1386949999999998</c:v>
                </c:pt>
                <c:pt idx="3869">
                  <c:v>-3.5837180000000002</c:v>
                </c:pt>
                <c:pt idx="3870">
                  <c:v>-3.3148010000000001</c:v>
                </c:pt>
                <c:pt idx="3871">
                  <c:v>-4.8300400000000003</c:v>
                </c:pt>
                <c:pt idx="3872">
                  <c:v>-5.7275600000000004</c:v>
                </c:pt>
                <c:pt idx="3873">
                  <c:v>-5.9053069999999996</c:v>
                </c:pt>
                <c:pt idx="3874">
                  <c:v>-5.99566</c:v>
                </c:pt>
                <c:pt idx="3875">
                  <c:v>-6.163748</c:v>
                </c:pt>
                <c:pt idx="3876">
                  <c:v>-6.4308880000000004</c:v>
                </c:pt>
                <c:pt idx="3877">
                  <c:v>-6.0495970000000003</c:v>
                </c:pt>
                <c:pt idx="3878">
                  <c:v>-6.1898530000000003</c:v>
                </c:pt>
                <c:pt idx="3879">
                  <c:v>-6.2414100000000001</c:v>
                </c:pt>
                <c:pt idx="3880">
                  <c:v>-6.3900740000000003</c:v>
                </c:pt>
                <c:pt idx="3881">
                  <c:v>-6.4356499999999999</c:v>
                </c:pt>
                <c:pt idx="3882">
                  <c:v>-6.338317</c:v>
                </c:pt>
                <c:pt idx="3883">
                  <c:v>-6.2201219999999999</c:v>
                </c:pt>
                <c:pt idx="3884">
                  <c:v>-6.1838660000000001</c:v>
                </c:pt>
                <c:pt idx="3885">
                  <c:v>-6.2780579999999997</c:v>
                </c:pt>
                <c:pt idx="3886">
                  <c:v>-6.2935160000000003</c:v>
                </c:pt>
                <c:pt idx="3887">
                  <c:v>-6.3919249999999996</c:v>
                </c:pt>
                <c:pt idx="3888">
                  <c:v>-6.3610309999999997</c:v>
                </c:pt>
                <c:pt idx="3889">
                  <c:v>-6.332827</c:v>
                </c:pt>
                <c:pt idx="3890">
                  <c:v>-6.3078310000000002</c:v>
                </c:pt>
                <c:pt idx="3891">
                  <c:v>-6.3217910000000002</c:v>
                </c:pt>
                <c:pt idx="3892">
                  <c:v>-6.3232970000000002</c:v>
                </c:pt>
                <c:pt idx="3893">
                  <c:v>-6.3313509999999997</c:v>
                </c:pt>
                <c:pt idx="3894">
                  <c:v>-6.3442069999999999</c:v>
                </c:pt>
                <c:pt idx="3895">
                  <c:v>-6.3069249999999997</c:v>
                </c:pt>
                <c:pt idx="3896">
                  <c:v>-6.3287019999999998</c:v>
                </c:pt>
                <c:pt idx="3897">
                  <c:v>-6.3057030000000003</c:v>
                </c:pt>
                <c:pt idx="3898">
                  <c:v>-6.3083020000000003</c:v>
                </c:pt>
                <c:pt idx="3899">
                  <c:v>-6.3336610000000002</c:v>
                </c:pt>
                <c:pt idx="3900">
                  <c:v>-6.3199839999999998</c:v>
                </c:pt>
                <c:pt idx="3901">
                  <c:v>-6.3448000000000002</c:v>
                </c:pt>
                <c:pt idx="3902">
                  <c:v>-6.2947649999999999</c:v>
                </c:pt>
                <c:pt idx="3903">
                  <c:v>-6.3045070000000001</c:v>
                </c:pt>
                <c:pt idx="3904">
                  <c:v>-6.2984140000000002</c:v>
                </c:pt>
                <c:pt idx="3905">
                  <c:v>-6.3202299999999996</c:v>
                </c:pt>
                <c:pt idx="3906">
                  <c:v>-6.2705970000000004</c:v>
                </c:pt>
                <c:pt idx="3907">
                  <c:v>-6.3041330000000002</c:v>
                </c:pt>
                <c:pt idx="3908">
                  <c:v>-6.2594519999999996</c:v>
                </c:pt>
                <c:pt idx="3909">
                  <c:v>-6.2630030000000003</c:v>
                </c:pt>
                <c:pt idx="3910">
                  <c:v>-6.2566629999999996</c:v>
                </c:pt>
                <c:pt idx="3911">
                  <c:v>-6.2469890000000001</c:v>
                </c:pt>
                <c:pt idx="3912">
                  <c:v>-6.2153299999999998</c:v>
                </c:pt>
                <c:pt idx="3913">
                  <c:v>-6.228885</c:v>
                </c:pt>
                <c:pt idx="3914">
                  <c:v>-6.2444769999999998</c:v>
                </c:pt>
                <c:pt idx="3915">
                  <c:v>-6.2191289999999997</c:v>
                </c:pt>
                <c:pt idx="3916">
                  <c:v>-6.2526910000000004</c:v>
                </c:pt>
                <c:pt idx="3917">
                  <c:v>-6.2636209999999997</c:v>
                </c:pt>
                <c:pt idx="3918">
                  <c:v>-6.2434450000000004</c:v>
                </c:pt>
                <c:pt idx="3919">
                  <c:v>-6.2421509999999998</c:v>
                </c:pt>
                <c:pt idx="3920">
                  <c:v>-6.2519960000000001</c:v>
                </c:pt>
                <c:pt idx="3921">
                  <c:v>-6.260929</c:v>
                </c:pt>
                <c:pt idx="3922">
                  <c:v>-6.2432049999999997</c:v>
                </c:pt>
                <c:pt idx="3923">
                  <c:v>-6.256399</c:v>
                </c:pt>
                <c:pt idx="3924">
                  <c:v>-6.2334310000000004</c:v>
                </c:pt>
                <c:pt idx="3925">
                  <c:v>-6.1870789999999998</c:v>
                </c:pt>
                <c:pt idx="3926">
                  <c:v>-6.2076989999999999</c:v>
                </c:pt>
                <c:pt idx="3927">
                  <c:v>-6.2133760000000002</c:v>
                </c:pt>
                <c:pt idx="3928">
                  <c:v>-6.2341369999999996</c:v>
                </c:pt>
                <c:pt idx="3929">
                  <c:v>-6.2405929999999996</c:v>
                </c:pt>
                <c:pt idx="3930">
                  <c:v>-6.278689</c:v>
                </c:pt>
                <c:pt idx="3931">
                  <c:v>-6.286308</c:v>
                </c:pt>
                <c:pt idx="3932">
                  <c:v>-6.2418589999999998</c:v>
                </c:pt>
                <c:pt idx="3933">
                  <c:v>-6.2040959999999998</c:v>
                </c:pt>
                <c:pt idx="3934">
                  <c:v>-6.2368969999999999</c:v>
                </c:pt>
                <c:pt idx="3935">
                  <c:v>-6.2381149999999996</c:v>
                </c:pt>
                <c:pt idx="3936">
                  <c:v>-6.2655960000000004</c:v>
                </c:pt>
                <c:pt idx="3937">
                  <c:v>-6.2669540000000001</c:v>
                </c:pt>
                <c:pt idx="3938">
                  <c:v>-6.2379040000000003</c:v>
                </c:pt>
                <c:pt idx="3939">
                  <c:v>-6.2177389999999999</c:v>
                </c:pt>
                <c:pt idx="3940">
                  <c:v>-6.2257619999999996</c:v>
                </c:pt>
                <c:pt idx="3941">
                  <c:v>-6.2465359999999999</c:v>
                </c:pt>
                <c:pt idx="3942">
                  <c:v>-6.2773339999999997</c:v>
                </c:pt>
                <c:pt idx="3943">
                  <c:v>-6.3051769999999996</c:v>
                </c:pt>
                <c:pt idx="3944">
                  <c:v>-6.3454439999999996</c:v>
                </c:pt>
                <c:pt idx="3945">
                  <c:v>-6.3331119999999999</c:v>
                </c:pt>
                <c:pt idx="3946">
                  <c:v>-6.3898299999999999</c:v>
                </c:pt>
                <c:pt idx="3947">
                  <c:v>-6.379346</c:v>
                </c:pt>
                <c:pt idx="3948">
                  <c:v>-6.3701160000000003</c:v>
                </c:pt>
                <c:pt idx="3949">
                  <c:v>-6.3886370000000001</c:v>
                </c:pt>
                <c:pt idx="3950">
                  <c:v>-6.4324009999999996</c:v>
                </c:pt>
                <c:pt idx="3951">
                  <c:v>-6.4488110000000001</c:v>
                </c:pt>
                <c:pt idx="3952">
                  <c:v>-6.437106</c:v>
                </c:pt>
                <c:pt idx="3953">
                  <c:v>-6.4229469999999997</c:v>
                </c:pt>
                <c:pt idx="3954">
                  <c:v>-6.4525680000000003</c:v>
                </c:pt>
                <c:pt idx="3955">
                  <c:v>-6.4271940000000001</c:v>
                </c:pt>
                <c:pt idx="3956">
                  <c:v>-6.452477</c:v>
                </c:pt>
                <c:pt idx="3957">
                  <c:v>-6.3831389999999999</c:v>
                </c:pt>
                <c:pt idx="3958">
                  <c:v>-6.4014620000000004</c:v>
                </c:pt>
                <c:pt idx="3959">
                  <c:v>-6.4789469999999998</c:v>
                </c:pt>
                <c:pt idx="3960">
                  <c:v>-6.4760629999999999</c:v>
                </c:pt>
                <c:pt idx="3961">
                  <c:v>-6.53714</c:v>
                </c:pt>
                <c:pt idx="3962">
                  <c:v>-6.5332140000000001</c:v>
                </c:pt>
                <c:pt idx="3963">
                  <c:v>-6.5821189999999996</c:v>
                </c:pt>
                <c:pt idx="3964">
                  <c:v>-6.6280210000000004</c:v>
                </c:pt>
                <c:pt idx="3965">
                  <c:v>-6.6322049999999999</c:v>
                </c:pt>
                <c:pt idx="3966">
                  <c:v>-6.6524539999999996</c:v>
                </c:pt>
                <c:pt idx="3967">
                  <c:v>-6.6137620000000004</c:v>
                </c:pt>
                <c:pt idx="3968">
                  <c:v>-6.6712920000000002</c:v>
                </c:pt>
                <c:pt idx="3969">
                  <c:v>-6.6765970000000001</c:v>
                </c:pt>
                <c:pt idx="3970">
                  <c:v>-6.6587480000000001</c:v>
                </c:pt>
                <c:pt idx="3971">
                  <c:v>-6.6432880000000001</c:v>
                </c:pt>
                <c:pt idx="3972">
                  <c:v>-6.6663959999999998</c:v>
                </c:pt>
                <c:pt idx="3973">
                  <c:v>-6.729749</c:v>
                </c:pt>
                <c:pt idx="3974">
                  <c:v>-6.7316209999999996</c:v>
                </c:pt>
                <c:pt idx="3975">
                  <c:v>-6.78111</c:v>
                </c:pt>
                <c:pt idx="3976">
                  <c:v>-6.8457610000000004</c:v>
                </c:pt>
                <c:pt idx="3977">
                  <c:v>-6.8702560000000004</c:v>
                </c:pt>
                <c:pt idx="3978">
                  <c:v>-6.8877579999999998</c:v>
                </c:pt>
                <c:pt idx="3979">
                  <c:v>-6.9333710000000002</c:v>
                </c:pt>
                <c:pt idx="3980">
                  <c:v>-6.9671440000000002</c:v>
                </c:pt>
                <c:pt idx="3981">
                  <c:v>-7.0302199999999999</c:v>
                </c:pt>
                <c:pt idx="3982">
                  <c:v>-7.0468650000000004</c:v>
                </c:pt>
                <c:pt idx="3983">
                  <c:v>-7.0740679999999996</c:v>
                </c:pt>
                <c:pt idx="3984">
                  <c:v>-7.1429340000000003</c:v>
                </c:pt>
                <c:pt idx="3985">
                  <c:v>-7.1723869999999996</c:v>
                </c:pt>
                <c:pt idx="3986">
                  <c:v>-7.1549490000000002</c:v>
                </c:pt>
                <c:pt idx="3987">
                  <c:v>-7.134779</c:v>
                </c:pt>
                <c:pt idx="3988">
                  <c:v>-7.1435430000000002</c:v>
                </c:pt>
                <c:pt idx="3989">
                  <c:v>-7.2209130000000004</c:v>
                </c:pt>
                <c:pt idx="3990">
                  <c:v>-7.2674609999999999</c:v>
                </c:pt>
                <c:pt idx="3991">
                  <c:v>-7.2944269999999998</c:v>
                </c:pt>
                <c:pt idx="3992">
                  <c:v>-7.3313249999999996</c:v>
                </c:pt>
                <c:pt idx="3993">
                  <c:v>-7.4036249999999999</c:v>
                </c:pt>
                <c:pt idx="3994">
                  <c:v>-7.4504169999999998</c:v>
                </c:pt>
                <c:pt idx="3995">
                  <c:v>-7.4775679999999998</c:v>
                </c:pt>
                <c:pt idx="3996">
                  <c:v>-7.5516300000000003</c:v>
                </c:pt>
                <c:pt idx="3997">
                  <c:v>-7.5883149999999997</c:v>
                </c:pt>
                <c:pt idx="3998">
                  <c:v>-7.6145779999999998</c:v>
                </c:pt>
                <c:pt idx="3999">
                  <c:v>-7.6762249999999996</c:v>
                </c:pt>
                <c:pt idx="4000">
                  <c:v>-7.7475290000000001</c:v>
                </c:pt>
                <c:pt idx="4001">
                  <c:v>-7.770848</c:v>
                </c:pt>
                <c:pt idx="4002">
                  <c:v>-7.859032</c:v>
                </c:pt>
                <c:pt idx="4003">
                  <c:v>-7.8614579999999998</c:v>
                </c:pt>
                <c:pt idx="4004">
                  <c:v>-7.8836389999999996</c:v>
                </c:pt>
                <c:pt idx="4005">
                  <c:v>-7.9705880000000002</c:v>
                </c:pt>
                <c:pt idx="4006">
                  <c:v>-7.9756369999999999</c:v>
                </c:pt>
                <c:pt idx="4007">
                  <c:v>-8.0464260000000003</c:v>
                </c:pt>
                <c:pt idx="4008">
                  <c:v>-8.132358</c:v>
                </c:pt>
                <c:pt idx="4009">
                  <c:v>-8.1924039999999998</c:v>
                </c:pt>
                <c:pt idx="4010">
                  <c:v>-8.1951870000000007</c:v>
                </c:pt>
                <c:pt idx="4011">
                  <c:v>-8.2497260000000008</c:v>
                </c:pt>
                <c:pt idx="4012">
                  <c:v>-8.3325440000000004</c:v>
                </c:pt>
                <c:pt idx="4013">
                  <c:v>-8.4104010000000002</c:v>
                </c:pt>
                <c:pt idx="4014">
                  <c:v>-8.5468519999999994</c:v>
                </c:pt>
                <c:pt idx="4015">
                  <c:v>-8.6066389999999995</c:v>
                </c:pt>
                <c:pt idx="4016">
                  <c:v>-8.7265230000000003</c:v>
                </c:pt>
                <c:pt idx="4017">
                  <c:v>-8.8357580000000002</c:v>
                </c:pt>
                <c:pt idx="4018">
                  <c:v>-8.9093239999999998</c:v>
                </c:pt>
                <c:pt idx="4019">
                  <c:v>-8.9758230000000001</c:v>
                </c:pt>
                <c:pt idx="4020">
                  <c:v>-9.0740390000000009</c:v>
                </c:pt>
                <c:pt idx="4021">
                  <c:v>-9.1771480000000007</c:v>
                </c:pt>
                <c:pt idx="4022">
                  <c:v>-9.2207860000000004</c:v>
                </c:pt>
                <c:pt idx="4023">
                  <c:v>-9.2992209999999993</c:v>
                </c:pt>
                <c:pt idx="4024">
                  <c:v>-9.4155979999999992</c:v>
                </c:pt>
                <c:pt idx="4025">
                  <c:v>-9.4745380000000008</c:v>
                </c:pt>
                <c:pt idx="4026">
                  <c:v>-9.5436130000000006</c:v>
                </c:pt>
                <c:pt idx="4027">
                  <c:v>-9.5892510000000009</c:v>
                </c:pt>
                <c:pt idx="4028">
                  <c:v>-9.6404420000000002</c:v>
                </c:pt>
                <c:pt idx="4029">
                  <c:v>-9.6757480000000005</c:v>
                </c:pt>
                <c:pt idx="4030">
                  <c:v>-9.7275200000000002</c:v>
                </c:pt>
                <c:pt idx="4031">
                  <c:v>-9.8013650000000005</c:v>
                </c:pt>
                <c:pt idx="4032">
                  <c:v>-9.8562150000000006</c:v>
                </c:pt>
                <c:pt idx="4033">
                  <c:v>-9.9348430000000008</c:v>
                </c:pt>
                <c:pt idx="4034">
                  <c:v>-9.9703490000000006</c:v>
                </c:pt>
                <c:pt idx="4035">
                  <c:v>-9.9992719999999995</c:v>
                </c:pt>
                <c:pt idx="4036">
                  <c:v>-10.062234</c:v>
                </c:pt>
                <c:pt idx="4037">
                  <c:v>-10.12702</c:v>
                </c:pt>
                <c:pt idx="4038">
                  <c:v>-10.178462</c:v>
                </c:pt>
                <c:pt idx="4039">
                  <c:v>-10.223896</c:v>
                </c:pt>
                <c:pt idx="4040">
                  <c:v>-10.271053</c:v>
                </c:pt>
                <c:pt idx="4041">
                  <c:v>-10.359208000000001</c:v>
                </c:pt>
                <c:pt idx="4042">
                  <c:v>-10.431087</c:v>
                </c:pt>
                <c:pt idx="4043">
                  <c:v>-10.474919999999999</c:v>
                </c:pt>
                <c:pt idx="4044">
                  <c:v>-10.533548</c:v>
                </c:pt>
                <c:pt idx="4045">
                  <c:v>-10.590921</c:v>
                </c:pt>
                <c:pt idx="4046">
                  <c:v>-10.685684999999999</c:v>
                </c:pt>
                <c:pt idx="4047">
                  <c:v>-10.737465</c:v>
                </c:pt>
                <c:pt idx="4048">
                  <c:v>-10.835328000000001</c:v>
                </c:pt>
                <c:pt idx="4049">
                  <c:v>-10.902682</c:v>
                </c:pt>
                <c:pt idx="4050">
                  <c:v>-10.928718999999999</c:v>
                </c:pt>
                <c:pt idx="4051">
                  <c:v>-10.928309</c:v>
                </c:pt>
                <c:pt idx="4052">
                  <c:v>-11.018677</c:v>
                </c:pt>
                <c:pt idx="4053">
                  <c:v>-11.103332999999999</c:v>
                </c:pt>
                <c:pt idx="4054">
                  <c:v>-11.186639</c:v>
                </c:pt>
                <c:pt idx="4055">
                  <c:v>-11.274710000000001</c:v>
                </c:pt>
                <c:pt idx="4056">
                  <c:v>-11.36566</c:v>
                </c:pt>
                <c:pt idx="4057">
                  <c:v>-11.453521</c:v>
                </c:pt>
                <c:pt idx="4058">
                  <c:v>-11.580363</c:v>
                </c:pt>
                <c:pt idx="4059">
                  <c:v>-11.636519</c:v>
                </c:pt>
                <c:pt idx="4060">
                  <c:v>-11.826955999999999</c:v>
                </c:pt>
                <c:pt idx="4061">
                  <c:v>-11.869951</c:v>
                </c:pt>
                <c:pt idx="4062">
                  <c:v>-11.987174</c:v>
                </c:pt>
                <c:pt idx="4063">
                  <c:v>-12.070772</c:v>
                </c:pt>
                <c:pt idx="4064">
                  <c:v>-12.214316999999999</c:v>
                </c:pt>
                <c:pt idx="4065">
                  <c:v>-12.313587999999999</c:v>
                </c:pt>
                <c:pt idx="4066">
                  <c:v>-12.467202</c:v>
                </c:pt>
                <c:pt idx="4067">
                  <c:v>-12.614577000000001</c:v>
                </c:pt>
                <c:pt idx="4068">
                  <c:v>-12.685211000000001</c:v>
                </c:pt>
                <c:pt idx="4069">
                  <c:v>-12.793583999999999</c:v>
                </c:pt>
                <c:pt idx="4070">
                  <c:v>-12.947331</c:v>
                </c:pt>
                <c:pt idx="4071">
                  <c:v>-13.061355000000001</c:v>
                </c:pt>
                <c:pt idx="4072">
                  <c:v>-13.207398</c:v>
                </c:pt>
                <c:pt idx="4073">
                  <c:v>-13.338834</c:v>
                </c:pt>
                <c:pt idx="4074">
                  <c:v>-13.502591000000001</c:v>
                </c:pt>
                <c:pt idx="4075">
                  <c:v>-13.663774</c:v>
                </c:pt>
                <c:pt idx="4076">
                  <c:v>-13.809150000000001</c:v>
                </c:pt>
                <c:pt idx="4077">
                  <c:v>-14.001789</c:v>
                </c:pt>
                <c:pt idx="4078">
                  <c:v>-14.161656000000001</c:v>
                </c:pt>
                <c:pt idx="4079">
                  <c:v>-14.340961</c:v>
                </c:pt>
                <c:pt idx="4080">
                  <c:v>-14.526856</c:v>
                </c:pt>
                <c:pt idx="4081">
                  <c:v>-14.727361999999999</c:v>
                </c:pt>
                <c:pt idx="4082">
                  <c:v>-14.946744000000001</c:v>
                </c:pt>
                <c:pt idx="4083">
                  <c:v>-15.070277000000001</c:v>
                </c:pt>
                <c:pt idx="4084">
                  <c:v>-15.267315999999999</c:v>
                </c:pt>
                <c:pt idx="4085">
                  <c:v>-7.0945739999999997</c:v>
                </c:pt>
                <c:pt idx="4086">
                  <c:v>-4.3225639999999999</c:v>
                </c:pt>
                <c:pt idx="4087">
                  <c:v>-1.5454589999999999</c:v>
                </c:pt>
                <c:pt idx="4088">
                  <c:v>-0.43910500000000002</c:v>
                </c:pt>
                <c:pt idx="4089">
                  <c:v>-2.1505E-2</c:v>
                </c:pt>
                <c:pt idx="4090">
                  <c:v>0.111202</c:v>
                </c:pt>
                <c:pt idx="4091">
                  <c:v>0.15282999999999999</c:v>
                </c:pt>
                <c:pt idx="4092">
                  <c:v>0.157781</c:v>
                </c:pt>
                <c:pt idx="4093">
                  <c:v>0.17992</c:v>
                </c:pt>
                <c:pt idx="4094">
                  <c:v>0.21604100000000001</c:v>
                </c:pt>
                <c:pt idx="4095">
                  <c:v>0.25038899999999997</c:v>
                </c:pt>
                <c:pt idx="4096">
                  <c:v>0.17735400000000001</c:v>
                </c:pt>
                <c:pt idx="4097">
                  <c:v>0.20668900000000001</c:v>
                </c:pt>
                <c:pt idx="4098">
                  <c:v>0.38521100000000003</c:v>
                </c:pt>
                <c:pt idx="4099">
                  <c:v>0.56734600000000002</c:v>
                </c:pt>
                <c:pt idx="4100">
                  <c:v>0.768594</c:v>
                </c:pt>
                <c:pt idx="4101">
                  <c:v>0.65346400000000004</c:v>
                </c:pt>
                <c:pt idx="4102">
                  <c:v>2.2944810000000002</c:v>
                </c:pt>
                <c:pt idx="4103">
                  <c:v>3.6140780000000001</c:v>
                </c:pt>
                <c:pt idx="4104">
                  <c:v>4.020505</c:v>
                </c:pt>
                <c:pt idx="4105">
                  <c:v>-0.84312600000000004</c:v>
                </c:pt>
                <c:pt idx="4106">
                  <c:v>-2.6905640000000002</c:v>
                </c:pt>
                <c:pt idx="4107">
                  <c:v>-2.5283709999999999</c:v>
                </c:pt>
                <c:pt idx="4108">
                  <c:v>-3.8788870000000002</c:v>
                </c:pt>
                <c:pt idx="4109">
                  <c:v>-5.0493370000000004</c:v>
                </c:pt>
                <c:pt idx="4110">
                  <c:v>-5.8990030000000004</c:v>
                </c:pt>
                <c:pt idx="4111">
                  <c:v>-5.8499319999999999</c:v>
                </c:pt>
                <c:pt idx="4112">
                  <c:v>-6.1292059999999999</c:v>
                </c:pt>
                <c:pt idx="4113">
                  <c:v>-6.0661310000000004</c:v>
                </c:pt>
                <c:pt idx="4114">
                  <c:v>-6.25115</c:v>
                </c:pt>
                <c:pt idx="4115">
                  <c:v>-5.8837970000000004</c:v>
                </c:pt>
                <c:pt idx="4116">
                  <c:v>-6.1258689999999998</c:v>
                </c:pt>
                <c:pt idx="4117">
                  <c:v>-6.2265680000000003</c:v>
                </c:pt>
                <c:pt idx="4118">
                  <c:v>-6.3176769999999998</c:v>
                </c:pt>
                <c:pt idx="4119">
                  <c:v>-6.2552329999999996</c:v>
                </c:pt>
                <c:pt idx="4120">
                  <c:v>-6.1257039999999998</c:v>
                </c:pt>
                <c:pt idx="4121">
                  <c:v>-6.0304799999999998</c:v>
                </c:pt>
                <c:pt idx="4122">
                  <c:v>-6.0886139999999997</c:v>
                </c:pt>
                <c:pt idx="4123">
                  <c:v>-6.1970109999999998</c:v>
                </c:pt>
                <c:pt idx="4124">
                  <c:v>-6.2472529999999997</c:v>
                </c:pt>
                <c:pt idx="4125">
                  <c:v>-6.2586079999999997</c:v>
                </c:pt>
                <c:pt idx="4126">
                  <c:v>-6.2208310000000004</c:v>
                </c:pt>
                <c:pt idx="4127">
                  <c:v>-6.2272550000000004</c:v>
                </c:pt>
                <c:pt idx="4128">
                  <c:v>-6.2400849999999997</c:v>
                </c:pt>
                <c:pt idx="4129">
                  <c:v>-6.2257959999999999</c:v>
                </c:pt>
                <c:pt idx="4130">
                  <c:v>-6.2754709999999996</c:v>
                </c:pt>
                <c:pt idx="4131">
                  <c:v>-6.2840160000000003</c:v>
                </c:pt>
                <c:pt idx="4132">
                  <c:v>-6.2974370000000004</c:v>
                </c:pt>
                <c:pt idx="4133">
                  <c:v>-6.2514770000000004</c:v>
                </c:pt>
                <c:pt idx="4134">
                  <c:v>-6.2382140000000001</c:v>
                </c:pt>
                <c:pt idx="4135">
                  <c:v>-6.2047730000000003</c:v>
                </c:pt>
                <c:pt idx="4136">
                  <c:v>-6.2581069999999999</c:v>
                </c:pt>
                <c:pt idx="4137">
                  <c:v>-6.2643000000000004</c:v>
                </c:pt>
                <c:pt idx="4138">
                  <c:v>-6.2258240000000002</c:v>
                </c:pt>
                <c:pt idx="4139">
                  <c:v>-6.2345540000000002</c:v>
                </c:pt>
                <c:pt idx="4140">
                  <c:v>-6.2295670000000003</c:v>
                </c:pt>
                <c:pt idx="4141">
                  <c:v>-6.2111130000000001</c:v>
                </c:pt>
                <c:pt idx="4142">
                  <c:v>-6.1938469999999999</c:v>
                </c:pt>
                <c:pt idx="4143">
                  <c:v>-6.212612</c:v>
                </c:pt>
                <c:pt idx="4144">
                  <c:v>-6.2054999999999998</c:v>
                </c:pt>
                <c:pt idx="4145">
                  <c:v>-6.1835389999999997</c:v>
                </c:pt>
                <c:pt idx="4146">
                  <c:v>-6.2268739999999996</c:v>
                </c:pt>
                <c:pt idx="4147">
                  <c:v>-6.2235959999999997</c:v>
                </c:pt>
                <c:pt idx="4148">
                  <c:v>-6.1975689999999997</c:v>
                </c:pt>
                <c:pt idx="4149">
                  <c:v>-6.1879150000000003</c:v>
                </c:pt>
                <c:pt idx="4150">
                  <c:v>-6.1883379999999999</c:v>
                </c:pt>
                <c:pt idx="4151">
                  <c:v>-6.1402869999999998</c:v>
                </c:pt>
                <c:pt idx="4152">
                  <c:v>-6.1506829999999999</c:v>
                </c:pt>
                <c:pt idx="4153">
                  <c:v>-6.1628220000000002</c:v>
                </c:pt>
                <c:pt idx="4154">
                  <c:v>-6.1867270000000003</c:v>
                </c:pt>
                <c:pt idx="4155">
                  <c:v>-6.1978210000000002</c:v>
                </c:pt>
                <c:pt idx="4156">
                  <c:v>-6.1676320000000002</c:v>
                </c:pt>
                <c:pt idx="4157">
                  <c:v>-6.2073349999999996</c:v>
                </c:pt>
                <c:pt idx="4158">
                  <c:v>-6.1640579999999998</c:v>
                </c:pt>
                <c:pt idx="4159">
                  <c:v>-6.1622120000000002</c:v>
                </c:pt>
                <c:pt idx="4160">
                  <c:v>-6.1351680000000002</c:v>
                </c:pt>
                <c:pt idx="4161">
                  <c:v>-6.135459</c:v>
                </c:pt>
                <c:pt idx="4162">
                  <c:v>-6.1568839999999998</c:v>
                </c:pt>
                <c:pt idx="4163">
                  <c:v>-6.1551689999999999</c:v>
                </c:pt>
                <c:pt idx="4164">
                  <c:v>-6.1640670000000002</c:v>
                </c:pt>
                <c:pt idx="4165">
                  <c:v>-6.174849</c:v>
                </c:pt>
                <c:pt idx="4166">
                  <c:v>-6.2121060000000003</c:v>
                </c:pt>
                <c:pt idx="4167">
                  <c:v>-6.2035520000000002</c:v>
                </c:pt>
                <c:pt idx="4168">
                  <c:v>-6.108282</c:v>
                </c:pt>
                <c:pt idx="4169">
                  <c:v>-6.1191500000000003</c:v>
                </c:pt>
                <c:pt idx="4170">
                  <c:v>-6.1143150000000004</c:v>
                </c:pt>
                <c:pt idx="4171">
                  <c:v>-6.1704299999999996</c:v>
                </c:pt>
                <c:pt idx="4172">
                  <c:v>-6.1770259999999997</c:v>
                </c:pt>
                <c:pt idx="4173">
                  <c:v>-6.2227670000000002</c:v>
                </c:pt>
                <c:pt idx="4174">
                  <c:v>-6.2405840000000001</c:v>
                </c:pt>
                <c:pt idx="4175">
                  <c:v>-6.2306520000000001</c:v>
                </c:pt>
                <c:pt idx="4176">
                  <c:v>-6.2046710000000003</c:v>
                </c:pt>
                <c:pt idx="4177">
                  <c:v>-6.2487729999999999</c:v>
                </c:pt>
                <c:pt idx="4178">
                  <c:v>-6.268281</c:v>
                </c:pt>
                <c:pt idx="4179">
                  <c:v>-6.2665509999999998</c:v>
                </c:pt>
                <c:pt idx="4180">
                  <c:v>-6.2844009999999999</c:v>
                </c:pt>
                <c:pt idx="4181">
                  <c:v>-6.2997329999999998</c:v>
                </c:pt>
                <c:pt idx="4182">
                  <c:v>-6.3072819999999998</c:v>
                </c:pt>
                <c:pt idx="4183">
                  <c:v>-6.323232</c:v>
                </c:pt>
                <c:pt idx="4184">
                  <c:v>-6.3296429999999999</c:v>
                </c:pt>
                <c:pt idx="4185">
                  <c:v>-6.4333150000000003</c:v>
                </c:pt>
                <c:pt idx="4186">
                  <c:v>-6.4446680000000001</c:v>
                </c:pt>
                <c:pt idx="4187">
                  <c:v>-6.5391440000000003</c:v>
                </c:pt>
                <c:pt idx="4188">
                  <c:v>-6.5703490000000002</c:v>
                </c:pt>
                <c:pt idx="4189">
                  <c:v>-6.5794940000000004</c:v>
                </c:pt>
                <c:pt idx="4190">
                  <c:v>-6.6230560000000001</c:v>
                </c:pt>
                <c:pt idx="4191">
                  <c:v>-6.682118</c:v>
                </c:pt>
                <c:pt idx="4192">
                  <c:v>-6.7636589999999996</c:v>
                </c:pt>
                <c:pt idx="4193">
                  <c:v>-6.7825170000000004</c:v>
                </c:pt>
                <c:pt idx="4194">
                  <c:v>-6.8866009999999998</c:v>
                </c:pt>
                <c:pt idx="4195">
                  <c:v>-6.9687950000000001</c:v>
                </c:pt>
                <c:pt idx="4196">
                  <c:v>-6.9989980000000003</c:v>
                </c:pt>
                <c:pt idx="4197">
                  <c:v>-7.0457989999999997</c:v>
                </c:pt>
                <c:pt idx="4198">
                  <c:v>-7.0729480000000002</c:v>
                </c:pt>
                <c:pt idx="4199">
                  <c:v>-7.1593200000000001</c:v>
                </c:pt>
                <c:pt idx="4200">
                  <c:v>-7.197654</c:v>
                </c:pt>
                <c:pt idx="4201">
                  <c:v>-7.2238490000000004</c:v>
                </c:pt>
                <c:pt idx="4202">
                  <c:v>-7.2613409999999998</c:v>
                </c:pt>
                <c:pt idx="4203">
                  <c:v>-7.3112919999999999</c:v>
                </c:pt>
                <c:pt idx="4204">
                  <c:v>-7.368868</c:v>
                </c:pt>
                <c:pt idx="4205">
                  <c:v>-7.3898260000000002</c:v>
                </c:pt>
                <c:pt idx="4206">
                  <c:v>-7.432086</c:v>
                </c:pt>
                <c:pt idx="4207">
                  <c:v>-7.4745759999999999</c:v>
                </c:pt>
                <c:pt idx="4208">
                  <c:v>-7.4771669999999997</c:v>
                </c:pt>
                <c:pt idx="4209">
                  <c:v>-7.4887980000000001</c:v>
                </c:pt>
                <c:pt idx="4210">
                  <c:v>-7.4704769999999998</c:v>
                </c:pt>
                <c:pt idx="4211">
                  <c:v>-7.4736380000000002</c:v>
                </c:pt>
                <c:pt idx="4212">
                  <c:v>-7.5531360000000003</c:v>
                </c:pt>
                <c:pt idx="4213">
                  <c:v>-7.5882230000000002</c:v>
                </c:pt>
                <c:pt idx="4214">
                  <c:v>-7.6547710000000002</c:v>
                </c:pt>
                <c:pt idx="4215">
                  <c:v>-7.6659620000000004</c:v>
                </c:pt>
                <c:pt idx="4216">
                  <c:v>-7.7181470000000001</c:v>
                </c:pt>
                <c:pt idx="4217">
                  <c:v>-7.7405989999999996</c:v>
                </c:pt>
                <c:pt idx="4218">
                  <c:v>-7.7896130000000001</c:v>
                </c:pt>
                <c:pt idx="4219">
                  <c:v>-7.7496669999999996</c:v>
                </c:pt>
                <c:pt idx="4220">
                  <c:v>-7.8161189999999996</c:v>
                </c:pt>
                <c:pt idx="4221">
                  <c:v>-7.8532260000000003</c:v>
                </c:pt>
                <c:pt idx="4222">
                  <c:v>-7.8578650000000003</c:v>
                </c:pt>
                <c:pt idx="4223">
                  <c:v>-7.8994400000000002</c:v>
                </c:pt>
                <c:pt idx="4224">
                  <c:v>-7.8967609999999997</c:v>
                </c:pt>
                <c:pt idx="4225">
                  <c:v>-7.9120609999999996</c:v>
                </c:pt>
                <c:pt idx="4226">
                  <c:v>-7.9718650000000002</c:v>
                </c:pt>
                <c:pt idx="4227">
                  <c:v>-8.0076280000000004</c:v>
                </c:pt>
                <c:pt idx="4228">
                  <c:v>-8.0471599999999999</c:v>
                </c:pt>
                <c:pt idx="4229">
                  <c:v>-8.0800590000000003</c:v>
                </c:pt>
                <c:pt idx="4230">
                  <c:v>-8.0950839999999999</c:v>
                </c:pt>
                <c:pt idx="4231">
                  <c:v>-8.1398100000000007</c:v>
                </c:pt>
                <c:pt idx="4232">
                  <c:v>-8.1690419999999992</c:v>
                </c:pt>
                <c:pt idx="4233">
                  <c:v>-8.2280610000000003</c:v>
                </c:pt>
                <c:pt idx="4234">
                  <c:v>-8.2598769999999995</c:v>
                </c:pt>
                <c:pt idx="4235">
                  <c:v>-8.3074860000000008</c:v>
                </c:pt>
                <c:pt idx="4236">
                  <c:v>-8.2820400000000003</c:v>
                </c:pt>
                <c:pt idx="4237">
                  <c:v>-8.2628599999999999</c:v>
                </c:pt>
                <c:pt idx="4238">
                  <c:v>-8.289828</c:v>
                </c:pt>
                <c:pt idx="4239">
                  <c:v>-8.3334419999999998</c:v>
                </c:pt>
                <c:pt idx="4240">
                  <c:v>-8.3660910000000008</c:v>
                </c:pt>
                <c:pt idx="4241">
                  <c:v>-8.3995610000000003</c:v>
                </c:pt>
                <c:pt idx="4242">
                  <c:v>-8.4242509999999999</c:v>
                </c:pt>
                <c:pt idx="4243">
                  <c:v>-8.4598790000000008</c:v>
                </c:pt>
                <c:pt idx="4244">
                  <c:v>-8.4967140000000008</c:v>
                </c:pt>
                <c:pt idx="4245">
                  <c:v>-8.5708179999999992</c:v>
                </c:pt>
                <c:pt idx="4246">
                  <c:v>-8.6046759999999995</c:v>
                </c:pt>
                <c:pt idx="4247">
                  <c:v>-8.6213580000000007</c:v>
                </c:pt>
                <c:pt idx="4248">
                  <c:v>-8.6678529999999991</c:v>
                </c:pt>
                <c:pt idx="4249">
                  <c:v>-8.6881620000000002</c:v>
                </c:pt>
                <c:pt idx="4250">
                  <c:v>-8.7679109999999998</c:v>
                </c:pt>
                <c:pt idx="4251">
                  <c:v>-8.7813619999999997</c:v>
                </c:pt>
                <c:pt idx="4252">
                  <c:v>-8.8470960000000005</c:v>
                </c:pt>
                <c:pt idx="4253">
                  <c:v>-8.8586209999999994</c:v>
                </c:pt>
                <c:pt idx="4254">
                  <c:v>-8.9221419999999991</c:v>
                </c:pt>
                <c:pt idx="4255">
                  <c:v>-8.9584840000000003</c:v>
                </c:pt>
                <c:pt idx="4256">
                  <c:v>-8.9820499999999992</c:v>
                </c:pt>
                <c:pt idx="4257">
                  <c:v>-9.0342629999999993</c:v>
                </c:pt>
                <c:pt idx="4258">
                  <c:v>-9.0649250000000006</c:v>
                </c:pt>
                <c:pt idx="4259">
                  <c:v>-9.0837900000000005</c:v>
                </c:pt>
                <c:pt idx="4260">
                  <c:v>-9.0888749999999998</c:v>
                </c:pt>
                <c:pt idx="4261">
                  <c:v>-9.106776</c:v>
                </c:pt>
                <c:pt idx="4262">
                  <c:v>-9.1562719999999995</c:v>
                </c:pt>
                <c:pt idx="4263">
                  <c:v>-9.2282989999999998</c:v>
                </c:pt>
                <c:pt idx="4264">
                  <c:v>-9.2914239999999992</c:v>
                </c:pt>
                <c:pt idx="4265">
                  <c:v>-9.3366699999999998</c:v>
                </c:pt>
                <c:pt idx="4266">
                  <c:v>-9.3967880000000008</c:v>
                </c:pt>
                <c:pt idx="4267">
                  <c:v>-9.4841130000000007</c:v>
                </c:pt>
                <c:pt idx="4268">
                  <c:v>-9.5970770000000005</c:v>
                </c:pt>
                <c:pt idx="4269">
                  <c:v>-9.6510259999999999</c:v>
                </c:pt>
                <c:pt idx="4270">
                  <c:v>-9.7180389999999992</c:v>
                </c:pt>
                <c:pt idx="4271">
                  <c:v>-9.8021849999999997</c:v>
                </c:pt>
                <c:pt idx="4272">
                  <c:v>-9.8845109999999998</c:v>
                </c:pt>
                <c:pt idx="4273">
                  <c:v>-9.9707369999999997</c:v>
                </c:pt>
                <c:pt idx="4274">
                  <c:v>-9.9969819999999991</c:v>
                </c:pt>
                <c:pt idx="4275">
                  <c:v>-10.117119000000001</c:v>
                </c:pt>
                <c:pt idx="4276">
                  <c:v>-10.166848999999999</c:v>
                </c:pt>
                <c:pt idx="4277">
                  <c:v>-10.249897000000001</c:v>
                </c:pt>
                <c:pt idx="4278">
                  <c:v>-10.285398000000001</c:v>
                </c:pt>
                <c:pt idx="4279">
                  <c:v>-10.386238000000001</c:v>
                </c:pt>
                <c:pt idx="4280">
                  <c:v>-10.495248999999999</c:v>
                </c:pt>
                <c:pt idx="4281">
                  <c:v>-10.561154</c:v>
                </c:pt>
                <c:pt idx="4282">
                  <c:v>-10.690485000000001</c:v>
                </c:pt>
                <c:pt idx="4283">
                  <c:v>-10.762835000000001</c:v>
                </c:pt>
                <c:pt idx="4284">
                  <c:v>-10.808992</c:v>
                </c:pt>
                <c:pt idx="4285">
                  <c:v>-10.898595</c:v>
                </c:pt>
                <c:pt idx="4286">
                  <c:v>-11.055282</c:v>
                </c:pt>
                <c:pt idx="4287">
                  <c:v>-11.156003</c:v>
                </c:pt>
                <c:pt idx="4288">
                  <c:v>-11.218033999999999</c:v>
                </c:pt>
                <c:pt idx="4289">
                  <c:v>-11.399208</c:v>
                </c:pt>
                <c:pt idx="4290">
                  <c:v>-11.496642</c:v>
                </c:pt>
                <c:pt idx="4291">
                  <c:v>-11.59571</c:v>
                </c:pt>
                <c:pt idx="4292">
                  <c:v>-11.727247</c:v>
                </c:pt>
                <c:pt idx="4293">
                  <c:v>-11.873716</c:v>
                </c:pt>
                <c:pt idx="4294">
                  <c:v>-11.996407</c:v>
                </c:pt>
                <c:pt idx="4295">
                  <c:v>-12.107989999999999</c:v>
                </c:pt>
                <c:pt idx="4296">
                  <c:v>-12.262499999999999</c:v>
                </c:pt>
                <c:pt idx="4297">
                  <c:v>-12.380796</c:v>
                </c:pt>
                <c:pt idx="4298">
                  <c:v>-12.492896</c:v>
                </c:pt>
                <c:pt idx="4299">
                  <c:v>-12.64706</c:v>
                </c:pt>
                <c:pt idx="4300">
                  <c:v>-12.73902</c:v>
                </c:pt>
                <c:pt idx="4301">
                  <c:v>-12.842957999999999</c:v>
                </c:pt>
                <c:pt idx="4302">
                  <c:v>-12.981695999999999</c:v>
                </c:pt>
                <c:pt idx="4303">
                  <c:v>-13.122795</c:v>
                </c:pt>
                <c:pt idx="4304">
                  <c:v>-13.271057000000001</c:v>
                </c:pt>
                <c:pt idx="4305">
                  <c:v>-13.430527</c:v>
                </c:pt>
                <c:pt idx="4306">
                  <c:v>-13.479678</c:v>
                </c:pt>
                <c:pt idx="4307">
                  <c:v>-13.652698000000001</c:v>
                </c:pt>
                <c:pt idx="4308">
                  <c:v>-13.782926</c:v>
                </c:pt>
                <c:pt idx="4309">
                  <c:v>-13.973796</c:v>
                </c:pt>
                <c:pt idx="4310">
                  <c:v>-14.046207000000001</c:v>
                </c:pt>
                <c:pt idx="4311">
                  <c:v>-14.173073</c:v>
                </c:pt>
                <c:pt idx="4312">
                  <c:v>-14.342279</c:v>
                </c:pt>
                <c:pt idx="4313">
                  <c:v>-14.512734</c:v>
                </c:pt>
                <c:pt idx="4314">
                  <c:v>-14.614618</c:v>
                </c:pt>
                <c:pt idx="4315">
                  <c:v>-14.837427</c:v>
                </c:pt>
                <c:pt idx="4316">
                  <c:v>-14.973572000000001</c:v>
                </c:pt>
                <c:pt idx="4317">
                  <c:v>-15.156852000000001</c:v>
                </c:pt>
                <c:pt idx="4318">
                  <c:v>-15.288513</c:v>
                </c:pt>
                <c:pt idx="4319">
                  <c:v>-15.589186</c:v>
                </c:pt>
                <c:pt idx="4320">
                  <c:v>-15.640177</c:v>
                </c:pt>
                <c:pt idx="4321">
                  <c:v>-15.942780000000001</c:v>
                </c:pt>
                <c:pt idx="4322">
                  <c:v>-16.097384999999999</c:v>
                </c:pt>
                <c:pt idx="4323">
                  <c:v>-16.210384999999999</c:v>
                </c:pt>
                <c:pt idx="4324">
                  <c:v>-16.613135</c:v>
                </c:pt>
                <c:pt idx="4325">
                  <c:v>-9.0537349999999996</c:v>
                </c:pt>
                <c:pt idx="4326">
                  <c:v>-4.6283159999999999</c:v>
                </c:pt>
                <c:pt idx="4327">
                  <c:v>-2.7719870000000002</c:v>
                </c:pt>
                <c:pt idx="4328">
                  <c:v>-1.303552</c:v>
                </c:pt>
                <c:pt idx="4329">
                  <c:v>-0.139179</c:v>
                </c:pt>
                <c:pt idx="4330">
                  <c:v>0.10063900000000001</c:v>
                </c:pt>
                <c:pt idx="4331">
                  <c:v>-0.15740499999999999</c:v>
                </c:pt>
                <c:pt idx="4332">
                  <c:v>-8.2313999999999998E-2</c:v>
                </c:pt>
                <c:pt idx="4333">
                  <c:v>-4.7260000000000003E-2</c:v>
                </c:pt>
                <c:pt idx="4334">
                  <c:v>1.5942000000000001E-2</c:v>
                </c:pt>
                <c:pt idx="4335">
                  <c:v>6.3711000000000004E-2</c:v>
                </c:pt>
                <c:pt idx="4336">
                  <c:v>0.149619</c:v>
                </c:pt>
                <c:pt idx="4337">
                  <c:v>0.15423300000000001</c:v>
                </c:pt>
                <c:pt idx="4338">
                  <c:v>0.17533499999999999</c:v>
                </c:pt>
                <c:pt idx="4339">
                  <c:v>0.17366300000000001</c:v>
                </c:pt>
                <c:pt idx="4340">
                  <c:v>0.200542</c:v>
                </c:pt>
                <c:pt idx="4341">
                  <c:v>0.36341200000000001</c:v>
                </c:pt>
                <c:pt idx="4342">
                  <c:v>0.66483499999999995</c:v>
                </c:pt>
                <c:pt idx="4343">
                  <c:v>0.35609299999999999</c:v>
                </c:pt>
                <c:pt idx="4344">
                  <c:v>0.35629899999999998</c:v>
                </c:pt>
                <c:pt idx="4345">
                  <c:v>2.26776</c:v>
                </c:pt>
                <c:pt idx="4346">
                  <c:v>-1.4228419999999999</c:v>
                </c:pt>
                <c:pt idx="4347">
                  <c:v>-2.9545469999999998</c:v>
                </c:pt>
                <c:pt idx="4348">
                  <c:v>-3.0947580000000001</c:v>
                </c:pt>
                <c:pt idx="4349">
                  <c:v>-4.3323530000000003</c:v>
                </c:pt>
                <c:pt idx="4350">
                  <c:v>-5.0186479999999998</c:v>
                </c:pt>
                <c:pt idx="4351">
                  <c:v>-6.0991099999999996</c:v>
                </c:pt>
                <c:pt idx="4352">
                  <c:v>-5.9944009999999999</c:v>
                </c:pt>
                <c:pt idx="4353">
                  <c:v>-6.1368580000000001</c:v>
                </c:pt>
                <c:pt idx="4354">
                  <c:v>-6.3865249999999998</c:v>
                </c:pt>
                <c:pt idx="4355">
                  <c:v>-6.1933499999999997</c:v>
                </c:pt>
                <c:pt idx="4356">
                  <c:v>-6.0644600000000004</c:v>
                </c:pt>
                <c:pt idx="4357">
                  <c:v>-6.181832</c:v>
                </c:pt>
                <c:pt idx="4358">
                  <c:v>-6.2962490000000004</c:v>
                </c:pt>
                <c:pt idx="4359">
                  <c:v>-6.409637</c:v>
                </c:pt>
                <c:pt idx="4360">
                  <c:v>-6.3871140000000004</c:v>
                </c:pt>
                <c:pt idx="4361">
                  <c:v>-6.2727839999999997</c:v>
                </c:pt>
                <c:pt idx="4362">
                  <c:v>-6.2017550000000004</c:v>
                </c:pt>
                <c:pt idx="4363">
                  <c:v>-6.2925300000000002</c:v>
                </c:pt>
                <c:pt idx="4364">
                  <c:v>-6.4262930000000003</c:v>
                </c:pt>
                <c:pt idx="4365">
                  <c:v>-6.5288950000000003</c:v>
                </c:pt>
                <c:pt idx="4366">
                  <c:v>-6.5844829999999996</c:v>
                </c:pt>
                <c:pt idx="4367">
                  <c:v>-6.5861720000000004</c:v>
                </c:pt>
                <c:pt idx="4368">
                  <c:v>-6.6033970000000002</c:v>
                </c:pt>
                <c:pt idx="4369">
                  <c:v>-6.6505720000000004</c:v>
                </c:pt>
                <c:pt idx="4370">
                  <c:v>-6.6470120000000001</c:v>
                </c:pt>
                <c:pt idx="4371">
                  <c:v>-6.7655010000000004</c:v>
                </c:pt>
                <c:pt idx="4372">
                  <c:v>-6.7757180000000004</c:v>
                </c:pt>
                <c:pt idx="4373">
                  <c:v>-6.8067169999999999</c:v>
                </c:pt>
                <c:pt idx="4374">
                  <c:v>-6.8320819999999998</c:v>
                </c:pt>
                <c:pt idx="4375">
                  <c:v>-6.8148549999999997</c:v>
                </c:pt>
                <c:pt idx="4376">
                  <c:v>-6.8381809999999996</c:v>
                </c:pt>
                <c:pt idx="4377">
                  <c:v>-6.8513710000000003</c:v>
                </c:pt>
                <c:pt idx="4378">
                  <c:v>-6.8780809999999999</c:v>
                </c:pt>
                <c:pt idx="4379">
                  <c:v>-6.8860440000000001</c:v>
                </c:pt>
                <c:pt idx="4380">
                  <c:v>-6.91181</c:v>
                </c:pt>
                <c:pt idx="4381">
                  <c:v>-6.9292100000000003</c:v>
                </c:pt>
                <c:pt idx="4382">
                  <c:v>-6.908881</c:v>
                </c:pt>
                <c:pt idx="4383">
                  <c:v>-6.9254689999999997</c:v>
                </c:pt>
                <c:pt idx="4384">
                  <c:v>-6.966996</c:v>
                </c:pt>
                <c:pt idx="4385">
                  <c:v>-7.002211</c:v>
                </c:pt>
                <c:pt idx="4386">
                  <c:v>-7.0296570000000003</c:v>
                </c:pt>
                <c:pt idx="4387">
                  <c:v>-7.0160460000000002</c:v>
                </c:pt>
                <c:pt idx="4388">
                  <c:v>-6.9947109999999997</c:v>
                </c:pt>
                <c:pt idx="4389">
                  <c:v>-6.9579000000000004</c:v>
                </c:pt>
                <c:pt idx="4390">
                  <c:v>-6.9648979999999998</c:v>
                </c:pt>
                <c:pt idx="4391">
                  <c:v>-6.9837040000000004</c:v>
                </c:pt>
                <c:pt idx="4392">
                  <c:v>-6.9778710000000004</c:v>
                </c:pt>
                <c:pt idx="4393">
                  <c:v>-6.9844039999999996</c:v>
                </c:pt>
                <c:pt idx="4394">
                  <c:v>-6.8784099999999997</c:v>
                </c:pt>
                <c:pt idx="4395">
                  <c:v>-6.8519009999999998</c:v>
                </c:pt>
                <c:pt idx="4396">
                  <c:v>-6.8560299999999996</c:v>
                </c:pt>
                <c:pt idx="4397">
                  <c:v>-6.8642289999999999</c:v>
                </c:pt>
                <c:pt idx="4398">
                  <c:v>-6.8900969999999999</c:v>
                </c:pt>
                <c:pt idx="4399">
                  <c:v>-6.9202250000000003</c:v>
                </c:pt>
                <c:pt idx="4400">
                  <c:v>-6.913475</c:v>
                </c:pt>
                <c:pt idx="4401">
                  <c:v>-6.931324</c:v>
                </c:pt>
                <c:pt idx="4402">
                  <c:v>-6.9009280000000004</c:v>
                </c:pt>
                <c:pt idx="4403">
                  <c:v>-6.8981130000000004</c:v>
                </c:pt>
                <c:pt idx="4404">
                  <c:v>-6.8973719999999998</c:v>
                </c:pt>
                <c:pt idx="4405">
                  <c:v>-6.9185379999999999</c:v>
                </c:pt>
                <c:pt idx="4406">
                  <c:v>-6.9425840000000001</c:v>
                </c:pt>
                <c:pt idx="4407">
                  <c:v>-6.9148480000000001</c:v>
                </c:pt>
                <c:pt idx="4408">
                  <c:v>-6.9534900000000004</c:v>
                </c:pt>
                <c:pt idx="4409">
                  <c:v>-6.9487259999999997</c:v>
                </c:pt>
                <c:pt idx="4410">
                  <c:v>-6.9252539999999998</c:v>
                </c:pt>
                <c:pt idx="4411">
                  <c:v>-6.9607200000000002</c:v>
                </c:pt>
                <c:pt idx="4412">
                  <c:v>-6.9011329999999997</c:v>
                </c:pt>
                <c:pt idx="4413">
                  <c:v>-6.8761489999999998</c:v>
                </c:pt>
                <c:pt idx="4414">
                  <c:v>-6.8899939999999997</c:v>
                </c:pt>
                <c:pt idx="4415">
                  <c:v>-6.9209189999999996</c:v>
                </c:pt>
                <c:pt idx="4416">
                  <c:v>-6.9340149999999996</c:v>
                </c:pt>
                <c:pt idx="4417">
                  <c:v>-6.9285319999999997</c:v>
                </c:pt>
                <c:pt idx="4418">
                  <c:v>-6.9366019999999997</c:v>
                </c:pt>
                <c:pt idx="4419">
                  <c:v>-6.9272450000000001</c:v>
                </c:pt>
                <c:pt idx="4420">
                  <c:v>-6.9425049999999997</c:v>
                </c:pt>
                <c:pt idx="4421">
                  <c:v>-6.9834709999999998</c:v>
                </c:pt>
                <c:pt idx="4422">
                  <c:v>-6.980607</c:v>
                </c:pt>
                <c:pt idx="4423">
                  <c:v>-6.979336</c:v>
                </c:pt>
                <c:pt idx="4424">
                  <c:v>-6.8975379999999999</c:v>
                </c:pt>
                <c:pt idx="4425">
                  <c:v>-6.9063850000000002</c:v>
                </c:pt>
                <c:pt idx="4426">
                  <c:v>-6.8504259999999997</c:v>
                </c:pt>
                <c:pt idx="4427">
                  <c:v>-6.8949780000000001</c:v>
                </c:pt>
                <c:pt idx="4428">
                  <c:v>-6.9408479999999999</c:v>
                </c:pt>
                <c:pt idx="4429">
                  <c:v>-6.9591960000000004</c:v>
                </c:pt>
                <c:pt idx="4430">
                  <c:v>-7.0211459999999999</c:v>
                </c:pt>
                <c:pt idx="4431">
                  <c:v>-7.0170570000000003</c:v>
                </c:pt>
                <c:pt idx="4432">
                  <c:v>-7.0337290000000001</c:v>
                </c:pt>
                <c:pt idx="4433">
                  <c:v>-7.0565360000000004</c:v>
                </c:pt>
                <c:pt idx="4434">
                  <c:v>-7.0664220000000002</c:v>
                </c:pt>
                <c:pt idx="4435">
                  <c:v>-7.0558860000000001</c:v>
                </c:pt>
                <c:pt idx="4436">
                  <c:v>-7.0693989999999998</c:v>
                </c:pt>
                <c:pt idx="4437">
                  <c:v>-7.0748239999999996</c:v>
                </c:pt>
                <c:pt idx="4438">
                  <c:v>-7.0799890000000003</c:v>
                </c:pt>
                <c:pt idx="4439">
                  <c:v>-7.0940859999999999</c:v>
                </c:pt>
                <c:pt idx="4440">
                  <c:v>-7.0686879999999999</c:v>
                </c:pt>
                <c:pt idx="4441">
                  <c:v>-7.1207190000000002</c:v>
                </c:pt>
                <c:pt idx="4442">
                  <c:v>-7.1429539999999996</c:v>
                </c:pt>
                <c:pt idx="4443">
                  <c:v>-7.1691609999999999</c:v>
                </c:pt>
                <c:pt idx="4444">
                  <c:v>-7.1744209999999997</c:v>
                </c:pt>
                <c:pt idx="4445">
                  <c:v>-7.0456969999999997</c:v>
                </c:pt>
                <c:pt idx="4446">
                  <c:v>-7.0832870000000003</c:v>
                </c:pt>
                <c:pt idx="4447">
                  <c:v>-7.1079920000000003</c:v>
                </c:pt>
                <c:pt idx="4448">
                  <c:v>-7.1417120000000001</c:v>
                </c:pt>
                <c:pt idx="4449">
                  <c:v>-7.1786250000000003</c:v>
                </c:pt>
                <c:pt idx="4450">
                  <c:v>-7.1960410000000001</c:v>
                </c:pt>
                <c:pt idx="4451">
                  <c:v>-7.2694869999999998</c:v>
                </c:pt>
                <c:pt idx="4452">
                  <c:v>-7.2772839999999999</c:v>
                </c:pt>
                <c:pt idx="4453">
                  <c:v>-7.3185180000000001</c:v>
                </c:pt>
                <c:pt idx="4454">
                  <c:v>-7.3715609999999998</c:v>
                </c:pt>
                <c:pt idx="4455">
                  <c:v>-7.3867659999999997</c:v>
                </c:pt>
                <c:pt idx="4456">
                  <c:v>-7.3935839999999997</c:v>
                </c:pt>
                <c:pt idx="4457">
                  <c:v>-7.3885160000000001</c:v>
                </c:pt>
                <c:pt idx="4458">
                  <c:v>-7.4107200000000004</c:v>
                </c:pt>
                <c:pt idx="4459">
                  <c:v>-7.4709500000000002</c:v>
                </c:pt>
                <c:pt idx="4460">
                  <c:v>-7.4849480000000002</c:v>
                </c:pt>
                <c:pt idx="4461">
                  <c:v>-7.5501709999999997</c:v>
                </c:pt>
                <c:pt idx="4462">
                  <c:v>-7.5251609999999998</c:v>
                </c:pt>
                <c:pt idx="4463">
                  <c:v>-7.5733160000000002</c:v>
                </c:pt>
                <c:pt idx="4464">
                  <c:v>-7.6059669999999997</c:v>
                </c:pt>
                <c:pt idx="4465">
                  <c:v>-7.6373150000000001</c:v>
                </c:pt>
                <c:pt idx="4466">
                  <c:v>-7.670801</c:v>
                </c:pt>
                <c:pt idx="4467">
                  <c:v>-7.7267250000000001</c:v>
                </c:pt>
                <c:pt idx="4468">
                  <c:v>-7.7322340000000001</c:v>
                </c:pt>
                <c:pt idx="4469">
                  <c:v>-7.7728289999999998</c:v>
                </c:pt>
                <c:pt idx="4470">
                  <c:v>-7.8084569999999998</c:v>
                </c:pt>
                <c:pt idx="4471">
                  <c:v>-7.8539779999999997</c:v>
                </c:pt>
                <c:pt idx="4472">
                  <c:v>-7.8964400000000001</c:v>
                </c:pt>
                <c:pt idx="4473">
                  <c:v>-7.9154629999999999</c:v>
                </c:pt>
                <c:pt idx="4474">
                  <c:v>-7.8613460000000002</c:v>
                </c:pt>
                <c:pt idx="4475">
                  <c:v>-7.8902770000000002</c:v>
                </c:pt>
                <c:pt idx="4476">
                  <c:v>-7.9498730000000002</c:v>
                </c:pt>
                <c:pt idx="4477">
                  <c:v>-7.9861760000000004</c:v>
                </c:pt>
                <c:pt idx="4478">
                  <c:v>-8.0606369999999998</c:v>
                </c:pt>
                <c:pt idx="4479">
                  <c:v>-8.1112509999999993</c:v>
                </c:pt>
                <c:pt idx="4480">
                  <c:v>-8.1383829999999993</c:v>
                </c:pt>
                <c:pt idx="4481">
                  <c:v>-8.1804400000000008</c:v>
                </c:pt>
                <c:pt idx="4482">
                  <c:v>-8.2296449999999997</c:v>
                </c:pt>
                <c:pt idx="4483">
                  <c:v>-8.3189229999999998</c:v>
                </c:pt>
                <c:pt idx="4484">
                  <c:v>-8.3840020000000006</c:v>
                </c:pt>
                <c:pt idx="4485">
                  <c:v>-8.4685439999999996</c:v>
                </c:pt>
                <c:pt idx="4486">
                  <c:v>-8.4700690000000005</c:v>
                </c:pt>
                <c:pt idx="4487">
                  <c:v>-8.5120229999999992</c:v>
                </c:pt>
                <c:pt idx="4488">
                  <c:v>-8.5700249999999993</c:v>
                </c:pt>
                <c:pt idx="4489">
                  <c:v>-8.6364610000000006</c:v>
                </c:pt>
                <c:pt idx="4490">
                  <c:v>-8.7085679999999996</c:v>
                </c:pt>
                <c:pt idx="4491">
                  <c:v>-8.7467199999999998</c:v>
                </c:pt>
                <c:pt idx="4492">
                  <c:v>-8.8006340000000005</c:v>
                </c:pt>
                <c:pt idx="4493">
                  <c:v>-8.8764109999999992</c:v>
                </c:pt>
                <c:pt idx="4494">
                  <c:v>-8.9112089999999995</c:v>
                </c:pt>
                <c:pt idx="4495">
                  <c:v>-8.9388050000000003</c:v>
                </c:pt>
                <c:pt idx="4496">
                  <c:v>-9.0047829999999998</c:v>
                </c:pt>
                <c:pt idx="4497">
                  <c:v>-9.0639389999999995</c:v>
                </c:pt>
                <c:pt idx="4498">
                  <c:v>-9.1185430000000007</c:v>
                </c:pt>
                <c:pt idx="4499">
                  <c:v>-9.2110099999999999</c:v>
                </c:pt>
                <c:pt idx="4500">
                  <c:v>-9.2745239999999995</c:v>
                </c:pt>
                <c:pt idx="4501">
                  <c:v>-9.3324370000000005</c:v>
                </c:pt>
                <c:pt idx="4502">
                  <c:v>-9.3566859999999998</c:v>
                </c:pt>
                <c:pt idx="4503">
                  <c:v>-9.4245540000000005</c:v>
                </c:pt>
                <c:pt idx="4504">
                  <c:v>-9.5151520000000005</c:v>
                </c:pt>
                <c:pt idx="4505">
                  <c:v>-9.517455</c:v>
                </c:pt>
                <c:pt idx="4506">
                  <c:v>-9.5877809999999997</c:v>
                </c:pt>
                <c:pt idx="4507">
                  <c:v>-9.6964620000000004</c:v>
                </c:pt>
                <c:pt idx="4508">
                  <c:v>-9.7699909999999992</c:v>
                </c:pt>
                <c:pt idx="4509">
                  <c:v>-9.8223979999999997</c:v>
                </c:pt>
                <c:pt idx="4510">
                  <c:v>-9.8986800000000006</c:v>
                </c:pt>
                <c:pt idx="4511">
                  <c:v>-9.9709810000000001</c:v>
                </c:pt>
                <c:pt idx="4512">
                  <c:v>-10.067436000000001</c:v>
                </c:pt>
                <c:pt idx="4513">
                  <c:v>-10.197698000000001</c:v>
                </c:pt>
                <c:pt idx="4514">
                  <c:v>-10.245761</c:v>
                </c:pt>
                <c:pt idx="4515">
                  <c:v>-10.325967</c:v>
                </c:pt>
                <c:pt idx="4516">
                  <c:v>-10.423614000000001</c:v>
                </c:pt>
                <c:pt idx="4517">
                  <c:v>-10.526794000000001</c:v>
                </c:pt>
                <c:pt idx="4518">
                  <c:v>-10.594455999999999</c:v>
                </c:pt>
                <c:pt idx="4519">
                  <c:v>-10.709654</c:v>
                </c:pt>
                <c:pt idx="4520">
                  <c:v>-10.801022</c:v>
                </c:pt>
                <c:pt idx="4521">
                  <c:v>-10.929506</c:v>
                </c:pt>
                <c:pt idx="4522">
                  <c:v>-11.045762</c:v>
                </c:pt>
                <c:pt idx="4523">
                  <c:v>-11.143675</c:v>
                </c:pt>
                <c:pt idx="4524">
                  <c:v>-11.227746</c:v>
                </c:pt>
                <c:pt idx="4525">
                  <c:v>-11.336873000000001</c:v>
                </c:pt>
                <c:pt idx="4526">
                  <c:v>-11.400458</c:v>
                </c:pt>
                <c:pt idx="4527">
                  <c:v>-11.56049</c:v>
                </c:pt>
                <c:pt idx="4528">
                  <c:v>-11.648346999999999</c:v>
                </c:pt>
                <c:pt idx="4529">
                  <c:v>-11.79181</c:v>
                </c:pt>
                <c:pt idx="4530">
                  <c:v>-11.918576</c:v>
                </c:pt>
                <c:pt idx="4531">
                  <c:v>-12.033199</c:v>
                </c:pt>
                <c:pt idx="4532">
                  <c:v>-12.156727999999999</c:v>
                </c:pt>
                <c:pt idx="4533">
                  <c:v>-12.297159000000001</c:v>
                </c:pt>
                <c:pt idx="4534">
                  <c:v>-12.431756999999999</c:v>
                </c:pt>
                <c:pt idx="4535">
                  <c:v>-12.497634</c:v>
                </c:pt>
                <c:pt idx="4536">
                  <c:v>-12.670591999999999</c:v>
                </c:pt>
                <c:pt idx="4537">
                  <c:v>-12.721702000000001</c:v>
                </c:pt>
                <c:pt idx="4538">
                  <c:v>-12.884646999999999</c:v>
                </c:pt>
                <c:pt idx="4539">
                  <c:v>-13.067409</c:v>
                </c:pt>
                <c:pt idx="4540">
                  <c:v>-13.191193999999999</c:v>
                </c:pt>
                <c:pt idx="4541">
                  <c:v>-13.342475</c:v>
                </c:pt>
                <c:pt idx="4542">
                  <c:v>-13.474831999999999</c:v>
                </c:pt>
                <c:pt idx="4543">
                  <c:v>-13.671638</c:v>
                </c:pt>
                <c:pt idx="4544">
                  <c:v>-13.825400999999999</c:v>
                </c:pt>
                <c:pt idx="4545">
                  <c:v>-14.025709000000001</c:v>
                </c:pt>
                <c:pt idx="4546">
                  <c:v>-14.175841999999999</c:v>
                </c:pt>
                <c:pt idx="4547">
                  <c:v>-14.34385</c:v>
                </c:pt>
                <c:pt idx="4548">
                  <c:v>-14.561726999999999</c:v>
                </c:pt>
                <c:pt idx="4549">
                  <c:v>-14.655649</c:v>
                </c:pt>
                <c:pt idx="4550">
                  <c:v>-14.903451</c:v>
                </c:pt>
                <c:pt idx="4551">
                  <c:v>-15.051283</c:v>
                </c:pt>
                <c:pt idx="4552">
                  <c:v>-15.20689</c:v>
                </c:pt>
                <c:pt idx="4553">
                  <c:v>-15.445033</c:v>
                </c:pt>
                <c:pt idx="4554">
                  <c:v>-15.497142</c:v>
                </c:pt>
                <c:pt idx="4555">
                  <c:v>-15.688129</c:v>
                </c:pt>
                <c:pt idx="4556">
                  <c:v>-15.867861</c:v>
                </c:pt>
                <c:pt idx="4557">
                  <c:v>-15.987126999999999</c:v>
                </c:pt>
                <c:pt idx="4558">
                  <c:v>-16.222111000000002</c:v>
                </c:pt>
                <c:pt idx="4559">
                  <c:v>-16.481574999999999</c:v>
                </c:pt>
                <c:pt idx="4560">
                  <c:v>-16.310368</c:v>
                </c:pt>
                <c:pt idx="4561">
                  <c:v>-16.962914000000001</c:v>
                </c:pt>
                <c:pt idx="4562">
                  <c:v>-16.484304999999999</c:v>
                </c:pt>
                <c:pt idx="4563">
                  <c:v>-16.746746000000002</c:v>
                </c:pt>
                <c:pt idx="4564">
                  <c:v>-16.590364000000001</c:v>
                </c:pt>
                <c:pt idx="4565">
                  <c:v>-9.5506180000000001</c:v>
                </c:pt>
                <c:pt idx="4566">
                  <c:v>-5.7555990000000001</c:v>
                </c:pt>
                <c:pt idx="4567">
                  <c:v>-2.8448829999999998</c:v>
                </c:pt>
                <c:pt idx="4568">
                  <c:v>-1.1993309999999999</c:v>
                </c:pt>
                <c:pt idx="4569">
                  <c:v>-0.36724499999999999</c:v>
                </c:pt>
                <c:pt idx="4570">
                  <c:v>-8.3079999999999994E-3</c:v>
                </c:pt>
                <c:pt idx="4571">
                  <c:v>0.120853</c:v>
                </c:pt>
                <c:pt idx="4572">
                  <c:v>0.14288500000000001</c:v>
                </c:pt>
                <c:pt idx="4573">
                  <c:v>0.147424</c:v>
                </c:pt>
                <c:pt idx="4574">
                  <c:v>0.18032100000000001</c:v>
                </c:pt>
                <c:pt idx="4575">
                  <c:v>0.15403</c:v>
                </c:pt>
                <c:pt idx="4576">
                  <c:v>0.17563200000000001</c:v>
                </c:pt>
                <c:pt idx="4577">
                  <c:v>0.16600200000000001</c:v>
                </c:pt>
                <c:pt idx="4578">
                  <c:v>0.19570100000000001</c:v>
                </c:pt>
                <c:pt idx="4579">
                  <c:v>0.38972699999999999</c:v>
                </c:pt>
                <c:pt idx="4580">
                  <c:v>0.55180499999999999</c:v>
                </c:pt>
                <c:pt idx="4581">
                  <c:v>0.73095500000000002</c:v>
                </c:pt>
                <c:pt idx="4582">
                  <c:v>0.48585499999999998</c:v>
                </c:pt>
                <c:pt idx="4583">
                  <c:v>2.0744929999999999</c:v>
                </c:pt>
                <c:pt idx="4584">
                  <c:v>3.9642219999999999</c:v>
                </c:pt>
                <c:pt idx="4585">
                  <c:v>4.8513130000000002</c:v>
                </c:pt>
                <c:pt idx="4586">
                  <c:v>3.7179600000000002</c:v>
                </c:pt>
                <c:pt idx="4587">
                  <c:v>-1.6314820000000001</c:v>
                </c:pt>
                <c:pt idx="4588">
                  <c:v>-3.1205759999999998</c:v>
                </c:pt>
                <c:pt idx="4589">
                  <c:v>-2.8900980000000001</c:v>
                </c:pt>
                <c:pt idx="4590">
                  <c:v>-3.4431150000000001</c:v>
                </c:pt>
                <c:pt idx="4591">
                  <c:v>-4.957821</c:v>
                </c:pt>
                <c:pt idx="4592">
                  <c:v>-5.8216289999999997</c:v>
                </c:pt>
                <c:pt idx="4593">
                  <c:v>-5.7353079999999999</c:v>
                </c:pt>
                <c:pt idx="4594">
                  <c:v>-5.8745349999999998</c:v>
                </c:pt>
                <c:pt idx="4595">
                  <c:v>-6.0993810000000002</c:v>
                </c:pt>
                <c:pt idx="4596">
                  <c:v>-6.0145540000000004</c:v>
                </c:pt>
                <c:pt idx="4597">
                  <c:v>-5.7960320000000003</c:v>
                </c:pt>
                <c:pt idx="4598">
                  <c:v>-5.9701630000000003</c:v>
                </c:pt>
                <c:pt idx="4599">
                  <c:v>-6.1365860000000003</c:v>
                </c:pt>
                <c:pt idx="4600">
                  <c:v>-6.2120889999999997</c:v>
                </c:pt>
                <c:pt idx="4601">
                  <c:v>-6.2473369999999999</c:v>
                </c:pt>
                <c:pt idx="4602">
                  <c:v>-6.1441290000000004</c:v>
                </c:pt>
                <c:pt idx="4603">
                  <c:v>-6.0776700000000003</c:v>
                </c:pt>
                <c:pt idx="4604">
                  <c:v>-6.1565729999999999</c:v>
                </c:pt>
                <c:pt idx="4605">
                  <c:v>-6.2361870000000001</c:v>
                </c:pt>
                <c:pt idx="4606">
                  <c:v>-6.3194679999999996</c:v>
                </c:pt>
                <c:pt idx="4607">
                  <c:v>-6.309666</c:v>
                </c:pt>
                <c:pt idx="4608">
                  <c:v>-6.2997839999999998</c:v>
                </c:pt>
                <c:pt idx="4609">
                  <c:v>-6.2847770000000001</c:v>
                </c:pt>
                <c:pt idx="4610">
                  <c:v>-6.2515460000000003</c:v>
                </c:pt>
                <c:pt idx="4611">
                  <c:v>-6.3184620000000002</c:v>
                </c:pt>
                <c:pt idx="4612">
                  <c:v>-6.3341690000000002</c:v>
                </c:pt>
                <c:pt idx="4613">
                  <c:v>-6.3462500000000004</c:v>
                </c:pt>
                <c:pt idx="4614">
                  <c:v>-6.3628119999999999</c:v>
                </c:pt>
                <c:pt idx="4615">
                  <c:v>-6.3280849999999997</c:v>
                </c:pt>
                <c:pt idx="4616">
                  <c:v>-6.3191940000000004</c:v>
                </c:pt>
                <c:pt idx="4617">
                  <c:v>-6.3475460000000004</c:v>
                </c:pt>
                <c:pt idx="4618">
                  <c:v>-6.3695769999999996</c:v>
                </c:pt>
                <c:pt idx="4619">
                  <c:v>-6.3392489999999997</c:v>
                </c:pt>
                <c:pt idx="4620">
                  <c:v>-6.2931660000000003</c:v>
                </c:pt>
                <c:pt idx="4621">
                  <c:v>-6.3143820000000002</c:v>
                </c:pt>
                <c:pt idx="4622">
                  <c:v>-6.3126170000000004</c:v>
                </c:pt>
                <c:pt idx="4623">
                  <c:v>-6.3144669999999996</c:v>
                </c:pt>
                <c:pt idx="4624">
                  <c:v>-6.3358309999999998</c:v>
                </c:pt>
                <c:pt idx="4625">
                  <c:v>-6.3321370000000003</c:v>
                </c:pt>
                <c:pt idx="4626">
                  <c:v>-6.2959250000000004</c:v>
                </c:pt>
                <c:pt idx="4627">
                  <c:v>-6.3174039999999998</c:v>
                </c:pt>
                <c:pt idx="4628">
                  <c:v>-6.3105549999999999</c:v>
                </c:pt>
                <c:pt idx="4629">
                  <c:v>-6.3232439999999999</c:v>
                </c:pt>
                <c:pt idx="4630">
                  <c:v>-6.3154199999999996</c:v>
                </c:pt>
                <c:pt idx="4631">
                  <c:v>-6.3294920000000001</c:v>
                </c:pt>
                <c:pt idx="4632">
                  <c:v>-6.325323</c:v>
                </c:pt>
                <c:pt idx="4633">
                  <c:v>-6.2687540000000004</c:v>
                </c:pt>
                <c:pt idx="4634">
                  <c:v>-6.287509</c:v>
                </c:pt>
                <c:pt idx="4635">
                  <c:v>-6.2549900000000003</c:v>
                </c:pt>
                <c:pt idx="4636">
                  <c:v>-6.26593</c:v>
                </c:pt>
                <c:pt idx="4637">
                  <c:v>-6.2641960000000001</c:v>
                </c:pt>
                <c:pt idx="4638">
                  <c:v>-6.269647</c:v>
                </c:pt>
                <c:pt idx="4639">
                  <c:v>-6.2609789999999998</c:v>
                </c:pt>
                <c:pt idx="4640">
                  <c:v>-6.322241</c:v>
                </c:pt>
                <c:pt idx="4641">
                  <c:v>-6.3002209999999996</c:v>
                </c:pt>
                <c:pt idx="4642">
                  <c:v>-6.2756239999999996</c:v>
                </c:pt>
                <c:pt idx="4643">
                  <c:v>-6.3095249999999998</c:v>
                </c:pt>
                <c:pt idx="4644">
                  <c:v>-6.353745</c:v>
                </c:pt>
                <c:pt idx="4645">
                  <c:v>-6.3436339999999998</c:v>
                </c:pt>
                <c:pt idx="4646">
                  <c:v>-6.3844900000000004</c:v>
                </c:pt>
                <c:pt idx="4647">
                  <c:v>-6.3898929999999998</c:v>
                </c:pt>
                <c:pt idx="4648">
                  <c:v>-6.363442</c:v>
                </c:pt>
                <c:pt idx="4649">
                  <c:v>-6.3183259999999999</c:v>
                </c:pt>
                <c:pt idx="4650">
                  <c:v>-6.3051009999999996</c:v>
                </c:pt>
                <c:pt idx="4651">
                  <c:v>-6.3133790000000003</c:v>
                </c:pt>
                <c:pt idx="4652">
                  <c:v>-6.3434900000000001</c:v>
                </c:pt>
                <c:pt idx="4653">
                  <c:v>-6.3330450000000003</c:v>
                </c:pt>
                <c:pt idx="4654">
                  <c:v>-6.4022800000000002</c:v>
                </c:pt>
                <c:pt idx="4655">
                  <c:v>-6.3789049999999996</c:v>
                </c:pt>
                <c:pt idx="4656">
                  <c:v>-6.4571969999999999</c:v>
                </c:pt>
                <c:pt idx="4657">
                  <c:v>-6.447616</c:v>
                </c:pt>
                <c:pt idx="4658">
                  <c:v>-6.4498199999999999</c:v>
                </c:pt>
                <c:pt idx="4659">
                  <c:v>-6.4615790000000004</c:v>
                </c:pt>
                <c:pt idx="4660">
                  <c:v>-6.5045950000000001</c:v>
                </c:pt>
                <c:pt idx="4661">
                  <c:v>-6.4717690000000001</c:v>
                </c:pt>
                <c:pt idx="4662">
                  <c:v>-6.5016679999999996</c:v>
                </c:pt>
                <c:pt idx="4663">
                  <c:v>-6.5291949999999996</c:v>
                </c:pt>
                <c:pt idx="4664">
                  <c:v>-6.5166700000000004</c:v>
                </c:pt>
                <c:pt idx="4665">
                  <c:v>-6.524235</c:v>
                </c:pt>
                <c:pt idx="4666">
                  <c:v>-6.5441060000000002</c:v>
                </c:pt>
                <c:pt idx="4667">
                  <c:v>-6.588101</c:v>
                </c:pt>
                <c:pt idx="4668">
                  <c:v>-6.6173690000000001</c:v>
                </c:pt>
                <c:pt idx="4669">
                  <c:v>-6.5796260000000002</c:v>
                </c:pt>
                <c:pt idx="4670">
                  <c:v>-6.5339669999999996</c:v>
                </c:pt>
                <c:pt idx="4671">
                  <c:v>-6.5673459999999997</c:v>
                </c:pt>
                <c:pt idx="4672">
                  <c:v>-6.5429329999999997</c:v>
                </c:pt>
                <c:pt idx="4673">
                  <c:v>-6.5864229999999999</c:v>
                </c:pt>
                <c:pt idx="4674">
                  <c:v>-6.6116429999999999</c:v>
                </c:pt>
                <c:pt idx="4675">
                  <c:v>-6.6751860000000001</c:v>
                </c:pt>
                <c:pt idx="4676">
                  <c:v>-6.6781170000000003</c:v>
                </c:pt>
                <c:pt idx="4677">
                  <c:v>-6.7221520000000003</c:v>
                </c:pt>
                <c:pt idx="4678">
                  <c:v>-6.7091960000000004</c:v>
                </c:pt>
                <c:pt idx="4679">
                  <c:v>-6.7384700000000004</c:v>
                </c:pt>
                <c:pt idx="4680">
                  <c:v>-6.7611910000000002</c:v>
                </c:pt>
                <c:pt idx="4681">
                  <c:v>-6.776478</c:v>
                </c:pt>
                <c:pt idx="4682">
                  <c:v>-6.8292900000000003</c:v>
                </c:pt>
                <c:pt idx="4683">
                  <c:v>-6.8651879999999998</c:v>
                </c:pt>
                <c:pt idx="4684">
                  <c:v>-6.7987159999999998</c:v>
                </c:pt>
                <c:pt idx="4685">
                  <c:v>-6.7890879999999996</c:v>
                </c:pt>
                <c:pt idx="4686">
                  <c:v>-6.8098559999999999</c:v>
                </c:pt>
                <c:pt idx="4687">
                  <c:v>-6.7638129999999999</c:v>
                </c:pt>
                <c:pt idx="4688">
                  <c:v>-6.8287680000000002</c:v>
                </c:pt>
                <c:pt idx="4689">
                  <c:v>-6.865901</c:v>
                </c:pt>
                <c:pt idx="4690">
                  <c:v>-6.8903780000000001</c:v>
                </c:pt>
                <c:pt idx="4691">
                  <c:v>-6.9441879999999996</c:v>
                </c:pt>
                <c:pt idx="4692">
                  <c:v>-6.9471930000000004</c:v>
                </c:pt>
                <c:pt idx="4693">
                  <c:v>-6.9770440000000002</c:v>
                </c:pt>
                <c:pt idx="4694">
                  <c:v>-7.0362790000000004</c:v>
                </c:pt>
                <c:pt idx="4695">
                  <c:v>-7.0630740000000003</c:v>
                </c:pt>
                <c:pt idx="4696">
                  <c:v>-7.1213749999999996</c:v>
                </c:pt>
                <c:pt idx="4697">
                  <c:v>-7.1446569999999996</c:v>
                </c:pt>
                <c:pt idx="4698">
                  <c:v>-7.1704619999999997</c:v>
                </c:pt>
                <c:pt idx="4699">
                  <c:v>-7.1797810000000002</c:v>
                </c:pt>
                <c:pt idx="4700">
                  <c:v>-7.2235250000000004</c:v>
                </c:pt>
                <c:pt idx="4701">
                  <c:v>-7.2428879999999998</c:v>
                </c:pt>
                <c:pt idx="4702">
                  <c:v>-7.3056210000000004</c:v>
                </c:pt>
                <c:pt idx="4703">
                  <c:v>-7.3097960000000004</c:v>
                </c:pt>
                <c:pt idx="4704">
                  <c:v>-7.3582890000000001</c:v>
                </c:pt>
                <c:pt idx="4705">
                  <c:v>-7.3966890000000003</c:v>
                </c:pt>
                <c:pt idx="4706">
                  <c:v>-7.4228139999999998</c:v>
                </c:pt>
                <c:pt idx="4707">
                  <c:v>-7.4871809999999996</c:v>
                </c:pt>
                <c:pt idx="4708">
                  <c:v>-7.4901020000000003</c:v>
                </c:pt>
                <c:pt idx="4709">
                  <c:v>-7.5376649999999996</c:v>
                </c:pt>
                <c:pt idx="4710">
                  <c:v>-7.6055970000000004</c:v>
                </c:pt>
                <c:pt idx="4711">
                  <c:v>-7.6352180000000001</c:v>
                </c:pt>
                <c:pt idx="4712">
                  <c:v>-7.6959109999999997</c:v>
                </c:pt>
                <c:pt idx="4713">
                  <c:v>-7.7760509999999998</c:v>
                </c:pt>
                <c:pt idx="4714">
                  <c:v>-7.8667189999999998</c:v>
                </c:pt>
                <c:pt idx="4715">
                  <c:v>-7.9211140000000002</c:v>
                </c:pt>
                <c:pt idx="4716">
                  <c:v>-7.9560820000000003</c:v>
                </c:pt>
                <c:pt idx="4717">
                  <c:v>-8.0491930000000007</c:v>
                </c:pt>
                <c:pt idx="4718">
                  <c:v>-8.1528430000000007</c:v>
                </c:pt>
                <c:pt idx="4719">
                  <c:v>-8.2124070000000007</c:v>
                </c:pt>
                <c:pt idx="4720">
                  <c:v>-8.2606570000000001</c:v>
                </c:pt>
                <c:pt idx="4721">
                  <c:v>-8.2995459999999994</c:v>
                </c:pt>
                <c:pt idx="4722">
                  <c:v>-8.3319620000000008</c:v>
                </c:pt>
                <c:pt idx="4723">
                  <c:v>-8.4397040000000008</c:v>
                </c:pt>
                <c:pt idx="4724">
                  <c:v>-8.5724800000000005</c:v>
                </c:pt>
                <c:pt idx="4725">
                  <c:v>-8.6309389999999997</c:v>
                </c:pt>
                <c:pt idx="4726">
                  <c:v>-8.6834589999999992</c:v>
                </c:pt>
                <c:pt idx="4727">
                  <c:v>-8.7419799999999999</c:v>
                </c:pt>
                <c:pt idx="4728">
                  <c:v>-8.8072049999999997</c:v>
                </c:pt>
                <c:pt idx="4729">
                  <c:v>-8.8875329999999995</c:v>
                </c:pt>
                <c:pt idx="4730">
                  <c:v>-8.944464</c:v>
                </c:pt>
                <c:pt idx="4731">
                  <c:v>-9.0214350000000003</c:v>
                </c:pt>
                <c:pt idx="4732">
                  <c:v>-9.052854</c:v>
                </c:pt>
                <c:pt idx="4733">
                  <c:v>-9.1310509999999994</c:v>
                </c:pt>
                <c:pt idx="4734">
                  <c:v>-9.1819120000000005</c:v>
                </c:pt>
                <c:pt idx="4735">
                  <c:v>-9.2474439999999998</c:v>
                </c:pt>
                <c:pt idx="4736">
                  <c:v>-9.2542539999999995</c:v>
                </c:pt>
                <c:pt idx="4737">
                  <c:v>-9.3394340000000007</c:v>
                </c:pt>
                <c:pt idx="4738">
                  <c:v>-9.3817299999999992</c:v>
                </c:pt>
                <c:pt idx="4739">
                  <c:v>-9.3926429999999996</c:v>
                </c:pt>
                <c:pt idx="4740">
                  <c:v>-9.4520850000000003</c:v>
                </c:pt>
                <c:pt idx="4741">
                  <c:v>-9.4471159999999994</c:v>
                </c:pt>
                <c:pt idx="4742">
                  <c:v>-9.5215309999999995</c:v>
                </c:pt>
                <c:pt idx="4743">
                  <c:v>-9.5540730000000007</c:v>
                </c:pt>
                <c:pt idx="4744">
                  <c:v>-9.6240030000000001</c:v>
                </c:pt>
                <c:pt idx="4745">
                  <c:v>-9.6574030000000004</c:v>
                </c:pt>
                <c:pt idx="4746">
                  <c:v>-9.7043529999999993</c:v>
                </c:pt>
                <c:pt idx="4747">
                  <c:v>-9.7782830000000001</c:v>
                </c:pt>
                <c:pt idx="4748">
                  <c:v>-9.8332350000000002</c:v>
                </c:pt>
                <c:pt idx="4749">
                  <c:v>-9.909198</c:v>
                </c:pt>
                <c:pt idx="4750">
                  <c:v>-9.9428780000000003</c:v>
                </c:pt>
                <c:pt idx="4751">
                  <c:v>-9.9849289999999993</c:v>
                </c:pt>
                <c:pt idx="4752">
                  <c:v>-10.046701000000001</c:v>
                </c:pt>
                <c:pt idx="4753">
                  <c:v>-10.117561</c:v>
                </c:pt>
                <c:pt idx="4754">
                  <c:v>-10.181023</c:v>
                </c:pt>
                <c:pt idx="4755">
                  <c:v>-10.234386000000001</c:v>
                </c:pt>
                <c:pt idx="4756">
                  <c:v>-10.302424</c:v>
                </c:pt>
                <c:pt idx="4757">
                  <c:v>-10.349294</c:v>
                </c:pt>
                <c:pt idx="4758">
                  <c:v>-10.447447</c:v>
                </c:pt>
                <c:pt idx="4759">
                  <c:v>-10.488973</c:v>
                </c:pt>
                <c:pt idx="4760">
                  <c:v>-10.491852</c:v>
                </c:pt>
                <c:pt idx="4761">
                  <c:v>-10.60426</c:v>
                </c:pt>
                <c:pt idx="4762">
                  <c:v>-10.666857</c:v>
                </c:pt>
                <c:pt idx="4763">
                  <c:v>-10.701525999999999</c:v>
                </c:pt>
                <c:pt idx="4764">
                  <c:v>-10.784682</c:v>
                </c:pt>
                <c:pt idx="4765">
                  <c:v>-10.853508</c:v>
                </c:pt>
                <c:pt idx="4766">
                  <c:v>-10.925922</c:v>
                </c:pt>
                <c:pt idx="4767">
                  <c:v>-11.041884</c:v>
                </c:pt>
                <c:pt idx="4768">
                  <c:v>-11.133262</c:v>
                </c:pt>
                <c:pt idx="4769">
                  <c:v>-11.157614000000001</c:v>
                </c:pt>
                <c:pt idx="4770">
                  <c:v>-11.318390000000001</c:v>
                </c:pt>
                <c:pt idx="4771">
                  <c:v>-11.454625</c:v>
                </c:pt>
                <c:pt idx="4772">
                  <c:v>-11.541046</c:v>
                </c:pt>
                <c:pt idx="4773">
                  <c:v>-11.631869999999999</c:v>
                </c:pt>
                <c:pt idx="4774">
                  <c:v>-11.745758</c:v>
                </c:pt>
                <c:pt idx="4775">
                  <c:v>-11.870073</c:v>
                </c:pt>
                <c:pt idx="4776">
                  <c:v>-11.996320000000001</c:v>
                </c:pt>
                <c:pt idx="4777">
                  <c:v>-12.134062</c:v>
                </c:pt>
                <c:pt idx="4778">
                  <c:v>-12.250605999999999</c:v>
                </c:pt>
                <c:pt idx="4779">
                  <c:v>-12.376409000000001</c:v>
                </c:pt>
                <c:pt idx="4780">
                  <c:v>-12.473697</c:v>
                </c:pt>
                <c:pt idx="4781">
                  <c:v>-12.596007999999999</c:v>
                </c:pt>
                <c:pt idx="4782">
                  <c:v>-12.765101</c:v>
                </c:pt>
                <c:pt idx="4783">
                  <c:v>-12.832712000000001</c:v>
                </c:pt>
                <c:pt idx="4784">
                  <c:v>-13.080811000000001</c:v>
                </c:pt>
                <c:pt idx="4785">
                  <c:v>-13.163644</c:v>
                </c:pt>
                <c:pt idx="4786">
                  <c:v>-13.271177</c:v>
                </c:pt>
                <c:pt idx="4787">
                  <c:v>-13.457818</c:v>
                </c:pt>
                <c:pt idx="4788">
                  <c:v>-13.700528</c:v>
                </c:pt>
                <c:pt idx="4789">
                  <c:v>-13.802500999999999</c:v>
                </c:pt>
                <c:pt idx="4790">
                  <c:v>-13.979124000000001</c:v>
                </c:pt>
                <c:pt idx="4791">
                  <c:v>-14.158872000000001</c:v>
                </c:pt>
                <c:pt idx="4792">
                  <c:v>-14.363772000000001</c:v>
                </c:pt>
                <c:pt idx="4793">
                  <c:v>-14.491837</c:v>
                </c:pt>
                <c:pt idx="4794">
                  <c:v>-14.654342</c:v>
                </c:pt>
                <c:pt idx="4795">
                  <c:v>-14.844502</c:v>
                </c:pt>
                <c:pt idx="4796">
                  <c:v>-14.955066</c:v>
                </c:pt>
                <c:pt idx="4797">
                  <c:v>-15.155745</c:v>
                </c:pt>
                <c:pt idx="4798">
                  <c:v>-15.365664000000001</c:v>
                </c:pt>
                <c:pt idx="4799">
                  <c:v>-15.508165999999999</c:v>
                </c:pt>
                <c:pt idx="4800">
                  <c:v>-15.665557</c:v>
                </c:pt>
                <c:pt idx="4801">
                  <c:v>-15.786512999999999</c:v>
                </c:pt>
                <c:pt idx="4802">
                  <c:v>-16.026869000000001</c:v>
                </c:pt>
                <c:pt idx="4803">
                  <c:v>-16.211780999999998</c:v>
                </c:pt>
                <c:pt idx="4804">
                  <c:v>-16.540103999999999</c:v>
                </c:pt>
                <c:pt idx="4805">
                  <c:v>-9.0827380000000009</c:v>
                </c:pt>
                <c:pt idx="4806">
                  <c:v>-4.9743279999999999</c:v>
                </c:pt>
                <c:pt idx="4807">
                  <c:v>-2.8546170000000002</c:v>
                </c:pt>
                <c:pt idx="4808">
                  <c:v>-1.0722480000000001</c:v>
                </c:pt>
                <c:pt idx="4809">
                  <c:v>-0.50353999999999999</c:v>
                </c:pt>
                <c:pt idx="4810">
                  <c:v>-0.124551</c:v>
                </c:pt>
                <c:pt idx="4811">
                  <c:v>-8.5250000000000006E-2</c:v>
                </c:pt>
                <c:pt idx="4812">
                  <c:v>-2.5245E-2</c:v>
                </c:pt>
                <c:pt idx="4813">
                  <c:v>3.8559000000000003E-2</c:v>
                </c:pt>
                <c:pt idx="4814">
                  <c:v>6.2002000000000002E-2</c:v>
                </c:pt>
                <c:pt idx="4815">
                  <c:v>0.13755999999999999</c:v>
                </c:pt>
                <c:pt idx="4816">
                  <c:v>0.15906999999999999</c:v>
                </c:pt>
                <c:pt idx="4817">
                  <c:v>0.152646</c:v>
                </c:pt>
                <c:pt idx="4818">
                  <c:v>0.14593500000000001</c:v>
                </c:pt>
                <c:pt idx="4819">
                  <c:v>0.191215</c:v>
                </c:pt>
                <c:pt idx="4820">
                  <c:v>0.20291999999999999</c:v>
                </c:pt>
                <c:pt idx="4821">
                  <c:v>0.20103799999999999</c:v>
                </c:pt>
                <c:pt idx="4822">
                  <c:v>1.393694</c:v>
                </c:pt>
                <c:pt idx="4823">
                  <c:v>2.6898300000000002</c:v>
                </c:pt>
                <c:pt idx="4824">
                  <c:v>3.0636960000000002</c:v>
                </c:pt>
                <c:pt idx="4825">
                  <c:v>3.1321349999999999</c:v>
                </c:pt>
                <c:pt idx="4826">
                  <c:v>-1.059458</c:v>
                </c:pt>
                <c:pt idx="4827">
                  <c:v>-2.1814580000000001</c:v>
                </c:pt>
                <c:pt idx="4828">
                  <c:v>-2.8854959999999998</c:v>
                </c:pt>
                <c:pt idx="4829">
                  <c:v>-4.0299469999999999</c:v>
                </c:pt>
                <c:pt idx="4830">
                  <c:v>-5.0858150000000002</c:v>
                </c:pt>
                <c:pt idx="4831">
                  <c:v>-5.926774</c:v>
                </c:pt>
                <c:pt idx="4832">
                  <c:v>-5.8979359999999996</c:v>
                </c:pt>
                <c:pt idx="4833">
                  <c:v>-6.0018649999999996</c:v>
                </c:pt>
                <c:pt idx="4834">
                  <c:v>-6.4377170000000001</c:v>
                </c:pt>
                <c:pt idx="4835">
                  <c:v>-6.1189349999999996</c:v>
                </c:pt>
                <c:pt idx="4836">
                  <c:v>-6.1564449999999997</c:v>
                </c:pt>
                <c:pt idx="4837">
                  <c:v>-6.287369</c:v>
                </c:pt>
                <c:pt idx="4838">
                  <c:v>-6.4844299999999997</c:v>
                </c:pt>
                <c:pt idx="4839">
                  <c:v>-6.6533769999999999</c:v>
                </c:pt>
                <c:pt idx="4840">
                  <c:v>-6.7105350000000001</c:v>
                </c:pt>
                <c:pt idx="4841">
                  <c:v>-6.6545139999999998</c:v>
                </c:pt>
                <c:pt idx="4842">
                  <c:v>-6.6295250000000001</c:v>
                </c:pt>
                <c:pt idx="4843">
                  <c:v>-6.7020189999999999</c:v>
                </c:pt>
                <c:pt idx="4844">
                  <c:v>-6.8308999999999997</c:v>
                </c:pt>
                <c:pt idx="4845">
                  <c:v>-6.8893459999999997</c:v>
                </c:pt>
                <c:pt idx="4846">
                  <c:v>-6.9920090000000004</c:v>
                </c:pt>
                <c:pt idx="4847">
                  <c:v>-6.9752229999999997</c:v>
                </c:pt>
                <c:pt idx="4848">
                  <c:v>-6.9997670000000003</c:v>
                </c:pt>
                <c:pt idx="4849">
                  <c:v>-7.0423010000000001</c:v>
                </c:pt>
                <c:pt idx="4850">
                  <c:v>-7.0359499999999997</c:v>
                </c:pt>
                <c:pt idx="4851">
                  <c:v>-7.0396130000000001</c:v>
                </c:pt>
                <c:pt idx="4852">
                  <c:v>-7.0391810000000001</c:v>
                </c:pt>
                <c:pt idx="4853">
                  <c:v>-7.036206</c:v>
                </c:pt>
                <c:pt idx="4854">
                  <c:v>-7.0121149999999997</c:v>
                </c:pt>
                <c:pt idx="4855">
                  <c:v>-6.9205920000000001</c:v>
                </c:pt>
                <c:pt idx="4856">
                  <c:v>-6.9663349999999999</c:v>
                </c:pt>
                <c:pt idx="4857">
                  <c:v>-6.9322480000000004</c:v>
                </c:pt>
                <c:pt idx="4858">
                  <c:v>-6.9505809999999997</c:v>
                </c:pt>
                <c:pt idx="4859">
                  <c:v>-6.9120710000000001</c:v>
                </c:pt>
                <c:pt idx="4860">
                  <c:v>-6.8938329999999999</c:v>
                </c:pt>
                <c:pt idx="4861">
                  <c:v>-6.8932640000000003</c:v>
                </c:pt>
                <c:pt idx="4862">
                  <c:v>-6.8698709999999998</c:v>
                </c:pt>
                <c:pt idx="4863">
                  <c:v>-6.8485170000000002</c:v>
                </c:pt>
                <c:pt idx="4864">
                  <c:v>-6.8907639999999999</c:v>
                </c:pt>
                <c:pt idx="4865">
                  <c:v>-6.9012549999999999</c:v>
                </c:pt>
                <c:pt idx="4866">
                  <c:v>-6.882536</c:v>
                </c:pt>
                <c:pt idx="4867">
                  <c:v>-6.8992050000000003</c:v>
                </c:pt>
                <c:pt idx="4868">
                  <c:v>-6.8805949999999996</c:v>
                </c:pt>
                <c:pt idx="4869">
                  <c:v>-6.8874009999999997</c:v>
                </c:pt>
                <c:pt idx="4870">
                  <c:v>-6.7828670000000004</c:v>
                </c:pt>
                <c:pt idx="4871">
                  <c:v>-6.7571630000000003</c:v>
                </c:pt>
                <c:pt idx="4872">
                  <c:v>-6.7818839999999998</c:v>
                </c:pt>
                <c:pt idx="4873">
                  <c:v>-6.7499000000000002</c:v>
                </c:pt>
                <c:pt idx="4874">
                  <c:v>-6.7598260000000003</c:v>
                </c:pt>
                <c:pt idx="4875">
                  <c:v>-6.7782799999999996</c:v>
                </c:pt>
                <c:pt idx="4876">
                  <c:v>-6.827617</c:v>
                </c:pt>
                <c:pt idx="4877">
                  <c:v>-6.8081170000000002</c:v>
                </c:pt>
                <c:pt idx="4878">
                  <c:v>-6.8316879999999998</c:v>
                </c:pt>
                <c:pt idx="4879">
                  <c:v>-6.836481</c:v>
                </c:pt>
                <c:pt idx="4880">
                  <c:v>-6.8542990000000001</c:v>
                </c:pt>
                <c:pt idx="4881">
                  <c:v>-6.7525599999999999</c:v>
                </c:pt>
                <c:pt idx="4882">
                  <c:v>-6.7559430000000003</c:v>
                </c:pt>
                <c:pt idx="4883">
                  <c:v>-6.7519049999999998</c:v>
                </c:pt>
                <c:pt idx="4884">
                  <c:v>-6.7529110000000001</c:v>
                </c:pt>
                <c:pt idx="4885">
                  <c:v>-6.7806160000000002</c:v>
                </c:pt>
                <c:pt idx="4886">
                  <c:v>-6.8126519999999999</c:v>
                </c:pt>
                <c:pt idx="4887">
                  <c:v>-6.8026160000000004</c:v>
                </c:pt>
                <c:pt idx="4888">
                  <c:v>-6.8427740000000004</c:v>
                </c:pt>
                <c:pt idx="4889">
                  <c:v>-6.8250789999999997</c:v>
                </c:pt>
                <c:pt idx="4890">
                  <c:v>-6.869402</c:v>
                </c:pt>
                <c:pt idx="4891">
                  <c:v>-6.8725620000000003</c:v>
                </c:pt>
                <c:pt idx="4892">
                  <c:v>-6.8572860000000002</c:v>
                </c:pt>
                <c:pt idx="4893">
                  <c:v>-6.8914759999999999</c:v>
                </c:pt>
                <c:pt idx="4894">
                  <c:v>-6.8777929999999996</c:v>
                </c:pt>
                <c:pt idx="4895">
                  <c:v>-6.8982539999999997</c:v>
                </c:pt>
                <c:pt idx="4896">
                  <c:v>-6.8950469999999999</c:v>
                </c:pt>
                <c:pt idx="4897">
                  <c:v>-6.8704650000000003</c:v>
                </c:pt>
                <c:pt idx="4898">
                  <c:v>-6.8871650000000004</c:v>
                </c:pt>
                <c:pt idx="4899">
                  <c:v>-6.9101330000000001</c:v>
                </c:pt>
                <c:pt idx="4900">
                  <c:v>-6.9313909999999996</c:v>
                </c:pt>
                <c:pt idx="4901">
                  <c:v>-6.9417819999999999</c:v>
                </c:pt>
                <c:pt idx="4902">
                  <c:v>-6.9455340000000003</c:v>
                </c:pt>
                <c:pt idx="4903">
                  <c:v>-6.9589030000000003</c:v>
                </c:pt>
                <c:pt idx="4904">
                  <c:v>-6.9479990000000003</c:v>
                </c:pt>
                <c:pt idx="4905">
                  <c:v>-6.9559810000000004</c:v>
                </c:pt>
                <c:pt idx="4906">
                  <c:v>-6.956855</c:v>
                </c:pt>
                <c:pt idx="4907">
                  <c:v>-6.985792</c:v>
                </c:pt>
                <c:pt idx="4908">
                  <c:v>-6.992375</c:v>
                </c:pt>
                <c:pt idx="4909">
                  <c:v>-7.0158319999999996</c:v>
                </c:pt>
                <c:pt idx="4910">
                  <c:v>-7.0280129999999996</c:v>
                </c:pt>
                <c:pt idx="4911">
                  <c:v>-6.9541880000000003</c:v>
                </c:pt>
                <c:pt idx="4912">
                  <c:v>-6.9666119999999996</c:v>
                </c:pt>
                <c:pt idx="4913">
                  <c:v>-6.9639519999999999</c:v>
                </c:pt>
                <c:pt idx="4914">
                  <c:v>-6.9857610000000001</c:v>
                </c:pt>
                <c:pt idx="4915">
                  <c:v>-7.0185040000000001</c:v>
                </c:pt>
                <c:pt idx="4916">
                  <c:v>-7.0701080000000003</c:v>
                </c:pt>
                <c:pt idx="4917">
                  <c:v>-7.0984629999999997</c:v>
                </c:pt>
                <c:pt idx="4918">
                  <c:v>-7.1129530000000001</c:v>
                </c:pt>
                <c:pt idx="4919">
                  <c:v>-7.1243509999999999</c:v>
                </c:pt>
                <c:pt idx="4920">
                  <c:v>-7.1341070000000002</c:v>
                </c:pt>
                <c:pt idx="4921">
                  <c:v>-7.1693150000000001</c:v>
                </c:pt>
                <c:pt idx="4922">
                  <c:v>-7.1698399999999998</c:v>
                </c:pt>
                <c:pt idx="4923">
                  <c:v>-7.2192270000000001</c:v>
                </c:pt>
                <c:pt idx="4924">
                  <c:v>-7.2350700000000003</c:v>
                </c:pt>
                <c:pt idx="4925">
                  <c:v>-7.2348280000000003</c:v>
                </c:pt>
                <c:pt idx="4926">
                  <c:v>-7.2265629999999996</c:v>
                </c:pt>
                <c:pt idx="4927">
                  <c:v>-7.2746519999999997</c:v>
                </c:pt>
                <c:pt idx="4928">
                  <c:v>-7.2914690000000002</c:v>
                </c:pt>
                <c:pt idx="4929">
                  <c:v>-7.317698</c:v>
                </c:pt>
                <c:pt idx="4930">
                  <c:v>-7.360811</c:v>
                </c:pt>
                <c:pt idx="4931">
                  <c:v>-7.3429159999999998</c:v>
                </c:pt>
                <c:pt idx="4932">
                  <c:v>-7.4083059999999996</c:v>
                </c:pt>
                <c:pt idx="4933">
                  <c:v>-7.4268510000000001</c:v>
                </c:pt>
                <c:pt idx="4934">
                  <c:v>-7.461112</c:v>
                </c:pt>
                <c:pt idx="4935">
                  <c:v>-7.4634219999999996</c:v>
                </c:pt>
                <c:pt idx="4936">
                  <c:v>-7.5002230000000001</c:v>
                </c:pt>
                <c:pt idx="4937">
                  <c:v>-7.5114869999999998</c:v>
                </c:pt>
                <c:pt idx="4938">
                  <c:v>-7.4918230000000001</c:v>
                </c:pt>
                <c:pt idx="4939">
                  <c:v>-7.5115569999999998</c:v>
                </c:pt>
                <c:pt idx="4940">
                  <c:v>-7.4855720000000003</c:v>
                </c:pt>
                <c:pt idx="4941">
                  <c:v>-7.5320640000000001</c:v>
                </c:pt>
                <c:pt idx="4942">
                  <c:v>-7.5939360000000002</c:v>
                </c:pt>
                <c:pt idx="4943">
                  <c:v>-7.6509479999999996</c:v>
                </c:pt>
                <c:pt idx="4944">
                  <c:v>-7.6667560000000003</c:v>
                </c:pt>
                <c:pt idx="4945">
                  <c:v>-7.7339729999999998</c:v>
                </c:pt>
                <c:pt idx="4946">
                  <c:v>-7.7697640000000003</c:v>
                </c:pt>
                <c:pt idx="4947">
                  <c:v>-7.7661819999999997</c:v>
                </c:pt>
                <c:pt idx="4948">
                  <c:v>-7.8217439999999998</c:v>
                </c:pt>
                <c:pt idx="4949">
                  <c:v>-7.8688659999999997</c:v>
                </c:pt>
                <c:pt idx="4950">
                  <c:v>-7.921977</c:v>
                </c:pt>
                <c:pt idx="4951">
                  <c:v>-7.9622950000000001</c:v>
                </c:pt>
                <c:pt idx="4952">
                  <c:v>-8.0202720000000003</c:v>
                </c:pt>
                <c:pt idx="4953">
                  <c:v>-8.0653749999999995</c:v>
                </c:pt>
                <c:pt idx="4954">
                  <c:v>-8.1027660000000008</c:v>
                </c:pt>
                <c:pt idx="4955">
                  <c:v>-8.1352209999999996</c:v>
                </c:pt>
                <c:pt idx="4956">
                  <c:v>-8.0443890000000007</c:v>
                </c:pt>
                <c:pt idx="4957">
                  <c:v>-8.0646090000000008</c:v>
                </c:pt>
                <c:pt idx="4958">
                  <c:v>-8.1023759999999996</c:v>
                </c:pt>
                <c:pt idx="4959">
                  <c:v>-8.1657989999999998</c:v>
                </c:pt>
                <c:pt idx="4960">
                  <c:v>-8.2671919999999997</c:v>
                </c:pt>
                <c:pt idx="4961">
                  <c:v>-8.2794570000000007</c:v>
                </c:pt>
                <c:pt idx="4962">
                  <c:v>-8.3334399999999995</c:v>
                </c:pt>
                <c:pt idx="4963">
                  <c:v>-8.3773289999999996</c:v>
                </c:pt>
                <c:pt idx="4964">
                  <c:v>-8.4491929999999993</c:v>
                </c:pt>
                <c:pt idx="4965">
                  <c:v>-8.4939239999999998</c:v>
                </c:pt>
                <c:pt idx="4966">
                  <c:v>-8.5750270000000004</c:v>
                </c:pt>
                <c:pt idx="4967">
                  <c:v>-8.6068060000000006</c:v>
                </c:pt>
                <c:pt idx="4968">
                  <c:v>-8.6525780000000001</c:v>
                </c:pt>
                <c:pt idx="4969">
                  <c:v>-8.7352109999999996</c:v>
                </c:pt>
                <c:pt idx="4970">
                  <c:v>-8.7614470000000004</c:v>
                </c:pt>
                <c:pt idx="4971">
                  <c:v>-8.8432309999999994</c:v>
                </c:pt>
                <c:pt idx="4972">
                  <c:v>-8.8486100000000008</c:v>
                </c:pt>
                <c:pt idx="4973">
                  <c:v>-8.9236780000000007</c:v>
                </c:pt>
                <c:pt idx="4974">
                  <c:v>-8.9622390000000003</c:v>
                </c:pt>
                <c:pt idx="4975">
                  <c:v>-9.0036970000000007</c:v>
                </c:pt>
                <c:pt idx="4976">
                  <c:v>-9.0887089999999997</c:v>
                </c:pt>
                <c:pt idx="4977">
                  <c:v>-9.1551010000000002</c:v>
                </c:pt>
                <c:pt idx="4978">
                  <c:v>-9.2215520000000009</c:v>
                </c:pt>
                <c:pt idx="4979">
                  <c:v>-9.2848880000000005</c:v>
                </c:pt>
                <c:pt idx="4980">
                  <c:v>-9.3357220000000005</c:v>
                </c:pt>
                <c:pt idx="4981">
                  <c:v>-9.4296919999999993</c:v>
                </c:pt>
                <c:pt idx="4982">
                  <c:v>-9.5166620000000002</c:v>
                </c:pt>
                <c:pt idx="4983">
                  <c:v>-9.6026179999999997</c:v>
                </c:pt>
                <c:pt idx="4984">
                  <c:v>-9.6577249999999992</c:v>
                </c:pt>
                <c:pt idx="4985">
                  <c:v>-9.7901779999999992</c:v>
                </c:pt>
                <c:pt idx="4986">
                  <c:v>-9.87486</c:v>
                </c:pt>
                <c:pt idx="4987">
                  <c:v>-9.9451330000000002</c:v>
                </c:pt>
                <c:pt idx="4988">
                  <c:v>-10.022015</c:v>
                </c:pt>
                <c:pt idx="4989">
                  <c:v>-10.038485</c:v>
                </c:pt>
                <c:pt idx="4990">
                  <c:v>-10.124212999999999</c:v>
                </c:pt>
                <c:pt idx="4991">
                  <c:v>-10.210252000000001</c:v>
                </c:pt>
                <c:pt idx="4992">
                  <c:v>-10.297948</c:v>
                </c:pt>
                <c:pt idx="4993">
                  <c:v>-10.378005</c:v>
                </c:pt>
                <c:pt idx="4994">
                  <c:v>-10.431893000000001</c:v>
                </c:pt>
                <c:pt idx="4995">
                  <c:v>-10.576337000000001</c:v>
                </c:pt>
                <c:pt idx="4996">
                  <c:v>-10.660970000000001</c:v>
                </c:pt>
                <c:pt idx="4997">
                  <c:v>-10.781059000000001</c:v>
                </c:pt>
                <c:pt idx="4998">
                  <c:v>-10.860333000000001</c:v>
                </c:pt>
                <c:pt idx="4999">
                  <c:v>-10.977964999999999</c:v>
                </c:pt>
                <c:pt idx="5000">
                  <c:v>-11.040773</c:v>
                </c:pt>
                <c:pt idx="5001">
                  <c:v>-11.138486</c:v>
                </c:pt>
                <c:pt idx="5002">
                  <c:v>-11.254814</c:v>
                </c:pt>
                <c:pt idx="5003">
                  <c:v>-11.361466</c:v>
                </c:pt>
                <c:pt idx="5004">
                  <c:v>-11.492369</c:v>
                </c:pt>
                <c:pt idx="5005">
                  <c:v>-11.671557999999999</c:v>
                </c:pt>
                <c:pt idx="5006">
                  <c:v>-11.761476</c:v>
                </c:pt>
                <c:pt idx="5007">
                  <c:v>-11.898726</c:v>
                </c:pt>
                <c:pt idx="5008">
                  <c:v>-11.978932</c:v>
                </c:pt>
                <c:pt idx="5009">
                  <c:v>-12.085407</c:v>
                </c:pt>
                <c:pt idx="5010">
                  <c:v>-12.247992999999999</c:v>
                </c:pt>
                <c:pt idx="5011">
                  <c:v>-12.302458</c:v>
                </c:pt>
                <c:pt idx="5012">
                  <c:v>-12.553222</c:v>
                </c:pt>
                <c:pt idx="5013">
                  <c:v>-12.647468999999999</c:v>
                </c:pt>
                <c:pt idx="5014">
                  <c:v>-12.748893000000001</c:v>
                </c:pt>
                <c:pt idx="5015">
                  <c:v>-12.87391</c:v>
                </c:pt>
                <c:pt idx="5016">
                  <c:v>-13.012843</c:v>
                </c:pt>
                <c:pt idx="5017">
                  <c:v>-13.092839</c:v>
                </c:pt>
                <c:pt idx="5018">
                  <c:v>-13.338558000000001</c:v>
                </c:pt>
                <c:pt idx="5019">
                  <c:v>-13.494486</c:v>
                </c:pt>
                <c:pt idx="5020">
                  <c:v>-13.596769999999999</c:v>
                </c:pt>
                <c:pt idx="5021">
                  <c:v>-13.747113000000001</c:v>
                </c:pt>
                <c:pt idx="5022">
                  <c:v>-13.856605999999999</c:v>
                </c:pt>
                <c:pt idx="5023">
                  <c:v>-14.033035</c:v>
                </c:pt>
                <c:pt idx="5024">
                  <c:v>-14.155995000000001</c:v>
                </c:pt>
                <c:pt idx="5025">
                  <c:v>-14.290958</c:v>
                </c:pt>
                <c:pt idx="5026">
                  <c:v>-14.419592</c:v>
                </c:pt>
                <c:pt idx="5027">
                  <c:v>-14.510417</c:v>
                </c:pt>
                <c:pt idx="5028">
                  <c:v>-14.754897</c:v>
                </c:pt>
                <c:pt idx="5029">
                  <c:v>-14.963829</c:v>
                </c:pt>
                <c:pt idx="5030">
                  <c:v>-15.071319000000001</c:v>
                </c:pt>
                <c:pt idx="5031">
                  <c:v>-15.268423</c:v>
                </c:pt>
                <c:pt idx="5032">
                  <c:v>-15.44336</c:v>
                </c:pt>
                <c:pt idx="5033">
                  <c:v>-15.673121999999999</c:v>
                </c:pt>
                <c:pt idx="5034">
                  <c:v>-15.873034000000001</c:v>
                </c:pt>
                <c:pt idx="5035">
                  <c:v>-15.969920999999999</c:v>
                </c:pt>
                <c:pt idx="5036">
                  <c:v>-16.237562</c:v>
                </c:pt>
                <c:pt idx="5037">
                  <c:v>-16.625368000000002</c:v>
                </c:pt>
                <c:pt idx="5038">
                  <c:v>-16.664833999999999</c:v>
                </c:pt>
                <c:pt idx="5039">
                  <c:v>-16.543216999999999</c:v>
                </c:pt>
                <c:pt idx="5040">
                  <c:v>-17.550629000000001</c:v>
                </c:pt>
                <c:pt idx="5041">
                  <c:v>-16.831301</c:v>
                </c:pt>
                <c:pt idx="5042">
                  <c:v>-17.402215000000002</c:v>
                </c:pt>
                <c:pt idx="5043">
                  <c:v>-17.966484999999999</c:v>
                </c:pt>
                <c:pt idx="5044">
                  <c:v>-17.042392</c:v>
                </c:pt>
                <c:pt idx="5045">
                  <c:v>-10.651014999999999</c:v>
                </c:pt>
                <c:pt idx="5046">
                  <c:v>-6.9358129999999996</c:v>
                </c:pt>
                <c:pt idx="5047">
                  <c:v>-3.8354379999999999</c:v>
                </c:pt>
                <c:pt idx="5048">
                  <c:v>-1.7856300000000001</c:v>
                </c:pt>
                <c:pt idx="5049">
                  <c:v>-0.68230800000000003</c:v>
                </c:pt>
                <c:pt idx="5050">
                  <c:v>-0.17882600000000001</c:v>
                </c:pt>
                <c:pt idx="5051">
                  <c:v>4.1429000000000001E-2</c:v>
                </c:pt>
                <c:pt idx="5052">
                  <c:v>0.132938</c:v>
                </c:pt>
                <c:pt idx="5053">
                  <c:v>0.15759200000000001</c:v>
                </c:pt>
                <c:pt idx="5054">
                  <c:v>0.16052900000000001</c:v>
                </c:pt>
                <c:pt idx="5055">
                  <c:v>0.16989799999999999</c:v>
                </c:pt>
                <c:pt idx="5056">
                  <c:v>0.169183</c:v>
                </c:pt>
                <c:pt idx="5057">
                  <c:v>0.16117300000000001</c:v>
                </c:pt>
                <c:pt idx="5058">
                  <c:v>0.16389300000000001</c:v>
                </c:pt>
                <c:pt idx="5059">
                  <c:v>0.31356699999999998</c:v>
                </c:pt>
                <c:pt idx="5060">
                  <c:v>0.449909</c:v>
                </c:pt>
                <c:pt idx="5061">
                  <c:v>0.62518799999999997</c:v>
                </c:pt>
                <c:pt idx="5062">
                  <c:v>0.55535999999999996</c:v>
                </c:pt>
                <c:pt idx="5063">
                  <c:v>0.66258700000000004</c:v>
                </c:pt>
                <c:pt idx="5064">
                  <c:v>2.4988359999999998</c:v>
                </c:pt>
                <c:pt idx="5065">
                  <c:v>4.4122320000000004</c:v>
                </c:pt>
                <c:pt idx="5066">
                  <c:v>5.019952</c:v>
                </c:pt>
                <c:pt idx="5067">
                  <c:v>2.8945259999999999</c:v>
                </c:pt>
                <c:pt idx="5068">
                  <c:v>-3.9620060000000001</c:v>
                </c:pt>
                <c:pt idx="5069">
                  <c:v>-5.0807529999999996</c:v>
                </c:pt>
                <c:pt idx="5070">
                  <c:v>-4.3009389999999996</c:v>
                </c:pt>
                <c:pt idx="5071">
                  <c:v>-4.3683199999999998</c:v>
                </c:pt>
                <c:pt idx="5072">
                  <c:v>-6.4152589999999998</c:v>
                </c:pt>
                <c:pt idx="5073">
                  <c:v>-5.9088960000000004</c:v>
                </c:pt>
                <c:pt idx="5074">
                  <c:v>-6.0578430000000001</c:v>
                </c:pt>
                <c:pt idx="5075">
                  <c:v>-6.2884460000000004</c:v>
                </c:pt>
                <c:pt idx="5076">
                  <c:v>-6.500013</c:v>
                </c:pt>
                <c:pt idx="5077">
                  <c:v>-6.3432899999999997</c:v>
                </c:pt>
                <c:pt idx="5078">
                  <c:v>-6.3595199999999998</c:v>
                </c:pt>
                <c:pt idx="5079">
                  <c:v>-6.4834129999999996</c:v>
                </c:pt>
                <c:pt idx="5080">
                  <c:v>-6.7022779999999997</c:v>
                </c:pt>
                <c:pt idx="5081">
                  <c:v>-6.8450920000000002</c:v>
                </c:pt>
                <c:pt idx="5082">
                  <c:v>-6.8490390000000003</c:v>
                </c:pt>
                <c:pt idx="5083">
                  <c:v>-6.7793929999999998</c:v>
                </c:pt>
                <c:pt idx="5084">
                  <c:v>-6.7118650000000004</c:v>
                </c:pt>
                <c:pt idx="5085">
                  <c:v>-6.7855169999999996</c:v>
                </c:pt>
                <c:pt idx="5086">
                  <c:v>-6.8747369999999997</c:v>
                </c:pt>
                <c:pt idx="5087">
                  <c:v>-6.9657299999999998</c:v>
                </c:pt>
                <c:pt idx="5088">
                  <c:v>-6.9619559999999998</c:v>
                </c:pt>
                <c:pt idx="5089">
                  <c:v>-6.9713750000000001</c:v>
                </c:pt>
                <c:pt idx="5090">
                  <c:v>-6.9232180000000003</c:v>
                </c:pt>
                <c:pt idx="5091">
                  <c:v>-6.9190560000000003</c:v>
                </c:pt>
                <c:pt idx="5092">
                  <c:v>-6.9670920000000001</c:v>
                </c:pt>
                <c:pt idx="5093">
                  <c:v>-6.9752020000000003</c:v>
                </c:pt>
                <c:pt idx="5094">
                  <c:v>-6.9587969999999997</c:v>
                </c:pt>
                <c:pt idx="5095">
                  <c:v>-6.9919650000000004</c:v>
                </c:pt>
                <c:pt idx="5096">
                  <c:v>-6.9089640000000001</c:v>
                </c:pt>
                <c:pt idx="5097">
                  <c:v>-6.9773940000000003</c:v>
                </c:pt>
                <c:pt idx="5098">
                  <c:v>-6.9197639999999998</c:v>
                </c:pt>
                <c:pt idx="5099">
                  <c:v>-6.9189530000000001</c:v>
                </c:pt>
                <c:pt idx="5100">
                  <c:v>-6.9714429999999998</c:v>
                </c:pt>
                <c:pt idx="5101">
                  <c:v>-6.9582179999999996</c:v>
                </c:pt>
                <c:pt idx="5102">
                  <c:v>-6.9491250000000004</c:v>
                </c:pt>
                <c:pt idx="5103">
                  <c:v>-6.9000300000000001</c:v>
                </c:pt>
                <c:pt idx="5104">
                  <c:v>-6.9066650000000003</c:v>
                </c:pt>
                <c:pt idx="5105">
                  <c:v>-6.8726919999999998</c:v>
                </c:pt>
                <c:pt idx="5106">
                  <c:v>-6.8896519999999999</c:v>
                </c:pt>
                <c:pt idx="5107">
                  <c:v>-6.8490840000000004</c:v>
                </c:pt>
                <c:pt idx="5108">
                  <c:v>-6.8511119999999996</c:v>
                </c:pt>
                <c:pt idx="5109">
                  <c:v>-6.8604349999999998</c:v>
                </c:pt>
                <c:pt idx="5110">
                  <c:v>-6.8522299999999996</c:v>
                </c:pt>
                <c:pt idx="5111">
                  <c:v>-6.8692650000000004</c:v>
                </c:pt>
                <c:pt idx="5112">
                  <c:v>-6.8359529999999999</c:v>
                </c:pt>
                <c:pt idx="5113">
                  <c:v>-6.8002960000000003</c:v>
                </c:pt>
                <c:pt idx="5114">
                  <c:v>-6.7987950000000001</c:v>
                </c:pt>
                <c:pt idx="5115">
                  <c:v>-6.7993790000000001</c:v>
                </c:pt>
                <c:pt idx="5116">
                  <c:v>-6.773434</c:v>
                </c:pt>
                <c:pt idx="5117">
                  <c:v>-6.7849469999999998</c:v>
                </c:pt>
                <c:pt idx="5118">
                  <c:v>-6.7776050000000003</c:v>
                </c:pt>
                <c:pt idx="5119">
                  <c:v>-6.7965840000000002</c:v>
                </c:pt>
                <c:pt idx="5120">
                  <c:v>-6.8314700000000004</c:v>
                </c:pt>
                <c:pt idx="5121">
                  <c:v>-6.8050959999999998</c:v>
                </c:pt>
                <c:pt idx="5122">
                  <c:v>-6.8438140000000001</c:v>
                </c:pt>
                <c:pt idx="5123">
                  <c:v>-6.842435</c:v>
                </c:pt>
                <c:pt idx="5124">
                  <c:v>-6.8545449999999999</c:v>
                </c:pt>
                <c:pt idx="5125">
                  <c:v>-6.8403749999999999</c:v>
                </c:pt>
                <c:pt idx="5126">
                  <c:v>-6.8662979999999996</c:v>
                </c:pt>
                <c:pt idx="5127">
                  <c:v>-6.835261</c:v>
                </c:pt>
                <c:pt idx="5128">
                  <c:v>-6.8213439999999999</c:v>
                </c:pt>
                <c:pt idx="5129">
                  <c:v>-6.8682550000000004</c:v>
                </c:pt>
                <c:pt idx="5130">
                  <c:v>-6.8556179999999998</c:v>
                </c:pt>
                <c:pt idx="5131">
                  <c:v>-6.841329</c:v>
                </c:pt>
                <c:pt idx="5132">
                  <c:v>-6.8682879999999997</c:v>
                </c:pt>
                <c:pt idx="5133">
                  <c:v>-6.8275930000000002</c:v>
                </c:pt>
                <c:pt idx="5134">
                  <c:v>-6.8180889999999996</c:v>
                </c:pt>
                <c:pt idx="5135">
                  <c:v>-6.8448969999999996</c:v>
                </c:pt>
                <c:pt idx="5136">
                  <c:v>-6.7981439999999997</c:v>
                </c:pt>
                <c:pt idx="5137">
                  <c:v>-6.843146</c:v>
                </c:pt>
                <c:pt idx="5138">
                  <c:v>-6.8662159999999997</c:v>
                </c:pt>
                <c:pt idx="5139">
                  <c:v>-6.9055819999999999</c:v>
                </c:pt>
                <c:pt idx="5140">
                  <c:v>-6.9073609999999999</c:v>
                </c:pt>
                <c:pt idx="5141">
                  <c:v>-6.9660450000000003</c:v>
                </c:pt>
                <c:pt idx="5142">
                  <c:v>-6.9639509999999998</c:v>
                </c:pt>
                <c:pt idx="5143">
                  <c:v>-7.011056</c:v>
                </c:pt>
                <c:pt idx="5144">
                  <c:v>-6.8961220000000001</c:v>
                </c:pt>
                <c:pt idx="5145">
                  <c:v>-6.8705540000000003</c:v>
                </c:pt>
                <c:pt idx="5146">
                  <c:v>-6.9086720000000001</c:v>
                </c:pt>
                <c:pt idx="5147">
                  <c:v>-6.9363780000000004</c:v>
                </c:pt>
                <c:pt idx="5148">
                  <c:v>-6.9752130000000001</c:v>
                </c:pt>
                <c:pt idx="5149">
                  <c:v>-7.0070880000000004</c:v>
                </c:pt>
                <c:pt idx="5150">
                  <c:v>-7.0189349999999999</c:v>
                </c:pt>
                <c:pt idx="5151">
                  <c:v>-7.0329110000000004</c:v>
                </c:pt>
                <c:pt idx="5152">
                  <c:v>-7.0545349999999996</c:v>
                </c:pt>
                <c:pt idx="5153">
                  <c:v>-7.1000969999999999</c:v>
                </c:pt>
                <c:pt idx="5154">
                  <c:v>-7.1297639999999998</c:v>
                </c:pt>
                <c:pt idx="5155">
                  <c:v>-7.1377680000000003</c:v>
                </c:pt>
                <c:pt idx="5156">
                  <c:v>-7.1402409999999996</c:v>
                </c:pt>
                <c:pt idx="5157">
                  <c:v>-7.1772960000000001</c:v>
                </c:pt>
                <c:pt idx="5158">
                  <c:v>-7.1830049999999996</c:v>
                </c:pt>
                <c:pt idx="5159">
                  <c:v>-7.2160580000000003</c:v>
                </c:pt>
                <c:pt idx="5160">
                  <c:v>-7.2269769999999998</c:v>
                </c:pt>
                <c:pt idx="5161">
                  <c:v>-7.2594139999999996</c:v>
                </c:pt>
                <c:pt idx="5162">
                  <c:v>-7.2853219999999999</c:v>
                </c:pt>
                <c:pt idx="5163">
                  <c:v>-7.3007340000000003</c:v>
                </c:pt>
                <c:pt idx="5164">
                  <c:v>-7.2980539999999996</c:v>
                </c:pt>
                <c:pt idx="5165">
                  <c:v>-7.3365349999999996</c:v>
                </c:pt>
                <c:pt idx="5166">
                  <c:v>-7.3229949999999997</c:v>
                </c:pt>
                <c:pt idx="5167">
                  <c:v>-7.2870059999999999</c:v>
                </c:pt>
                <c:pt idx="5168">
                  <c:v>-7.2874499999999998</c:v>
                </c:pt>
                <c:pt idx="5169">
                  <c:v>-7.3051510000000004</c:v>
                </c:pt>
                <c:pt idx="5170">
                  <c:v>-7.349208</c:v>
                </c:pt>
                <c:pt idx="5171">
                  <c:v>-7.3684250000000002</c:v>
                </c:pt>
                <c:pt idx="5172">
                  <c:v>-7.4184970000000003</c:v>
                </c:pt>
                <c:pt idx="5173">
                  <c:v>-7.4534459999999996</c:v>
                </c:pt>
                <c:pt idx="5174">
                  <c:v>-7.4969619999999999</c:v>
                </c:pt>
                <c:pt idx="5175">
                  <c:v>-7.5373380000000001</c:v>
                </c:pt>
                <c:pt idx="5176">
                  <c:v>-7.5743130000000001</c:v>
                </c:pt>
                <c:pt idx="5177">
                  <c:v>-7.604889</c:v>
                </c:pt>
                <c:pt idx="5178">
                  <c:v>-7.6586150000000002</c:v>
                </c:pt>
                <c:pt idx="5179">
                  <c:v>-7.5895219999999997</c:v>
                </c:pt>
                <c:pt idx="5180">
                  <c:v>-7.583914</c:v>
                </c:pt>
                <c:pt idx="5181">
                  <c:v>-7.6322099999999997</c:v>
                </c:pt>
                <c:pt idx="5182">
                  <c:v>-7.6741250000000001</c:v>
                </c:pt>
                <c:pt idx="5183">
                  <c:v>-7.6970450000000001</c:v>
                </c:pt>
                <c:pt idx="5184">
                  <c:v>-7.7440309999999997</c:v>
                </c:pt>
                <c:pt idx="5185">
                  <c:v>-7.8061939999999996</c:v>
                </c:pt>
                <c:pt idx="5186">
                  <c:v>-7.8566950000000002</c:v>
                </c:pt>
                <c:pt idx="5187">
                  <c:v>-7.8761979999999996</c:v>
                </c:pt>
                <c:pt idx="5188">
                  <c:v>-7.9263120000000002</c:v>
                </c:pt>
                <c:pt idx="5189">
                  <c:v>-7.962167</c:v>
                </c:pt>
                <c:pt idx="5190">
                  <c:v>-8.0187629999999999</c:v>
                </c:pt>
                <c:pt idx="5191">
                  <c:v>-8.0530399999999993</c:v>
                </c:pt>
                <c:pt idx="5192">
                  <c:v>-8.1528810000000007</c:v>
                </c:pt>
                <c:pt idx="5193">
                  <c:v>-8.1914420000000003</c:v>
                </c:pt>
                <c:pt idx="5194">
                  <c:v>-8.1869750000000003</c:v>
                </c:pt>
                <c:pt idx="5195">
                  <c:v>-8.2320150000000005</c:v>
                </c:pt>
                <c:pt idx="5196">
                  <c:v>-8.2892430000000008</c:v>
                </c:pt>
                <c:pt idx="5197">
                  <c:v>-8.3442570000000007</c:v>
                </c:pt>
                <c:pt idx="5198">
                  <c:v>-8.3727160000000005</c:v>
                </c:pt>
                <c:pt idx="5199">
                  <c:v>-8.4150919999999996</c:v>
                </c:pt>
                <c:pt idx="5200">
                  <c:v>-8.4836340000000003</c:v>
                </c:pt>
                <c:pt idx="5201">
                  <c:v>-8.5308519999999994</c:v>
                </c:pt>
                <c:pt idx="5202">
                  <c:v>-8.5713139999999992</c:v>
                </c:pt>
                <c:pt idx="5203">
                  <c:v>-8.6000270000000008</c:v>
                </c:pt>
                <c:pt idx="5204">
                  <c:v>-8.6342750000000006</c:v>
                </c:pt>
                <c:pt idx="5205">
                  <c:v>-8.7026190000000003</c:v>
                </c:pt>
                <c:pt idx="5206">
                  <c:v>-8.7522070000000003</c:v>
                </c:pt>
                <c:pt idx="5207">
                  <c:v>-8.7903839999999995</c:v>
                </c:pt>
                <c:pt idx="5208">
                  <c:v>-8.8235810000000008</c:v>
                </c:pt>
                <c:pt idx="5209">
                  <c:v>-8.882771</c:v>
                </c:pt>
                <c:pt idx="5210">
                  <c:v>-8.9541050000000002</c:v>
                </c:pt>
                <c:pt idx="5211">
                  <c:v>-8.9873949999999994</c:v>
                </c:pt>
                <c:pt idx="5212">
                  <c:v>-9.0311579999999996</c:v>
                </c:pt>
                <c:pt idx="5213">
                  <c:v>-9.1082529999999995</c:v>
                </c:pt>
                <c:pt idx="5214">
                  <c:v>-9.1691739999999999</c:v>
                </c:pt>
                <c:pt idx="5215">
                  <c:v>-9.206906</c:v>
                </c:pt>
                <c:pt idx="5216">
                  <c:v>-9.2669739999999994</c:v>
                </c:pt>
                <c:pt idx="5217">
                  <c:v>-9.3068229999999996</c:v>
                </c:pt>
                <c:pt idx="5218">
                  <c:v>-9.4061859999999999</c:v>
                </c:pt>
                <c:pt idx="5219">
                  <c:v>-9.4409109999999998</c:v>
                </c:pt>
                <c:pt idx="5220">
                  <c:v>-9.5267090000000003</c:v>
                </c:pt>
                <c:pt idx="5221">
                  <c:v>-9.6203780000000005</c:v>
                </c:pt>
                <c:pt idx="5222">
                  <c:v>-9.6899250000000006</c:v>
                </c:pt>
                <c:pt idx="5223">
                  <c:v>-9.7030169999999991</c:v>
                </c:pt>
                <c:pt idx="5224">
                  <c:v>-9.784853</c:v>
                </c:pt>
                <c:pt idx="5225">
                  <c:v>-9.8548670000000005</c:v>
                </c:pt>
                <c:pt idx="5226">
                  <c:v>-9.9691209999999995</c:v>
                </c:pt>
                <c:pt idx="5227">
                  <c:v>-10.035563</c:v>
                </c:pt>
                <c:pt idx="5228">
                  <c:v>-10.122718000000001</c:v>
                </c:pt>
                <c:pt idx="5229">
                  <c:v>-10.211383</c:v>
                </c:pt>
                <c:pt idx="5230">
                  <c:v>-10.312685</c:v>
                </c:pt>
                <c:pt idx="5231">
                  <c:v>-10.363573000000001</c:v>
                </c:pt>
                <c:pt idx="5232">
                  <c:v>-10.475141000000001</c:v>
                </c:pt>
                <c:pt idx="5233">
                  <c:v>-10.575373000000001</c:v>
                </c:pt>
                <c:pt idx="5234">
                  <c:v>-10.635408999999999</c:v>
                </c:pt>
                <c:pt idx="5235">
                  <c:v>-10.722289999999999</c:v>
                </c:pt>
                <c:pt idx="5236">
                  <c:v>-10.83564</c:v>
                </c:pt>
                <c:pt idx="5237">
                  <c:v>-10.896890000000001</c:v>
                </c:pt>
                <c:pt idx="5238">
                  <c:v>-10.991687000000001</c:v>
                </c:pt>
                <c:pt idx="5239">
                  <c:v>-11.135403999999999</c:v>
                </c:pt>
                <c:pt idx="5240">
                  <c:v>-11.18965</c:v>
                </c:pt>
                <c:pt idx="5241">
                  <c:v>-11.321343000000001</c:v>
                </c:pt>
                <c:pt idx="5242">
                  <c:v>-11.414161999999999</c:v>
                </c:pt>
                <c:pt idx="5243">
                  <c:v>-11.567607000000001</c:v>
                </c:pt>
                <c:pt idx="5244">
                  <c:v>-11.688844</c:v>
                </c:pt>
                <c:pt idx="5245">
                  <c:v>-11.890266</c:v>
                </c:pt>
                <c:pt idx="5246">
                  <c:v>-12.045172000000001</c:v>
                </c:pt>
                <c:pt idx="5247">
                  <c:v>-12.252321</c:v>
                </c:pt>
                <c:pt idx="5248">
                  <c:v>-12.379428000000001</c:v>
                </c:pt>
                <c:pt idx="5249">
                  <c:v>-12.469718</c:v>
                </c:pt>
                <c:pt idx="5250">
                  <c:v>-12.672884</c:v>
                </c:pt>
                <c:pt idx="5251">
                  <c:v>-12.786607</c:v>
                </c:pt>
                <c:pt idx="5252">
                  <c:v>-12.978736</c:v>
                </c:pt>
                <c:pt idx="5253">
                  <c:v>-13.156798999999999</c:v>
                </c:pt>
                <c:pt idx="5254">
                  <c:v>-13.236751999999999</c:v>
                </c:pt>
                <c:pt idx="5255">
                  <c:v>-13.352194000000001</c:v>
                </c:pt>
                <c:pt idx="5256">
                  <c:v>-13.550819000000001</c:v>
                </c:pt>
                <c:pt idx="5257">
                  <c:v>-13.67609</c:v>
                </c:pt>
                <c:pt idx="5258">
                  <c:v>-13.746997</c:v>
                </c:pt>
                <c:pt idx="5259">
                  <c:v>-13.894427</c:v>
                </c:pt>
                <c:pt idx="5260">
                  <c:v>-14.097105000000001</c:v>
                </c:pt>
                <c:pt idx="5261">
                  <c:v>-14.215210000000001</c:v>
                </c:pt>
                <c:pt idx="5262">
                  <c:v>-14.314973</c:v>
                </c:pt>
                <c:pt idx="5263">
                  <c:v>-14.421438</c:v>
                </c:pt>
                <c:pt idx="5264">
                  <c:v>-14.48781</c:v>
                </c:pt>
                <c:pt idx="5265">
                  <c:v>-14.65579</c:v>
                </c:pt>
                <c:pt idx="5266">
                  <c:v>-14.747261999999999</c:v>
                </c:pt>
                <c:pt idx="5267">
                  <c:v>-14.927623000000001</c:v>
                </c:pt>
                <c:pt idx="5268">
                  <c:v>-15.068172000000001</c:v>
                </c:pt>
                <c:pt idx="5269">
                  <c:v>-15.214893999999999</c:v>
                </c:pt>
                <c:pt idx="5270">
                  <c:v>-15.305001000000001</c:v>
                </c:pt>
                <c:pt idx="5271">
                  <c:v>-15.506188</c:v>
                </c:pt>
                <c:pt idx="5272">
                  <c:v>-15.65634</c:v>
                </c:pt>
                <c:pt idx="5273">
                  <c:v>-15.794052000000001</c:v>
                </c:pt>
                <c:pt idx="5274">
                  <c:v>-16.022476000000001</c:v>
                </c:pt>
                <c:pt idx="5275">
                  <c:v>-16.227675000000001</c:v>
                </c:pt>
                <c:pt idx="5276">
                  <c:v>-16.406815999999999</c:v>
                </c:pt>
                <c:pt idx="5277">
                  <c:v>-16.573032000000001</c:v>
                </c:pt>
                <c:pt idx="5278">
                  <c:v>-16.337983999999999</c:v>
                </c:pt>
                <c:pt idx="5279">
                  <c:v>-17.184453999999999</c:v>
                </c:pt>
                <c:pt idx="5280">
                  <c:v>-17.004785999999999</c:v>
                </c:pt>
                <c:pt idx="5281">
                  <c:v>-17.238907999999999</c:v>
                </c:pt>
                <c:pt idx="5282">
                  <c:v>-16.555824000000001</c:v>
                </c:pt>
                <c:pt idx="5283">
                  <c:v>-16.869277</c:v>
                </c:pt>
                <c:pt idx="5284">
                  <c:v>-17.839397000000002</c:v>
                </c:pt>
                <c:pt idx="5285">
                  <c:v>-11.22282</c:v>
                </c:pt>
                <c:pt idx="5286">
                  <c:v>-7.031555</c:v>
                </c:pt>
                <c:pt idx="5287">
                  <c:v>-3.8180900000000002</c:v>
                </c:pt>
                <c:pt idx="5288">
                  <c:v>-1.7968599999999999</c:v>
                </c:pt>
                <c:pt idx="5289">
                  <c:v>-0.63322800000000001</c:v>
                </c:pt>
                <c:pt idx="5290">
                  <c:v>-0.136629</c:v>
                </c:pt>
                <c:pt idx="5291">
                  <c:v>6.6399E-2</c:v>
                </c:pt>
                <c:pt idx="5292">
                  <c:v>0.118962</c:v>
                </c:pt>
                <c:pt idx="5293">
                  <c:v>0.16476299999999999</c:v>
                </c:pt>
                <c:pt idx="5294">
                  <c:v>0.169706</c:v>
                </c:pt>
                <c:pt idx="5295">
                  <c:v>0.18382000000000001</c:v>
                </c:pt>
                <c:pt idx="5296">
                  <c:v>0.16594800000000001</c:v>
                </c:pt>
                <c:pt idx="5297">
                  <c:v>0.17482200000000001</c:v>
                </c:pt>
                <c:pt idx="5298">
                  <c:v>0.172657</c:v>
                </c:pt>
                <c:pt idx="5299">
                  <c:v>0.47348000000000001</c:v>
                </c:pt>
                <c:pt idx="5300">
                  <c:v>0.65459199999999995</c:v>
                </c:pt>
                <c:pt idx="5301">
                  <c:v>0.85530600000000001</c:v>
                </c:pt>
                <c:pt idx="5302">
                  <c:v>0.70547099999999996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76C-4C4C-8D74-655D1D5363F8}"/>
            </c:ext>
          </c:extLst>
        </c:ser>
        <c:ser>
          <c:idx val="1"/>
          <c:order val="6"/>
          <c:tx>
            <c:v>C2_7</c:v>
          </c:tx>
          <c:marker>
            <c:symbol val="none"/>
          </c:marker>
          <c:xVal>
            <c:numRef>
              <c:f>'Consolidated data'!$A$2:$A$17246</c:f>
              <c:numCache>
                <c:formatCode>0.00</c:formatCode>
                <c:ptCount val="17245"/>
                <c:pt idx="0">
                  <c:v>0</c:v>
                </c:pt>
                <c:pt idx="1">
                  <c:v>1.6666666666666666E-2</c:v>
                </c:pt>
                <c:pt idx="2">
                  <c:v>3.3333333333333333E-2</c:v>
                </c:pt>
                <c:pt idx="3">
                  <c:v>0.05</c:v>
                </c:pt>
                <c:pt idx="4">
                  <c:v>6.6666666666666666E-2</c:v>
                </c:pt>
                <c:pt idx="5">
                  <c:v>8.3333333333333329E-2</c:v>
                </c:pt>
                <c:pt idx="6">
                  <c:v>9.9999999999999992E-2</c:v>
                </c:pt>
                <c:pt idx="7">
                  <c:v>0.11666666666666665</c:v>
                </c:pt>
                <c:pt idx="8">
                  <c:v>0.13333333333333333</c:v>
                </c:pt>
                <c:pt idx="9">
                  <c:v>0.15</c:v>
                </c:pt>
                <c:pt idx="10">
                  <c:v>0.16666666666666666</c:v>
                </c:pt>
                <c:pt idx="11">
                  <c:v>0.18333333333333332</c:v>
                </c:pt>
                <c:pt idx="12">
                  <c:v>0.19999999999999998</c:v>
                </c:pt>
                <c:pt idx="13">
                  <c:v>0.21666666666666665</c:v>
                </c:pt>
                <c:pt idx="14">
                  <c:v>0.23333333333333331</c:v>
                </c:pt>
                <c:pt idx="15">
                  <c:v>0.24999999999999997</c:v>
                </c:pt>
                <c:pt idx="16">
                  <c:v>0.26666666666666666</c:v>
                </c:pt>
                <c:pt idx="17">
                  <c:v>0.28333333333333333</c:v>
                </c:pt>
                <c:pt idx="18">
                  <c:v>0.3</c:v>
                </c:pt>
                <c:pt idx="19">
                  <c:v>0.31666666666666665</c:v>
                </c:pt>
                <c:pt idx="20">
                  <c:v>0.33333333333333331</c:v>
                </c:pt>
                <c:pt idx="21">
                  <c:v>0.35</c:v>
                </c:pt>
                <c:pt idx="22">
                  <c:v>0.36666666666666664</c:v>
                </c:pt>
                <c:pt idx="23">
                  <c:v>0.3833333333333333</c:v>
                </c:pt>
                <c:pt idx="24">
                  <c:v>0.39999999999999997</c:v>
                </c:pt>
                <c:pt idx="25">
                  <c:v>0.41666666666666663</c:v>
                </c:pt>
                <c:pt idx="26">
                  <c:v>0.43333333333333329</c:v>
                </c:pt>
                <c:pt idx="27">
                  <c:v>0.44999999999999996</c:v>
                </c:pt>
                <c:pt idx="28">
                  <c:v>0.46666666666666662</c:v>
                </c:pt>
                <c:pt idx="29">
                  <c:v>0.48333333333333328</c:v>
                </c:pt>
                <c:pt idx="30">
                  <c:v>0.49999999999999994</c:v>
                </c:pt>
                <c:pt idx="31">
                  <c:v>0.51666666666666661</c:v>
                </c:pt>
                <c:pt idx="32">
                  <c:v>0.53333333333333333</c:v>
                </c:pt>
                <c:pt idx="33">
                  <c:v>0.55000000000000004</c:v>
                </c:pt>
                <c:pt idx="34">
                  <c:v>0.56666666666666676</c:v>
                </c:pt>
                <c:pt idx="35">
                  <c:v>0.58333333333333348</c:v>
                </c:pt>
                <c:pt idx="36">
                  <c:v>0.6000000000000002</c:v>
                </c:pt>
                <c:pt idx="37">
                  <c:v>0.61666666666666692</c:v>
                </c:pt>
                <c:pt idx="38">
                  <c:v>0.63333333333333364</c:v>
                </c:pt>
                <c:pt idx="39">
                  <c:v>0.65000000000000036</c:v>
                </c:pt>
                <c:pt idx="40">
                  <c:v>0.66666666666666707</c:v>
                </c:pt>
                <c:pt idx="41">
                  <c:v>0.68333333333333379</c:v>
                </c:pt>
                <c:pt idx="42">
                  <c:v>0.70000000000000051</c:v>
                </c:pt>
                <c:pt idx="43">
                  <c:v>0.71666666666666723</c:v>
                </c:pt>
                <c:pt idx="44">
                  <c:v>0.73333333333333395</c:v>
                </c:pt>
                <c:pt idx="45">
                  <c:v>0.75000000000000067</c:v>
                </c:pt>
                <c:pt idx="46">
                  <c:v>0.76666666666666738</c:v>
                </c:pt>
                <c:pt idx="47">
                  <c:v>0.7833333333333341</c:v>
                </c:pt>
                <c:pt idx="48">
                  <c:v>0.80000000000000082</c:v>
                </c:pt>
                <c:pt idx="49">
                  <c:v>0.81666666666666754</c:v>
                </c:pt>
                <c:pt idx="50">
                  <c:v>0.83333333333333426</c:v>
                </c:pt>
                <c:pt idx="51">
                  <c:v>0.85000000000000098</c:v>
                </c:pt>
                <c:pt idx="52">
                  <c:v>0.8666666666666677</c:v>
                </c:pt>
                <c:pt idx="53">
                  <c:v>0.88333333333333441</c:v>
                </c:pt>
                <c:pt idx="54">
                  <c:v>0.90000000000000113</c:v>
                </c:pt>
                <c:pt idx="55">
                  <c:v>0.91666666666666785</c:v>
                </c:pt>
                <c:pt idx="56">
                  <c:v>0.93333333333333457</c:v>
                </c:pt>
                <c:pt idx="57">
                  <c:v>0.95000000000000129</c:v>
                </c:pt>
                <c:pt idx="58">
                  <c:v>0.96666666666666801</c:v>
                </c:pt>
                <c:pt idx="59">
                  <c:v>0.98333333333333472</c:v>
                </c:pt>
                <c:pt idx="60">
                  <c:v>1.0000000000000013</c:v>
                </c:pt>
                <c:pt idx="61">
                  <c:v>1.0166666666666679</c:v>
                </c:pt>
                <c:pt idx="62">
                  <c:v>1.0333333333333345</c:v>
                </c:pt>
                <c:pt idx="63">
                  <c:v>1.0500000000000012</c:v>
                </c:pt>
                <c:pt idx="64">
                  <c:v>1.0666666666666678</c:v>
                </c:pt>
                <c:pt idx="65">
                  <c:v>1.0833333333333344</c:v>
                </c:pt>
                <c:pt idx="66">
                  <c:v>1.100000000000001</c:v>
                </c:pt>
                <c:pt idx="67">
                  <c:v>1.1166666666666676</c:v>
                </c:pt>
                <c:pt idx="68">
                  <c:v>1.1333333333333342</c:v>
                </c:pt>
                <c:pt idx="69">
                  <c:v>1.1500000000000008</c:v>
                </c:pt>
                <c:pt idx="70">
                  <c:v>1.1666666666666674</c:v>
                </c:pt>
                <c:pt idx="71">
                  <c:v>1.183333333333334</c:v>
                </c:pt>
                <c:pt idx="72">
                  <c:v>1.2000000000000006</c:v>
                </c:pt>
                <c:pt idx="73">
                  <c:v>1.2166666666666672</c:v>
                </c:pt>
                <c:pt idx="74">
                  <c:v>1.2333333333333338</c:v>
                </c:pt>
                <c:pt idx="75">
                  <c:v>1.2500000000000004</c:v>
                </c:pt>
                <c:pt idx="76">
                  <c:v>1.2666666666666671</c:v>
                </c:pt>
                <c:pt idx="77">
                  <c:v>1.2833333333333337</c:v>
                </c:pt>
                <c:pt idx="78">
                  <c:v>1.3000000000000003</c:v>
                </c:pt>
                <c:pt idx="79">
                  <c:v>1.3166666666666669</c:v>
                </c:pt>
                <c:pt idx="80">
                  <c:v>1.3333333333333335</c:v>
                </c:pt>
                <c:pt idx="81">
                  <c:v>1.35</c:v>
                </c:pt>
                <c:pt idx="82">
                  <c:v>1.3666666666666667</c:v>
                </c:pt>
                <c:pt idx="83">
                  <c:v>1.3833333333333333</c:v>
                </c:pt>
                <c:pt idx="84">
                  <c:v>1.4</c:v>
                </c:pt>
                <c:pt idx="85">
                  <c:v>1.4166666666666665</c:v>
                </c:pt>
                <c:pt idx="86">
                  <c:v>1.4333333333333331</c:v>
                </c:pt>
                <c:pt idx="87">
                  <c:v>1.4499999999999997</c:v>
                </c:pt>
                <c:pt idx="88">
                  <c:v>1.4666666666666663</c:v>
                </c:pt>
                <c:pt idx="89">
                  <c:v>1.4833333333333329</c:v>
                </c:pt>
                <c:pt idx="90">
                  <c:v>1.4999999999999996</c:v>
                </c:pt>
                <c:pt idx="91">
                  <c:v>1.5166666666666662</c:v>
                </c:pt>
                <c:pt idx="92">
                  <c:v>1.5333333333333328</c:v>
                </c:pt>
                <c:pt idx="93">
                  <c:v>1.5499999999999994</c:v>
                </c:pt>
                <c:pt idx="94">
                  <c:v>1.566666666666666</c:v>
                </c:pt>
                <c:pt idx="95">
                  <c:v>1.5833333333333326</c:v>
                </c:pt>
                <c:pt idx="96">
                  <c:v>1.5999999999999992</c:v>
                </c:pt>
                <c:pt idx="97">
                  <c:v>1.6166666666666658</c:v>
                </c:pt>
                <c:pt idx="98">
                  <c:v>1.6333333333333324</c:v>
                </c:pt>
                <c:pt idx="99">
                  <c:v>1.649999999999999</c:v>
                </c:pt>
                <c:pt idx="100">
                  <c:v>1.6666666666666656</c:v>
                </c:pt>
                <c:pt idx="101">
                  <c:v>1.6833333333333322</c:v>
                </c:pt>
                <c:pt idx="102">
                  <c:v>1.6999999999999988</c:v>
                </c:pt>
                <c:pt idx="103">
                  <c:v>1.7166666666666655</c:v>
                </c:pt>
                <c:pt idx="104">
                  <c:v>1.7333333333333321</c:v>
                </c:pt>
                <c:pt idx="105">
                  <c:v>1.7499999999999987</c:v>
                </c:pt>
                <c:pt idx="106">
                  <c:v>1.7666666666666653</c:v>
                </c:pt>
                <c:pt idx="107">
                  <c:v>1.7833333333333319</c:v>
                </c:pt>
                <c:pt idx="108">
                  <c:v>1.7999999999999985</c:v>
                </c:pt>
                <c:pt idx="109">
                  <c:v>1.8166666666666651</c:v>
                </c:pt>
                <c:pt idx="110">
                  <c:v>1.8333333333333317</c:v>
                </c:pt>
                <c:pt idx="111">
                  <c:v>1.8499999999999983</c:v>
                </c:pt>
                <c:pt idx="112">
                  <c:v>1.8666666666666649</c:v>
                </c:pt>
                <c:pt idx="113">
                  <c:v>1.8833333333333315</c:v>
                </c:pt>
                <c:pt idx="114">
                  <c:v>1.8999999999999981</c:v>
                </c:pt>
                <c:pt idx="115">
                  <c:v>1.9166666666666647</c:v>
                </c:pt>
                <c:pt idx="116">
                  <c:v>1.9333333333333313</c:v>
                </c:pt>
                <c:pt idx="117">
                  <c:v>1.949999999999998</c:v>
                </c:pt>
                <c:pt idx="118">
                  <c:v>1.9666666666666646</c:v>
                </c:pt>
                <c:pt idx="119">
                  <c:v>1.9833333333333312</c:v>
                </c:pt>
                <c:pt idx="120">
                  <c:v>1.9999999999999978</c:v>
                </c:pt>
                <c:pt idx="121">
                  <c:v>2.0166666666666644</c:v>
                </c:pt>
                <c:pt idx="122">
                  <c:v>2.033333333333331</c:v>
                </c:pt>
                <c:pt idx="123">
                  <c:v>2.0499999999999976</c:v>
                </c:pt>
                <c:pt idx="124">
                  <c:v>2.0666666666666642</c:v>
                </c:pt>
                <c:pt idx="125">
                  <c:v>2.0833333333333308</c:v>
                </c:pt>
                <c:pt idx="126">
                  <c:v>2.0999999999999974</c:v>
                </c:pt>
                <c:pt idx="127">
                  <c:v>2.116666666666664</c:v>
                </c:pt>
                <c:pt idx="128">
                  <c:v>2.1333333333333306</c:v>
                </c:pt>
                <c:pt idx="129">
                  <c:v>2.1499999999999972</c:v>
                </c:pt>
                <c:pt idx="130">
                  <c:v>2.1666666666666639</c:v>
                </c:pt>
                <c:pt idx="131">
                  <c:v>2.1833333333333305</c:v>
                </c:pt>
                <c:pt idx="132">
                  <c:v>2.1999999999999971</c:v>
                </c:pt>
                <c:pt idx="133">
                  <c:v>2.2166666666666637</c:v>
                </c:pt>
                <c:pt idx="134">
                  <c:v>2.2333333333333303</c:v>
                </c:pt>
                <c:pt idx="135">
                  <c:v>2.2499999999999969</c:v>
                </c:pt>
                <c:pt idx="136">
                  <c:v>2.2666666666666635</c:v>
                </c:pt>
                <c:pt idx="137">
                  <c:v>2.2833333333333301</c:v>
                </c:pt>
                <c:pt idx="138">
                  <c:v>2.2999999999999967</c:v>
                </c:pt>
                <c:pt idx="139">
                  <c:v>2.3166666666666633</c:v>
                </c:pt>
                <c:pt idx="140">
                  <c:v>2.3333333333333299</c:v>
                </c:pt>
                <c:pt idx="141">
                  <c:v>2.3499999999999965</c:v>
                </c:pt>
                <c:pt idx="142">
                  <c:v>2.3666666666666631</c:v>
                </c:pt>
                <c:pt idx="143">
                  <c:v>2.3833333333333298</c:v>
                </c:pt>
                <c:pt idx="144">
                  <c:v>2.3999999999999964</c:v>
                </c:pt>
                <c:pt idx="145">
                  <c:v>2.416666666666663</c:v>
                </c:pt>
                <c:pt idx="146">
                  <c:v>2.4333333333333296</c:v>
                </c:pt>
                <c:pt idx="147">
                  <c:v>2.4499999999999962</c:v>
                </c:pt>
                <c:pt idx="148">
                  <c:v>2.4666666666666628</c:v>
                </c:pt>
                <c:pt idx="149">
                  <c:v>2.4833333333333294</c:v>
                </c:pt>
                <c:pt idx="150">
                  <c:v>2.499999999999996</c:v>
                </c:pt>
                <c:pt idx="151">
                  <c:v>2.5166666666666626</c:v>
                </c:pt>
                <c:pt idx="152">
                  <c:v>2.5333333333333292</c:v>
                </c:pt>
                <c:pt idx="153">
                  <c:v>2.5499999999999958</c:v>
                </c:pt>
                <c:pt idx="154">
                  <c:v>2.5666666666666624</c:v>
                </c:pt>
                <c:pt idx="155">
                  <c:v>2.583333333333329</c:v>
                </c:pt>
                <c:pt idx="156">
                  <c:v>2.5999999999999956</c:v>
                </c:pt>
                <c:pt idx="157">
                  <c:v>2.6166666666666623</c:v>
                </c:pt>
                <c:pt idx="158">
                  <c:v>2.6333333333333289</c:v>
                </c:pt>
                <c:pt idx="159">
                  <c:v>2.6499999999999955</c:v>
                </c:pt>
                <c:pt idx="160">
                  <c:v>2.6666666666666621</c:v>
                </c:pt>
                <c:pt idx="161">
                  <c:v>2.6833333333333287</c:v>
                </c:pt>
                <c:pt idx="162">
                  <c:v>2.6999999999999953</c:v>
                </c:pt>
                <c:pt idx="163">
                  <c:v>2.7166666666666619</c:v>
                </c:pt>
                <c:pt idx="164">
                  <c:v>2.7333333333333285</c:v>
                </c:pt>
                <c:pt idx="165">
                  <c:v>2.7499999999999951</c:v>
                </c:pt>
                <c:pt idx="166">
                  <c:v>2.7666666666666617</c:v>
                </c:pt>
                <c:pt idx="167">
                  <c:v>2.7833333333333283</c:v>
                </c:pt>
                <c:pt idx="168">
                  <c:v>2.7999999999999949</c:v>
                </c:pt>
                <c:pt idx="169">
                  <c:v>2.8166666666666615</c:v>
                </c:pt>
                <c:pt idx="170">
                  <c:v>2.8333333333333282</c:v>
                </c:pt>
                <c:pt idx="171">
                  <c:v>2.8499999999999948</c:v>
                </c:pt>
                <c:pt idx="172">
                  <c:v>2.8666666666666614</c:v>
                </c:pt>
                <c:pt idx="173">
                  <c:v>2.883333333333328</c:v>
                </c:pt>
                <c:pt idx="174">
                  <c:v>2.8999999999999946</c:v>
                </c:pt>
                <c:pt idx="175">
                  <c:v>2.9166666666666612</c:v>
                </c:pt>
                <c:pt idx="176">
                  <c:v>2.9333333333333278</c:v>
                </c:pt>
                <c:pt idx="177">
                  <c:v>2.9499999999999944</c:v>
                </c:pt>
                <c:pt idx="178">
                  <c:v>2.966666666666661</c:v>
                </c:pt>
                <c:pt idx="179">
                  <c:v>2.9833333333333276</c:v>
                </c:pt>
                <c:pt idx="180">
                  <c:v>2.9999999999999942</c:v>
                </c:pt>
                <c:pt idx="181">
                  <c:v>3.0166666666666608</c:v>
                </c:pt>
                <c:pt idx="182">
                  <c:v>3.0333333333333274</c:v>
                </c:pt>
                <c:pt idx="183">
                  <c:v>3.049999999999994</c:v>
                </c:pt>
                <c:pt idx="184">
                  <c:v>3.0666666666666607</c:v>
                </c:pt>
                <c:pt idx="185">
                  <c:v>3.0833333333333273</c:v>
                </c:pt>
                <c:pt idx="186">
                  <c:v>3.0999999999999939</c:v>
                </c:pt>
                <c:pt idx="187">
                  <c:v>3.1166666666666605</c:v>
                </c:pt>
                <c:pt idx="188">
                  <c:v>3.1333333333333271</c:v>
                </c:pt>
                <c:pt idx="189">
                  <c:v>3.1499999999999937</c:v>
                </c:pt>
                <c:pt idx="190">
                  <c:v>3.1666666666666603</c:v>
                </c:pt>
                <c:pt idx="191">
                  <c:v>3.1833333333333269</c:v>
                </c:pt>
                <c:pt idx="192">
                  <c:v>3.1999999999999935</c:v>
                </c:pt>
                <c:pt idx="193">
                  <c:v>3.2166666666666601</c:v>
                </c:pt>
                <c:pt idx="194">
                  <c:v>3.2333333333333267</c:v>
                </c:pt>
                <c:pt idx="195">
                  <c:v>3.2499999999999933</c:v>
                </c:pt>
                <c:pt idx="196">
                  <c:v>3.2666666666666599</c:v>
                </c:pt>
                <c:pt idx="197">
                  <c:v>3.2833333333333266</c:v>
                </c:pt>
                <c:pt idx="198">
                  <c:v>3.2999999999999932</c:v>
                </c:pt>
                <c:pt idx="199">
                  <c:v>3.3166666666666598</c:v>
                </c:pt>
                <c:pt idx="200">
                  <c:v>3.3333333333333264</c:v>
                </c:pt>
                <c:pt idx="201">
                  <c:v>3.349999999999993</c:v>
                </c:pt>
                <c:pt idx="202">
                  <c:v>3.3666666666666596</c:v>
                </c:pt>
                <c:pt idx="203">
                  <c:v>3.3833333333333262</c:v>
                </c:pt>
                <c:pt idx="204">
                  <c:v>3.3999999999999928</c:v>
                </c:pt>
                <c:pt idx="205">
                  <c:v>3.4166666666666594</c:v>
                </c:pt>
                <c:pt idx="206">
                  <c:v>3.433333333333326</c:v>
                </c:pt>
                <c:pt idx="207">
                  <c:v>3.4499999999999926</c:v>
                </c:pt>
                <c:pt idx="208">
                  <c:v>3.4666666666666592</c:v>
                </c:pt>
                <c:pt idx="209">
                  <c:v>3.4833333333333258</c:v>
                </c:pt>
                <c:pt idx="210">
                  <c:v>3.4999999999999925</c:v>
                </c:pt>
                <c:pt idx="211">
                  <c:v>3.5166666666666591</c:v>
                </c:pt>
                <c:pt idx="212">
                  <c:v>3.5333333333333257</c:v>
                </c:pt>
                <c:pt idx="213">
                  <c:v>3.5499999999999923</c:v>
                </c:pt>
                <c:pt idx="214">
                  <c:v>3.5666666666666589</c:v>
                </c:pt>
                <c:pt idx="215">
                  <c:v>3.5833333333333255</c:v>
                </c:pt>
                <c:pt idx="216">
                  <c:v>3.5999999999999921</c:v>
                </c:pt>
                <c:pt idx="217">
                  <c:v>3.6166666666666587</c:v>
                </c:pt>
                <c:pt idx="218">
                  <c:v>3.6333333333333253</c:v>
                </c:pt>
                <c:pt idx="219">
                  <c:v>3.6499999999999919</c:v>
                </c:pt>
                <c:pt idx="220">
                  <c:v>3.6666666666666585</c:v>
                </c:pt>
                <c:pt idx="221">
                  <c:v>3.6833333333333251</c:v>
                </c:pt>
                <c:pt idx="222">
                  <c:v>3.6999999999999917</c:v>
                </c:pt>
                <c:pt idx="223">
                  <c:v>3.7166666666666583</c:v>
                </c:pt>
                <c:pt idx="224">
                  <c:v>3.733333333333325</c:v>
                </c:pt>
                <c:pt idx="225">
                  <c:v>3.7499999999999916</c:v>
                </c:pt>
                <c:pt idx="226">
                  <c:v>3.7666666666666582</c:v>
                </c:pt>
                <c:pt idx="227">
                  <c:v>3.7833333333333248</c:v>
                </c:pt>
                <c:pt idx="228">
                  <c:v>3.7999999999999914</c:v>
                </c:pt>
                <c:pt idx="229">
                  <c:v>3.816666666666658</c:v>
                </c:pt>
                <c:pt idx="230">
                  <c:v>3.8333333333333246</c:v>
                </c:pt>
                <c:pt idx="231">
                  <c:v>3.8499999999999912</c:v>
                </c:pt>
                <c:pt idx="232">
                  <c:v>3.8666666666666578</c:v>
                </c:pt>
                <c:pt idx="233">
                  <c:v>3.8833333333333244</c:v>
                </c:pt>
                <c:pt idx="234">
                  <c:v>3.899999999999991</c:v>
                </c:pt>
                <c:pt idx="235">
                  <c:v>3.9166666666666576</c:v>
                </c:pt>
                <c:pt idx="236">
                  <c:v>3.9333333333333242</c:v>
                </c:pt>
                <c:pt idx="237">
                  <c:v>3.9499999999999909</c:v>
                </c:pt>
                <c:pt idx="238">
                  <c:v>3.9666666666666575</c:v>
                </c:pt>
                <c:pt idx="239">
                  <c:v>3.9833333333333241</c:v>
                </c:pt>
                <c:pt idx="240">
                  <c:v>3.9999999999999907</c:v>
                </c:pt>
                <c:pt idx="241">
                  <c:v>4.0166666666666577</c:v>
                </c:pt>
                <c:pt idx="242">
                  <c:v>4.0333333333333243</c:v>
                </c:pt>
                <c:pt idx="243">
                  <c:v>4.0499999999999909</c:v>
                </c:pt>
                <c:pt idx="244">
                  <c:v>4.0666666666666575</c:v>
                </c:pt>
                <c:pt idx="245">
                  <c:v>4.0833333333333242</c:v>
                </c:pt>
                <c:pt idx="246">
                  <c:v>4.0999999999999908</c:v>
                </c:pt>
                <c:pt idx="247">
                  <c:v>4.1166666666666574</c:v>
                </c:pt>
                <c:pt idx="248">
                  <c:v>4.133333333333324</c:v>
                </c:pt>
                <c:pt idx="249">
                  <c:v>4.1499999999999906</c:v>
                </c:pt>
                <c:pt idx="250">
                  <c:v>4.1666666666666572</c:v>
                </c:pt>
                <c:pt idx="251">
                  <c:v>4.1833333333333238</c:v>
                </c:pt>
                <c:pt idx="252">
                  <c:v>4.1999999999999904</c:v>
                </c:pt>
                <c:pt idx="253">
                  <c:v>4.216666666666657</c:v>
                </c:pt>
                <c:pt idx="254">
                  <c:v>4.2333333333333236</c:v>
                </c:pt>
                <c:pt idx="255">
                  <c:v>4.2499999999999902</c:v>
                </c:pt>
                <c:pt idx="256">
                  <c:v>4.2666666666666568</c:v>
                </c:pt>
                <c:pt idx="257">
                  <c:v>4.2833333333333234</c:v>
                </c:pt>
                <c:pt idx="258">
                  <c:v>4.2999999999999901</c:v>
                </c:pt>
                <c:pt idx="259">
                  <c:v>4.3166666666666567</c:v>
                </c:pt>
                <c:pt idx="260">
                  <c:v>4.3333333333333233</c:v>
                </c:pt>
                <c:pt idx="261">
                  <c:v>4.3499999999999899</c:v>
                </c:pt>
                <c:pt idx="262">
                  <c:v>4.3666666666666565</c:v>
                </c:pt>
                <c:pt idx="263">
                  <c:v>4.3833333333333231</c:v>
                </c:pt>
                <c:pt idx="264">
                  <c:v>4.3999999999999897</c:v>
                </c:pt>
                <c:pt idx="265">
                  <c:v>4.4166666666666563</c:v>
                </c:pt>
                <c:pt idx="266">
                  <c:v>4.4333333333333229</c:v>
                </c:pt>
                <c:pt idx="267">
                  <c:v>4.4499999999999895</c:v>
                </c:pt>
                <c:pt idx="268">
                  <c:v>4.4666666666666561</c:v>
                </c:pt>
                <c:pt idx="269">
                  <c:v>4.4833333333333227</c:v>
                </c:pt>
                <c:pt idx="270">
                  <c:v>4.4999999999999893</c:v>
                </c:pt>
                <c:pt idx="271">
                  <c:v>4.5166666666666559</c:v>
                </c:pt>
                <c:pt idx="272">
                  <c:v>4.5333333333333226</c:v>
                </c:pt>
                <c:pt idx="273">
                  <c:v>4.5499999999999892</c:v>
                </c:pt>
                <c:pt idx="274">
                  <c:v>4.5666666666666558</c:v>
                </c:pt>
                <c:pt idx="275">
                  <c:v>4.5833333333333224</c:v>
                </c:pt>
                <c:pt idx="276">
                  <c:v>4.599999999999989</c:v>
                </c:pt>
                <c:pt idx="277">
                  <c:v>4.6166666666666556</c:v>
                </c:pt>
                <c:pt idx="278">
                  <c:v>4.6333333333333222</c:v>
                </c:pt>
                <c:pt idx="279">
                  <c:v>4.6499999999999888</c:v>
                </c:pt>
                <c:pt idx="280">
                  <c:v>4.6666666666666554</c:v>
                </c:pt>
                <c:pt idx="281">
                  <c:v>4.683333333333322</c:v>
                </c:pt>
                <c:pt idx="282">
                  <c:v>4.6999999999999886</c:v>
                </c:pt>
                <c:pt idx="283">
                  <c:v>4.7166666666666552</c:v>
                </c:pt>
                <c:pt idx="284">
                  <c:v>4.7333333333333218</c:v>
                </c:pt>
                <c:pt idx="285">
                  <c:v>4.7499999999999885</c:v>
                </c:pt>
                <c:pt idx="286">
                  <c:v>4.7666666666666551</c:v>
                </c:pt>
                <c:pt idx="287">
                  <c:v>4.7833333333333217</c:v>
                </c:pt>
                <c:pt idx="288">
                  <c:v>4.7999999999999883</c:v>
                </c:pt>
                <c:pt idx="289">
                  <c:v>4.8166666666666549</c:v>
                </c:pt>
                <c:pt idx="290">
                  <c:v>4.8333333333333215</c:v>
                </c:pt>
                <c:pt idx="291">
                  <c:v>4.8499999999999881</c:v>
                </c:pt>
                <c:pt idx="292">
                  <c:v>4.8666666666666547</c:v>
                </c:pt>
                <c:pt idx="293">
                  <c:v>4.8833333333333213</c:v>
                </c:pt>
                <c:pt idx="294">
                  <c:v>4.8999999999999879</c:v>
                </c:pt>
                <c:pt idx="295">
                  <c:v>4.9166666666666545</c:v>
                </c:pt>
                <c:pt idx="296">
                  <c:v>4.9333333333333211</c:v>
                </c:pt>
                <c:pt idx="297">
                  <c:v>4.9499999999999877</c:v>
                </c:pt>
                <c:pt idx="298">
                  <c:v>4.9666666666666544</c:v>
                </c:pt>
                <c:pt idx="299">
                  <c:v>4.983333333333321</c:v>
                </c:pt>
                <c:pt idx="300">
                  <c:v>4.9999999999999876</c:v>
                </c:pt>
                <c:pt idx="301">
                  <c:v>5.0166666666666542</c:v>
                </c:pt>
                <c:pt idx="302">
                  <c:v>5.0333333333333208</c:v>
                </c:pt>
                <c:pt idx="303">
                  <c:v>5.0499999999999874</c:v>
                </c:pt>
                <c:pt idx="304">
                  <c:v>5.066666666666654</c:v>
                </c:pt>
                <c:pt idx="305">
                  <c:v>5.0833333333333206</c:v>
                </c:pt>
                <c:pt idx="306">
                  <c:v>5.0999999999999872</c:v>
                </c:pt>
                <c:pt idx="307">
                  <c:v>5.1166666666666538</c:v>
                </c:pt>
                <c:pt idx="308">
                  <c:v>5.1333333333333204</c:v>
                </c:pt>
                <c:pt idx="309">
                  <c:v>5.149999999999987</c:v>
                </c:pt>
                <c:pt idx="310">
                  <c:v>5.1666666666666536</c:v>
                </c:pt>
                <c:pt idx="311">
                  <c:v>5.1833333333333202</c:v>
                </c:pt>
                <c:pt idx="312">
                  <c:v>5.1999999999999869</c:v>
                </c:pt>
                <c:pt idx="313">
                  <c:v>5.2166666666666535</c:v>
                </c:pt>
                <c:pt idx="314">
                  <c:v>5.2333333333333201</c:v>
                </c:pt>
                <c:pt idx="315">
                  <c:v>5.2499999999999867</c:v>
                </c:pt>
                <c:pt idx="316">
                  <c:v>5.2666666666666533</c:v>
                </c:pt>
                <c:pt idx="317">
                  <c:v>5.2833333333333199</c:v>
                </c:pt>
                <c:pt idx="318">
                  <c:v>5.2999999999999865</c:v>
                </c:pt>
                <c:pt idx="319">
                  <c:v>5.3166666666666531</c:v>
                </c:pt>
                <c:pt idx="320">
                  <c:v>5.3333333333333197</c:v>
                </c:pt>
                <c:pt idx="321">
                  <c:v>5.3499999999999863</c:v>
                </c:pt>
                <c:pt idx="322">
                  <c:v>5.3666666666666529</c:v>
                </c:pt>
                <c:pt idx="323">
                  <c:v>5.3833333333333195</c:v>
                </c:pt>
                <c:pt idx="324">
                  <c:v>5.3999999999999861</c:v>
                </c:pt>
                <c:pt idx="325">
                  <c:v>5.4166666666666528</c:v>
                </c:pt>
                <c:pt idx="326">
                  <c:v>5.4333333333333194</c:v>
                </c:pt>
                <c:pt idx="327">
                  <c:v>5.449999999999986</c:v>
                </c:pt>
                <c:pt idx="328">
                  <c:v>5.4666666666666526</c:v>
                </c:pt>
                <c:pt idx="329">
                  <c:v>5.4833333333333192</c:v>
                </c:pt>
                <c:pt idx="330">
                  <c:v>5.4999999999999858</c:v>
                </c:pt>
                <c:pt idx="331">
                  <c:v>5.5166666666666524</c:v>
                </c:pt>
                <c:pt idx="332">
                  <c:v>5.533333333333319</c:v>
                </c:pt>
                <c:pt idx="333">
                  <c:v>5.5499999999999856</c:v>
                </c:pt>
                <c:pt idx="334">
                  <c:v>5.5666666666666522</c:v>
                </c:pt>
                <c:pt idx="335">
                  <c:v>5.5833333333333188</c:v>
                </c:pt>
                <c:pt idx="336">
                  <c:v>5.5999999999999854</c:v>
                </c:pt>
                <c:pt idx="337">
                  <c:v>5.616666666666652</c:v>
                </c:pt>
                <c:pt idx="338">
                  <c:v>5.6333333333333186</c:v>
                </c:pt>
                <c:pt idx="339">
                  <c:v>5.6499999999999853</c:v>
                </c:pt>
                <c:pt idx="340">
                  <c:v>5.6666666666666519</c:v>
                </c:pt>
                <c:pt idx="341">
                  <c:v>5.6833333333333185</c:v>
                </c:pt>
                <c:pt idx="342">
                  <c:v>5.6999999999999851</c:v>
                </c:pt>
                <c:pt idx="343">
                  <c:v>5.7166666666666517</c:v>
                </c:pt>
                <c:pt idx="344">
                  <c:v>5.7333333333333183</c:v>
                </c:pt>
                <c:pt idx="345">
                  <c:v>5.7499999999999849</c:v>
                </c:pt>
                <c:pt idx="346">
                  <c:v>5.7666666666666515</c:v>
                </c:pt>
                <c:pt idx="347">
                  <c:v>5.7833333333333181</c:v>
                </c:pt>
                <c:pt idx="348">
                  <c:v>5.7999999999999847</c:v>
                </c:pt>
                <c:pt idx="349">
                  <c:v>5.8166666666666513</c:v>
                </c:pt>
                <c:pt idx="350">
                  <c:v>5.8333333333333179</c:v>
                </c:pt>
                <c:pt idx="351">
                  <c:v>5.8499999999999845</c:v>
                </c:pt>
                <c:pt idx="352">
                  <c:v>5.8666666666666512</c:v>
                </c:pt>
                <c:pt idx="353">
                  <c:v>5.8833333333333178</c:v>
                </c:pt>
                <c:pt idx="354">
                  <c:v>5.8999999999999844</c:v>
                </c:pt>
                <c:pt idx="355">
                  <c:v>5.916666666666651</c:v>
                </c:pt>
                <c:pt idx="356">
                  <c:v>5.9333333333333176</c:v>
                </c:pt>
                <c:pt idx="357">
                  <c:v>5.9499999999999842</c:v>
                </c:pt>
                <c:pt idx="358">
                  <c:v>5.9666666666666508</c:v>
                </c:pt>
                <c:pt idx="359">
                  <c:v>5.9833333333333174</c:v>
                </c:pt>
                <c:pt idx="360">
                  <c:v>5.999999999999984</c:v>
                </c:pt>
                <c:pt idx="361">
                  <c:v>6.0166666666666506</c:v>
                </c:pt>
                <c:pt idx="362">
                  <c:v>6.0333333333333172</c:v>
                </c:pt>
                <c:pt idx="363">
                  <c:v>6.0499999999999838</c:v>
                </c:pt>
                <c:pt idx="364">
                  <c:v>6.0666666666666504</c:v>
                </c:pt>
                <c:pt idx="365">
                  <c:v>6.0833333333333171</c:v>
                </c:pt>
                <c:pt idx="366">
                  <c:v>6.0999999999999837</c:v>
                </c:pt>
                <c:pt idx="367">
                  <c:v>6.1166666666666503</c:v>
                </c:pt>
                <c:pt idx="368">
                  <c:v>6.1333333333333169</c:v>
                </c:pt>
                <c:pt idx="369">
                  <c:v>6.1499999999999835</c:v>
                </c:pt>
                <c:pt idx="370">
                  <c:v>6.1666666666666501</c:v>
                </c:pt>
                <c:pt idx="371">
                  <c:v>6.1833333333333167</c:v>
                </c:pt>
                <c:pt idx="372">
                  <c:v>6.1999999999999833</c:v>
                </c:pt>
                <c:pt idx="373">
                  <c:v>6.2166666666666499</c:v>
                </c:pt>
                <c:pt idx="374">
                  <c:v>6.2333333333333165</c:v>
                </c:pt>
                <c:pt idx="375">
                  <c:v>6.2499999999999831</c:v>
                </c:pt>
                <c:pt idx="376">
                  <c:v>6.2666666666666497</c:v>
                </c:pt>
                <c:pt idx="377">
                  <c:v>6.2833333333333163</c:v>
                </c:pt>
                <c:pt idx="378">
                  <c:v>6.2999999999999829</c:v>
                </c:pt>
                <c:pt idx="379">
                  <c:v>6.3166666666666496</c:v>
                </c:pt>
                <c:pt idx="380">
                  <c:v>6.3333333333333162</c:v>
                </c:pt>
                <c:pt idx="381">
                  <c:v>6.3499999999999828</c:v>
                </c:pt>
                <c:pt idx="382">
                  <c:v>6.3666666666666494</c:v>
                </c:pt>
                <c:pt idx="383">
                  <c:v>6.383333333333316</c:v>
                </c:pt>
                <c:pt idx="384">
                  <c:v>6.3999999999999826</c:v>
                </c:pt>
                <c:pt idx="385">
                  <c:v>6.4166666666666492</c:v>
                </c:pt>
                <c:pt idx="386">
                  <c:v>6.4333333333333158</c:v>
                </c:pt>
                <c:pt idx="387">
                  <c:v>6.4499999999999824</c:v>
                </c:pt>
                <c:pt idx="388">
                  <c:v>6.466666666666649</c:v>
                </c:pt>
                <c:pt idx="389">
                  <c:v>6.4833333333333156</c:v>
                </c:pt>
                <c:pt idx="390">
                  <c:v>6.4999999999999822</c:v>
                </c:pt>
                <c:pt idx="391">
                  <c:v>6.5166666666666488</c:v>
                </c:pt>
                <c:pt idx="392">
                  <c:v>6.5333333333333155</c:v>
                </c:pt>
                <c:pt idx="393">
                  <c:v>6.5499999999999821</c:v>
                </c:pt>
                <c:pt idx="394">
                  <c:v>6.5666666666666487</c:v>
                </c:pt>
                <c:pt idx="395">
                  <c:v>6.5833333333333153</c:v>
                </c:pt>
                <c:pt idx="396">
                  <c:v>6.5999999999999819</c:v>
                </c:pt>
                <c:pt idx="397">
                  <c:v>6.6166666666666485</c:v>
                </c:pt>
                <c:pt idx="398">
                  <c:v>6.6333333333333151</c:v>
                </c:pt>
                <c:pt idx="399">
                  <c:v>6.6499999999999817</c:v>
                </c:pt>
                <c:pt idx="400">
                  <c:v>6.6666666666666483</c:v>
                </c:pt>
                <c:pt idx="401">
                  <c:v>6.6833333333333149</c:v>
                </c:pt>
                <c:pt idx="402">
                  <c:v>6.6999999999999815</c:v>
                </c:pt>
                <c:pt idx="403">
                  <c:v>6.7166666666666481</c:v>
                </c:pt>
                <c:pt idx="404">
                  <c:v>6.7333333333333147</c:v>
                </c:pt>
                <c:pt idx="405">
                  <c:v>6.7499999999999813</c:v>
                </c:pt>
                <c:pt idx="406">
                  <c:v>6.766666666666648</c:v>
                </c:pt>
                <c:pt idx="407">
                  <c:v>6.7833333333333146</c:v>
                </c:pt>
                <c:pt idx="408">
                  <c:v>6.7999999999999812</c:v>
                </c:pt>
                <c:pt idx="409">
                  <c:v>6.8166666666666478</c:v>
                </c:pt>
                <c:pt idx="410">
                  <c:v>6.8333333333333144</c:v>
                </c:pt>
                <c:pt idx="411">
                  <c:v>6.849999999999981</c:v>
                </c:pt>
                <c:pt idx="412">
                  <c:v>6.8666666666666476</c:v>
                </c:pt>
                <c:pt idx="413">
                  <c:v>6.8833333333333142</c:v>
                </c:pt>
                <c:pt idx="414">
                  <c:v>6.8999999999999808</c:v>
                </c:pt>
                <c:pt idx="415">
                  <c:v>6.9166666666666474</c:v>
                </c:pt>
                <c:pt idx="416">
                  <c:v>6.933333333333314</c:v>
                </c:pt>
                <c:pt idx="417">
                  <c:v>6.9499999999999806</c:v>
                </c:pt>
                <c:pt idx="418">
                  <c:v>6.9666666666666472</c:v>
                </c:pt>
                <c:pt idx="419">
                  <c:v>6.9833333333333139</c:v>
                </c:pt>
                <c:pt idx="420">
                  <c:v>6.9999999999999805</c:v>
                </c:pt>
                <c:pt idx="421">
                  <c:v>7.0166666666666471</c:v>
                </c:pt>
                <c:pt idx="422">
                  <c:v>7.0333333333333137</c:v>
                </c:pt>
                <c:pt idx="423">
                  <c:v>7.0499999999999803</c:v>
                </c:pt>
                <c:pt idx="424">
                  <c:v>7.0666666666666469</c:v>
                </c:pt>
                <c:pt idx="425">
                  <c:v>7.0833333333333135</c:v>
                </c:pt>
                <c:pt idx="426">
                  <c:v>7.0999999999999801</c:v>
                </c:pt>
                <c:pt idx="427">
                  <c:v>7.1166666666666467</c:v>
                </c:pt>
                <c:pt idx="428">
                  <c:v>7.1333333333333133</c:v>
                </c:pt>
                <c:pt idx="429">
                  <c:v>7.1499999999999799</c:v>
                </c:pt>
                <c:pt idx="430">
                  <c:v>7.1666666666666465</c:v>
                </c:pt>
                <c:pt idx="431">
                  <c:v>7.1833333333333131</c:v>
                </c:pt>
                <c:pt idx="432">
                  <c:v>7.1999999999999797</c:v>
                </c:pt>
                <c:pt idx="433">
                  <c:v>7.2166666666666464</c:v>
                </c:pt>
                <c:pt idx="434">
                  <c:v>7.233333333333313</c:v>
                </c:pt>
                <c:pt idx="435">
                  <c:v>7.2499999999999796</c:v>
                </c:pt>
                <c:pt idx="436">
                  <c:v>7.2666666666666462</c:v>
                </c:pt>
                <c:pt idx="437">
                  <c:v>7.2833333333333128</c:v>
                </c:pt>
                <c:pt idx="438">
                  <c:v>7.2999999999999794</c:v>
                </c:pt>
                <c:pt idx="439">
                  <c:v>7.316666666666646</c:v>
                </c:pt>
                <c:pt idx="440">
                  <c:v>7.3333333333333126</c:v>
                </c:pt>
                <c:pt idx="441">
                  <c:v>7.3499999999999792</c:v>
                </c:pt>
                <c:pt idx="442">
                  <c:v>7.3666666666666458</c:v>
                </c:pt>
                <c:pt idx="443">
                  <c:v>7.3833333333333124</c:v>
                </c:pt>
                <c:pt idx="444">
                  <c:v>7.399999999999979</c:v>
                </c:pt>
                <c:pt idx="445">
                  <c:v>7.4166666666666456</c:v>
                </c:pt>
                <c:pt idx="446">
                  <c:v>7.4333333333333123</c:v>
                </c:pt>
                <c:pt idx="447">
                  <c:v>7.4499999999999789</c:v>
                </c:pt>
                <c:pt idx="448">
                  <c:v>7.4666666666666455</c:v>
                </c:pt>
                <c:pt idx="449">
                  <c:v>7.4833333333333121</c:v>
                </c:pt>
                <c:pt idx="450">
                  <c:v>7.4999999999999787</c:v>
                </c:pt>
                <c:pt idx="451">
                  <c:v>7.5166666666666453</c:v>
                </c:pt>
                <c:pt idx="452">
                  <c:v>7.5333333333333119</c:v>
                </c:pt>
                <c:pt idx="453">
                  <c:v>7.5499999999999785</c:v>
                </c:pt>
                <c:pt idx="454">
                  <c:v>7.5666666666666451</c:v>
                </c:pt>
                <c:pt idx="455">
                  <c:v>7.5833333333333117</c:v>
                </c:pt>
                <c:pt idx="456">
                  <c:v>7.5999999999999783</c:v>
                </c:pt>
                <c:pt idx="457">
                  <c:v>7.6166666666666449</c:v>
                </c:pt>
                <c:pt idx="458">
                  <c:v>7.6333333333333115</c:v>
                </c:pt>
                <c:pt idx="459">
                  <c:v>7.6499999999999782</c:v>
                </c:pt>
                <c:pt idx="460">
                  <c:v>7.6666666666666448</c:v>
                </c:pt>
                <c:pt idx="461">
                  <c:v>7.6833333333333114</c:v>
                </c:pt>
                <c:pt idx="462">
                  <c:v>7.699999999999978</c:v>
                </c:pt>
                <c:pt idx="463">
                  <c:v>7.7166666666666446</c:v>
                </c:pt>
                <c:pt idx="464">
                  <c:v>7.7333333333333112</c:v>
                </c:pt>
                <c:pt idx="465">
                  <c:v>7.7499999999999778</c:v>
                </c:pt>
                <c:pt idx="466">
                  <c:v>7.7666666666666444</c:v>
                </c:pt>
                <c:pt idx="467">
                  <c:v>7.783333333333311</c:v>
                </c:pt>
                <c:pt idx="468">
                  <c:v>7.7999999999999776</c:v>
                </c:pt>
                <c:pt idx="469">
                  <c:v>7.8166666666666442</c:v>
                </c:pt>
                <c:pt idx="470">
                  <c:v>7.8333333333333108</c:v>
                </c:pt>
                <c:pt idx="471">
                  <c:v>7.8499999999999774</c:v>
                </c:pt>
                <c:pt idx="472">
                  <c:v>7.866666666666644</c:v>
                </c:pt>
                <c:pt idx="473">
                  <c:v>7.8833333333333107</c:v>
                </c:pt>
                <c:pt idx="474">
                  <c:v>7.8999999999999773</c:v>
                </c:pt>
                <c:pt idx="475">
                  <c:v>7.9166666666666439</c:v>
                </c:pt>
                <c:pt idx="476">
                  <c:v>7.9333333333333105</c:v>
                </c:pt>
                <c:pt idx="477">
                  <c:v>7.9499999999999771</c:v>
                </c:pt>
                <c:pt idx="478">
                  <c:v>7.9666666666666437</c:v>
                </c:pt>
                <c:pt idx="479">
                  <c:v>7.9833333333333103</c:v>
                </c:pt>
                <c:pt idx="480">
                  <c:v>7.9999999999999769</c:v>
                </c:pt>
                <c:pt idx="481">
                  <c:v>8.0166666666666444</c:v>
                </c:pt>
                <c:pt idx="482">
                  <c:v>8.0333333333333119</c:v>
                </c:pt>
                <c:pt idx="483">
                  <c:v>8.0499999999999794</c:v>
                </c:pt>
                <c:pt idx="484">
                  <c:v>8.0666666666666469</c:v>
                </c:pt>
                <c:pt idx="485">
                  <c:v>8.0833333333333144</c:v>
                </c:pt>
                <c:pt idx="486">
                  <c:v>8.0999999999999819</c:v>
                </c:pt>
                <c:pt idx="487">
                  <c:v>8.1166666666666494</c:v>
                </c:pt>
                <c:pt idx="488">
                  <c:v>8.1333333333333169</c:v>
                </c:pt>
                <c:pt idx="489">
                  <c:v>8.1499999999999844</c:v>
                </c:pt>
                <c:pt idx="490">
                  <c:v>8.1666666666666519</c:v>
                </c:pt>
                <c:pt idx="491">
                  <c:v>8.1833333333333194</c:v>
                </c:pt>
                <c:pt idx="492">
                  <c:v>8.1999999999999869</c:v>
                </c:pt>
                <c:pt idx="493">
                  <c:v>8.2166666666666544</c:v>
                </c:pt>
                <c:pt idx="494">
                  <c:v>8.2333333333333218</c:v>
                </c:pt>
                <c:pt idx="495">
                  <c:v>8.2499999999999893</c:v>
                </c:pt>
                <c:pt idx="496">
                  <c:v>8.2666666666666568</c:v>
                </c:pt>
                <c:pt idx="497">
                  <c:v>8.2833333333333243</c:v>
                </c:pt>
                <c:pt idx="498">
                  <c:v>8.2999999999999918</c:v>
                </c:pt>
                <c:pt idx="499">
                  <c:v>8.3166666666666593</c:v>
                </c:pt>
                <c:pt idx="500">
                  <c:v>8.3333333333333268</c:v>
                </c:pt>
                <c:pt idx="501">
                  <c:v>8.3499999999999943</c:v>
                </c:pt>
                <c:pt idx="502">
                  <c:v>8.3666666666666618</c:v>
                </c:pt>
                <c:pt idx="503">
                  <c:v>8.3833333333333293</c:v>
                </c:pt>
                <c:pt idx="504">
                  <c:v>8.3999999999999968</c:v>
                </c:pt>
                <c:pt idx="505">
                  <c:v>8.4166666666666643</c:v>
                </c:pt>
                <c:pt idx="506">
                  <c:v>8.4333333333333318</c:v>
                </c:pt>
                <c:pt idx="507">
                  <c:v>8.4499999999999993</c:v>
                </c:pt>
                <c:pt idx="508">
                  <c:v>8.4666666666666668</c:v>
                </c:pt>
                <c:pt idx="509">
                  <c:v>8.4833333333333343</c:v>
                </c:pt>
                <c:pt idx="510">
                  <c:v>8.5000000000000018</c:v>
                </c:pt>
                <c:pt idx="511">
                  <c:v>8.5166666666666693</c:v>
                </c:pt>
                <c:pt idx="512">
                  <c:v>8.5333333333333368</c:v>
                </c:pt>
                <c:pt idx="513">
                  <c:v>8.5500000000000043</c:v>
                </c:pt>
                <c:pt idx="514">
                  <c:v>8.5666666666666718</c:v>
                </c:pt>
                <c:pt idx="515">
                  <c:v>8.5833333333333393</c:v>
                </c:pt>
                <c:pt idx="516">
                  <c:v>8.6000000000000068</c:v>
                </c:pt>
                <c:pt idx="517">
                  <c:v>8.6166666666666742</c:v>
                </c:pt>
                <c:pt idx="518">
                  <c:v>8.6333333333333417</c:v>
                </c:pt>
                <c:pt idx="519">
                  <c:v>8.6500000000000092</c:v>
                </c:pt>
                <c:pt idx="520">
                  <c:v>8.6666666666666767</c:v>
                </c:pt>
                <c:pt idx="521">
                  <c:v>8.6833333333333442</c:v>
                </c:pt>
                <c:pt idx="522">
                  <c:v>8.7000000000000117</c:v>
                </c:pt>
                <c:pt idx="523">
                  <c:v>8.7166666666666792</c:v>
                </c:pt>
                <c:pt idx="524">
                  <c:v>8.7333333333333467</c:v>
                </c:pt>
                <c:pt idx="525">
                  <c:v>8.7500000000000142</c:v>
                </c:pt>
                <c:pt idx="526">
                  <c:v>8.7666666666666817</c:v>
                </c:pt>
                <c:pt idx="527">
                  <c:v>8.7833333333333492</c:v>
                </c:pt>
                <c:pt idx="528">
                  <c:v>8.8000000000000167</c:v>
                </c:pt>
                <c:pt idx="529">
                  <c:v>8.8166666666666842</c:v>
                </c:pt>
                <c:pt idx="530">
                  <c:v>8.8333333333333517</c:v>
                </c:pt>
                <c:pt idx="531">
                  <c:v>8.8500000000000192</c:v>
                </c:pt>
                <c:pt idx="532">
                  <c:v>8.8666666666666867</c:v>
                </c:pt>
                <c:pt idx="533">
                  <c:v>8.8833333333333542</c:v>
                </c:pt>
                <c:pt idx="534">
                  <c:v>8.9000000000000217</c:v>
                </c:pt>
                <c:pt idx="535">
                  <c:v>8.9166666666666892</c:v>
                </c:pt>
                <c:pt idx="536">
                  <c:v>8.9333333333333567</c:v>
                </c:pt>
                <c:pt idx="537">
                  <c:v>8.9500000000000242</c:v>
                </c:pt>
                <c:pt idx="538">
                  <c:v>8.9666666666666917</c:v>
                </c:pt>
                <c:pt idx="539">
                  <c:v>8.9833333333333591</c:v>
                </c:pt>
                <c:pt idx="540">
                  <c:v>9.0000000000000266</c:v>
                </c:pt>
                <c:pt idx="541">
                  <c:v>9.0166666666666941</c:v>
                </c:pt>
                <c:pt idx="542">
                  <c:v>9.0333333333333616</c:v>
                </c:pt>
                <c:pt idx="543">
                  <c:v>9.0500000000000291</c:v>
                </c:pt>
                <c:pt idx="544">
                  <c:v>9.0666666666666966</c:v>
                </c:pt>
                <c:pt idx="545">
                  <c:v>9.0833333333333641</c:v>
                </c:pt>
                <c:pt idx="546">
                  <c:v>9.1000000000000316</c:v>
                </c:pt>
                <c:pt idx="547">
                  <c:v>9.1166666666666991</c:v>
                </c:pt>
                <c:pt idx="548">
                  <c:v>9.1333333333333666</c:v>
                </c:pt>
                <c:pt idx="549">
                  <c:v>9.1500000000000341</c:v>
                </c:pt>
                <c:pt idx="550">
                  <c:v>9.1666666666667016</c:v>
                </c:pt>
                <c:pt idx="551">
                  <c:v>9.1833333333333691</c:v>
                </c:pt>
                <c:pt idx="552">
                  <c:v>9.2000000000000366</c:v>
                </c:pt>
                <c:pt idx="553">
                  <c:v>9.2166666666667041</c:v>
                </c:pt>
                <c:pt idx="554">
                  <c:v>9.2333333333333716</c:v>
                </c:pt>
                <c:pt idx="555">
                  <c:v>9.2500000000000391</c:v>
                </c:pt>
                <c:pt idx="556">
                  <c:v>9.2666666666667066</c:v>
                </c:pt>
                <c:pt idx="557">
                  <c:v>9.2833333333333741</c:v>
                </c:pt>
                <c:pt idx="558">
                  <c:v>9.3000000000000416</c:v>
                </c:pt>
                <c:pt idx="559">
                  <c:v>9.3166666666667091</c:v>
                </c:pt>
                <c:pt idx="560">
                  <c:v>9.3333333333333766</c:v>
                </c:pt>
                <c:pt idx="561">
                  <c:v>9.3500000000000441</c:v>
                </c:pt>
                <c:pt idx="562">
                  <c:v>9.3666666666667115</c:v>
                </c:pt>
                <c:pt idx="563">
                  <c:v>9.383333333333379</c:v>
                </c:pt>
                <c:pt idx="564">
                  <c:v>9.4000000000000465</c:v>
                </c:pt>
                <c:pt idx="565">
                  <c:v>9.416666666666714</c:v>
                </c:pt>
                <c:pt idx="566">
                  <c:v>9.4333333333333815</c:v>
                </c:pt>
                <c:pt idx="567">
                  <c:v>9.450000000000049</c:v>
                </c:pt>
                <c:pt idx="568">
                  <c:v>9.4666666666667165</c:v>
                </c:pt>
                <c:pt idx="569">
                  <c:v>9.483333333333384</c:v>
                </c:pt>
                <c:pt idx="570">
                  <c:v>9.5000000000000515</c:v>
                </c:pt>
                <c:pt idx="571">
                  <c:v>9.516666666666719</c:v>
                </c:pt>
                <c:pt idx="572">
                  <c:v>9.5333333333333865</c:v>
                </c:pt>
                <c:pt idx="573">
                  <c:v>9.550000000000054</c:v>
                </c:pt>
                <c:pt idx="574">
                  <c:v>9.5666666666667215</c:v>
                </c:pt>
                <c:pt idx="575">
                  <c:v>9.583333333333389</c:v>
                </c:pt>
                <c:pt idx="576">
                  <c:v>9.6000000000000565</c:v>
                </c:pt>
                <c:pt idx="577">
                  <c:v>9.616666666666724</c:v>
                </c:pt>
                <c:pt idx="578">
                  <c:v>9.6333333333333915</c:v>
                </c:pt>
                <c:pt idx="579">
                  <c:v>9.650000000000059</c:v>
                </c:pt>
                <c:pt idx="580">
                  <c:v>9.6666666666667265</c:v>
                </c:pt>
                <c:pt idx="581">
                  <c:v>9.683333333333394</c:v>
                </c:pt>
                <c:pt idx="582">
                  <c:v>9.7000000000000615</c:v>
                </c:pt>
                <c:pt idx="583">
                  <c:v>9.716666666666729</c:v>
                </c:pt>
                <c:pt idx="584">
                  <c:v>9.7333333333333965</c:v>
                </c:pt>
                <c:pt idx="585">
                  <c:v>9.7500000000000639</c:v>
                </c:pt>
                <c:pt idx="586">
                  <c:v>9.7666666666667314</c:v>
                </c:pt>
                <c:pt idx="587">
                  <c:v>9.7833333333333989</c:v>
                </c:pt>
                <c:pt idx="588">
                  <c:v>9.8000000000000664</c:v>
                </c:pt>
                <c:pt idx="589">
                  <c:v>9.8166666666667339</c:v>
                </c:pt>
                <c:pt idx="590">
                  <c:v>9.8333333333334014</c:v>
                </c:pt>
                <c:pt idx="591">
                  <c:v>9.8500000000000689</c:v>
                </c:pt>
                <c:pt idx="592">
                  <c:v>9.8666666666667364</c:v>
                </c:pt>
                <c:pt idx="593">
                  <c:v>9.8833333333334039</c:v>
                </c:pt>
                <c:pt idx="594">
                  <c:v>9.9000000000000714</c:v>
                </c:pt>
                <c:pt idx="595">
                  <c:v>9.9166666666667389</c:v>
                </c:pt>
                <c:pt idx="596">
                  <c:v>9.9333333333334064</c:v>
                </c:pt>
                <c:pt idx="597">
                  <c:v>9.9500000000000739</c:v>
                </c:pt>
                <c:pt idx="598">
                  <c:v>9.9666666666667414</c:v>
                </c:pt>
                <c:pt idx="599">
                  <c:v>9.9833333333334089</c:v>
                </c:pt>
                <c:pt idx="600">
                  <c:v>10.000000000000076</c:v>
                </c:pt>
                <c:pt idx="601">
                  <c:v>10.016666666666744</c:v>
                </c:pt>
                <c:pt idx="602">
                  <c:v>10.033333333333411</c:v>
                </c:pt>
                <c:pt idx="603">
                  <c:v>10.050000000000079</c:v>
                </c:pt>
                <c:pt idx="604">
                  <c:v>10.066666666666746</c:v>
                </c:pt>
                <c:pt idx="605">
                  <c:v>10.083333333333414</c:v>
                </c:pt>
                <c:pt idx="606">
                  <c:v>10.100000000000081</c:v>
                </c:pt>
                <c:pt idx="607">
                  <c:v>10.116666666666749</c:v>
                </c:pt>
                <c:pt idx="608">
                  <c:v>10.133333333333416</c:v>
                </c:pt>
                <c:pt idx="609">
                  <c:v>10.150000000000084</c:v>
                </c:pt>
                <c:pt idx="610">
                  <c:v>10.166666666666751</c:v>
                </c:pt>
                <c:pt idx="611">
                  <c:v>10.183333333333419</c:v>
                </c:pt>
                <c:pt idx="612">
                  <c:v>10.200000000000086</c:v>
                </c:pt>
                <c:pt idx="613">
                  <c:v>10.216666666666754</c:v>
                </c:pt>
                <c:pt idx="614">
                  <c:v>10.233333333333421</c:v>
                </c:pt>
                <c:pt idx="615">
                  <c:v>10.250000000000089</c:v>
                </c:pt>
                <c:pt idx="616">
                  <c:v>10.266666666666756</c:v>
                </c:pt>
                <c:pt idx="617">
                  <c:v>10.283333333333424</c:v>
                </c:pt>
                <c:pt idx="618">
                  <c:v>10.300000000000091</c:v>
                </c:pt>
                <c:pt idx="619">
                  <c:v>10.316666666666759</c:v>
                </c:pt>
                <c:pt idx="620">
                  <c:v>10.333333333333426</c:v>
                </c:pt>
                <c:pt idx="621">
                  <c:v>10.350000000000094</c:v>
                </c:pt>
                <c:pt idx="622">
                  <c:v>10.366666666666761</c:v>
                </c:pt>
                <c:pt idx="623">
                  <c:v>10.383333333333429</c:v>
                </c:pt>
                <c:pt idx="624">
                  <c:v>10.400000000000096</c:v>
                </c:pt>
                <c:pt idx="625">
                  <c:v>10.416666666666764</c:v>
                </c:pt>
                <c:pt idx="626">
                  <c:v>10.433333333333431</c:v>
                </c:pt>
                <c:pt idx="627">
                  <c:v>10.450000000000099</c:v>
                </c:pt>
                <c:pt idx="628">
                  <c:v>10.466666666666766</c:v>
                </c:pt>
                <c:pt idx="629">
                  <c:v>10.483333333333434</c:v>
                </c:pt>
                <c:pt idx="630">
                  <c:v>10.500000000000101</c:v>
                </c:pt>
                <c:pt idx="631">
                  <c:v>10.516666666666769</c:v>
                </c:pt>
                <c:pt idx="632">
                  <c:v>10.533333333333436</c:v>
                </c:pt>
                <c:pt idx="633">
                  <c:v>10.550000000000104</c:v>
                </c:pt>
                <c:pt idx="634">
                  <c:v>10.566666666666771</c:v>
                </c:pt>
                <c:pt idx="635">
                  <c:v>10.583333333333439</c:v>
                </c:pt>
                <c:pt idx="636">
                  <c:v>10.600000000000106</c:v>
                </c:pt>
                <c:pt idx="637">
                  <c:v>10.616666666666774</c:v>
                </c:pt>
                <c:pt idx="638">
                  <c:v>10.633333333333441</c:v>
                </c:pt>
                <c:pt idx="639">
                  <c:v>10.650000000000109</c:v>
                </c:pt>
                <c:pt idx="640">
                  <c:v>10.666666666666776</c:v>
                </c:pt>
                <c:pt idx="641">
                  <c:v>10.683333333333444</c:v>
                </c:pt>
                <c:pt idx="642">
                  <c:v>10.700000000000111</c:v>
                </c:pt>
                <c:pt idx="643">
                  <c:v>10.716666666666779</c:v>
                </c:pt>
                <c:pt idx="644">
                  <c:v>10.733333333333446</c:v>
                </c:pt>
                <c:pt idx="645">
                  <c:v>10.750000000000114</c:v>
                </c:pt>
                <c:pt idx="646">
                  <c:v>10.766666666666781</c:v>
                </c:pt>
                <c:pt idx="647">
                  <c:v>10.783333333333449</c:v>
                </c:pt>
                <c:pt idx="648">
                  <c:v>10.800000000000116</c:v>
                </c:pt>
                <c:pt idx="649">
                  <c:v>10.816666666666784</c:v>
                </c:pt>
                <c:pt idx="650">
                  <c:v>10.833333333333451</c:v>
                </c:pt>
                <c:pt idx="651">
                  <c:v>10.850000000000119</c:v>
                </c:pt>
                <c:pt idx="652">
                  <c:v>10.866666666666786</c:v>
                </c:pt>
                <c:pt idx="653">
                  <c:v>10.883333333333454</c:v>
                </c:pt>
                <c:pt idx="654">
                  <c:v>10.900000000000121</c:v>
                </c:pt>
                <c:pt idx="655">
                  <c:v>10.916666666666789</c:v>
                </c:pt>
                <c:pt idx="656">
                  <c:v>10.933333333333456</c:v>
                </c:pt>
                <c:pt idx="657">
                  <c:v>10.950000000000124</c:v>
                </c:pt>
                <c:pt idx="658">
                  <c:v>10.966666666666791</c:v>
                </c:pt>
                <c:pt idx="659">
                  <c:v>10.983333333333459</c:v>
                </c:pt>
                <c:pt idx="660">
                  <c:v>11.000000000000126</c:v>
                </c:pt>
                <c:pt idx="661">
                  <c:v>11.016666666666794</c:v>
                </c:pt>
                <c:pt idx="662">
                  <c:v>11.033333333333461</c:v>
                </c:pt>
                <c:pt idx="663">
                  <c:v>11.050000000000129</c:v>
                </c:pt>
                <c:pt idx="664">
                  <c:v>11.066666666666796</c:v>
                </c:pt>
                <c:pt idx="665">
                  <c:v>11.083333333333464</c:v>
                </c:pt>
                <c:pt idx="666">
                  <c:v>11.100000000000131</c:v>
                </c:pt>
                <c:pt idx="667">
                  <c:v>11.116666666666799</c:v>
                </c:pt>
                <c:pt idx="668">
                  <c:v>11.133333333333466</c:v>
                </c:pt>
                <c:pt idx="669">
                  <c:v>11.150000000000134</c:v>
                </c:pt>
                <c:pt idx="670">
                  <c:v>11.166666666666801</c:v>
                </c:pt>
                <c:pt idx="671">
                  <c:v>11.183333333333469</c:v>
                </c:pt>
                <c:pt idx="672">
                  <c:v>11.200000000000136</c:v>
                </c:pt>
                <c:pt idx="673">
                  <c:v>11.216666666666804</c:v>
                </c:pt>
                <c:pt idx="674">
                  <c:v>11.233333333333471</c:v>
                </c:pt>
                <c:pt idx="675">
                  <c:v>11.250000000000139</c:v>
                </c:pt>
                <c:pt idx="676">
                  <c:v>11.266666666666806</c:v>
                </c:pt>
                <c:pt idx="677">
                  <c:v>11.283333333333474</c:v>
                </c:pt>
                <c:pt idx="678">
                  <c:v>11.300000000000141</c:v>
                </c:pt>
                <c:pt idx="679">
                  <c:v>11.316666666666809</c:v>
                </c:pt>
                <c:pt idx="680">
                  <c:v>11.333333333333476</c:v>
                </c:pt>
                <c:pt idx="681">
                  <c:v>11.350000000000144</c:v>
                </c:pt>
                <c:pt idx="682">
                  <c:v>11.366666666666811</c:v>
                </c:pt>
                <c:pt idx="683">
                  <c:v>11.383333333333479</c:v>
                </c:pt>
                <c:pt idx="684">
                  <c:v>11.400000000000146</c:v>
                </c:pt>
                <c:pt idx="685">
                  <c:v>11.416666666666814</c:v>
                </c:pt>
                <c:pt idx="686">
                  <c:v>11.433333333333481</c:v>
                </c:pt>
                <c:pt idx="687">
                  <c:v>11.450000000000149</c:v>
                </c:pt>
                <c:pt idx="688">
                  <c:v>11.466666666666816</c:v>
                </c:pt>
                <c:pt idx="689">
                  <c:v>11.483333333333483</c:v>
                </c:pt>
                <c:pt idx="690">
                  <c:v>11.500000000000151</c:v>
                </c:pt>
                <c:pt idx="691">
                  <c:v>11.516666666666818</c:v>
                </c:pt>
                <c:pt idx="692">
                  <c:v>11.533333333333486</c:v>
                </c:pt>
                <c:pt idx="693">
                  <c:v>11.550000000000153</c:v>
                </c:pt>
                <c:pt idx="694">
                  <c:v>11.566666666666821</c:v>
                </c:pt>
                <c:pt idx="695">
                  <c:v>11.583333333333488</c:v>
                </c:pt>
                <c:pt idx="696">
                  <c:v>11.600000000000156</c:v>
                </c:pt>
                <c:pt idx="697">
                  <c:v>11.616666666666823</c:v>
                </c:pt>
                <c:pt idx="698">
                  <c:v>11.633333333333491</c:v>
                </c:pt>
                <c:pt idx="699">
                  <c:v>11.650000000000158</c:v>
                </c:pt>
                <c:pt idx="700">
                  <c:v>11.666666666666826</c:v>
                </c:pt>
                <c:pt idx="701">
                  <c:v>11.683333333333493</c:v>
                </c:pt>
                <c:pt idx="702">
                  <c:v>11.700000000000161</c:v>
                </c:pt>
                <c:pt idx="703">
                  <c:v>11.716666666666828</c:v>
                </c:pt>
                <c:pt idx="704">
                  <c:v>11.733333333333496</c:v>
                </c:pt>
                <c:pt idx="705">
                  <c:v>11.750000000000163</c:v>
                </c:pt>
                <c:pt idx="706">
                  <c:v>11.766666666666831</c:v>
                </c:pt>
                <c:pt idx="707">
                  <c:v>11.783333333333498</c:v>
                </c:pt>
                <c:pt idx="708">
                  <c:v>11.800000000000166</c:v>
                </c:pt>
                <c:pt idx="709">
                  <c:v>11.816666666666833</c:v>
                </c:pt>
                <c:pt idx="710">
                  <c:v>11.833333333333501</c:v>
                </c:pt>
                <c:pt idx="711">
                  <c:v>11.850000000000168</c:v>
                </c:pt>
                <c:pt idx="712">
                  <c:v>11.866666666666836</c:v>
                </c:pt>
                <c:pt idx="713">
                  <c:v>11.883333333333503</c:v>
                </c:pt>
                <c:pt idx="714">
                  <c:v>11.900000000000171</c:v>
                </c:pt>
                <c:pt idx="715">
                  <c:v>11.916666666666838</c:v>
                </c:pt>
                <c:pt idx="716">
                  <c:v>11.933333333333506</c:v>
                </c:pt>
                <c:pt idx="717">
                  <c:v>11.950000000000173</c:v>
                </c:pt>
                <c:pt idx="718">
                  <c:v>11.966666666666841</c:v>
                </c:pt>
                <c:pt idx="719">
                  <c:v>11.983333333333508</c:v>
                </c:pt>
                <c:pt idx="720">
                  <c:v>12.000000000000176</c:v>
                </c:pt>
                <c:pt idx="721">
                  <c:v>12.016666666666843</c:v>
                </c:pt>
                <c:pt idx="722">
                  <c:v>12.033333333333511</c:v>
                </c:pt>
                <c:pt idx="723">
                  <c:v>12.050000000000178</c:v>
                </c:pt>
                <c:pt idx="724">
                  <c:v>12.066666666666846</c:v>
                </c:pt>
                <c:pt idx="725">
                  <c:v>12.083333333333513</c:v>
                </c:pt>
                <c:pt idx="726">
                  <c:v>12.100000000000181</c:v>
                </c:pt>
                <c:pt idx="727">
                  <c:v>12.116666666666848</c:v>
                </c:pt>
                <c:pt idx="728">
                  <c:v>12.133333333333516</c:v>
                </c:pt>
                <c:pt idx="729">
                  <c:v>12.150000000000183</c:v>
                </c:pt>
                <c:pt idx="730">
                  <c:v>12.166666666666851</c:v>
                </c:pt>
                <c:pt idx="731">
                  <c:v>12.183333333333518</c:v>
                </c:pt>
                <c:pt idx="732">
                  <c:v>12.200000000000186</c:v>
                </c:pt>
                <c:pt idx="733">
                  <c:v>12.216666666666853</c:v>
                </c:pt>
                <c:pt idx="734">
                  <c:v>12.233333333333521</c:v>
                </c:pt>
                <c:pt idx="735">
                  <c:v>12.250000000000188</c:v>
                </c:pt>
                <c:pt idx="736">
                  <c:v>12.266666666666856</c:v>
                </c:pt>
                <c:pt idx="737">
                  <c:v>12.283333333333523</c:v>
                </c:pt>
                <c:pt idx="738">
                  <c:v>12.300000000000191</c:v>
                </c:pt>
                <c:pt idx="739">
                  <c:v>12.316666666666858</c:v>
                </c:pt>
                <c:pt idx="740">
                  <c:v>12.333333333333526</c:v>
                </c:pt>
                <c:pt idx="741">
                  <c:v>12.350000000000193</c:v>
                </c:pt>
                <c:pt idx="742">
                  <c:v>12.366666666666861</c:v>
                </c:pt>
                <c:pt idx="743">
                  <c:v>12.383333333333528</c:v>
                </c:pt>
                <c:pt idx="744">
                  <c:v>12.400000000000196</c:v>
                </c:pt>
                <c:pt idx="745">
                  <c:v>12.416666666666863</c:v>
                </c:pt>
                <c:pt idx="746">
                  <c:v>12.433333333333531</c:v>
                </c:pt>
                <c:pt idx="747">
                  <c:v>12.450000000000198</c:v>
                </c:pt>
                <c:pt idx="748">
                  <c:v>12.466666666666866</c:v>
                </c:pt>
                <c:pt idx="749">
                  <c:v>12.483333333333533</c:v>
                </c:pt>
                <c:pt idx="750">
                  <c:v>12.500000000000201</c:v>
                </c:pt>
                <c:pt idx="751">
                  <c:v>12.516666666666868</c:v>
                </c:pt>
                <c:pt idx="752">
                  <c:v>12.533333333333536</c:v>
                </c:pt>
                <c:pt idx="753">
                  <c:v>12.550000000000203</c:v>
                </c:pt>
                <c:pt idx="754">
                  <c:v>12.566666666666871</c:v>
                </c:pt>
                <c:pt idx="755">
                  <c:v>12.583333333333538</c:v>
                </c:pt>
                <c:pt idx="756">
                  <c:v>12.600000000000206</c:v>
                </c:pt>
                <c:pt idx="757">
                  <c:v>12.616666666666873</c:v>
                </c:pt>
                <c:pt idx="758">
                  <c:v>12.633333333333541</c:v>
                </c:pt>
                <c:pt idx="759">
                  <c:v>12.650000000000208</c:v>
                </c:pt>
                <c:pt idx="760">
                  <c:v>12.666666666666876</c:v>
                </c:pt>
                <c:pt idx="761">
                  <c:v>12.683333333333543</c:v>
                </c:pt>
                <c:pt idx="762">
                  <c:v>12.700000000000211</c:v>
                </c:pt>
                <c:pt idx="763">
                  <c:v>12.716666666666878</c:v>
                </c:pt>
                <c:pt idx="764">
                  <c:v>12.733333333333546</c:v>
                </c:pt>
                <c:pt idx="765">
                  <c:v>12.750000000000213</c:v>
                </c:pt>
                <c:pt idx="766">
                  <c:v>12.766666666666881</c:v>
                </c:pt>
                <c:pt idx="767">
                  <c:v>12.783333333333548</c:v>
                </c:pt>
                <c:pt idx="768">
                  <c:v>12.800000000000216</c:v>
                </c:pt>
                <c:pt idx="769">
                  <c:v>12.816666666666883</c:v>
                </c:pt>
                <c:pt idx="770">
                  <c:v>12.833333333333551</c:v>
                </c:pt>
                <c:pt idx="771">
                  <c:v>12.850000000000218</c:v>
                </c:pt>
                <c:pt idx="772">
                  <c:v>12.866666666666886</c:v>
                </c:pt>
                <c:pt idx="773">
                  <c:v>12.883333333333553</c:v>
                </c:pt>
                <c:pt idx="774">
                  <c:v>12.900000000000221</c:v>
                </c:pt>
                <c:pt idx="775">
                  <c:v>12.916666666666888</c:v>
                </c:pt>
                <c:pt idx="776">
                  <c:v>12.933333333333556</c:v>
                </c:pt>
                <c:pt idx="777">
                  <c:v>12.950000000000223</c:v>
                </c:pt>
                <c:pt idx="778">
                  <c:v>12.966666666666891</c:v>
                </c:pt>
                <c:pt idx="779">
                  <c:v>12.983333333333558</c:v>
                </c:pt>
                <c:pt idx="780">
                  <c:v>13.000000000000226</c:v>
                </c:pt>
                <c:pt idx="781">
                  <c:v>13.016666666666893</c:v>
                </c:pt>
                <c:pt idx="782">
                  <c:v>13.033333333333561</c:v>
                </c:pt>
                <c:pt idx="783">
                  <c:v>13.050000000000228</c:v>
                </c:pt>
                <c:pt idx="784">
                  <c:v>13.066666666666896</c:v>
                </c:pt>
                <c:pt idx="785">
                  <c:v>13.083333333333563</c:v>
                </c:pt>
                <c:pt idx="786">
                  <c:v>13.100000000000231</c:v>
                </c:pt>
                <c:pt idx="787">
                  <c:v>13.116666666666898</c:v>
                </c:pt>
                <c:pt idx="788">
                  <c:v>13.133333333333566</c:v>
                </c:pt>
                <c:pt idx="789">
                  <c:v>13.150000000000233</c:v>
                </c:pt>
                <c:pt idx="790">
                  <c:v>13.166666666666901</c:v>
                </c:pt>
                <c:pt idx="791">
                  <c:v>13.183333333333568</c:v>
                </c:pt>
                <c:pt idx="792">
                  <c:v>13.200000000000236</c:v>
                </c:pt>
                <c:pt idx="793">
                  <c:v>13.216666666666903</c:v>
                </c:pt>
                <c:pt idx="794">
                  <c:v>13.233333333333571</c:v>
                </c:pt>
                <c:pt idx="795">
                  <c:v>13.250000000000238</c:v>
                </c:pt>
                <c:pt idx="796">
                  <c:v>13.266666666666906</c:v>
                </c:pt>
                <c:pt idx="797">
                  <c:v>13.283333333333573</c:v>
                </c:pt>
                <c:pt idx="798">
                  <c:v>13.300000000000241</c:v>
                </c:pt>
                <c:pt idx="799">
                  <c:v>13.316666666666908</c:v>
                </c:pt>
                <c:pt idx="800">
                  <c:v>13.333333333333576</c:v>
                </c:pt>
                <c:pt idx="801">
                  <c:v>13.350000000000243</c:v>
                </c:pt>
                <c:pt idx="802">
                  <c:v>13.366666666666911</c:v>
                </c:pt>
                <c:pt idx="803">
                  <c:v>13.383333333333578</c:v>
                </c:pt>
                <c:pt idx="804">
                  <c:v>13.400000000000245</c:v>
                </c:pt>
                <c:pt idx="805">
                  <c:v>13.416666666666913</c:v>
                </c:pt>
                <c:pt idx="806">
                  <c:v>13.43333333333358</c:v>
                </c:pt>
                <c:pt idx="807">
                  <c:v>13.450000000000248</c:v>
                </c:pt>
                <c:pt idx="808">
                  <c:v>13.466666666666915</c:v>
                </c:pt>
                <c:pt idx="809">
                  <c:v>13.483333333333583</c:v>
                </c:pt>
                <c:pt idx="810">
                  <c:v>13.50000000000025</c:v>
                </c:pt>
                <c:pt idx="811">
                  <c:v>13.516666666666918</c:v>
                </c:pt>
                <c:pt idx="812">
                  <c:v>13.533333333333585</c:v>
                </c:pt>
                <c:pt idx="813">
                  <c:v>13.550000000000253</c:v>
                </c:pt>
                <c:pt idx="814">
                  <c:v>13.56666666666692</c:v>
                </c:pt>
                <c:pt idx="815">
                  <c:v>13.583333333333588</c:v>
                </c:pt>
                <c:pt idx="816">
                  <c:v>13.600000000000255</c:v>
                </c:pt>
                <c:pt idx="817">
                  <c:v>13.616666666666923</c:v>
                </c:pt>
                <c:pt idx="818">
                  <c:v>13.63333333333359</c:v>
                </c:pt>
                <c:pt idx="819">
                  <c:v>13.650000000000258</c:v>
                </c:pt>
                <c:pt idx="820">
                  <c:v>13.666666666666925</c:v>
                </c:pt>
                <c:pt idx="821">
                  <c:v>13.683333333333593</c:v>
                </c:pt>
                <c:pt idx="822">
                  <c:v>13.70000000000026</c:v>
                </c:pt>
                <c:pt idx="823">
                  <c:v>13.716666666666928</c:v>
                </c:pt>
                <c:pt idx="824">
                  <c:v>13.733333333333595</c:v>
                </c:pt>
                <c:pt idx="825">
                  <c:v>13.750000000000263</c:v>
                </c:pt>
                <c:pt idx="826">
                  <c:v>13.76666666666693</c:v>
                </c:pt>
                <c:pt idx="827">
                  <c:v>13.783333333333598</c:v>
                </c:pt>
                <c:pt idx="828">
                  <c:v>13.800000000000265</c:v>
                </c:pt>
                <c:pt idx="829">
                  <c:v>13.816666666666933</c:v>
                </c:pt>
                <c:pt idx="830">
                  <c:v>13.8333333333336</c:v>
                </c:pt>
                <c:pt idx="831">
                  <c:v>13.850000000000268</c:v>
                </c:pt>
                <c:pt idx="832">
                  <c:v>13.866666666666935</c:v>
                </c:pt>
                <c:pt idx="833">
                  <c:v>13.883333333333603</c:v>
                </c:pt>
                <c:pt idx="834">
                  <c:v>13.90000000000027</c:v>
                </c:pt>
                <c:pt idx="835">
                  <c:v>13.916666666666938</c:v>
                </c:pt>
                <c:pt idx="836">
                  <c:v>13.933333333333605</c:v>
                </c:pt>
                <c:pt idx="837">
                  <c:v>13.950000000000273</c:v>
                </c:pt>
                <c:pt idx="838">
                  <c:v>13.96666666666694</c:v>
                </c:pt>
                <c:pt idx="839">
                  <c:v>13.983333333333608</c:v>
                </c:pt>
                <c:pt idx="840">
                  <c:v>14.000000000000275</c:v>
                </c:pt>
                <c:pt idx="841">
                  <c:v>14.016666666666943</c:v>
                </c:pt>
                <c:pt idx="842">
                  <c:v>14.03333333333361</c:v>
                </c:pt>
                <c:pt idx="843">
                  <c:v>14.050000000000278</c:v>
                </c:pt>
                <c:pt idx="844">
                  <c:v>14.066666666666945</c:v>
                </c:pt>
                <c:pt idx="845">
                  <c:v>14.083333333333613</c:v>
                </c:pt>
                <c:pt idx="846">
                  <c:v>14.10000000000028</c:v>
                </c:pt>
                <c:pt idx="847">
                  <c:v>14.116666666666948</c:v>
                </c:pt>
                <c:pt idx="848">
                  <c:v>14.133333333333615</c:v>
                </c:pt>
                <c:pt idx="849">
                  <c:v>14.150000000000283</c:v>
                </c:pt>
                <c:pt idx="850">
                  <c:v>14.16666666666695</c:v>
                </c:pt>
                <c:pt idx="851">
                  <c:v>14.183333333333618</c:v>
                </c:pt>
                <c:pt idx="852">
                  <c:v>14.200000000000285</c:v>
                </c:pt>
                <c:pt idx="853">
                  <c:v>14.216666666666953</c:v>
                </c:pt>
                <c:pt idx="854">
                  <c:v>14.23333333333362</c:v>
                </c:pt>
                <c:pt idx="855">
                  <c:v>14.250000000000288</c:v>
                </c:pt>
                <c:pt idx="856">
                  <c:v>14.266666666666955</c:v>
                </c:pt>
                <c:pt idx="857">
                  <c:v>14.283333333333623</c:v>
                </c:pt>
                <c:pt idx="858">
                  <c:v>14.30000000000029</c:v>
                </c:pt>
                <c:pt idx="859">
                  <c:v>14.316666666666958</c:v>
                </c:pt>
                <c:pt idx="860">
                  <c:v>14.333333333333625</c:v>
                </c:pt>
                <c:pt idx="861">
                  <c:v>14.350000000000293</c:v>
                </c:pt>
                <c:pt idx="862">
                  <c:v>14.36666666666696</c:v>
                </c:pt>
                <c:pt idx="863">
                  <c:v>14.383333333333628</c:v>
                </c:pt>
                <c:pt idx="864">
                  <c:v>14.400000000000295</c:v>
                </c:pt>
                <c:pt idx="865">
                  <c:v>14.416666666666963</c:v>
                </c:pt>
                <c:pt idx="866">
                  <c:v>14.43333333333363</c:v>
                </c:pt>
                <c:pt idx="867">
                  <c:v>14.450000000000298</c:v>
                </c:pt>
                <c:pt idx="868">
                  <c:v>14.466666666666965</c:v>
                </c:pt>
                <c:pt idx="869">
                  <c:v>14.483333333333633</c:v>
                </c:pt>
                <c:pt idx="870">
                  <c:v>14.5000000000003</c:v>
                </c:pt>
                <c:pt idx="871">
                  <c:v>14.516666666666968</c:v>
                </c:pt>
                <c:pt idx="872">
                  <c:v>14.533333333333635</c:v>
                </c:pt>
                <c:pt idx="873">
                  <c:v>14.550000000000303</c:v>
                </c:pt>
                <c:pt idx="874">
                  <c:v>14.56666666666697</c:v>
                </c:pt>
                <c:pt idx="875">
                  <c:v>14.583333333333638</c:v>
                </c:pt>
                <c:pt idx="876">
                  <c:v>14.600000000000305</c:v>
                </c:pt>
                <c:pt idx="877">
                  <c:v>14.616666666666973</c:v>
                </c:pt>
                <c:pt idx="878">
                  <c:v>14.63333333333364</c:v>
                </c:pt>
                <c:pt idx="879">
                  <c:v>14.650000000000308</c:v>
                </c:pt>
                <c:pt idx="880">
                  <c:v>14.666666666666975</c:v>
                </c:pt>
                <c:pt idx="881">
                  <c:v>14.683333333333643</c:v>
                </c:pt>
                <c:pt idx="882">
                  <c:v>14.70000000000031</c:v>
                </c:pt>
                <c:pt idx="883">
                  <c:v>14.716666666666978</c:v>
                </c:pt>
                <c:pt idx="884">
                  <c:v>14.733333333333645</c:v>
                </c:pt>
                <c:pt idx="885">
                  <c:v>14.750000000000313</c:v>
                </c:pt>
                <c:pt idx="886">
                  <c:v>14.76666666666698</c:v>
                </c:pt>
                <c:pt idx="887">
                  <c:v>14.783333333333648</c:v>
                </c:pt>
                <c:pt idx="888">
                  <c:v>14.800000000000315</c:v>
                </c:pt>
                <c:pt idx="889">
                  <c:v>14.816666666666983</c:v>
                </c:pt>
                <c:pt idx="890">
                  <c:v>14.83333333333365</c:v>
                </c:pt>
                <c:pt idx="891">
                  <c:v>14.850000000000318</c:v>
                </c:pt>
                <c:pt idx="892">
                  <c:v>14.866666666666985</c:v>
                </c:pt>
                <c:pt idx="893">
                  <c:v>14.883333333333653</c:v>
                </c:pt>
                <c:pt idx="894">
                  <c:v>14.90000000000032</c:v>
                </c:pt>
                <c:pt idx="895">
                  <c:v>14.916666666666988</c:v>
                </c:pt>
                <c:pt idx="896">
                  <c:v>14.933333333333655</c:v>
                </c:pt>
                <c:pt idx="897">
                  <c:v>14.950000000000323</c:v>
                </c:pt>
                <c:pt idx="898">
                  <c:v>14.96666666666699</c:v>
                </c:pt>
                <c:pt idx="899">
                  <c:v>14.983333333333658</c:v>
                </c:pt>
                <c:pt idx="900">
                  <c:v>15.000000000000325</c:v>
                </c:pt>
                <c:pt idx="901">
                  <c:v>15.016666666666993</c:v>
                </c:pt>
                <c:pt idx="902">
                  <c:v>15.03333333333366</c:v>
                </c:pt>
                <c:pt idx="903">
                  <c:v>15.050000000000328</c:v>
                </c:pt>
                <c:pt idx="904">
                  <c:v>15.066666666666995</c:v>
                </c:pt>
                <c:pt idx="905">
                  <c:v>15.083333333333663</c:v>
                </c:pt>
                <c:pt idx="906">
                  <c:v>15.10000000000033</c:v>
                </c:pt>
                <c:pt idx="907">
                  <c:v>15.116666666666998</c:v>
                </c:pt>
                <c:pt idx="908">
                  <c:v>15.133333333333665</c:v>
                </c:pt>
                <c:pt idx="909">
                  <c:v>15.150000000000333</c:v>
                </c:pt>
                <c:pt idx="910">
                  <c:v>15.166666666667</c:v>
                </c:pt>
                <c:pt idx="911">
                  <c:v>15.183333333333668</c:v>
                </c:pt>
                <c:pt idx="912">
                  <c:v>15.200000000000335</c:v>
                </c:pt>
                <c:pt idx="913">
                  <c:v>15.216666666667003</c:v>
                </c:pt>
                <c:pt idx="914">
                  <c:v>15.23333333333367</c:v>
                </c:pt>
                <c:pt idx="915">
                  <c:v>15.250000000000338</c:v>
                </c:pt>
                <c:pt idx="916">
                  <c:v>15.266666666667005</c:v>
                </c:pt>
                <c:pt idx="917">
                  <c:v>15.283333333333672</c:v>
                </c:pt>
                <c:pt idx="918">
                  <c:v>15.30000000000034</c:v>
                </c:pt>
                <c:pt idx="919">
                  <c:v>15.316666666667007</c:v>
                </c:pt>
                <c:pt idx="920">
                  <c:v>15.333333333333675</c:v>
                </c:pt>
                <c:pt idx="921">
                  <c:v>15.350000000000342</c:v>
                </c:pt>
                <c:pt idx="922">
                  <c:v>15.36666666666701</c:v>
                </c:pt>
                <c:pt idx="923">
                  <c:v>15.383333333333677</c:v>
                </c:pt>
                <c:pt idx="924">
                  <c:v>15.400000000000345</c:v>
                </c:pt>
                <c:pt idx="925">
                  <c:v>15.416666666667012</c:v>
                </c:pt>
                <c:pt idx="926">
                  <c:v>15.43333333333368</c:v>
                </c:pt>
                <c:pt idx="927">
                  <c:v>15.450000000000347</c:v>
                </c:pt>
                <c:pt idx="928">
                  <c:v>15.466666666667015</c:v>
                </c:pt>
                <c:pt idx="929">
                  <c:v>15.483333333333682</c:v>
                </c:pt>
                <c:pt idx="930">
                  <c:v>15.50000000000035</c:v>
                </c:pt>
                <c:pt idx="931">
                  <c:v>15.516666666667017</c:v>
                </c:pt>
                <c:pt idx="932">
                  <c:v>15.533333333333685</c:v>
                </c:pt>
                <c:pt idx="933">
                  <c:v>15.550000000000352</c:v>
                </c:pt>
                <c:pt idx="934">
                  <c:v>15.56666666666702</c:v>
                </c:pt>
                <c:pt idx="935">
                  <c:v>15.583333333333687</c:v>
                </c:pt>
                <c:pt idx="936">
                  <c:v>15.600000000000355</c:v>
                </c:pt>
                <c:pt idx="937">
                  <c:v>15.616666666667022</c:v>
                </c:pt>
                <c:pt idx="938">
                  <c:v>15.63333333333369</c:v>
                </c:pt>
                <c:pt idx="939">
                  <c:v>15.650000000000357</c:v>
                </c:pt>
                <c:pt idx="940">
                  <c:v>15.666666666667025</c:v>
                </c:pt>
                <c:pt idx="941">
                  <c:v>15.683333333333692</c:v>
                </c:pt>
                <c:pt idx="942">
                  <c:v>15.70000000000036</c:v>
                </c:pt>
                <c:pt idx="943">
                  <c:v>15.716666666667027</c:v>
                </c:pt>
                <c:pt idx="944">
                  <c:v>15.733333333333695</c:v>
                </c:pt>
                <c:pt idx="945">
                  <c:v>15.750000000000362</c:v>
                </c:pt>
                <c:pt idx="946">
                  <c:v>15.76666666666703</c:v>
                </c:pt>
                <c:pt idx="947">
                  <c:v>15.783333333333697</c:v>
                </c:pt>
                <c:pt idx="948">
                  <c:v>15.800000000000365</c:v>
                </c:pt>
                <c:pt idx="949">
                  <c:v>15.816666666667032</c:v>
                </c:pt>
                <c:pt idx="950">
                  <c:v>15.8333333333337</c:v>
                </c:pt>
                <c:pt idx="951">
                  <c:v>15.850000000000367</c:v>
                </c:pt>
                <c:pt idx="952">
                  <c:v>15.866666666667035</c:v>
                </c:pt>
                <c:pt idx="953">
                  <c:v>15.883333333333702</c:v>
                </c:pt>
                <c:pt idx="954">
                  <c:v>15.90000000000037</c:v>
                </c:pt>
                <c:pt idx="955">
                  <c:v>15.916666666667037</c:v>
                </c:pt>
                <c:pt idx="956">
                  <c:v>15.933333333333705</c:v>
                </c:pt>
                <c:pt idx="957">
                  <c:v>15.950000000000372</c:v>
                </c:pt>
                <c:pt idx="958">
                  <c:v>15.96666666666704</c:v>
                </c:pt>
                <c:pt idx="959">
                  <c:v>15.983333333333707</c:v>
                </c:pt>
                <c:pt idx="960">
                  <c:v>16.000000000000373</c:v>
                </c:pt>
                <c:pt idx="961">
                  <c:v>16.016666666667039</c:v>
                </c:pt>
                <c:pt idx="962">
                  <c:v>16.033333333333704</c:v>
                </c:pt>
                <c:pt idx="963">
                  <c:v>16.05000000000037</c:v>
                </c:pt>
                <c:pt idx="964">
                  <c:v>16.066666666667036</c:v>
                </c:pt>
                <c:pt idx="965">
                  <c:v>16.083333333333702</c:v>
                </c:pt>
                <c:pt idx="966">
                  <c:v>16.100000000000367</c:v>
                </c:pt>
                <c:pt idx="967">
                  <c:v>16.116666666667033</c:v>
                </c:pt>
                <c:pt idx="968">
                  <c:v>16.133333333333699</c:v>
                </c:pt>
                <c:pt idx="969">
                  <c:v>16.150000000000365</c:v>
                </c:pt>
                <c:pt idx="970">
                  <c:v>16.16666666666703</c:v>
                </c:pt>
                <c:pt idx="971">
                  <c:v>16.183333333333696</c:v>
                </c:pt>
                <c:pt idx="972">
                  <c:v>16.200000000000362</c:v>
                </c:pt>
                <c:pt idx="973">
                  <c:v>16.216666666667027</c:v>
                </c:pt>
                <c:pt idx="974">
                  <c:v>16.233333333333693</c:v>
                </c:pt>
                <c:pt idx="975">
                  <c:v>16.250000000000359</c:v>
                </c:pt>
                <c:pt idx="976">
                  <c:v>16.266666666667025</c:v>
                </c:pt>
                <c:pt idx="977">
                  <c:v>16.28333333333369</c:v>
                </c:pt>
                <c:pt idx="978">
                  <c:v>16.300000000000356</c:v>
                </c:pt>
                <c:pt idx="979">
                  <c:v>16.316666666667022</c:v>
                </c:pt>
                <c:pt idx="980">
                  <c:v>16.333333333333687</c:v>
                </c:pt>
                <c:pt idx="981">
                  <c:v>16.350000000000353</c:v>
                </c:pt>
                <c:pt idx="982">
                  <c:v>16.366666666667019</c:v>
                </c:pt>
                <c:pt idx="983">
                  <c:v>16.383333333333685</c:v>
                </c:pt>
                <c:pt idx="984">
                  <c:v>16.40000000000035</c:v>
                </c:pt>
                <c:pt idx="985">
                  <c:v>16.416666666667016</c:v>
                </c:pt>
                <c:pt idx="986">
                  <c:v>16.433333333333682</c:v>
                </c:pt>
                <c:pt idx="987">
                  <c:v>16.450000000000347</c:v>
                </c:pt>
                <c:pt idx="988">
                  <c:v>16.466666666667013</c:v>
                </c:pt>
                <c:pt idx="989">
                  <c:v>16.483333333333679</c:v>
                </c:pt>
                <c:pt idx="990">
                  <c:v>16.500000000000345</c:v>
                </c:pt>
                <c:pt idx="991">
                  <c:v>16.51666666666701</c:v>
                </c:pt>
                <c:pt idx="992">
                  <c:v>16.533333333333676</c:v>
                </c:pt>
                <c:pt idx="993">
                  <c:v>16.550000000000342</c:v>
                </c:pt>
                <c:pt idx="994">
                  <c:v>16.566666666667007</c:v>
                </c:pt>
                <c:pt idx="995">
                  <c:v>16.583333333333673</c:v>
                </c:pt>
                <c:pt idx="996">
                  <c:v>16.600000000000339</c:v>
                </c:pt>
                <c:pt idx="997">
                  <c:v>16.616666666667005</c:v>
                </c:pt>
                <c:pt idx="998">
                  <c:v>16.63333333333367</c:v>
                </c:pt>
                <c:pt idx="999">
                  <c:v>16.650000000000336</c:v>
                </c:pt>
                <c:pt idx="1000">
                  <c:v>16.666666666667002</c:v>
                </c:pt>
                <c:pt idx="1001">
                  <c:v>16.683333333333668</c:v>
                </c:pt>
                <c:pt idx="1002">
                  <c:v>16.700000000000333</c:v>
                </c:pt>
                <c:pt idx="1003">
                  <c:v>16.716666666666999</c:v>
                </c:pt>
                <c:pt idx="1004">
                  <c:v>16.733333333333665</c:v>
                </c:pt>
                <c:pt idx="1005">
                  <c:v>16.75000000000033</c:v>
                </c:pt>
                <c:pt idx="1006">
                  <c:v>16.766666666666996</c:v>
                </c:pt>
                <c:pt idx="1007">
                  <c:v>16.783333333333662</c:v>
                </c:pt>
                <c:pt idx="1008">
                  <c:v>16.800000000000328</c:v>
                </c:pt>
                <c:pt idx="1009">
                  <c:v>16.816666666666993</c:v>
                </c:pt>
                <c:pt idx="1010">
                  <c:v>16.833333333333659</c:v>
                </c:pt>
                <c:pt idx="1011">
                  <c:v>16.850000000000325</c:v>
                </c:pt>
                <c:pt idx="1012">
                  <c:v>16.86666666666699</c:v>
                </c:pt>
                <c:pt idx="1013">
                  <c:v>16.883333333333656</c:v>
                </c:pt>
                <c:pt idx="1014">
                  <c:v>16.900000000000322</c:v>
                </c:pt>
                <c:pt idx="1015">
                  <c:v>16.916666666666988</c:v>
                </c:pt>
                <c:pt idx="1016">
                  <c:v>16.933333333333653</c:v>
                </c:pt>
                <c:pt idx="1017">
                  <c:v>16.950000000000319</c:v>
                </c:pt>
                <c:pt idx="1018">
                  <c:v>16.966666666666985</c:v>
                </c:pt>
                <c:pt idx="1019">
                  <c:v>16.98333333333365</c:v>
                </c:pt>
                <c:pt idx="1020">
                  <c:v>17.000000000000316</c:v>
                </c:pt>
                <c:pt idx="1021">
                  <c:v>17.016666666666982</c:v>
                </c:pt>
                <c:pt idx="1022">
                  <c:v>17.033333333333648</c:v>
                </c:pt>
                <c:pt idx="1023">
                  <c:v>17.050000000000313</c:v>
                </c:pt>
                <c:pt idx="1024">
                  <c:v>17.066666666666979</c:v>
                </c:pt>
                <c:pt idx="1025">
                  <c:v>17.083333333333645</c:v>
                </c:pt>
                <c:pt idx="1026">
                  <c:v>17.100000000000311</c:v>
                </c:pt>
                <c:pt idx="1027">
                  <c:v>17.116666666666976</c:v>
                </c:pt>
                <c:pt idx="1028">
                  <c:v>17.133333333333642</c:v>
                </c:pt>
                <c:pt idx="1029">
                  <c:v>17.150000000000308</c:v>
                </c:pt>
                <c:pt idx="1030">
                  <c:v>17.166666666666973</c:v>
                </c:pt>
                <c:pt idx="1031">
                  <c:v>17.183333333333639</c:v>
                </c:pt>
                <c:pt idx="1032">
                  <c:v>17.200000000000305</c:v>
                </c:pt>
                <c:pt idx="1033">
                  <c:v>17.216666666666971</c:v>
                </c:pt>
                <c:pt idx="1034">
                  <c:v>17.233333333333636</c:v>
                </c:pt>
                <c:pt idx="1035">
                  <c:v>17.250000000000302</c:v>
                </c:pt>
                <c:pt idx="1036">
                  <c:v>17.266666666666968</c:v>
                </c:pt>
                <c:pt idx="1037">
                  <c:v>17.283333333333633</c:v>
                </c:pt>
                <c:pt idx="1038">
                  <c:v>17.300000000000299</c:v>
                </c:pt>
                <c:pt idx="1039">
                  <c:v>17.316666666666965</c:v>
                </c:pt>
                <c:pt idx="1040">
                  <c:v>17.333333333333631</c:v>
                </c:pt>
                <c:pt idx="1041">
                  <c:v>17.350000000000296</c:v>
                </c:pt>
                <c:pt idx="1042">
                  <c:v>17.366666666666962</c:v>
                </c:pt>
                <c:pt idx="1043">
                  <c:v>17.383333333333628</c:v>
                </c:pt>
                <c:pt idx="1044">
                  <c:v>17.400000000000293</c:v>
                </c:pt>
                <c:pt idx="1045">
                  <c:v>17.416666666666959</c:v>
                </c:pt>
                <c:pt idx="1046">
                  <c:v>17.433333333333625</c:v>
                </c:pt>
                <c:pt idx="1047">
                  <c:v>17.450000000000291</c:v>
                </c:pt>
                <c:pt idx="1048">
                  <c:v>17.466666666666956</c:v>
                </c:pt>
                <c:pt idx="1049">
                  <c:v>17.483333333333622</c:v>
                </c:pt>
                <c:pt idx="1050">
                  <c:v>17.500000000000288</c:v>
                </c:pt>
                <c:pt idx="1051">
                  <c:v>17.516666666666953</c:v>
                </c:pt>
                <c:pt idx="1052">
                  <c:v>17.533333333333619</c:v>
                </c:pt>
                <c:pt idx="1053">
                  <c:v>17.550000000000285</c:v>
                </c:pt>
                <c:pt idx="1054">
                  <c:v>17.566666666666951</c:v>
                </c:pt>
                <c:pt idx="1055">
                  <c:v>17.583333333333616</c:v>
                </c:pt>
                <c:pt idx="1056">
                  <c:v>17.600000000000282</c:v>
                </c:pt>
                <c:pt idx="1057">
                  <c:v>17.616666666666948</c:v>
                </c:pt>
                <c:pt idx="1058">
                  <c:v>17.633333333333614</c:v>
                </c:pt>
                <c:pt idx="1059">
                  <c:v>17.650000000000279</c:v>
                </c:pt>
                <c:pt idx="1060">
                  <c:v>17.666666666666945</c:v>
                </c:pt>
                <c:pt idx="1061">
                  <c:v>17.683333333333611</c:v>
                </c:pt>
                <c:pt idx="1062">
                  <c:v>17.700000000000276</c:v>
                </c:pt>
                <c:pt idx="1063">
                  <c:v>17.716666666666942</c:v>
                </c:pt>
                <c:pt idx="1064">
                  <c:v>17.733333333333608</c:v>
                </c:pt>
                <c:pt idx="1065">
                  <c:v>17.750000000000274</c:v>
                </c:pt>
                <c:pt idx="1066">
                  <c:v>17.766666666666939</c:v>
                </c:pt>
                <c:pt idx="1067">
                  <c:v>17.783333333333605</c:v>
                </c:pt>
                <c:pt idx="1068">
                  <c:v>17.800000000000271</c:v>
                </c:pt>
                <c:pt idx="1069">
                  <c:v>17.816666666666936</c:v>
                </c:pt>
                <c:pt idx="1070">
                  <c:v>17.833333333333602</c:v>
                </c:pt>
                <c:pt idx="1071">
                  <c:v>17.850000000000268</c:v>
                </c:pt>
                <c:pt idx="1072">
                  <c:v>17.866666666666934</c:v>
                </c:pt>
                <c:pt idx="1073">
                  <c:v>17.883333333333599</c:v>
                </c:pt>
                <c:pt idx="1074">
                  <c:v>17.900000000000265</c:v>
                </c:pt>
                <c:pt idx="1075">
                  <c:v>17.916666666666931</c:v>
                </c:pt>
                <c:pt idx="1076">
                  <c:v>17.933333333333596</c:v>
                </c:pt>
                <c:pt idx="1077">
                  <c:v>17.950000000000262</c:v>
                </c:pt>
                <c:pt idx="1078">
                  <c:v>17.966666666666928</c:v>
                </c:pt>
                <c:pt idx="1079">
                  <c:v>17.983333333333594</c:v>
                </c:pt>
                <c:pt idx="1080">
                  <c:v>18.000000000000259</c:v>
                </c:pt>
                <c:pt idx="1081">
                  <c:v>18.016666666666925</c:v>
                </c:pt>
                <c:pt idx="1082">
                  <c:v>18.033333333333591</c:v>
                </c:pt>
                <c:pt idx="1083">
                  <c:v>18.050000000000257</c:v>
                </c:pt>
                <c:pt idx="1084">
                  <c:v>18.066666666666922</c:v>
                </c:pt>
                <c:pt idx="1085">
                  <c:v>18.083333333333588</c:v>
                </c:pt>
                <c:pt idx="1086">
                  <c:v>18.100000000000254</c:v>
                </c:pt>
                <c:pt idx="1087">
                  <c:v>18.116666666666919</c:v>
                </c:pt>
                <c:pt idx="1088">
                  <c:v>18.133333333333585</c:v>
                </c:pt>
                <c:pt idx="1089">
                  <c:v>18.150000000000251</c:v>
                </c:pt>
                <c:pt idx="1090">
                  <c:v>18.166666666666917</c:v>
                </c:pt>
                <c:pt idx="1091">
                  <c:v>18.183333333333582</c:v>
                </c:pt>
                <c:pt idx="1092">
                  <c:v>18.200000000000248</c:v>
                </c:pt>
                <c:pt idx="1093">
                  <c:v>18.216666666666914</c:v>
                </c:pt>
                <c:pt idx="1094">
                  <c:v>18.233333333333579</c:v>
                </c:pt>
                <c:pt idx="1095">
                  <c:v>18.250000000000245</c:v>
                </c:pt>
                <c:pt idx="1096">
                  <c:v>18.266666666666911</c:v>
                </c:pt>
                <c:pt idx="1097">
                  <c:v>18.283333333333577</c:v>
                </c:pt>
                <c:pt idx="1098">
                  <c:v>18.300000000000242</c:v>
                </c:pt>
                <c:pt idx="1099">
                  <c:v>18.316666666666908</c:v>
                </c:pt>
                <c:pt idx="1100">
                  <c:v>18.333333333333574</c:v>
                </c:pt>
                <c:pt idx="1101">
                  <c:v>18.350000000000239</c:v>
                </c:pt>
                <c:pt idx="1102">
                  <c:v>18.366666666666905</c:v>
                </c:pt>
                <c:pt idx="1103">
                  <c:v>18.383333333333571</c:v>
                </c:pt>
                <c:pt idx="1104">
                  <c:v>18.400000000000237</c:v>
                </c:pt>
                <c:pt idx="1105">
                  <c:v>18.416666666666902</c:v>
                </c:pt>
                <c:pt idx="1106">
                  <c:v>18.433333333333568</c:v>
                </c:pt>
                <c:pt idx="1107">
                  <c:v>18.450000000000234</c:v>
                </c:pt>
                <c:pt idx="1108">
                  <c:v>18.466666666666899</c:v>
                </c:pt>
                <c:pt idx="1109">
                  <c:v>18.483333333333565</c:v>
                </c:pt>
                <c:pt idx="1110">
                  <c:v>18.500000000000231</c:v>
                </c:pt>
                <c:pt idx="1111">
                  <c:v>18.516666666666897</c:v>
                </c:pt>
                <c:pt idx="1112">
                  <c:v>18.533333333333562</c:v>
                </c:pt>
                <c:pt idx="1113">
                  <c:v>18.550000000000228</c:v>
                </c:pt>
                <c:pt idx="1114">
                  <c:v>18.566666666666894</c:v>
                </c:pt>
                <c:pt idx="1115">
                  <c:v>18.58333333333356</c:v>
                </c:pt>
                <c:pt idx="1116">
                  <c:v>18.600000000000225</c:v>
                </c:pt>
                <c:pt idx="1117">
                  <c:v>18.616666666666891</c:v>
                </c:pt>
                <c:pt idx="1118">
                  <c:v>18.633333333333557</c:v>
                </c:pt>
                <c:pt idx="1119">
                  <c:v>18.650000000000222</c:v>
                </c:pt>
                <c:pt idx="1120">
                  <c:v>18.666666666666888</c:v>
                </c:pt>
                <c:pt idx="1121">
                  <c:v>18.683333333333554</c:v>
                </c:pt>
                <c:pt idx="1122">
                  <c:v>18.70000000000022</c:v>
                </c:pt>
                <c:pt idx="1123">
                  <c:v>18.716666666666885</c:v>
                </c:pt>
                <c:pt idx="1124">
                  <c:v>18.733333333333551</c:v>
                </c:pt>
                <c:pt idx="1125">
                  <c:v>18.750000000000217</c:v>
                </c:pt>
                <c:pt idx="1126">
                  <c:v>18.766666666666882</c:v>
                </c:pt>
                <c:pt idx="1127">
                  <c:v>18.783333333333548</c:v>
                </c:pt>
                <c:pt idx="1128">
                  <c:v>18.800000000000214</c:v>
                </c:pt>
                <c:pt idx="1129">
                  <c:v>18.81666666666688</c:v>
                </c:pt>
                <c:pt idx="1130">
                  <c:v>18.833333333333545</c:v>
                </c:pt>
                <c:pt idx="1131">
                  <c:v>18.850000000000211</c:v>
                </c:pt>
                <c:pt idx="1132">
                  <c:v>18.866666666666877</c:v>
                </c:pt>
                <c:pt idx="1133">
                  <c:v>18.883333333333542</c:v>
                </c:pt>
                <c:pt idx="1134">
                  <c:v>18.900000000000208</c:v>
                </c:pt>
                <c:pt idx="1135">
                  <c:v>18.916666666666874</c:v>
                </c:pt>
                <c:pt idx="1136">
                  <c:v>18.93333333333354</c:v>
                </c:pt>
                <c:pt idx="1137">
                  <c:v>18.950000000000205</c:v>
                </c:pt>
                <c:pt idx="1138">
                  <c:v>18.966666666666871</c:v>
                </c:pt>
                <c:pt idx="1139">
                  <c:v>18.983333333333537</c:v>
                </c:pt>
                <c:pt idx="1140">
                  <c:v>19.000000000000203</c:v>
                </c:pt>
                <c:pt idx="1141">
                  <c:v>19.016666666666868</c:v>
                </c:pt>
                <c:pt idx="1142">
                  <c:v>19.033333333333534</c:v>
                </c:pt>
                <c:pt idx="1143">
                  <c:v>19.0500000000002</c:v>
                </c:pt>
                <c:pt idx="1144">
                  <c:v>19.066666666666865</c:v>
                </c:pt>
                <c:pt idx="1145">
                  <c:v>19.083333333333531</c:v>
                </c:pt>
                <c:pt idx="1146">
                  <c:v>19.100000000000197</c:v>
                </c:pt>
                <c:pt idx="1147">
                  <c:v>19.116666666666863</c:v>
                </c:pt>
                <c:pt idx="1148">
                  <c:v>19.133333333333528</c:v>
                </c:pt>
                <c:pt idx="1149">
                  <c:v>19.150000000000194</c:v>
                </c:pt>
                <c:pt idx="1150">
                  <c:v>19.16666666666686</c:v>
                </c:pt>
                <c:pt idx="1151">
                  <c:v>19.183333333333525</c:v>
                </c:pt>
                <c:pt idx="1152">
                  <c:v>19.200000000000191</c:v>
                </c:pt>
                <c:pt idx="1153">
                  <c:v>19.216666666666857</c:v>
                </c:pt>
                <c:pt idx="1154">
                  <c:v>19.233333333333523</c:v>
                </c:pt>
                <c:pt idx="1155">
                  <c:v>19.250000000000188</c:v>
                </c:pt>
                <c:pt idx="1156">
                  <c:v>19.266666666666854</c:v>
                </c:pt>
                <c:pt idx="1157">
                  <c:v>19.28333333333352</c:v>
                </c:pt>
                <c:pt idx="1158">
                  <c:v>19.300000000000185</c:v>
                </c:pt>
                <c:pt idx="1159">
                  <c:v>19.316666666666851</c:v>
                </c:pt>
                <c:pt idx="1160">
                  <c:v>19.333333333333517</c:v>
                </c:pt>
                <c:pt idx="1161">
                  <c:v>19.350000000000183</c:v>
                </c:pt>
                <c:pt idx="1162">
                  <c:v>19.366666666666848</c:v>
                </c:pt>
                <c:pt idx="1163">
                  <c:v>19.383333333333514</c:v>
                </c:pt>
                <c:pt idx="1164">
                  <c:v>19.40000000000018</c:v>
                </c:pt>
                <c:pt idx="1165">
                  <c:v>19.416666666666845</c:v>
                </c:pt>
                <c:pt idx="1166">
                  <c:v>19.433333333333511</c:v>
                </c:pt>
                <c:pt idx="1167">
                  <c:v>19.450000000000177</c:v>
                </c:pt>
                <c:pt idx="1168">
                  <c:v>19.466666666666843</c:v>
                </c:pt>
                <c:pt idx="1169">
                  <c:v>19.483333333333508</c:v>
                </c:pt>
                <c:pt idx="1170">
                  <c:v>19.500000000000174</c:v>
                </c:pt>
                <c:pt idx="1171">
                  <c:v>19.51666666666684</c:v>
                </c:pt>
                <c:pt idx="1172">
                  <c:v>19.533333333333506</c:v>
                </c:pt>
                <c:pt idx="1173">
                  <c:v>19.550000000000171</c:v>
                </c:pt>
                <c:pt idx="1174">
                  <c:v>19.566666666666837</c:v>
                </c:pt>
                <c:pt idx="1175">
                  <c:v>19.583333333333503</c:v>
                </c:pt>
                <c:pt idx="1176">
                  <c:v>19.600000000000168</c:v>
                </c:pt>
                <c:pt idx="1177">
                  <c:v>19.616666666666834</c:v>
                </c:pt>
                <c:pt idx="1178">
                  <c:v>19.6333333333335</c:v>
                </c:pt>
                <c:pt idx="1179">
                  <c:v>19.650000000000166</c:v>
                </c:pt>
                <c:pt idx="1180">
                  <c:v>19.666666666666831</c:v>
                </c:pt>
                <c:pt idx="1181">
                  <c:v>19.683333333333497</c:v>
                </c:pt>
                <c:pt idx="1182">
                  <c:v>19.700000000000163</c:v>
                </c:pt>
                <c:pt idx="1183">
                  <c:v>19.716666666666828</c:v>
                </c:pt>
                <c:pt idx="1184">
                  <c:v>19.733333333333494</c:v>
                </c:pt>
                <c:pt idx="1185">
                  <c:v>19.75000000000016</c:v>
                </c:pt>
                <c:pt idx="1186">
                  <c:v>19.766666666666826</c:v>
                </c:pt>
                <c:pt idx="1187">
                  <c:v>19.783333333333491</c:v>
                </c:pt>
                <c:pt idx="1188">
                  <c:v>19.800000000000157</c:v>
                </c:pt>
                <c:pt idx="1189">
                  <c:v>19.816666666666823</c:v>
                </c:pt>
                <c:pt idx="1190">
                  <c:v>19.833333333333488</c:v>
                </c:pt>
                <c:pt idx="1191">
                  <c:v>19.850000000000154</c:v>
                </c:pt>
                <c:pt idx="1192">
                  <c:v>19.86666666666682</c:v>
                </c:pt>
                <c:pt idx="1193">
                  <c:v>19.883333333333486</c:v>
                </c:pt>
                <c:pt idx="1194">
                  <c:v>19.900000000000151</c:v>
                </c:pt>
                <c:pt idx="1195">
                  <c:v>19.916666666666817</c:v>
                </c:pt>
                <c:pt idx="1196">
                  <c:v>19.933333333333483</c:v>
                </c:pt>
                <c:pt idx="1197">
                  <c:v>19.950000000000149</c:v>
                </c:pt>
                <c:pt idx="1198">
                  <c:v>19.966666666666814</c:v>
                </c:pt>
                <c:pt idx="1199">
                  <c:v>19.98333333333348</c:v>
                </c:pt>
                <c:pt idx="1200">
                  <c:v>20.000000000000146</c:v>
                </c:pt>
                <c:pt idx="1201">
                  <c:v>20.016666666666811</c:v>
                </c:pt>
                <c:pt idx="1202">
                  <c:v>20.033333333333477</c:v>
                </c:pt>
                <c:pt idx="1203">
                  <c:v>20.050000000000143</c:v>
                </c:pt>
                <c:pt idx="1204">
                  <c:v>20.066666666666809</c:v>
                </c:pt>
                <c:pt idx="1205">
                  <c:v>20.083333333333474</c:v>
                </c:pt>
                <c:pt idx="1206">
                  <c:v>20.10000000000014</c:v>
                </c:pt>
                <c:pt idx="1207">
                  <c:v>20.116666666666806</c:v>
                </c:pt>
                <c:pt idx="1208">
                  <c:v>20.133333333333471</c:v>
                </c:pt>
                <c:pt idx="1209">
                  <c:v>20.150000000000137</c:v>
                </c:pt>
                <c:pt idx="1210">
                  <c:v>20.166666666666803</c:v>
                </c:pt>
                <c:pt idx="1211">
                  <c:v>20.183333333333469</c:v>
                </c:pt>
                <c:pt idx="1212">
                  <c:v>20.200000000000134</c:v>
                </c:pt>
                <c:pt idx="1213">
                  <c:v>20.2166666666668</c:v>
                </c:pt>
                <c:pt idx="1214">
                  <c:v>20.233333333333466</c:v>
                </c:pt>
                <c:pt idx="1215">
                  <c:v>20.250000000000131</c:v>
                </c:pt>
                <c:pt idx="1216">
                  <c:v>20.266666666666797</c:v>
                </c:pt>
                <c:pt idx="1217">
                  <c:v>20.283333333333463</c:v>
                </c:pt>
                <c:pt idx="1218">
                  <c:v>20.300000000000129</c:v>
                </c:pt>
                <c:pt idx="1219">
                  <c:v>20.316666666666794</c:v>
                </c:pt>
                <c:pt idx="1220">
                  <c:v>20.33333333333346</c:v>
                </c:pt>
                <c:pt idx="1221">
                  <c:v>20.350000000000126</c:v>
                </c:pt>
                <c:pt idx="1222">
                  <c:v>20.366666666666791</c:v>
                </c:pt>
                <c:pt idx="1223">
                  <c:v>20.383333333333457</c:v>
                </c:pt>
                <c:pt idx="1224">
                  <c:v>20.400000000000123</c:v>
                </c:pt>
                <c:pt idx="1225">
                  <c:v>20.416666666666789</c:v>
                </c:pt>
                <c:pt idx="1226">
                  <c:v>20.433333333333454</c:v>
                </c:pt>
                <c:pt idx="1227">
                  <c:v>20.45000000000012</c:v>
                </c:pt>
                <c:pt idx="1228">
                  <c:v>20.466666666666786</c:v>
                </c:pt>
                <c:pt idx="1229">
                  <c:v>20.483333333333452</c:v>
                </c:pt>
                <c:pt idx="1230">
                  <c:v>20.500000000000117</c:v>
                </c:pt>
                <c:pt idx="1231">
                  <c:v>20.516666666666783</c:v>
                </c:pt>
                <c:pt idx="1232">
                  <c:v>20.533333333333449</c:v>
                </c:pt>
                <c:pt idx="1233">
                  <c:v>20.550000000000114</c:v>
                </c:pt>
                <c:pt idx="1234">
                  <c:v>20.56666666666678</c:v>
                </c:pt>
                <c:pt idx="1235">
                  <c:v>20.583333333333446</c:v>
                </c:pt>
                <c:pt idx="1236">
                  <c:v>20.600000000000112</c:v>
                </c:pt>
                <c:pt idx="1237">
                  <c:v>20.616666666666777</c:v>
                </c:pt>
                <c:pt idx="1238">
                  <c:v>20.633333333333443</c:v>
                </c:pt>
                <c:pt idx="1239">
                  <c:v>20.650000000000109</c:v>
                </c:pt>
                <c:pt idx="1240">
                  <c:v>20.666666666666774</c:v>
                </c:pt>
                <c:pt idx="1241">
                  <c:v>20.68333333333344</c:v>
                </c:pt>
                <c:pt idx="1242">
                  <c:v>20.700000000000106</c:v>
                </c:pt>
                <c:pt idx="1243">
                  <c:v>20.716666666666772</c:v>
                </c:pt>
                <c:pt idx="1244">
                  <c:v>20.733333333333437</c:v>
                </c:pt>
                <c:pt idx="1245">
                  <c:v>20.750000000000103</c:v>
                </c:pt>
                <c:pt idx="1246">
                  <c:v>20.766666666666769</c:v>
                </c:pt>
                <c:pt idx="1247">
                  <c:v>20.783333333333434</c:v>
                </c:pt>
                <c:pt idx="1248">
                  <c:v>20.8000000000001</c:v>
                </c:pt>
                <c:pt idx="1249">
                  <c:v>20.816666666666766</c:v>
                </c:pt>
                <c:pt idx="1250">
                  <c:v>20.833333333333432</c:v>
                </c:pt>
                <c:pt idx="1251">
                  <c:v>20.850000000000097</c:v>
                </c:pt>
                <c:pt idx="1252">
                  <c:v>20.866666666666763</c:v>
                </c:pt>
                <c:pt idx="1253">
                  <c:v>20.883333333333429</c:v>
                </c:pt>
                <c:pt idx="1254">
                  <c:v>20.900000000000095</c:v>
                </c:pt>
                <c:pt idx="1255">
                  <c:v>20.91666666666676</c:v>
                </c:pt>
                <c:pt idx="1256">
                  <c:v>20.933333333333426</c:v>
                </c:pt>
                <c:pt idx="1257">
                  <c:v>20.950000000000092</c:v>
                </c:pt>
                <c:pt idx="1258">
                  <c:v>20.966666666666757</c:v>
                </c:pt>
                <c:pt idx="1259">
                  <c:v>20.983333333333423</c:v>
                </c:pt>
                <c:pt idx="1260">
                  <c:v>21.000000000000089</c:v>
                </c:pt>
                <c:pt idx="1261">
                  <c:v>21.016666666666755</c:v>
                </c:pt>
                <c:pt idx="1262">
                  <c:v>21.03333333333342</c:v>
                </c:pt>
                <c:pt idx="1263">
                  <c:v>21.050000000000086</c:v>
                </c:pt>
                <c:pt idx="1264">
                  <c:v>21.066666666666752</c:v>
                </c:pt>
                <c:pt idx="1265">
                  <c:v>21.083333333333417</c:v>
                </c:pt>
                <c:pt idx="1266">
                  <c:v>21.100000000000083</c:v>
                </c:pt>
                <c:pt idx="1267">
                  <c:v>21.116666666666749</c:v>
                </c:pt>
                <c:pt idx="1268">
                  <c:v>21.133333333333415</c:v>
                </c:pt>
                <c:pt idx="1269">
                  <c:v>21.15000000000008</c:v>
                </c:pt>
                <c:pt idx="1270">
                  <c:v>21.166666666666746</c:v>
                </c:pt>
                <c:pt idx="1271">
                  <c:v>21.183333333333412</c:v>
                </c:pt>
                <c:pt idx="1272">
                  <c:v>21.200000000000077</c:v>
                </c:pt>
                <c:pt idx="1273">
                  <c:v>21.216666666666743</c:v>
                </c:pt>
                <c:pt idx="1274">
                  <c:v>21.233333333333409</c:v>
                </c:pt>
                <c:pt idx="1275">
                  <c:v>21.250000000000075</c:v>
                </c:pt>
                <c:pt idx="1276">
                  <c:v>21.26666666666674</c:v>
                </c:pt>
                <c:pt idx="1277">
                  <c:v>21.283333333333406</c:v>
                </c:pt>
                <c:pt idx="1278">
                  <c:v>21.300000000000072</c:v>
                </c:pt>
                <c:pt idx="1279">
                  <c:v>21.316666666666737</c:v>
                </c:pt>
                <c:pt idx="1280">
                  <c:v>21.333333333333403</c:v>
                </c:pt>
                <c:pt idx="1281">
                  <c:v>21.350000000000069</c:v>
                </c:pt>
                <c:pt idx="1282">
                  <c:v>21.366666666666735</c:v>
                </c:pt>
                <c:pt idx="1283">
                  <c:v>21.3833333333334</c:v>
                </c:pt>
                <c:pt idx="1284">
                  <c:v>21.400000000000066</c:v>
                </c:pt>
                <c:pt idx="1285">
                  <c:v>21.416666666666732</c:v>
                </c:pt>
                <c:pt idx="1286">
                  <c:v>21.433333333333398</c:v>
                </c:pt>
                <c:pt idx="1287">
                  <c:v>21.450000000000063</c:v>
                </c:pt>
                <c:pt idx="1288">
                  <c:v>21.466666666666729</c:v>
                </c:pt>
                <c:pt idx="1289">
                  <c:v>21.483333333333395</c:v>
                </c:pt>
                <c:pt idx="1290">
                  <c:v>21.50000000000006</c:v>
                </c:pt>
                <c:pt idx="1291">
                  <c:v>21.516666666666726</c:v>
                </c:pt>
                <c:pt idx="1292">
                  <c:v>21.533333333333392</c:v>
                </c:pt>
                <c:pt idx="1293">
                  <c:v>21.550000000000058</c:v>
                </c:pt>
                <c:pt idx="1294">
                  <c:v>21.566666666666723</c:v>
                </c:pt>
                <c:pt idx="1295">
                  <c:v>21.583333333333389</c:v>
                </c:pt>
                <c:pt idx="1296">
                  <c:v>21.600000000000055</c:v>
                </c:pt>
                <c:pt idx="1297">
                  <c:v>21.61666666666672</c:v>
                </c:pt>
                <c:pt idx="1298">
                  <c:v>21.633333333333386</c:v>
                </c:pt>
                <c:pt idx="1299">
                  <c:v>21.650000000000052</c:v>
                </c:pt>
                <c:pt idx="1300">
                  <c:v>21.666666666666718</c:v>
                </c:pt>
                <c:pt idx="1301">
                  <c:v>21.683333333333383</c:v>
                </c:pt>
                <c:pt idx="1302">
                  <c:v>21.700000000000049</c:v>
                </c:pt>
                <c:pt idx="1303">
                  <c:v>21.716666666666715</c:v>
                </c:pt>
                <c:pt idx="1304">
                  <c:v>21.73333333333338</c:v>
                </c:pt>
                <c:pt idx="1305">
                  <c:v>21.750000000000046</c:v>
                </c:pt>
                <c:pt idx="1306">
                  <c:v>21.766666666666712</c:v>
                </c:pt>
                <c:pt idx="1307">
                  <c:v>21.783333333333378</c:v>
                </c:pt>
                <c:pt idx="1308">
                  <c:v>21.800000000000043</c:v>
                </c:pt>
                <c:pt idx="1309">
                  <c:v>21.816666666666709</c:v>
                </c:pt>
                <c:pt idx="1310">
                  <c:v>21.833333333333375</c:v>
                </c:pt>
                <c:pt idx="1311">
                  <c:v>21.850000000000041</c:v>
                </c:pt>
                <c:pt idx="1312">
                  <c:v>21.866666666666706</c:v>
                </c:pt>
                <c:pt idx="1313">
                  <c:v>21.883333333333372</c:v>
                </c:pt>
                <c:pt idx="1314">
                  <c:v>21.900000000000038</c:v>
                </c:pt>
                <c:pt idx="1315">
                  <c:v>21.916666666666703</c:v>
                </c:pt>
                <c:pt idx="1316">
                  <c:v>21.933333333333369</c:v>
                </c:pt>
                <c:pt idx="1317">
                  <c:v>21.950000000000035</c:v>
                </c:pt>
                <c:pt idx="1318">
                  <c:v>21.966666666666701</c:v>
                </c:pt>
                <c:pt idx="1319">
                  <c:v>21.983333333333366</c:v>
                </c:pt>
                <c:pt idx="1320">
                  <c:v>22.000000000000032</c:v>
                </c:pt>
                <c:pt idx="1321">
                  <c:v>22.016666666666698</c:v>
                </c:pt>
                <c:pt idx="1322">
                  <c:v>22.033333333333363</c:v>
                </c:pt>
                <c:pt idx="1323">
                  <c:v>22.050000000000029</c:v>
                </c:pt>
                <c:pt idx="1324">
                  <c:v>22.066666666666695</c:v>
                </c:pt>
                <c:pt idx="1325">
                  <c:v>22.083333333333361</c:v>
                </c:pt>
                <c:pt idx="1326">
                  <c:v>22.100000000000026</c:v>
                </c:pt>
                <c:pt idx="1327">
                  <c:v>22.116666666666692</c:v>
                </c:pt>
                <c:pt idx="1328">
                  <c:v>22.133333333333358</c:v>
                </c:pt>
                <c:pt idx="1329">
                  <c:v>22.150000000000023</c:v>
                </c:pt>
                <c:pt idx="1330">
                  <c:v>22.166666666666689</c:v>
                </c:pt>
                <c:pt idx="1331">
                  <c:v>22.183333333333355</c:v>
                </c:pt>
                <c:pt idx="1332">
                  <c:v>22.200000000000021</c:v>
                </c:pt>
                <c:pt idx="1333">
                  <c:v>22.216666666666686</c:v>
                </c:pt>
                <c:pt idx="1334">
                  <c:v>22.233333333333352</c:v>
                </c:pt>
                <c:pt idx="1335">
                  <c:v>22.250000000000018</c:v>
                </c:pt>
                <c:pt idx="1336">
                  <c:v>22.266666666666683</c:v>
                </c:pt>
                <c:pt idx="1337">
                  <c:v>22.283333333333349</c:v>
                </c:pt>
                <c:pt idx="1338">
                  <c:v>22.300000000000015</c:v>
                </c:pt>
                <c:pt idx="1339">
                  <c:v>22.316666666666681</c:v>
                </c:pt>
                <c:pt idx="1340">
                  <c:v>22.333333333333346</c:v>
                </c:pt>
                <c:pt idx="1341">
                  <c:v>22.350000000000012</c:v>
                </c:pt>
                <c:pt idx="1342">
                  <c:v>22.366666666666678</c:v>
                </c:pt>
                <c:pt idx="1343">
                  <c:v>22.383333333333344</c:v>
                </c:pt>
                <c:pt idx="1344">
                  <c:v>22.400000000000009</c:v>
                </c:pt>
                <c:pt idx="1345">
                  <c:v>22.416666666666675</c:v>
                </c:pt>
                <c:pt idx="1346">
                  <c:v>22.433333333333341</c:v>
                </c:pt>
                <c:pt idx="1347">
                  <c:v>22.450000000000006</c:v>
                </c:pt>
                <c:pt idx="1348">
                  <c:v>22.466666666666672</c:v>
                </c:pt>
                <c:pt idx="1349">
                  <c:v>22.483333333333338</c:v>
                </c:pt>
                <c:pt idx="1350">
                  <c:v>22.500000000000004</c:v>
                </c:pt>
                <c:pt idx="1351">
                  <c:v>22.516666666666669</c:v>
                </c:pt>
                <c:pt idx="1352">
                  <c:v>22.533333333333335</c:v>
                </c:pt>
                <c:pt idx="1353">
                  <c:v>22.55</c:v>
                </c:pt>
                <c:pt idx="1354">
                  <c:v>22.566666666666666</c:v>
                </c:pt>
                <c:pt idx="1355">
                  <c:v>22.583333333333332</c:v>
                </c:pt>
                <c:pt idx="1356">
                  <c:v>22.599999999999998</c:v>
                </c:pt>
                <c:pt idx="1357">
                  <c:v>22.616666666666664</c:v>
                </c:pt>
                <c:pt idx="1358">
                  <c:v>22.633333333333329</c:v>
                </c:pt>
                <c:pt idx="1359">
                  <c:v>22.649999999999995</c:v>
                </c:pt>
                <c:pt idx="1360">
                  <c:v>22.666666666666661</c:v>
                </c:pt>
                <c:pt idx="1361">
                  <c:v>22.683333333333326</c:v>
                </c:pt>
                <c:pt idx="1362">
                  <c:v>22.699999999999992</c:v>
                </c:pt>
                <c:pt idx="1363">
                  <c:v>22.716666666666658</c:v>
                </c:pt>
                <c:pt idx="1364">
                  <c:v>22.733333333333324</c:v>
                </c:pt>
                <c:pt idx="1365">
                  <c:v>22.749999999999989</c:v>
                </c:pt>
                <c:pt idx="1366">
                  <c:v>22.766666666666655</c:v>
                </c:pt>
                <c:pt idx="1367">
                  <c:v>22.783333333333321</c:v>
                </c:pt>
                <c:pt idx="1368">
                  <c:v>22.799999999999986</c:v>
                </c:pt>
                <c:pt idx="1369">
                  <c:v>22.816666666666652</c:v>
                </c:pt>
                <c:pt idx="1370">
                  <c:v>22.833333333333318</c:v>
                </c:pt>
                <c:pt idx="1371">
                  <c:v>22.849999999999984</c:v>
                </c:pt>
                <c:pt idx="1372">
                  <c:v>22.866666666666649</c:v>
                </c:pt>
                <c:pt idx="1373">
                  <c:v>22.883333333333315</c:v>
                </c:pt>
                <c:pt idx="1374">
                  <c:v>22.899999999999981</c:v>
                </c:pt>
                <c:pt idx="1375">
                  <c:v>22.916666666666647</c:v>
                </c:pt>
                <c:pt idx="1376">
                  <c:v>22.933333333333312</c:v>
                </c:pt>
                <c:pt idx="1377">
                  <c:v>22.949999999999978</c:v>
                </c:pt>
                <c:pt idx="1378">
                  <c:v>22.966666666666644</c:v>
                </c:pt>
                <c:pt idx="1379">
                  <c:v>22.983333333333309</c:v>
                </c:pt>
                <c:pt idx="1380">
                  <c:v>22.999999999999975</c:v>
                </c:pt>
                <c:pt idx="1381">
                  <c:v>23.016666666666641</c:v>
                </c:pt>
                <c:pt idx="1382">
                  <c:v>23.033333333333307</c:v>
                </c:pt>
                <c:pt idx="1383">
                  <c:v>23.049999999999972</c:v>
                </c:pt>
                <c:pt idx="1384">
                  <c:v>23.066666666666638</c:v>
                </c:pt>
                <c:pt idx="1385">
                  <c:v>23.083333333333304</c:v>
                </c:pt>
                <c:pt idx="1386">
                  <c:v>23.099999999999969</c:v>
                </c:pt>
                <c:pt idx="1387">
                  <c:v>23.116666666666635</c:v>
                </c:pt>
                <c:pt idx="1388">
                  <c:v>23.133333333333301</c:v>
                </c:pt>
                <c:pt idx="1389">
                  <c:v>23.149999999999967</c:v>
                </c:pt>
                <c:pt idx="1390">
                  <c:v>23.166666666666632</c:v>
                </c:pt>
                <c:pt idx="1391">
                  <c:v>23.183333333333298</c:v>
                </c:pt>
                <c:pt idx="1392">
                  <c:v>23.199999999999964</c:v>
                </c:pt>
                <c:pt idx="1393">
                  <c:v>23.216666666666629</c:v>
                </c:pt>
                <c:pt idx="1394">
                  <c:v>23.233333333333295</c:v>
                </c:pt>
                <c:pt idx="1395">
                  <c:v>23.249999999999961</c:v>
                </c:pt>
                <c:pt idx="1396">
                  <c:v>23.266666666666627</c:v>
                </c:pt>
                <c:pt idx="1397">
                  <c:v>23.283333333333292</c:v>
                </c:pt>
                <c:pt idx="1398">
                  <c:v>23.299999999999958</c:v>
                </c:pt>
                <c:pt idx="1399">
                  <c:v>23.316666666666624</c:v>
                </c:pt>
                <c:pt idx="1400">
                  <c:v>23.33333333333329</c:v>
                </c:pt>
                <c:pt idx="1401">
                  <c:v>23.349999999999955</c:v>
                </c:pt>
                <c:pt idx="1402">
                  <c:v>23.366666666666621</c:v>
                </c:pt>
                <c:pt idx="1403">
                  <c:v>23.383333333333287</c:v>
                </c:pt>
                <c:pt idx="1404">
                  <c:v>23.399999999999952</c:v>
                </c:pt>
                <c:pt idx="1405">
                  <c:v>23.416666666666618</c:v>
                </c:pt>
                <c:pt idx="1406">
                  <c:v>23.433333333333284</c:v>
                </c:pt>
                <c:pt idx="1407">
                  <c:v>23.44999999999995</c:v>
                </c:pt>
                <c:pt idx="1408">
                  <c:v>23.466666666666615</c:v>
                </c:pt>
                <c:pt idx="1409">
                  <c:v>23.483333333333281</c:v>
                </c:pt>
                <c:pt idx="1410">
                  <c:v>23.499999999999947</c:v>
                </c:pt>
                <c:pt idx="1411">
                  <c:v>23.516666666666612</c:v>
                </c:pt>
                <c:pt idx="1412">
                  <c:v>23.533333333333278</c:v>
                </c:pt>
                <c:pt idx="1413">
                  <c:v>23.549999999999944</c:v>
                </c:pt>
                <c:pt idx="1414">
                  <c:v>23.56666666666661</c:v>
                </c:pt>
                <c:pt idx="1415">
                  <c:v>23.583333333333275</c:v>
                </c:pt>
                <c:pt idx="1416">
                  <c:v>23.599999999999941</c:v>
                </c:pt>
                <c:pt idx="1417">
                  <c:v>23.616666666666607</c:v>
                </c:pt>
                <c:pt idx="1418">
                  <c:v>23.633333333333272</c:v>
                </c:pt>
                <c:pt idx="1419">
                  <c:v>23.649999999999938</c:v>
                </c:pt>
                <c:pt idx="1420">
                  <c:v>23.666666666666604</c:v>
                </c:pt>
                <c:pt idx="1421">
                  <c:v>23.68333333333327</c:v>
                </c:pt>
                <c:pt idx="1422">
                  <c:v>23.699999999999935</c:v>
                </c:pt>
                <c:pt idx="1423">
                  <c:v>23.716666666666601</c:v>
                </c:pt>
                <c:pt idx="1424">
                  <c:v>23.733333333333267</c:v>
                </c:pt>
                <c:pt idx="1425">
                  <c:v>23.749999999999932</c:v>
                </c:pt>
                <c:pt idx="1426">
                  <c:v>23.766666666666598</c:v>
                </c:pt>
                <c:pt idx="1427">
                  <c:v>23.783333333333264</c:v>
                </c:pt>
                <c:pt idx="1428">
                  <c:v>23.79999999999993</c:v>
                </c:pt>
                <c:pt idx="1429">
                  <c:v>23.816666666666595</c:v>
                </c:pt>
                <c:pt idx="1430">
                  <c:v>23.833333333333261</c:v>
                </c:pt>
                <c:pt idx="1431">
                  <c:v>23.849999999999927</c:v>
                </c:pt>
                <c:pt idx="1432">
                  <c:v>23.866666666666593</c:v>
                </c:pt>
                <c:pt idx="1433">
                  <c:v>23.883333333333258</c:v>
                </c:pt>
                <c:pt idx="1434">
                  <c:v>23.899999999999924</c:v>
                </c:pt>
                <c:pt idx="1435">
                  <c:v>23.91666666666659</c:v>
                </c:pt>
                <c:pt idx="1436">
                  <c:v>23.933333333333255</c:v>
                </c:pt>
                <c:pt idx="1437">
                  <c:v>23.949999999999921</c:v>
                </c:pt>
                <c:pt idx="1438">
                  <c:v>23.966666666666587</c:v>
                </c:pt>
                <c:pt idx="1439">
                  <c:v>23.983333333333253</c:v>
                </c:pt>
                <c:pt idx="1440">
                  <c:v>23.999999999999918</c:v>
                </c:pt>
                <c:pt idx="1441">
                  <c:v>24.016666666666584</c:v>
                </c:pt>
                <c:pt idx="1442">
                  <c:v>24.03333333333325</c:v>
                </c:pt>
                <c:pt idx="1443">
                  <c:v>24.049999999999915</c:v>
                </c:pt>
                <c:pt idx="1444">
                  <c:v>24.066666666666581</c:v>
                </c:pt>
                <c:pt idx="1445">
                  <c:v>24.083333333333247</c:v>
                </c:pt>
                <c:pt idx="1446">
                  <c:v>24.099999999999913</c:v>
                </c:pt>
                <c:pt idx="1447">
                  <c:v>24.116666666666578</c:v>
                </c:pt>
                <c:pt idx="1448">
                  <c:v>24.133333333333244</c:v>
                </c:pt>
                <c:pt idx="1449">
                  <c:v>24.14999999999991</c:v>
                </c:pt>
                <c:pt idx="1450">
                  <c:v>24.166666666666575</c:v>
                </c:pt>
                <c:pt idx="1451">
                  <c:v>24.183333333333241</c:v>
                </c:pt>
                <c:pt idx="1452">
                  <c:v>24.199999999999907</c:v>
                </c:pt>
                <c:pt idx="1453">
                  <c:v>24.216666666666573</c:v>
                </c:pt>
                <c:pt idx="1454">
                  <c:v>24.233333333333238</c:v>
                </c:pt>
                <c:pt idx="1455">
                  <c:v>24.249999999999904</c:v>
                </c:pt>
                <c:pt idx="1456">
                  <c:v>24.26666666666657</c:v>
                </c:pt>
                <c:pt idx="1457">
                  <c:v>24.283333333333236</c:v>
                </c:pt>
                <c:pt idx="1458">
                  <c:v>24.299999999999901</c:v>
                </c:pt>
                <c:pt idx="1459">
                  <c:v>24.316666666666567</c:v>
                </c:pt>
                <c:pt idx="1460">
                  <c:v>24.333333333333233</c:v>
                </c:pt>
                <c:pt idx="1461">
                  <c:v>24.349999999999898</c:v>
                </c:pt>
                <c:pt idx="1462">
                  <c:v>24.366666666666564</c:v>
                </c:pt>
                <c:pt idx="1463">
                  <c:v>24.38333333333323</c:v>
                </c:pt>
                <c:pt idx="1464">
                  <c:v>24.399999999999896</c:v>
                </c:pt>
                <c:pt idx="1465">
                  <c:v>24.416666666666561</c:v>
                </c:pt>
                <c:pt idx="1466">
                  <c:v>24.433333333333227</c:v>
                </c:pt>
                <c:pt idx="1467">
                  <c:v>24.449999999999893</c:v>
                </c:pt>
                <c:pt idx="1468">
                  <c:v>24.466666666666558</c:v>
                </c:pt>
                <c:pt idx="1469">
                  <c:v>24.483333333333224</c:v>
                </c:pt>
                <c:pt idx="1470">
                  <c:v>24.49999999999989</c:v>
                </c:pt>
                <c:pt idx="1471">
                  <c:v>24.516666666666556</c:v>
                </c:pt>
                <c:pt idx="1472">
                  <c:v>24.533333333333221</c:v>
                </c:pt>
                <c:pt idx="1473">
                  <c:v>24.549999999999887</c:v>
                </c:pt>
                <c:pt idx="1474">
                  <c:v>24.566666666666553</c:v>
                </c:pt>
                <c:pt idx="1475">
                  <c:v>24.583333333333218</c:v>
                </c:pt>
                <c:pt idx="1476">
                  <c:v>24.599999999999884</c:v>
                </c:pt>
                <c:pt idx="1477">
                  <c:v>24.61666666666655</c:v>
                </c:pt>
                <c:pt idx="1478">
                  <c:v>24.633333333333216</c:v>
                </c:pt>
                <c:pt idx="1479">
                  <c:v>24.649999999999881</c:v>
                </c:pt>
                <c:pt idx="1480">
                  <c:v>24.666666666666547</c:v>
                </c:pt>
                <c:pt idx="1481">
                  <c:v>24.683333333333213</c:v>
                </c:pt>
                <c:pt idx="1482">
                  <c:v>24.699999999999878</c:v>
                </c:pt>
                <c:pt idx="1483">
                  <c:v>24.716666666666544</c:v>
                </c:pt>
                <c:pt idx="1484">
                  <c:v>24.73333333333321</c:v>
                </c:pt>
                <c:pt idx="1485">
                  <c:v>24.749999999999876</c:v>
                </c:pt>
                <c:pt idx="1486">
                  <c:v>24.766666666666541</c:v>
                </c:pt>
                <c:pt idx="1487">
                  <c:v>24.783333333333207</c:v>
                </c:pt>
                <c:pt idx="1488">
                  <c:v>24.799999999999873</c:v>
                </c:pt>
                <c:pt idx="1489">
                  <c:v>24.816666666666539</c:v>
                </c:pt>
                <c:pt idx="1490">
                  <c:v>24.833333333333204</c:v>
                </c:pt>
                <c:pt idx="1491">
                  <c:v>24.84999999999987</c:v>
                </c:pt>
                <c:pt idx="1492">
                  <c:v>24.866666666666536</c:v>
                </c:pt>
                <c:pt idx="1493">
                  <c:v>24.883333333333201</c:v>
                </c:pt>
                <c:pt idx="1494">
                  <c:v>24.899999999999867</c:v>
                </c:pt>
                <c:pt idx="1495">
                  <c:v>24.916666666666533</c:v>
                </c:pt>
                <c:pt idx="1496">
                  <c:v>24.933333333333199</c:v>
                </c:pt>
                <c:pt idx="1497">
                  <c:v>24.949999999999864</c:v>
                </c:pt>
                <c:pt idx="1498">
                  <c:v>24.96666666666653</c:v>
                </c:pt>
                <c:pt idx="1499">
                  <c:v>24.983333333333196</c:v>
                </c:pt>
                <c:pt idx="1500">
                  <c:v>24.999999999999861</c:v>
                </c:pt>
                <c:pt idx="1501">
                  <c:v>25.016666666666527</c:v>
                </c:pt>
                <c:pt idx="1502">
                  <c:v>25.033333333333193</c:v>
                </c:pt>
                <c:pt idx="1503">
                  <c:v>25.049999999999859</c:v>
                </c:pt>
                <c:pt idx="1504">
                  <c:v>25.066666666666524</c:v>
                </c:pt>
                <c:pt idx="1505">
                  <c:v>25.08333333333319</c:v>
                </c:pt>
                <c:pt idx="1506">
                  <c:v>25.099999999999856</c:v>
                </c:pt>
                <c:pt idx="1507">
                  <c:v>25.116666666666521</c:v>
                </c:pt>
                <c:pt idx="1508">
                  <c:v>25.133333333333187</c:v>
                </c:pt>
                <c:pt idx="1509">
                  <c:v>25.149999999999853</c:v>
                </c:pt>
                <c:pt idx="1510">
                  <c:v>25.166666666666519</c:v>
                </c:pt>
                <c:pt idx="1511">
                  <c:v>25.183333333333184</c:v>
                </c:pt>
                <c:pt idx="1512">
                  <c:v>25.19999999999985</c:v>
                </c:pt>
                <c:pt idx="1513">
                  <c:v>25.216666666666516</c:v>
                </c:pt>
                <c:pt idx="1514">
                  <c:v>25.233333333333182</c:v>
                </c:pt>
                <c:pt idx="1515">
                  <c:v>25.249999999999847</c:v>
                </c:pt>
                <c:pt idx="1516">
                  <c:v>25.266666666666513</c:v>
                </c:pt>
                <c:pt idx="1517">
                  <c:v>25.283333333333179</c:v>
                </c:pt>
                <c:pt idx="1518">
                  <c:v>25.299999999999844</c:v>
                </c:pt>
                <c:pt idx="1519">
                  <c:v>25.31666666666651</c:v>
                </c:pt>
                <c:pt idx="1520">
                  <c:v>25.333333333333176</c:v>
                </c:pt>
                <c:pt idx="1521">
                  <c:v>25.349999999999842</c:v>
                </c:pt>
                <c:pt idx="1522">
                  <c:v>25.366666666666507</c:v>
                </c:pt>
                <c:pt idx="1523">
                  <c:v>25.383333333333173</c:v>
                </c:pt>
                <c:pt idx="1524">
                  <c:v>25.399999999999839</c:v>
                </c:pt>
                <c:pt idx="1525">
                  <c:v>25.416666666666504</c:v>
                </c:pt>
                <c:pt idx="1526">
                  <c:v>25.43333333333317</c:v>
                </c:pt>
                <c:pt idx="1527">
                  <c:v>25.449999999999836</c:v>
                </c:pt>
                <c:pt idx="1528">
                  <c:v>25.466666666666502</c:v>
                </c:pt>
                <c:pt idx="1529">
                  <c:v>25.483333333333167</c:v>
                </c:pt>
                <c:pt idx="1530">
                  <c:v>25.499999999999833</c:v>
                </c:pt>
                <c:pt idx="1531">
                  <c:v>25.516666666666499</c:v>
                </c:pt>
                <c:pt idx="1532">
                  <c:v>25.533333333333164</c:v>
                </c:pt>
                <c:pt idx="1533">
                  <c:v>25.54999999999983</c:v>
                </c:pt>
                <c:pt idx="1534">
                  <c:v>25.566666666666496</c:v>
                </c:pt>
                <c:pt idx="1535">
                  <c:v>25.583333333333162</c:v>
                </c:pt>
                <c:pt idx="1536">
                  <c:v>25.599999999999827</c:v>
                </c:pt>
                <c:pt idx="1537">
                  <c:v>25.616666666666493</c:v>
                </c:pt>
                <c:pt idx="1538">
                  <c:v>25.633333333333159</c:v>
                </c:pt>
                <c:pt idx="1539">
                  <c:v>25.649999999999824</c:v>
                </c:pt>
                <c:pt idx="1540">
                  <c:v>25.66666666666649</c:v>
                </c:pt>
                <c:pt idx="1541">
                  <c:v>25.683333333333156</c:v>
                </c:pt>
                <c:pt idx="1542">
                  <c:v>25.699999999999822</c:v>
                </c:pt>
                <c:pt idx="1543">
                  <c:v>25.716666666666487</c:v>
                </c:pt>
                <c:pt idx="1544">
                  <c:v>25.733333333333153</c:v>
                </c:pt>
                <c:pt idx="1545">
                  <c:v>25.749999999999819</c:v>
                </c:pt>
                <c:pt idx="1546">
                  <c:v>25.766666666666485</c:v>
                </c:pt>
                <c:pt idx="1547">
                  <c:v>25.78333333333315</c:v>
                </c:pt>
                <c:pt idx="1548">
                  <c:v>25.799999999999816</c:v>
                </c:pt>
                <c:pt idx="1549">
                  <c:v>25.816666666666482</c:v>
                </c:pt>
                <c:pt idx="1550">
                  <c:v>25.833333333333147</c:v>
                </c:pt>
                <c:pt idx="1551">
                  <c:v>25.849999999999813</c:v>
                </c:pt>
                <c:pt idx="1552">
                  <c:v>25.866666666666479</c:v>
                </c:pt>
                <c:pt idx="1553">
                  <c:v>25.883333333333145</c:v>
                </c:pt>
                <c:pt idx="1554">
                  <c:v>25.89999999999981</c:v>
                </c:pt>
                <c:pt idx="1555">
                  <c:v>25.916666666666476</c:v>
                </c:pt>
                <c:pt idx="1556">
                  <c:v>25.933333333333142</c:v>
                </c:pt>
                <c:pt idx="1557">
                  <c:v>25.949999999999807</c:v>
                </c:pt>
                <c:pt idx="1558">
                  <c:v>25.966666666666473</c:v>
                </c:pt>
                <c:pt idx="1559">
                  <c:v>25.983333333333139</c:v>
                </c:pt>
                <c:pt idx="1560">
                  <c:v>25.999999999999805</c:v>
                </c:pt>
                <c:pt idx="1561">
                  <c:v>26.01666666666647</c:v>
                </c:pt>
                <c:pt idx="1562">
                  <c:v>26.033333333333136</c:v>
                </c:pt>
                <c:pt idx="1563">
                  <c:v>26.049999999999802</c:v>
                </c:pt>
                <c:pt idx="1564">
                  <c:v>26.066666666666467</c:v>
                </c:pt>
                <c:pt idx="1565">
                  <c:v>26.083333333333133</c:v>
                </c:pt>
                <c:pt idx="1566">
                  <c:v>26.099999999999799</c:v>
                </c:pt>
                <c:pt idx="1567">
                  <c:v>26.116666666666465</c:v>
                </c:pt>
                <c:pt idx="1568">
                  <c:v>26.13333333333313</c:v>
                </c:pt>
                <c:pt idx="1569">
                  <c:v>26.149999999999796</c:v>
                </c:pt>
                <c:pt idx="1570">
                  <c:v>26.166666666666462</c:v>
                </c:pt>
                <c:pt idx="1571">
                  <c:v>26.183333333333128</c:v>
                </c:pt>
                <c:pt idx="1572">
                  <c:v>26.199999999999793</c:v>
                </c:pt>
                <c:pt idx="1573">
                  <c:v>26.216666666666459</c:v>
                </c:pt>
                <c:pt idx="1574">
                  <c:v>26.233333333333125</c:v>
                </c:pt>
                <c:pt idx="1575">
                  <c:v>26.24999999999979</c:v>
                </c:pt>
                <c:pt idx="1576">
                  <c:v>26.266666666666456</c:v>
                </c:pt>
                <c:pt idx="1577">
                  <c:v>26.283333333333122</c:v>
                </c:pt>
                <c:pt idx="1578">
                  <c:v>26.299999999999788</c:v>
                </c:pt>
                <c:pt idx="1579">
                  <c:v>26.316666666666453</c:v>
                </c:pt>
                <c:pt idx="1580">
                  <c:v>26.333333333333119</c:v>
                </c:pt>
                <c:pt idx="1581">
                  <c:v>26.349999999999785</c:v>
                </c:pt>
                <c:pt idx="1582">
                  <c:v>26.36666666666645</c:v>
                </c:pt>
                <c:pt idx="1583">
                  <c:v>26.383333333333116</c:v>
                </c:pt>
                <c:pt idx="1584">
                  <c:v>26.399999999999782</c:v>
                </c:pt>
                <c:pt idx="1585">
                  <c:v>26.416666666666448</c:v>
                </c:pt>
                <c:pt idx="1586">
                  <c:v>26.433333333333113</c:v>
                </c:pt>
                <c:pt idx="1587">
                  <c:v>26.449999999999779</c:v>
                </c:pt>
                <c:pt idx="1588">
                  <c:v>26.466666666666445</c:v>
                </c:pt>
                <c:pt idx="1589">
                  <c:v>26.48333333333311</c:v>
                </c:pt>
                <c:pt idx="1590">
                  <c:v>26.499999999999776</c:v>
                </c:pt>
                <c:pt idx="1591">
                  <c:v>26.516666666666442</c:v>
                </c:pt>
                <c:pt idx="1592">
                  <c:v>26.533333333333108</c:v>
                </c:pt>
                <c:pt idx="1593">
                  <c:v>26.549999999999773</c:v>
                </c:pt>
                <c:pt idx="1594">
                  <c:v>26.566666666666439</c:v>
                </c:pt>
                <c:pt idx="1595">
                  <c:v>26.583333333333105</c:v>
                </c:pt>
                <c:pt idx="1596">
                  <c:v>26.59999999999977</c:v>
                </c:pt>
                <c:pt idx="1597">
                  <c:v>26.616666666666436</c:v>
                </c:pt>
                <c:pt idx="1598">
                  <c:v>26.633333333333102</c:v>
                </c:pt>
                <c:pt idx="1599">
                  <c:v>26.649999999999768</c:v>
                </c:pt>
                <c:pt idx="1600">
                  <c:v>26.666666666666433</c:v>
                </c:pt>
                <c:pt idx="1601">
                  <c:v>26.683333333333099</c:v>
                </c:pt>
                <c:pt idx="1602">
                  <c:v>26.699999999999765</c:v>
                </c:pt>
                <c:pt idx="1603">
                  <c:v>26.716666666666431</c:v>
                </c:pt>
                <c:pt idx="1604">
                  <c:v>26.733333333333096</c:v>
                </c:pt>
                <c:pt idx="1605">
                  <c:v>26.749999999999762</c:v>
                </c:pt>
                <c:pt idx="1606">
                  <c:v>26.766666666666428</c:v>
                </c:pt>
                <c:pt idx="1607">
                  <c:v>26.783333333333093</c:v>
                </c:pt>
                <c:pt idx="1608">
                  <c:v>26.799999999999759</c:v>
                </c:pt>
                <c:pt idx="1609">
                  <c:v>26.816666666666425</c:v>
                </c:pt>
                <c:pt idx="1610">
                  <c:v>26.833333333333091</c:v>
                </c:pt>
                <c:pt idx="1611">
                  <c:v>26.849999999999756</c:v>
                </c:pt>
                <c:pt idx="1612">
                  <c:v>26.866666666666422</c:v>
                </c:pt>
                <c:pt idx="1613">
                  <c:v>26.883333333333088</c:v>
                </c:pt>
                <c:pt idx="1614">
                  <c:v>26.899999999999753</c:v>
                </c:pt>
                <c:pt idx="1615">
                  <c:v>26.916666666666419</c:v>
                </c:pt>
                <c:pt idx="1616">
                  <c:v>26.933333333333085</c:v>
                </c:pt>
                <c:pt idx="1617">
                  <c:v>26.949999999999751</c:v>
                </c:pt>
                <c:pt idx="1618">
                  <c:v>26.966666666666416</c:v>
                </c:pt>
                <c:pt idx="1619">
                  <c:v>26.983333333333082</c:v>
                </c:pt>
                <c:pt idx="1620">
                  <c:v>26.999999999999748</c:v>
                </c:pt>
                <c:pt idx="1621">
                  <c:v>27.016666666666413</c:v>
                </c:pt>
                <c:pt idx="1622">
                  <c:v>27.033333333333079</c:v>
                </c:pt>
                <c:pt idx="1623">
                  <c:v>27.049999999999745</c:v>
                </c:pt>
                <c:pt idx="1624">
                  <c:v>27.066666666666411</c:v>
                </c:pt>
                <c:pt idx="1625">
                  <c:v>27.083333333333076</c:v>
                </c:pt>
                <c:pt idx="1626">
                  <c:v>27.099999999999742</c:v>
                </c:pt>
                <c:pt idx="1627">
                  <c:v>27.116666666666408</c:v>
                </c:pt>
                <c:pt idx="1628">
                  <c:v>27.133333333333074</c:v>
                </c:pt>
                <c:pt idx="1629">
                  <c:v>27.149999999999739</c:v>
                </c:pt>
                <c:pt idx="1630">
                  <c:v>27.166666666666405</c:v>
                </c:pt>
                <c:pt idx="1631">
                  <c:v>27.183333333333071</c:v>
                </c:pt>
                <c:pt idx="1632">
                  <c:v>27.199999999999736</c:v>
                </c:pt>
                <c:pt idx="1633">
                  <c:v>27.216666666666402</c:v>
                </c:pt>
                <c:pt idx="1634">
                  <c:v>27.233333333333068</c:v>
                </c:pt>
                <c:pt idx="1635">
                  <c:v>27.249999999999734</c:v>
                </c:pt>
                <c:pt idx="1636">
                  <c:v>27.266666666666399</c:v>
                </c:pt>
                <c:pt idx="1637">
                  <c:v>27.283333333333065</c:v>
                </c:pt>
                <c:pt idx="1638">
                  <c:v>27.299999999999731</c:v>
                </c:pt>
                <c:pt idx="1639">
                  <c:v>27.316666666666396</c:v>
                </c:pt>
                <c:pt idx="1640">
                  <c:v>27.333333333333062</c:v>
                </c:pt>
                <c:pt idx="1641">
                  <c:v>27.349999999999728</c:v>
                </c:pt>
                <c:pt idx="1642">
                  <c:v>27.366666666666394</c:v>
                </c:pt>
                <c:pt idx="1643">
                  <c:v>27.383333333333059</c:v>
                </c:pt>
                <c:pt idx="1644">
                  <c:v>27.399999999999725</c:v>
                </c:pt>
                <c:pt idx="1645">
                  <c:v>27.416666666666391</c:v>
                </c:pt>
                <c:pt idx="1646">
                  <c:v>27.433333333333056</c:v>
                </c:pt>
                <c:pt idx="1647">
                  <c:v>27.449999999999722</c:v>
                </c:pt>
                <c:pt idx="1648">
                  <c:v>27.466666666666388</c:v>
                </c:pt>
                <c:pt idx="1649">
                  <c:v>27.483333333333054</c:v>
                </c:pt>
                <c:pt idx="1650">
                  <c:v>27.499999999999719</c:v>
                </c:pt>
                <c:pt idx="1651">
                  <c:v>27.516666666666385</c:v>
                </c:pt>
                <c:pt idx="1652">
                  <c:v>27.533333333333051</c:v>
                </c:pt>
                <c:pt idx="1653">
                  <c:v>27.549999999999716</c:v>
                </c:pt>
                <c:pt idx="1654">
                  <c:v>27.566666666666382</c:v>
                </c:pt>
                <c:pt idx="1655">
                  <c:v>27.583333333333048</c:v>
                </c:pt>
                <c:pt idx="1656">
                  <c:v>27.599999999999714</c:v>
                </c:pt>
                <c:pt idx="1657">
                  <c:v>27.616666666666379</c:v>
                </c:pt>
                <c:pt idx="1658">
                  <c:v>27.633333333333045</c:v>
                </c:pt>
                <c:pt idx="1659">
                  <c:v>27.649999999999711</c:v>
                </c:pt>
                <c:pt idx="1660">
                  <c:v>27.666666666666377</c:v>
                </c:pt>
                <c:pt idx="1661">
                  <c:v>27.683333333333042</c:v>
                </c:pt>
                <c:pt idx="1662">
                  <c:v>27.699999999999708</c:v>
                </c:pt>
                <c:pt idx="1663">
                  <c:v>27.716666666666374</c:v>
                </c:pt>
                <c:pt idx="1664">
                  <c:v>27.733333333333039</c:v>
                </c:pt>
                <c:pt idx="1665">
                  <c:v>27.749999999999705</c:v>
                </c:pt>
                <c:pt idx="1666">
                  <c:v>27.766666666666371</c:v>
                </c:pt>
                <c:pt idx="1667">
                  <c:v>27.783333333333037</c:v>
                </c:pt>
                <c:pt idx="1668">
                  <c:v>27.799999999999702</c:v>
                </c:pt>
                <c:pt idx="1669">
                  <c:v>27.816666666666368</c:v>
                </c:pt>
                <c:pt idx="1670">
                  <c:v>27.833333333333034</c:v>
                </c:pt>
                <c:pt idx="1671">
                  <c:v>27.849999999999699</c:v>
                </c:pt>
                <c:pt idx="1672">
                  <c:v>27.866666666666365</c:v>
                </c:pt>
                <c:pt idx="1673">
                  <c:v>27.883333333333031</c:v>
                </c:pt>
                <c:pt idx="1674">
                  <c:v>27.899999999999697</c:v>
                </c:pt>
                <c:pt idx="1675">
                  <c:v>27.916666666666362</c:v>
                </c:pt>
                <c:pt idx="1676">
                  <c:v>27.933333333333028</c:v>
                </c:pt>
                <c:pt idx="1677">
                  <c:v>27.949999999999694</c:v>
                </c:pt>
                <c:pt idx="1678">
                  <c:v>27.966666666666359</c:v>
                </c:pt>
                <c:pt idx="1679">
                  <c:v>27.983333333333025</c:v>
                </c:pt>
                <c:pt idx="1680">
                  <c:v>27.999999999999691</c:v>
                </c:pt>
                <c:pt idx="1681">
                  <c:v>28.016666666666357</c:v>
                </c:pt>
                <c:pt idx="1682">
                  <c:v>28.033333333333022</c:v>
                </c:pt>
                <c:pt idx="1683">
                  <c:v>28.049999999999688</c:v>
                </c:pt>
                <c:pt idx="1684">
                  <c:v>28.066666666666354</c:v>
                </c:pt>
                <c:pt idx="1685">
                  <c:v>28.08333333333302</c:v>
                </c:pt>
                <c:pt idx="1686">
                  <c:v>28.099999999999685</c:v>
                </c:pt>
                <c:pt idx="1687">
                  <c:v>28.116666666666351</c:v>
                </c:pt>
                <c:pt idx="1688">
                  <c:v>28.133333333333017</c:v>
                </c:pt>
                <c:pt idx="1689">
                  <c:v>28.149999999999682</c:v>
                </c:pt>
                <c:pt idx="1690">
                  <c:v>28.166666666666348</c:v>
                </c:pt>
                <c:pt idx="1691">
                  <c:v>28.183333333333014</c:v>
                </c:pt>
                <c:pt idx="1692">
                  <c:v>28.19999999999968</c:v>
                </c:pt>
                <c:pt idx="1693">
                  <c:v>28.216666666666345</c:v>
                </c:pt>
                <c:pt idx="1694">
                  <c:v>28.233333333333011</c:v>
                </c:pt>
                <c:pt idx="1695">
                  <c:v>28.249999999999677</c:v>
                </c:pt>
                <c:pt idx="1696">
                  <c:v>28.266666666666342</c:v>
                </c:pt>
                <c:pt idx="1697">
                  <c:v>28.283333333333008</c:v>
                </c:pt>
                <c:pt idx="1698">
                  <c:v>28.299999999999674</c:v>
                </c:pt>
                <c:pt idx="1699">
                  <c:v>28.31666666666634</c:v>
                </c:pt>
                <c:pt idx="1700">
                  <c:v>28.333333333333005</c:v>
                </c:pt>
                <c:pt idx="1701">
                  <c:v>28.349999999999671</c:v>
                </c:pt>
                <c:pt idx="1702">
                  <c:v>28.366666666666337</c:v>
                </c:pt>
                <c:pt idx="1703">
                  <c:v>28.383333333333002</c:v>
                </c:pt>
                <c:pt idx="1704">
                  <c:v>28.399999999999668</c:v>
                </c:pt>
                <c:pt idx="1705">
                  <c:v>28.416666666666334</c:v>
                </c:pt>
                <c:pt idx="1706">
                  <c:v>28.433333333333</c:v>
                </c:pt>
                <c:pt idx="1707">
                  <c:v>28.449999999999665</c:v>
                </c:pt>
                <c:pt idx="1708">
                  <c:v>28.466666666666331</c:v>
                </c:pt>
                <c:pt idx="1709">
                  <c:v>28.483333333332997</c:v>
                </c:pt>
                <c:pt idx="1710">
                  <c:v>28.499999999999662</c:v>
                </c:pt>
                <c:pt idx="1711">
                  <c:v>28.516666666666328</c:v>
                </c:pt>
                <c:pt idx="1712">
                  <c:v>28.533333333332994</c:v>
                </c:pt>
                <c:pt idx="1713">
                  <c:v>28.54999999999966</c:v>
                </c:pt>
                <c:pt idx="1714">
                  <c:v>28.566666666666325</c:v>
                </c:pt>
                <c:pt idx="1715">
                  <c:v>28.583333333332991</c:v>
                </c:pt>
                <c:pt idx="1716">
                  <c:v>28.599999999999657</c:v>
                </c:pt>
                <c:pt idx="1717">
                  <c:v>28.616666666666323</c:v>
                </c:pt>
                <c:pt idx="1718">
                  <c:v>28.633333333332988</c:v>
                </c:pt>
                <c:pt idx="1719">
                  <c:v>28.649999999999654</c:v>
                </c:pt>
                <c:pt idx="1720">
                  <c:v>28.66666666666632</c:v>
                </c:pt>
                <c:pt idx="1721">
                  <c:v>28.683333333332985</c:v>
                </c:pt>
                <c:pt idx="1722">
                  <c:v>28.699999999999651</c:v>
                </c:pt>
                <c:pt idx="1723">
                  <c:v>28.716666666666317</c:v>
                </c:pt>
                <c:pt idx="1724">
                  <c:v>28.733333333332983</c:v>
                </c:pt>
                <c:pt idx="1725">
                  <c:v>28.749999999999648</c:v>
                </c:pt>
                <c:pt idx="1726">
                  <c:v>28.766666666666314</c:v>
                </c:pt>
                <c:pt idx="1727">
                  <c:v>28.78333333333298</c:v>
                </c:pt>
                <c:pt idx="1728">
                  <c:v>28.799999999999645</c:v>
                </c:pt>
                <c:pt idx="1729">
                  <c:v>28.816666666666311</c:v>
                </c:pt>
                <c:pt idx="1730">
                  <c:v>28.833333333332977</c:v>
                </c:pt>
                <c:pt idx="1731">
                  <c:v>28.849999999999643</c:v>
                </c:pt>
                <c:pt idx="1732">
                  <c:v>28.866666666666308</c:v>
                </c:pt>
                <c:pt idx="1733">
                  <c:v>28.883333333332974</c:v>
                </c:pt>
                <c:pt idx="1734">
                  <c:v>28.89999999999964</c:v>
                </c:pt>
                <c:pt idx="1735">
                  <c:v>28.916666666666305</c:v>
                </c:pt>
                <c:pt idx="1736">
                  <c:v>28.933333333332971</c:v>
                </c:pt>
                <c:pt idx="1737">
                  <c:v>28.949999999999637</c:v>
                </c:pt>
                <c:pt idx="1738">
                  <c:v>28.966666666666303</c:v>
                </c:pt>
                <c:pt idx="1739">
                  <c:v>28.983333333332968</c:v>
                </c:pt>
                <c:pt idx="1740">
                  <c:v>28.999999999999634</c:v>
                </c:pt>
                <c:pt idx="1741">
                  <c:v>29.0166666666663</c:v>
                </c:pt>
                <c:pt idx="1742">
                  <c:v>29.033333333332966</c:v>
                </c:pt>
                <c:pt idx="1743">
                  <c:v>29.049999999999631</c:v>
                </c:pt>
                <c:pt idx="1744">
                  <c:v>29.066666666666297</c:v>
                </c:pt>
                <c:pt idx="1745">
                  <c:v>29.083333333332963</c:v>
                </c:pt>
                <c:pt idx="1746">
                  <c:v>29.099999999999628</c:v>
                </c:pt>
                <c:pt idx="1747">
                  <c:v>29.116666666666294</c:v>
                </c:pt>
                <c:pt idx="1748">
                  <c:v>29.13333333333296</c:v>
                </c:pt>
                <c:pt idx="1749">
                  <c:v>29.149999999999626</c:v>
                </c:pt>
                <c:pt idx="1750">
                  <c:v>29.166666666666291</c:v>
                </c:pt>
                <c:pt idx="1751">
                  <c:v>29.183333333332957</c:v>
                </c:pt>
                <c:pt idx="1752">
                  <c:v>29.199999999999623</c:v>
                </c:pt>
                <c:pt idx="1753">
                  <c:v>29.216666666666288</c:v>
                </c:pt>
                <c:pt idx="1754">
                  <c:v>29.233333333332954</c:v>
                </c:pt>
                <c:pt idx="1755">
                  <c:v>29.24999999999962</c:v>
                </c:pt>
                <c:pt idx="1756">
                  <c:v>29.266666666666286</c:v>
                </c:pt>
                <c:pt idx="1757">
                  <c:v>29.283333333332951</c:v>
                </c:pt>
                <c:pt idx="1758">
                  <c:v>29.299999999999617</c:v>
                </c:pt>
                <c:pt idx="1759">
                  <c:v>29.316666666666283</c:v>
                </c:pt>
                <c:pt idx="1760">
                  <c:v>29.333333333332948</c:v>
                </c:pt>
                <c:pt idx="1761">
                  <c:v>29.349999999999614</c:v>
                </c:pt>
                <c:pt idx="1762">
                  <c:v>29.36666666666628</c:v>
                </c:pt>
                <c:pt idx="1763">
                  <c:v>29.383333333332946</c:v>
                </c:pt>
                <c:pt idx="1764">
                  <c:v>29.399999999999611</c:v>
                </c:pt>
                <c:pt idx="1765">
                  <c:v>29.416666666666277</c:v>
                </c:pt>
                <c:pt idx="1766">
                  <c:v>29.433333333332943</c:v>
                </c:pt>
                <c:pt idx="1767">
                  <c:v>29.449999999999608</c:v>
                </c:pt>
                <c:pt idx="1768">
                  <c:v>29.466666666666274</c:v>
                </c:pt>
                <c:pt idx="1769">
                  <c:v>29.48333333333294</c:v>
                </c:pt>
                <c:pt idx="1770">
                  <c:v>29.499999999999606</c:v>
                </c:pt>
                <c:pt idx="1771">
                  <c:v>29.516666666666271</c:v>
                </c:pt>
                <c:pt idx="1772">
                  <c:v>29.533333333332937</c:v>
                </c:pt>
                <c:pt idx="1773">
                  <c:v>29.549999999999603</c:v>
                </c:pt>
                <c:pt idx="1774">
                  <c:v>29.566666666666269</c:v>
                </c:pt>
                <c:pt idx="1775">
                  <c:v>29.583333333332934</c:v>
                </c:pt>
                <c:pt idx="1776">
                  <c:v>29.5999999999996</c:v>
                </c:pt>
                <c:pt idx="1777">
                  <c:v>29.616666666666266</c:v>
                </c:pt>
                <c:pt idx="1778">
                  <c:v>29.633333333332931</c:v>
                </c:pt>
                <c:pt idx="1779">
                  <c:v>29.649999999999597</c:v>
                </c:pt>
                <c:pt idx="1780">
                  <c:v>29.666666666666263</c:v>
                </c:pt>
                <c:pt idx="1781">
                  <c:v>29.683333333332929</c:v>
                </c:pt>
                <c:pt idx="1782">
                  <c:v>29.699999999999594</c:v>
                </c:pt>
                <c:pt idx="1783">
                  <c:v>29.71666666666626</c:v>
                </c:pt>
                <c:pt idx="1784">
                  <c:v>29.733333333332926</c:v>
                </c:pt>
                <c:pt idx="1785">
                  <c:v>29.749999999999591</c:v>
                </c:pt>
                <c:pt idx="1786">
                  <c:v>29.766666666666257</c:v>
                </c:pt>
                <c:pt idx="1787">
                  <c:v>29.783333333332923</c:v>
                </c:pt>
                <c:pt idx="1788">
                  <c:v>29.799999999999589</c:v>
                </c:pt>
                <c:pt idx="1789">
                  <c:v>29.816666666666254</c:v>
                </c:pt>
                <c:pt idx="1790">
                  <c:v>29.83333333333292</c:v>
                </c:pt>
                <c:pt idx="1791">
                  <c:v>29.849999999999586</c:v>
                </c:pt>
                <c:pt idx="1792">
                  <c:v>29.866666666666251</c:v>
                </c:pt>
                <c:pt idx="1793">
                  <c:v>29.883333333332917</c:v>
                </c:pt>
                <c:pt idx="1794">
                  <c:v>29.899999999999583</c:v>
                </c:pt>
                <c:pt idx="1795">
                  <c:v>29.916666666666249</c:v>
                </c:pt>
                <c:pt idx="1796">
                  <c:v>29.933333333332914</c:v>
                </c:pt>
                <c:pt idx="1797">
                  <c:v>29.94999999999958</c:v>
                </c:pt>
                <c:pt idx="1798">
                  <c:v>29.966666666666246</c:v>
                </c:pt>
                <c:pt idx="1799">
                  <c:v>29.983333333332912</c:v>
                </c:pt>
                <c:pt idx="1800">
                  <c:v>29.999999999999577</c:v>
                </c:pt>
                <c:pt idx="1801">
                  <c:v>30.016666666666243</c:v>
                </c:pt>
                <c:pt idx="1802">
                  <c:v>30.033333333332909</c:v>
                </c:pt>
                <c:pt idx="1803">
                  <c:v>30.049999999999574</c:v>
                </c:pt>
                <c:pt idx="1804">
                  <c:v>30.06666666666624</c:v>
                </c:pt>
                <c:pt idx="1805">
                  <c:v>30.083333333332906</c:v>
                </c:pt>
                <c:pt idx="1806">
                  <c:v>30.099999999999572</c:v>
                </c:pt>
                <c:pt idx="1807">
                  <c:v>30.116666666666237</c:v>
                </c:pt>
                <c:pt idx="1808">
                  <c:v>30.133333333332903</c:v>
                </c:pt>
                <c:pt idx="1809">
                  <c:v>30.149999999999569</c:v>
                </c:pt>
                <c:pt idx="1810">
                  <c:v>30.166666666666234</c:v>
                </c:pt>
                <c:pt idx="1811">
                  <c:v>30.1833333333329</c:v>
                </c:pt>
                <c:pt idx="1812">
                  <c:v>30.199999999999566</c:v>
                </c:pt>
                <c:pt idx="1813">
                  <c:v>30.216666666666232</c:v>
                </c:pt>
                <c:pt idx="1814">
                  <c:v>30.233333333332897</c:v>
                </c:pt>
                <c:pt idx="1815">
                  <c:v>30.249999999999563</c:v>
                </c:pt>
                <c:pt idx="1816">
                  <c:v>30.266666666666229</c:v>
                </c:pt>
                <c:pt idx="1817">
                  <c:v>30.283333333332894</c:v>
                </c:pt>
                <c:pt idx="1818">
                  <c:v>30.29999999999956</c:v>
                </c:pt>
                <c:pt idx="1819">
                  <c:v>30.316666666666226</c:v>
                </c:pt>
                <c:pt idx="1820">
                  <c:v>30.333333333332892</c:v>
                </c:pt>
                <c:pt idx="1821">
                  <c:v>30.349999999999557</c:v>
                </c:pt>
                <c:pt idx="1822">
                  <c:v>30.366666666666223</c:v>
                </c:pt>
                <c:pt idx="1823">
                  <c:v>30.383333333332889</c:v>
                </c:pt>
                <c:pt idx="1824">
                  <c:v>30.399999999999554</c:v>
                </c:pt>
                <c:pt idx="1825">
                  <c:v>30.41666666666622</c:v>
                </c:pt>
                <c:pt idx="1826">
                  <c:v>30.433333333332886</c:v>
                </c:pt>
                <c:pt idx="1827">
                  <c:v>30.449999999999552</c:v>
                </c:pt>
                <c:pt idx="1828">
                  <c:v>30.466666666666217</c:v>
                </c:pt>
                <c:pt idx="1829">
                  <c:v>30.483333333332883</c:v>
                </c:pt>
                <c:pt idx="1830">
                  <c:v>30.499999999999549</c:v>
                </c:pt>
                <c:pt idx="1831">
                  <c:v>30.516666666666215</c:v>
                </c:pt>
                <c:pt idx="1832">
                  <c:v>30.53333333333288</c:v>
                </c:pt>
                <c:pt idx="1833">
                  <c:v>30.549999999999546</c:v>
                </c:pt>
                <c:pt idx="1834">
                  <c:v>30.566666666666212</c:v>
                </c:pt>
                <c:pt idx="1835">
                  <c:v>30.583333333332877</c:v>
                </c:pt>
                <c:pt idx="1836">
                  <c:v>30.599999999999543</c:v>
                </c:pt>
                <c:pt idx="1837">
                  <c:v>30.616666666666209</c:v>
                </c:pt>
                <c:pt idx="1838">
                  <c:v>30.633333333332875</c:v>
                </c:pt>
                <c:pt idx="1839">
                  <c:v>30.64999999999954</c:v>
                </c:pt>
                <c:pt idx="1840">
                  <c:v>30.666666666666206</c:v>
                </c:pt>
                <c:pt idx="1841">
                  <c:v>30.683333333332872</c:v>
                </c:pt>
                <c:pt idx="1842">
                  <c:v>30.699999999999537</c:v>
                </c:pt>
                <c:pt idx="1843">
                  <c:v>30.716666666666203</c:v>
                </c:pt>
                <c:pt idx="1844">
                  <c:v>30.733333333332869</c:v>
                </c:pt>
                <c:pt idx="1845">
                  <c:v>30.749999999999535</c:v>
                </c:pt>
                <c:pt idx="1846">
                  <c:v>30.7666666666662</c:v>
                </c:pt>
                <c:pt idx="1847">
                  <c:v>30.783333333332866</c:v>
                </c:pt>
                <c:pt idx="1848">
                  <c:v>30.799999999999532</c:v>
                </c:pt>
                <c:pt idx="1849">
                  <c:v>30.816666666666197</c:v>
                </c:pt>
                <c:pt idx="1850">
                  <c:v>30.833333333332863</c:v>
                </c:pt>
                <c:pt idx="1851">
                  <c:v>30.849999999999529</c:v>
                </c:pt>
                <c:pt idx="1852">
                  <c:v>30.866666666666195</c:v>
                </c:pt>
                <c:pt idx="1853">
                  <c:v>30.88333333333286</c:v>
                </c:pt>
                <c:pt idx="1854">
                  <c:v>30.899999999999526</c:v>
                </c:pt>
                <c:pt idx="1855">
                  <c:v>30.916666666666192</c:v>
                </c:pt>
                <c:pt idx="1856">
                  <c:v>30.933333333332858</c:v>
                </c:pt>
                <c:pt idx="1857">
                  <c:v>30.949999999999523</c:v>
                </c:pt>
                <c:pt idx="1858">
                  <c:v>30.966666666666189</c:v>
                </c:pt>
                <c:pt idx="1859">
                  <c:v>30.983333333332855</c:v>
                </c:pt>
                <c:pt idx="1860">
                  <c:v>30.99999999999952</c:v>
                </c:pt>
                <c:pt idx="1861">
                  <c:v>31.016666666666186</c:v>
                </c:pt>
                <c:pt idx="1862">
                  <c:v>31.033333333332852</c:v>
                </c:pt>
                <c:pt idx="1863">
                  <c:v>31.049999999999518</c:v>
                </c:pt>
                <c:pt idx="1864">
                  <c:v>31.066666666666183</c:v>
                </c:pt>
                <c:pt idx="1865">
                  <c:v>31.083333333332849</c:v>
                </c:pt>
                <c:pt idx="1866">
                  <c:v>31.099999999999515</c:v>
                </c:pt>
                <c:pt idx="1867">
                  <c:v>31.11666666666618</c:v>
                </c:pt>
                <c:pt idx="1868">
                  <c:v>31.133333333332846</c:v>
                </c:pt>
                <c:pt idx="1869">
                  <c:v>31.149999999999512</c:v>
                </c:pt>
                <c:pt idx="1870">
                  <c:v>31.166666666666178</c:v>
                </c:pt>
                <c:pt idx="1871">
                  <c:v>31.183333333332843</c:v>
                </c:pt>
                <c:pt idx="1872">
                  <c:v>31.199999999999509</c:v>
                </c:pt>
                <c:pt idx="1873">
                  <c:v>31.216666666666175</c:v>
                </c:pt>
                <c:pt idx="1874">
                  <c:v>31.23333333333284</c:v>
                </c:pt>
                <c:pt idx="1875">
                  <c:v>31.249999999999506</c:v>
                </c:pt>
                <c:pt idx="1876">
                  <c:v>31.266666666666172</c:v>
                </c:pt>
                <c:pt idx="1877">
                  <c:v>31.283333333332838</c:v>
                </c:pt>
                <c:pt idx="1878">
                  <c:v>31.299999999999503</c:v>
                </c:pt>
                <c:pt idx="1879">
                  <c:v>31.316666666666169</c:v>
                </c:pt>
                <c:pt idx="1880">
                  <c:v>31.333333333332835</c:v>
                </c:pt>
                <c:pt idx="1881">
                  <c:v>31.3499999999995</c:v>
                </c:pt>
                <c:pt idx="1882">
                  <c:v>31.366666666666166</c:v>
                </c:pt>
                <c:pt idx="1883">
                  <c:v>31.383333333332832</c:v>
                </c:pt>
                <c:pt idx="1884">
                  <c:v>31.399999999999498</c:v>
                </c:pt>
                <c:pt idx="1885">
                  <c:v>31.416666666666163</c:v>
                </c:pt>
                <c:pt idx="1886">
                  <c:v>31.433333333332829</c:v>
                </c:pt>
                <c:pt idx="1887">
                  <c:v>31.449999999999495</c:v>
                </c:pt>
                <c:pt idx="1888">
                  <c:v>31.466666666666161</c:v>
                </c:pt>
                <c:pt idx="1889">
                  <c:v>31.483333333332826</c:v>
                </c:pt>
                <c:pt idx="1890">
                  <c:v>31.499999999999492</c:v>
                </c:pt>
                <c:pt idx="1891">
                  <c:v>31.516666666666158</c:v>
                </c:pt>
                <c:pt idx="1892">
                  <c:v>31.533333333332823</c:v>
                </c:pt>
                <c:pt idx="1893">
                  <c:v>31.549999999999489</c:v>
                </c:pt>
                <c:pt idx="1894">
                  <c:v>31.566666666666155</c:v>
                </c:pt>
                <c:pt idx="1895">
                  <c:v>31.583333333332821</c:v>
                </c:pt>
                <c:pt idx="1896">
                  <c:v>31.599999999999486</c:v>
                </c:pt>
                <c:pt idx="1897">
                  <c:v>31.616666666666152</c:v>
                </c:pt>
                <c:pt idx="1898">
                  <c:v>31.633333333332818</c:v>
                </c:pt>
                <c:pt idx="1899">
                  <c:v>31.649999999999483</c:v>
                </c:pt>
                <c:pt idx="1900">
                  <c:v>31.666666666666149</c:v>
                </c:pt>
                <c:pt idx="1901">
                  <c:v>31.683333333332815</c:v>
                </c:pt>
                <c:pt idx="1902">
                  <c:v>31.699999999999481</c:v>
                </c:pt>
                <c:pt idx="1903">
                  <c:v>31.716666666666146</c:v>
                </c:pt>
                <c:pt idx="1904">
                  <c:v>31.733333333332812</c:v>
                </c:pt>
                <c:pt idx="1905">
                  <c:v>31.749999999999478</c:v>
                </c:pt>
                <c:pt idx="1906">
                  <c:v>31.766666666666143</c:v>
                </c:pt>
                <c:pt idx="1907">
                  <c:v>31.783333333332809</c:v>
                </c:pt>
                <c:pt idx="1908">
                  <c:v>31.799999999999475</c:v>
                </c:pt>
                <c:pt idx="1909">
                  <c:v>31.816666666666141</c:v>
                </c:pt>
                <c:pt idx="1910">
                  <c:v>31.833333333332806</c:v>
                </c:pt>
                <c:pt idx="1911">
                  <c:v>31.849999999999472</c:v>
                </c:pt>
                <c:pt idx="1912">
                  <c:v>31.866666666666138</c:v>
                </c:pt>
                <c:pt idx="1913">
                  <c:v>31.883333333332804</c:v>
                </c:pt>
                <c:pt idx="1914">
                  <c:v>31.899999999999469</c:v>
                </c:pt>
                <c:pt idx="1915">
                  <c:v>31.916666666666135</c:v>
                </c:pt>
                <c:pt idx="1916">
                  <c:v>31.933333333332801</c:v>
                </c:pt>
                <c:pt idx="1917">
                  <c:v>31.949999999999466</c:v>
                </c:pt>
                <c:pt idx="1918">
                  <c:v>31.966666666666132</c:v>
                </c:pt>
                <c:pt idx="1919">
                  <c:v>31.983333333332798</c:v>
                </c:pt>
                <c:pt idx="1920">
                  <c:v>31.999999999999464</c:v>
                </c:pt>
                <c:pt idx="1921">
                  <c:v>32.016666666666133</c:v>
                </c:pt>
                <c:pt idx="1922">
                  <c:v>32.033333333332799</c:v>
                </c:pt>
                <c:pt idx="1923">
                  <c:v>32.049999999999464</c:v>
                </c:pt>
                <c:pt idx="1924">
                  <c:v>32.06666666666613</c:v>
                </c:pt>
                <c:pt idx="1925">
                  <c:v>32.083333333332796</c:v>
                </c:pt>
                <c:pt idx="1926">
                  <c:v>32.099999999999461</c:v>
                </c:pt>
                <c:pt idx="1927">
                  <c:v>32.116666666666127</c:v>
                </c:pt>
                <c:pt idx="1928">
                  <c:v>32.133333333332793</c:v>
                </c:pt>
                <c:pt idx="1929">
                  <c:v>32.149999999999459</c:v>
                </c:pt>
                <c:pt idx="1930">
                  <c:v>32.166666666666124</c:v>
                </c:pt>
                <c:pt idx="1931">
                  <c:v>32.18333333333279</c:v>
                </c:pt>
                <c:pt idx="1932">
                  <c:v>32.199999999999456</c:v>
                </c:pt>
                <c:pt idx="1933">
                  <c:v>32.216666666666121</c:v>
                </c:pt>
                <c:pt idx="1934">
                  <c:v>32.233333333332787</c:v>
                </c:pt>
                <c:pt idx="1935">
                  <c:v>32.249999999999453</c:v>
                </c:pt>
                <c:pt idx="1936">
                  <c:v>32.266666666666119</c:v>
                </c:pt>
                <c:pt idx="1937">
                  <c:v>32.283333333332784</c:v>
                </c:pt>
                <c:pt idx="1938">
                  <c:v>32.29999999999945</c:v>
                </c:pt>
                <c:pt idx="1939">
                  <c:v>32.316666666666116</c:v>
                </c:pt>
                <c:pt idx="1940">
                  <c:v>32.333333333332781</c:v>
                </c:pt>
                <c:pt idx="1941">
                  <c:v>32.349999999999447</c:v>
                </c:pt>
                <c:pt idx="1942">
                  <c:v>32.366666666666113</c:v>
                </c:pt>
                <c:pt idx="1943">
                  <c:v>32.383333333332779</c:v>
                </c:pt>
                <c:pt idx="1944">
                  <c:v>32.399999999999444</c:v>
                </c:pt>
                <c:pt idx="1945">
                  <c:v>32.41666666666611</c:v>
                </c:pt>
                <c:pt idx="1946">
                  <c:v>32.433333333332776</c:v>
                </c:pt>
                <c:pt idx="1947">
                  <c:v>32.449999999999442</c:v>
                </c:pt>
                <c:pt idx="1948">
                  <c:v>32.466666666666107</c:v>
                </c:pt>
                <c:pt idx="1949">
                  <c:v>32.483333333332773</c:v>
                </c:pt>
                <c:pt idx="1950">
                  <c:v>32.499999999999439</c:v>
                </c:pt>
                <c:pt idx="1951">
                  <c:v>32.516666666666104</c:v>
                </c:pt>
                <c:pt idx="1952">
                  <c:v>32.53333333333277</c:v>
                </c:pt>
                <c:pt idx="1953">
                  <c:v>32.549999999999436</c:v>
                </c:pt>
                <c:pt idx="1954">
                  <c:v>32.566666666666102</c:v>
                </c:pt>
                <c:pt idx="1955">
                  <c:v>32.583333333332767</c:v>
                </c:pt>
                <c:pt idx="1956">
                  <c:v>32.599999999999433</c:v>
                </c:pt>
                <c:pt idx="1957">
                  <c:v>32.616666666666099</c:v>
                </c:pt>
                <c:pt idx="1958">
                  <c:v>32.633333333332764</c:v>
                </c:pt>
                <c:pt idx="1959">
                  <c:v>32.64999999999943</c:v>
                </c:pt>
                <c:pt idx="1960">
                  <c:v>32.666666666666096</c:v>
                </c:pt>
                <c:pt idx="1961">
                  <c:v>32.683333333332762</c:v>
                </c:pt>
                <c:pt idx="1962">
                  <c:v>32.699999999999427</c:v>
                </c:pt>
                <c:pt idx="1963">
                  <c:v>32.716666666666093</c:v>
                </c:pt>
                <c:pt idx="1964">
                  <c:v>32.733333333332759</c:v>
                </c:pt>
                <c:pt idx="1965">
                  <c:v>32.749999999999424</c:v>
                </c:pt>
                <c:pt idx="1966">
                  <c:v>32.76666666666609</c:v>
                </c:pt>
                <c:pt idx="1967">
                  <c:v>32.783333333332756</c:v>
                </c:pt>
                <c:pt idx="1968">
                  <c:v>32.799999999999422</c:v>
                </c:pt>
                <c:pt idx="1969">
                  <c:v>32.816666666666087</c:v>
                </c:pt>
                <c:pt idx="1970">
                  <c:v>32.833333333332753</c:v>
                </c:pt>
                <c:pt idx="1971">
                  <c:v>32.849999999999419</c:v>
                </c:pt>
                <c:pt idx="1972">
                  <c:v>32.866666666666084</c:v>
                </c:pt>
                <c:pt idx="1973">
                  <c:v>32.88333333333275</c:v>
                </c:pt>
                <c:pt idx="1974">
                  <c:v>32.899999999999416</c:v>
                </c:pt>
                <c:pt idx="1975">
                  <c:v>32.916666666666082</c:v>
                </c:pt>
                <c:pt idx="1976">
                  <c:v>32.933333333332747</c:v>
                </c:pt>
                <c:pt idx="1977">
                  <c:v>32.949999999999413</c:v>
                </c:pt>
                <c:pt idx="1978">
                  <c:v>32.966666666666079</c:v>
                </c:pt>
                <c:pt idx="1979">
                  <c:v>32.983333333332745</c:v>
                </c:pt>
                <c:pt idx="1980">
                  <c:v>32.99999999999941</c:v>
                </c:pt>
                <c:pt idx="1981">
                  <c:v>33.016666666666076</c:v>
                </c:pt>
                <c:pt idx="1982">
                  <c:v>33.033333333332742</c:v>
                </c:pt>
                <c:pt idx="1983">
                  <c:v>33.049999999999407</c:v>
                </c:pt>
                <c:pt idx="1984">
                  <c:v>33.066666666666073</c:v>
                </c:pt>
                <c:pt idx="1985">
                  <c:v>33.083333333332739</c:v>
                </c:pt>
                <c:pt idx="1986">
                  <c:v>33.099999999999405</c:v>
                </c:pt>
                <c:pt idx="1987">
                  <c:v>33.11666666666607</c:v>
                </c:pt>
                <c:pt idx="1988">
                  <c:v>33.133333333332736</c:v>
                </c:pt>
                <c:pt idx="1989">
                  <c:v>33.149999999999402</c:v>
                </c:pt>
                <c:pt idx="1990">
                  <c:v>33.166666666666067</c:v>
                </c:pt>
                <c:pt idx="1991">
                  <c:v>33.183333333332733</c:v>
                </c:pt>
                <c:pt idx="1992">
                  <c:v>33.199999999999399</c:v>
                </c:pt>
                <c:pt idx="1993">
                  <c:v>33.216666666666065</c:v>
                </c:pt>
                <c:pt idx="1994">
                  <c:v>33.23333333333273</c:v>
                </c:pt>
                <c:pt idx="1995">
                  <c:v>33.249999999999396</c:v>
                </c:pt>
                <c:pt idx="1996">
                  <c:v>33.266666666666062</c:v>
                </c:pt>
                <c:pt idx="1997">
                  <c:v>33.283333333332727</c:v>
                </c:pt>
                <c:pt idx="1998">
                  <c:v>33.299999999999393</c:v>
                </c:pt>
                <c:pt idx="1999">
                  <c:v>33.316666666666059</c:v>
                </c:pt>
                <c:pt idx="2000">
                  <c:v>33.333333333332725</c:v>
                </c:pt>
                <c:pt idx="2001">
                  <c:v>33.34999999999939</c:v>
                </c:pt>
                <c:pt idx="2002">
                  <c:v>33.366666666666056</c:v>
                </c:pt>
                <c:pt idx="2003">
                  <c:v>33.383333333332722</c:v>
                </c:pt>
                <c:pt idx="2004">
                  <c:v>33.399999999999388</c:v>
                </c:pt>
                <c:pt idx="2005">
                  <c:v>33.416666666666053</c:v>
                </c:pt>
                <c:pt idx="2006">
                  <c:v>33.433333333332719</c:v>
                </c:pt>
                <c:pt idx="2007">
                  <c:v>33.449999999999385</c:v>
                </c:pt>
                <c:pt idx="2008">
                  <c:v>33.46666666666605</c:v>
                </c:pt>
                <c:pt idx="2009">
                  <c:v>33.483333333332716</c:v>
                </c:pt>
                <c:pt idx="2010">
                  <c:v>33.499999999999382</c:v>
                </c:pt>
                <c:pt idx="2011">
                  <c:v>33.516666666666048</c:v>
                </c:pt>
                <c:pt idx="2012">
                  <c:v>33.533333333332713</c:v>
                </c:pt>
                <c:pt idx="2013">
                  <c:v>33.549999999999379</c:v>
                </c:pt>
                <c:pt idx="2014">
                  <c:v>33.566666666666045</c:v>
                </c:pt>
                <c:pt idx="2015">
                  <c:v>33.58333333333271</c:v>
                </c:pt>
                <c:pt idx="2016">
                  <c:v>33.599999999999376</c:v>
                </c:pt>
                <c:pt idx="2017">
                  <c:v>33.616666666666042</c:v>
                </c:pt>
                <c:pt idx="2018">
                  <c:v>33.633333333332708</c:v>
                </c:pt>
                <c:pt idx="2019">
                  <c:v>33.649999999999373</c:v>
                </c:pt>
                <c:pt idx="2020">
                  <c:v>33.666666666666039</c:v>
                </c:pt>
                <c:pt idx="2021">
                  <c:v>33.683333333332705</c:v>
                </c:pt>
                <c:pt idx="2022">
                  <c:v>33.69999999999937</c:v>
                </c:pt>
                <c:pt idx="2023">
                  <c:v>33.716666666666036</c:v>
                </c:pt>
                <c:pt idx="2024">
                  <c:v>33.733333333332702</c:v>
                </c:pt>
                <c:pt idx="2025">
                  <c:v>33.749999999999368</c:v>
                </c:pt>
                <c:pt idx="2026">
                  <c:v>33.766666666666033</c:v>
                </c:pt>
                <c:pt idx="2027">
                  <c:v>33.783333333332699</c:v>
                </c:pt>
                <c:pt idx="2028">
                  <c:v>33.799999999999365</c:v>
                </c:pt>
                <c:pt idx="2029">
                  <c:v>33.81666666666603</c:v>
                </c:pt>
                <c:pt idx="2030">
                  <c:v>33.833333333332696</c:v>
                </c:pt>
                <c:pt idx="2031">
                  <c:v>33.849999999999362</c:v>
                </c:pt>
                <c:pt idx="2032">
                  <c:v>33.866666666666028</c:v>
                </c:pt>
                <c:pt idx="2033">
                  <c:v>33.883333333332693</c:v>
                </c:pt>
                <c:pt idx="2034">
                  <c:v>33.899999999999359</c:v>
                </c:pt>
                <c:pt idx="2035">
                  <c:v>33.916666666666025</c:v>
                </c:pt>
                <c:pt idx="2036">
                  <c:v>33.933333333332691</c:v>
                </c:pt>
                <c:pt idx="2037">
                  <c:v>33.949999999999356</c:v>
                </c:pt>
                <c:pt idx="2038">
                  <c:v>33.966666666666022</c:v>
                </c:pt>
                <c:pt idx="2039">
                  <c:v>33.983333333332688</c:v>
                </c:pt>
                <c:pt idx="2040">
                  <c:v>33.999999999999353</c:v>
                </c:pt>
                <c:pt idx="2041">
                  <c:v>34.016666666666019</c:v>
                </c:pt>
                <c:pt idx="2042">
                  <c:v>34.033333333332685</c:v>
                </c:pt>
                <c:pt idx="2043">
                  <c:v>34.049999999999351</c:v>
                </c:pt>
                <c:pt idx="2044">
                  <c:v>34.066666666666016</c:v>
                </c:pt>
                <c:pt idx="2045">
                  <c:v>34.083333333332682</c:v>
                </c:pt>
                <c:pt idx="2046">
                  <c:v>34.099999999999348</c:v>
                </c:pt>
                <c:pt idx="2047">
                  <c:v>34.116666666666013</c:v>
                </c:pt>
                <c:pt idx="2048">
                  <c:v>34.133333333332679</c:v>
                </c:pt>
                <c:pt idx="2049">
                  <c:v>34.149999999999345</c:v>
                </c:pt>
                <c:pt idx="2050">
                  <c:v>34.166666666666011</c:v>
                </c:pt>
                <c:pt idx="2051">
                  <c:v>34.183333333332676</c:v>
                </c:pt>
                <c:pt idx="2052">
                  <c:v>34.199999999999342</c:v>
                </c:pt>
                <c:pt idx="2053">
                  <c:v>34.216666666666008</c:v>
                </c:pt>
                <c:pt idx="2054">
                  <c:v>34.233333333332673</c:v>
                </c:pt>
                <c:pt idx="2055">
                  <c:v>34.249999999999339</c:v>
                </c:pt>
                <c:pt idx="2056">
                  <c:v>34.266666666666005</c:v>
                </c:pt>
                <c:pt idx="2057">
                  <c:v>34.283333333332671</c:v>
                </c:pt>
                <c:pt idx="2058">
                  <c:v>34.299999999999336</c:v>
                </c:pt>
                <c:pt idx="2059">
                  <c:v>34.316666666666002</c:v>
                </c:pt>
                <c:pt idx="2060">
                  <c:v>34.333333333332668</c:v>
                </c:pt>
                <c:pt idx="2061">
                  <c:v>34.349999999999334</c:v>
                </c:pt>
                <c:pt idx="2062">
                  <c:v>34.366666666665999</c:v>
                </c:pt>
                <c:pt idx="2063">
                  <c:v>34.383333333332665</c:v>
                </c:pt>
                <c:pt idx="2064">
                  <c:v>34.399999999999331</c:v>
                </c:pt>
                <c:pt idx="2065">
                  <c:v>34.416666666665996</c:v>
                </c:pt>
                <c:pt idx="2066">
                  <c:v>34.433333333332662</c:v>
                </c:pt>
                <c:pt idx="2067">
                  <c:v>34.449999999999328</c:v>
                </c:pt>
                <c:pt idx="2068">
                  <c:v>34.466666666665994</c:v>
                </c:pt>
                <c:pt idx="2069">
                  <c:v>34.483333333332659</c:v>
                </c:pt>
                <c:pt idx="2070">
                  <c:v>34.499999999999325</c:v>
                </c:pt>
                <c:pt idx="2071">
                  <c:v>34.516666666665991</c:v>
                </c:pt>
                <c:pt idx="2072">
                  <c:v>34.533333333332656</c:v>
                </c:pt>
                <c:pt idx="2073">
                  <c:v>34.549999999999322</c:v>
                </c:pt>
                <c:pt idx="2074">
                  <c:v>34.566666666665988</c:v>
                </c:pt>
                <c:pt idx="2075">
                  <c:v>34.583333333332654</c:v>
                </c:pt>
                <c:pt idx="2076">
                  <c:v>34.599999999999319</c:v>
                </c:pt>
                <c:pt idx="2077">
                  <c:v>34.616666666665985</c:v>
                </c:pt>
                <c:pt idx="2078">
                  <c:v>34.633333333332651</c:v>
                </c:pt>
                <c:pt idx="2079">
                  <c:v>34.649999999999316</c:v>
                </c:pt>
                <c:pt idx="2080">
                  <c:v>34.666666666665982</c:v>
                </c:pt>
                <c:pt idx="2081">
                  <c:v>34.683333333332648</c:v>
                </c:pt>
                <c:pt idx="2082">
                  <c:v>34.699999999999314</c:v>
                </c:pt>
                <c:pt idx="2083">
                  <c:v>34.716666666665979</c:v>
                </c:pt>
                <c:pt idx="2084">
                  <c:v>34.733333333332645</c:v>
                </c:pt>
                <c:pt idx="2085">
                  <c:v>34.749999999999311</c:v>
                </c:pt>
                <c:pt idx="2086">
                  <c:v>34.766666666665976</c:v>
                </c:pt>
                <c:pt idx="2087">
                  <c:v>34.783333333332642</c:v>
                </c:pt>
                <c:pt idx="2088">
                  <c:v>34.799999999999308</c:v>
                </c:pt>
                <c:pt idx="2089">
                  <c:v>34.816666666665974</c:v>
                </c:pt>
                <c:pt idx="2090">
                  <c:v>34.833333333332639</c:v>
                </c:pt>
                <c:pt idx="2091">
                  <c:v>34.849999999999305</c:v>
                </c:pt>
                <c:pt idx="2092">
                  <c:v>34.866666666665971</c:v>
                </c:pt>
                <c:pt idx="2093">
                  <c:v>34.883333333332637</c:v>
                </c:pt>
                <c:pt idx="2094">
                  <c:v>34.899999999999302</c:v>
                </c:pt>
                <c:pt idx="2095">
                  <c:v>34.916666666665968</c:v>
                </c:pt>
                <c:pt idx="2096">
                  <c:v>34.933333333332634</c:v>
                </c:pt>
                <c:pt idx="2097">
                  <c:v>34.949999999999299</c:v>
                </c:pt>
                <c:pt idx="2098">
                  <c:v>34.966666666665965</c:v>
                </c:pt>
                <c:pt idx="2099">
                  <c:v>34.983333333332631</c:v>
                </c:pt>
                <c:pt idx="2100">
                  <c:v>34.999999999999297</c:v>
                </c:pt>
                <c:pt idx="2101">
                  <c:v>35.016666666665962</c:v>
                </c:pt>
                <c:pt idx="2102">
                  <c:v>35.033333333332628</c:v>
                </c:pt>
                <c:pt idx="2103">
                  <c:v>35.049999999999294</c:v>
                </c:pt>
                <c:pt idx="2104">
                  <c:v>35.066666666665959</c:v>
                </c:pt>
                <c:pt idx="2105">
                  <c:v>35.083333333332625</c:v>
                </c:pt>
                <c:pt idx="2106">
                  <c:v>35.099999999999291</c:v>
                </c:pt>
                <c:pt idx="2107">
                  <c:v>35.116666666665957</c:v>
                </c:pt>
                <c:pt idx="2108">
                  <c:v>35.133333333332622</c:v>
                </c:pt>
                <c:pt idx="2109">
                  <c:v>35.149999999999288</c:v>
                </c:pt>
                <c:pt idx="2110">
                  <c:v>35.166666666665954</c:v>
                </c:pt>
                <c:pt idx="2111">
                  <c:v>35.183333333332619</c:v>
                </c:pt>
                <c:pt idx="2112">
                  <c:v>35.199999999999285</c:v>
                </c:pt>
                <c:pt idx="2113">
                  <c:v>35.216666666665951</c:v>
                </c:pt>
                <c:pt idx="2114">
                  <c:v>35.233333333332617</c:v>
                </c:pt>
                <c:pt idx="2115">
                  <c:v>35.249999999999282</c:v>
                </c:pt>
                <c:pt idx="2116">
                  <c:v>35.266666666665948</c:v>
                </c:pt>
                <c:pt idx="2117">
                  <c:v>35.283333333332614</c:v>
                </c:pt>
                <c:pt idx="2118">
                  <c:v>35.29999999999928</c:v>
                </c:pt>
                <c:pt idx="2119">
                  <c:v>35.316666666665945</c:v>
                </c:pt>
                <c:pt idx="2120">
                  <c:v>35.333333333332611</c:v>
                </c:pt>
                <c:pt idx="2121">
                  <c:v>35.349999999999277</c:v>
                </c:pt>
                <c:pt idx="2122">
                  <c:v>35.366666666665942</c:v>
                </c:pt>
                <c:pt idx="2123">
                  <c:v>35.383333333332608</c:v>
                </c:pt>
                <c:pt idx="2124">
                  <c:v>35.399999999999274</c:v>
                </c:pt>
                <c:pt idx="2125">
                  <c:v>35.41666666666594</c:v>
                </c:pt>
                <c:pt idx="2126">
                  <c:v>35.433333333332605</c:v>
                </c:pt>
                <c:pt idx="2127">
                  <c:v>35.449999999999271</c:v>
                </c:pt>
                <c:pt idx="2128">
                  <c:v>35.466666666665937</c:v>
                </c:pt>
                <c:pt idx="2129">
                  <c:v>35.483333333332602</c:v>
                </c:pt>
                <c:pt idx="2130">
                  <c:v>35.499999999999268</c:v>
                </c:pt>
                <c:pt idx="2131">
                  <c:v>35.516666666665934</c:v>
                </c:pt>
                <c:pt idx="2132">
                  <c:v>35.5333333333326</c:v>
                </c:pt>
                <c:pt idx="2133">
                  <c:v>35.549999999999265</c:v>
                </c:pt>
                <c:pt idx="2134">
                  <c:v>35.566666666665931</c:v>
                </c:pt>
                <c:pt idx="2135">
                  <c:v>35.583333333332597</c:v>
                </c:pt>
                <c:pt idx="2136">
                  <c:v>35.599999999999262</c:v>
                </c:pt>
                <c:pt idx="2137">
                  <c:v>35.616666666665928</c:v>
                </c:pt>
                <c:pt idx="2138">
                  <c:v>35.633333333332594</c:v>
                </c:pt>
                <c:pt idx="2139">
                  <c:v>35.64999999999926</c:v>
                </c:pt>
                <c:pt idx="2140">
                  <c:v>35.666666666665925</c:v>
                </c:pt>
                <c:pt idx="2141">
                  <c:v>35.683333333332591</c:v>
                </c:pt>
                <c:pt idx="2142">
                  <c:v>35.699999999999257</c:v>
                </c:pt>
                <c:pt idx="2143">
                  <c:v>35.716666666665922</c:v>
                </c:pt>
                <c:pt idx="2144">
                  <c:v>35.733333333332588</c:v>
                </c:pt>
                <c:pt idx="2145">
                  <c:v>35.749999999999254</c:v>
                </c:pt>
                <c:pt idx="2146">
                  <c:v>35.76666666666592</c:v>
                </c:pt>
                <c:pt idx="2147">
                  <c:v>35.783333333332585</c:v>
                </c:pt>
                <c:pt idx="2148">
                  <c:v>35.799999999999251</c:v>
                </c:pt>
                <c:pt idx="2149">
                  <c:v>35.816666666665917</c:v>
                </c:pt>
                <c:pt idx="2150">
                  <c:v>35.833333333332583</c:v>
                </c:pt>
                <c:pt idx="2151">
                  <c:v>35.849999999999248</c:v>
                </c:pt>
                <c:pt idx="2152">
                  <c:v>35.866666666665914</c:v>
                </c:pt>
                <c:pt idx="2153">
                  <c:v>35.88333333333258</c:v>
                </c:pt>
                <c:pt idx="2154">
                  <c:v>35.899999999999245</c:v>
                </c:pt>
                <c:pt idx="2155">
                  <c:v>35.916666666665911</c:v>
                </c:pt>
                <c:pt idx="2156">
                  <c:v>35.933333333332577</c:v>
                </c:pt>
                <c:pt idx="2157">
                  <c:v>35.949999999999243</c:v>
                </c:pt>
                <c:pt idx="2158">
                  <c:v>35.966666666665908</c:v>
                </c:pt>
                <c:pt idx="2159">
                  <c:v>35.983333333332574</c:v>
                </c:pt>
                <c:pt idx="2160">
                  <c:v>35.99999999999924</c:v>
                </c:pt>
                <c:pt idx="2161">
                  <c:v>36.016666666665905</c:v>
                </c:pt>
                <c:pt idx="2162">
                  <c:v>36.033333333332571</c:v>
                </c:pt>
                <c:pt idx="2163">
                  <c:v>36.049999999999237</c:v>
                </c:pt>
                <c:pt idx="2164">
                  <c:v>36.066666666665903</c:v>
                </c:pt>
                <c:pt idx="2165">
                  <c:v>36.083333333332568</c:v>
                </c:pt>
                <c:pt idx="2166">
                  <c:v>36.099999999999234</c:v>
                </c:pt>
                <c:pt idx="2167">
                  <c:v>36.1166666666659</c:v>
                </c:pt>
                <c:pt idx="2168">
                  <c:v>36.133333333332565</c:v>
                </c:pt>
                <c:pt idx="2169">
                  <c:v>36.149999999999231</c:v>
                </c:pt>
                <c:pt idx="2170">
                  <c:v>36.166666666665897</c:v>
                </c:pt>
                <c:pt idx="2171">
                  <c:v>36.183333333332563</c:v>
                </c:pt>
                <c:pt idx="2172">
                  <c:v>36.199999999999228</c:v>
                </c:pt>
                <c:pt idx="2173">
                  <c:v>36.216666666665894</c:v>
                </c:pt>
                <c:pt idx="2174">
                  <c:v>36.23333333333256</c:v>
                </c:pt>
                <c:pt idx="2175">
                  <c:v>36.249999999999226</c:v>
                </c:pt>
                <c:pt idx="2176">
                  <c:v>36.266666666665891</c:v>
                </c:pt>
                <c:pt idx="2177">
                  <c:v>36.283333333332557</c:v>
                </c:pt>
                <c:pt idx="2178">
                  <c:v>36.299999999999223</c:v>
                </c:pt>
                <c:pt idx="2179">
                  <c:v>36.316666666665888</c:v>
                </c:pt>
                <c:pt idx="2180">
                  <c:v>36.333333333332554</c:v>
                </c:pt>
                <c:pt idx="2181">
                  <c:v>36.34999999999922</c:v>
                </c:pt>
                <c:pt idx="2182">
                  <c:v>36.366666666665886</c:v>
                </c:pt>
                <c:pt idx="2183">
                  <c:v>36.383333333332551</c:v>
                </c:pt>
                <c:pt idx="2184">
                  <c:v>36.399999999999217</c:v>
                </c:pt>
                <c:pt idx="2185">
                  <c:v>36.416666666665883</c:v>
                </c:pt>
                <c:pt idx="2186">
                  <c:v>36.433333333332548</c:v>
                </c:pt>
                <c:pt idx="2187">
                  <c:v>36.449999999999214</c:v>
                </c:pt>
                <c:pt idx="2188">
                  <c:v>36.46666666666588</c:v>
                </c:pt>
                <c:pt idx="2189">
                  <c:v>36.483333333332546</c:v>
                </c:pt>
                <c:pt idx="2190">
                  <c:v>36.499999999999211</c:v>
                </c:pt>
                <c:pt idx="2191">
                  <c:v>36.516666666665877</c:v>
                </c:pt>
                <c:pt idx="2192">
                  <c:v>36.533333333332543</c:v>
                </c:pt>
                <c:pt idx="2193">
                  <c:v>36.549999999999208</c:v>
                </c:pt>
                <c:pt idx="2194">
                  <c:v>36.566666666665874</c:v>
                </c:pt>
                <c:pt idx="2195">
                  <c:v>36.58333333333254</c:v>
                </c:pt>
                <c:pt idx="2196">
                  <c:v>36.599999999999206</c:v>
                </c:pt>
                <c:pt idx="2197">
                  <c:v>36.616666666665871</c:v>
                </c:pt>
                <c:pt idx="2198">
                  <c:v>36.633333333332537</c:v>
                </c:pt>
                <c:pt idx="2199">
                  <c:v>36.649999999999203</c:v>
                </c:pt>
                <c:pt idx="2200">
                  <c:v>36.666666666665868</c:v>
                </c:pt>
                <c:pt idx="2201">
                  <c:v>36.683333333332534</c:v>
                </c:pt>
                <c:pt idx="2202">
                  <c:v>36.6999999999992</c:v>
                </c:pt>
                <c:pt idx="2203">
                  <c:v>36.716666666665866</c:v>
                </c:pt>
                <c:pt idx="2204">
                  <c:v>36.733333333332531</c:v>
                </c:pt>
                <c:pt idx="2205">
                  <c:v>36.749999999999197</c:v>
                </c:pt>
                <c:pt idx="2206">
                  <c:v>36.766666666665863</c:v>
                </c:pt>
                <c:pt idx="2207">
                  <c:v>36.783333333332529</c:v>
                </c:pt>
                <c:pt idx="2208">
                  <c:v>36.799999999999194</c:v>
                </c:pt>
                <c:pt idx="2209">
                  <c:v>36.81666666666586</c:v>
                </c:pt>
                <c:pt idx="2210">
                  <c:v>36.833333333332526</c:v>
                </c:pt>
                <c:pt idx="2211">
                  <c:v>36.849999999999191</c:v>
                </c:pt>
                <c:pt idx="2212">
                  <c:v>36.866666666665857</c:v>
                </c:pt>
                <c:pt idx="2213">
                  <c:v>36.883333333332523</c:v>
                </c:pt>
                <c:pt idx="2214">
                  <c:v>36.899999999999189</c:v>
                </c:pt>
                <c:pt idx="2215">
                  <c:v>36.916666666665854</c:v>
                </c:pt>
                <c:pt idx="2216">
                  <c:v>36.93333333333252</c:v>
                </c:pt>
                <c:pt idx="2217">
                  <c:v>36.949999999999186</c:v>
                </c:pt>
                <c:pt idx="2218">
                  <c:v>36.966666666665851</c:v>
                </c:pt>
                <c:pt idx="2219">
                  <c:v>36.983333333332517</c:v>
                </c:pt>
                <c:pt idx="2220">
                  <c:v>36.999999999999183</c:v>
                </c:pt>
                <c:pt idx="2221">
                  <c:v>37.016666666665849</c:v>
                </c:pt>
                <c:pt idx="2222">
                  <c:v>37.033333333332514</c:v>
                </c:pt>
                <c:pt idx="2223">
                  <c:v>37.04999999999918</c:v>
                </c:pt>
                <c:pt idx="2224">
                  <c:v>37.066666666665846</c:v>
                </c:pt>
                <c:pt idx="2225">
                  <c:v>37.083333333332511</c:v>
                </c:pt>
                <c:pt idx="2226">
                  <c:v>37.099999999999177</c:v>
                </c:pt>
                <c:pt idx="2227">
                  <c:v>37.116666666665843</c:v>
                </c:pt>
                <c:pt idx="2228">
                  <c:v>37.133333333332509</c:v>
                </c:pt>
                <c:pt idx="2229">
                  <c:v>37.149999999999174</c:v>
                </c:pt>
                <c:pt idx="2230">
                  <c:v>37.16666666666584</c:v>
                </c:pt>
                <c:pt idx="2231">
                  <c:v>37.183333333332506</c:v>
                </c:pt>
                <c:pt idx="2232">
                  <c:v>37.199999999999172</c:v>
                </c:pt>
                <c:pt idx="2233">
                  <c:v>37.216666666665837</c:v>
                </c:pt>
                <c:pt idx="2234">
                  <c:v>37.233333333332503</c:v>
                </c:pt>
                <c:pt idx="2235">
                  <c:v>37.249999999999169</c:v>
                </c:pt>
                <c:pt idx="2236">
                  <c:v>37.266666666665834</c:v>
                </c:pt>
                <c:pt idx="2237">
                  <c:v>37.2833333333325</c:v>
                </c:pt>
                <c:pt idx="2238">
                  <c:v>37.299999999999166</c:v>
                </c:pt>
                <c:pt idx="2239">
                  <c:v>37.316666666665832</c:v>
                </c:pt>
                <c:pt idx="2240">
                  <c:v>37.333333333332497</c:v>
                </c:pt>
                <c:pt idx="2241">
                  <c:v>37.349999999999163</c:v>
                </c:pt>
                <c:pt idx="2242">
                  <c:v>37.366666666665829</c:v>
                </c:pt>
                <c:pt idx="2243">
                  <c:v>37.383333333332494</c:v>
                </c:pt>
                <c:pt idx="2244">
                  <c:v>37.39999999999916</c:v>
                </c:pt>
                <c:pt idx="2245">
                  <c:v>37.416666666665826</c:v>
                </c:pt>
                <c:pt idx="2246">
                  <c:v>37.433333333332492</c:v>
                </c:pt>
                <c:pt idx="2247">
                  <c:v>37.449999999999157</c:v>
                </c:pt>
                <c:pt idx="2248">
                  <c:v>37.466666666665823</c:v>
                </c:pt>
                <c:pt idx="2249">
                  <c:v>37.483333333332489</c:v>
                </c:pt>
                <c:pt idx="2250">
                  <c:v>37.499999999999154</c:v>
                </c:pt>
                <c:pt idx="2251">
                  <c:v>37.51666666666582</c:v>
                </c:pt>
                <c:pt idx="2252">
                  <c:v>37.533333333332486</c:v>
                </c:pt>
                <c:pt idx="2253">
                  <c:v>37.549999999999152</c:v>
                </c:pt>
                <c:pt idx="2254">
                  <c:v>37.566666666665817</c:v>
                </c:pt>
                <c:pt idx="2255">
                  <c:v>37.583333333332483</c:v>
                </c:pt>
                <c:pt idx="2256">
                  <c:v>37.599999999999149</c:v>
                </c:pt>
                <c:pt idx="2257">
                  <c:v>37.616666666665814</c:v>
                </c:pt>
                <c:pt idx="2258">
                  <c:v>37.63333333333248</c:v>
                </c:pt>
                <c:pt idx="2259">
                  <c:v>37.649999999999146</c:v>
                </c:pt>
                <c:pt idx="2260">
                  <c:v>37.666666666665812</c:v>
                </c:pt>
                <c:pt idx="2261">
                  <c:v>37.683333333332477</c:v>
                </c:pt>
                <c:pt idx="2262">
                  <c:v>37.699999999999143</c:v>
                </c:pt>
                <c:pt idx="2263">
                  <c:v>37.716666666665809</c:v>
                </c:pt>
                <c:pt idx="2264">
                  <c:v>37.733333333332475</c:v>
                </c:pt>
                <c:pt idx="2265">
                  <c:v>37.74999999999914</c:v>
                </c:pt>
                <c:pt idx="2266">
                  <c:v>37.766666666665806</c:v>
                </c:pt>
                <c:pt idx="2267">
                  <c:v>37.783333333332472</c:v>
                </c:pt>
                <c:pt idx="2268">
                  <c:v>37.799999999999137</c:v>
                </c:pt>
                <c:pt idx="2269">
                  <c:v>37.816666666665803</c:v>
                </c:pt>
                <c:pt idx="2270">
                  <c:v>37.833333333332469</c:v>
                </c:pt>
                <c:pt idx="2271">
                  <c:v>37.849999999999135</c:v>
                </c:pt>
                <c:pt idx="2272">
                  <c:v>37.8666666666658</c:v>
                </c:pt>
                <c:pt idx="2273">
                  <c:v>37.883333333332466</c:v>
                </c:pt>
                <c:pt idx="2274">
                  <c:v>37.899999999999132</c:v>
                </c:pt>
                <c:pt idx="2275">
                  <c:v>37.916666666665797</c:v>
                </c:pt>
                <c:pt idx="2276">
                  <c:v>37.933333333332463</c:v>
                </c:pt>
                <c:pt idx="2277">
                  <c:v>37.949999999999129</c:v>
                </c:pt>
                <c:pt idx="2278">
                  <c:v>37.966666666665795</c:v>
                </c:pt>
                <c:pt idx="2279">
                  <c:v>37.98333333333246</c:v>
                </c:pt>
                <c:pt idx="2280">
                  <c:v>37.999999999999126</c:v>
                </c:pt>
                <c:pt idx="2281">
                  <c:v>38.016666666665792</c:v>
                </c:pt>
                <c:pt idx="2282">
                  <c:v>38.033333333332457</c:v>
                </c:pt>
                <c:pt idx="2283">
                  <c:v>38.049999999999123</c:v>
                </c:pt>
                <c:pt idx="2284">
                  <c:v>38.066666666665789</c:v>
                </c:pt>
                <c:pt idx="2285">
                  <c:v>38.083333333332455</c:v>
                </c:pt>
                <c:pt idx="2286">
                  <c:v>38.09999999999912</c:v>
                </c:pt>
                <c:pt idx="2287">
                  <c:v>38.116666666665786</c:v>
                </c:pt>
                <c:pt idx="2288">
                  <c:v>38.133333333332452</c:v>
                </c:pt>
                <c:pt idx="2289">
                  <c:v>38.149999999999118</c:v>
                </c:pt>
                <c:pt idx="2290">
                  <c:v>38.166666666665783</c:v>
                </c:pt>
                <c:pt idx="2291">
                  <c:v>38.183333333332449</c:v>
                </c:pt>
                <c:pt idx="2292">
                  <c:v>38.199999999999115</c:v>
                </c:pt>
                <c:pt idx="2293">
                  <c:v>38.21666666666578</c:v>
                </c:pt>
                <c:pt idx="2294">
                  <c:v>38.233333333332446</c:v>
                </c:pt>
                <c:pt idx="2295">
                  <c:v>38.249999999999112</c:v>
                </c:pt>
                <c:pt idx="2296">
                  <c:v>38.266666666665778</c:v>
                </c:pt>
                <c:pt idx="2297">
                  <c:v>38.283333333332443</c:v>
                </c:pt>
                <c:pt idx="2298">
                  <c:v>38.299999999999109</c:v>
                </c:pt>
                <c:pt idx="2299">
                  <c:v>38.316666666665775</c:v>
                </c:pt>
                <c:pt idx="2300">
                  <c:v>38.33333333333244</c:v>
                </c:pt>
                <c:pt idx="2301">
                  <c:v>38.349999999999106</c:v>
                </c:pt>
                <c:pt idx="2302">
                  <c:v>38.366666666665772</c:v>
                </c:pt>
                <c:pt idx="2303">
                  <c:v>38.383333333332438</c:v>
                </c:pt>
                <c:pt idx="2304">
                  <c:v>38.399999999999103</c:v>
                </c:pt>
                <c:pt idx="2305">
                  <c:v>38.416666666665769</c:v>
                </c:pt>
                <c:pt idx="2306">
                  <c:v>38.433333333332435</c:v>
                </c:pt>
                <c:pt idx="2307">
                  <c:v>38.4499999999991</c:v>
                </c:pt>
                <c:pt idx="2308">
                  <c:v>38.466666666665766</c:v>
                </c:pt>
                <c:pt idx="2309">
                  <c:v>38.483333333332432</c:v>
                </c:pt>
                <c:pt idx="2310">
                  <c:v>38.499999999999098</c:v>
                </c:pt>
                <c:pt idx="2311">
                  <c:v>38.516666666665763</c:v>
                </c:pt>
                <c:pt idx="2312">
                  <c:v>38.533333333332429</c:v>
                </c:pt>
                <c:pt idx="2313">
                  <c:v>38.549999999999095</c:v>
                </c:pt>
                <c:pt idx="2314">
                  <c:v>38.56666666666576</c:v>
                </c:pt>
                <c:pt idx="2315">
                  <c:v>38.583333333332426</c:v>
                </c:pt>
                <c:pt idx="2316">
                  <c:v>38.599999999999092</c:v>
                </c:pt>
                <c:pt idx="2317">
                  <c:v>38.616666666665758</c:v>
                </c:pt>
                <c:pt idx="2318">
                  <c:v>38.633333333332423</c:v>
                </c:pt>
                <c:pt idx="2319">
                  <c:v>38.649999999999089</c:v>
                </c:pt>
                <c:pt idx="2320">
                  <c:v>38.666666666665755</c:v>
                </c:pt>
                <c:pt idx="2321">
                  <c:v>38.683333333332421</c:v>
                </c:pt>
                <c:pt idx="2322">
                  <c:v>38.699999999999086</c:v>
                </c:pt>
                <c:pt idx="2323">
                  <c:v>38.716666666665752</c:v>
                </c:pt>
                <c:pt idx="2324">
                  <c:v>38.733333333332418</c:v>
                </c:pt>
                <c:pt idx="2325">
                  <c:v>38.749999999999083</c:v>
                </c:pt>
                <c:pt idx="2326">
                  <c:v>38.766666666665749</c:v>
                </c:pt>
                <c:pt idx="2327">
                  <c:v>38.783333333332415</c:v>
                </c:pt>
                <c:pt idx="2328">
                  <c:v>38.799999999999081</c:v>
                </c:pt>
                <c:pt idx="2329">
                  <c:v>38.816666666665746</c:v>
                </c:pt>
                <c:pt idx="2330">
                  <c:v>38.833333333332412</c:v>
                </c:pt>
                <c:pt idx="2331">
                  <c:v>38.849999999999078</c:v>
                </c:pt>
                <c:pt idx="2332">
                  <c:v>38.866666666665743</c:v>
                </c:pt>
                <c:pt idx="2333">
                  <c:v>38.883333333332409</c:v>
                </c:pt>
                <c:pt idx="2334">
                  <c:v>38.899999999999075</c:v>
                </c:pt>
                <c:pt idx="2335">
                  <c:v>38.916666666665741</c:v>
                </c:pt>
                <c:pt idx="2336">
                  <c:v>38.933333333332406</c:v>
                </c:pt>
                <c:pt idx="2337">
                  <c:v>38.949999999999072</c:v>
                </c:pt>
                <c:pt idx="2338">
                  <c:v>38.966666666665738</c:v>
                </c:pt>
                <c:pt idx="2339">
                  <c:v>38.983333333332403</c:v>
                </c:pt>
                <c:pt idx="2340">
                  <c:v>38.999999999999069</c:v>
                </c:pt>
                <c:pt idx="2341">
                  <c:v>39.016666666665735</c:v>
                </c:pt>
                <c:pt idx="2342">
                  <c:v>39.033333333332401</c:v>
                </c:pt>
                <c:pt idx="2343">
                  <c:v>39.049999999999066</c:v>
                </c:pt>
                <c:pt idx="2344">
                  <c:v>39.066666666665732</c:v>
                </c:pt>
                <c:pt idx="2345">
                  <c:v>39.083333333332398</c:v>
                </c:pt>
                <c:pt idx="2346">
                  <c:v>39.099999999999064</c:v>
                </c:pt>
                <c:pt idx="2347">
                  <c:v>39.116666666665729</c:v>
                </c:pt>
                <c:pt idx="2348">
                  <c:v>39.133333333332395</c:v>
                </c:pt>
                <c:pt idx="2349">
                  <c:v>39.149999999999061</c:v>
                </c:pt>
                <c:pt idx="2350">
                  <c:v>39.166666666665726</c:v>
                </c:pt>
                <c:pt idx="2351">
                  <c:v>39.183333333332392</c:v>
                </c:pt>
                <c:pt idx="2352">
                  <c:v>39.199999999999058</c:v>
                </c:pt>
                <c:pt idx="2353">
                  <c:v>39.216666666665724</c:v>
                </c:pt>
                <c:pt idx="2354">
                  <c:v>39.233333333332389</c:v>
                </c:pt>
                <c:pt idx="2355">
                  <c:v>39.249999999999055</c:v>
                </c:pt>
                <c:pt idx="2356">
                  <c:v>39.266666666665721</c:v>
                </c:pt>
                <c:pt idx="2357">
                  <c:v>39.283333333332386</c:v>
                </c:pt>
                <c:pt idx="2358">
                  <c:v>39.299999999999052</c:v>
                </c:pt>
                <c:pt idx="2359">
                  <c:v>39.316666666665718</c:v>
                </c:pt>
                <c:pt idx="2360">
                  <c:v>39.333333333332384</c:v>
                </c:pt>
                <c:pt idx="2361">
                  <c:v>39.349999999999049</c:v>
                </c:pt>
                <c:pt idx="2362">
                  <c:v>39.366666666665715</c:v>
                </c:pt>
                <c:pt idx="2363">
                  <c:v>39.383333333332381</c:v>
                </c:pt>
                <c:pt idx="2364">
                  <c:v>39.399999999999046</c:v>
                </c:pt>
                <c:pt idx="2365">
                  <c:v>39.416666666665712</c:v>
                </c:pt>
                <c:pt idx="2366">
                  <c:v>39.433333333332378</c:v>
                </c:pt>
                <c:pt idx="2367">
                  <c:v>39.449999999999044</c:v>
                </c:pt>
                <c:pt idx="2368">
                  <c:v>39.466666666665709</c:v>
                </c:pt>
                <c:pt idx="2369">
                  <c:v>39.483333333332375</c:v>
                </c:pt>
                <c:pt idx="2370">
                  <c:v>39.499999999999041</c:v>
                </c:pt>
                <c:pt idx="2371">
                  <c:v>39.516666666665706</c:v>
                </c:pt>
                <c:pt idx="2372">
                  <c:v>39.533333333332372</c:v>
                </c:pt>
                <c:pt idx="2373">
                  <c:v>39.549999999999038</c:v>
                </c:pt>
                <c:pt idx="2374">
                  <c:v>39.566666666665704</c:v>
                </c:pt>
                <c:pt idx="2375">
                  <c:v>39.583333333332369</c:v>
                </c:pt>
                <c:pt idx="2376">
                  <c:v>39.599999999999035</c:v>
                </c:pt>
                <c:pt idx="2377">
                  <c:v>39.616666666665701</c:v>
                </c:pt>
                <c:pt idx="2378">
                  <c:v>39.633333333332367</c:v>
                </c:pt>
                <c:pt idx="2379">
                  <c:v>39.649999999999032</c:v>
                </c:pt>
                <c:pt idx="2380">
                  <c:v>39.666666666665698</c:v>
                </c:pt>
                <c:pt idx="2381">
                  <c:v>39.683333333332364</c:v>
                </c:pt>
                <c:pt idx="2382">
                  <c:v>39.699999999999029</c:v>
                </c:pt>
                <c:pt idx="2383">
                  <c:v>39.716666666665695</c:v>
                </c:pt>
                <c:pt idx="2384">
                  <c:v>39.733333333332361</c:v>
                </c:pt>
                <c:pt idx="2385">
                  <c:v>39.749999999999027</c:v>
                </c:pt>
                <c:pt idx="2386">
                  <c:v>39.766666666665692</c:v>
                </c:pt>
                <c:pt idx="2387">
                  <c:v>39.783333333332358</c:v>
                </c:pt>
                <c:pt idx="2388">
                  <c:v>39.799999999999024</c:v>
                </c:pt>
                <c:pt idx="2389">
                  <c:v>39.816666666665689</c:v>
                </c:pt>
                <c:pt idx="2390">
                  <c:v>39.833333333332355</c:v>
                </c:pt>
                <c:pt idx="2391">
                  <c:v>39.849999999999021</c:v>
                </c:pt>
                <c:pt idx="2392">
                  <c:v>39.866666666665687</c:v>
                </c:pt>
                <c:pt idx="2393">
                  <c:v>39.883333333332352</c:v>
                </c:pt>
                <c:pt idx="2394">
                  <c:v>39.899999999999018</c:v>
                </c:pt>
                <c:pt idx="2395">
                  <c:v>39.916666666665684</c:v>
                </c:pt>
                <c:pt idx="2396">
                  <c:v>39.933333333332349</c:v>
                </c:pt>
                <c:pt idx="2397">
                  <c:v>39.949999999999015</c:v>
                </c:pt>
                <c:pt idx="2398">
                  <c:v>39.966666666665681</c:v>
                </c:pt>
                <c:pt idx="2399">
                  <c:v>39.983333333332347</c:v>
                </c:pt>
                <c:pt idx="2400">
                  <c:v>39.999999999999012</c:v>
                </c:pt>
                <c:pt idx="2401">
                  <c:v>40.016666666665678</c:v>
                </c:pt>
                <c:pt idx="2402">
                  <c:v>40.033333333332344</c:v>
                </c:pt>
                <c:pt idx="2403">
                  <c:v>40.04999999999901</c:v>
                </c:pt>
                <c:pt idx="2404">
                  <c:v>40.066666666665675</c:v>
                </c:pt>
                <c:pt idx="2405">
                  <c:v>40.083333333332341</c:v>
                </c:pt>
                <c:pt idx="2406">
                  <c:v>40.099999999999007</c:v>
                </c:pt>
                <c:pt idx="2407">
                  <c:v>40.116666666665672</c:v>
                </c:pt>
                <c:pt idx="2408">
                  <c:v>40.133333333332338</c:v>
                </c:pt>
                <c:pt idx="2409">
                  <c:v>40.149999999999004</c:v>
                </c:pt>
                <c:pt idx="2410">
                  <c:v>40.16666666666567</c:v>
                </c:pt>
                <c:pt idx="2411">
                  <c:v>40.183333333332335</c:v>
                </c:pt>
                <c:pt idx="2412">
                  <c:v>40.199999999999001</c:v>
                </c:pt>
                <c:pt idx="2413">
                  <c:v>40.216666666665667</c:v>
                </c:pt>
                <c:pt idx="2414">
                  <c:v>40.233333333332332</c:v>
                </c:pt>
                <c:pt idx="2415">
                  <c:v>40.249999999998998</c:v>
                </c:pt>
                <c:pt idx="2416">
                  <c:v>40.266666666665664</c:v>
                </c:pt>
                <c:pt idx="2417">
                  <c:v>40.28333333333233</c:v>
                </c:pt>
                <c:pt idx="2418">
                  <c:v>40.299999999998995</c:v>
                </c:pt>
                <c:pt idx="2419">
                  <c:v>40.316666666665661</c:v>
                </c:pt>
                <c:pt idx="2420">
                  <c:v>40.333333333332327</c:v>
                </c:pt>
                <c:pt idx="2421">
                  <c:v>40.349999999998992</c:v>
                </c:pt>
                <c:pt idx="2422">
                  <c:v>40.366666666665658</c:v>
                </c:pt>
                <c:pt idx="2423">
                  <c:v>40.383333333332324</c:v>
                </c:pt>
                <c:pt idx="2424">
                  <c:v>40.39999999999899</c:v>
                </c:pt>
                <c:pt idx="2425">
                  <c:v>40.416666666665655</c:v>
                </c:pt>
                <c:pt idx="2426">
                  <c:v>40.433333333332321</c:v>
                </c:pt>
                <c:pt idx="2427">
                  <c:v>40.449999999998987</c:v>
                </c:pt>
                <c:pt idx="2428">
                  <c:v>40.466666666665652</c:v>
                </c:pt>
                <c:pt idx="2429">
                  <c:v>40.483333333332318</c:v>
                </c:pt>
                <c:pt idx="2430">
                  <c:v>40.499999999998984</c:v>
                </c:pt>
                <c:pt idx="2431">
                  <c:v>40.51666666666565</c:v>
                </c:pt>
                <c:pt idx="2432">
                  <c:v>40.533333333332315</c:v>
                </c:pt>
                <c:pt idx="2433">
                  <c:v>40.549999999998981</c:v>
                </c:pt>
                <c:pt idx="2434">
                  <c:v>40.566666666665647</c:v>
                </c:pt>
                <c:pt idx="2435">
                  <c:v>40.583333333332313</c:v>
                </c:pt>
                <c:pt idx="2436">
                  <c:v>40.599999999998978</c:v>
                </c:pt>
                <c:pt idx="2437">
                  <c:v>40.616666666665644</c:v>
                </c:pt>
                <c:pt idx="2438">
                  <c:v>40.63333333333231</c:v>
                </c:pt>
                <c:pt idx="2439">
                  <c:v>40.649999999998975</c:v>
                </c:pt>
                <c:pt idx="2440">
                  <c:v>40.666666666665641</c:v>
                </c:pt>
                <c:pt idx="2441">
                  <c:v>40.683333333332307</c:v>
                </c:pt>
                <c:pt idx="2442">
                  <c:v>40.699999999998973</c:v>
                </c:pt>
                <c:pt idx="2443">
                  <c:v>40.716666666665638</c:v>
                </c:pt>
                <c:pt idx="2444">
                  <c:v>40.733333333332304</c:v>
                </c:pt>
                <c:pt idx="2445">
                  <c:v>40.74999999999897</c:v>
                </c:pt>
                <c:pt idx="2446">
                  <c:v>40.766666666665635</c:v>
                </c:pt>
                <c:pt idx="2447">
                  <c:v>40.783333333332301</c:v>
                </c:pt>
                <c:pt idx="2448">
                  <c:v>40.799999999998967</c:v>
                </c:pt>
                <c:pt idx="2449">
                  <c:v>40.816666666665633</c:v>
                </c:pt>
                <c:pt idx="2450">
                  <c:v>40.833333333332298</c:v>
                </c:pt>
                <c:pt idx="2451">
                  <c:v>40.849999999998964</c:v>
                </c:pt>
                <c:pt idx="2452">
                  <c:v>40.86666666666563</c:v>
                </c:pt>
                <c:pt idx="2453">
                  <c:v>40.883333333332295</c:v>
                </c:pt>
                <c:pt idx="2454">
                  <c:v>40.899999999998961</c:v>
                </c:pt>
                <c:pt idx="2455">
                  <c:v>40.916666666665627</c:v>
                </c:pt>
                <c:pt idx="2456">
                  <c:v>40.933333333332293</c:v>
                </c:pt>
                <c:pt idx="2457">
                  <c:v>40.949999999998958</c:v>
                </c:pt>
                <c:pt idx="2458">
                  <c:v>40.966666666665624</c:v>
                </c:pt>
                <c:pt idx="2459">
                  <c:v>40.98333333333229</c:v>
                </c:pt>
                <c:pt idx="2460">
                  <c:v>40.999999999998956</c:v>
                </c:pt>
                <c:pt idx="2461">
                  <c:v>41.016666666665621</c:v>
                </c:pt>
                <c:pt idx="2462">
                  <c:v>41.033333333332287</c:v>
                </c:pt>
                <c:pt idx="2463">
                  <c:v>41.049999999998953</c:v>
                </c:pt>
                <c:pt idx="2464">
                  <c:v>41.066666666665618</c:v>
                </c:pt>
                <c:pt idx="2465">
                  <c:v>41.083333333332284</c:v>
                </c:pt>
                <c:pt idx="2466">
                  <c:v>41.09999999999895</c:v>
                </c:pt>
                <c:pt idx="2467">
                  <c:v>41.116666666665616</c:v>
                </c:pt>
                <c:pt idx="2468">
                  <c:v>41.133333333332281</c:v>
                </c:pt>
                <c:pt idx="2469">
                  <c:v>41.149999999998947</c:v>
                </c:pt>
                <c:pt idx="2470">
                  <c:v>41.166666666665613</c:v>
                </c:pt>
                <c:pt idx="2471">
                  <c:v>41.183333333332278</c:v>
                </c:pt>
                <c:pt idx="2472">
                  <c:v>41.199999999998944</c:v>
                </c:pt>
                <c:pt idx="2473">
                  <c:v>41.21666666666561</c:v>
                </c:pt>
                <c:pt idx="2474">
                  <c:v>41.233333333332276</c:v>
                </c:pt>
                <c:pt idx="2475">
                  <c:v>41.249999999998941</c:v>
                </c:pt>
                <c:pt idx="2476">
                  <c:v>41.266666666665607</c:v>
                </c:pt>
                <c:pt idx="2477">
                  <c:v>41.283333333332273</c:v>
                </c:pt>
                <c:pt idx="2478">
                  <c:v>41.299999999998938</c:v>
                </c:pt>
                <c:pt idx="2479">
                  <c:v>41.316666666665604</c:v>
                </c:pt>
                <c:pt idx="2480">
                  <c:v>41.33333333333227</c:v>
                </c:pt>
                <c:pt idx="2481">
                  <c:v>41.349999999998936</c:v>
                </c:pt>
                <c:pt idx="2482">
                  <c:v>41.366666666665601</c:v>
                </c:pt>
                <c:pt idx="2483">
                  <c:v>41.383333333332267</c:v>
                </c:pt>
                <c:pt idx="2484">
                  <c:v>41.399999999998933</c:v>
                </c:pt>
                <c:pt idx="2485">
                  <c:v>41.416666666665598</c:v>
                </c:pt>
                <c:pt idx="2486">
                  <c:v>41.433333333332264</c:v>
                </c:pt>
                <c:pt idx="2487">
                  <c:v>41.44999999999893</c:v>
                </c:pt>
                <c:pt idx="2488">
                  <c:v>41.466666666665596</c:v>
                </c:pt>
                <c:pt idx="2489">
                  <c:v>41.483333333332261</c:v>
                </c:pt>
                <c:pt idx="2490">
                  <c:v>41.499999999998927</c:v>
                </c:pt>
                <c:pt idx="2491">
                  <c:v>41.516666666665593</c:v>
                </c:pt>
                <c:pt idx="2492">
                  <c:v>41.533333333332259</c:v>
                </c:pt>
                <c:pt idx="2493">
                  <c:v>41.549999999998924</c:v>
                </c:pt>
                <c:pt idx="2494">
                  <c:v>41.56666666666559</c:v>
                </c:pt>
                <c:pt idx="2495">
                  <c:v>41.583333333332256</c:v>
                </c:pt>
                <c:pt idx="2496">
                  <c:v>41.599999999998921</c:v>
                </c:pt>
                <c:pt idx="2497">
                  <c:v>41.616666666665587</c:v>
                </c:pt>
                <c:pt idx="2498">
                  <c:v>41.633333333332253</c:v>
                </c:pt>
                <c:pt idx="2499">
                  <c:v>41.649999999998919</c:v>
                </c:pt>
                <c:pt idx="2500">
                  <c:v>41.666666666665584</c:v>
                </c:pt>
                <c:pt idx="2501">
                  <c:v>41.68333333333225</c:v>
                </c:pt>
                <c:pt idx="2502">
                  <c:v>41.699999999998916</c:v>
                </c:pt>
                <c:pt idx="2503">
                  <c:v>41.716666666665581</c:v>
                </c:pt>
                <c:pt idx="2504">
                  <c:v>41.733333333332247</c:v>
                </c:pt>
                <c:pt idx="2505">
                  <c:v>41.749999999998913</c:v>
                </c:pt>
                <c:pt idx="2506">
                  <c:v>41.766666666665579</c:v>
                </c:pt>
                <c:pt idx="2507">
                  <c:v>41.783333333332244</c:v>
                </c:pt>
                <c:pt idx="2508">
                  <c:v>41.79999999999891</c:v>
                </c:pt>
                <c:pt idx="2509">
                  <c:v>41.816666666665576</c:v>
                </c:pt>
                <c:pt idx="2510">
                  <c:v>41.833333333332241</c:v>
                </c:pt>
                <c:pt idx="2511">
                  <c:v>41.849999999998907</c:v>
                </c:pt>
                <c:pt idx="2512">
                  <c:v>41.866666666665573</c:v>
                </c:pt>
                <c:pt idx="2513">
                  <c:v>41.883333333332239</c:v>
                </c:pt>
                <c:pt idx="2514">
                  <c:v>41.899999999998904</c:v>
                </c:pt>
                <c:pt idx="2515">
                  <c:v>41.91666666666557</c:v>
                </c:pt>
                <c:pt idx="2516">
                  <c:v>41.933333333332236</c:v>
                </c:pt>
                <c:pt idx="2517">
                  <c:v>41.949999999998902</c:v>
                </c:pt>
                <c:pt idx="2518">
                  <c:v>41.966666666665567</c:v>
                </c:pt>
                <c:pt idx="2519">
                  <c:v>41.983333333332233</c:v>
                </c:pt>
                <c:pt idx="2520">
                  <c:v>41.999999999998899</c:v>
                </c:pt>
                <c:pt idx="2521">
                  <c:v>42.016666666665564</c:v>
                </c:pt>
                <c:pt idx="2522">
                  <c:v>42.03333333333223</c:v>
                </c:pt>
                <c:pt idx="2523">
                  <c:v>42.049999999998896</c:v>
                </c:pt>
                <c:pt idx="2524">
                  <c:v>42.066666666665562</c:v>
                </c:pt>
                <c:pt idx="2525">
                  <c:v>42.083333333332227</c:v>
                </c:pt>
                <c:pt idx="2526">
                  <c:v>42.099999999998893</c:v>
                </c:pt>
                <c:pt idx="2527">
                  <c:v>42.116666666665559</c:v>
                </c:pt>
                <c:pt idx="2528">
                  <c:v>42.133333333332224</c:v>
                </c:pt>
                <c:pt idx="2529">
                  <c:v>42.14999999999889</c:v>
                </c:pt>
                <c:pt idx="2530">
                  <c:v>42.166666666665556</c:v>
                </c:pt>
                <c:pt idx="2531">
                  <c:v>42.183333333332222</c:v>
                </c:pt>
                <c:pt idx="2532">
                  <c:v>42.199999999998887</c:v>
                </c:pt>
                <c:pt idx="2533">
                  <c:v>42.216666666665553</c:v>
                </c:pt>
                <c:pt idx="2534">
                  <c:v>42.233333333332219</c:v>
                </c:pt>
                <c:pt idx="2535">
                  <c:v>42.249999999998884</c:v>
                </c:pt>
                <c:pt idx="2536">
                  <c:v>42.26666666666555</c:v>
                </c:pt>
                <c:pt idx="2537">
                  <c:v>42.283333333332216</c:v>
                </c:pt>
                <c:pt idx="2538">
                  <c:v>42.299999999998882</c:v>
                </c:pt>
                <c:pt idx="2539">
                  <c:v>42.316666666665547</c:v>
                </c:pt>
                <c:pt idx="2540">
                  <c:v>42.333333333332213</c:v>
                </c:pt>
                <c:pt idx="2541">
                  <c:v>42.349999999998879</c:v>
                </c:pt>
                <c:pt idx="2542">
                  <c:v>42.366666666665544</c:v>
                </c:pt>
                <c:pt idx="2543">
                  <c:v>42.38333333333221</c:v>
                </c:pt>
                <c:pt idx="2544">
                  <c:v>42.399999999998876</c:v>
                </c:pt>
                <c:pt idx="2545">
                  <c:v>42.416666666665542</c:v>
                </c:pt>
                <c:pt idx="2546">
                  <c:v>42.433333333332207</c:v>
                </c:pt>
                <c:pt idx="2547">
                  <c:v>42.449999999998873</c:v>
                </c:pt>
                <c:pt idx="2548">
                  <c:v>42.466666666665539</c:v>
                </c:pt>
                <c:pt idx="2549">
                  <c:v>42.483333333332205</c:v>
                </c:pt>
                <c:pt idx="2550">
                  <c:v>42.49999999999887</c:v>
                </c:pt>
                <c:pt idx="2551">
                  <c:v>42.516666666665536</c:v>
                </c:pt>
                <c:pt idx="2552">
                  <c:v>42.533333333332202</c:v>
                </c:pt>
                <c:pt idx="2553">
                  <c:v>42.549999999998867</c:v>
                </c:pt>
                <c:pt idx="2554">
                  <c:v>42.566666666665533</c:v>
                </c:pt>
                <c:pt idx="2555">
                  <c:v>42.583333333332199</c:v>
                </c:pt>
                <c:pt idx="2556">
                  <c:v>42.599999999998865</c:v>
                </c:pt>
                <c:pt idx="2557">
                  <c:v>42.61666666666553</c:v>
                </c:pt>
                <c:pt idx="2558">
                  <c:v>42.633333333332196</c:v>
                </c:pt>
                <c:pt idx="2559">
                  <c:v>42.649999999998862</c:v>
                </c:pt>
                <c:pt idx="2560">
                  <c:v>42.666666666665527</c:v>
                </c:pt>
                <c:pt idx="2561">
                  <c:v>42.683333333332193</c:v>
                </c:pt>
                <c:pt idx="2562">
                  <c:v>42.699999999998859</c:v>
                </c:pt>
                <c:pt idx="2563">
                  <c:v>42.716666666665525</c:v>
                </c:pt>
                <c:pt idx="2564">
                  <c:v>42.73333333333219</c:v>
                </c:pt>
                <c:pt idx="2565">
                  <c:v>42.749999999998856</c:v>
                </c:pt>
                <c:pt idx="2566">
                  <c:v>42.766666666665522</c:v>
                </c:pt>
                <c:pt idx="2567">
                  <c:v>42.783333333332187</c:v>
                </c:pt>
                <c:pt idx="2568">
                  <c:v>42.799999999998853</c:v>
                </c:pt>
                <c:pt idx="2569">
                  <c:v>42.816666666665519</c:v>
                </c:pt>
                <c:pt idx="2570">
                  <c:v>42.833333333332185</c:v>
                </c:pt>
                <c:pt idx="2571">
                  <c:v>42.84999999999885</c:v>
                </c:pt>
                <c:pt idx="2572">
                  <c:v>42.866666666665516</c:v>
                </c:pt>
                <c:pt idx="2573">
                  <c:v>42.883333333332182</c:v>
                </c:pt>
                <c:pt idx="2574">
                  <c:v>42.899999999998847</c:v>
                </c:pt>
                <c:pt idx="2575">
                  <c:v>42.916666666665513</c:v>
                </c:pt>
                <c:pt idx="2576">
                  <c:v>42.933333333332179</c:v>
                </c:pt>
                <c:pt idx="2577">
                  <c:v>42.949999999998845</c:v>
                </c:pt>
                <c:pt idx="2578">
                  <c:v>42.96666666666551</c:v>
                </c:pt>
                <c:pt idx="2579">
                  <c:v>42.983333333332176</c:v>
                </c:pt>
                <c:pt idx="2580">
                  <c:v>42.999999999998842</c:v>
                </c:pt>
                <c:pt idx="2581">
                  <c:v>43.016666666665508</c:v>
                </c:pt>
                <c:pt idx="2582">
                  <c:v>43.033333333332173</c:v>
                </c:pt>
                <c:pt idx="2583">
                  <c:v>43.049999999998839</c:v>
                </c:pt>
                <c:pt idx="2584">
                  <c:v>43.066666666665505</c:v>
                </c:pt>
                <c:pt idx="2585">
                  <c:v>43.08333333333217</c:v>
                </c:pt>
                <c:pt idx="2586">
                  <c:v>43.099999999998836</c:v>
                </c:pt>
                <c:pt idx="2587">
                  <c:v>43.116666666665502</c:v>
                </c:pt>
                <c:pt idx="2588">
                  <c:v>43.133333333332168</c:v>
                </c:pt>
                <c:pt idx="2589">
                  <c:v>43.149999999998833</c:v>
                </c:pt>
                <c:pt idx="2590">
                  <c:v>43.166666666665499</c:v>
                </c:pt>
                <c:pt idx="2591">
                  <c:v>43.183333333332165</c:v>
                </c:pt>
                <c:pt idx="2592">
                  <c:v>43.19999999999883</c:v>
                </c:pt>
                <c:pt idx="2593">
                  <c:v>43.216666666665496</c:v>
                </c:pt>
                <c:pt idx="2594">
                  <c:v>43.233333333332162</c:v>
                </c:pt>
                <c:pt idx="2595">
                  <c:v>43.249999999998828</c:v>
                </c:pt>
                <c:pt idx="2596">
                  <c:v>43.266666666665493</c:v>
                </c:pt>
                <c:pt idx="2597">
                  <c:v>43.283333333332159</c:v>
                </c:pt>
                <c:pt idx="2598">
                  <c:v>43.299999999998825</c:v>
                </c:pt>
                <c:pt idx="2599">
                  <c:v>43.31666666666549</c:v>
                </c:pt>
                <c:pt idx="2600">
                  <c:v>43.333333333332156</c:v>
                </c:pt>
                <c:pt idx="2601">
                  <c:v>43.349999999998822</c:v>
                </c:pt>
                <c:pt idx="2602">
                  <c:v>43.366666666665488</c:v>
                </c:pt>
                <c:pt idx="2603">
                  <c:v>43.383333333332153</c:v>
                </c:pt>
                <c:pt idx="2604">
                  <c:v>43.399999999998819</c:v>
                </c:pt>
                <c:pt idx="2605">
                  <c:v>43.416666666665485</c:v>
                </c:pt>
                <c:pt idx="2606">
                  <c:v>43.433333333332151</c:v>
                </c:pt>
                <c:pt idx="2607">
                  <c:v>43.449999999998816</c:v>
                </c:pt>
                <c:pt idx="2608">
                  <c:v>43.466666666665482</c:v>
                </c:pt>
                <c:pt idx="2609">
                  <c:v>43.483333333332148</c:v>
                </c:pt>
                <c:pt idx="2610">
                  <c:v>43.499999999998813</c:v>
                </c:pt>
                <c:pt idx="2611">
                  <c:v>43.516666666665479</c:v>
                </c:pt>
                <c:pt idx="2612">
                  <c:v>43.533333333332145</c:v>
                </c:pt>
                <c:pt idx="2613">
                  <c:v>43.549999999998811</c:v>
                </c:pt>
                <c:pt idx="2614">
                  <c:v>43.566666666665476</c:v>
                </c:pt>
                <c:pt idx="2615">
                  <c:v>43.583333333332142</c:v>
                </c:pt>
                <c:pt idx="2616">
                  <c:v>43.599999999998808</c:v>
                </c:pt>
                <c:pt idx="2617">
                  <c:v>43.616666666665473</c:v>
                </c:pt>
                <c:pt idx="2618">
                  <c:v>43.633333333332139</c:v>
                </c:pt>
                <c:pt idx="2619">
                  <c:v>43.649999999998805</c:v>
                </c:pt>
                <c:pt idx="2620">
                  <c:v>43.666666666665471</c:v>
                </c:pt>
                <c:pt idx="2621">
                  <c:v>43.683333333332136</c:v>
                </c:pt>
                <c:pt idx="2622">
                  <c:v>43.699999999998802</c:v>
                </c:pt>
                <c:pt idx="2623">
                  <c:v>43.716666666665468</c:v>
                </c:pt>
                <c:pt idx="2624">
                  <c:v>43.733333333332133</c:v>
                </c:pt>
                <c:pt idx="2625">
                  <c:v>43.749999999998799</c:v>
                </c:pt>
                <c:pt idx="2626">
                  <c:v>43.766666666665465</c:v>
                </c:pt>
                <c:pt idx="2627">
                  <c:v>43.783333333332131</c:v>
                </c:pt>
                <c:pt idx="2628">
                  <c:v>43.799999999998796</c:v>
                </c:pt>
                <c:pt idx="2629">
                  <c:v>43.816666666665462</c:v>
                </c:pt>
                <c:pt idx="2630">
                  <c:v>43.833333333332128</c:v>
                </c:pt>
                <c:pt idx="2631">
                  <c:v>43.849999999998793</c:v>
                </c:pt>
                <c:pt idx="2632">
                  <c:v>43.866666666665459</c:v>
                </c:pt>
                <c:pt idx="2633">
                  <c:v>43.883333333332125</c:v>
                </c:pt>
                <c:pt idx="2634">
                  <c:v>43.899999999998791</c:v>
                </c:pt>
                <c:pt idx="2635">
                  <c:v>43.916666666665456</c:v>
                </c:pt>
                <c:pt idx="2636">
                  <c:v>43.933333333332122</c:v>
                </c:pt>
                <c:pt idx="2637">
                  <c:v>43.949999999998788</c:v>
                </c:pt>
                <c:pt idx="2638">
                  <c:v>43.966666666665454</c:v>
                </c:pt>
                <c:pt idx="2639">
                  <c:v>43.983333333332119</c:v>
                </c:pt>
                <c:pt idx="2640">
                  <c:v>43.999999999998785</c:v>
                </c:pt>
                <c:pt idx="2641">
                  <c:v>44.016666666665451</c:v>
                </c:pt>
                <c:pt idx="2642">
                  <c:v>44.033333333332116</c:v>
                </c:pt>
                <c:pt idx="2643">
                  <c:v>44.049999999998782</c:v>
                </c:pt>
                <c:pt idx="2644">
                  <c:v>44.066666666665448</c:v>
                </c:pt>
                <c:pt idx="2645">
                  <c:v>44.083333333332114</c:v>
                </c:pt>
                <c:pt idx="2646">
                  <c:v>44.099999999998779</c:v>
                </c:pt>
                <c:pt idx="2647">
                  <c:v>44.116666666665445</c:v>
                </c:pt>
                <c:pt idx="2648">
                  <c:v>44.133333333332111</c:v>
                </c:pt>
                <c:pt idx="2649">
                  <c:v>44.149999999998776</c:v>
                </c:pt>
                <c:pt idx="2650">
                  <c:v>44.166666666665442</c:v>
                </c:pt>
                <c:pt idx="2651">
                  <c:v>44.183333333332108</c:v>
                </c:pt>
                <c:pt idx="2652">
                  <c:v>44.199999999998774</c:v>
                </c:pt>
                <c:pt idx="2653">
                  <c:v>44.216666666665439</c:v>
                </c:pt>
                <c:pt idx="2654">
                  <c:v>44.233333333332105</c:v>
                </c:pt>
                <c:pt idx="2655">
                  <c:v>44.249999999998771</c:v>
                </c:pt>
                <c:pt idx="2656">
                  <c:v>44.266666666665436</c:v>
                </c:pt>
                <c:pt idx="2657">
                  <c:v>44.283333333332102</c:v>
                </c:pt>
                <c:pt idx="2658">
                  <c:v>44.299999999998768</c:v>
                </c:pt>
                <c:pt idx="2659">
                  <c:v>44.316666666665434</c:v>
                </c:pt>
                <c:pt idx="2660">
                  <c:v>44.333333333332099</c:v>
                </c:pt>
                <c:pt idx="2661">
                  <c:v>44.349999999998765</c:v>
                </c:pt>
                <c:pt idx="2662">
                  <c:v>44.366666666665431</c:v>
                </c:pt>
                <c:pt idx="2663">
                  <c:v>44.383333333332097</c:v>
                </c:pt>
                <c:pt idx="2664">
                  <c:v>44.399999999998762</c:v>
                </c:pt>
                <c:pt idx="2665">
                  <c:v>44.416666666665428</c:v>
                </c:pt>
                <c:pt idx="2666">
                  <c:v>44.433333333332094</c:v>
                </c:pt>
                <c:pt idx="2667">
                  <c:v>44.449999999998759</c:v>
                </c:pt>
                <c:pt idx="2668">
                  <c:v>44.466666666665425</c:v>
                </c:pt>
                <c:pt idx="2669">
                  <c:v>44.483333333332091</c:v>
                </c:pt>
                <c:pt idx="2670">
                  <c:v>44.499999999998757</c:v>
                </c:pt>
                <c:pt idx="2671">
                  <c:v>44.516666666665422</c:v>
                </c:pt>
                <c:pt idx="2672">
                  <c:v>44.533333333332088</c:v>
                </c:pt>
                <c:pt idx="2673">
                  <c:v>44.549999999998754</c:v>
                </c:pt>
                <c:pt idx="2674">
                  <c:v>44.566666666665419</c:v>
                </c:pt>
                <c:pt idx="2675">
                  <c:v>44.583333333332085</c:v>
                </c:pt>
                <c:pt idx="2676">
                  <c:v>44.599999999998751</c:v>
                </c:pt>
                <c:pt idx="2677">
                  <c:v>44.616666666665417</c:v>
                </c:pt>
                <c:pt idx="2678">
                  <c:v>44.633333333332082</c:v>
                </c:pt>
                <c:pt idx="2679">
                  <c:v>44.649999999998748</c:v>
                </c:pt>
                <c:pt idx="2680">
                  <c:v>44.666666666665414</c:v>
                </c:pt>
                <c:pt idx="2681">
                  <c:v>44.683333333332079</c:v>
                </c:pt>
                <c:pt idx="2682">
                  <c:v>44.699999999998745</c:v>
                </c:pt>
                <c:pt idx="2683">
                  <c:v>44.716666666665411</c:v>
                </c:pt>
                <c:pt idx="2684">
                  <c:v>44.733333333332077</c:v>
                </c:pt>
                <c:pt idx="2685">
                  <c:v>44.749999999998742</c:v>
                </c:pt>
                <c:pt idx="2686">
                  <c:v>44.766666666665408</c:v>
                </c:pt>
                <c:pt idx="2687">
                  <c:v>44.783333333332074</c:v>
                </c:pt>
                <c:pt idx="2688">
                  <c:v>44.799999999998739</c:v>
                </c:pt>
                <c:pt idx="2689">
                  <c:v>44.816666666665405</c:v>
                </c:pt>
                <c:pt idx="2690">
                  <c:v>44.833333333332071</c:v>
                </c:pt>
                <c:pt idx="2691">
                  <c:v>44.849999999998737</c:v>
                </c:pt>
                <c:pt idx="2692">
                  <c:v>44.866666666665402</c:v>
                </c:pt>
                <c:pt idx="2693">
                  <c:v>44.883333333332068</c:v>
                </c:pt>
                <c:pt idx="2694">
                  <c:v>44.899999999998734</c:v>
                </c:pt>
                <c:pt idx="2695">
                  <c:v>44.9166666666654</c:v>
                </c:pt>
                <c:pt idx="2696">
                  <c:v>44.933333333332065</c:v>
                </c:pt>
                <c:pt idx="2697">
                  <c:v>44.949999999998731</c:v>
                </c:pt>
                <c:pt idx="2698">
                  <c:v>44.966666666665397</c:v>
                </c:pt>
                <c:pt idx="2699">
                  <c:v>44.983333333332062</c:v>
                </c:pt>
                <c:pt idx="2700">
                  <c:v>44.999999999998728</c:v>
                </c:pt>
                <c:pt idx="2701">
                  <c:v>45.016666666665394</c:v>
                </c:pt>
                <c:pt idx="2702">
                  <c:v>45.03333333333206</c:v>
                </c:pt>
                <c:pt idx="2703">
                  <c:v>45.049999999998725</c:v>
                </c:pt>
                <c:pt idx="2704">
                  <c:v>45.066666666665391</c:v>
                </c:pt>
                <c:pt idx="2705">
                  <c:v>45.083333333332057</c:v>
                </c:pt>
                <c:pt idx="2706">
                  <c:v>45.099999999998722</c:v>
                </c:pt>
                <c:pt idx="2707">
                  <c:v>45.116666666665388</c:v>
                </c:pt>
                <c:pt idx="2708">
                  <c:v>45.133333333332054</c:v>
                </c:pt>
                <c:pt idx="2709">
                  <c:v>45.14999999999872</c:v>
                </c:pt>
                <c:pt idx="2710">
                  <c:v>45.166666666665385</c:v>
                </c:pt>
                <c:pt idx="2711">
                  <c:v>45.183333333332051</c:v>
                </c:pt>
                <c:pt idx="2712">
                  <c:v>45.199999999998717</c:v>
                </c:pt>
                <c:pt idx="2713">
                  <c:v>45.216666666665382</c:v>
                </c:pt>
                <c:pt idx="2714">
                  <c:v>45.233333333332048</c:v>
                </c:pt>
                <c:pt idx="2715">
                  <c:v>45.249999999998714</c:v>
                </c:pt>
                <c:pt idx="2716">
                  <c:v>45.26666666666538</c:v>
                </c:pt>
                <c:pt idx="2717">
                  <c:v>45.283333333332045</c:v>
                </c:pt>
                <c:pt idx="2718">
                  <c:v>45.299999999998711</c:v>
                </c:pt>
                <c:pt idx="2719">
                  <c:v>45.316666666665377</c:v>
                </c:pt>
                <c:pt idx="2720">
                  <c:v>45.333333333332043</c:v>
                </c:pt>
                <c:pt idx="2721">
                  <c:v>45.349999999998708</c:v>
                </c:pt>
                <c:pt idx="2722">
                  <c:v>45.366666666665374</c:v>
                </c:pt>
                <c:pt idx="2723">
                  <c:v>45.38333333333204</c:v>
                </c:pt>
                <c:pt idx="2724">
                  <c:v>45.399999999998705</c:v>
                </c:pt>
                <c:pt idx="2725">
                  <c:v>45.416666666665371</c:v>
                </c:pt>
                <c:pt idx="2726">
                  <c:v>45.433333333332037</c:v>
                </c:pt>
                <c:pt idx="2727">
                  <c:v>45.449999999998703</c:v>
                </c:pt>
                <c:pt idx="2728">
                  <c:v>45.466666666665368</c:v>
                </c:pt>
                <c:pt idx="2729">
                  <c:v>45.483333333332034</c:v>
                </c:pt>
                <c:pt idx="2730">
                  <c:v>45.4999999999987</c:v>
                </c:pt>
                <c:pt idx="2731">
                  <c:v>45.516666666665365</c:v>
                </c:pt>
                <c:pt idx="2732">
                  <c:v>45.533333333332031</c:v>
                </c:pt>
                <c:pt idx="2733">
                  <c:v>45.549999999998697</c:v>
                </c:pt>
                <c:pt idx="2734">
                  <c:v>45.566666666665363</c:v>
                </c:pt>
                <c:pt idx="2735">
                  <c:v>45.583333333332028</c:v>
                </c:pt>
                <c:pt idx="2736">
                  <c:v>45.599999999998694</c:v>
                </c:pt>
                <c:pt idx="2737">
                  <c:v>45.61666666666536</c:v>
                </c:pt>
                <c:pt idx="2738">
                  <c:v>45.633333333332025</c:v>
                </c:pt>
                <c:pt idx="2739">
                  <c:v>45.649999999998691</c:v>
                </c:pt>
                <c:pt idx="2740">
                  <c:v>45.666666666665357</c:v>
                </c:pt>
                <c:pt idx="2741">
                  <c:v>45.683333333332023</c:v>
                </c:pt>
                <c:pt idx="2742">
                  <c:v>45.699999999998688</c:v>
                </c:pt>
                <c:pt idx="2743">
                  <c:v>45.716666666665354</c:v>
                </c:pt>
                <c:pt idx="2744">
                  <c:v>45.73333333333202</c:v>
                </c:pt>
                <c:pt idx="2745">
                  <c:v>45.749999999998685</c:v>
                </c:pt>
                <c:pt idx="2746">
                  <c:v>45.766666666665351</c:v>
                </c:pt>
                <c:pt idx="2747">
                  <c:v>45.783333333332017</c:v>
                </c:pt>
                <c:pt idx="2748">
                  <c:v>45.799999999998683</c:v>
                </c:pt>
                <c:pt idx="2749">
                  <c:v>45.816666666665348</c:v>
                </c:pt>
                <c:pt idx="2750">
                  <c:v>45.833333333332014</c:v>
                </c:pt>
                <c:pt idx="2751">
                  <c:v>45.84999999999868</c:v>
                </c:pt>
                <c:pt idx="2752">
                  <c:v>45.866666666665346</c:v>
                </c:pt>
                <c:pt idx="2753">
                  <c:v>45.883333333332011</c:v>
                </c:pt>
                <c:pt idx="2754">
                  <c:v>45.899999999998677</c:v>
                </c:pt>
                <c:pt idx="2755">
                  <c:v>45.916666666665343</c:v>
                </c:pt>
                <c:pt idx="2756">
                  <c:v>45.933333333332008</c:v>
                </c:pt>
                <c:pt idx="2757">
                  <c:v>45.949999999998674</c:v>
                </c:pt>
                <c:pt idx="2758">
                  <c:v>45.96666666666534</c:v>
                </c:pt>
                <c:pt idx="2759">
                  <c:v>45.983333333332006</c:v>
                </c:pt>
                <c:pt idx="2760">
                  <c:v>45.999999999998671</c:v>
                </c:pt>
                <c:pt idx="2761">
                  <c:v>46.016666666665337</c:v>
                </c:pt>
                <c:pt idx="2762">
                  <c:v>46.033333333332003</c:v>
                </c:pt>
                <c:pt idx="2763">
                  <c:v>46.049999999998668</c:v>
                </c:pt>
                <c:pt idx="2764">
                  <c:v>46.066666666665334</c:v>
                </c:pt>
                <c:pt idx="2765">
                  <c:v>46.083333333332</c:v>
                </c:pt>
                <c:pt idx="2766">
                  <c:v>46.099999999998666</c:v>
                </c:pt>
                <c:pt idx="2767">
                  <c:v>46.116666666665331</c:v>
                </c:pt>
                <c:pt idx="2768">
                  <c:v>46.133333333331997</c:v>
                </c:pt>
                <c:pt idx="2769">
                  <c:v>46.149999999998663</c:v>
                </c:pt>
                <c:pt idx="2770">
                  <c:v>46.166666666665328</c:v>
                </c:pt>
                <c:pt idx="2771">
                  <c:v>46.183333333331994</c:v>
                </c:pt>
                <c:pt idx="2772">
                  <c:v>46.19999999999866</c:v>
                </c:pt>
                <c:pt idx="2773">
                  <c:v>46.216666666665326</c:v>
                </c:pt>
                <c:pt idx="2774">
                  <c:v>46.233333333331991</c:v>
                </c:pt>
                <c:pt idx="2775">
                  <c:v>46.249999999998657</c:v>
                </c:pt>
                <c:pt idx="2776">
                  <c:v>46.266666666665323</c:v>
                </c:pt>
                <c:pt idx="2777">
                  <c:v>46.283333333331989</c:v>
                </c:pt>
                <c:pt idx="2778">
                  <c:v>46.299999999998654</c:v>
                </c:pt>
                <c:pt idx="2779">
                  <c:v>46.31666666666532</c:v>
                </c:pt>
                <c:pt idx="2780">
                  <c:v>46.333333333331986</c:v>
                </c:pt>
                <c:pt idx="2781">
                  <c:v>46.349999999998651</c:v>
                </c:pt>
                <c:pt idx="2782">
                  <c:v>46.366666666665317</c:v>
                </c:pt>
                <c:pt idx="2783">
                  <c:v>46.383333333331983</c:v>
                </c:pt>
                <c:pt idx="2784">
                  <c:v>46.399999999998649</c:v>
                </c:pt>
                <c:pt idx="2785">
                  <c:v>46.416666666665314</c:v>
                </c:pt>
                <c:pt idx="2786">
                  <c:v>46.43333333333198</c:v>
                </c:pt>
                <c:pt idx="2787">
                  <c:v>46.449999999998646</c:v>
                </c:pt>
                <c:pt idx="2788">
                  <c:v>46.466666666665311</c:v>
                </c:pt>
                <c:pt idx="2789">
                  <c:v>46.483333333331977</c:v>
                </c:pt>
                <c:pt idx="2790">
                  <c:v>46.499999999998643</c:v>
                </c:pt>
                <c:pt idx="2791">
                  <c:v>46.516666666665309</c:v>
                </c:pt>
                <c:pt idx="2792">
                  <c:v>46.533333333331974</c:v>
                </c:pt>
                <c:pt idx="2793">
                  <c:v>46.54999999999864</c:v>
                </c:pt>
                <c:pt idx="2794">
                  <c:v>46.566666666665306</c:v>
                </c:pt>
                <c:pt idx="2795">
                  <c:v>46.583333333331971</c:v>
                </c:pt>
                <c:pt idx="2796">
                  <c:v>46.599999999998637</c:v>
                </c:pt>
                <c:pt idx="2797">
                  <c:v>46.616666666665303</c:v>
                </c:pt>
                <c:pt idx="2798">
                  <c:v>46.633333333331969</c:v>
                </c:pt>
                <c:pt idx="2799">
                  <c:v>46.649999999998634</c:v>
                </c:pt>
                <c:pt idx="2800">
                  <c:v>46.6666666666653</c:v>
                </c:pt>
                <c:pt idx="2801">
                  <c:v>46.683333333331966</c:v>
                </c:pt>
                <c:pt idx="2802">
                  <c:v>46.699999999998631</c:v>
                </c:pt>
                <c:pt idx="2803">
                  <c:v>46.716666666665297</c:v>
                </c:pt>
                <c:pt idx="2804">
                  <c:v>46.733333333331963</c:v>
                </c:pt>
                <c:pt idx="2805">
                  <c:v>46.749999999998629</c:v>
                </c:pt>
                <c:pt idx="2806">
                  <c:v>46.766666666665294</c:v>
                </c:pt>
                <c:pt idx="2807">
                  <c:v>46.78333333333196</c:v>
                </c:pt>
                <c:pt idx="2808">
                  <c:v>46.799999999998626</c:v>
                </c:pt>
                <c:pt idx="2809">
                  <c:v>46.816666666665292</c:v>
                </c:pt>
                <c:pt idx="2810">
                  <c:v>46.833333333331957</c:v>
                </c:pt>
                <c:pt idx="2811">
                  <c:v>46.849999999998623</c:v>
                </c:pt>
                <c:pt idx="2812">
                  <c:v>46.866666666665289</c:v>
                </c:pt>
                <c:pt idx="2813">
                  <c:v>46.883333333331954</c:v>
                </c:pt>
                <c:pt idx="2814">
                  <c:v>46.89999999999862</c:v>
                </c:pt>
                <c:pt idx="2815">
                  <c:v>46.916666666665286</c:v>
                </c:pt>
                <c:pt idx="2816">
                  <c:v>46.933333333331952</c:v>
                </c:pt>
                <c:pt idx="2817">
                  <c:v>46.949999999998617</c:v>
                </c:pt>
                <c:pt idx="2818">
                  <c:v>46.966666666665283</c:v>
                </c:pt>
                <c:pt idx="2819">
                  <c:v>46.983333333331949</c:v>
                </c:pt>
                <c:pt idx="2820">
                  <c:v>46.999999999998614</c:v>
                </c:pt>
                <c:pt idx="2821">
                  <c:v>47.01666666666528</c:v>
                </c:pt>
                <c:pt idx="2822">
                  <c:v>47.033333333331946</c:v>
                </c:pt>
                <c:pt idx="2823">
                  <c:v>47.049999999998612</c:v>
                </c:pt>
                <c:pt idx="2824">
                  <c:v>47.066666666665277</c:v>
                </c:pt>
                <c:pt idx="2825">
                  <c:v>47.083333333331943</c:v>
                </c:pt>
                <c:pt idx="2826">
                  <c:v>47.099999999998609</c:v>
                </c:pt>
                <c:pt idx="2827">
                  <c:v>47.116666666665274</c:v>
                </c:pt>
                <c:pt idx="2828">
                  <c:v>47.13333333333194</c:v>
                </c:pt>
                <c:pt idx="2829">
                  <c:v>47.149999999998606</c:v>
                </c:pt>
                <c:pt idx="2830">
                  <c:v>47.166666666665272</c:v>
                </c:pt>
                <c:pt idx="2831">
                  <c:v>47.183333333331937</c:v>
                </c:pt>
                <c:pt idx="2832">
                  <c:v>47.199999999998603</c:v>
                </c:pt>
                <c:pt idx="2833">
                  <c:v>47.216666666665269</c:v>
                </c:pt>
                <c:pt idx="2834">
                  <c:v>47.233333333331935</c:v>
                </c:pt>
                <c:pt idx="2835">
                  <c:v>47.2499999999986</c:v>
                </c:pt>
                <c:pt idx="2836">
                  <c:v>47.266666666665266</c:v>
                </c:pt>
                <c:pt idx="2837">
                  <c:v>47.283333333331932</c:v>
                </c:pt>
                <c:pt idx="2838">
                  <c:v>47.299999999998597</c:v>
                </c:pt>
                <c:pt idx="2839">
                  <c:v>47.316666666665263</c:v>
                </c:pt>
                <c:pt idx="2840">
                  <c:v>47.333333333331929</c:v>
                </c:pt>
                <c:pt idx="2841">
                  <c:v>47.349999999998595</c:v>
                </c:pt>
                <c:pt idx="2842">
                  <c:v>47.36666666666526</c:v>
                </c:pt>
                <c:pt idx="2843">
                  <c:v>47.383333333331926</c:v>
                </c:pt>
                <c:pt idx="2844">
                  <c:v>47.399999999998592</c:v>
                </c:pt>
                <c:pt idx="2845">
                  <c:v>47.416666666665257</c:v>
                </c:pt>
                <c:pt idx="2846">
                  <c:v>47.433333333331923</c:v>
                </c:pt>
                <c:pt idx="2847">
                  <c:v>47.449999999998589</c:v>
                </c:pt>
                <c:pt idx="2848">
                  <c:v>47.466666666665255</c:v>
                </c:pt>
                <c:pt idx="2849">
                  <c:v>47.48333333333192</c:v>
                </c:pt>
                <c:pt idx="2850">
                  <c:v>47.499999999998586</c:v>
                </c:pt>
                <c:pt idx="2851">
                  <c:v>47.516666666665252</c:v>
                </c:pt>
                <c:pt idx="2852">
                  <c:v>47.533333333331917</c:v>
                </c:pt>
                <c:pt idx="2853">
                  <c:v>47.549999999998583</c:v>
                </c:pt>
                <c:pt idx="2854">
                  <c:v>47.566666666665249</c:v>
                </c:pt>
                <c:pt idx="2855">
                  <c:v>47.583333333331915</c:v>
                </c:pt>
                <c:pt idx="2856">
                  <c:v>47.59999999999858</c:v>
                </c:pt>
                <c:pt idx="2857">
                  <c:v>47.616666666665246</c:v>
                </c:pt>
                <c:pt idx="2858">
                  <c:v>47.633333333331912</c:v>
                </c:pt>
                <c:pt idx="2859">
                  <c:v>47.649999999998577</c:v>
                </c:pt>
                <c:pt idx="2860">
                  <c:v>47.666666666665243</c:v>
                </c:pt>
                <c:pt idx="2861">
                  <c:v>47.683333333331909</c:v>
                </c:pt>
                <c:pt idx="2862">
                  <c:v>47.699999999998575</c:v>
                </c:pt>
                <c:pt idx="2863">
                  <c:v>47.71666666666524</c:v>
                </c:pt>
                <c:pt idx="2864">
                  <c:v>47.733333333331906</c:v>
                </c:pt>
                <c:pt idx="2865">
                  <c:v>47.749999999998572</c:v>
                </c:pt>
                <c:pt idx="2866">
                  <c:v>47.766666666665238</c:v>
                </c:pt>
                <c:pt idx="2867">
                  <c:v>47.783333333331903</c:v>
                </c:pt>
                <c:pt idx="2868">
                  <c:v>47.799999999998569</c:v>
                </c:pt>
                <c:pt idx="2869">
                  <c:v>47.816666666665235</c:v>
                </c:pt>
                <c:pt idx="2870">
                  <c:v>47.8333333333319</c:v>
                </c:pt>
                <c:pt idx="2871">
                  <c:v>47.849999999998566</c:v>
                </c:pt>
                <c:pt idx="2872">
                  <c:v>47.866666666665232</c:v>
                </c:pt>
                <c:pt idx="2873">
                  <c:v>47.883333333331898</c:v>
                </c:pt>
                <c:pt idx="2874">
                  <c:v>47.899999999998563</c:v>
                </c:pt>
                <c:pt idx="2875">
                  <c:v>47.916666666665229</c:v>
                </c:pt>
                <c:pt idx="2876">
                  <c:v>47.933333333331895</c:v>
                </c:pt>
                <c:pt idx="2877">
                  <c:v>47.94999999999856</c:v>
                </c:pt>
                <c:pt idx="2878">
                  <c:v>47.966666666665226</c:v>
                </c:pt>
                <c:pt idx="2879">
                  <c:v>47.983333333331892</c:v>
                </c:pt>
                <c:pt idx="2880">
                  <c:v>47.999999999998558</c:v>
                </c:pt>
                <c:pt idx="2881">
                  <c:v>48.016666666665223</c:v>
                </c:pt>
                <c:pt idx="2882">
                  <c:v>48.033333333331889</c:v>
                </c:pt>
                <c:pt idx="2883">
                  <c:v>48.049999999998555</c:v>
                </c:pt>
                <c:pt idx="2884">
                  <c:v>48.06666666666522</c:v>
                </c:pt>
                <c:pt idx="2885">
                  <c:v>48.083333333331886</c:v>
                </c:pt>
                <c:pt idx="2886">
                  <c:v>48.099999999998552</c:v>
                </c:pt>
                <c:pt idx="2887">
                  <c:v>48.116666666665218</c:v>
                </c:pt>
                <c:pt idx="2888">
                  <c:v>48.133333333331883</c:v>
                </c:pt>
                <c:pt idx="2889">
                  <c:v>48.149999999998549</c:v>
                </c:pt>
                <c:pt idx="2890">
                  <c:v>48.166666666665215</c:v>
                </c:pt>
                <c:pt idx="2891">
                  <c:v>48.183333333331881</c:v>
                </c:pt>
                <c:pt idx="2892">
                  <c:v>48.199999999998546</c:v>
                </c:pt>
                <c:pt idx="2893">
                  <c:v>48.216666666665212</c:v>
                </c:pt>
                <c:pt idx="2894">
                  <c:v>48.233333333331878</c:v>
                </c:pt>
                <c:pt idx="2895">
                  <c:v>48.249999999998543</c:v>
                </c:pt>
                <c:pt idx="2896">
                  <c:v>48.266666666665209</c:v>
                </c:pt>
                <c:pt idx="2897">
                  <c:v>48.283333333331875</c:v>
                </c:pt>
                <c:pt idx="2898">
                  <c:v>48.299999999998541</c:v>
                </c:pt>
                <c:pt idx="2899">
                  <c:v>48.316666666665206</c:v>
                </c:pt>
                <c:pt idx="2900">
                  <c:v>48.333333333331872</c:v>
                </c:pt>
                <c:pt idx="2901">
                  <c:v>48.349999999998538</c:v>
                </c:pt>
                <c:pt idx="2902">
                  <c:v>48.366666666665203</c:v>
                </c:pt>
                <c:pt idx="2903">
                  <c:v>48.383333333331869</c:v>
                </c:pt>
                <c:pt idx="2904">
                  <c:v>48.399999999998535</c:v>
                </c:pt>
                <c:pt idx="2905">
                  <c:v>48.416666666665201</c:v>
                </c:pt>
                <c:pt idx="2906">
                  <c:v>48.433333333331866</c:v>
                </c:pt>
                <c:pt idx="2907">
                  <c:v>48.449999999998532</c:v>
                </c:pt>
                <c:pt idx="2908">
                  <c:v>48.466666666665198</c:v>
                </c:pt>
                <c:pt idx="2909">
                  <c:v>48.483333333331863</c:v>
                </c:pt>
                <c:pt idx="2910">
                  <c:v>48.499999999998529</c:v>
                </c:pt>
                <c:pt idx="2911">
                  <c:v>48.516666666665195</c:v>
                </c:pt>
                <c:pt idx="2912">
                  <c:v>48.533333333331861</c:v>
                </c:pt>
                <c:pt idx="2913">
                  <c:v>48.549999999998526</c:v>
                </c:pt>
                <c:pt idx="2914">
                  <c:v>48.566666666665192</c:v>
                </c:pt>
                <c:pt idx="2915">
                  <c:v>48.583333333331858</c:v>
                </c:pt>
                <c:pt idx="2916">
                  <c:v>48.599999999998523</c:v>
                </c:pt>
                <c:pt idx="2917">
                  <c:v>48.616666666665189</c:v>
                </c:pt>
                <c:pt idx="2918">
                  <c:v>48.633333333331855</c:v>
                </c:pt>
                <c:pt idx="2919">
                  <c:v>48.649999999998521</c:v>
                </c:pt>
                <c:pt idx="2920">
                  <c:v>48.666666666665186</c:v>
                </c:pt>
                <c:pt idx="2921">
                  <c:v>48.683333333331852</c:v>
                </c:pt>
                <c:pt idx="2922">
                  <c:v>48.699999999998518</c:v>
                </c:pt>
                <c:pt idx="2923">
                  <c:v>48.716666666665184</c:v>
                </c:pt>
                <c:pt idx="2924">
                  <c:v>48.733333333331849</c:v>
                </c:pt>
                <c:pt idx="2925">
                  <c:v>48.749999999998515</c:v>
                </c:pt>
                <c:pt idx="2926">
                  <c:v>48.766666666665181</c:v>
                </c:pt>
                <c:pt idx="2927">
                  <c:v>48.783333333331846</c:v>
                </c:pt>
                <c:pt idx="2928">
                  <c:v>48.799999999998512</c:v>
                </c:pt>
                <c:pt idx="2929">
                  <c:v>48.816666666665178</c:v>
                </c:pt>
                <c:pt idx="2930">
                  <c:v>48.833333333331844</c:v>
                </c:pt>
                <c:pt idx="2931">
                  <c:v>48.849999999998509</c:v>
                </c:pt>
                <c:pt idx="2932">
                  <c:v>48.866666666665175</c:v>
                </c:pt>
                <c:pt idx="2933">
                  <c:v>48.883333333331841</c:v>
                </c:pt>
                <c:pt idx="2934">
                  <c:v>48.899999999998506</c:v>
                </c:pt>
                <c:pt idx="2935">
                  <c:v>48.916666666665172</c:v>
                </c:pt>
                <c:pt idx="2936">
                  <c:v>48.933333333331838</c:v>
                </c:pt>
                <c:pt idx="2937">
                  <c:v>48.949999999998504</c:v>
                </c:pt>
                <c:pt idx="2938">
                  <c:v>48.966666666665169</c:v>
                </c:pt>
                <c:pt idx="2939">
                  <c:v>48.983333333331835</c:v>
                </c:pt>
                <c:pt idx="2940">
                  <c:v>48.999999999998501</c:v>
                </c:pt>
                <c:pt idx="2941">
                  <c:v>49.016666666665166</c:v>
                </c:pt>
                <c:pt idx="2942">
                  <c:v>49.033333333331832</c:v>
                </c:pt>
                <c:pt idx="2943">
                  <c:v>49.049999999998498</c:v>
                </c:pt>
                <c:pt idx="2944">
                  <c:v>49.066666666665164</c:v>
                </c:pt>
                <c:pt idx="2945">
                  <c:v>49.083333333331829</c:v>
                </c:pt>
                <c:pt idx="2946">
                  <c:v>49.099999999998495</c:v>
                </c:pt>
                <c:pt idx="2947">
                  <c:v>49.116666666665161</c:v>
                </c:pt>
                <c:pt idx="2948">
                  <c:v>49.133333333331827</c:v>
                </c:pt>
                <c:pt idx="2949">
                  <c:v>49.149999999998492</c:v>
                </c:pt>
                <c:pt idx="2950">
                  <c:v>49.166666666665158</c:v>
                </c:pt>
                <c:pt idx="2951">
                  <c:v>49.183333333331824</c:v>
                </c:pt>
                <c:pt idx="2952">
                  <c:v>49.199999999998489</c:v>
                </c:pt>
                <c:pt idx="2953">
                  <c:v>49.216666666665155</c:v>
                </c:pt>
                <c:pt idx="2954">
                  <c:v>49.233333333331821</c:v>
                </c:pt>
                <c:pt idx="2955">
                  <c:v>49.249999999998487</c:v>
                </c:pt>
                <c:pt idx="2956">
                  <c:v>49.266666666665152</c:v>
                </c:pt>
                <c:pt idx="2957">
                  <c:v>49.283333333331818</c:v>
                </c:pt>
                <c:pt idx="2958">
                  <c:v>49.299999999998484</c:v>
                </c:pt>
                <c:pt idx="2959">
                  <c:v>49.316666666665149</c:v>
                </c:pt>
                <c:pt idx="2960">
                  <c:v>49.333333333331815</c:v>
                </c:pt>
                <c:pt idx="2961">
                  <c:v>49.349999999998481</c:v>
                </c:pt>
                <c:pt idx="2962">
                  <c:v>49.366666666665147</c:v>
                </c:pt>
                <c:pt idx="2963">
                  <c:v>49.383333333331812</c:v>
                </c:pt>
                <c:pt idx="2964">
                  <c:v>49.399999999998478</c:v>
                </c:pt>
                <c:pt idx="2965">
                  <c:v>49.416666666665144</c:v>
                </c:pt>
                <c:pt idx="2966">
                  <c:v>49.433333333331809</c:v>
                </c:pt>
                <c:pt idx="2967">
                  <c:v>49.449999999998475</c:v>
                </c:pt>
                <c:pt idx="2968">
                  <c:v>49.466666666665141</c:v>
                </c:pt>
                <c:pt idx="2969">
                  <c:v>49.483333333331807</c:v>
                </c:pt>
                <c:pt idx="2970">
                  <c:v>49.499999999998472</c:v>
                </c:pt>
                <c:pt idx="2971">
                  <c:v>49.516666666665138</c:v>
                </c:pt>
                <c:pt idx="2972">
                  <c:v>49.533333333331804</c:v>
                </c:pt>
                <c:pt idx="2973">
                  <c:v>49.549999999998469</c:v>
                </c:pt>
                <c:pt idx="2974">
                  <c:v>49.566666666665135</c:v>
                </c:pt>
                <c:pt idx="2975">
                  <c:v>49.583333333331801</c:v>
                </c:pt>
                <c:pt idx="2976">
                  <c:v>49.599999999998467</c:v>
                </c:pt>
                <c:pt idx="2977">
                  <c:v>49.616666666665132</c:v>
                </c:pt>
                <c:pt idx="2978">
                  <c:v>49.633333333331798</c:v>
                </c:pt>
                <c:pt idx="2979">
                  <c:v>49.649999999998464</c:v>
                </c:pt>
                <c:pt idx="2980">
                  <c:v>49.66666666666513</c:v>
                </c:pt>
                <c:pt idx="2981">
                  <c:v>49.683333333331795</c:v>
                </c:pt>
                <c:pt idx="2982">
                  <c:v>49.699999999998461</c:v>
                </c:pt>
                <c:pt idx="2983">
                  <c:v>49.716666666665127</c:v>
                </c:pt>
                <c:pt idx="2984">
                  <c:v>49.733333333331792</c:v>
                </c:pt>
                <c:pt idx="2985">
                  <c:v>49.749999999998458</c:v>
                </c:pt>
                <c:pt idx="2986">
                  <c:v>49.766666666665124</c:v>
                </c:pt>
                <c:pt idx="2987">
                  <c:v>49.78333333333179</c:v>
                </c:pt>
                <c:pt idx="2988">
                  <c:v>49.799999999998455</c:v>
                </c:pt>
                <c:pt idx="2989">
                  <c:v>49.816666666665121</c:v>
                </c:pt>
                <c:pt idx="2990">
                  <c:v>49.833333333331787</c:v>
                </c:pt>
                <c:pt idx="2991">
                  <c:v>49.849999999998452</c:v>
                </c:pt>
                <c:pt idx="2992">
                  <c:v>49.866666666665118</c:v>
                </c:pt>
                <c:pt idx="2993">
                  <c:v>49.883333333331784</c:v>
                </c:pt>
                <c:pt idx="2994">
                  <c:v>49.89999999999845</c:v>
                </c:pt>
                <c:pt idx="2995">
                  <c:v>49.916666666665115</c:v>
                </c:pt>
                <c:pt idx="2996">
                  <c:v>49.933333333331781</c:v>
                </c:pt>
                <c:pt idx="2997">
                  <c:v>49.949999999998447</c:v>
                </c:pt>
                <c:pt idx="2998">
                  <c:v>49.966666666665112</c:v>
                </c:pt>
                <c:pt idx="2999">
                  <c:v>49.983333333331778</c:v>
                </c:pt>
                <c:pt idx="3000">
                  <c:v>49.999999999998444</c:v>
                </c:pt>
                <c:pt idx="3001">
                  <c:v>50.01666666666511</c:v>
                </c:pt>
                <c:pt idx="3002">
                  <c:v>50.033333333331775</c:v>
                </c:pt>
                <c:pt idx="3003">
                  <c:v>50.049999999998441</c:v>
                </c:pt>
                <c:pt idx="3004">
                  <c:v>50.066666666665107</c:v>
                </c:pt>
                <c:pt idx="3005">
                  <c:v>50.083333333331773</c:v>
                </c:pt>
                <c:pt idx="3006">
                  <c:v>50.099999999998438</c:v>
                </c:pt>
                <c:pt idx="3007">
                  <c:v>50.116666666665104</c:v>
                </c:pt>
                <c:pt idx="3008">
                  <c:v>50.13333333333177</c:v>
                </c:pt>
                <c:pt idx="3009">
                  <c:v>50.149999999998435</c:v>
                </c:pt>
                <c:pt idx="3010">
                  <c:v>50.166666666665101</c:v>
                </c:pt>
                <c:pt idx="3011">
                  <c:v>50.183333333331767</c:v>
                </c:pt>
                <c:pt idx="3012">
                  <c:v>50.199999999998433</c:v>
                </c:pt>
                <c:pt idx="3013">
                  <c:v>50.216666666665098</c:v>
                </c:pt>
                <c:pt idx="3014">
                  <c:v>50.233333333331764</c:v>
                </c:pt>
                <c:pt idx="3015">
                  <c:v>50.24999999999843</c:v>
                </c:pt>
                <c:pt idx="3016">
                  <c:v>50.266666666665095</c:v>
                </c:pt>
                <c:pt idx="3017">
                  <c:v>50.283333333331761</c:v>
                </c:pt>
                <c:pt idx="3018">
                  <c:v>50.299999999998427</c:v>
                </c:pt>
                <c:pt idx="3019">
                  <c:v>50.316666666665093</c:v>
                </c:pt>
                <c:pt idx="3020">
                  <c:v>50.333333333331758</c:v>
                </c:pt>
                <c:pt idx="3021">
                  <c:v>50.349999999998424</c:v>
                </c:pt>
                <c:pt idx="3022">
                  <c:v>50.36666666666509</c:v>
                </c:pt>
                <c:pt idx="3023">
                  <c:v>50.383333333331755</c:v>
                </c:pt>
                <c:pt idx="3024">
                  <c:v>50.399999999998421</c:v>
                </c:pt>
                <c:pt idx="3025">
                  <c:v>50.416666666665087</c:v>
                </c:pt>
                <c:pt idx="3026">
                  <c:v>50.433333333331753</c:v>
                </c:pt>
                <c:pt idx="3027">
                  <c:v>50.449999999998418</c:v>
                </c:pt>
                <c:pt idx="3028">
                  <c:v>50.466666666665084</c:v>
                </c:pt>
                <c:pt idx="3029">
                  <c:v>50.48333333333175</c:v>
                </c:pt>
                <c:pt idx="3030">
                  <c:v>50.499999999998415</c:v>
                </c:pt>
                <c:pt idx="3031">
                  <c:v>50.516666666665081</c:v>
                </c:pt>
                <c:pt idx="3032">
                  <c:v>50.533333333331747</c:v>
                </c:pt>
                <c:pt idx="3033">
                  <c:v>50.549999999998413</c:v>
                </c:pt>
                <c:pt idx="3034">
                  <c:v>50.566666666665078</c:v>
                </c:pt>
                <c:pt idx="3035">
                  <c:v>50.583333333331744</c:v>
                </c:pt>
                <c:pt idx="3036">
                  <c:v>50.59999999999841</c:v>
                </c:pt>
                <c:pt idx="3037">
                  <c:v>50.616666666665076</c:v>
                </c:pt>
                <c:pt idx="3038">
                  <c:v>50.633333333331741</c:v>
                </c:pt>
                <c:pt idx="3039">
                  <c:v>50.649999999998407</c:v>
                </c:pt>
                <c:pt idx="3040">
                  <c:v>50.666666666665073</c:v>
                </c:pt>
                <c:pt idx="3041">
                  <c:v>50.683333333331738</c:v>
                </c:pt>
                <c:pt idx="3042">
                  <c:v>50.699999999998404</c:v>
                </c:pt>
                <c:pt idx="3043">
                  <c:v>50.71666666666507</c:v>
                </c:pt>
                <c:pt idx="3044">
                  <c:v>50.733333333331736</c:v>
                </c:pt>
                <c:pt idx="3045">
                  <c:v>50.749999999998401</c:v>
                </c:pt>
                <c:pt idx="3046">
                  <c:v>50.766666666665067</c:v>
                </c:pt>
                <c:pt idx="3047">
                  <c:v>50.783333333331733</c:v>
                </c:pt>
                <c:pt idx="3048">
                  <c:v>50.799999999998398</c:v>
                </c:pt>
                <c:pt idx="3049">
                  <c:v>50.816666666665064</c:v>
                </c:pt>
                <c:pt idx="3050">
                  <c:v>50.83333333333173</c:v>
                </c:pt>
                <c:pt idx="3051">
                  <c:v>50.849999999998396</c:v>
                </c:pt>
                <c:pt idx="3052">
                  <c:v>50.866666666665061</c:v>
                </c:pt>
                <c:pt idx="3053">
                  <c:v>50.883333333331727</c:v>
                </c:pt>
                <c:pt idx="3054">
                  <c:v>50.899999999998393</c:v>
                </c:pt>
                <c:pt idx="3055">
                  <c:v>50.916666666665058</c:v>
                </c:pt>
                <c:pt idx="3056">
                  <c:v>50.933333333331724</c:v>
                </c:pt>
                <c:pt idx="3057">
                  <c:v>50.94999999999839</c:v>
                </c:pt>
                <c:pt idx="3058">
                  <c:v>50.966666666665056</c:v>
                </c:pt>
                <c:pt idx="3059">
                  <c:v>50.983333333331721</c:v>
                </c:pt>
                <c:pt idx="3060">
                  <c:v>50.999999999998387</c:v>
                </c:pt>
                <c:pt idx="3061">
                  <c:v>51.016666666665053</c:v>
                </c:pt>
                <c:pt idx="3062">
                  <c:v>51.033333333331719</c:v>
                </c:pt>
                <c:pt idx="3063">
                  <c:v>51.049999999998384</c:v>
                </c:pt>
                <c:pt idx="3064">
                  <c:v>51.06666666666505</c:v>
                </c:pt>
                <c:pt idx="3065">
                  <c:v>51.083333333331716</c:v>
                </c:pt>
                <c:pt idx="3066">
                  <c:v>51.099999999998381</c:v>
                </c:pt>
                <c:pt idx="3067">
                  <c:v>51.116666666665047</c:v>
                </c:pt>
                <c:pt idx="3068">
                  <c:v>51.133333333331713</c:v>
                </c:pt>
                <c:pt idx="3069">
                  <c:v>51.149999999998379</c:v>
                </c:pt>
                <c:pt idx="3070">
                  <c:v>51.166666666665044</c:v>
                </c:pt>
                <c:pt idx="3071">
                  <c:v>51.18333333333171</c:v>
                </c:pt>
                <c:pt idx="3072">
                  <c:v>51.199999999998376</c:v>
                </c:pt>
                <c:pt idx="3073">
                  <c:v>51.216666666665041</c:v>
                </c:pt>
                <c:pt idx="3074">
                  <c:v>51.233333333331707</c:v>
                </c:pt>
                <c:pt idx="3075">
                  <c:v>51.249999999998373</c:v>
                </c:pt>
                <c:pt idx="3076">
                  <c:v>51.266666666665039</c:v>
                </c:pt>
                <c:pt idx="3077">
                  <c:v>51.283333333331704</c:v>
                </c:pt>
                <c:pt idx="3078">
                  <c:v>51.29999999999837</c:v>
                </c:pt>
                <c:pt idx="3079">
                  <c:v>51.316666666665036</c:v>
                </c:pt>
                <c:pt idx="3080">
                  <c:v>51.333333333331701</c:v>
                </c:pt>
                <c:pt idx="3081">
                  <c:v>51.349999999998367</c:v>
                </c:pt>
                <c:pt idx="3082">
                  <c:v>51.366666666665033</c:v>
                </c:pt>
                <c:pt idx="3083">
                  <c:v>51.383333333331699</c:v>
                </c:pt>
                <c:pt idx="3084">
                  <c:v>51.399999999998364</c:v>
                </c:pt>
                <c:pt idx="3085">
                  <c:v>51.41666666666503</c:v>
                </c:pt>
                <c:pt idx="3086">
                  <c:v>51.433333333331696</c:v>
                </c:pt>
                <c:pt idx="3087">
                  <c:v>51.449999999998361</c:v>
                </c:pt>
                <c:pt idx="3088">
                  <c:v>51.466666666665027</c:v>
                </c:pt>
                <c:pt idx="3089">
                  <c:v>51.483333333331693</c:v>
                </c:pt>
                <c:pt idx="3090">
                  <c:v>51.499999999998359</c:v>
                </c:pt>
                <c:pt idx="3091">
                  <c:v>51.516666666665024</c:v>
                </c:pt>
                <c:pt idx="3092">
                  <c:v>51.53333333333169</c:v>
                </c:pt>
                <c:pt idx="3093">
                  <c:v>51.549999999998356</c:v>
                </c:pt>
                <c:pt idx="3094">
                  <c:v>51.566666666665022</c:v>
                </c:pt>
                <c:pt idx="3095">
                  <c:v>51.583333333331687</c:v>
                </c:pt>
                <c:pt idx="3096">
                  <c:v>51.599999999998353</c:v>
                </c:pt>
                <c:pt idx="3097">
                  <c:v>51.616666666665019</c:v>
                </c:pt>
                <c:pt idx="3098">
                  <c:v>51.633333333331684</c:v>
                </c:pt>
                <c:pt idx="3099">
                  <c:v>51.64999999999835</c:v>
                </c:pt>
                <c:pt idx="3100">
                  <c:v>51.666666666665016</c:v>
                </c:pt>
                <c:pt idx="3101">
                  <c:v>51.683333333331682</c:v>
                </c:pt>
                <c:pt idx="3102">
                  <c:v>51.699999999998347</c:v>
                </c:pt>
                <c:pt idx="3103">
                  <c:v>51.716666666665013</c:v>
                </c:pt>
                <c:pt idx="3104">
                  <c:v>51.733333333331679</c:v>
                </c:pt>
                <c:pt idx="3105">
                  <c:v>51.749999999998344</c:v>
                </c:pt>
                <c:pt idx="3106">
                  <c:v>51.76666666666501</c:v>
                </c:pt>
                <c:pt idx="3107">
                  <c:v>51.783333333331676</c:v>
                </c:pt>
                <c:pt idx="3108">
                  <c:v>51.799999999998342</c:v>
                </c:pt>
                <c:pt idx="3109">
                  <c:v>51.816666666665007</c:v>
                </c:pt>
                <c:pt idx="3110">
                  <c:v>51.833333333331673</c:v>
                </c:pt>
                <c:pt idx="3111">
                  <c:v>51.849999999998339</c:v>
                </c:pt>
                <c:pt idx="3112">
                  <c:v>51.866666666665004</c:v>
                </c:pt>
                <c:pt idx="3113">
                  <c:v>51.88333333333167</c:v>
                </c:pt>
                <c:pt idx="3114">
                  <c:v>51.899999999998336</c:v>
                </c:pt>
                <c:pt idx="3115">
                  <c:v>51.916666666665002</c:v>
                </c:pt>
                <c:pt idx="3116">
                  <c:v>51.933333333331667</c:v>
                </c:pt>
                <c:pt idx="3117">
                  <c:v>51.949999999998333</c:v>
                </c:pt>
                <c:pt idx="3118">
                  <c:v>51.966666666664999</c:v>
                </c:pt>
                <c:pt idx="3119">
                  <c:v>51.983333333331665</c:v>
                </c:pt>
                <c:pt idx="3120">
                  <c:v>51.99999999999833</c:v>
                </c:pt>
                <c:pt idx="3121">
                  <c:v>52.016666666664996</c:v>
                </c:pt>
                <c:pt idx="3122">
                  <c:v>52.033333333331662</c:v>
                </c:pt>
                <c:pt idx="3123">
                  <c:v>52.049999999998327</c:v>
                </c:pt>
                <c:pt idx="3124">
                  <c:v>52.066666666664993</c:v>
                </c:pt>
                <c:pt idx="3125">
                  <c:v>52.083333333331659</c:v>
                </c:pt>
                <c:pt idx="3126">
                  <c:v>52.099999999998325</c:v>
                </c:pt>
                <c:pt idx="3127">
                  <c:v>52.11666666666499</c:v>
                </c:pt>
                <c:pt idx="3128">
                  <c:v>52.133333333331656</c:v>
                </c:pt>
                <c:pt idx="3129">
                  <c:v>52.149999999998322</c:v>
                </c:pt>
                <c:pt idx="3130">
                  <c:v>52.166666666664987</c:v>
                </c:pt>
                <c:pt idx="3131">
                  <c:v>52.183333333331653</c:v>
                </c:pt>
                <c:pt idx="3132">
                  <c:v>52.199999999998319</c:v>
                </c:pt>
                <c:pt idx="3133">
                  <c:v>52.216666666664985</c:v>
                </c:pt>
                <c:pt idx="3134">
                  <c:v>52.23333333333165</c:v>
                </c:pt>
                <c:pt idx="3135">
                  <c:v>52.249999999998316</c:v>
                </c:pt>
                <c:pt idx="3136">
                  <c:v>52.266666666664982</c:v>
                </c:pt>
                <c:pt idx="3137">
                  <c:v>52.283333333331647</c:v>
                </c:pt>
                <c:pt idx="3138">
                  <c:v>52.299999999998313</c:v>
                </c:pt>
                <c:pt idx="3139">
                  <c:v>52.316666666664979</c:v>
                </c:pt>
                <c:pt idx="3140">
                  <c:v>52.333333333331645</c:v>
                </c:pt>
                <c:pt idx="3141">
                  <c:v>52.34999999999831</c:v>
                </c:pt>
                <c:pt idx="3142">
                  <c:v>52.366666666664976</c:v>
                </c:pt>
                <c:pt idx="3143">
                  <c:v>52.383333333331642</c:v>
                </c:pt>
                <c:pt idx="3144">
                  <c:v>52.399999999998307</c:v>
                </c:pt>
                <c:pt idx="3145">
                  <c:v>52.416666666664973</c:v>
                </c:pt>
                <c:pt idx="3146">
                  <c:v>52.433333333331639</c:v>
                </c:pt>
                <c:pt idx="3147">
                  <c:v>52.449999999998305</c:v>
                </c:pt>
                <c:pt idx="3148">
                  <c:v>52.46666666666497</c:v>
                </c:pt>
                <c:pt idx="3149">
                  <c:v>52.483333333331636</c:v>
                </c:pt>
                <c:pt idx="3150">
                  <c:v>52.499999999998302</c:v>
                </c:pt>
                <c:pt idx="3151">
                  <c:v>52.516666666664968</c:v>
                </c:pt>
                <c:pt idx="3152">
                  <c:v>52.533333333331633</c:v>
                </c:pt>
                <c:pt idx="3153">
                  <c:v>52.549999999998299</c:v>
                </c:pt>
                <c:pt idx="3154">
                  <c:v>52.566666666664965</c:v>
                </c:pt>
                <c:pt idx="3155">
                  <c:v>52.58333333333163</c:v>
                </c:pt>
                <c:pt idx="3156">
                  <c:v>52.599999999998296</c:v>
                </c:pt>
                <c:pt idx="3157">
                  <c:v>52.616666666664962</c:v>
                </c:pt>
                <c:pt idx="3158">
                  <c:v>52.633333333331628</c:v>
                </c:pt>
                <c:pt idx="3159">
                  <c:v>52.649999999998293</c:v>
                </c:pt>
                <c:pt idx="3160">
                  <c:v>52.666666666664959</c:v>
                </c:pt>
                <c:pt idx="3161">
                  <c:v>52.683333333331625</c:v>
                </c:pt>
                <c:pt idx="3162">
                  <c:v>52.69999999999829</c:v>
                </c:pt>
                <c:pt idx="3163">
                  <c:v>52.716666666664956</c:v>
                </c:pt>
                <c:pt idx="3164">
                  <c:v>52.733333333331622</c:v>
                </c:pt>
                <c:pt idx="3165">
                  <c:v>52.749999999998288</c:v>
                </c:pt>
                <c:pt idx="3166">
                  <c:v>52.766666666664953</c:v>
                </c:pt>
                <c:pt idx="3167">
                  <c:v>52.783333333331619</c:v>
                </c:pt>
                <c:pt idx="3168">
                  <c:v>52.799999999998285</c:v>
                </c:pt>
                <c:pt idx="3169">
                  <c:v>52.81666666666495</c:v>
                </c:pt>
                <c:pt idx="3170">
                  <c:v>52.833333333331616</c:v>
                </c:pt>
                <c:pt idx="3171">
                  <c:v>52.849999999998282</c:v>
                </c:pt>
                <c:pt idx="3172">
                  <c:v>52.866666666664948</c:v>
                </c:pt>
                <c:pt idx="3173">
                  <c:v>52.883333333331613</c:v>
                </c:pt>
                <c:pt idx="3174">
                  <c:v>52.899999999998279</c:v>
                </c:pt>
                <c:pt idx="3175">
                  <c:v>52.916666666664945</c:v>
                </c:pt>
                <c:pt idx="3176">
                  <c:v>52.933333333331611</c:v>
                </c:pt>
                <c:pt idx="3177">
                  <c:v>52.949999999998276</c:v>
                </c:pt>
                <c:pt idx="3178">
                  <c:v>52.966666666664942</c:v>
                </c:pt>
                <c:pt idx="3179">
                  <c:v>52.983333333331608</c:v>
                </c:pt>
                <c:pt idx="3180">
                  <c:v>52.999999999998273</c:v>
                </c:pt>
                <c:pt idx="3181">
                  <c:v>53.016666666664939</c:v>
                </c:pt>
                <c:pt idx="3182">
                  <c:v>53.033333333331605</c:v>
                </c:pt>
                <c:pt idx="3183">
                  <c:v>53.049999999998271</c:v>
                </c:pt>
                <c:pt idx="3184">
                  <c:v>53.066666666664936</c:v>
                </c:pt>
                <c:pt idx="3185">
                  <c:v>53.083333333331602</c:v>
                </c:pt>
                <c:pt idx="3186">
                  <c:v>53.099999999998268</c:v>
                </c:pt>
                <c:pt idx="3187">
                  <c:v>53.116666666664933</c:v>
                </c:pt>
                <c:pt idx="3188">
                  <c:v>53.133333333331599</c:v>
                </c:pt>
                <c:pt idx="3189">
                  <c:v>53.149999999998265</c:v>
                </c:pt>
                <c:pt idx="3190">
                  <c:v>53.166666666664931</c:v>
                </c:pt>
                <c:pt idx="3191">
                  <c:v>53.183333333331596</c:v>
                </c:pt>
                <c:pt idx="3192">
                  <c:v>53.199999999998262</c:v>
                </c:pt>
                <c:pt idx="3193">
                  <c:v>53.216666666664928</c:v>
                </c:pt>
                <c:pt idx="3194">
                  <c:v>53.233333333331593</c:v>
                </c:pt>
                <c:pt idx="3195">
                  <c:v>53.249999999998259</c:v>
                </c:pt>
                <c:pt idx="3196">
                  <c:v>53.266666666664925</c:v>
                </c:pt>
                <c:pt idx="3197">
                  <c:v>53.283333333331591</c:v>
                </c:pt>
                <c:pt idx="3198">
                  <c:v>53.299999999998256</c:v>
                </c:pt>
                <c:pt idx="3199">
                  <c:v>53.316666666664922</c:v>
                </c:pt>
                <c:pt idx="3200">
                  <c:v>53.333333333331588</c:v>
                </c:pt>
                <c:pt idx="3201">
                  <c:v>53.349999999998253</c:v>
                </c:pt>
                <c:pt idx="3202">
                  <c:v>53.366666666664919</c:v>
                </c:pt>
                <c:pt idx="3203">
                  <c:v>53.383333333331585</c:v>
                </c:pt>
                <c:pt idx="3204">
                  <c:v>53.399999999998251</c:v>
                </c:pt>
                <c:pt idx="3205">
                  <c:v>53.416666666664916</c:v>
                </c:pt>
                <c:pt idx="3206">
                  <c:v>53.433333333331582</c:v>
                </c:pt>
                <c:pt idx="3207">
                  <c:v>53.449999999998248</c:v>
                </c:pt>
                <c:pt idx="3208">
                  <c:v>53.466666666664914</c:v>
                </c:pt>
                <c:pt idx="3209">
                  <c:v>53.483333333331579</c:v>
                </c:pt>
                <c:pt idx="3210">
                  <c:v>53.499999999998245</c:v>
                </c:pt>
                <c:pt idx="3211">
                  <c:v>53.516666666664911</c:v>
                </c:pt>
                <c:pt idx="3212">
                  <c:v>53.533333333331576</c:v>
                </c:pt>
                <c:pt idx="3213">
                  <c:v>53.549999999998242</c:v>
                </c:pt>
                <c:pt idx="3214">
                  <c:v>53.566666666664908</c:v>
                </c:pt>
                <c:pt idx="3215">
                  <c:v>53.583333333331574</c:v>
                </c:pt>
                <c:pt idx="3216">
                  <c:v>53.599999999998239</c:v>
                </c:pt>
                <c:pt idx="3217">
                  <c:v>53.616666666664905</c:v>
                </c:pt>
                <c:pt idx="3218">
                  <c:v>53.633333333331571</c:v>
                </c:pt>
                <c:pt idx="3219">
                  <c:v>53.649999999998236</c:v>
                </c:pt>
                <c:pt idx="3220">
                  <c:v>53.666666666664902</c:v>
                </c:pt>
                <c:pt idx="3221">
                  <c:v>53.683333333331568</c:v>
                </c:pt>
                <c:pt idx="3222">
                  <c:v>53.699999999998234</c:v>
                </c:pt>
                <c:pt idx="3223">
                  <c:v>53.716666666664899</c:v>
                </c:pt>
                <c:pt idx="3224">
                  <c:v>53.733333333331565</c:v>
                </c:pt>
                <c:pt idx="3225">
                  <c:v>53.749999999998231</c:v>
                </c:pt>
                <c:pt idx="3226">
                  <c:v>53.766666666664896</c:v>
                </c:pt>
                <c:pt idx="3227">
                  <c:v>53.783333333331562</c:v>
                </c:pt>
                <c:pt idx="3228">
                  <c:v>53.799999999998228</c:v>
                </c:pt>
                <c:pt idx="3229">
                  <c:v>53.816666666664894</c:v>
                </c:pt>
                <c:pt idx="3230">
                  <c:v>53.833333333331559</c:v>
                </c:pt>
                <c:pt idx="3231">
                  <c:v>53.849999999998225</c:v>
                </c:pt>
                <c:pt idx="3232">
                  <c:v>53.866666666664891</c:v>
                </c:pt>
                <c:pt idx="3233">
                  <c:v>53.883333333331557</c:v>
                </c:pt>
                <c:pt idx="3234">
                  <c:v>53.899999999998222</c:v>
                </c:pt>
                <c:pt idx="3235">
                  <c:v>53.916666666664888</c:v>
                </c:pt>
                <c:pt idx="3236">
                  <c:v>53.933333333331554</c:v>
                </c:pt>
                <c:pt idx="3237">
                  <c:v>53.949999999998219</c:v>
                </c:pt>
                <c:pt idx="3238">
                  <c:v>53.966666666664885</c:v>
                </c:pt>
                <c:pt idx="3239">
                  <c:v>53.983333333331551</c:v>
                </c:pt>
                <c:pt idx="3240">
                  <c:v>53.999999999998217</c:v>
                </c:pt>
                <c:pt idx="3241">
                  <c:v>54.016666666664882</c:v>
                </c:pt>
                <c:pt idx="3242">
                  <c:v>54.033333333331548</c:v>
                </c:pt>
                <c:pt idx="3243">
                  <c:v>54.049999999998214</c:v>
                </c:pt>
                <c:pt idx="3244">
                  <c:v>54.066666666664879</c:v>
                </c:pt>
                <c:pt idx="3245">
                  <c:v>54.083333333331545</c:v>
                </c:pt>
                <c:pt idx="3246">
                  <c:v>54.099999999998211</c:v>
                </c:pt>
                <c:pt idx="3247">
                  <c:v>54.116666666664877</c:v>
                </c:pt>
                <c:pt idx="3248">
                  <c:v>54.133333333331542</c:v>
                </c:pt>
                <c:pt idx="3249">
                  <c:v>54.149999999998208</c:v>
                </c:pt>
                <c:pt idx="3250">
                  <c:v>54.166666666664874</c:v>
                </c:pt>
                <c:pt idx="3251">
                  <c:v>54.183333333331539</c:v>
                </c:pt>
                <c:pt idx="3252">
                  <c:v>54.199999999998205</c:v>
                </c:pt>
                <c:pt idx="3253">
                  <c:v>54.216666666664871</c:v>
                </c:pt>
                <c:pt idx="3254">
                  <c:v>54.233333333331537</c:v>
                </c:pt>
                <c:pt idx="3255">
                  <c:v>54.249999999998202</c:v>
                </c:pt>
                <c:pt idx="3256">
                  <c:v>54.266666666664868</c:v>
                </c:pt>
                <c:pt idx="3257">
                  <c:v>54.283333333331534</c:v>
                </c:pt>
                <c:pt idx="3258">
                  <c:v>54.299999999998199</c:v>
                </c:pt>
                <c:pt idx="3259">
                  <c:v>54.316666666664865</c:v>
                </c:pt>
                <c:pt idx="3260">
                  <c:v>54.333333333331531</c:v>
                </c:pt>
                <c:pt idx="3261">
                  <c:v>54.349999999998197</c:v>
                </c:pt>
                <c:pt idx="3262">
                  <c:v>54.366666666664862</c:v>
                </c:pt>
                <c:pt idx="3263">
                  <c:v>54.383333333331528</c:v>
                </c:pt>
                <c:pt idx="3264">
                  <c:v>54.399999999998194</c:v>
                </c:pt>
                <c:pt idx="3265">
                  <c:v>54.41666666666486</c:v>
                </c:pt>
                <c:pt idx="3266">
                  <c:v>54.433333333331525</c:v>
                </c:pt>
                <c:pt idx="3267">
                  <c:v>54.449999999998191</c:v>
                </c:pt>
                <c:pt idx="3268">
                  <c:v>54.466666666664857</c:v>
                </c:pt>
                <c:pt idx="3269">
                  <c:v>54.483333333331522</c:v>
                </c:pt>
                <c:pt idx="3270">
                  <c:v>54.499999999998188</c:v>
                </c:pt>
                <c:pt idx="3271">
                  <c:v>54.516666666664854</c:v>
                </c:pt>
                <c:pt idx="3272">
                  <c:v>54.53333333333152</c:v>
                </c:pt>
                <c:pt idx="3273">
                  <c:v>54.549999999998185</c:v>
                </c:pt>
                <c:pt idx="3274">
                  <c:v>54.566666666664851</c:v>
                </c:pt>
                <c:pt idx="3275">
                  <c:v>54.583333333331517</c:v>
                </c:pt>
                <c:pt idx="3276">
                  <c:v>54.599999999998182</c:v>
                </c:pt>
                <c:pt idx="3277">
                  <c:v>54.616666666664848</c:v>
                </c:pt>
                <c:pt idx="3278">
                  <c:v>54.633333333331514</c:v>
                </c:pt>
                <c:pt idx="3279">
                  <c:v>54.64999999999818</c:v>
                </c:pt>
                <c:pt idx="3280">
                  <c:v>54.666666666664845</c:v>
                </c:pt>
                <c:pt idx="3281">
                  <c:v>54.683333333331511</c:v>
                </c:pt>
                <c:pt idx="3282">
                  <c:v>54.699999999998177</c:v>
                </c:pt>
                <c:pt idx="3283">
                  <c:v>54.716666666664842</c:v>
                </c:pt>
                <c:pt idx="3284">
                  <c:v>54.733333333331508</c:v>
                </c:pt>
                <c:pt idx="3285">
                  <c:v>54.749999999998174</c:v>
                </c:pt>
                <c:pt idx="3286">
                  <c:v>54.76666666666484</c:v>
                </c:pt>
                <c:pt idx="3287">
                  <c:v>54.783333333331505</c:v>
                </c:pt>
                <c:pt idx="3288">
                  <c:v>54.799999999998171</c:v>
                </c:pt>
                <c:pt idx="3289">
                  <c:v>54.816666666664837</c:v>
                </c:pt>
                <c:pt idx="3290">
                  <c:v>54.833333333331503</c:v>
                </c:pt>
                <c:pt idx="3291">
                  <c:v>54.849999999998168</c:v>
                </c:pt>
                <c:pt idx="3292">
                  <c:v>54.866666666664834</c:v>
                </c:pt>
                <c:pt idx="3293">
                  <c:v>54.8833333333315</c:v>
                </c:pt>
                <c:pt idx="3294">
                  <c:v>54.899999999998165</c:v>
                </c:pt>
                <c:pt idx="3295">
                  <c:v>54.916666666664831</c:v>
                </c:pt>
                <c:pt idx="3296">
                  <c:v>54.933333333331497</c:v>
                </c:pt>
                <c:pt idx="3297">
                  <c:v>54.949999999998163</c:v>
                </c:pt>
                <c:pt idx="3298">
                  <c:v>54.966666666664828</c:v>
                </c:pt>
                <c:pt idx="3299">
                  <c:v>54.983333333331494</c:v>
                </c:pt>
                <c:pt idx="3300">
                  <c:v>54.99999999999816</c:v>
                </c:pt>
                <c:pt idx="3301">
                  <c:v>55.016666666664825</c:v>
                </c:pt>
                <c:pt idx="3302">
                  <c:v>55.033333333331491</c:v>
                </c:pt>
                <c:pt idx="3303">
                  <c:v>55.049999999998157</c:v>
                </c:pt>
                <c:pt idx="3304">
                  <c:v>55.066666666664823</c:v>
                </c:pt>
                <c:pt idx="3305">
                  <c:v>55.083333333331488</c:v>
                </c:pt>
                <c:pt idx="3306">
                  <c:v>55.099999999998154</c:v>
                </c:pt>
                <c:pt idx="3307">
                  <c:v>55.11666666666482</c:v>
                </c:pt>
                <c:pt idx="3308">
                  <c:v>55.133333333331485</c:v>
                </c:pt>
                <c:pt idx="3309">
                  <c:v>55.149999999998151</c:v>
                </c:pt>
                <c:pt idx="3310">
                  <c:v>55.166666666664817</c:v>
                </c:pt>
                <c:pt idx="3311">
                  <c:v>55.183333333331483</c:v>
                </c:pt>
                <c:pt idx="3312">
                  <c:v>55.199999999998148</c:v>
                </c:pt>
                <c:pt idx="3313">
                  <c:v>55.216666666664814</c:v>
                </c:pt>
                <c:pt idx="3314">
                  <c:v>55.23333333333148</c:v>
                </c:pt>
                <c:pt idx="3315">
                  <c:v>55.249999999998145</c:v>
                </c:pt>
                <c:pt idx="3316">
                  <c:v>55.266666666664811</c:v>
                </c:pt>
                <c:pt idx="3317">
                  <c:v>55.283333333331477</c:v>
                </c:pt>
                <c:pt idx="3318">
                  <c:v>55.299999999998143</c:v>
                </c:pt>
                <c:pt idx="3319">
                  <c:v>55.316666666664808</c:v>
                </c:pt>
                <c:pt idx="3320">
                  <c:v>55.333333333331474</c:v>
                </c:pt>
                <c:pt idx="3321">
                  <c:v>55.34999999999814</c:v>
                </c:pt>
                <c:pt idx="3322">
                  <c:v>55.366666666664806</c:v>
                </c:pt>
                <c:pt idx="3323">
                  <c:v>55.383333333331471</c:v>
                </c:pt>
                <c:pt idx="3324">
                  <c:v>55.399999999998137</c:v>
                </c:pt>
                <c:pt idx="3325">
                  <c:v>55.416666666664803</c:v>
                </c:pt>
                <c:pt idx="3326">
                  <c:v>55.433333333331468</c:v>
                </c:pt>
                <c:pt idx="3327">
                  <c:v>55.449999999998134</c:v>
                </c:pt>
                <c:pt idx="3328">
                  <c:v>55.4666666666648</c:v>
                </c:pt>
                <c:pt idx="3329">
                  <c:v>55.483333333331466</c:v>
                </c:pt>
                <c:pt idx="3330">
                  <c:v>55.499999999998131</c:v>
                </c:pt>
                <c:pt idx="3331">
                  <c:v>55.516666666664797</c:v>
                </c:pt>
                <c:pt idx="3332">
                  <c:v>55.533333333331463</c:v>
                </c:pt>
                <c:pt idx="3333">
                  <c:v>55.549999999998128</c:v>
                </c:pt>
                <c:pt idx="3334">
                  <c:v>55.566666666664794</c:v>
                </c:pt>
                <c:pt idx="3335">
                  <c:v>55.58333333333146</c:v>
                </c:pt>
                <c:pt idx="3336">
                  <c:v>55.599999999998126</c:v>
                </c:pt>
                <c:pt idx="3337">
                  <c:v>55.616666666664791</c:v>
                </c:pt>
                <c:pt idx="3338">
                  <c:v>55.633333333331457</c:v>
                </c:pt>
                <c:pt idx="3339">
                  <c:v>55.649999999998123</c:v>
                </c:pt>
                <c:pt idx="3340">
                  <c:v>55.666666666664788</c:v>
                </c:pt>
                <c:pt idx="3341">
                  <c:v>55.683333333331454</c:v>
                </c:pt>
                <c:pt idx="3342">
                  <c:v>55.69999999999812</c:v>
                </c:pt>
                <c:pt idx="3343">
                  <c:v>55.716666666664786</c:v>
                </c:pt>
                <c:pt idx="3344">
                  <c:v>55.733333333331451</c:v>
                </c:pt>
                <c:pt idx="3345">
                  <c:v>55.749999999998117</c:v>
                </c:pt>
                <c:pt idx="3346">
                  <c:v>55.766666666664783</c:v>
                </c:pt>
                <c:pt idx="3347">
                  <c:v>55.783333333331449</c:v>
                </c:pt>
                <c:pt idx="3348">
                  <c:v>55.799999999998114</c:v>
                </c:pt>
                <c:pt idx="3349">
                  <c:v>55.81666666666478</c:v>
                </c:pt>
                <c:pt idx="3350">
                  <c:v>55.833333333331446</c:v>
                </c:pt>
                <c:pt idx="3351">
                  <c:v>55.849999999998111</c:v>
                </c:pt>
                <c:pt idx="3352">
                  <c:v>55.866666666664777</c:v>
                </c:pt>
                <c:pt idx="3353">
                  <c:v>55.883333333331443</c:v>
                </c:pt>
                <c:pt idx="3354">
                  <c:v>55.899999999998109</c:v>
                </c:pt>
                <c:pt idx="3355">
                  <c:v>55.916666666664774</c:v>
                </c:pt>
                <c:pt idx="3356">
                  <c:v>55.93333333333144</c:v>
                </c:pt>
                <c:pt idx="3357">
                  <c:v>55.949999999998106</c:v>
                </c:pt>
                <c:pt idx="3358">
                  <c:v>55.966666666664771</c:v>
                </c:pt>
                <c:pt idx="3359">
                  <c:v>55.983333333331437</c:v>
                </c:pt>
                <c:pt idx="3360">
                  <c:v>55.999999999998103</c:v>
                </c:pt>
                <c:pt idx="3361">
                  <c:v>56.016666666664769</c:v>
                </c:pt>
                <c:pt idx="3362">
                  <c:v>56.033333333331434</c:v>
                </c:pt>
                <c:pt idx="3363">
                  <c:v>56.0499999999981</c:v>
                </c:pt>
                <c:pt idx="3364">
                  <c:v>56.066666666664766</c:v>
                </c:pt>
                <c:pt idx="3365">
                  <c:v>56.083333333331431</c:v>
                </c:pt>
                <c:pt idx="3366">
                  <c:v>56.099999999998097</c:v>
                </c:pt>
                <c:pt idx="3367">
                  <c:v>56.116666666664763</c:v>
                </c:pt>
                <c:pt idx="3368">
                  <c:v>56.133333333331429</c:v>
                </c:pt>
                <c:pt idx="3369">
                  <c:v>56.149999999998094</c:v>
                </c:pt>
                <c:pt idx="3370">
                  <c:v>56.16666666666476</c:v>
                </c:pt>
                <c:pt idx="3371">
                  <c:v>56.183333333331426</c:v>
                </c:pt>
                <c:pt idx="3372">
                  <c:v>56.199999999998091</c:v>
                </c:pt>
                <c:pt idx="3373">
                  <c:v>56.216666666664757</c:v>
                </c:pt>
                <c:pt idx="3374">
                  <c:v>56.233333333331423</c:v>
                </c:pt>
                <c:pt idx="3375">
                  <c:v>56.249999999998089</c:v>
                </c:pt>
                <c:pt idx="3376">
                  <c:v>56.266666666664754</c:v>
                </c:pt>
                <c:pt idx="3377">
                  <c:v>56.28333333333142</c:v>
                </c:pt>
                <c:pt idx="3378">
                  <c:v>56.299999999998086</c:v>
                </c:pt>
                <c:pt idx="3379">
                  <c:v>56.316666666664752</c:v>
                </c:pt>
                <c:pt idx="3380">
                  <c:v>56.333333333331417</c:v>
                </c:pt>
                <c:pt idx="3381">
                  <c:v>56.349999999998083</c:v>
                </c:pt>
                <c:pt idx="3382">
                  <c:v>56.366666666664749</c:v>
                </c:pt>
                <c:pt idx="3383">
                  <c:v>56.383333333331414</c:v>
                </c:pt>
                <c:pt idx="3384">
                  <c:v>56.39999999999808</c:v>
                </c:pt>
                <c:pt idx="3385">
                  <c:v>56.416666666664746</c:v>
                </c:pt>
                <c:pt idx="3386">
                  <c:v>56.433333333331412</c:v>
                </c:pt>
                <c:pt idx="3387">
                  <c:v>56.449999999998077</c:v>
                </c:pt>
                <c:pt idx="3388">
                  <c:v>56.466666666664743</c:v>
                </c:pt>
                <c:pt idx="3389">
                  <c:v>56.483333333331409</c:v>
                </c:pt>
                <c:pt idx="3390">
                  <c:v>56.499999999998074</c:v>
                </c:pt>
                <c:pt idx="3391">
                  <c:v>56.51666666666474</c:v>
                </c:pt>
                <c:pt idx="3392">
                  <c:v>56.533333333331406</c:v>
                </c:pt>
                <c:pt idx="3393">
                  <c:v>56.549999999998072</c:v>
                </c:pt>
                <c:pt idx="3394">
                  <c:v>56.566666666664737</c:v>
                </c:pt>
                <c:pt idx="3395">
                  <c:v>56.583333333331403</c:v>
                </c:pt>
                <c:pt idx="3396">
                  <c:v>56.599999999998069</c:v>
                </c:pt>
                <c:pt idx="3397">
                  <c:v>56.616666666664734</c:v>
                </c:pt>
                <c:pt idx="3398">
                  <c:v>56.6333333333314</c:v>
                </c:pt>
                <c:pt idx="3399">
                  <c:v>56.649999999998066</c:v>
                </c:pt>
                <c:pt idx="3400">
                  <c:v>56.666666666664732</c:v>
                </c:pt>
                <c:pt idx="3401">
                  <c:v>56.683333333331397</c:v>
                </c:pt>
                <c:pt idx="3402">
                  <c:v>56.699999999998063</c:v>
                </c:pt>
                <c:pt idx="3403">
                  <c:v>56.716666666664729</c:v>
                </c:pt>
                <c:pt idx="3404">
                  <c:v>56.733333333331394</c:v>
                </c:pt>
                <c:pt idx="3405">
                  <c:v>56.74999999999806</c:v>
                </c:pt>
                <c:pt idx="3406">
                  <c:v>56.766666666664726</c:v>
                </c:pt>
                <c:pt idx="3407">
                  <c:v>56.783333333331392</c:v>
                </c:pt>
                <c:pt idx="3408">
                  <c:v>56.799999999998057</c:v>
                </c:pt>
                <c:pt idx="3409">
                  <c:v>56.816666666664723</c:v>
                </c:pt>
                <c:pt idx="3410">
                  <c:v>56.833333333331389</c:v>
                </c:pt>
                <c:pt idx="3411">
                  <c:v>56.849999999998055</c:v>
                </c:pt>
                <c:pt idx="3412">
                  <c:v>56.86666666666472</c:v>
                </c:pt>
                <c:pt idx="3413">
                  <c:v>56.883333333331386</c:v>
                </c:pt>
                <c:pt idx="3414">
                  <c:v>56.899999999998052</c:v>
                </c:pt>
                <c:pt idx="3415">
                  <c:v>56.916666666664717</c:v>
                </c:pt>
                <c:pt idx="3416">
                  <c:v>56.933333333331383</c:v>
                </c:pt>
                <c:pt idx="3417">
                  <c:v>56.949999999998049</c:v>
                </c:pt>
                <c:pt idx="3418">
                  <c:v>56.966666666664715</c:v>
                </c:pt>
                <c:pt idx="3419">
                  <c:v>56.98333333333138</c:v>
                </c:pt>
                <c:pt idx="3420">
                  <c:v>56.999999999998046</c:v>
                </c:pt>
                <c:pt idx="3421">
                  <c:v>57.016666666664712</c:v>
                </c:pt>
                <c:pt idx="3422">
                  <c:v>57.033333333331377</c:v>
                </c:pt>
                <c:pt idx="3423">
                  <c:v>57.049999999998043</c:v>
                </c:pt>
                <c:pt idx="3424">
                  <c:v>57.066666666664709</c:v>
                </c:pt>
                <c:pt idx="3425">
                  <c:v>57.083333333331375</c:v>
                </c:pt>
                <c:pt idx="3426">
                  <c:v>57.09999999999804</c:v>
                </c:pt>
                <c:pt idx="3427">
                  <c:v>57.116666666664706</c:v>
                </c:pt>
                <c:pt idx="3428">
                  <c:v>57.133333333331372</c:v>
                </c:pt>
                <c:pt idx="3429">
                  <c:v>57.149999999998037</c:v>
                </c:pt>
                <c:pt idx="3430">
                  <c:v>57.166666666664703</c:v>
                </c:pt>
                <c:pt idx="3431">
                  <c:v>57.183333333331369</c:v>
                </c:pt>
                <c:pt idx="3432">
                  <c:v>57.199999999998035</c:v>
                </c:pt>
                <c:pt idx="3433">
                  <c:v>57.2166666666647</c:v>
                </c:pt>
                <c:pt idx="3434">
                  <c:v>57.233333333331366</c:v>
                </c:pt>
                <c:pt idx="3435">
                  <c:v>57.249999999998032</c:v>
                </c:pt>
                <c:pt idx="3436">
                  <c:v>57.266666666664698</c:v>
                </c:pt>
                <c:pt idx="3437">
                  <c:v>57.283333333331363</c:v>
                </c:pt>
                <c:pt idx="3438">
                  <c:v>57.299999999998029</c:v>
                </c:pt>
                <c:pt idx="3439">
                  <c:v>57.316666666664695</c:v>
                </c:pt>
                <c:pt idx="3440">
                  <c:v>57.33333333333136</c:v>
                </c:pt>
                <c:pt idx="3441">
                  <c:v>57.349999999998026</c:v>
                </c:pt>
                <c:pt idx="3442">
                  <c:v>57.366666666664692</c:v>
                </c:pt>
                <c:pt idx="3443">
                  <c:v>57.383333333331358</c:v>
                </c:pt>
                <c:pt idx="3444">
                  <c:v>57.399999999998023</c:v>
                </c:pt>
                <c:pt idx="3445">
                  <c:v>57.416666666664689</c:v>
                </c:pt>
                <c:pt idx="3446">
                  <c:v>57.433333333331355</c:v>
                </c:pt>
                <c:pt idx="3447">
                  <c:v>57.44999999999802</c:v>
                </c:pt>
                <c:pt idx="3448">
                  <c:v>57.466666666664686</c:v>
                </c:pt>
                <c:pt idx="3449">
                  <c:v>57.483333333331352</c:v>
                </c:pt>
                <c:pt idx="3450">
                  <c:v>57.499999999998018</c:v>
                </c:pt>
                <c:pt idx="3451">
                  <c:v>57.516666666664683</c:v>
                </c:pt>
                <c:pt idx="3452">
                  <c:v>57.533333333331349</c:v>
                </c:pt>
                <c:pt idx="3453">
                  <c:v>57.549999999998015</c:v>
                </c:pt>
                <c:pt idx="3454">
                  <c:v>57.56666666666468</c:v>
                </c:pt>
                <c:pt idx="3455">
                  <c:v>57.583333333331346</c:v>
                </c:pt>
                <c:pt idx="3456">
                  <c:v>57.599999999998012</c:v>
                </c:pt>
                <c:pt idx="3457">
                  <c:v>57.616666666664678</c:v>
                </c:pt>
                <c:pt idx="3458">
                  <c:v>57.633333333331343</c:v>
                </c:pt>
                <c:pt idx="3459">
                  <c:v>57.649999999998009</c:v>
                </c:pt>
                <c:pt idx="3460">
                  <c:v>57.666666666664675</c:v>
                </c:pt>
                <c:pt idx="3461">
                  <c:v>57.68333333333134</c:v>
                </c:pt>
                <c:pt idx="3462">
                  <c:v>57.699999999998006</c:v>
                </c:pt>
                <c:pt idx="3463">
                  <c:v>57.716666666664672</c:v>
                </c:pt>
                <c:pt idx="3464">
                  <c:v>57.733333333331338</c:v>
                </c:pt>
                <c:pt idx="3465">
                  <c:v>57.749999999998003</c:v>
                </c:pt>
                <c:pt idx="3466">
                  <c:v>57.766666666664669</c:v>
                </c:pt>
                <c:pt idx="3467">
                  <c:v>57.783333333331335</c:v>
                </c:pt>
                <c:pt idx="3468">
                  <c:v>57.799999999998001</c:v>
                </c:pt>
                <c:pt idx="3469">
                  <c:v>57.816666666664666</c:v>
                </c:pt>
                <c:pt idx="3470">
                  <c:v>57.833333333331332</c:v>
                </c:pt>
                <c:pt idx="3471">
                  <c:v>57.849999999997998</c:v>
                </c:pt>
                <c:pt idx="3472">
                  <c:v>57.866666666664663</c:v>
                </c:pt>
                <c:pt idx="3473">
                  <c:v>57.883333333331329</c:v>
                </c:pt>
                <c:pt idx="3474">
                  <c:v>57.899999999997995</c:v>
                </c:pt>
                <c:pt idx="3475">
                  <c:v>57.916666666664661</c:v>
                </c:pt>
                <c:pt idx="3476">
                  <c:v>57.933333333331326</c:v>
                </c:pt>
                <c:pt idx="3477">
                  <c:v>57.949999999997992</c:v>
                </c:pt>
                <c:pt idx="3478">
                  <c:v>57.966666666664658</c:v>
                </c:pt>
                <c:pt idx="3479">
                  <c:v>57.983333333331323</c:v>
                </c:pt>
                <c:pt idx="3480">
                  <c:v>57.999999999997989</c:v>
                </c:pt>
                <c:pt idx="3481">
                  <c:v>58.016666666664655</c:v>
                </c:pt>
                <c:pt idx="3482">
                  <c:v>58.033333333331321</c:v>
                </c:pt>
                <c:pt idx="3483">
                  <c:v>58.049999999997986</c:v>
                </c:pt>
                <c:pt idx="3484">
                  <c:v>58.066666666664652</c:v>
                </c:pt>
                <c:pt idx="3485">
                  <c:v>58.083333333331318</c:v>
                </c:pt>
                <c:pt idx="3486">
                  <c:v>58.099999999997983</c:v>
                </c:pt>
                <c:pt idx="3487">
                  <c:v>58.116666666664649</c:v>
                </c:pt>
                <c:pt idx="3488">
                  <c:v>58.133333333331315</c:v>
                </c:pt>
                <c:pt idx="3489">
                  <c:v>58.149999999997981</c:v>
                </c:pt>
                <c:pt idx="3490">
                  <c:v>58.166666666664646</c:v>
                </c:pt>
                <c:pt idx="3491">
                  <c:v>58.183333333331312</c:v>
                </c:pt>
                <c:pt idx="3492">
                  <c:v>58.199999999997978</c:v>
                </c:pt>
                <c:pt idx="3493">
                  <c:v>58.216666666664644</c:v>
                </c:pt>
                <c:pt idx="3494">
                  <c:v>58.233333333331309</c:v>
                </c:pt>
                <c:pt idx="3495">
                  <c:v>58.249999999997975</c:v>
                </c:pt>
                <c:pt idx="3496">
                  <c:v>58.266666666664641</c:v>
                </c:pt>
                <c:pt idx="3497">
                  <c:v>58.283333333331306</c:v>
                </c:pt>
                <c:pt idx="3498">
                  <c:v>58.299999999997972</c:v>
                </c:pt>
                <c:pt idx="3499">
                  <c:v>58.316666666664638</c:v>
                </c:pt>
                <c:pt idx="3500">
                  <c:v>58.333333333331304</c:v>
                </c:pt>
                <c:pt idx="3501">
                  <c:v>58.349999999997969</c:v>
                </c:pt>
                <c:pt idx="3502">
                  <c:v>58.366666666664635</c:v>
                </c:pt>
                <c:pt idx="3503">
                  <c:v>58.383333333331301</c:v>
                </c:pt>
                <c:pt idx="3504">
                  <c:v>58.399999999997966</c:v>
                </c:pt>
                <c:pt idx="3505">
                  <c:v>58.416666666664632</c:v>
                </c:pt>
                <c:pt idx="3506">
                  <c:v>58.433333333331298</c:v>
                </c:pt>
                <c:pt idx="3507">
                  <c:v>58.449999999997964</c:v>
                </c:pt>
                <c:pt idx="3508">
                  <c:v>58.466666666664629</c:v>
                </c:pt>
                <c:pt idx="3509">
                  <c:v>58.483333333331295</c:v>
                </c:pt>
                <c:pt idx="3510">
                  <c:v>58.499999999997961</c:v>
                </c:pt>
                <c:pt idx="3511">
                  <c:v>58.516666666664626</c:v>
                </c:pt>
                <c:pt idx="3512">
                  <c:v>58.533333333331292</c:v>
                </c:pt>
                <c:pt idx="3513">
                  <c:v>58.549999999997958</c:v>
                </c:pt>
                <c:pt idx="3514">
                  <c:v>58.566666666664624</c:v>
                </c:pt>
                <c:pt idx="3515">
                  <c:v>58.583333333331289</c:v>
                </c:pt>
                <c:pt idx="3516">
                  <c:v>58.599999999997955</c:v>
                </c:pt>
                <c:pt idx="3517">
                  <c:v>58.616666666664621</c:v>
                </c:pt>
                <c:pt idx="3518">
                  <c:v>58.633333333331286</c:v>
                </c:pt>
                <c:pt idx="3519">
                  <c:v>58.649999999997952</c:v>
                </c:pt>
                <c:pt idx="3520">
                  <c:v>58.666666666664618</c:v>
                </c:pt>
                <c:pt idx="3521">
                  <c:v>58.683333333331284</c:v>
                </c:pt>
                <c:pt idx="3522">
                  <c:v>58.699999999997949</c:v>
                </c:pt>
                <c:pt idx="3523">
                  <c:v>58.716666666664615</c:v>
                </c:pt>
                <c:pt idx="3524">
                  <c:v>58.733333333331281</c:v>
                </c:pt>
                <c:pt idx="3525">
                  <c:v>58.749999999997947</c:v>
                </c:pt>
                <c:pt idx="3526">
                  <c:v>58.766666666664612</c:v>
                </c:pt>
                <c:pt idx="3527">
                  <c:v>58.783333333331278</c:v>
                </c:pt>
                <c:pt idx="3528">
                  <c:v>58.799999999997944</c:v>
                </c:pt>
                <c:pt idx="3529">
                  <c:v>58.816666666664609</c:v>
                </c:pt>
                <c:pt idx="3530">
                  <c:v>58.833333333331275</c:v>
                </c:pt>
                <c:pt idx="3531">
                  <c:v>58.849999999997941</c:v>
                </c:pt>
                <c:pt idx="3532">
                  <c:v>58.866666666664607</c:v>
                </c:pt>
                <c:pt idx="3533">
                  <c:v>58.883333333331272</c:v>
                </c:pt>
                <c:pt idx="3534">
                  <c:v>58.899999999997938</c:v>
                </c:pt>
                <c:pt idx="3535">
                  <c:v>58.916666666664604</c:v>
                </c:pt>
                <c:pt idx="3536">
                  <c:v>58.933333333331269</c:v>
                </c:pt>
                <c:pt idx="3537">
                  <c:v>58.949999999997935</c:v>
                </c:pt>
                <c:pt idx="3538">
                  <c:v>58.966666666664601</c:v>
                </c:pt>
                <c:pt idx="3539">
                  <c:v>58.983333333331267</c:v>
                </c:pt>
                <c:pt idx="3540">
                  <c:v>58.999999999997932</c:v>
                </c:pt>
                <c:pt idx="3541">
                  <c:v>59.016666666664598</c:v>
                </c:pt>
                <c:pt idx="3542">
                  <c:v>59.033333333331264</c:v>
                </c:pt>
                <c:pt idx="3543">
                  <c:v>59.049999999997929</c:v>
                </c:pt>
                <c:pt idx="3544">
                  <c:v>59.066666666664595</c:v>
                </c:pt>
                <c:pt idx="3545">
                  <c:v>59.083333333331261</c:v>
                </c:pt>
                <c:pt idx="3546">
                  <c:v>59.099999999997927</c:v>
                </c:pt>
                <c:pt idx="3547">
                  <c:v>59.116666666664592</c:v>
                </c:pt>
                <c:pt idx="3548">
                  <c:v>59.133333333331258</c:v>
                </c:pt>
                <c:pt idx="3549">
                  <c:v>59.149999999997924</c:v>
                </c:pt>
                <c:pt idx="3550">
                  <c:v>59.16666666666459</c:v>
                </c:pt>
                <c:pt idx="3551">
                  <c:v>59.183333333331255</c:v>
                </c:pt>
                <c:pt idx="3552">
                  <c:v>59.199999999997921</c:v>
                </c:pt>
                <c:pt idx="3553">
                  <c:v>59.216666666664587</c:v>
                </c:pt>
                <c:pt idx="3554">
                  <c:v>59.233333333331252</c:v>
                </c:pt>
                <c:pt idx="3555">
                  <c:v>59.249999999997918</c:v>
                </c:pt>
                <c:pt idx="3556">
                  <c:v>59.266666666664584</c:v>
                </c:pt>
                <c:pt idx="3557">
                  <c:v>59.28333333333125</c:v>
                </c:pt>
                <c:pt idx="3558">
                  <c:v>59.299999999997915</c:v>
                </c:pt>
                <c:pt idx="3559">
                  <c:v>59.316666666664581</c:v>
                </c:pt>
                <c:pt idx="3560">
                  <c:v>59.333333333331247</c:v>
                </c:pt>
                <c:pt idx="3561">
                  <c:v>59.349999999997912</c:v>
                </c:pt>
                <c:pt idx="3562">
                  <c:v>59.366666666664578</c:v>
                </c:pt>
                <c:pt idx="3563">
                  <c:v>59.383333333331244</c:v>
                </c:pt>
                <c:pt idx="3564">
                  <c:v>59.39999999999791</c:v>
                </c:pt>
                <c:pt idx="3565">
                  <c:v>59.416666666664575</c:v>
                </c:pt>
                <c:pt idx="3566">
                  <c:v>59.433333333331241</c:v>
                </c:pt>
                <c:pt idx="3567">
                  <c:v>59.449999999997907</c:v>
                </c:pt>
                <c:pt idx="3568">
                  <c:v>59.466666666664572</c:v>
                </c:pt>
                <c:pt idx="3569">
                  <c:v>59.483333333331238</c:v>
                </c:pt>
                <c:pt idx="3570">
                  <c:v>59.499999999997904</c:v>
                </c:pt>
                <c:pt idx="3571">
                  <c:v>59.51666666666457</c:v>
                </c:pt>
                <c:pt idx="3572">
                  <c:v>59.533333333331235</c:v>
                </c:pt>
                <c:pt idx="3573">
                  <c:v>59.549999999997901</c:v>
                </c:pt>
                <c:pt idx="3574">
                  <c:v>59.566666666664567</c:v>
                </c:pt>
                <c:pt idx="3575">
                  <c:v>59.583333333331232</c:v>
                </c:pt>
                <c:pt idx="3576">
                  <c:v>59.599999999997898</c:v>
                </c:pt>
                <c:pt idx="3577">
                  <c:v>59.616666666664564</c:v>
                </c:pt>
                <c:pt idx="3578">
                  <c:v>59.63333333333123</c:v>
                </c:pt>
                <c:pt idx="3579">
                  <c:v>59.649999999997895</c:v>
                </c:pt>
                <c:pt idx="3580">
                  <c:v>59.666666666664561</c:v>
                </c:pt>
                <c:pt idx="3581">
                  <c:v>59.683333333331227</c:v>
                </c:pt>
                <c:pt idx="3582">
                  <c:v>59.699999999997893</c:v>
                </c:pt>
                <c:pt idx="3583">
                  <c:v>59.716666666664558</c:v>
                </c:pt>
                <c:pt idx="3584">
                  <c:v>59.733333333331224</c:v>
                </c:pt>
                <c:pt idx="3585">
                  <c:v>59.74999999999789</c:v>
                </c:pt>
                <c:pt idx="3586">
                  <c:v>59.766666666664555</c:v>
                </c:pt>
                <c:pt idx="3587">
                  <c:v>59.783333333331221</c:v>
                </c:pt>
                <c:pt idx="3588">
                  <c:v>59.799999999997887</c:v>
                </c:pt>
                <c:pt idx="3589">
                  <c:v>59.816666666664553</c:v>
                </c:pt>
                <c:pt idx="3590">
                  <c:v>59.833333333331218</c:v>
                </c:pt>
                <c:pt idx="3591">
                  <c:v>59.849999999997884</c:v>
                </c:pt>
                <c:pt idx="3592">
                  <c:v>59.86666666666455</c:v>
                </c:pt>
                <c:pt idx="3593">
                  <c:v>59.883333333331215</c:v>
                </c:pt>
                <c:pt idx="3594">
                  <c:v>59.899999999997881</c:v>
                </c:pt>
                <c:pt idx="3595">
                  <c:v>59.916666666664547</c:v>
                </c:pt>
                <c:pt idx="3596">
                  <c:v>59.933333333331213</c:v>
                </c:pt>
                <c:pt idx="3597">
                  <c:v>59.949999999997878</c:v>
                </c:pt>
                <c:pt idx="3598">
                  <c:v>59.966666666664544</c:v>
                </c:pt>
                <c:pt idx="3599">
                  <c:v>59.98333333333121</c:v>
                </c:pt>
                <c:pt idx="3600">
                  <c:v>59.999999999997875</c:v>
                </c:pt>
                <c:pt idx="3601">
                  <c:v>60.016666666664541</c:v>
                </c:pt>
                <c:pt idx="3602">
                  <c:v>60.033333333331207</c:v>
                </c:pt>
                <c:pt idx="3603">
                  <c:v>60.049999999997873</c:v>
                </c:pt>
                <c:pt idx="3604">
                  <c:v>60.066666666664538</c:v>
                </c:pt>
                <c:pt idx="3605">
                  <c:v>60.083333333331204</c:v>
                </c:pt>
                <c:pt idx="3606">
                  <c:v>60.09999999999787</c:v>
                </c:pt>
                <c:pt idx="3607">
                  <c:v>60.116666666664536</c:v>
                </c:pt>
                <c:pt idx="3608">
                  <c:v>60.133333333331201</c:v>
                </c:pt>
                <c:pt idx="3609">
                  <c:v>60.149999999997867</c:v>
                </c:pt>
                <c:pt idx="3610">
                  <c:v>60.166666666664533</c:v>
                </c:pt>
                <c:pt idx="3611">
                  <c:v>60.183333333331198</c:v>
                </c:pt>
                <c:pt idx="3612">
                  <c:v>60.199999999997864</c:v>
                </c:pt>
                <c:pt idx="3613">
                  <c:v>60.21666666666453</c:v>
                </c:pt>
                <c:pt idx="3614">
                  <c:v>60.233333333331196</c:v>
                </c:pt>
                <c:pt idx="3615">
                  <c:v>60.249999999997861</c:v>
                </c:pt>
                <c:pt idx="3616">
                  <c:v>60.266666666664527</c:v>
                </c:pt>
                <c:pt idx="3617">
                  <c:v>60.283333333331193</c:v>
                </c:pt>
                <c:pt idx="3618">
                  <c:v>60.299999999997858</c:v>
                </c:pt>
                <c:pt idx="3619">
                  <c:v>60.316666666664524</c:v>
                </c:pt>
                <c:pt idx="3620">
                  <c:v>60.33333333333119</c:v>
                </c:pt>
                <c:pt idx="3621">
                  <c:v>60.349999999997856</c:v>
                </c:pt>
                <c:pt idx="3622">
                  <c:v>60.366666666664521</c:v>
                </c:pt>
                <c:pt idx="3623">
                  <c:v>60.383333333331187</c:v>
                </c:pt>
                <c:pt idx="3624">
                  <c:v>60.399999999997853</c:v>
                </c:pt>
                <c:pt idx="3625">
                  <c:v>60.416666666664518</c:v>
                </c:pt>
                <c:pt idx="3626">
                  <c:v>60.433333333331184</c:v>
                </c:pt>
                <c:pt idx="3627">
                  <c:v>60.44999999999785</c:v>
                </c:pt>
                <c:pt idx="3628">
                  <c:v>60.466666666664516</c:v>
                </c:pt>
                <c:pt idx="3629">
                  <c:v>60.483333333331181</c:v>
                </c:pt>
                <c:pt idx="3630">
                  <c:v>60.499999999997847</c:v>
                </c:pt>
                <c:pt idx="3631">
                  <c:v>60.516666666664513</c:v>
                </c:pt>
                <c:pt idx="3632">
                  <c:v>60.533333333331178</c:v>
                </c:pt>
                <c:pt idx="3633">
                  <c:v>60.549999999997844</c:v>
                </c:pt>
                <c:pt idx="3634">
                  <c:v>60.56666666666451</c:v>
                </c:pt>
                <c:pt idx="3635">
                  <c:v>60.583333333331176</c:v>
                </c:pt>
                <c:pt idx="3636">
                  <c:v>60.599999999997841</c:v>
                </c:pt>
                <c:pt idx="3637">
                  <c:v>60.616666666664507</c:v>
                </c:pt>
                <c:pt idx="3638">
                  <c:v>60.633333333331173</c:v>
                </c:pt>
                <c:pt idx="3639">
                  <c:v>60.649999999997839</c:v>
                </c:pt>
                <c:pt idx="3640">
                  <c:v>60.666666666664504</c:v>
                </c:pt>
                <c:pt idx="3641">
                  <c:v>60.68333333333117</c:v>
                </c:pt>
                <c:pt idx="3642">
                  <c:v>60.699999999997836</c:v>
                </c:pt>
                <c:pt idx="3643">
                  <c:v>60.716666666664501</c:v>
                </c:pt>
                <c:pt idx="3644">
                  <c:v>60.733333333331167</c:v>
                </c:pt>
                <c:pt idx="3645">
                  <c:v>60.749999999997833</c:v>
                </c:pt>
                <c:pt idx="3646">
                  <c:v>60.766666666664499</c:v>
                </c:pt>
                <c:pt idx="3647">
                  <c:v>60.783333333331164</c:v>
                </c:pt>
                <c:pt idx="3648">
                  <c:v>60.79999999999783</c:v>
                </c:pt>
                <c:pt idx="3649">
                  <c:v>60.816666666664496</c:v>
                </c:pt>
                <c:pt idx="3650">
                  <c:v>60.833333333331161</c:v>
                </c:pt>
                <c:pt idx="3651">
                  <c:v>60.849999999997827</c:v>
                </c:pt>
                <c:pt idx="3652">
                  <c:v>60.866666666664493</c:v>
                </c:pt>
                <c:pt idx="3653">
                  <c:v>60.883333333331159</c:v>
                </c:pt>
                <c:pt idx="3654">
                  <c:v>60.899999999997824</c:v>
                </c:pt>
                <c:pt idx="3655">
                  <c:v>60.91666666666449</c:v>
                </c:pt>
                <c:pt idx="3656">
                  <c:v>60.933333333331156</c:v>
                </c:pt>
                <c:pt idx="3657">
                  <c:v>60.949999999997821</c:v>
                </c:pt>
                <c:pt idx="3658">
                  <c:v>60.966666666664487</c:v>
                </c:pt>
                <c:pt idx="3659">
                  <c:v>60.983333333331153</c:v>
                </c:pt>
                <c:pt idx="3660">
                  <c:v>60.999999999997819</c:v>
                </c:pt>
                <c:pt idx="3661">
                  <c:v>61.016666666664484</c:v>
                </c:pt>
                <c:pt idx="3662">
                  <c:v>61.03333333333115</c:v>
                </c:pt>
                <c:pt idx="3663">
                  <c:v>61.049999999997816</c:v>
                </c:pt>
                <c:pt idx="3664">
                  <c:v>61.066666666664482</c:v>
                </c:pt>
                <c:pt idx="3665">
                  <c:v>61.083333333331147</c:v>
                </c:pt>
                <c:pt idx="3666">
                  <c:v>61.099999999997813</c:v>
                </c:pt>
                <c:pt idx="3667">
                  <c:v>61.116666666664479</c:v>
                </c:pt>
                <c:pt idx="3668">
                  <c:v>61.133333333331144</c:v>
                </c:pt>
                <c:pt idx="3669">
                  <c:v>61.14999999999781</c:v>
                </c:pt>
                <c:pt idx="3670">
                  <c:v>61.166666666664476</c:v>
                </c:pt>
                <c:pt idx="3671">
                  <c:v>61.183333333331142</c:v>
                </c:pt>
                <c:pt idx="3672">
                  <c:v>61.199999999997807</c:v>
                </c:pt>
                <c:pt idx="3673">
                  <c:v>61.216666666664473</c:v>
                </c:pt>
                <c:pt idx="3674">
                  <c:v>61.233333333331139</c:v>
                </c:pt>
                <c:pt idx="3675">
                  <c:v>61.249999999997804</c:v>
                </c:pt>
                <c:pt idx="3676">
                  <c:v>61.26666666666447</c:v>
                </c:pt>
                <c:pt idx="3677">
                  <c:v>61.283333333331136</c:v>
                </c:pt>
                <c:pt idx="3678">
                  <c:v>61.299999999997802</c:v>
                </c:pt>
                <c:pt idx="3679">
                  <c:v>61.316666666664467</c:v>
                </c:pt>
                <c:pt idx="3680">
                  <c:v>61.333333333331133</c:v>
                </c:pt>
                <c:pt idx="3681">
                  <c:v>61.349999999997799</c:v>
                </c:pt>
                <c:pt idx="3682">
                  <c:v>61.366666666664464</c:v>
                </c:pt>
                <c:pt idx="3683">
                  <c:v>61.38333333333113</c:v>
                </c:pt>
                <c:pt idx="3684">
                  <c:v>61.399999999997796</c:v>
                </c:pt>
                <c:pt idx="3685">
                  <c:v>61.416666666664462</c:v>
                </c:pt>
                <c:pt idx="3686">
                  <c:v>61.433333333331127</c:v>
                </c:pt>
                <c:pt idx="3687">
                  <c:v>61.449999999997793</c:v>
                </c:pt>
                <c:pt idx="3688">
                  <c:v>61.466666666664459</c:v>
                </c:pt>
                <c:pt idx="3689">
                  <c:v>61.483333333331124</c:v>
                </c:pt>
                <c:pt idx="3690">
                  <c:v>61.49999999999779</c:v>
                </c:pt>
                <c:pt idx="3691">
                  <c:v>61.516666666664456</c:v>
                </c:pt>
                <c:pt idx="3692">
                  <c:v>61.533333333331122</c:v>
                </c:pt>
                <c:pt idx="3693">
                  <c:v>61.549999999997787</c:v>
                </c:pt>
                <c:pt idx="3694">
                  <c:v>61.566666666664453</c:v>
                </c:pt>
                <c:pt idx="3695">
                  <c:v>61.583333333331119</c:v>
                </c:pt>
                <c:pt idx="3696">
                  <c:v>61.599999999997785</c:v>
                </c:pt>
                <c:pt idx="3697">
                  <c:v>61.61666666666445</c:v>
                </c:pt>
                <c:pt idx="3698">
                  <c:v>61.633333333331116</c:v>
                </c:pt>
                <c:pt idx="3699">
                  <c:v>61.649999999997782</c:v>
                </c:pt>
                <c:pt idx="3700">
                  <c:v>61.666666666664447</c:v>
                </c:pt>
                <c:pt idx="3701">
                  <c:v>61.683333333331113</c:v>
                </c:pt>
                <c:pt idx="3702">
                  <c:v>61.699999999997779</c:v>
                </c:pt>
                <c:pt idx="3703">
                  <c:v>61.716666666664445</c:v>
                </c:pt>
                <c:pt idx="3704">
                  <c:v>61.73333333333111</c:v>
                </c:pt>
                <c:pt idx="3705">
                  <c:v>61.749999999997776</c:v>
                </c:pt>
                <c:pt idx="3706">
                  <c:v>61.766666666664442</c:v>
                </c:pt>
                <c:pt idx="3707">
                  <c:v>61.783333333331107</c:v>
                </c:pt>
                <c:pt idx="3708">
                  <c:v>61.799999999997773</c:v>
                </c:pt>
                <c:pt idx="3709">
                  <c:v>61.816666666664439</c:v>
                </c:pt>
                <c:pt idx="3710">
                  <c:v>61.833333333331105</c:v>
                </c:pt>
                <c:pt idx="3711">
                  <c:v>61.84999999999777</c:v>
                </c:pt>
                <c:pt idx="3712">
                  <c:v>61.866666666664436</c:v>
                </c:pt>
                <c:pt idx="3713">
                  <c:v>61.883333333331102</c:v>
                </c:pt>
                <c:pt idx="3714">
                  <c:v>61.899999999997767</c:v>
                </c:pt>
                <c:pt idx="3715">
                  <c:v>61.916666666664433</c:v>
                </c:pt>
                <c:pt idx="3716">
                  <c:v>61.933333333331099</c:v>
                </c:pt>
                <c:pt idx="3717">
                  <c:v>61.949999999997765</c:v>
                </c:pt>
                <c:pt idx="3718">
                  <c:v>61.96666666666443</c:v>
                </c:pt>
                <c:pt idx="3719">
                  <c:v>61.983333333331096</c:v>
                </c:pt>
                <c:pt idx="3720">
                  <c:v>61.999999999997762</c:v>
                </c:pt>
                <c:pt idx="3721">
                  <c:v>62.016666666664428</c:v>
                </c:pt>
                <c:pt idx="3722">
                  <c:v>62.033333333331093</c:v>
                </c:pt>
                <c:pt idx="3723">
                  <c:v>62.049999999997759</c:v>
                </c:pt>
                <c:pt idx="3724">
                  <c:v>62.066666666664425</c:v>
                </c:pt>
                <c:pt idx="3725">
                  <c:v>62.08333333333109</c:v>
                </c:pt>
                <c:pt idx="3726">
                  <c:v>62.099999999997756</c:v>
                </c:pt>
                <c:pt idx="3727">
                  <c:v>62.116666666664422</c:v>
                </c:pt>
                <c:pt idx="3728">
                  <c:v>62.133333333331088</c:v>
                </c:pt>
                <c:pt idx="3729">
                  <c:v>62.149999999997753</c:v>
                </c:pt>
                <c:pt idx="3730">
                  <c:v>62.166666666664419</c:v>
                </c:pt>
                <c:pt idx="3731">
                  <c:v>62.183333333331085</c:v>
                </c:pt>
                <c:pt idx="3732">
                  <c:v>62.19999999999775</c:v>
                </c:pt>
                <c:pt idx="3733">
                  <c:v>62.216666666664416</c:v>
                </c:pt>
                <c:pt idx="3734">
                  <c:v>62.233333333331082</c:v>
                </c:pt>
                <c:pt idx="3735">
                  <c:v>62.249999999997748</c:v>
                </c:pt>
                <c:pt idx="3736">
                  <c:v>62.266666666664413</c:v>
                </c:pt>
                <c:pt idx="3737">
                  <c:v>62.283333333331079</c:v>
                </c:pt>
                <c:pt idx="3738">
                  <c:v>62.299999999997745</c:v>
                </c:pt>
                <c:pt idx="3739">
                  <c:v>62.31666666666441</c:v>
                </c:pt>
                <c:pt idx="3740">
                  <c:v>62.333333333331076</c:v>
                </c:pt>
                <c:pt idx="3741">
                  <c:v>62.349999999997742</c:v>
                </c:pt>
                <c:pt idx="3742">
                  <c:v>62.366666666664408</c:v>
                </c:pt>
                <c:pt idx="3743">
                  <c:v>62.383333333331073</c:v>
                </c:pt>
                <c:pt idx="3744">
                  <c:v>62.399999999997739</c:v>
                </c:pt>
                <c:pt idx="3745">
                  <c:v>62.416666666664405</c:v>
                </c:pt>
                <c:pt idx="3746">
                  <c:v>62.43333333333107</c:v>
                </c:pt>
                <c:pt idx="3747">
                  <c:v>62.449999999997736</c:v>
                </c:pt>
                <c:pt idx="3748">
                  <c:v>62.466666666664402</c:v>
                </c:pt>
                <c:pt idx="3749">
                  <c:v>62.483333333331068</c:v>
                </c:pt>
                <c:pt idx="3750">
                  <c:v>62.499999999997733</c:v>
                </c:pt>
                <c:pt idx="3751">
                  <c:v>62.516666666664399</c:v>
                </c:pt>
                <c:pt idx="3752">
                  <c:v>62.533333333331065</c:v>
                </c:pt>
                <c:pt idx="3753">
                  <c:v>62.549999999997731</c:v>
                </c:pt>
                <c:pt idx="3754">
                  <c:v>62.566666666664396</c:v>
                </c:pt>
                <c:pt idx="3755">
                  <c:v>62.583333333331062</c:v>
                </c:pt>
                <c:pt idx="3756">
                  <c:v>62.599999999997728</c:v>
                </c:pt>
                <c:pt idx="3757">
                  <c:v>62.616666666664393</c:v>
                </c:pt>
                <c:pt idx="3758">
                  <c:v>62.633333333331059</c:v>
                </c:pt>
                <c:pt idx="3759">
                  <c:v>62.649999999997725</c:v>
                </c:pt>
                <c:pt idx="3760">
                  <c:v>62.666666666664391</c:v>
                </c:pt>
                <c:pt idx="3761">
                  <c:v>62.683333333331056</c:v>
                </c:pt>
                <c:pt idx="3762">
                  <c:v>62.699999999997722</c:v>
                </c:pt>
                <c:pt idx="3763">
                  <c:v>62.716666666664388</c:v>
                </c:pt>
                <c:pt idx="3764">
                  <c:v>62.733333333331053</c:v>
                </c:pt>
                <c:pt idx="3765">
                  <c:v>62.749999999997719</c:v>
                </c:pt>
                <c:pt idx="3766">
                  <c:v>62.766666666664385</c:v>
                </c:pt>
                <c:pt idx="3767">
                  <c:v>62.783333333331051</c:v>
                </c:pt>
                <c:pt idx="3768">
                  <c:v>62.799999999997716</c:v>
                </c:pt>
                <c:pt idx="3769">
                  <c:v>62.816666666664382</c:v>
                </c:pt>
                <c:pt idx="3770">
                  <c:v>62.833333333331048</c:v>
                </c:pt>
                <c:pt idx="3771">
                  <c:v>62.849999999997713</c:v>
                </c:pt>
                <c:pt idx="3772">
                  <c:v>62.866666666664379</c:v>
                </c:pt>
                <c:pt idx="3773">
                  <c:v>62.883333333331045</c:v>
                </c:pt>
                <c:pt idx="3774">
                  <c:v>62.899999999997711</c:v>
                </c:pt>
                <c:pt idx="3775">
                  <c:v>62.916666666664376</c:v>
                </c:pt>
                <c:pt idx="3776">
                  <c:v>62.933333333331042</c:v>
                </c:pt>
                <c:pt idx="3777">
                  <c:v>62.949999999997708</c:v>
                </c:pt>
                <c:pt idx="3778">
                  <c:v>62.966666666664374</c:v>
                </c:pt>
                <c:pt idx="3779">
                  <c:v>62.983333333331039</c:v>
                </c:pt>
                <c:pt idx="3780">
                  <c:v>62.999999999997705</c:v>
                </c:pt>
                <c:pt idx="3781">
                  <c:v>63.016666666664371</c:v>
                </c:pt>
                <c:pt idx="3782">
                  <c:v>63.033333333331036</c:v>
                </c:pt>
                <c:pt idx="3783">
                  <c:v>63.049999999997702</c:v>
                </c:pt>
                <c:pt idx="3784">
                  <c:v>63.066666666664368</c:v>
                </c:pt>
                <c:pt idx="3785">
                  <c:v>63.083333333331034</c:v>
                </c:pt>
                <c:pt idx="3786">
                  <c:v>63.099999999997699</c:v>
                </c:pt>
                <c:pt idx="3787">
                  <c:v>63.116666666664365</c:v>
                </c:pt>
                <c:pt idx="3788">
                  <c:v>63.133333333331031</c:v>
                </c:pt>
                <c:pt idx="3789">
                  <c:v>63.149999999997696</c:v>
                </c:pt>
                <c:pt idx="3790">
                  <c:v>63.166666666664362</c:v>
                </c:pt>
                <c:pt idx="3791">
                  <c:v>63.183333333331028</c:v>
                </c:pt>
                <c:pt idx="3792">
                  <c:v>63.199999999997694</c:v>
                </c:pt>
                <c:pt idx="3793">
                  <c:v>63.216666666664359</c:v>
                </c:pt>
                <c:pt idx="3794">
                  <c:v>63.233333333331025</c:v>
                </c:pt>
                <c:pt idx="3795">
                  <c:v>63.249999999997691</c:v>
                </c:pt>
                <c:pt idx="3796">
                  <c:v>63.266666666664356</c:v>
                </c:pt>
                <c:pt idx="3797">
                  <c:v>63.283333333331022</c:v>
                </c:pt>
                <c:pt idx="3798">
                  <c:v>63.299999999997688</c:v>
                </c:pt>
                <c:pt idx="3799">
                  <c:v>63.316666666664354</c:v>
                </c:pt>
                <c:pt idx="3800">
                  <c:v>63.333333333331019</c:v>
                </c:pt>
                <c:pt idx="3801">
                  <c:v>63.349999999997685</c:v>
                </c:pt>
                <c:pt idx="3802">
                  <c:v>63.366666666664351</c:v>
                </c:pt>
                <c:pt idx="3803">
                  <c:v>63.383333333331016</c:v>
                </c:pt>
                <c:pt idx="3804">
                  <c:v>63.399999999997682</c:v>
                </c:pt>
                <c:pt idx="3805">
                  <c:v>63.416666666664348</c:v>
                </c:pt>
                <c:pt idx="3806">
                  <c:v>63.433333333331014</c:v>
                </c:pt>
                <c:pt idx="3807">
                  <c:v>63.449999999997679</c:v>
                </c:pt>
                <c:pt idx="3808">
                  <c:v>63.466666666664345</c:v>
                </c:pt>
                <c:pt idx="3809">
                  <c:v>63.483333333331011</c:v>
                </c:pt>
                <c:pt idx="3810">
                  <c:v>63.499999999997677</c:v>
                </c:pt>
                <c:pt idx="3811">
                  <c:v>63.516666666664342</c:v>
                </c:pt>
                <c:pt idx="3812">
                  <c:v>63.533333333331008</c:v>
                </c:pt>
                <c:pt idx="3813">
                  <c:v>63.549999999997674</c:v>
                </c:pt>
                <c:pt idx="3814">
                  <c:v>63.566666666664339</c:v>
                </c:pt>
                <c:pt idx="3815">
                  <c:v>63.583333333331005</c:v>
                </c:pt>
                <c:pt idx="3816">
                  <c:v>63.599999999997671</c:v>
                </c:pt>
                <c:pt idx="3817">
                  <c:v>63.616666666664337</c:v>
                </c:pt>
                <c:pt idx="3818">
                  <c:v>63.633333333331002</c:v>
                </c:pt>
                <c:pt idx="3819">
                  <c:v>63.649999999997668</c:v>
                </c:pt>
                <c:pt idx="3820">
                  <c:v>63.666666666664334</c:v>
                </c:pt>
                <c:pt idx="3821">
                  <c:v>63.683333333330999</c:v>
                </c:pt>
                <c:pt idx="3822">
                  <c:v>63.699999999997665</c:v>
                </c:pt>
                <c:pt idx="3823">
                  <c:v>63.716666666664331</c:v>
                </c:pt>
                <c:pt idx="3824">
                  <c:v>63.733333333330997</c:v>
                </c:pt>
                <c:pt idx="3825">
                  <c:v>63.749999999997662</c:v>
                </c:pt>
                <c:pt idx="3826">
                  <c:v>63.766666666664328</c:v>
                </c:pt>
                <c:pt idx="3827">
                  <c:v>63.783333333330994</c:v>
                </c:pt>
                <c:pt idx="3828">
                  <c:v>63.799999999997659</c:v>
                </c:pt>
                <c:pt idx="3829">
                  <c:v>63.816666666664325</c:v>
                </c:pt>
                <c:pt idx="3830">
                  <c:v>63.833333333330991</c:v>
                </c:pt>
                <c:pt idx="3831">
                  <c:v>63.849999999997657</c:v>
                </c:pt>
                <c:pt idx="3832">
                  <c:v>63.866666666664322</c:v>
                </c:pt>
                <c:pt idx="3833">
                  <c:v>63.883333333330988</c:v>
                </c:pt>
                <c:pt idx="3834">
                  <c:v>63.899999999997654</c:v>
                </c:pt>
                <c:pt idx="3835">
                  <c:v>63.91666666666432</c:v>
                </c:pt>
                <c:pt idx="3836">
                  <c:v>63.933333333330985</c:v>
                </c:pt>
                <c:pt idx="3837">
                  <c:v>63.949999999997651</c:v>
                </c:pt>
                <c:pt idx="3838">
                  <c:v>63.966666666664317</c:v>
                </c:pt>
                <c:pt idx="3839">
                  <c:v>63.983333333330982</c:v>
                </c:pt>
                <c:pt idx="3840">
                  <c:v>63.999999999997648</c:v>
                </c:pt>
                <c:pt idx="3841">
                  <c:v>64.016666666664321</c:v>
                </c:pt>
                <c:pt idx="3842">
                  <c:v>64.033333333330987</c:v>
                </c:pt>
                <c:pt idx="3843">
                  <c:v>64.049999999997652</c:v>
                </c:pt>
                <c:pt idx="3844">
                  <c:v>64.066666666664318</c:v>
                </c:pt>
                <c:pt idx="3845">
                  <c:v>64.083333333330984</c:v>
                </c:pt>
                <c:pt idx="3846">
                  <c:v>64.09999999999765</c:v>
                </c:pt>
                <c:pt idx="3847">
                  <c:v>64.116666666664315</c:v>
                </c:pt>
                <c:pt idx="3848">
                  <c:v>64.133333333330981</c:v>
                </c:pt>
                <c:pt idx="3849">
                  <c:v>64.149999999997647</c:v>
                </c:pt>
                <c:pt idx="3850">
                  <c:v>64.166666666664312</c:v>
                </c:pt>
                <c:pt idx="3851">
                  <c:v>64.183333333330978</c:v>
                </c:pt>
                <c:pt idx="3852">
                  <c:v>64.199999999997644</c:v>
                </c:pt>
                <c:pt idx="3853">
                  <c:v>64.21666666666431</c:v>
                </c:pt>
                <c:pt idx="3854">
                  <c:v>64.233333333330975</c:v>
                </c:pt>
                <c:pt idx="3855">
                  <c:v>64.249999999997641</c:v>
                </c:pt>
                <c:pt idx="3856">
                  <c:v>64.266666666664307</c:v>
                </c:pt>
                <c:pt idx="3857">
                  <c:v>64.283333333330972</c:v>
                </c:pt>
                <c:pt idx="3858">
                  <c:v>64.299999999997638</c:v>
                </c:pt>
                <c:pt idx="3859">
                  <c:v>64.316666666664304</c:v>
                </c:pt>
                <c:pt idx="3860">
                  <c:v>64.33333333333097</c:v>
                </c:pt>
                <c:pt idx="3861">
                  <c:v>64.349999999997635</c:v>
                </c:pt>
                <c:pt idx="3862">
                  <c:v>64.366666666664301</c:v>
                </c:pt>
                <c:pt idx="3863">
                  <c:v>64.383333333330967</c:v>
                </c:pt>
                <c:pt idx="3864">
                  <c:v>64.399999999997632</c:v>
                </c:pt>
                <c:pt idx="3865">
                  <c:v>64.416666666664298</c:v>
                </c:pt>
                <c:pt idx="3866">
                  <c:v>64.433333333330964</c:v>
                </c:pt>
                <c:pt idx="3867">
                  <c:v>64.44999999999763</c:v>
                </c:pt>
                <c:pt idx="3868">
                  <c:v>64.466666666664295</c:v>
                </c:pt>
                <c:pt idx="3869">
                  <c:v>64.483333333330961</c:v>
                </c:pt>
                <c:pt idx="3870">
                  <c:v>64.499999999997627</c:v>
                </c:pt>
                <c:pt idx="3871">
                  <c:v>64.516666666664293</c:v>
                </c:pt>
                <c:pt idx="3872">
                  <c:v>64.533333333330958</c:v>
                </c:pt>
                <c:pt idx="3873">
                  <c:v>64.549999999997624</c:v>
                </c:pt>
                <c:pt idx="3874">
                  <c:v>64.56666666666429</c:v>
                </c:pt>
                <c:pt idx="3875">
                  <c:v>64.583333333330955</c:v>
                </c:pt>
                <c:pt idx="3876">
                  <c:v>64.599999999997621</c:v>
                </c:pt>
                <c:pt idx="3877">
                  <c:v>64.616666666664287</c:v>
                </c:pt>
                <c:pt idx="3878">
                  <c:v>64.633333333330953</c:v>
                </c:pt>
                <c:pt idx="3879">
                  <c:v>64.649999999997618</c:v>
                </c:pt>
                <c:pt idx="3880">
                  <c:v>64.666666666664284</c:v>
                </c:pt>
                <c:pt idx="3881">
                  <c:v>64.68333333333095</c:v>
                </c:pt>
                <c:pt idx="3882">
                  <c:v>64.699999999997615</c:v>
                </c:pt>
                <c:pt idx="3883">
                  <c:v>64.716666666664281</c:v>
                </c:pt>
                <c:pt idx="3884">
                  <c:v>64.733333333330947</c:v>
                </c:pt>
                <c:pt idx="3885">
                  <c:v>64.749999999997613</c:v>
                </c:pt>
                <c:pt idx="3886">
                  <c:v>64.766666666664278</c:v>
                </c:pt>
                <c:pt idx="3887">
                  <c:v>64.783333333330944</c:v>
                </c:pt>
                <c:pt idx="3888">
                  <c:v>64.79999999999761</c:v>
                </c:pt>
                <c:pt idx="3889">
                  <c:v>64.816666666664275</c:v>
                </c:pt>
                <c:pt idx="3890">
                  <c:v>64.833333333330941</c:v>
                </c:pt>
                <c:pt idx="3891">
                  <c:v>64.849999999997607</c:v>
                </c:pt>
                <c:pt idx="3892">
                  <c:v>64.866666666664273</c:v>
                </c:pt>
                <c:pt idx="3893">
                  <c:v>64.883333333330938</c:v>
                </c:pt>
                <c:pt idx="3894">
                  <c:v>64.899999999997604</c:v>
                </c:pt>
                <c:pt idx="3895">
                  <c:v>64.91666666666427</c:v>
                </c:pt>
                <c:pt idx="3896">
                  <c:v>64.933333333330935</c:v>
                </c:pt>
                <c:pt idx="3897">
                  <c:v>64.949999999997601</c:v>
                </c:pt>
                <c:pt idx="3898">
                  <c:v>64.966666666664267</c:v>
                </c:pt>
                <c:pt idx="3899">
                  <c:v>64.983333333330933</c:v>
                </c:pt>
                <c:pt idx="3900">
                  <c:v>64.999999999997598</c:v>
                </c:pt>
                <c:pt idx="3901">
                  <c:v>65.016666666664264</c:v>
                </c:pt>
                <c:pt idx="3902">
                  <c:v>65.03333333333093</c:v>
                </c:pt>
                <c:pt idx="3903">
                  <c:v>65.049999999997596</c:v>
                </c:pt>
                <c:pt idx="3904">
                  <c:v>65.066666666664261</c:v>
                </c:pt>
                <c:pt idx="3905">
                  <c:v>65.083333333330927</c:v>
                </c:pt>
                <c:pt idx="3906">
                  <c:v>65.099999999997593</c:v>
                </c:pt>
                <c:pt idx="3907">
                  <c:v>65.116666666664258</c:v>
                </c:pt>
                <c:pt idx="3908">
                  <c:v>65.133333333330924</c:v>
                </c:pt>
                <c:pt idx="3909">
                  <c:v>65.14999999999759</c:v>
                </c:pt>
                <c:pt idx="3910">
                  <c:v>65.166666666664256</c:v>
                </c:pt>
                <c:pt idx="3911">
                  <c:v>65.183333333330921</c:v>
                </c:pt>
                <c:pt idx="3912">
                  <c:v>65.199999999997587</c:v>
                </c:pt>
                <c:pt idx="3913">
                  <c:v>65.216666666664253</c:v>
                </c:pt>
                <c:pt idx="3914">
                  <c:v>65.233333333330918</c:v>
                </c:pt>
                <c:pt idx="3915">
                  <c:v>65.249999999997584</c:v>
                </c:pt>
                <c:pt idx="3916">
                  <c:v>65.26666666666425</c:v>
                </c:pt>
                <c:pt idx="3917">
                  <c:v>65.283333333330916</c:v>
                </c:pt>
                <c:pt idx="3918">
                  <c:v>65.299999999997581</c:v>
                </c:pt>
                <c:pt idx="3919">
                  <c:v>65.316666666664247</c:v>
                </c:pt>
                <c:pt idx="3920">
                  <c:v>65.333333333330913</c:v>
                </c:pt>
                <c:pt idx="3921">
                  <c:v>65.349999999997578</c:v>
                </c:pt>
                <c:pt idx="3922">
                  <c:v>65.366666666664244</c:v>
                </c:pt>
                <c:pt idx="3923">
                  <c:v>65.38333333333091</c:v>
                </c:pt>
                <c:pt idx="3924">
                  <c:v>65.399999999997576</c:v>
                </c:pt>
                <c:pt idx="3925">
                  <c:v>65.416666666664241</c:v>
                </c:pt>
                <c:pt idx="3926">
                  <c:v>65.433333333330907</c:v>
                </c:pt>
                <c:pt idx="3927">
                  <c:v>65.449999999997573</c:v>
                </c:pt>
                <c:pt idx="3928">
                  <c:v>65.466666666664239</c:v>
                </c:pt>
                <c:pt idx="3929">
                  <c:v>65.483333333330904</c:v>
                </c:pt>
                <c:pt idx="3930">
                  <c:v>65.49999999999757</c:v>
                </c:pt>
                <c:pt idx="3931">
                  <c:v>65.516666666664236</c:v>
                </c:pt>
                <c:pt idx="3932">
                  <c:v>65.533333333330901</c:v>
                </c:pt>
                <c:pt idx="3933">
                  <c:v>65.549999999997567</c:v>
                </c:pt>
                <c:pt idx="3934">
                  <c:v>65.566666666664233</c:v>
                </c:pt>
                <c:pt idx="3935">
                  <c:v>65.583333333330899</c:v>
                </c:pt>
                <c:pt idx="3936">
                  <c:v>65.599999999997564</c:v>
                </c:pt>
                <c:pt idx="3937">
                  <c:v>65.61666666666423</c:v>
                </c:pt>
                <c:pt idx="3938">
                  <c:v>65.633333333330896</c:v>
                </c:pt>
                <c:pt idx="3939">
                  <c:v>65.649999999997561</c:v>
                </c:pt>
                <c:pt idx="3940">
                  <c:v>65.666666666664227</c:v>
                </c:pt>
                <c:pt idx="3941">
                  <c:v>65.683333333330893</c:v>
                </c:pt>
                <c:pt idx="3942">
                  <c:v>65.699999999997559</c:v>
                </c:pt>
                <c:pt idx="3943">
                  <c:v>65.716666666664224</c:v>
                </c:pt>
                <c:pt idx="3944">
                  <c:v>65.73333333333089</c:v>
                </c:pt>
                <c:pt idx="3945">
                  <c:v>65.749999999997556</c:v>
                </c:pt>
                <c:pt idx="3946">
                  <c:v>65.766666666664221</c:v>
                </c:pt>
                <c:pt idx="3947">
                  <c:v>65.783333333330887</c:v>
                </c:pt>
                <c:pt idx="3948">
                  <c:v>65.799999999997553</c:v>
                </c:pt>
                <c:pt idx="3949">
                  <c:v>65.816666666664219</c:v>
                </c:pt>
                <c:pt idx="3950">
                  <c:v>65.833333333330884</c:v>
                </c:pt>
                <c:pt idx="3951">
                  <c:v>65.84999999999755</c:v>
                </c:pt>
                <c:pt idx="3952">
                  <c:v>65.866666666664216</c:v>
                </c:pt>
                <c:pt idx="3953">
                  <c:v>65.883333333330881</c:v>
                </c:pt>
                <c:pt idx="3954">
                  <c:v>65.899999999997547</c:v>
                </c:pt>
                <c:pt idx="3955">
                  <c:v>65.916666666664213</c:v>
                </c:pt>
                <c:pt idx="3956">
                  <c:v>65.933333333330879</c:v>
                </c:pt>
                <c:pt idx="3957">
                  <c:v>65.949999999997544</c:v>
                </c:pt>
                <c:pt idx="3958">
                  <c:v>65.96666666666421</c:v>
                </c:pt>
                <c:pt idx="3959">
                  <c:v>65.983333333330876</c:v>
                </c:pt>
                <c:pt idx="3960">
                  <c:v>65.999999999997542</c:v>
                </c:pt>
                <c:pt idx="3961">
                  <c:v>66.016666666664207</c:v>
                </c:pt>
                <c:pt idx="3962">
                  <c:v>66.033333333330873</c:v>
                </c:pt>
                <c:pt idx="3963">
                  <c:v>66.049999999997539</c:v>
                </c:pt>
                <c:pt idx="3964">
                  <c:v>66.066666666664204</c:v>
                </c:pt>
                <c:pt idx="3965">
                  <c:v>66.08333333333087</c:v>
                </c:pt>
                <c:pt idx="3966">
                  <c:v>66.099999999997536</c:v>
                </c:pt>
                <c:pt idx="3967">
                  <c:v>66.116666666664202</c:v>
                </c:pt>
                <c:pt idx="3968">
                  <c:v>66.133333333330867</c:v>
                </c:pt>
                <c:pt idx="3969">
                  <c:v>66.149999999997533</c:v>
                </c:pt>
                <c:pt idx="3970">
                  <c:v>66.166666666664199</c:v>
                </c:pt>
                <c:pt idx="3971">
                  <c:v>66.183333333330864</c:v>
                </c:pt>
                <c:pt idx="3972">
                  <c:v>66.19999999999753</c:v>
                </c:pt>
                <c:pt idx="3973">
                  <c:v>66.216666666664196</c:v>
                </c:pt>
                <c:pt idx="3974">
                  <c:v>66.233333333330862</c:v>
                </c:pt>
                <c:pt idx="3975">
                  <c:v>66.249999999997527</c:v>
                </c:pt>
                <c:pt idx="3976">
                  <c:v>66.266666666664193</c:v>
                </c:pt>
                <c:pt idx="3977">
                  <c:v>66.283333333330859</c:v>
                </c:pt>
                <c:pt idx="3978">
                  <c:v>66.299999999997524</c:v>
                </c:pt>
                <c:pt idx="3979">
                  <c:v>66.31666666666419</c:v>
                </c:pt>
                <c:pt idx="3980">
                  <c:v>66.333333333330856</c:v>
                </c:pt>
                <c:pt idx="3981">
                  <c:v>66.349999999997522</c:v>
                </c:pt>
                <c:pt idx="3982">
                  <c:v>66.366666666664187</c:v>
                </c:pt>
                <c:pt idx="3983">
                  <c:v>66.383333333330853</c:v>
                </c:pt>
                <c:pt idx="3984">
                  <c:v>66.399999999997519</c:v>
                </c:pt>
                <c:pt idx="3985">
                  <c:v>66.416666666664185</c:v>
                </c:pt>
                <c:pt idx="3986">
                  <c:v>66.43333333333085</c:v>
                </c:pt>
                <c:pt idx="3987">
                  <c:v>66.449999999997516</c:v>
                </c:pt>
                <c:pt idx="3988">
                  <c:v>66.466666666664182</c:v>
                </c:pt>
                <c:pt idx="3989">
                  <c:v>66.483333333330847</c:v>
                </c:pt>
                <c:pt idx="3990">
                  <c:v>66.499999999997513</c:v>
                </c:pt>
                <c:pt idx="3991">
                  <c:v>66.516666666664179</c:v>
                </c:pt>
                <c:pt idx="3992">
                  <c:v>66.533333333330845</c:v>
                </c:pt>
                <c:pt idx="3993">
                  <c:v>66.54999999999751</c:v>
                </c:pt>
                <c:pt idx="3994">
                  <c:v>66.566666666664176</c:v>
                </c:pt>
                <c:pt idx="3995">
                  <c:v>66.583333333330842</c:v>
                </c:pt>
                <c:pt idx="3996">
                  <c:v>66.599999999997507</c:v>
                </c:pt>
                <c:pt idx="3997">
                  <c:v>66.616666666664173</c:v>
                </c:pt>
                <c:pt idx="3998">
                  <c:v>66.633333333330839</c:v>
                </c:pt>
                <c:pt idx="3999">
                  <c:v>66.649999999997505</c:v>
                </c:pt>
                <c:pt idx="4000">
                  <c:v>66.66666666666417</c:v>
                </c:pt>
                <c:pt idx="4001">
                  <c:v>66.683333333330836</c:v>
                </c:pt>
                <c:pt idx="4002">
                  <c:v>66.699999999997502</c:v>
                </c:pt>
                <c:pt idx="4003">
                  <c:v>66.716666666664167</c:v>
                </c:pt>
                <c:pt idx="4004">
                  <c:v>66.733333333330833</c:v>
                </c:pt>
                <c:pt idx="4005">
                  <c:v>66.749999999997499</c:v>
                </c:pt>
                <c:pt idx="4006">
                  <c:v>66.766666666664165</c:v>
                </c:pt>
                <c:pt idx="4007">
                  <c:v>66.78333333333083</c:v>
                </c:pt>
                <c:pt idx="4008">
                  <c:v>66.799999999997496</c:v>
                </c:pt>
                <c:pt idx="4009">
                  <c:v>66.816666666664162</c:v>
                </c:pt>
                <c:pt idx="4010">
                  <c:v>66.833333333330827</c:v>
                </c:pt>
                <c:pt idx="4011">
                  <c:v>66.849999999997493</c:v>
                </c:pt>
                <c:pt idx="4012">
                  <c:v>66.866666666664159</c:v>
                </c:pt>
                <c:pt idx="4013">
                  <c:v>66.883333333330825</c:v>
                </c:pt>
                <c:pt idx="4014">
                  <c:v>66.89999999999749</c:v>
                </c:pt>
                <c:pt idx="4015">
                  <c:v>66.916666666664156</c:v>
                </c:pt>
                <c:pt idx="4016">
                  <c:v>66.933333333330822</c:v>
                </c:pt>
                <c:pt idx="4017">
                  <c:v>66.949999999997488</c:v>
                </c:pt>
                <c:pt idx="4018">
                  <c:v>66.966666666664153</c:v>
                </c:pt>
                <c:pt idx="4019">
                  <c:v>66.983333333330819</c:v>
                </c:pt>
                <c:pt idx="4020">
                  <c:v>66.999999999997485</c:v>
                </c:pt>
                <c:pt idx="4021">
                  <c:v>67.01666666666415</c:v>
                </c:pt>
                <c:pt idx="4022">
                  <c:v>67.033333333330816</c:v>
                </c:pt>
                <c:pt idx="4023">
                  <c:v>67.049999999997482</c:v>
                </c:pt>
                <c:pt idx="4024">
                  <c:v>67.066666666664148</c:v>
                </c:pt>
                <c:pt idx="4025">
                  <c:v>67.083333333330813</c:v>
                </c:pt>
                <c:pt idx="4026">
                  <c:v>67.099999999997479</c:v>
                </c:pt>
                <c:pt idx="4027">
                  <c:v>67.116666666664145</c:v>
                </c:pt>
                <c:pt idx="4028">
                  <c:v>67.13333333333081</c:v>
                </c:pt>
                <c:pt idx="4029">
                  <c:v>67.149999999997476</c:v>
                </c:pt>
                <c:pt idx="4030">
                  <c:v>67.166666666664142</c:v>
                </c:pt>
                <c:pt idx="4031">
                  <c:v>67.183333333330808</c:v>
                </c:pt>
                <c:pt idx="4032">
                  <c:v>67.199999999997473</c:v>
                </c:pt>
                <c:pt idx="4033">
                  <c:v>67.216666666664139</c:v>
                </c:pt>
                <c:pt idx="4034">
                  <c:v>67.233333333330805</c:v>
                </c:pt>
                <c:pt idx="4035">
                  <c:v>67.24999999999747</c:v>
                </c:pt>
                <c:pt idx="4036">
                  <c:v>67.266666666664136</c:v>
                </c:pt>
                <c:pt idx="4037">
                  <c:v>67.283333333330802</c:v>
                </c:pt>
                <c:pt idx="4038">
                  <c:v>67.299999999997468</c:v>
                </c:pt>
                <c:pt idx="4039">
                  <c:v>67.316666666664133</c:v>
                </c:pt>
                <c:pt idx="4040">
                  <c:v>67.333333333330799</c:v>
                </c:pt>
                <c:pt idx="4041">
                  <c:v>67.349999999997465</c:v>
                </c:pt>
                <c:pt idx="4042">
                  <c:v>67.366666666664131</c:v>
                </c:pt>
                <c:pt idx="4043">
                  <c:v>67.383333333330796</c:v>
                </c:pt>
                <c:pt idx="4044">
                  <c:v>67.399999999997462</c:v>
                </c:pt>
                <c:pt idx="4045">
                  <c:v>67.416666666664128</c:v>
                </c:pt>
                <c:pt idx="4046">
                  <c:v>67.433333333330793</c:v>
                </c:pt>
                <c:pt idx="4047">
                  <c:v>67.449999999997459</c:v>
                </c:pt>
                <c:pt idx="4048">
                  <c:v>67.466666666664125</c:v>
                </c:pt>
                <c:pt idx="4049">
                  <c:v>67.483333333330791</c:v>
                </c:pt>
                <c:pt idx="4050">
                  <c:v>67.499999999997456</c:v>
                </c:pt>
                <c:pt idx="4051">
                  <c:v>67.516666666664122</c:v>
                </c:pt>
                <c:pt idx="4052">
                  <c:v>67.533333333330788</c:v>
                </c:pt>
                <c:pt idx="4053">
                  <c:v>67.549999999997453</c:v>
                </c:pt>
                <c:pt idx="4054">
                  <c:v>67.566666666664119</c:v>
                </c:pt>
                <c:pt idx="4055">
                  <c:v>67.583333333330785</c:v>
                </c:pt>
                <c:pt idx="4056">
                  <c:v>67.599999999997451</c:v>
                </c:pt>
                <c:pt idx="4057">
                  <c:v>67.616666666664116</c:v>
                </c:pt>
                <c:pt idx="4058">
                  <c:v>67.633333333330782</c:v>
                </c:pt>
                <c:pt idx="4059">
                  <c:v>67.649999999997448</c:v>
                </c:pt>
                <c:pt idx="4060">
                  <c:v>67.666666666664113</c:v>
                </c:pt>
                <c:pt idx="4061">
                  <c:v>67.683333333330779</c:v>
                </c:pt>
                <c:pt idx="4062">
                  <c:v>67.699999999997445</c:v>
                </c:pt>
                <c:pt idx="4063">
                  <c:v>67.716666666664111</c:v>
                </c:pt>
                <c:pt idx="4064">
                  <c:v>67.733333333330776</c:v>
                </c:pt>
                <c:pt idx="4065">
                  <c:v>67.749999999997442</c:v>
                </c:pt>
                <c:pt idx="4066">
                  <c:v>67.766666666664108</c:v>
                </c:pt>
                <c:pt idx="4067">
                  <c:v>67.783333333330773</c:v>
                </c:pt>
                <c:pt idx="4068">
                  <c:v>67.799999999997439</c:v>
                </c:pt>
                <c:pt idx="4069">
                  <c:v>67.816666666664105</c:v>
                </c:pt>
                <c:pt idx="4070">
                  <c:v>67.833333333330771</c:v>
                </c:pt>
                <c:pt idx="4071">
                  <c:v>67.849999999997436</c:v>
                </c:pt>
                <c:pt idx="4072">
                  <c:v>67.866666666664102</c:v>
                </c:pt>
                <c:pt idx="4073">
                  <c:v>67.883333333330768</c:v>
                </c:pt>
                <c:pt idx="4074">
                  <c:v>67.899999999997434</c:v>
                </c:pt>
                <c:pt idx="4075">
                  <c:v>67.916666666664099</c:v>
                </c:pt>
                <c:pt idx="4076">
                  <c:v>67.933333333330765</c:v>
                </c:pt>
                <c:pt idx="4077">
                  <c:v>67.949999999997431</c:v>
                </c:pt>
                <c:pt idx="4078">
                  <c:v>67.966666666664096</c:v>
                </c:pt>
                <c:pt idx="4079">
                  <c:v>67.983333333330762</c:v>
                </c:pt>
                <c:pt idx="4080">
                  <c:v>67.999999999997428</c:v>
                </c:pt>
                <c:pt idx="4081">
                  <c:v>68.016666666664094</c:v>
                </c:pt>
                <c:pt idx="4082">
                  <c:v>68.033333333330759</c:v>
                </c:pt>
                <c:pt idx="4083">
                  <c:v>68.049999999997425</c:v>
                </c:pt>
                <c:pt idx="4084">
                  <c:v>68.066666666664091</c:v>
                </c:pt>
                <c:pt idx="4085">
                  <c:v>68.083333333330756</c:v>
                </c:pt>
                <c:pt idx="4086">
                  <c:v>68.099999999997422</c:v>
                </c:pt>
                <c:pt idx="4087">
                  <c:v>68.116666666664088</c:v>
                </c:pt>
                <c:pt idx="4088">
                  <c:v>68.133333333330754</c:v>
                </c:pt>
                <c:pt idx="4089">
                  <c:v>68.149999999997419</c:v>
                </c:pt>
                <c:pt idx="4090">
                  <c:v>68.166666666664085</c:v>
                </c:pt>
                <c:pt idx="4091">
                  <c:v>68.183333333330751</c:v>
                </c:pt>
                <c:pt idx="4092">
                  <c:v>68.199999999997416</c:v>
                </c:pt>
                <c:pt idx="4093">
                  <c:v>68.216666666664082</c:v>
                </c:pt>
                <c:pt idx="4094">
                  <c:v>68.233333333330748</c:v>
                </c:pt>
                <c:pt idx="4095">
                  <c:v>68.249999999997414</c:v>
                </c:pt>
                <c:pt idx="4096">
                  <c:v>68.266666666664079</c:v>
                </c:pt>
                <c:pt idx="4097">
                  <c:v>68.283333333330745</c:v>
                </c:pt>
                <c:pt idx="4098">
                  <c:v>68.299999999997411</c:v>
                </c:pt>
                <c:pt idx="4099">
                  <c:v>68.316666666664077</c:v>
                </c:pt>
                <c:pt idx="4100">
                  <c:v>68.333333333330742</c:v>
                </c:pt>
                <c:pt idx="4101">
                  <c:v>68.349999999997408</c:v>
                </c:pt>
                <c:pt idx="4102">
                  <c:v>68.366666666664074</c:v>
                </c:pt>
                <c:pt idx="4103">
                  <c:v>68.383333333330739</c:v>
                </c:pt>
                <c:pt idx="4104">
                  <c:v>68.399999999997405</c:v>
                </c:pt>
                <c:pt idx="4105">
                  <c:v>68.416666666664071</c:v>
                </c:pt>
                <c:pt idx="4106">
                  <c:v>68.433333333330737</c:v>
                </c:pt>
                <c:pt idx="4107">
                  <c:v>68.449999999997402</c:v>
                </c:pt>
                <c:pt idx="4108">
                  <c:v>68.466666666664068</c:v>
                </c:pt>
                <c:pt idx="4109">
                  <c:v>68.483333333330734</c:v>
                </c:pt>
                <c:pt idx="4110">
                  <c:v>68.499999999997399</c:v>
                </c:pt>
                <c:pt idx="4111">
                  <c:v>68.516666666664065</c:v>
                </c:pt>
                <c:pt idx="4112">
                  <c:v>68.533333333330731</c:v>
                </c:pt>
                <c:pt idx="4113">
                  <c:v>68.549999999997397</c:v>
                </c:pt>
                <c:pt idx="4114">
                  <c:v>68.566666666664062</c:v>
                </c:pt>
                <c:pt idx="4115">
                  <c:v>68.583333333330728</c:v>
                </c:pt>
                <c:pt idx="4116">
                  <c:v>68.599999999997394</c:v>
                </c:pt>
                <c:pt idx="4117">
                  <c:v>68.616666666664059</c:v>
                </c:pt>
                <c:pt idx="4118">
                  <c:v>68.633333333330725</c:v>
                </c:pt>
                <c:pt idx="4119">
                  <c:v>68.649999999997391</c:v>
                </c:pt>
                <c:pt idx="4120">
                  <c:v>68.666666666664057</c:v>
                </c:pt>
                <c:pt idx="4121">
                  <c:v>68.683333333330722</c:v>
                </c:pt>
                <c:pt idx="4122">
                  <c:v>68.699999999997388</c:v>
                </c:pt>
                <c:pt idx="4123">
                  <c:v>68.716666666664054</c:v>
                </c:pt>
                <c:pt idx="4124">
                  <c:v>68.733333333330719</c:v>
                </c:pt>
                <c:pt idx="4125">
                  <c:v>68.749999999997385</c:v>
                </c:pt>
                <c:pt idx="4126">
                  <c:v>68.766666666664051</c:v>
                </c:pt>
                <c:pt idx="4127">
                  <c:v>68.783333333330717</c:v>
                </c:pt>
                <c:pt idx="4128">
                  <c:v>68.799999999997382</c:v>
                </c:pt>
                <c:pt idx="4129">
                  <c:v>68.816666666664048</c:v>
                </c:pt>
                <c:pt idx="4130">
                  <c:v>68.833333333330714</c:v>
                </c:pt>
                <c:pt idx="4131">
                  <c:v>68.84999999999738</c:v>
                </c:pt>
                <c:pt idx="4132">
                  <c:v>68.866666666664045</c:v>
                </c:pt>
                <c:pt idx="4133">
                  <c:v>68.883333333330711</c:v>
                </c:pt>
                <c:pt idx="4134">
                  <c:v>68.899999999997377</c:v>
                </c:pt>
                <c:pt idx="4135">
                  <c:v>68.916666666664042</c:v>
                </c:pt>
                <c:pt idx="4136">
                  <c:v>68.933333333330708</c:v>
                </c:pt>
                <c:pt idx="4137">
                  <c:v>68.949999999997374</c:v>
                </c:pt>
                <c:pt idx="4138">
                  <c:v>68.96666666666404</c:v>
                </c:pt>
                <c:pt idx="4139">
                  <c:v>68.983333333330705</c:v>
                </c:pt>
                <c:pt idx="4140">
                  <c:v>68.999999999997371</c:v>
                </c:pt>
                <c:pt idx="4141">
                  <c:v>69.016666666664037</c:v>
                </c:pt>
                <c:pt idx="4142">
                  <c:v>69.033333333330702</c:v>
                </c:pt>
                <c:pt idx="4143">
                  <c:v>69.049999999997368</c:v>
                </c:pt>
                <c:pt idx="4144">
                  <c:v>69.066666666664034</c:v>
                </c:pt>
                <c:pt idx="4145">
                  <c:v>69.0833333333307</c:v>
                </c:pt>
                <c:pt idx="4146">
                  <c:v>69.099999999997365</c:v>
                </c:pt>
                <c:pt idx="4147">
                  <c:v>69.116666666664031</c:v>
                </c:pt>
                <c:pt idx="4148">
                  <c:v>69.133333333330697</c:v>
                </c:pt>
                <c:pt idx="4149">
                  <c:v>69.149999999997362</c:v>
                </c:pt>
                <c:pt idx="4150">
                  <c:v>69.166666666664028</c:v>
                </c:pt>
                <c:pt idx="4151">
                  <c:v>69.183333333330694</c:v>
                </c:pt>
                <c:pt idx="4152">
                  <c:v>69.19999999999736</c:v>
                </c:pt>
                <c:pt idx="4153">
                  <c:v>69.216666666664025</c:v>
                </c:pt>
                <c:pt idx="4154">
                  <c:v>69.233333333330691</c:v>
                </c:pt>
                <c:pt idx="4155">
                  <c:v>69.249999999997357</c:v>
                </c:pt>
                <c:pt idx="4156">
                  <c:v>69.266666666664023</c:v>
                </c:pt>
                <c:pt idx="4157">
                  <c:v>69.283333333330688</c:v>
                </c:pt>
                <c:pt idx="4158">
                  <c:v>69.299999999997354</c:v>
                </c:pt>
                <c:pt idx="4159">
                  <c:v>69.31666666666402</c:v>
                </c:pt>
                <c:pt idx="4160">
                  <c:v>69.333333333330685</c:v>
                </c:pt>
                <c:pt idx="4161">
                  <c:v>69.349999999997351</c:v>
                </c:pt>
                <c:pt idx="4162">
                  <c:v>69.366666666664017</c:v>
                </c:pt>
                <c:pt idx="4163">
                  <c:v>69.383333333330683</c:v>
                </c:pt>
                <c:pt idx="4164">
                  <c:v>69.399999999997348</c:v>
                </c:pt>
                <c:pt idx="4165">
                  <c:v>69.416666666664014</c:v>
                </c:pt>
                <c:pt idx="4166">
                  <c:v>69.43333333333068</c:v>
                </c:pt>
                <c:pt idx="4167">
                  <c:v>69.449999999997345</c:v>
                </c:pt>
                <c:pt idx="4168">
                  <c:v>69.466666666664011</c:v>
                </c:pt>
                <c:pt idx="4169">
                  <c:v>69.483333333330677</c:v>
                </c:pt>
                <c:pt idx="4170">
                  <c:v>69.499999999997343</c:v>
                </c:pt>
                <c:pt idx="4171">
                  <c:v>69.516666666664008</c:v>
                </c:pt>
                <c:pt idx="4172">
                  <c:v>69.533333333330674</c:v>
                </c:pt>
                <c:pt idx="4173">
                  <c:v>69.54999999999734</c:v>
                </c:pt>
                <c:pt idx="4174">
                  <c:v>69.566666666664005</c:v>
                </c:pt>
                <c:pt idx="4175">
                  <c:v>69.583333333330671</c:v>
                </c:pt>
                <c:pt idx="4176">
                  <c:v>69.599999999997337</c:v>
                </c:pt>
                <c:pt idx="4177">
                  <c:v>69.616666666664003</c:v>
                </c:pt>
                <c:pt idx="4178">
                  <c:v>69.633333333330668</c:v>
                </c:pt>
                <c:pt idx="4179">
                  <c:v>69.649999999997334</c:v>
                </c:pt>
                <c:pt idx="4180">
                  <c:v>69.666666666664</c:v>
                </c:pt>
                <c:pt idx="4181">
                  <c:v>69.683333333330665</c:v>
                </c:pt>
                <c:pt idx="4182">
                  <c:v>69.699999999997331</c:v>
                </c:pt>
                <c:pt idx="4183">
                  <c:v>69.716666666663997</c:v>
                </c:pt>
                <c:pt idx="4184">
                  <c:v>69.733333333330663</c:v>
                </c:pt>
                <c:pt idx="4185">
                  <c:v>69.749999999997328</c:v>
                </c:pt>
                <c:pt idx="4186">
                  <c:v>69.766666666663994</c:v>
                </c:pt>
                <c:pt idx="4187">
                  <c:v>69.78333333333066</c:v>
                </c:pt>
                <c:pt idx="4188">
                  <c:v>69.799999999997326</c:v>
                </c:pt>
                <c:pt idx="4189">
                  <c:v>69.816666666663991</c:v>
                </c:pt>
                <c:pt idx="4190">
                  <c:v>69.833333333330657</c:v>
                </c:pt>
                <c:pt idx="4191">
                  <c:v>69.849999999997323</c:v>
                </c:pt>
                <c:pt idx="4192">
                  <c:v>69.866666666663988</c:v>
                </c:pt>
                <c:pt idx="4193">
                  <c:v>69.883333333330654</c:v>
                </c:pt>
                <c:pt idx="4194">
                  <c:v>69.89999999999732</c:v>
                </c:pt>
                <c:pt idx="4195">
                  <c:v>69.916666666663986</c:v>
                </c:pt>
                <c:pt idx="4196">
                  <c:v>69.933333333330651</c:v>
                </c:pt>
                <c:pt idx="4197">
                  <c:v>69.949999999997317</c:v>
                </c:pt>
                <c:pt idx="4198">
                  <c:v>69.966666666663983</c:v>
                </c:pt>
                <c:pt idx="4199">
                  <c:v>69.983333333330648</c:v>
                </c:pt>
                <c:pt idx="4200">
                  <c:v>69.999999999997314</c:v>
                </c:pt>
                <c:pt idx="4201">
                  <c:v>70.01666666666398</c:v>
                </c:pt>
                <c:pt idx="4202">
                  <c:v>70.033333333330646</c:v>
                </c:pt>
                <c:pt idx="4203">
                  <c:v>70.049999999997311</c:v>
                </c:pt>
                <c:pt idx="4204">
                  <c:v>70.066666666663977</c:v>
                </c:pt>
                <c:pt idx="4205">
                  <c:v>70.083333333330643</c:v>
                </c:pt>
                <c:pt idx="4206">
                  <c:v>70.099999999997308</c:v>
                </c:pt>
                <c:pt idx="4207">
                  <c:v>70.116666666663974</c:v>
                </c:pt>
                <c:pt idx="4208">
                  <c:v>70.13333333333064</c:v>
                </c:pt>
                <c:pt idx="4209">
                  <c:v>70.149999999997306</c:v>
                </c:pt>
                <c:pt idx="4210">
                  <c:v>70.166666666663971</c:v>
                </c:pt>
                <c:pt idx="4211">
                  <c:v>70.183333333330637</c:v>
                </c:pt>
                <c:pt idx="4212">
                  <c:v>70.199999999997303</c:v>
                </c:pt>
                <c:pt idx="4213">
                  <c:v>70.216666666663968</c:v>
                </c:pt>
                <c:pt idx="4214">
                  <c:v>70.233333333330634</c:v>
                </c:pt>
                <c:pt idx="4215">
                  <c:v>70.2499999999973</c:v>
                </c:pt>
                <c:pt idx="4216">
                  <c:v>70.266666666663966</c:v>
                </c:pt>
                <c:pt idx="4217">
                  <c:v>70.283333333330631</c:v>
                </c:pt>
                <c:pt idx="4218">
                  <c:v>70.299999999997297</c:v>
                </c:pt>
                <c:pt idx="4219">
                  <c:v>70.316666666663963</c:v>
                </c:pt>
                <c:pt idx="4220">
                  <c:v>70.333333333330629</c:v>
                </c:pt>
                <c:pt idx="4221">
                  <c:v>70.349999999997294</c:v>
                </c:pt>
                <c:pt idx="4222">
                  <c:v>70.36666666666396</c:v>
                </c:pt>
                <c:pt idx="4223">
                  <c:v>70.383333333330626</c:v>
                </c:pt>
                <c:pt idx="4224">
                  <c:v>70.399999999997291</c:v>
                </c:pt>
                <c:pt idx="4225">
                  <c:v>70.416666666663957</c:v>
                </c:pt>
                <c:pt idx="4226">
                  <c:v>70.433333333330623</c:v>
                </c:pt>
                <c:pt idx="4227">
                  <c:v>70.449999999997289</c:v>
                </c:pt>
                <c:pt idx="4228">
                  <c:v>70.466666666663954</c:v>
                </c:pt>
                <c:pt idx="4229">
                  <c:v>70.48333333333062</c:v>
                </c:pt>
                <c:pt idx="4230">
                  <c:v>70.499999999997286</c:v>
                </c:pt>
                <c:pt idx="4231">
                  <c:v>70.516666666663951</c:v>
                </c:pt>
                <c:pt idx="4232">
                  <c:v>70.533333333330617</c:v>
                </c:pt>
                <c:pt idx="4233">
                  <c:v>70.549999999997283</c:v>
                </c:pt>
                <c:pt idx="4234">
                  <c:v>70.566666666663949</c:v>
                </c:pt>
                <c:pt idx="4235">
                  <c:v>70.583333333330614</c:v>
                </c:pt>
                <c:pt idx="4236">
                  <c:v>70.59999999999728</c:v>
                </c:pt>
                <c:pt idx="4237">
                  <c:v>70.616666666663946</c:v>
                </c:pt>
                <c:pt idx="4238">
                  <c:v>70.633333333330611</c:v>
                </c:pt>
                <c:pt idx="4239">
                  <c:v>70.649999999997277</c:v>
                </c:pt>
                <c:pt idx="4240">
                  <c:v>70.666666666663943</c:v>
                </c:pt>
                <c:pt idx="4241">
                  <c:v>70.683333333330609</c:v>
                </c:pt>
                <c:pt idx="4242">
                  <c:v>70.699999999997274</c:v>
                </c:pt>
                <c:pt idx="4243">
                  <c:v>70.71666666666394</c:v>
                </c:pt>
                <c:pt idx="4244">
                  <c:v>70.733333333330606</c:v>
                </c:pt>
                <c:pt idx="4245">
                  <c:v>70.749999999997272</c:v>
                </c:pt>
                <c:pt idx="4246">
                  <c:v>70.766666666663937</c:v>
                </c:pt>
                <c:pt idx="4247">
                  <c:v>70.783333333330603</c:v>
                </c:pt>
                <c:pt idx="4248">
                  <c:v>70.799999999997269</c:v>
                </c:pt>
                <c:pt idx="4249">
                  <c:v>70.816666666663934</c:v>
                </c:pt>
                <c:pt idx="4250">
                  <c:v>70.8333333333306</c:v>
                </c:pt>
                <c:pt idx="4251">
                  <c:v>70.849999999997266</c:v>
                </c:pt>
                <c:pt idx="4252">
                  <c:v>70.866666666663932</c:v>
                </c:pt>
                <c:pt idx="4253">
                  <c:v>70.883333333330597</c:v>
                </c:pt>
                <c:pt idx="4254">
                  <c:v>70.899999999997263</c:v>
                </c:pt>
                <c:pt idx="4255">
                  <c:v>70.916666666663929</c:v>
                </c:pt>
                <c:pt idx="4256">
                  <c:v>70.933333333330594</c:v>
                </c:pt>
                <c:pt idx="4257">
                  <c:v>70.94999999999726</c:v>
                </c:pt>
                <c:pt idx="4258">
                  <c:v>70.966666666663926</c:v>
                </c:pt>
                <c:pt idx="4259">
                  <c:v>70.983333333330592</c:v>
                </c:pt>
                <c:pt idx="4260">
                  <c:v>70.999999999997257</c:v>
                </c:pt>
                <c:pt idx="4261">
                  <c:v>71.016666666663923</c:v>
                </c:pt>
                <c:pt idx="4262">
                  <c:v>71.033333333330589</c:v>
                </c:pt>
                <c:pt idx="4263">
                  <c:v>71.049999999997254</c:v>
                </c:pt>
                <c:pt idx="4264">
                  <c:v>71.06666666666392</c:v>
                </c:pt>
                <c:pt idx="4265">
                  <c:v>71.083333333330586</c:v>
                </c:pt>
                <c:pt idx="4266">
                  <c:v>71.099999999997252</c:v>
                </c:pt>
                <c:pt idx="4267">
                  <c:v>71.116666666663917</c:v>
                </c:pt>
                <c:pt idx="4268">
                  <c:v>71.133333333330583</c:v>
                </c:pt>
                <c:pt idx="4269">
                  <c:v>71.149999999997249</c:v>
                </c:pt>
                <c:pt idx="4270">
                  <c:v>71.166666666663914</c:v>
                </c:pt>
                <c:pt idx="4271">
                  <c:v>71.18333333333058</c:v>
                </c:pt>
                <c:pt idx="4272">
                  <c:v>71.199999999997246</c:v>
                </c:pt>
                <c:pt idx="4273">
                  <c:v>71.216666666663912</c:v>
                </c:pt>
                <c:pt idx="4274">
                  <c:v>71.233333333330577</c:v>
                </c:pt>
                <c:pt idx="4275">
                  <c:v>71.249999999997243</c:v>
                </c:pt>
                <c:pt idx="4276">
                  <c:v>71.266666666663909</c:v>
                </c:pt>
                <c:pt idx="4277">
                  <c:v>71.283333333330575</c:v>
                </c:pt>
                <c:pt idx="4278">
                  <c:v>71.29999999999724</c:v>
                </c:pt>
                <c:pt idx="4279">
                  <c:v>71.316666666663906</c:v>
                </c:pt>
                <c:pt idx="4280">
                  <c:v>71.333333333330572</c:v>
                </c:pt>
                <c:pt idx="4281">
                  <c:v>71.349999999997237</c:v>
                </c:pt>
                <c:pt idx="4282">
                  <c:v>71.366666666663903</c:v>
                </c:pt>
                <c:pt idx="4283">
                  <c:v>71.383333333330569</c:v>
                </c:pt>
                <c:pt idx="4284">
                  <c:v>71.399999999997235</c:v>
                </c:pt>
                <c:pt idx="4285">
                  <c:v>71.4166666666639</c:v>
                </c:pt>
                <c:pt idx="4286">
                  <c:v>71.433333333330566</c:v>
                </c:pt>
                <c:pt idx="4287">
                  <c:v>71.449999999997232</c:v>
                </c:pt>
                <c:pt idx="4288">
                  <c:v>71.466666666663897</c:v>
                </c:pt>
                <c:pt idx="4289">
                  <c:v>71.483333333330563</c:v>
                </c:pt>
                <c:pt idx="4290">
                  <c:v>71.499999999997229</c:v>
                </c:pt>
                <c:pt idx="4291">
                  <c:v>71.516666666663895</c:v>
                </c:pt>
                <c:pt idx="4292">
                  <c:v>71.53333333333056</c:v>
                </c:pt>
                <c:pt idx="4293">
                  <c:v>71.549999999997226</c:v>
                </c:pt>
                <c:pt idx="4294">
                  <c:v>71.566666666663892</c:v>
                </c:pt>
                <c:pt idx="4295">
                  <c:v>71.583333333330557</c:v>
                </c:pt>
                <c:pt idx="4296">
                  <c:v>71.599999999997223</c:v>
                </c:pt>
                <c:pt idx="4297">
                  <c:v>71.616666666663889</c:v>
                </c:pt>
                <c:pt idx="4298">
                  <c:v>71.633333333330555</c:v>
                </c:pt>
                <c:pt idx="4299">
                  <c:v>71.64999999999722</c:v>
                </c:pt>
                <c:pt idx="4300">
                  <c:v>71.666666666663886</c:v>
                </c:pt>
                <c:pt idx="4301">
                  <c:v>71.683333333330552</c:v>
                </c:pt>
                <c:pt idx="4302">
                  <c:v>71.699999999997218</c:v>
                </c:pt>
                <c:pt idx="4303">
                  <c:v>71.716666666663883</c:v>
                </c:pt>
                <c:pt idx="4304">
                  <c:v>71.733333333330549</c:v>
                </c:pt>
                <c:pt idx="4305">
                  <c:v>71.749999999997215</c:v>
                </c:pt>
                <c:pt idx="4306">
                  <c:v>71.76666666666388</c:v>
                </c:pt>
                <c:pt idx="4307">
                  <c:v>71.783333333330546</c:v>
                </c:pt>
                <c:pt idx="4308">
                  <c:v>71.799999999997212</c:v>
                </c:pt>
                <c:pt idx="4309">
                  <c:v>71.816666666663878</c:v>
                </c:pt>
                <c:pt idx="4310">
                  <c:v>71.833333333330543</c:v>
                </c:pt>
                <c:pt idx="4311">
                  <c:v>71.849999999997209</c:v>
                </c:pt>
                <c:pt idx="4312">
                  <c:v>71.866666666663875</c:v>
                </c:pt>
                <c:pt idx="4313">
                  <c:v>71.88333333333054</c:v>
                </c:pt>
                <c:pt idx="4314">
                  <c:v>71.899999999997206</c:v>
                </c:pt>
                <c:pt idx="4315">
                  <c:v>71.916666666663872</c:v>
                </c:pt>
                <c:pt idx="4316">
                  <c:v>71.933333333330538</c:v>
                </c:pt>
                <c:pt idx="4317">
                  <c:v>71.949999999997203</c:v>
                </c:pt>
                <c:pt idx="4318">
                  <c:v>71.966666666663869</c:v>
                </c:pt>
                <c:pt idx="4319">
                  <c:v>71.983333333330535</c:v>
                </c:pt>
                <c:pt idx="4320">
                  <c:v>71.9999999999972</c:v>
                </c:pt>
                <c:pt idx="4321">
                  <c:v>72.016666666663866</c:v>
                </c:pt>
                <c:pt idx="4322">
                  <c:v>72.033333333330532</c:v>
                </c:pt>
                <c:pt idx="4323">
                  <c:v>72.049999999997198</c:v>
                </c:pt>
                <c:pt idx="4324">
                  <c:v>72.066666666663863</c:v>
                </c:pt>
                <c:pt idx="4325">
                  <c:v>72.083333333330529</c:v>
                </c:pt>
                <c:pt idx="4326">
                  <c:v>72.099999999997195</c:v>
                </c:pt>
                <c:pt idx="4327">
                  <c:v>72.11666666666386</c:v>
                </c:pt>
                <c:pt idx="4328">
                  <c:v>72.133333333330526</c:v>
                </c:pt>
                <c:pt idx="4329">
                  <c:v>72.149999999997192</c:v>
                </c:pt>
                <c:pt idx="4330">
                  <c:v>72.166666666663858</c:v>
                </c:pt>
                <c:pt idx="4331">
                  <c:v>72.183333333330523</c:v>
                </c:pt>
                <c:pt idx="4332">
                  <c:v>72.199999999997189</c:v>
                </c:pt>
                <c:pt idx="4333">
                  <c:v>72.216666666663855</c:v>
                </c:pt>
                <c:pt idx="4334">
                  <c:v>72.233333333330521</c:v>
                </c:pt>
                <c:pt idx="4335">
                  <c:v>72.249999999997186</c:v>
                </c:pt>
                <c:pt idx="4336">
                  <c:v>72.266666666663852</c:v>
                </c:pt>
                <c:pt idx="4337">
                  <c:v>72.283333333330518</c:v>
                </c:pt>
                <c:pt idx="4338">
                  <c:v>72.299999999997183</c:v>
                </c:pt>
                <c:pt idx="4339">
                  <c:v>72.316666666663849</c:v>
                </c:pt>
                <c:pt idx="4340">
                  <c:v>72.333333333330515</c:v>
                </c:pt>
                <c:pt idx="4341">
                  <c:v>72.349999999997181</c:v>
                </c:pt>
                <c:pt idx="4342">
                  <c:v>72.366666666663846</c:v>
                </c:pt>
                <c:pt idx="4343">
                  <c:v>72.383333333330512</c:v>
                </c:pt>
                <c:pt idx="4344">
                  <c:v>72.399999999997178</c:v>
                </c:pt>
                <c:pt idx="4345">
                  <c:v>72.416666666663843</c:v>
                </c:pt>
                <c:pt idx="4346">
                  <c:v>72.433333333330509</c:v>
                </c:pt>
                <c:pt idx="4347">
                  <c:v>72.449999999997175</c:v>
                </c:pt>
                <c:pt idx="4348">
                  <c:v>72.466666666663841</c:v>
                </c:pt>
                <c:pt idx="4349">
                  <c:v>72.483333333330506</c:v>
                </c:pt>
                <c:pt idx="4350">
                  <c:v>72.499999999997172</c:v>
                </c:pt>
                <c:pt idx="4351">
                  <c:v>72.516666666663838</c:v>
                </c:pt>
                <c:pt idx="4352">
                  <c:v>72.533333333330503</c:v>
                </c:pt>
                <c:pt idx="4353">
                  <c:v>72.549999999997169</c:v>
                </c:pt>
                <c:pt idx="4354">
                  <c:v>72.566666666663835</c:v>
                </c:pt>
                <c:pt idx="4355">
                  <c:v>72.583333333330501</c:v>
                </c:pt>
                <c:pt idx="4356">
                  <c:v>72.599999999997166</c:v>
                </c:pt>
                <c:pt idx="4357">
                  <c:v>72.616666666663832</c:v>
                </c:pt>
                <c:pt idx="4358">
                  <c:v>72.633333333330498</c:v>
                </c:pt>
                <c:pt idx="4359">
                  <c:v>72.649999999997164</c:v>
                </c:pt>
                <c:pt idx="4360">
                  <c:v>72.666666666663829</c:v>
                </c:pt>
                <c:pt idx="4361">
                  <c:v>72.683333333330495</c:v>
                </c:pt>
                <c:pt idx="4362">
                  <c:v>72.699999999997161</c:v>
                </c:pt>
                <c:pt idx="4363">
                  <c:v>72.716666666663826</c:v>
                </c:pt>
                <c:pt idx="4364">
                  <c:v>72.733333333330492</c:v>
                </c:pt>
                <c:pt idx="4365">
                  <c:v>72.749999999997158</c:v>
                </c:pt>
                <c:pt idx="4366">
                  <c:v>72.766666666663824</c:v>
                </c:pt>
                <c:pt idx="4367">
                  <c:v>72.783333333330489</c:v>
                </c:pt>
                <c:pt idx="4368">
                  <c:v>72.799999999997155</c:v>
                </c:pt>
                <c:pt idx="4369">
                  <c:v>72.816666666663821</c:v>
                </c:pt>
                <c:pt idx="4370">
                  <c:v>72.833333333330486</c:v>
                </c:pt>
                <c:pt idx="4371">
                  <c:v>72.849999999997152</c:v>
                </c:pt>
                <c:pt idx="4372">
                  <c:v>72.866666666663818</c:v>
                </c:pt>
                <c:pt idx="4373">
                  <c:v>72.883333333330484</c:v>
                </c:pt>
                <c:pt idx="4374">
                  <c:v>72.899999999997149</c:v>
                </c:pt>
                <c:pt idx="4375">
                  <c:v>72.916666666663815</c:v>
                </c:pt>
                <c:pt idx="4376">
                  <c:v>72.933333333330481</c:v>
                </c:pt>
                <c:pt idx="4377">
                  <c:v>72.949999999997146</c:v>
                </c:pt>
                <c:pt idx="4378">
                  <c:v>72.966666666663812</c:v>
                </c:pt>
                <c:pt idx="4379">
                  <c:v>72.983333333330478</c:v>
                </c:pt>
                <c:pt idx="4380">
                  <c:v>72.999999999997144</c:v>
                </c:pt>
                <c:pt idx="4381">
                  <c:v>73.016666666663809</c:v>
                </c:pt>
                <c:pt idx="4382">
                  <c:v>73.033333333330475</c:v>
                </c:pt>
                <c:pt idx="4383">
                  <c:v>73.049999999997141</c:v>
                </c:pt>
                <c:pt idx="4384">
                  <c:v>73.066666666663806</c:v>
                </c:pt>
                <c:pt idx="4385">
                  <c:v>73.083333333330472</c:v>
                </c:pt>
                <c:pt idx="4386">
                  <c:v>73.099999999997138</c:v>
                </c:pt>
                <c:pt idx="4387">
                  <c:v>73.116666666663804</c:v>
                </c:pt>
                <c:pt idx="4388">
                  <c:v>73.133333333330469</c:v>
                </c:pt>
                <c:pt idx="4389">
                  <c:v>73.149999999997135</c:v>
                </c:pt>
                <c:pt idx="4390">
                  <c:v>73.166666666663801</c:v>
                </c:pt>
                <c:pt idx="4391">
                  <c:v>73.183333333330467</c:v>
                </c:pt>
                <c:pt idx="4392">
                  <c:v>73.199999999997132</c:v>
                </c:pt>
                <c:pt idx="4393">
                  <c:v>73.216666666663798</c:v>
                </c:pt>
                <c:pt idx="4394">
                  <c:v>73.233333333330464</c:v>
                </c:pt>
                <c:pt idx="4395">
                  <c:v>73.249999999997129</c:v>
                </c:pt>
                <c:pt idx="4396">
                  <c:v>73.266666666663795</c:v>
                </c:pt>
                <c:pt idx="4397">
                  <c:v>73.283333333330461</c:v>
                </c:pt>
                <c:pt idx="4398">
                  <c:v>73.299999999997127</c:v>
                </c:pt>
                <c:pt idx="4399">
                  <c:v>73.316666666663792</c:v>
                </c:pt>
                <c:pt idx="4400">
                  <c:v>73.333333333330458</c:v>
                </c:pt>
                <c:pt idx="4401">
                  <c:v>73.349999999997124</c:v>
                </c:pt>
                <c:pt idx="4402">
                  <c:v>73.366666666663789</c:v>
                </c:pt>
                <c:pt idx="4403">
                  <c:v>73.383333333330455</c:v>
                </c:pt>
                <c:pt idx="4404">
                  <c:v>73.399999999997121</c:v>
                </c:pt>
                <c:pt idx="4405">
                  <c:v>73.416666666663787</c:v>
                </c:pt>
                <c:pt idx="4406">
                  <c:v>73.433333333330452</c:v>
                </c:pt>
                <c:pt idx="4407">
                  <c:v>73.449999999997118</c:v>
                </c:pt>
                <c:pt idx="4408">
                  <c:v>73.466666666663784</c:v>
                </c:pt>
                <c:pt idx="4409">
                  <c:v>73.483333333330449</c:v>
                </c:pt>
                <c:pt idx="4410">
                  <c:v>73.499999999997115</c:v>
                </c:pt>
                <c:pt idx="4411">
                  <c:v>73.516666666663781</c:v>
                </c:pt>
                <c:pt idx="4412">
                  <c:v>73.533333333330447</c:v>
                </c:pt>
                <c:pt idx="4413">
                  <c:v>73.549999999997112</c:v>
                </c:pt>
                <c:pt idx="4414">
                  <c:v>73.566666666663778</c:v>
                </c:pt>
                <c:pt idx="4415">
                  <c:v>73.583333333330444</c:v>
                </c:pt>
                <c:pt idx="4416">
                  <c:v>73.59999999999711</c:v>
                </c:pt>
                <c:pt idx="4417">
                  <c:v>73.616666666663775</c:v>
                </c:pt>
                <c:pt idx="4418">
                  <c:v>73.633333333330441</c:v>
                </c:pt>
                <c:pt idx="4419">
                  <c:v>73.649999999997107</c:v>
                </c:pt>
                <c:pt idx="4420">
                  <c:v>73.666666666663772</c:v>
                </c:pt>
                <c:pt idx="4421">
                  <c:v>73.683333333330438</c:v>
                </c:pt>
                <c:pt idx="4422">
                  <c:v>73.699999999997104</c:v>
                </c:pt>
                <c:pt idx="4423">
                  <c:v>73.71666666666377</c:v>
                </c:pt>
                <c:pt idx="4424">
                  <c:v>73.733333333330435</c:v>
                </c:pt>
                <c:pt idx="4425">
                  <c:v>73.749999999997101</c:v>
                </c:pt>
                <c:pt idx="4426">
                  <c:v>73.766666666663767</c:v>
                </c:pt>
                <c:pt idx="4427">
                  <c:v>73.783333333330432</c:v>
                </c:pt>
                <c:pt idx="4428">
                  <c:v>73.799999999997098</c:v>
                </c:pt>
                <c:pt idx="4429">
                  <c:v>73.816666666663764</c:v>
                </c:pt>
                <c:pt idx="4430">
                  <c:v>73.83333333333043</c:v>
                </c:pt>
                <c:pt idx="4431">
                  <c:v>73.849999999997095</c:v>
                </c:pt>
                <c:pt idx="4432">
                  <c:v>73.866666666663761</c:v>
                </c:pt>
                <c:pt idx="4433">
                  <c:v>73.883333333330427</c:v>
                </c:pt>
                <c:pt idx="4434">
                  <c:v>73.899999999997092</c:v>
                </c:pt>
                <c:pt idx="4435">
                  <c:v>73.916666666663758</c:v>
                </c:pt>
                <c:pt idx="4436">
                  <c:v>73.933333333330424</c:v>
                </c:pt>
                <c:pt idx="4437">
                  <c:v>73.94999999999709</c:v>
                </c:pt>
                <c:pt idx="4438">
                  <c:v>73.966666666663755</c:v>
                </c:pt>
                <c:pt idx="4439">
                  <c:v>73.983333333330421</c:v>
                </c:pt>
                <c:pt idx="4440">
                  <c:v>73.999999999997087</c:v>
                </c:pt>
                <c:pt idx="4441">
                  <c:v>74.016666666663752</c:v>
                </c:pt>
                <c:pt idx="4442">
                  <c:v>74.033333333330418</c:v>
                </c:pt>
                <c:pt idx="4443">
                  <c:v>74.049999999997084</c:v>
                </c:pt>
                <c:pt idx="4444">
                  <c:v>74.06666666666375</c:v>
                </c:pt>
                <c:pt idx="4445">
                  <c:v>74.083333333330415</c:v>
                </c:pt>
                <c:pt idx="4446">
                  <c:v>74.099999999997081</c:v>
                </c:pt>
                <c:pt idx="4447">
                  <c:v>74.116666666663747</c:v>
                </c:pt>
                <c:pt idx="4448">
                  <c:v>74.133333333330413</c:v>
                </c:pt>
                <c:pt idx="4449">
                  <c:v>74.149999999997078</c:v>
                </c:pt>
                <c:pt idx="4450">
                  <c:v>74.166666666663744</c:v>
                </c:pt>
                <c:pt idx="4451">
                  <c:v>74.18333333333041</c:v>
                </c:pt>
                <c:pt idx="4452">
                  <c:v>74.199999999997075</c:v>
                </c:pt>
                <c:pt idx="4453">
                  <c:v>74.216666666663741</c:v>
                </c:pt>
                <c:pt idx="4454">
                  <c:v>74.233333333330407</c:v>
                </c:pt>
                <c:pt idx="4455">
                  <c:v>74.249999999997073</c:v>
                </c:pt>
                <c:pt idx="4456">
                  <c:v>74.266666666663738</c:v>
                </c:pt>
                <c:pt idx="4457">
                  <c:v>74.283333333330404</c:v>
                </c:pt>
                <c:pt idx="4458">
                  <c:v>74.29999999999707</c:v>
                </c:pt>
                <c:pt idx="4459">
                  <c:v>74.316666666663735</c:v>
                </c:pt>
                <c:pt idx="4460">
                  <c:v>74.333333333330401</c:v>
                </c:pt>
                <c:pt idx="4461">
                  <c:v>74.349999999997067</c:v>
                </c:pt>
                <c:pt idx="4462">
                  <c:v>74.366666666663733</c:v>
                </c:pt>
                <c:pt idx="4463">
                  <c:v>74.383333333330398</c:v>
                </c:pt>
                <c:pt idx="4464">
                  <c:v>74.399999999997064</c:v>
                </c:pt>
                <c:pt idx="4465">
                  <c:v>74.41666666666373</c:v>
                </c:pt>
                <c:pt idx="4466">
                  <c:v>74.433333333330395</c:v>
                </c:pt>
                <c:pt idx="4467">
                  <c:v>74.449999999997061</c:v>
                </c:pt>
                <c:pt idx="4468">
                  <c:v>74.466666666663727</c:v>
                </c:pt>
                <c:pt idx="4469">
                  <c:v>74.483333333330393</c:v>
                </c:pt>
                <c:pt idx="4470">
                  <c:v>74.499999999997058</c:v>
                </c:pt>
                <c:pt idx="4471">
                  <c:v>74.516666666663724</c:v>
                </c:pt>
                <c:pt idx="4472">
                  <c:v>74.53333333333039</c:v>
                </c:pt>
                <c:pt idx="4473">
                  <c:v>74.549999999997056</c:v>
                </c:pt>
                <c:pt idx="4474">
                  <c:v>74.566666666663721</c:v>
                </c:pt>
                <c:pt idx="4475">
                  <c:v>74.583333333330387</c:v>
                </c:pt>
                <c:pt idx="4476">
                  <c:v>74.599999999997053</c:v>
                </c:pt>
                <c:pt idx="4477">
                  <c:v>74.616666666663718</c:v>
                </c:pt>
                <c:pt idx="4478">
                  <c:v>74.633333333330384</c:v>
                </c:pt>
                <c:pt idx="4479">
                  <c:v>74.64999999999705</c:v>
                </c:pt>
                <c:pt idx="4480">
                  <c:v>74.666666666663716</c:v>
                </c:pt>
                <c:pt idx="4481">
                  <c:v>74.683333333330381</c:v>
                </c:pt>
                <c:pt idx="4482">
                  <c:v>74.699999999997047</c:v>
                </c:pt>
                <c:pt idx="4483">
                  <c:v>74.716666666663713</c:v>
                </c:pt>
                <c:pt idx="4484">
                  <c:v>74.733333333330378</c:v>
                </c:pt>
                <c:pt idx="4485">
                  <c:v>74.749999999997044</c:v>
                </c:pt>
                <c:pt idx="4486">
                  <c:v>74.76666666666371</c:v>
                </c:pt>
                <c:pt idx="4487">
                  <c:v>74.783333333330376</c:v>
                </c:pt>
                <c:pt idx="4488">
                  <c:v>74.799999999997041</c:v>
                </c:pt>
                <c:pt idx="4489">
                  <c:v>74.816666666663707</c:v>
                </c:pt>
                <c:pt idx="4490">
                  <c:v>74.833333333330373</c:v>
                </c:pt>
                <c:pt idx="4491">
                  <c:v>74.849999999997038</c:v>
                </c:pt>
                <c:pt idx="4492">
                  <c:v>74.866666666663704</c:v>
                </c:pt>
                <c:pt idx="4493">
                  <c:v>74.88333333333037</c:v>
                </c:pt>
                <c:pt idx="4494">
                  <c:v>74.899999999997036</c:v>
                </c:pt>
                <c:pt idx="4495">
                  <c:v>74.916666666663701</c:v>
                </c:pt>
                <c:pt idx="4496">
                  <c:v>74.933333333330367</c:v>
                </c:pt>
                <c:pt idx="4497">
                  <c:v>74.949999999997033</c:v>
                </c:pt>
                <c:pt idx="4498">
                  <c:v>74.966666666663698</c:v>
                </c:pt>
                <c:pt idx="4499">
                  <c:v>74.983333333330364</c:v>
                </c:pt>
                <c:pt idx="4500">
                  <c:v>74.99999999999703</c:v>
                </c:pt>
                <c:pt idx="4501">
                  <c:v>75.016666666663696</c:v>
                </c:pt>
                <c:pt idx="4502">
                  <c:v>75.033333333330361</c:v>
                </c:pt>
                <c:pt idx="4503">
                  <c:v>75.049999999997027</c:v>
                </c:pt>
                <c:pt idx="4504">
                  <c:v>75.066666666663693</c:v>
                </c:pt>
                <c:pt idx="4505">
                  <c:v>75.083333333330359</c:v>
                </c:pt>
                <c:pt idx="4506">
                  <c:v>75.099999999997024</c:v>
                </c:pt>
                <c:pt idx="4507">
                  <c:v>75.11666666666369</c:v>
                </c:pt>
                <c:pt idx="4508">
                  <c:v>75.133333333330356</c:v>
                </c:pt>
                <c:pt idx="4509">
                  <c:v>75.149999999997021</c:v>
                </c:pt>
                <c:pt idx="4510">
                  <c:v>75.166666666663687</c:v>
                </c:pt>
                <c:pt idx="4511">
                  <c:v>75.183333333330353</c:v>
                </c:pt>
                <c:pt idx="4512">
                  <c:v>75.199999999997019</c:v>
                </c:pt>
                <c:pt idx="4513">
                  <c:v>75.216666666663684</c:v>
                </c:pt>
                <c:pt idx="4514">
                  <c:v>75.23333333333035</c:v>
                </c:pt>
                <c:pt idx="4515">
                  <c:v>75.249999999997016</c:v>
                </c:pt>
                <c:pt idx="4516">
                  <c:v>75.266666666663681</c:v>
                </c:pt>
                <c:pt idx="4517">
                  <c:v>75.283333333330347</c:v>
                </c:pt>
                <c:pt idx="4518">
                  <c:v>75.299999999997013</c:v>
                </c:pt>
                <c:pt idx="4519">
                  <c:v>75.316666666663679</c:v>
                </c:pt>
                <c:pt idx="4520">
                  <c:v>75.333333333330344</c:v>
                </c:pt>
                <c:pt idx="4521">
                  <c:v>75.34999999999701</c:v>
                </c:pt>
                <c:pt idx="4522">
                  <c:v>75.366666666663676</c:v>
                </c:pt>
                <c:pt idx="4523">
                  <c:v>75.383333333330341</c:v>
                </c:pt>
                <c:pt idx="4524">
                  <c:v>75.399999999997007</c:v>
                </c:pt>
                <c:pt idx="4525">
                  <c:v>75.416666666663673</c:v>
                </c:pt>
                <c:pt idx="4526">
                  <c:v>75.433333333330339</c:v>
                </c:pt>
                <c:pt idx="4527">
                  <c:v>75.449999999997004</c:v>
                </c:pt>
                <c:pt idx="4528">
                  <c:v>75.46666666666367</c:v>
                </c:pt>
                <c:pt idx="4529">
                  <c:v>75.483333333330336</c:v>
                </c:pt>
                <c:pt idx="4530">
                  <c:v>75.499999999997002</c:v>
                </c:pt>
                <c:pt idx="4531">
                  <c:v>75.516666666663667</c:v>
                </c:pt>
                <c:pt idx="4532">
                  <c:v>75.533333333330333</c:v>
                </c:pt>
                <c:pt idx="4533">
                  <c:v>75.549999999996999</c:v>
                </c:pt>
                <c:pt idx="4534">
                  <c:v>75.566666666663664</c:v>
                </c:pt>
                <c:pt idx="4535">
                  <c:v>75.58333333333033</c:v>
                </c:pt>
                <c:pt idx="4536">
                  <c:v>75.599999999996996</c:v>
                </c:pt>
                <c:pt idx="4537">
                  <c:v>75.616666666663662</c:v>
                </c:pt>
                <c:pt idx="4538">
                  <c:v>75.633333333330327</c:v>
                </c:pt>
                <c:pt idx="4539">
                  <c:v>75.649999999996993</c:v>
                </c:pt>
                <c:pt idx="4540">
                  <c:v>75.666666666663659</c:v>
                </c:pt>
                <c:pt idx="4541">
                  <c:v>75.683333333330324</c:v>
                </c:pt>
                <c:pt idx="4542">
                  <c:v>75.69999999999699</c:v>
                </c:pt>
                <c:pt idx="4543">
                  <c:v>75.716666666663656</c:v>
                </c:pt>
                <c:pt idx="4544">
                  <c:v>75.733333333330322</c:v>
                </c:pt>
                <c:pt idx="4545">
                  <c:v>75.749999999996987</c:v>
                </c:pt>
                <c:pt idx="4546">
                  <c:v>75.766666666663653</c:v>
                </c:pt>
                <c:pt idx="4547">
                  <c:v>75.783333333330319</c:v>
                </c:pt>
                <c:pt idx="4548">
                  <c:v>75.799999999996984</c:v>
                </c:pt>
                <c:pt idx="4549">
                  <c:v>75.81666666666365</c:v>
                </c:pt>
                <c:pt idx="4550">
                  <c:v>75.833333333330316</c:v>
                </c:pt>
                <c:pt idx="4551">
                  <c:v>75.849999999996982</c:v>
                </c:pt>
                <c:pt idx="4552">
                  <c:v>75.866666666663647</c:v>
                </c:pt>
                <c:pt idx="4553">
                  <c:v>75.883333333330313</c:v>
                </c:pt>
                <c:pt idx="4554">
                  <c:v>75.899999999996979</c:v>
                </c:pt>
                <c:pt idx="4555">
                  <c:v>75.916666666663644</c:v>
                </c:pt>
                <c:pt idx="4556">
                  <c:v>75.93333333333031</c:v>
                </c:pt>
                <c:pt idx="4557">
                  <c:v>75.949999999996976</c:v>
                </c:pt>
                <c:pt idx="4558">
                  <c:v>75.966666666663642</c:v>
                </c:pt>
                <c:pt idx="4559">
                  <c:v>75.983333333330307</c:v>
                </c:pt>
                <c:pt idx="4560">
                  <c:v>75.999999999996973</c:v>
                </c:pt>
                <c:pt idx="4561">
                  <c:v>76.016666666663639</c:v>
                </c:pt>
                <c:pt idx="4562">
                  <c:v>76.033333333330305</c:v>
                </c:pt>
                <c:pt idx="4563">
                  <c:v>76.04999999999697</c:v>
                </c:pt>
                <c:pt idx="4564">
                  <c:v>76.066666666663636</c:v>
                </c:pt>
                <c:pt idx="4565">
                  <c:v>76.083333333330302</c:v>
                </c:pt>
                <c:pt idx="4566">
                  <c:v>76.099999999996967</c:v>
                </c:pt>
                <c:pt idx="4567">
                  <c:v>76.116666666663633</c:v>
                </c:pt>
                <c:pt idx="4568">
                  <c:v>76.133333333330299</c:v>
                </c:pt>
                <c:pt idx="4569">
                  <c:v>76.149999999996965</c:v>
                </c:pt>
                <c:pt idx="4570">
                  <c:v>76.16666666666363</c:v>
                </c:pt>
                <c:pt idx="4571">
                  <c:v>76.183333333330296</c:v>
                </c:pt>
                <c:pt idx="4572">
                  <c:v>76.199999999996962</c:v>
                </c:pt>
                <c:pt idx="4573">
                  <c:v>76.216666666663627</c:v>
                </c:pt>
                <c:pt idx="4574">
                  <c:v>76.233333333330293</c:v>
                </c:pt>
                <c:pt idx="4575">
                  <c:v>76.249999999996959</c:v>
                </c:pt>
                <c:pt idx="4576">
                  <c:v>76.266666666663625</c:v>
                </c:pt>
                <c:pt idx="4577">
                  <c:v>76.28333333333029</c:v>
                </c:pt>
                <c:pt idx="4578">
                  <c:v>76.299999999996956</c:v>
                </c:pt>
                <c:pt idx="4579">
                  <c:v>76.316666666663622</c:v>
                </c:pt>
                <c:pt idx="4580">
                  <c:v>76.333333333330287</c:v>
                </c:pt>
                <c:pt idx="4581">
                  <c:v>76.349999999996953</c:v>
                </c:pt>
                <c:pt idx="4582">
                  <c:v>76.366666666663619</c:v>
                </c:pt>
                <c:pt idx="4583">
                  <c:v>76.383333333330285</c:v>
                </c:pt>
                <c:pt idx="4584">
                  <c:v>76.39999999999695</c:v>
                </c:pt>
                <c:pt idx="4585">
                  <c:v>76.416666666663616</c:v>
                </c:pt>
                <c:pt idx="4586">
                  <c:v>76.433333333330282</c:v>
                </c:pt>
                <c:pt idx="4587">
                  <c:v>76.449999999996948</c:v>
                </c:pt>
                <c:pt idx="4588">
                  <c:v>76.466666666663613</c:v>
                </c:pt>
                <c:pt idx="4589">
                  <c:v>76.483333333330279</c:v>
                </c:pt>
                <c:pt idx="4590">
                  <c:v>76.499999999996945</c:v>
                </c:pt>
                <c:pt idx="4591">
                  <c:v>76.51666666666361</c:v>
                </c:pt>
                <c:pt idx="4592">
                  <c:v>76.533333333330276</c:v>
                </c:pt>
                <c:pt idx="4593">
                  <c:v>76.549999999996942</c:v>
                </c:pt>
                <c:pt idx="4594">
                  <c:v>76.566666666663608</c:v>
                </c:pt>
                <c:pt idx="4595">
                  <c:v>76.583333333330273</c:v>
                </c:pt>
                <c:pt idx="4596">
                  <c:v>76.599999999996939</c:v>
                </c:pt>
                <c:pt idx="4597">
                  <c:v>76.616666666663605</c:v>
                </c:pt>
                <c:pt idx="4598">
                  <c:v>76.63333333333027</c:v>
                </c:pt>
                <c:pt idx="4599">
                  <c:v>76.649999999996936</c:v>
                </c:pt>
                <c:pt idx="4600">
                  <c:v>76.666666666663602</c:v>
                </c:pt>
                <c:pt idx="4601">
                  <c:v>76.683333333330268</c:v>
                </c:pt>
                <c:pt idx="4602">
                  <c:v>76.699999999996933</c:v>
                </c:pt>
                <c:pt idx="4603">
                  <c:v>76.716666666663599</c:v>
                </c:pt>
                <c:pt idx="4604">
                  <c:v>76.733333333330265</c:v>
                </c:pt>
                <c:pt idx="4605">
                  <c:v>76.74999999999693</c:v>
                </c:pt>
                <c:pt idx="4606">
                  <c:v>76.766666666663596</c:v>
                </c:pt>
                <c:pt idx="4607">
                  <c:v>76.783333333330262</c:v>
                </c:pt>
                <c:pt idx="4608">
                  <c:v>76.799999999996928</c:v>
                </c:pt>
                <c:pt idx="4609">
                  <c:v>76.816666666663593</c:v>
                </c:pt>
                <c:pt idx="4610">
                  <c:v>76.833333333330259</c:v>
                </c:pt>
                <c:pt idx="4611">
                  <c:v>76.849999999996925</c:v>
                </c:pt>
                <c:pt idx="4612">
                  <c:v>76.86666666666359</c:v>
                </c:pt>
                <c:pt idx="4613">
                  <c:v>76.883333333330256</c:v>
                </c:pt>
                <c:pt idx="4614">
                  <c:v>76.899999999996922</c:v>
                </c:pt>
                <c:pt idx="4615">
                  <c:v>76.916666666663588</c:v>
                </c:pt>
                <c:pt idx="4616">
                  <c:v>76.933333333330253</c:v>
                </c:pt>
                <c:pt idx="4617">
                  <c:v>76.949999999996919</c:v>
                </c:pt>
                <c:pt idx="4618">
                  <c:v>76.966666666663585</c:v>
                </c:pt>
                <c:pt idx="4619">
                  <c:v>76.983333333330251</c:v>
                </c:pt>
                <c:pt idx="4620">
                  <c:v>76.999999999996916</c:v>
                </c:pt>
                <c:pt idx="4621">
                  <c:v>77.016666666663582</c:v>
                </c:pt>
                <c:pt idx="4622">
                  <c:v>77.033333333330248</c:v>
                </c:pt>
                <c:pt idx="4623">
                  <c:v>77.049999999996913</c:v>
                </c:pt>
                <c:pt idx="4624">
                  <c:v>77.066666666663579</c:v>
                </c:pt>
                <c:pt idx="4625">
                  <c:v>77.083333333330245</c:v>
                </c:pt>
                <c:pt idx="4626">
                  <c:v>77.099999999996911</c:v>
                </c:pt>
                <c:pt idx="4627">
                  <c:v>77.116666666663576</c:v>
                </c:pt>
                <c:pt idx="4628">
                  <c:v>77.133333333330242</c:v>
                </c:pt>
                <c:pt idx="4629">
                  <c:v>77.149999999996908</c:v>
                </c:pt>
                <c:pt idx="4630">
                  <c:v>77.166666666663573</c:v>
                </c:pt>
                <c:pt idx="4631">
                  <c:v>77.183333333330239</c:v>
                </c:pt>
                <c:pt idx="4632">
                  <c:v>77.199999999996905</c:v>
                </c:pt>
                <c:pt idx="4633">
                  <c:v>77.216666666663571</c:v>
                </c:pt>
                <c:pt idx="4634">
                  <c:v>77.233333333330236</c:v>
                </c:pt>
                <c:pt idx="4635">
                  <c:v>77.249999999996902</c:v>
                </c:pt>
                <c:pt idx="4636">
                  <c:v>77.266666666663568</c:v>
                </c:pt>
                <c:pt idx="4637">
                  <c:v>77.283333333330233</c:v>
                </c:pt>
                <c:pt idx="4638">
                  <c:v>77.299999999996899</c:v>
                </c:pt>
                <c:pt idx="4639">
                  <c:v>77.316666666663565</c:v>
                </c:pt>
                <c:pt idx="4640">
                  <c:v>77.333333333330231</c:v>
                </c:pt>
                <c:pt idx="4641">
                  <c:v>77.349999999996896</c:v>
                </c:pt>
                <c:pt idx="4642">
                  <c:v>77.366666666663562</c:v>
                </c:pt>
                <c:pt idx="4643">
                  <c:v>77.383333333330228</c:v>
                </c:pt>
                <c:pt idx="4644">
                  <c:v>77.399999999996894</c:v>
                </c:pt>
                <c:pt idx="4645">
                  <c:v>77.416666666663559</c:v>
                </c:pt>
                <c:pt idx="4646">
                  <c:v>77.433333333330225</c:v>
                </c:pt>
                <c:pt idx="4647">
                  <c:v>77.449999999996891</c:v>
                </c:pt>
                <c:pt idx="4648">
                  <c:v>77.466666666663556</c:v>
                </c:pt>
                <c:pt idx="4649">
                  <c:v>77.483333333330222</c:v>
                </c:pt>
                <c:pt idx="4650">
                  <c:v>77.499999999996888</c:v>
                </c:pt>
                <c:pt idx="4651">
                  <c:v>77.516666666663554</c:v>
                </c:pt>
                <c:pt idx="4652">
                  <c:v>77.533333333330219</c:v>
                </c:pt>
                <c:pt idx="4653">
                  <c:v>77.549999999996885</c:v>
                </c:pt>
                <c:pt idx="4654">
                  <c:v>77.566666666663551</c:v>
                </c:pt>
                <c:pt idx="4655">
                  <c:v>77.583333333330216</c:v>
                </c:pt>
                <c:pt idx="4656">
                  <c:v>77.599999999996882</c:v>
                </c:pt>
                <c:pt idx="4657">
                  <c:v>77.616666666663548</c:v>
                </c:pt>
                <c:pt idx="4658">
                  <c:v>77.633333333330214</c:v>
                </c:pt>
                <c:pt idx="4659">
                  <c:v>77.649999999996879</c:v>
                </c:pt>
                <c:pt idx="4660">
                  <c:v>77.666666666663545</c:v>
                </c:pt>
                <c:pt idx="4661">
                  <c:v>77.683333333330211</c:v>
                </c:pt>
                <c:pt idx="4662">
                  <c:v>77.699999999996876</c:v>
                </c:pt>
                <c:pt idx="4663">
                  <c:v>77.716666666663542</c:v>
                </c:pt>
                <c:pt idx="4664">
                  <c:v>77.733333333330208</c:v>
                </c:pt>
                <c:pt idx="4665">
                  <c:v>77.749999999996874</c:v>
                </c:pt>
                <c:pt idx="4666">
                  <c:v>77.766666666663539</c:v>
                </c:pt>
                <c:pt idx="4667">
                  <c:v>77.783333333330205</c:v>
                </c:pt>
                <c:pt idx="4668">
                  <c:v>77.799999999996871</c:v>
                </c:pt>
                <c:pt idx="4669">
                  <c:v>77.816666666663536</c:v>
                </c:pt>
                <c:pt idx="4670">
                  <c:v>77.833333333330202</c:v>
                </c:pt>
                <c:pt idx="4671">
                  <c:v>77.849999999996868</c:v>
                </c:pt>
                <c:pt idx="4672">
                  <c:v>77.866666666663534</c:v>
                </c:pt>
                <c:pt idx="4673">
                  <c:v>77.883333333330199</c:v>
                </c:pt>
                <c:pt idx="4674">
                  <c:v>77.899999999996865</c:v>
                </c:pt>
                <c:pt idx="4675">
                  <c:v>77.916666666663531</c:v>
                </c:pt>
                <c:pt idx="4676">
                  <c:v>77.933333333330197</c:v>
                </c:pt>
                <c:pt idx="4677">
                  <c:v>77.949999999996862</c:v>
                </c:pt>
                <c:pt idx="4678">
                  <c:v>77.966666666663528</c:v>
                </c:pt>
                <c:pt idx="4679">
                  <c:v>77.983333333330194</c:v>
                </c:pt>
                <c:pt idx="4680">
                  <c:v>77.999999999996859</c:v>
                </c:pt>
                <c:pt idx="4681">
                  <c:v>78.016666666663525</c:v>
                </c:pt>
                <c:pt idx="4682">
                  <c:v>78.033333333330191</c:v>
                </c:pt>
                <c:pt idx="4683">
                  <c:v>78.049999999996857</c:v>
                </c:pt>
                <c:pt idx="4684">
                  <c:v>78.066666666663522</c:v>
                </c:pt>
                <c:pt idx="4685">
                  <c:v>78.083333333330188</c:v>
                </c:pt>
                <c:pt idx="4686">
                  <c:v>78.099999999996854</c:v>
                </c:pt>
                <c:pt idx="4687">
                  <c:v>78.116666666663519</c:v>
                </c:pt>
                <c:pt idx="4688">
                  <c:v>78.133333333330185</c:v>
                </c:pt>
                <c:pt idx="4689">
                  <c:v>78.149999999996851</c:v>
                </c:pt>
                <c:pt idx="4690">
                  <c:v>78.166666666663517</c:v>
                </c:pt>
                <c:pt idx="4691">
                  <c:v>78.183333333330182</c:v>
                </c:pt>
                <c:pt idx="4692">
                  <c:v>78.199999999996848</c:v>
                </c:pt>
                <c:pt idx="4693">
                  <c:v>78.216666666663514</c:v>
                </c:pt>
                <c:pt idx="4694">
                  <c:v>78.233333333330179</c:v>
                </c:pt>
                <c:pt idx="4695">
                  <c:v>78.249999999996845</c:v>
                </c:pt>
                <c:pt idx="4696">
                  <c:v>78.266666666663511</c:v>
                </c:pt>
                <c:pt idx="4697">
                  <c:v>78.283333333330177</c:v>
                </c:pt>
                <c:pt idx="4698">
                  <c:v>78.299999999996842</c:v>
                </c:pt>
                <c:pt idx="4699">
                  <c:v>78.316666666663508</c:v>
                </c:pt>
                <c:pt idx="4700">
                  <c:v>78.333333333330174</c:v>
                </c:pt>
                <c:pt idx="4701">
                  <c:v>78.34999999999684</c:v>
                </c:pt>
                <c:pt idx="4702">
                  <c:v>78.366666666663505</c:v>
                </c:pt>
                <c:pt idx="4703">
                  <c:v>78.383333333330171</c:v>
                </c:pt>
                <c:pt idx="4704">
                  <c:v>78.399999999996837</c:v>
                </c:pt>
                <c:pt idx="4705">
                  <c:v>78.416666666663502</c:v>
                </c:pt>
                <c:pt idx="4706">
                  <c:v>78.433333333330168</c:v>
                </c:pt>
                <c:pt idx="4707">
                  <c:v>78.449999999996834</c:v>
                </c:pt>
                <c:pt idx="4708">
                  <c:v>78.4666666666635</c:v>
                </c:pt>
                <c:pt idx="4709">
                  <c:v>78.483333333330165</c:v>
                </c:pt>
                <c:pt idx="4710">
                  <c:v>78.499999999996831</c:v>
                </c:pt>
                <c:pt idx="4711">
                  <c:v>78.516666666663497</c:v>
                </c:pt>
                <c:pt idx="4712">
                  <c:v>78.533333333330162</c:v>
                </c:pt>
                <c:pt idx="4713">
                  <c:v>78.549999999996828</c:v>
                </c:pt>
                <c:pt idx="4714">
                  <c:v>78.566666666663494</c:v>
                </c:pt>
                <c:pt idx="4715">
                  <c:v>78.58333333333016</c:v>
                </c:pt>
                <c:pt idx="4716">
                  <c:v>78.599999999996825</c:v>
                </c:pt>
                <c:pt idx="4717">
                  <c:v>78.616666666663491</c:v>
                </c:pt>
                <c:pt idx="4718">
                  <c:v>78.633333333330157</c:v>
                </c:pt>
                <c:pt idx="4719">
                  <c:v>78.649999999996822</c:v>
                </c:pt>
                <c:pt idx="4720">
                  <c:v>78.666666666663488</c:v>
                </c:pt>
                <c:pt idx="4721">
                  <c:v>78.683333333330154</c:v>
                </c:pt>
                <c:pt idx="4722">
                  <c:v>78.69999999999682</c:v>
                </c:pt>
                <c:pt idx="4723">
                  <c:v>78.716666666663485</c:v>
                </c:pt>
                <c:pt idx="4724">
                  <c:v>78.733333333330151</c:v>
                </c:pt>
                <c:pt idx="4725">
                  <c:v>78.749999999996817</c:v>
                </c:pt>
                <c:pt idx="4726">
                  <c:v>78.766666666663482</c:v>
                </c:pt>
                <c:pt idx="4727">
                  <c:v>78.783333333330148</c:v>
                </c:pt>
                <c:pt idx="4728">
                  <c:v>78.799999999996814</c:v>
                </c:pt>
                <c:pt idx="4729">
                  <c:v>78.81666666666348</c:v>
                </c:pt>
                <c:pt idx="4730">
                  <c:v>78.833333333330145</c:v>
                </c:pt>
                <c:pt idx="4731">
                  <c:v>78.849999999996811</c:v>
                </c:pt>
                <c:pt idx="4732">
                  <c:v>78.866666666663477</c:v>
                </c:pt>
                <c:pt idx="4733">
                  <c:v>78.883333333330143</c:v>
                </c:pt>
                <c:pt idx="4734">
                  <c:v>78.899999999996808</c:v>
                </c:pt>
                <c:pt idx="4735">
                  <c:v>78.916666666663474</c:v>
                </c:pt>
                <c:pt idx="4736">
                  <c:v>78.93333333333014</c:v>
                </c:pt>
                <c:pt idx="4737">
                  <c:v>78.949999999996805</c:v>
                </c:pt>
                <c:pt idx="4738">
                  <c:v>78.966666666663471</c:v>
                </c:pt>
                <c:pt idx="4739">
                  <c:v>78.983333333330137</c:v>
                </c:pt>
                <c:pt idx="4740">
                  <c:v>78.999999999996803</c:v>
                </c:pt>
                <c:pt idx="4741">
                  <c:v>79.016666666663468</c:v>
                </c:pt>
                <c:pt idx="4742">
                  <c:v>79.033333333330134</c:v>
                </c:pt>
                <c:pt idx="4743">
                  <c:v>79.0499999999968</c:v>
                </c:pt>
                <c:pt idx="4744">
                  <c:v>79.066666666663465</c:v>
                </c:pt>
                <c:pt idx="4745">
                  <c:v>79.083333333330131</c:v>
                </c:pt>
                <c:pt idx="4746">
                  <c:v>79.099999999996797</c:v>
                </c:pt>
                <c:pt idx="4747">
                  <c:v>79.116666666663463</c:v>
                </c:pt>
                <c:pt idx="4748">
                  <c:v>79.133333333330128</c:v>
                </c:pt>
                <c:pt idx="4749">
                  <c:v>79.149999999996794</c:v>
                </c:pt>
                <c:pt idx="4750">
                  <c:v>79.16666666666346</c:v>
                </c:pt>
                <c:pt idx="4751">
                  <c:v>79.183333333330125</c:v>
                </c:pt>
                <c:pt idx="4752">
                  <c:v>79.199999999996791</c:v>
                </c:pt>
                <c:pt idx="4753">
                  <c:v>79.216666666663457</c:v>
                </c:pt>
                <c:pt idx="4754">
                  <c:v>79.233333333330123</c:v>
                </c:pt>
                <c:pt idx="4755">
                  <c:v>79.249999999996788</c:v>
                </c:pt>
                <c:pt idx="4756">
                  <c:v>79.266666666663454</c:v>
                </c:pt>
                <c:pt idx="4757">
                  <c:v>79.28333333333012</c:v>
                </c:pt>
                <c:pt idx="4758">
                  <c:v>79.299999999996786</c:v>
                </c:pt>
                <c:pt idx="4759">
                  <c:v>79.316666666663451</c:v>
                </c:pt>
                <c:pt idx="4760">
                  <c:v>79.333333333330117</c:v>
                </c:pt>
                <c:pt idx="4761">
                  <c:v>79.349999999996783</c:v>
                </c:pt>
                <c:pt idx="4762">
                  <c:v>79.366666666663448</c:v>
                </c:pt>
                <c:pt idx="4763">
                  <c:v>79.383333333330114</c:v>
                </c:pt>
                <c:pt idx="4764">
                  <c:v>79.39999999999678</c:v>
                </c:pt>
                <c:pt idx="4765">
                  <c:v>79.416666666663446</c:v>
                </c:pt>
                <c:pt idx="4766">
                  <c:v>79.433333333330111</c:v>
                </c:pt>
                <c:pt idx="4767">
                  <c:v>79.449999999996777</c:v>
                </c:pt>
                <c:pt idx="4768">
                  <c:v>79.466666666663443</c:v>
                </c:pt>
                <c:pt idx="4769">
                  <c:v>79.483333333330108</c:v>
                </c:pt>
                <c:pt idx="4770">
                  <c:v>79.499999999996774</c:v>
                </c:pt>
                <c:pt idx="4771">
                  <c:v>79.51666666666344</c:v>
                </c:pt>
                <c:pt idx="4772">
                  <c:v>79.533333333330106</c:v>
                </c:pt>
                <c:pt idx="4773">
                  <c:v>79.549999999996771</c:v>
                </c:pt>
                <c:pt idx="4774">
                  <c:v>79.566666666663437</c:v>
                </c:pt>
                <c:pt idx="4775">
                  <c:v>79.583333333330103</c:v>
                </c:pt>
                <c:pt idx="4776">
                  <c:v>79.599999999996768</c:v>
                </c:pt>
                <c:pt idx="4777">
                  <c:v>79.616666666663434</c:v>
                </c:pt>
                <c:pt idx="4778">
                  <c:v>79.6333333333301</c:v>
                </c:pt>
                <c:pt idx="4779">
                  <c:v>79.649999999996766</c:v>
                </c:pt>
                <c:pt idx="4780">
                  <c:v>79.666666666663431</c:v>
                </c:pt>
                <c:pt idx="4781">
                  <c:v>79.683333333330097</c:v>
                </c:pt>
                <c:pt idx="4782">
                  <c:v>79.699999999996763</c:v>
                </c:pt>
                <c:pt idx="4783">
                  <c:v>79.716666666663428</c:v>
                </c:pt>
                <c:pt idx="4784">
                  <c:v>79.733333333330094</c:v>
                </c:pt>
                <c:pt idx="4785">
                  <c:v>79.74999999999676</c:v>
                </c:pt>
                <c:pt idx="4786">
                  <c:v>79.766666666663426</c:v>
                </c:pt>
                <c:pt idx="4787">
                  <c:v>79.783333333330091</c:v>
                </c:pt>
                <c:pt idx="4788">
                  <c:v>79.799999999996757</c:v>
                </c:pt>
                <c:pt idx="4789">
                  <c:v>79.816666666663423</c:v>
                </c:pt>
                <c:pt idx="4790">
                  <c:v>79.833333333330089</c:v>
                </c:pt>
                <c:pt idx="4791">
                  <c:v>79.849999999996754</c:v>
                </c:pt>
                <c:pt idx="4792">
                  <c:v>79.86666666666342</c:v>
                </c:pt>
                <c:pt idx="4793">
                  <c:v>79.883333333330086</c:v>
                </c:pt>
                <c:pt idx="4794">
                  <c:v>79.899999999996751</c:v>
                </c:pt>
                <c:pt idx="4795">
                  <c:v>79.916666666663417</c:v>
                </c:pt>
                <c:pt idx="4796">
                  <c:v>79.933333333330083</c:v>
                </c:pt>
                <c:pt idx="4797">
                  <c:v>79.949999999996749</c:v>
                </c:pt>
                <c:pt idx="4798">
                  <c:v>79.966666666663414</c:v>
                </c:pt>
                <c:pt idx="4799">
                  <c:v>79.98333333333008</c:v>
                </c:pt>
                <c:pt idx="4800">
                  <c:v>79.999999999996746</c:v>
                </c:pt>
                <c:pt idx="4801">
                  <c:v>80.016666666663411</c:v>
                </c:pt>
                <c:pt idx="4802">
                  <c:v>80.033333333330077</c:v>
                </c:pt>
                <c:pt idx="4803">
                  <c:v>80.049999999996743</c:v>
                </c:pt>
                <c:pt idx="4804">
                  <c:v>80.066666666663409</c:v>
                </c:pt>
                <c:pt idx="4805">
                  <c:v>80.083333333330074</c:v>
                </c:pt>
                <c:pt idx="4806">
                  <c:v>80.09999999999674</c:v>
                </c:pt>
                <c:pt idx="4807">
                  <c:v>80.116666666663406</c:v>
                </c:pt>
                <c:pt idx="4808">
                  <c:v>80.133333333330071</c:v>
                </c:pt>
                <c:pt idx="4809">
                  <c:v>80.149999999996737</c:v>
                </c:pt>
                <c:pt idx="4810">
                  <c:v>80.166666666663403</c:v>
                </c:pt>
                <c:pt idx="4811">
                  <c:v>80.183333333330069</c:v>
                </c:pt>
                <c:pt idx="4812">
                  <c:v>80.199999999996734</c:v>
                </c:pt>
                <c:pt idx="4813">
                  <c:v>80.2166666666634</c:v>
                </c:pt>
                <c:pt idx="4814">
                  <c:v>80.233333333330066</c:v>
                </c:pt>
                <c:pt idx="4815">
                  <c:v>80.249999999996732</c:v>
                </c:pt>
                <c:pt idx="4816">
                  <c:v>80.266666666663397</c:v>
                </c:pt>
                <c:pt idx="4817">
                  <c:v>80.283333333330063</c:v>
                </c:pt>
                <c:pt idx="4818">
                  <c:v>80.299999999996729</c:v>
                </c:pt>
                <c:pt idx="4819">
                  <c:v>80.316666666663394</c:v>
                </c:pt>
                <c:pt idx="4820">
                  <c:v>80.33333333333006</c:v>
                </c:pt>
                <c:pt idx="4821">
                  <c:v>80.349999999996726</c:v>
                </c:pt>
                <c:pt idx="4822">
                  <c:v>80.366666666663392</c:v>
                </c:pt>
                <c:pt idx="4823">
                  <c:v>80.383333333330057</c:v>
                </c:pt>
                <c:pt idx="4824">
                  <c:v>80.399999999996723</c:v>
                </c:pt>
                <c:pt idx="4825">
                  <c:v>80.416666666663389</c:v>
                </c:pt>
                <c:pt idx="4826">
                  <c:v>80.433333333330054</c:v>
                </c:pt>
                <c:pt idx="4827">
                  <c:v>80.44999999999672</c:v>
                </c:pt>
                <c:pt idx="4828">
                  <c:v>80.466666666663386</c:v>
                </c:pt>
                <c:pt idx="4829">
                  <c:v>80.483333333330052</c:v>
                </c:pt>
                <c:pt idx="4830">
                  <c:v>80.499999999996717</c:v>
                </c:pt>
                <c:pt idx="4831">
                  <c:v>80.516666666663383</c:v>
                </c:pt>
                <c:pt idx="4832">
                  <c:v>80.533333333330049</c:v>
                </c:pt>
                <c:pt idx="4833">
                  <c:v>80.549999999996714</c:v>
                </c:pt>
                <c:pt idx="4834">
                  <c:v>80.56666666666338</c:v>
                </c:pt>
                <c:pt idx="4835">
                  <c:v>80.583333333330046</c:v>
                </c:pt>
                <c:pt idx="4836">
                  <c:v>80.599999999996712</c:v>
                </c:pt>
                <c:pt idx="4837">
                  <c:v>80.616666666663377</c:v>
                </c:pt>
                <c:pt idx="4838">
                  <c:v>80.633333333330043</c:v>
                </c:pt>
                <c:pt idx="4839">
                  <c:v>80.649999999996709</c:v>
                </c:pt>
                <c:pt idx="4840">
                  <c:v>80.666666666663374</c:v>
                </c:pt>
                <c:pt idx="4841">
                  <c:v>80.68333333333004</c:v>
                </c:pt>
                <c:pt idx="4842">
                  <c:v>80.699999999996706</c:v>
                </c:pt>
                <c:pt idx="4843">
                  <c:v>80.716666666663372</c:v>
                </c:pt>
                <c:pt idx="4844">
                  <c:v>80.733333333330037</c:v>
                </c:pt>
                <c:pt idx="4845">
                  <c:v>80.749999999996703</c:v>
                </c:pt>
                <c:pt idx="4846">
                  <c:v>80.766666666663369</c:v>
                </c:pt>
                <c:pt idx="4847">
                  <c:v>80.783333333330035</c:v>
                </c:pt>
                <c:pt idx="4848">
                  <c:v>80.7999999999967</c:v>
                </c:pt>
                <c:pt idx="4849">
                  <c:v>80.816666666663366</c:v>
                </c:pt>
                <c:pt idx="4850">
                  <c:v>80.833333333330032</c:v>
                </c:pt>
                <c:pt idx="4851">
                  <c:v>80.849999999996697</c:v>
                </c:pt>
                <c:pt idx="4852">
                  <c:v>80.866666666663363</c:v>
                </c:pt>
                <c:pt idx="4853">
                  <c:v>80.883333333330029</c:v>
                </c:pt>
                <c:pt idx="4854">
                  <c:v>80.899999999996695</c:v>
                </c:pt>
                <c:pt idx="4855">
                  <c:v>80.91666666666336</c:v>
                </c:pt>
                <c:pt idx="4856">
                  <c:v>80.933333333330026</c:v>
                </c:pt>
                <c:pt idx="4857">
                  <c:v>80.949999999996692</c:v>
                </c:pt>
                <c:pt idx="4858">
                  <c:v>80.966666666663357</c:v>
                </c:pt>
                <c:pt idx="4859">
                  <c:v>80.983333333330023</c:v>
                </c:pt>
                <c:pt idx="4860">
                  <c:v>80.999999999996689</c:v>
                </c:pt>
                <c:pt idx="4861">
                  <c:v>81.016666666663355</c:v>
                </c:pt>
                <c:pt idx="4862">
                  <c:v>81.03333333333002</c:v>
                </c:pt>
                <c:pt idx="4863">
                  <c:v>81.049999999996686</c:v>
                </c:pt>
                <c:pt idx="4864">
                  <c:v>81.066666666663352</c:v>
                </c:pt>
                <c:pt idx="4865">
                  <c:v>81.083333333330017</c:v>
                </c:pt>
                <c:pt idx="4866">
                  <c:v>81.099999999996683</c:v>
                </c:pt>
                <c:pt idx="4867">
                  <c:v>81.116666666663349</c:v>
                </c:pt>
                <c:pt idx="4868">
                  <c:v>81.133333333330015</c:v>
                </c:pt>
                <c:pt idx="4869">
                  <c:v>81.14999999999668</c:v>
                </c:pt>
                <c:pt idx="4870">
                  <c:v>81.166666666663346</c:v>
                </c:pt>
                <c:pt idx="4871">
                  <c:v>81.183333333330012</c:v>
                </c:pt>
                <c:pt idx="4872">
                  <c:v>81.199999999996678</c:v>
                </c:pt>
                <c:pt idx="4873">
                  <c:v>81.216666666663343</c:v>
                </c:pt>
                <c:pt idx="4874">
                  <c:v>81.233333333330009</c:v>
                </c:pt>
                <c:pt idx="4875">
                  <c:v>81.249999999996675</c:v>
                </c:pt>
                <c:pt idx="4876">
                  <c:v>81.26666666666334</c:v>
                </c:pt>
                <c:pt idx="4877">
                  <c:v>81.283333333330006</c:v>
                </c:pt>
                <c:pt idx="4878">
                  <c:v>81.299999999996672</c:v>
                </c:pt>
                <c:pt idx="4879">
                  <c:v>81.316666666663338</c:v>
                </c:pt>
                <c:pt idx="4880">
                  <c:v>81.333333333330003</c:v>
                </c:pt>
                <c:pt idx="4881">
                  <c:v>81.349999999996669</c:v>
                </c:pt>
                <c:pt idx="4882">
                  <c:v>81.366666666663335</c:v>
                </c:pt>
                <c:pt idx="4883">
                  <c:v>81.38333333333</c:v>
                </c:pt>
                <c:pt idx="4884">
                  <c:v>81.399999999996666</c:v>
                </c:pt>
                <c:pt idx="4885">
                  <c:v>81.416666666663332</c:v>
                </c:pt>
                <c:pt idx="4886">
                  <c:v>81.433333333329998</c:v>
                </c:pt>
                <c:pt idx="4887">
                  <c:v>81.449999999996663</c:v>
                </c:pt>
                <c:pt idx="4888">
                  <c:v>81.466666666663329</c:v>
                </c:pt>
                <c:pt idx="4889">
                  <c:v>81.483333333329995</c:v>
                </c:pt>
                <c:pt idx="4890">
                  <c:v>81.49999999999666</c:v>
                </c:pt>
                <c:pt idx="4891">
                  <c:v>81.516666666663326</c:v>
                </c:pt>
                <c:pt idx="4892">
                  <c:v>81.533333333329992</c:v>
                </c:pt>
                <c:pt idx="4893">
                  <c:v>81.549999999996658</c:v>
                </c:pt>
                <c:pt idx="4894">
                  <c:v>81.566666666663323</c:v>
                </c:pt>
                <c:pt idx="4895">
                  <c:v>81.583333333329989</c:v>
                </c:pt>
                <c:pt idx="4896">
                  <c:v>81.599999999996655</c:v>
                </c:pt>
                <c:pt idx="4897">
                  <c:v>81.61666666666332</c:v>
                </c:pt>
                <c:pt idx="4898">
                  <c:v>81.633333333329986</c:v>
                </c:pt>
                <c:pt idx="4899">
                  <c:v>81.649999999996652</c:v>
                </c:pt>
                <c:pt idx="4900">
                  <c:v>81.666666666663318</c:v>
                </c:pt>
                <c:pt idx="4901">
                  <c:v>81.683333333329983</c:v>
                </c:pt>
                <c:pt idx="4902">
                  <c:v>81.699999999996649</c:v>
                </c:pt>
                <c:pt idx="4903">
                  <c:v>81.716666666663315</c:v>
                </c:pt>
                <c:pt idx="4904">
                  <c:v>81.733333333329981</c:v>
                </c:pt>
                <c:pt idx="4905">
                  <c:v>81.749999999996646</c:v>
                </c:pt>
                <c:pt idx="4906">
                  <c:v>81.766666666663312</c:v>
                </c:pt>
                <c:pt idx="4907">
                  <c:v>81.783333333329978</c:v>
                </c:pt>
                <c:pt idx="4908">
                  <c:v>81.799999999996643</c:v>
                </c:pt>
                <c:pt idx="4909">
                  <c:v>81.816666666663309</c:v>
                </c:pt>
                <c:pt idx="4910">
                  <c:v>81.833333333329975</c:v>
                </c:pt>
                <c:pt idx="4911">
                  <c:v>81.849999999996641</c:v>
                </c:pt>
                <c:pt idx="4912">
                  <c:v>81.866666666663306</c:v>
                </c:pt>
                <c:pt idx="4913">
                  <c:v>81.883333333329972</c:v>
                </c:pt>
                <c:pt idx="4914">
                  <c:v>81.899999999996638</c:v>
                </c:pt>
                <c:pt idx="4915">
                  <c:v>81.916666666663303</c:v>
                </c:pt>
                <c:pt idx="4916">
                  <c:v>81.933333333329969</c:v>
                </c:pt>
                <c:pt idx="4917">
                  <c:v>81.949999999996635</c:v>
                </c:pt>
                <c:pt idx="4918">
                  <c:v>81.966666666663301</c:v>
                </c:pt>
                <c:pt idx="4919">
                  <c:v>81.983333333329966</c:v>
                </c:pt>
                <c:pt idx="4920">
                  <c:v>81.999999999996632</c:v>
                </c:pt>
                <c:pt idx="4921">
                  <c:v>82.016666666663298</c:v>
                </c:pt>
                <c:pt idx="4922">
                  <c:v>82.033333333329963</c:v>
                </c:pt>
                <c:pt idx="4923">
                  <c:v>82.049999999996629</c:v>
                </c:pt>
                <c:pt idx="4924">
                  <c:v>82.066666666663295</c:v>
                </c:pt>
                <c:pt idx="4925">
                  <c:v>82.083333333329961</c:v>
                </c:pt>
                <c:pt idx="4926">
                  <c:v>82.099999999996626</c:v>
                </c:pt>
                <c:pt idx="4927">
                  <c:v>82.116666666663292</c:v>
                </c:pt>
                <c:pt idx="4928">
                  <c:v>82.133333333329958</c:v>
                </c:pt>
                <c:pt idx="4929">
                  <c:v>82.149999999996624</c:v>
                </c:pt>
                <c:pt idx="4930">
                  <c:v>82.166666666663289</c:v>
                </c:pt>
                <c:pt idx="4931">
                  <c:v>82.183333333329955</c:v>
                </c:pt>
                <c:pt idx="4932">
                  <c:v>82.199999999996621</c:v>
                </c:pt>
                <c:pt idx="4933">
                  <c:v>82.216666666663286</c:v>
                </c:pt>
                <c:pt idx="4934">
                  <c:v>82.233333333329952</c:v>
                </c:pt>
                <c:pt idx="4935">
                  <c:v>82.249999999996618</c:v>
                </c:pt>
                <c:pt idx="4936">
                  <c:v>82.266666666663284</c:v>
                </c:pt>
                <c:pt idx="4937">
                  <c:v>82.283333333329949</c:v>
                </c:pt>
                <c:pt idx="4938">
                  <c:v>82.299999999996615</c:v>
                </c:pt>
                <c:pt idx="4939">
                  <c:v>82.316666666663281</c:v>
                </c:pt>
                <c:pt idx="4940">
                  <c:v>82.333333333329946</c:v>
                </c:pt>
                <c:pt idx="4941">
                  <c:v>82.349999999996612</c:v>
                </c:pt>
                <c:pt idx="4942">
                  <c:v>82.366666666663278</c:v>
                </c:pt>
                <c:pt idx="4943">
                  <c:v>82.383333333329944</c:v>
                </c:pt>
                <c:pt idx="4944">
                  <c:v>82.399999999996609</c:v>
                </c:pt>
                <c:pt idx="4945">
                  <c:v>82.416666666663275</c:v>
                </c:pt>
                <c:pt idx="4946">
                  <c:v>82.433333333329941</c:v>
                </c:pt>
                <c:pt idx="4947">
                  <c:v>82.449999999996606</c:v>
                </c:pt>
                <c:pt idx="4948">
                  <c:v>82.466666666663272</c:v>
                </c:pt>
                <c:pt idx="4949">
                  <c:v>82.483333333329938</c:v>
                </c:pt>
                <c:pt idx="4950">
                  <c:v>82.499999999996604</c:v>
                </c:pt>
                <c:pt idx="4951">
                  <c:v>82.516666666663269</c:v>
                </c:pt>
                <c:pt idx="4952">
                  <c:v>82.533333333329935</c:v>
                </c:pt>
                <c:pt idx="4953">
                  <c:v>82.549999999996601</c:v>
                </c:pt>
                <c:pt idx="4954">
                  <c:v>82.566666666663266</c:v>
                </c:pt>
                <c:pt idx="4955">
                  <c:v>82.583333333329932</c:v>
                </c:pt>
                <c:pt idx="4956">
                  <c:v>82.599999999996598</c:v>
                </c:pt>
                <c:pt idx="4957">
                  <c:v>82.616666666663264</c:v>
                </c:pt>
                <c:pt idx="4958">
                  <c:v>82.633333333329929</c:v>
                </c:pt>
                <c:pt idx="4959">
                  <c:v>82.649999999996595</c:v>
                </c:pt>
                <c:pt idx="4960">
                  <c:v>82.666666666663261</c:v>
                </c:pt>
                <c:pt idx="4961">
                  <c:v>82.683333333329927</c:v>
                </c:pt>
                <c:pt idx="4962">
                  <c:v>82.699999999996592</c:v>
                </c:pt>
                <c:pt idx="4963">
                  <c:v>82.716666666663258</c:v>
                </c:pt>
                <c:pt idx="4964">
                  <c:v>82.733333333329924</c:v>
                </c:pt>
                <c:pt idx="4965">
                  <c:v>82.749999999996589</c:v>
                </c:pt>
                <c:pt idx="4966">
                  <c:v>82.766666666663255</c:v>
                </c:pt>
                <c:pt idx="4967">
                  <c:v>82.783333333329921</c:v>
                </c:pt>
                <c:pt idx="4968">
                  <c:v>82.799999999996587</c:v>
                </c:pt>
                <c:pt idx="4969">
                  <c:v>82.816666666663252</c:v>
                </c:pt>
                <c:pt idx="4970">
                  <c:v>82.833333333329918</c:v>
                </c:pt>
                <c:pt idx="4971">
                  <c:v>82.849999999996584</c:v>
                </c:pt>
                <c:pt idx="4972">
                  <c:v>82.866666666663249</c:v>
                </c:pt>
                <c:pt idx="4973">
                  <c:v>82.883333333329915</c:v>
                </c:pt>
                <c:pt idx="4974">
                  <c:v>82.899999999996581</c:v>
                </c:pt>
                <c:pt idx="4975">
                  <c:v>82.916666666663247</c:v>
                </c:pt>
                <c:pt idx="4976">
                  <c:v>82.933333333329912</c:v>
                </c:pt>
                <c:pt idx="4977">
                  <c:v>82.949999999996578</c:v>
                </c:pt>
                <c:pt idx="4978">
                  <c:v>82.966666666663244</c:v>
                </c:pt>
                <c:pt idx="4979">
                  <c:v>82.983333333329909</c:v>
                </c:pt>
                <c:pt idx="4980">
                  <c:v>82.999999999996575</c:v>
                </c:pt>
                <c:pt idx="4981">
                  <c:v>83.016666666663241</c:v>
                </c:pt>
                <c:pt idx="4982">
                  <c:v>83.033333333329907</c:v>
                </c:pt>
                <c:pt idx="4983">
                  <c:v>83.049999999996572</c:v>
                </c:pt>
                <c:pt idx="4984">
                  <c:v>83.066666666663238</c:v>
                </c:pt>
                <c:pt idx="4985">
                  <c:v>83.083333333329904</c:v>
                </c:pt>
                <c:pt idx="4986">
                  <c:v>83.099999999996569</c:v>
                </c:pt>
                <c:pt idx="4987">
                  <c:v>83.116666666663235</c:v>
                </c:pt>
                <c:pt idx="4988">
                  <c:v>83.133333333329901</c:v>
                </c:pt>
                <c:pt idx="4989">
                  <c:v>83.149999999996567</c:v>
                </c:pt>
                <c:pt idx="4990">
                  <c:v>83.166666666663232</c:v>
                </c:pt>
                <c:pt idx="4991">
                  <c:v>83.183333333329898</c:v>
                </c:pt>
                <c:pt idx="4992">
                  <c:v>83.199999999996564</c:v>
                </c:pt>
                <c:pt idx="4993">
                  <c:v>83.21666666666323</c:v>
                </c:pt>
                <c:pt idx="4994">
                  <c:v>83.233333333329895</c:v>
                </c:pt>
                <c:pt idx="4995">
                  <c:v>83.249999999996561</c:v>
                </c:pt>
                <c:pt idx="4996">
                  <c:v>83.266666666663227</c:v>
                </c:pt>
                <c:pt idx="4997">
                  <c:v>83.283333333329892</c:v>
                </c:pt>
                <c:pt idx="4998">
                  <c:v>83.299999999996558</c:v>
                </c:pt>
                <c:pt idx="4999">
                  <c:v>83.316666666663224</c:v>
                </c:pt>
                <c:pt idx="5000">
                  <c:v>83.33333333332989</c:v>
                </c:pt>
                <c:pt idx="5001">
                  <c:v>83.349999999996555</c:v>
                </c:pt>
                <c:pt idx="5002">
                  <c:v>83.366666666663221</c:v>
                </c:pt>
                <c:pt idx="5003">
                  <c:v>83.383333333329887</c:v>
                </c:pt>
                <c:pt idx="5004">
                  <c:v>83.399999999996552</c:v>
                </c:pt>
                <c:pt idx="5005">
                  <c:v>83.416666666663218</c:v>
                </c:pt>
                <c:pt idx="5006">
                  <c:v>83.433333333329884</c:v>
                </c:pt>
                <c:pt idx="5007">
                  <c:v>83.44999999999655</c:v>
                </c:pt>
                <c:pt idx="5008">
                  <c:v>83.466666666663215</c:v>
                </c:pt>
                <c:pt idx="5009">
                  <c:v>83.483333333329881</c:v>
                </c:pt>
                <c:pt idx="5010">
                  <c:v>83.499999999996547</c:v>
                </c:pt>
                <c:pt idx="5011">
                  <c:v>83.516666666663212</c:v>
                </c:pt>
                <c:pt idx="5012">
                  <c:v>83.533333333329878</c:v>
                </c:pt>
                <c:pt idx="5013">
                  <c:v>83.549999999996544</c:v>
                </c:pt>
                <c:pt idx="5014">
                  <c:v>83.56666666666321</c:v>
                </c:pt>
                <c:pt idx="5015">
                  <c:v>83.583333333329875</c:v>
                </c:pt>
                <c:pt idx="5016">
                  <c:v>83.599999999996541</c:v>
                </c:pt>
                <c:pt idx="5017">
                  <c:v>83.616666666663207</c:v>
                </c:pt>
                <c:pt idx="5018">
                  <c:v>83.633333333329873</c:v>
                </c:pt>
                <c:pt idx="5019">
                  <c:v>83.649999999996538</c:v>
                </c:pt>
                <c:pt idx="5020">
                  <c:v>83.666666666663204</c:v>
                </c:pt>
                <c:pt idx="5021">
                  <c:v>83.68333333332987</c:v>
                </c:pt>
                <c:pt idx="5022">
                  <c:v>83.699999999996535</c:v>
                </c:pt>
                <c:pt idx="5023">
                  <c:v>83.716666666663201</c:v>
                </c:pt>
                <c:pt idx="5024">
                  <c:v>83.733333333329867</c:v>
                </c:pt>
                <c:pt idx="5025">
                  <c:v>83.749999999996533</c:v>
                </c:pt>
                <c:pt idx="5026">
                  <c:v>83.766666666663198</c:v>
                </c:pt>
                <c:pt idx="5027">
                  <c:v>83.783333333329864</c:v>
                </c:pt>
                <c:pt idx="5028">
                  <c:v>83.79999999999653</c:v>
                </c:pt>
                <c:pt idx="5029">
                  <c:v>83.816666666663195</c:v>
                </c:pt>
                <c:pt idx="5030">
                  <c:v>83.833333333329861</c:v>
                </c:pt>
                <c:pt idx="5031">
                  <c:v>83.849999999996527</c:v>
                </c:pt>
                <c:pt idx="5032">
                  <c:v>83.866666666663193</c:v>
                </c:pt>
                <c:pt idx="5033">
                  <c:v>83.883333333329858</c:v>
                </c:pt>
                <c:pt idx="5034">
                  <c:v>83.899999999996524</c:v>
                </c:pt>
                <c:pt idx="5035">
                  <c:v>83.91666666666319</c:v>
                </c:pt>
                <c:pt idx="5036">
                  <c:v>83.933333333329855</c:v>
                </c:pt>
                <c:pt idx="5037">
                  <c:v>83.949999999996521</c:v>
                </c:pt>
                <c:pt idx="5038">
                  <c:v>83.966666666663187</c:v>
                </c:pt>
                <c:pt idx="5039">
                  <c:v>83.983333333329853</c:v>
                </c:pt>
                <c:pt idx="5040">
                  <c:v>83.999999999996518</c:v>
                </c:pt>
                <c:pt idx="5041">
                  <c:v>84.016666666663184</c:v>
                </c:pt>
                <c:pt idx="5042">
                  <c:v>84.03333333332985</c:v>
                </c:pt>
                <c:pt idx="5043">
                  <c:v>84.049999999996515</c:v>
                </c:pt>
                <c:pt idx="5044">
                  <c:v>84.066666666663181</c:v>
                </c:pt>
                <c:pt idx="5045">
                  <c:v>84.083333333329847</c:v>
                </c:pt>
                <c:pt idx="5046">
                  <c:v>84.099999999996513</c:v>
                </c:pt>
                <c:pt idx="5047">
                  <c:v>84.116666666663178</c:v>
                </c:pt>
                <c:pt idx="5048">
                  <c:v>84.133333333329844</c:v>
                </c:pt>
                <c:pt idx="5049">
                  <c:v>84.14999999999651</c:v>
                </c:pt>
                <c:pt idx="5050">
                  <c:v>84.166666666663176</c:v>
                </c:pt>
                <c:pt idx="5051">
                  <c:v>84.183333333329841</c:v>
                </c:pt>
                <c:pt idx="5052">
                  <c:v>84.199999999996507</c:v>
                </c:pt>
                <c:pt idx="5053">
                  <c:v>84.216666666663173</c:v>
                </c:pt>
                <c:pt idx="5054">
                  <c:v>84.233333333329838</c:v>
                </c:pt>
                <c:pt idx="5055">
                  <c:v>84.249999999996504</c:v>
                </c:pt>
                <c:pt idx="5056">
                  <c:v>84.26666666666317</c:v>
                </c:pt>
                <c:pt idx="5057">
                  <c:v>84.283333333329836</c:v>
                </c:pt>
                <c:pt idx="5058">
                  <c:v>84.299999999996501</c:v>
                </c:pt>
                <c:pt idx="5059">
                  <c:v>84.316666666663167</c:v>
                </c:pt>
                <c:pt idx="5060">
                  <c:v>84.333333333329833</c:v>
                </c:pt>
                <c:pt idx="5061">
                  <c:v>84.349999999996498</c:v>
                </c:pt>
                <c:pt idx="5062">
                  <c:v>84.366666666663164</c:v>
                </c:pt>
                <c:pt idx="5063">
                  <c:v>84.38333333332983</c:v>
                </c:pt>
                <c:pt idx="5064">
                  <c:v>84.399999999996496</c:v>
                </c:pt>
                <c:pt idx="5065">
                  <c:v>84.416666666663161</c:v>
                </c:pt>
                <c:pt idx="5066">
                  <c:v>84.433333333329827</c:v>
                </c:pt>
                <c:pt idx="5067">
                  <c:v>84.449999999996493</c:v>
                </c:pt>
                <c:pt idx="5068">
                  <c:v>84.466666666663158</c:v>
                </c:pt>
                <c:pt idx="5069">
                  <c:v>84.483333333329824</c:v>
                </c:pt>
                <c:pt idx="5070">
                  <c:v>84.49999999999649</c:v>
                </c:pt>
                <c:pt idx="5071">
                  <c:v>84.516666666663156</c:v>
                </c:pt>
                <c:pt idx="5072">
                  <c:v>84.533333333329821</c:v>
                </c:pt>
                <c:pt idx="5073">
                  <c:v>84.549999999996487</c:v>
                </c:pt>
                <c:pt idx="5074">
                  <c:v>84.566666666663153</c:v>
                </c:pt>
                <c:pt idx="5075">
                  <c:v>84.583333333329819</c:v>
                </c:pt>
                <c:pt idx="5076">
                  <c:v>84.599999999996484</c:v>
                </c:pt>
                <c:pt idx="5077">
                  <c:v>84.61666666666315</c:v>
                </c:pt>
                <c:pt idx="5078">
                  <c:v>84.633333333329816</c:v>
                </c:pt>
                <c:pt idx="5079">
                  <c:v>84.649999999996481</c:v>
                </c:pt>
                <c:pt idx="5080">
                  <c:v>84.666666666663147</c:v>
                </c:pt>
                <c:pt idx="5081">
                  <c:v>84.683333333329813</c:v>
                </c:pt>
                <c:pt idx="5082">
                  <c:v>84.699999999996479</c:v>
                </c:pt>
                <c:pt idx="5083">
                  <c:v>84.716666666663144</c:v>
                </c:pt>
                <c:pt idx="5084">
                  <c:v>84.73333333332981</c:v>
                </c:pt>
                <c:pt idx="5085">
                  <c:v>84.749999999996476</c:v>
                </c:pt>
                <c:pt idx="5086">
                  <c:v>84.766666666663141</c:v>
                </c:pt>
                <c:pt idx="5087">
                  <c:v>84.783333333329807</c:v>
                </c:pt>
                <c:pt idx="5088">
                  <c:v>84.799999999996473</c:v>
                </c:pt>
                <c:pt idx="5089">
                  <c:v>84.816666666663139</c:v>
                </c:pt>
                <c:pt idx="5090">
                  <c:v>84.833333333329804</c:v>
                </c:pt>
                <c:pt idx="5091">
                  <c:v>84.84999999999647</c:v>
                </c:pt>
                <c:pt idx="5092">
                  <c:v>84.866666666663136</c:v>
                </c:pt>
                <c:pt idx="5093">
                  <c:v>84.883333333329801</c:v>
                </c:pt>
                <c:pt idx="5094">
                  <c:v>84.899999999996467</c:v>
                </c:pt>
                <c:pt idx="5095">
                  <c:v>84.916666666663133</c:v>
                </c:pt>
                <c:pt idx="5096">
                  <c:v>84.933333333329799</c:v>
                </c:pt>
                <c:pt idx="5097">
                  <c:v>84.949999999996464</c:v>
                </c:pt>
                <c:pt idx="5098">
                  <c:v>84.96666666666313</c:v>
                </c:pt>
                <c:pt idx="5099">
                  <c:v>84.983333333329796</c:v>
                </c:pt>
                <c:pt idx="5100">
                  <c:v>84.999999999996461</c:v>
                </c:pt>
                <c:pt idx="5101">
                  <c:v>85.016666666663127</c:v>
                </c:pt>
                <c:pt idx="5102">
                  <c:v>85.033333333329793</c:v>
                </c:pt>
                <c:pt idx="5103">
                  <c:v>85.049999999996459</c:v>
                </c:pt>
                <c:pt idx="5104">
                  <c:v>85.066666666663124</c:v>
                </c:pt>
                <c:pt idx="5105">
                  <c:v>85.08333333332979</c:v>
                </c:pt>
                <c:pt idx="5106">
                  <c:v>85.099999999996456</c:v>
                </c:pt>
                <c:pt idx="5107">
                  <c:v>85.116666666663122</c:v>
                </c:pt>
                <c:pt idx="5108">
                  <c:v>85.133333333329787</c:v>
                </c:pt>
                <c:pt idx="5109">
                  <c:v>85.149999999996453</c:v>
                </c:pt>
                <c:pt idx="5110">
                  <c:v>85.166666666663119</c:v>
                </c:pt>
                <c:pt idx="5111">
                  <c:v>85.183333333329784</c:v>
                </c:pt>
                <c:pt idx="5112">
                  <c:v>85.19999999999645</c:v>
                </c:pt>
                <c:pt idx="5113">
                  <c:v>85.216666666663116</c:v>
                </c:pt>
                <c:pt idx="5114">
                  <c:v>85.233333333329782</c:v>
                </c:pt>
                <c:pt idx="5115">
                  <c:v>85.249999999996447</c:v>
                </c:pt>
                <c:pt idx="5116">
                  <c:v>85.266666666663113</c:v>
                </c:pt>
                <c:pt idx="5117">
                  <c:v>85.283333333329779</c:v>
                </c:pt>
                <c:pt idx="5118">
                  <c:v>85.299999999996444</c:v>
                </c:pt>
                <c:pt idx="5119">
                  <c:v>85.31666666666311</c:v>
                </c:pt>
                <c:pt idx="5120">
                  <c:v>85.333333333329776</c:v>
                </c:pt>
                <c:pt idx="5121">
                  <c:v>85.349999999996442</c:v>
                </c:pt>
                <c:pt idx="5122">
                  <c:v>85.366666666663107</c:v>
                </c:pt>
                <c:pt idx="5123">
                  <c:v>85.383333333329773</c:v>
                </c:pt>
                <c:pt idx="5124">
                  <c:v>85.399999999996439</c:v>
                </c:pt>
                <c:pt idx="5125">
                  <c:v>85.416666666663104</c:v>
                </c:pt>
                <c:pt idx="5126">
                  <c:v>85.43333333332977</c:v>
                </c:pt>
                <c:pt idx="5127">
                  <c:v>85.449999999996436</c:v>
                </c:pt>
                <c:pt idx="5128">
                  <c:v>85.466666666663102</c:v>
                </c:pt>
                <c:pt idx="5129">
                  <c:v>85.483333333329767</c:v>
                </c:pt>
                <c:pt idx="5130">
                  <c:v>85.499999999996433</c:v>
                </c:pt>
                <c:pt idx="5131">
                  <c:v>85.516666666663099</c:v>
                </c:pt>
                <c:pt idx="5132">
                  <c:v>85.533333333329765</c:v>
                </c:pt>
                <c:pt idx="5133">
                  <c:v>85.54999999999643</c:v>
                </c:pt>
                <c:pt idx="5134">
                  <c:v>85.566666666663096</c:v>
                </c:pt>
                <c:pt idx="5135">
                  <c:v>85.583333333329762</c:v>
                </c:pt>
                <c:pt idx="5136">
                  <c:v>85.599999999996427</c:v>
                </c:pt>
                <c:pt idx="5137">
                  <c:v>85.616666666663093</c:v>
                </c:pt>
                <c:pt idx="5138">
                  <c:v>85.633333333329759</c:v>
                </c:pt>
                <c:pt idx="5139">
                  <c:v>85.649999999996425</c:v>
                </c:pt>
                <c:pt idx="5140">
                  <c:v>85.66666666666309</c:v>
                </c:pt>
                <c:pt idx="5141">
                  <c:v>85.683333333329756</c:v>
                </c:pt>
                <c:pt idx="5142">
                  <c:v>85.699999999996422</c:v>
                </c:pt>
                <c:pt idx="5143">
                  <c:v>85.716666666663087</c:v>
                </c:pt>
                <c:pt idx="5144">
                  <c:v>85.733333333329753</c:v>
                </c:pt>
                <c:pt idx="5145">
                  <c:v>85.749999999996419</c:v>
                </c:pt>
                <c:pt idx="5146">
                  <c:v>85.766666666663085</c:v>
                </c:pt>
                <c:pt idx="5147">
                  <c:v>85.78333333332975</c:v>
                </c:pt>
                <c:pt idx="5148">
                  <c:v>85.799999999996416</c:v>
                </c:pt>
                <c:pt idx="5149">
                  <c:v>85.816666666663082</c:v>
                </c:pt>
                <c:pt idx="5150">
                  <c:v>85.833333333329747</c:v>
                </c:pt>
                <c:pt idx="5151">
                  <c:v>85.849999999996413</c:v>
                </c:pt>
                <c:pt idx="5152">
                  <c:v>85.866666666663079</c:v>
                </c:pt>
                <c:pt idx="5153">
                  <c:v>85.883333333329745</c:v>
                </c:pt>
                <c:pt idx="5154">
                  <c:v>85.89999999999641</c:v>
                </c:pt>
                <c:pt idx="5155">
                  <c:v>85.916666666663076</c:v>
                </c:pt>
                <c:pt idx="5156">
                  <c:v>85.933333333329742</c:v>
                </c:pt>
                <c:pt idx="5157">
                  <c:v>85.949999999996407</c:v>
                </c:pt>
                <c:pt idx="5158">
                  <c:v>85.966666666663073</c:v>
                </c:pt>
                <c:pt idx="5159">
                  <c:v>85.983333333329739</c:v>
                </c:pt>
                <c:pt idx="5160">
                  <c:v>85.999999999996405</c:v>
                </c:pt>
                <c:pt idx="5161">
                  <c:v>86.01666666666307</c:v>
                </c:pt>
                <c:pt idx="5162">
                  <c:v>86.033333333329736</c:v>
                </c:pt>
                <c:pt idx="5163">
                  <c:v>86.049999999996402</c:v>
                </c:pt>
                <c:pt idx="5164">
                  <c:v>86.066666666663068</c:v>
                </c:pt>
                <c:pt idx="5165">
                  <c:v>86.083333333329733</c:v>
                </c:pt>
                <c:pt idx="5166">
                  <c:v>86.099999999996399</c:v>
                </c:pt>
                <c:pt idx="5167">
                  <c:v>86.116666666663065</c:v>
                </c:pt>
                <c:pt idx="5168">
                  <c:v>86.13333333332973</c:v>
                </c:pt>
                <c:pt idx="5169">
                  <c:v>86.149999999996396</c:v>
                </c:pt>
                <c:pt idx="5170">
                  <c:v>86.166666666663062</c:v>
                </c:pt>
                <c:pt idx="5171">
                  <c:v>86.183333333329728</c:v>
                </c:pt>
                <c:pt idx="5172">
                  <c:v>86.199999999996393</c:v>
                </c:pt>
                <c:pt idx="5173">
                  <c:v>86.216666666663059</c:v>
                </c:pt>
                <c:pt idx="5174">
                  <c:v>86.233333333329725</c:v>
                </c:pt>
                <c:pt idx="5175">
                  <c:v>86.24999999999639</c:v>
                </c:pt>
                <c:pt idx="5176">
                  <c:v>86.266666666663056</c:v>
                </c:pt>
                <c:pt idx="5177">
                  <c:v>86.283333333329722</c:v>
                </c:pt>
                <c:pt idx="5178">
                  <c:v>86.299999999996388</c:v>
                </c:pt>
                <c:pt idx="5179">
                  <c:v>86.316666666663053</c:v>
                </c:pt>
                <c:pt idx="5180">
                  <c:v>86.333333333329719</c:v>
                </c:pt>
                <c:pt idx="5181">
                  <c:v>86.349999999996385</c:v>
                </c:pt>
                <c:pt idx="5182">
                  <c:v>86.36666666666305</c:v>
                </c:pt>
                <c:pt idx="5183">
                  <c:v>86.383333333329716</c:v>
                </c:pt>
                <c:pt idx="5184">
                  <c:v>86.399999999996382</c:v>
                </c:pt>
                <c:pt idx="5185">
                  <c:v>86.416666666663048</c:v>
                </c:pt>
                <c:pt idx="5186">
                  <c:v>86.433333333329713</c:v>
                </c:pt>
                <c:pt idx="5187">
                  <c:v>86.449999999996379</c:v>
                </c:pt>
                <c:pt idx="5188">
                  <c:v>86.466666666663045</c:v>
                </c:pt>
                <c:pt idx="5189">
                  <c:v>86.483333333329711</c:v>
                </c:pt>
                <c:pt idx="5190">
                  <c:v>86.499999999996376</c:v>
                </c:pt>
                <c:pt idx="5191">
                  <c:v>86.516666666663042</c:v>
                </c:pt>
                <c:pt idx="5192">
                  <c:v>86.533333333329708</c:v>
                </c:pt>
                <c:pt idx="5193">
                  <c:v>86.549999999996373</c:v>
                </c:pt>
                <c:pt idx="5194">
                  <c:v>86.566666666663039</c:v>
                </c:pt>
                <c:pt idx="5195">
                  <c:v>86.583333333329705</c:v>
                </c:pt>
                <c:pt idx="5196">
                  <c:v>86.599999999996371</c:v>
                </c:pt>
                <c:pt idx="5197">
                  <c:v>86.616666666663036</c:v>
                </c:pt>
                <c:pt idx="5198">
                  <c:v>86.633333333329702</c:v>
                </c:pt>
                <c:pt idx="5199">
                  <c:v>86.649999999996368</c:v>
                </c:pt>
                <c:pt idx="5200">
                  <c:v>86.666666666663033</c:v>
                </c:pt>
                <c:pt idx="5201">
                  <c:v>86.683333333329699</c:v>
                </c:pt>
                <c:pt idx="5202">
                  <c:v>86.699999999996365</c:v>
                </c:pt>
                <c:pt idx="5203">
                  <c:v>86.716666666663031</c:v>
                </c:pt>
                <c:pt idx="5204">
                  <c:v>86.733333333329696</c:v>
                </c:pt>
                <c:pt idx="5205">
                  <c:v>86.749999999996362</c:v>
                </c:pt>
                <c:pt idx="5206">
                  <c:v>86.766666666663028</c:v>
                </c:pt>
                <c:pt idx="5207">
                  <c:v>86.783333333329693</c:v>
                </c:pt>
                <c:pt idx="5208">
                  <c:v>86.799999999996359</c:v>
                </c:pt>
                <c:pt idx="5209">
                  <c:v>86.816666666663025</c:v>
                </c:pt>
                <c:pt idx="5210">
                  <c:v>86.833333333329691</c:v>
                </c:pt>
                <c:pt idx="5211">
                  <c:v>86.849999999996356</c:v>
                </c:pt>
                <c:pt idx="5212">
                  <c:v>86.866666666663022</c:v>
                </c:pt>
                <c:pt idx="5213">
                  <c:v>86.883333333329688</c:v>
                </c:pt>
                <c:pt idx="5214">
                  <c:v>86.899999999996353</c:v>
                </c:pt>
                <c:pt idx="5215">
                  <c:v>86.916666666663019</c:v>
                </c:pt>
                <c:pt idx="5216">
                  <c:v>86.933333333329685</c:v>
                </c:pt>
                <c:pt idx="5217">
                  <c:v>86.949999999996351</c:v>
                </c:pt>
                <c:pt idx="5218">
                  <c:v>86.966666666663016</c:v>
                </c:pt>
                <c:pt idx="5219">
                  <c:v>86.983333333329682</c:v>
                </c:pt>
                <c:pt idx="5220">
                  <c:v>86.999999999996348</c:v>
                </c:pt>
                <c:pt idx="5221">
                  <c:v>87.016666666663014</c:v>
                </c:pt>
                <c:pt idx="5222">
                  <c:v>87.033333333329679</c:v>
                </c:pt>
                <c:pt idx="5223">
                  <c:v>87.049999999996345</c:v>
                </c:pt>
                <c:pt idx="5224">
                  <c:v>87.066666666663011</c:v>
                </c:pt>
                <c:pt idx="5225">
                  <c:v>87.083333333329676</c:v>
                </c:pt>
                <c:pt idx="5226">
                  <c:v>87.099999999996342</c:v>
                </c:pt>
                <c:pt idx="5227">
                  <c:v>87.116666666663008</c:v>
                </c:pt>
                <c:pt idx="5228">
                  <c:v>87.133333333329674</c:v>
                </c:pt>
                <c:pt idx="5229">
                  <c:v>87.149999999996339</c:v>
                </c:pt>
                <c:pt idx="5230">
                  <c:v>87.166666666663005</c:v>
                </c:pt>
                <c:pt idx="5231">
                  <c:v>87.183333333329671</c:v>
                </c:pt>
                <c:pt idx="5232">
                  <c:v>87.199999999996336</c:v>
                </c:pt>
                <c:pt idx="5233">
                  <c:v>87.216666666663002</c:v>
                </c:pt>
                <c:pt idx="5234">
                  <c:v>87.233333333329668</c:v>
                </c:pt>
                <c:pt idx="5235">
                  <c:v>87.249999999996334</c:v>
                </c:pt>
                <c:pt idx="5236">
                  <c:v>87.266666666662999</c:v>
                </c:pt>
                <c:pt idx="5237">
                  <c:v>87.283333333329665</c:v>
                </c:pt>
                <c:pt idx="5238">
                  <c:v>87.299999999996331</c:v>
                </c:pt>
                <c:pt idx="5239">
                  <c:v>87.316666666662996</c:v>
                </c:pt>
                <c:pt idx="5240">
                  <c:v>87.333333333329662</c:v>
                </c:pt>
                <c:pt idx="5241">
                  <c:v>87.349999999996328</c:v>
                </c:pt>
                <c:pt idx="5242">
                  <c:v>87.366666666662994</c:v>
                </c:pt>
                <c:pt idx="5243">
                  <c:v>87.383333333329659</c:v>
                </c:pt>
                <c:pt idx="5244">
                  <c:v>87.399999999996325</c:v>
                </c:pt>
                <c:pt idx="5245">
                  <c:v>87.416666666662991</c:v>
                </c:pt>
                <c:pt idx="5246">
                  <c:v>87.433333333329657</c:v>
                </c:pt>
                <c:pt idx="5247">
                  <c:v>87.449999999996322</c:v>
                </c:pt>
                <c:pt idx="5248">
                  <c:v>87.466666666662988</c:v>
                </c:pt>
                <c:pt idx="5249">
                  <c:v>87.483333333329654</c:v>
                </c:pt>
                <c:pt idx="5250">
                  <c:v>87.499999999996319</c:v>
                </c:pt>
                <c:pt idx="5251">
                  <c:v>87.516666666662985</c:v>
                </c:pt>
                <c:pt idx="5252">
                  <c:v>87.533333333329651</c:v>
                </c:pt>
                <c:pt idx="5253">
                  <c:v>87.549999999996317</c:v>
                </c:pt>
                <c:pt idx="5254">
                  <c:v>87.566666666662982</c:v>
                </c:pt>
                <c:pt idx="5255">
                  <c:v>87.583333333329648</c:v>
                </c:pt>
                <c:pt idx="5256">
                  <c:v>87.599999999996314</c:v>
                </c:pt>
                <c:pt idx="5257">
                  <c:v>87.616666666662979</c:v>
                </c:pt>
                <c:pt idx="5258">
                  <c:v>87.633333333329645</c:v>
                </c:pt>
                <c:pt idx="5259">
                  <c:v>87.649999999996311</c:v>
                </c:pt>
                <c:pt idx="5260">
                  <c:v>87.666666666662977</c:v>
                </c:pt>
                <c:pt idx="5261">
                  <c:v>87.683333333329642</c:v>
                </c:pt>
                <c:pt idx="5262">
                  <c:v>87.699999999996308</c:v>
                </c:pt>
                <c:pt idx="5263">
                  <c:v>87.716666666662974</c:v>
                </c:pt>
                <c:pt idx="5264">
                  <c:v>87.733333333329639</c:v>
                </c:pt>
                <c:pt idx="5265">
                  <c:v>87.749999999996305</c:v>
                </c:pt>
                <c:pt idx="5266">
                  <c:v>87.766666666662971</c:v>
                </c:pt>
                <c:pt idx="5267">
                  <c:v>87.783333333329637</c:v>
                </c:pt>
                <c:pt idx="5268">
                  <c:v>87.799999999996302</c:v>
                </c:pt>
                <c:pt idx="5269">
                  <c:v>87.816666666662968</c:v>
                </c:pt>
                <c:pt idx="5270">
                  <c:v>87.833333333329634</c:v>
                </c:pt>
                <c:pt idx="5271">
                  <c:v>87.849999999996299</c:v>
                </c:pt>
                <c:pt idx="5272">
                  <c:v>87.866666666662965</c:v>
                </c:pt>
                <c:pt idx="5273">
                  <c:v>87.883333333329631</c:v>
                </c:pt>
                <c:pt idx="5274">
                  <c:v>87.899999999996297</c:v>
                </c:pt>
                <c:pt idx="5275">
                  <c:v>87.916666666662962</c:v>
                </c:pt>
                <c:pt idx="5276">
                  <c:v>87.933333333329628</c:v>
                </c:pt>
                <c:pt idx="5277">
                  <c:v>87.949999999996294</c:v>
                </c:pt>
                <c:pt idx="5278">
                  <c:v>87.96666666666296</c:v>
                </c:pt>
                <c:pt idx="5279">
                  <c:v>87.983333333329625</c:v>
                </c:pt>
                <c:pt idx="5280">
                  <c:v>87.999999999996291</c:v>
                </c:pt>
                <c:pt idx="5281">
                  <c:v>88.016666666662957</c:v>
                </c:pt>
                <c:pt idx="5282">
                  <c:v>88.033333333329622</c:v>
                </c:pt>
                <c:pt idx="5283">
                  <c:v>88.049999999996288</c:v>
                </c:pt>
                <c:pt idx="5284">
                  <c:v>88.066666666662954</c:v>
                </c:pt>
                <c:pt idx="5285">
                  <c:v>88.08333333332962</c:v>
                </c:pt>
                <c:pt idx="5286">
                  <c:v>88.099999999996285</c:v>
                </c:pt>
                <c:pt idx="5287">
                  <c:v>88.116666666662951</c:v>
                </c:pt>
                <c:pt idx="5288">
                  <c:v>88.133333333329617</c:v>
                </c:pt>
                <c:pt idx="5289">
                  <c:v>88.149999999996282</c:v>
                </c:pt>
                <c:pt idx="5290">
                  <c:v>88.166666666662948</c:v>
                </c:pt>
                <c:pt idx="5291">
                  <c:v>88.183333333329614</c:v>
                </c:pt>
                <c:pt idx="5292">
                  <c:v>88.19999999999628</c:v>
                </c:pt>
                <c:pt idx="5293">
                  <c:v>88.216666666662945</c:v>
                </c:pt>
                <c:pt idx="5294">
                  <c:v>88.233333333329611</c:v>
                </c:pt>
                <c:pt idx="5295">
                  <c:v>88.249999999996277</c:v>
                </c:pt>
                <c:pt idx="5296">
                  <c:v>88.266666666662942</c:v>
                </c:pt>
                <c:pt idx="5297">
                  <c:v>88.283333333329608</c:v>
                </c:pt>
                <c:pt idx="5298">
                  <c:v>88.299999999996274</c:v>
                </c:pt>
                <c:pt idx="5299">
                  <c:v>88.31666666666294</c:v>
                </c:pt>
                <c:pt idx="5300">
                  <c:v>88.333333333329605</c:v>
                </c:pt>
                <c:pt idx="5301">
                  <c:v>88.349999999996271</c:v>
                </c:pt>
                <c:pt idx="5302">
                  <c:v>88.366666666662937</c:v>
                </c:pt>
              </c:numCache>
            </c:numRef>
          </c:xVal>
          <c:yVal>
            <c:numRef>
              <c:f>'Consolidated data'!$AA$2:$AA$17246</c:f>
              <c:numCache>
                <c:formatCode>General</c:formatCode>
                <c:ptCount val="17245"/>
                <c:pt idx="0">
                  <c:v>14.478173</c:v>
                </c:pt>
                <c:pt idx="1">
                  <c:v>13.208558999999999</c:v>
                </c:pt>
                <c:pt idx="2">
                  <c:v>11.811657</c:v>
                </c:pt>
                <c:pt idx="3">
                  <c:v>11.311097</c:v>
                </c:pt>
                <c:pt idx="4">
                  <c:v>12.381524000000001</c:v>
                </c:pt>
                <c:pt idx="5">
                  <c:v>14.837139000000001</c:v>
                </c:pt>
                <c:pt idx="6">
                  <c:v>16.164272</c:v>
                </c:pt>
                <c:pt idx="7">
                  <c:v>17.016152999999999</c:v>
                </c:pt>
                <c:pt idx="8">
                  <c:v>17.654274999999998</c:v>
                </c:pt>
                <c:pt idx="9">
                  <c:v>18.091556000000001</c:v>
                </c:pt>
                <c:pt idx="10">
                  <c:v>18.477194999999998</c:v>
                </c:pt>
                <c:pt idx="11">
                  <c:v>18.800329000000001</c:v>
                </c:pt>
                <c:pt idx="12">
                  <c:v>19.109921</c:v>
                </c:pt>
                <c:pt idx="13">
                  <c:v>19.373919999999998</c:v>
                </c:pt>
                <c:pt idx="14">
                  <c:v>19.606909000000002</c:v>
                </c:pt>
                <c:pt idx="15">
                  <c:v>19.828126000000001</c:v>
                </c:pt>
                <c:pt idx="16">
                  <c:v>20.041927999999999</c:v>
                </c:pt>
                <c:pt idx="17">
                  <c:v>20.297436000000001</c:v>
                </c:pt>
                <c:pt idx="18">
                  <c:v>20.531376999999999</c:v>
                </c:pt>
                <c:pt idx="19">
                  <c:v>20.810307000000002</c:v>
                </c:pt>
                <c:pt idx="20">
                  <c:v>21.217261000000001</c:v>
                </c:pt>
                <c:pt idx="21">
                  <c:v>21.946521000000001</c:v>
                </c:pt>
                <c:pt idx="22">
                  <c:v>21.831033000000001</c:v>
                </c:pt>
                <c:pt idx="23">
                  <c:v>21.444870000000002</c:v>
                </c:pt>
                <c:pt idx="24">
                  <c:v>19.637326000000002</c:v>
                </c:pt>
                <c:pt idx="25">
                  <c:v>18.154142</c:v>
                </c:pt>
                <c:pt idx="26">
                  <c:v>17.190405999999999</c:v>
                </c:pt>
                <c:pt idx="27">
                  <c:v>16.501359999999998</c:v>
                </c:pt>
                <c:pt idx="28">
                  <c:v>15.791791999999999</c:v>
                </c:pt>
                <c:pt idx="29">
                  <c:v>15.160947</c:v>
                </c:pt>
                <c:pt idx="30">
                  <c:v>14.238559</c:v>
                </c:pt>
                <c:pt idx="31">
                  <c:v>14.159539000000001</c:v>
                </c:pt>
                <c:pt idx="32">
                  <c:v>14.108022</c:v>
                </c:pt>
                <c:pt idx="33">
                  <c:v>12.900126999999999</c:v>
                </c:pt>
                <c:pt idx="34">
                  <c:v>12.55794</c:v>
                </c:pt>
                <c:pt idx="35">
                  <c:v>12.577498</c:v>
                </c:pt>
                <c:pt idx="36">
                  <c:v>12.102399999999999</c:v>
                </c:pt>
                <c:pt idx="37">
                  <c:v>11.670931</c:v>
                </c:pt>
                <c:pt idx="38">
                  <c:v>11.103408999999999</c:v>
                </c:pt>
                <c:pt idx="39">
                  <c:v>10.668952000000001</c:v>
                </c:pt>
                <c:pt idx="40">
                  <c:v>10.473447</c:v>
                </c:pt>
                <c:pt idx="41">
                  <c:v>10.405423000000001</c:v>
                </c:pt>
                <c:pt idx="42">
                  <c:v>10.309172999999999</c:v>
                </c:pt>
                <c:pt idx="43">
                  <c:v>10.140900999999999</c:v>
                </c:pt>
                <c:pt idx="44">
                  <c:v>9.9601830000000007</c:v>
                </c:pt>
                <c:pt idx="45">
                  <c:v>9.7823100000000007</c:v>
                </c:pt>
                <c:pt idx="46">
                  <c:v>9.6739239999999995</c:v>
                </c:pt>
                <c:pt idx="47">
                  <c:v>9.499015</c:v>
                </c:pt>
                <c:pt idx="48">
                  <c:v>9.3123470000000008</c:v>
                </c:pt>
                <c:pt idx="49">
                  <c:v>9.3016579999999998</c:v>
                </c:pt>
                <c:pt idx="50">
                  <c:v>9.1176619999999993</c:v>
                </c:pt>
                <c:pt idx="51">
                  <c:v>9.0835319999999999</c:v>
                </c:pt>
                <c:pt idx="52">
                  <c:v>8.9216859999999993</c:v>
                </c:pt>
                <c:pt idx="53">
                  <c:v>8.8748190000000005</c:v>
                </c:pt>
                <c:pt idx="54">
                  <c:v>8.7674970000000005</c:v>
                </c:pt>
                <c:pt idx="55">
                  <c:v>8.6797640000000005</c:v>
                </c:pt>
                <c:pt idx="56">
                  <c:v>8.6470400000000005</c:v>
                </c:pt>
                <c:pt idx="57">
                  <c:v>8.5847350000000002</c:v>
                </c:pt>
                <c:pt idx="58">
                  <c:v>8.5578230000000008</c:v>
                </c:pt>
                <c:pt idx="59">
                  <c:v>8.5046420000000005</c:v>
                </c:pt>
                <c:pt idx="60">
                  <c:v>8.5103910000000003</c:v>
                </c:pt>
                <c:pt idx="61">
                  <c:v>8.5306820000000005</c:v>
                </c:pt>
                <c:pt idx="62">
                  <c:v>8.5430189999999993</c:v>
                </c:pt>
                <c:pt idx="63">
                  <c:v>8.4818540000000002</c:v>
                </c:pt>
                <c:pt idx="64">
                  <c:v>8.4605320000000006</c:v>
                </c:pt>
                <c:pt idx="65">
                  <c:v>8.5252750000000006</c:v>
                </c:pt>
                <c:pt idx="66">
                  <c:v>8.3914760000000008</c:v>
                </c:pt>
                <c:pt idx="67">
                  <c:v>8.359216</c:v>
                </c:pt>
                <c:pt idx="68">
                  <c:v>8.4110720000000008</c:v>
                </c:pt>
                <c:pt idx="69">
                  <c:v>8.3603860000000001</c:v>
                </c:pt>
                <c:pt idx="70">
                  <c:v>8.2975750000000001</c:v>
                </c:pt>
                <c:pt idx="71">
                  <c:v>8.5118580000000001</c:v>
                </c:pt>
                <c:pt idx="72">
                  <c:v>8.5378539999999994</c:v>
                </c:pt>
                <c:pt idx="73">
                  <c:v>8.4428850000000004</c:v>
                </c:pt>
                <c:pt idx="74">
                  <c:v>8.2790689999999998</c:v>
                </c:pt>
                <c:pt idx="75">
                  <c:v>8.2823220000000006</c:v>
                </c:pt>
                <c:pt idx="76">
                  <c:v>8.3332289999999993</c:v>
                </c:pt>
                <c:pt idx="77">
                  <c:v>8.3266720000000003</c:v>
                </c:pt>
                <c:pt idx="78">
                  <c:v>8.2574769999999997</c:v>
                </c:pt>
                <c:pt idx="79">
                  <c:v>8.1983899999999998</c:v>
                </c:pt>
                <c:pt idx="80">
                  <c:v>8.2190320000000003</c:v>
                </c:pt>
                <c:pt idx="81">
                  <c:v>8.2421310000000005</c:v>
                </c:pt>
                <c:pt idx="82">
                  <c:v>8.1168990000000001</c:v>
                </c:pt>
                <c:pt idx="83">
                  <c:v>8.1408299999999993</c:v>
                </c:pt>
                <c:pt idx="84">
                  <c:v>8.1519549999999992</c:v>
                </c:pt>
                <c:pt idx="85">
                  <c:v>8.1864899999999992</c:v>
                </c:pt>
                <c:pt idx="86">
                  <c:v>8.2185919999999992</c:v>
                </c:pt>
                <c:pt idx="87">
                  <c:v>8.2621870000000008</c:v>
                </c:pt>
                <c:pt idx="88">
                  <c:v>8.0687320000000007</c:v>
                </c:pt>
                <c:pt idx="89">
                  <c:v>7.9909549999999996</c:v>
                </c:pt>
                <c:pt idx="90">
                  <c:v>8.2435989999999997</c:v>
                </c:pt>
                <c:pt idx="91">
                  <c:v>8.1654940000000007</c:v>
                </c:pt>
                <c:pt idx="92">
                  <c:v>8.061185</c:v>
                </c:pt>
                <c:pt idx="93">
                  <c:v>8.002955</c:v>
                </c:pt>
                <c:pt idx="94">
                  <c:v>8.0038549999999997</c:v>
                </c:pt>
                <c:pt idx="95">
                  <c:v>8.0224200000000003</c:v>
                </c:pt>
                <c:pt idx="96">
                  <c:v>7.9158189999999999</c:v>
                </c:pt>
                <c:pt idx="97">
                  <c:v>7.8055750000000002</c:v>
                </c:pt>
                <c:pt idx="98">
                  <c:v>7.7130919999999996</c:v>
                </c:pt>
                <c:pt idx="99">
                  <c:v>7.7252960000000002</c:v>
                </c:pt>
                <c:pt idx="100">
                  <c:v>7.6494439999999999</c:v>
                </c:pt>
                <c:pt idx="101">
                  <c:v>7.634023</c:v>
                </c:pt>
                <c:pt idx="102">
                  <c:v>7.5122619999999998</c:v>
                </c:pt>
                <c:pt idx="103">
                  <c:v>7.4888849999999998</c:v>
                </c:pt>
                <c:pt idx="104">
                  <c:v>7.405983</c:v>
                </c:pt>
                <c:pt idx="105">
                  <c:v>7.3259619999999996</c:v>
                </c:pt>
                <c:pt idx="106">
                  <c:v>7.3237629999999996</c:v>
                </c:pt>
                <c:pt idx="107">
                  <c:v>7.2562889999999998</c:v>
                </c:pt>
                <c:pt idx="108">
                  <c:v>7.2304839999999997</c:v>
                </c:pt>
                <c:pt idx="109">
                  <c:v>7.2342930000000001</c:v>
                </c:pt>
                <c:pt idx="110">
                  <c:v>7.1165409999999998</c:v>
                </c:pt>
                <c:pt idx="111">
                  <c:v>7.1225199999999997</c:v>
                </c:pt>
                <c:pt idx="112">
                  <c:v>7.0936719999999998</c:v>
                </c:pt>
                <c:pt idx="113">
                  <c:v>7.0065629999999999</c:v>
                </c:pt>
                <c:pt idx="114">
                  <c:v>6.9349069999999999</c:v>
                </c:pt>
                <c:pt idx="115">
                  <c:v>6.9319769999999998</c:v>
                </c:pt>
                <c:pt idx="116">
                  <c:v>6.9499839999999997</c:v>
                </c:pt>
                <c:pt idx="117">
                  <c:v>6.8974169999999999</c:v>
                </c:pt>
                <c:pt idx="118">
                  <c:v>6.8679100000000002</c:v>
                </c:pt>
                <c:pt idx="119">
                  <c:v>6.8112519999999996</c:v>
                </c:pt>
                <c:pt idx="120">
                  <c:v>6.8070779999999997</c:v>
                </c:pt>
                <c:pt idx="121">
                  <c:v>6.7150030000000003</c:v>
                </c:pt>
                <c:pt idx="122">
                  <c:v>6.6835570000000004</c:v>
                </c:pt>
                <c:pt idx="123">
                  <c:v>6.6833109999999998</c:v>
                </c:pt>
                <c:pt idx="124">
                  <c:v>6.6859190000000002</c:v>
                </c:pt>
                <c:pt idx="125">
                  <c:v>6.6649770000000004</c:v>
                </c:pt>
                <c:pt idx="126">
                  <c:v>6.5923910000000001</c:v>
                </c:pt>
                <c:pt idx="127">
                  <c:v>6.5825740000000001</c:v>
                </c:pt>
                <c:pt idx="128">
                  <c:v>6.5565680000000004</c:v>
                </c:pt>
                <c:pt idx="129">
                  <c:v>6.520912</c:v>
                </c:pt>
                <c:pt idx="130">
                  <c:v>6.4721640000000003</c:v>
                </c:pt>
                <c:pt idx="131">
                  <c:v>6.4711429999999996</c:v>
                </c:pt>
                <c:pt idx="132">
                  <c:v>6.4117259999999998</c:v>
                </c:pt>
                <c:pt idx="133">
                  <c:v>6.4209630000000004</c:v>
                </c:pt>
                <c:pt idx="134">
                  <c:v>6.3332119999999996</c:v>
                </c:pt>
                <c:pt idx="135">
                  <c:v>6.3351290000000002</c:v>
                </c:pt>
                <c:pt idx="136">
                  <c:v>6.291156</c:v>
                </c:pt>
                <c:pt idx="137">
                  <c:v>6.3647159999999996</c:v>
                </c:pt>
                <c:pt idx="138">
                  <c:v>6.3682230000000004</c:v>
                </c:pt>
                <c:pt idx="139">
                  <c:v>6.3072299999999997</c:v>
                </c:pt>
                <c:pt idx="140">
                  <c:v>6.284205</c:v>
                </c:pt>
                <c:pt idx="141">
                  <c:v>6.2762089999999997</c:v>
                </c:pt>
                <c:pt idx="142">
                  <c:v>6.2973499999999998</c:v>
                </c:pt>
                <c:pt idx="143">
                  <c:v>6.290737</c:v>
                </c:pt>
                <c:pt idx="144">
                  <c:v>6.2643630000000003</c:v>
                </c:pt>
                <c:pt idx="145">
                  <c:v>6.2252619999999999</c:v>
                </c:pt>
                <c:pt idx="146">
                  <c:v>6.1727619999999996</c:v>
                </c:pt>
                <c:pt idx="147">
                  <c:v>6.1621139999999999</c:v>
                </c:pt>
                <c:pt idx="148">
                  <c:v>6.211805</c:v>
                </c:pt>
                <c:pt idx="149">
                  <c:v>6.2298220000000004</c:v>
                </c:pt>
                <c:pt idx="150">
                  <c:v>6.1322489999999998</c:v>
                </c:pt>
                <c:pt idx="151">
                  <c:v>6.1422759999999998</c:v>
                </c:pt>
                <c:pt idx="152">
                  <c:v>6.1952889999999998</c:v>
                </c:pt>
                <c:pt idx="153">
                  <c:v>6.1084860000000001</c:v>
                </c:pt>
                <c:pt idx="154">
                  <c:v>6.0206850000000003</c:v>
                </c:pt>
                <c:pt idx="155">
                  <c:v>6.0441729999999998</c:v>
                </c:pt>
                <c:pt idx="156">
                  <c:v>6.0384789999999997</c:v>
                </c:pt>
                <c:pt idx="157">
                  <c:v>5.9595539999999998</c:v>
                </c:pt>
                <c:pt idx="158">
                  <c:v>5.9187570000000003</c:v>
                </c:pt>
                <c:pt idx="159">
                  <c:v>5.9397640000000003</c:v>
                </c:pt>
                <c:pt idx="160">
                  <c:v>5.9182519999999998</c:v>
                </c:pt>
                <c:pt idx="161">
                  <c:v>5.8993760000000002</c:v>
                </c:pt>
                <c:pt idx="162">
                  <c:v>5.8832389999999997</c:v>
                </c:pt>
                <c:pt idx="163">
                  <c:v>5.8337669999999999</c:v>
                </c:pt>
                <c:pt idx="164">
                  <c:v>5.8624039999999997</c:v>
                </c:pt>
                <c:pt idx="165">
                  <c:v>5.8618319999999997</c:v>
                </c:pt>
                <c:pt idx="166">
                  <c:v>5.8242149999999997</c:v>
                </c:pt>
                <c:pt idx="167">
                  <c:v>5.8021770000000004</c:v>
                </c:pt>
                <c:pt idx="168">
                  <c:v>5.8030359999999996</c:v>
                </c:pt>
                <c:pt idx="169">
                  <c:v>5.8065910000000001</c:v>
                </c:pt>
                <c:pt idx="170">
                  <c:v>5.7124300000000003</c:v>
                </c:pt>
                <c:pt idx="171">
                  <c:v>5.7097720000000001</c:v>
                </c:pt>
                <c:pt idx="172">
                  <c:v>5.6943000000000001</c:v>
                </c:pt>
                <c:pt idx="173">
                  <c:v>5.6974980000000004</c:v>
                </c:pt>
                <c:pt idx="174">
                  <c:v>5.6327179999999997</c:v>
                </c:pt>
                <c:pt idx="175">
                  <c:v>5.6364089999999996</c:v>
                </c:pt>
                <c:pt idx="176">
                  <c:v>5.64846</c:v>
                </c:pt>
                <c:pt idx="177">
                  <c:v>5.6339699999999997</c:v>
                </c:pt>
                <c:pt idx="178">
                  <c:v>5.631761</c:v>
                </c:pt>
                <c:pt idx="179">
                  <c:v>5.5685520000000004</c:v>
                </c:pt>
                <c:pt idx="180">
                  <c:v>5.5472190000000001</c:v>
                </c:pt>
                <c:pt idx="181">
                  <c:v>5.4515729999999998</c:v>
                </c:pt>
                <c:pt idx="182">
                  <c:v>5.5207689999999996</c:v>
                </c:pt>
                <c:pt idx="183">
                  <c:v>5.5236140000000002</c:v>
                </c:pt>
                <c:pt idx="184">
                  <c:v>5.481528</c:v>
                </c:pt>
                <c:pt idx="185">
                  <c:v>5.5728239999999998</c:v>
                </c:pt>
                <c:pt idx="186">
                  <c:v>5.4794660000000004</c:v>
                </c:pt>
                <c:pt idx="187">
                  <c:v>5.4387179999999997</c:v>
                </c:pt>
                <c:pt idx="188">
                  <c:v>5.2985059999999997</c:v>
                </c:pt>
                <c:pt idx="189">
                  <c:v>5.1905460000000003</c:v>
                </c:pt>
                <c:pt idx="190">
                  <c:v>5.0655659999999996</c:v>
                </c:pt>
                <c:pt idx="191">
                  <c:v>4.9126240000000001</c:v>
                </c:pt>
                <c:pt idx="192">
                  <c:v>4.8003929999999997</c:v>
                </c:pt>
                <c:pt idx="193">
                  <c:v>4.6303349999999996</c:v>
                </c:pt>
                <c:pt idx="194">
                  <c:v>4.5914700000000002</c:v>
                </c:pt>
                <c:pt idx="195">
                  <c:v>4.4761850000000001</c:v>
                </c:pt>
                <c:pt idx="196">
                  <c:v>4.3292609999999998</c:v>
                </c:pt>
                <c:pt idx="197">
                  <c:v>4.358568</c:v>
                </c:pt>
                <c:pt idx="198">
                  <c:v>4.2648840000000003</c:v>
                </c:pt>
                <c:pt idx="199">
                  <c:v>4.1425169999999998</c:v>
                </c:pt>
                <c:pt idx="200">
                  <c:v>4.0766159999999996</c:v>
                </c:pt>
                <c:pt idx="201">
                  <c:v>4.0798310000000004</c:v>
                </c:pt>
                <c:pt idx="202">
                  <c:v>4.0866639999999999</c:v>
                </c:pt>
                <c:pt idx="203">
                  <c:v>4.0628409999999997</c:v>
                </c:pt>
                <c:pt idx="204">
                  <c:v>4.0394360000000002</c:v>
                </c:pt>
                <c:pt idx="205">
                  <c:v>4.0495919999999996</c:v>
                </c:pt>
                <c:pt idx="206">
                  <c:v>4.0892210000000002</c:v>
                </c:pt>
                <c:pt idx="207">
                  <c:v>4.1300140000000001</c:v>
                </c:pt>
                <c:pt idx="208">
                  <c:v>4.0882959999999997</c:v>
                </c:pt>
                <c:pt idx="209">
                  <c:v>4.1708210000000001</c:v>
                </c:pt>
                <c:pt idx="210">
                  <c:v>4.1659930000000003</c:v>
                </c:pt>
                <c:pt idx="211">
                  <c:v>4.3450600000000001</c:v>
                </c:pt>
                <c:pt idx="212">
                  <c:v>4.3438220000000003</c:v>
                </c:pt>
                <c:pt idx="213">
                  <c:v>4.3841450000000002</c:v>
                </c:pt>
                <c:pt idx="214">
                  <c:v>4.424315</c:v>
                </c:pt>
                <c:pt idx="215">
                  <c:v>4.5404520000000002</c:v>
                </c:pt>
                <c:pt idx="216">
                  <c:v>4.5944710000000004</c:v>
                </c:pt>
                <c:pt idx="217">
                  <c:v>4.6077240000000002</c:v>
                </c:pt>
                <c:pt idx="218">
                  <c:v>4.6437080000000002</c:v>
                </c:pt>
                <c:pt idx="219">
                  <c:v>4.71774</c:v>
                </c:pt>
                <c:pt idx="220">
                  <c:v>4.6658650000000002</c:v>
                </c:pt>
                <c:pt idx="221">
                  <c:v>4.7165400000000002</c:v>
                </c:pt>
                <c:pt idx="222">
                  <c:v>4.7921889999999996</c:v>
                </c:pt>
                <c:pt idx="223">
                  <c:v>4.8323400000000003</c:v>
                </c:pt>
                <c:pt idx="224">
                  <c:v>4.8608729999999998</c:v>
                </c:pt>
                <c:pt idx="225">
                  <c:v>4.911378</c:v>
                </c:pt>
                <c:pt idx="226">
                  <c:v>4.8957259999999998</c:v>
                </c:pt>
                <c:pt idx="227">
                  <c:v>4.974539</c:v>
                </c:pt>
                <c:pt idx="228">
                  <c:v>5.0662019999999997</c:v>
                </c:pt>
                <c:pt idx="229">
                  <c:v>5.0694309999999998</c:v>
                </c:pt>
                <c:pt idx="230">
                  <c:v>5.0411029999999997</c:v>
                </c:pt>
                <c:pt idx="231">
                  <c:v>5.0980340000000002</c:v>
                </c:pt>
                <c:pt idx="232">
                  <c:v>5.1551980000000004</c:v>
                </c:pt>
                <c:pt idx="233">
                  <c:v>5.1366620000000003</c:v>
                </c:pt>
                <c:pt idx="234">
                  <c:v>5.1667610000000002</c:v>
                </c:pt>
                <c:pt idx="235">
                  <c:v>5.1548930000000004</c:v>
                </c:pt>
                <c:pt idx="236">
                  <c:v>5.0714269999999999</c:v>
                </c:pt>
                <c:pt idx="237">
                  <c:v>5.1008889999999996</c:v>
                </c:pt>
                <c:pt idx="238">
                  <c:v>5.1350629999999997</c:v>
                </c:pt>
                <c:pt idx="239">
                  <c:v>5.1498869999999997</c:v>
                </c:pt>
                <c:pt idx="240">
                  <c:v>5.0937390000000002</c:v>
                </c:pt>
                <c:pt idx="241">
                  <c:v>4.9899500000000003</c:v>
                </c:pt>
                <c:pt idx="242">
                  <c:v>4.9935409999999996</c:v>
                </c:pt>
                <c:pt idx="243">
                  <c:v>5.0414669999999999</c:v>
                </c:pt>
                <c:pt idx="244">
                  <c:v>5.5968900000000001</c:v>
                </c:pt>
                <c:pt idx="245">
                  <c:v>8.4058119999999992</c:v>
                </c:pt>
                <c:pt idx="246">
                  <c:v>10.400510000000001</c:v>
                </c:pt>
                <c:pt idx="247">
                  <c:v>11.448245999999999</c:v>
                </c:pt>
                <c:pt idx="248">
                  <c:v>12.253629999999999</c:v>
                </c:pt>
                <c:pt idx="249">
                  <c:v>12.921851</c:v>
                </c:pt>
                <c:pt idx="250">
                  <c:v>13.460029</c:v>
                </c:pt>
                <c:pt idx="251">
                  <c:v>13.920980999999999</c:v>
                </c:pt>
                <c:pt idx="252">
                  <c:v>14.331416000000001</c:v>
                </c:pt>
                <c:pt idx="253">
                  <c:v>14.699868</c:v>
                </c:pt>
                <c:pt idx="254">
                  <c:v>15.000747</c:v>
                </c:pt>
                <c:pt idx="255">
                  <c:v>15.264707</c:v>
                </c:pt>
                <c:pt idx="256">
                  <c:v>15.512361</c:v>
                </c:pt>
                <c:pt idx="257">
                  <c:v>15.753512000000001</c:v>
                </c:pt>
                <c:pt idx="258">
                  <c:v>15.942399</c:v>
                </c:pt>
                <c:pt idx="259">
                  <c:v>16.122820000000001</c:v>
                </c:pt>
                <c:pt idx="260">
                  <c:v>16.277943</c:v>
                </c:pt>
                <c:pt idx="261">
                  <c:v>16.425781000000001</c:v>
                </c:pt>
                <c:pt idx="262">
                  <c:v>16.088598000000001</c:v>
                </c:pt>
                <c:pt idx="263">
                  <c:v>15.767522</c:v>
                </c:pt>
                <c:pt idx="264">
                  <c:v>14.98821</c:v>
                </c:pt>
                <c:pt idx="265">
                  <c:v>13.974593</c:v>
                </c:pt>
                <c:pt idx="266">
                  <c:v>13.058363</c:v>
                </c:pt>
                <c:pt idx="267">
                  <c:v>12.251409000000001</c:v>
                </c:pt>
                <c:pt idx="268">
                  <c:v>11.608127</c:v>
                </c:pt>
                <c:pt idx="269">
                  <c:v>11.008825</c:v>
                </c:pt>
                <c:pt idx="270">
                  <c:v>10.418480000000001</c:v>
                </c:pt>
                <c:pt idx="271">
                  <c:v>10.214990999999999</c:v>
                </c:pt>
                <c:pt idx="272">
                  <c:v>9.7915740000000007</c:v>
                </c:pt>
                <c:pt idx="273">
                  <c:v>9.1379710000000003</c:v>
                </c:pt>
                <c:pt idx="274">
                  <c:v>8.7961430000000007</c:v>
                </c:pt>
                <c:pt idx="275">
                  <c:v>8.0697679999999998</c:v>
                </c:pt>
                <c:pt idx="276">
                  <c:v>7.3152480000000004</c:v>
                </c:pt>
                <c:pt idx="277">
                  <c:v>6.5661389999999997</c:v>
                </c:pt>
                <c:pt idx="278">
                  <c:v>6.162255</c:v>
                </c:pt>
                <c:pt idx="279">
                  <c:v>5.9107919999999998</c:v>
                </c:pt>
                <c:pt idx="280">
                  <c:v>5.6873069999999997</c:v>
                </c:pt>
                <c:pt idx="281">
                  <c:v>5.483657</c:v>
                </c:pt>
                <c:pt idx="282">
                  <c:v>5.2593930000000002</c:v>
                </c:pt>
                <c:pt idx="283">
                  <c:v>5.0613830000000002</c:v>
                </c:pt>
                <c:pt idx="284">
                  <c:v>4.8307120000000001</c:v>
                </c:pt>
                <c:pt idx="285">
                  <c:v>4.597099</c:v>
                </c:pt>
                <c:pt idx="286">
                  <c:v>4.3971679999999997</c:v>
                </c:pt>
                <c:pt idx="287">
                  <c:v>4.2283030000000004</c:v>
                </c:pt>
                <c:pt idx="288">
                  <c:v>4.1425479999999997</c:v>
                </c:pt>
                <c:pt idx="289">
                  <c:v>3.9914329999999998</c:v>
                </c:pt>
                <c:pt idx="290">
                  <c:v>3.9676979999999999</c:v>
                </c:pt>
                <c:pt idx="291">
                  <c:v>3.949589</c:v>
                </c:pt>
                <c:pt idx="292">
                  <c:v>3.9339789999999999</c:v>
                </c:pt>
                <c:pt idx="293">
                  <c:v>3.9216310000000001</c:v>
                </c:pt>
                <c:pt idx="294">
                  <c:v>3.9498850000000001</c:v>
                </c:pt>
                <c:pt idx="295">
                  <c:v>4.0577819999999996</c:v>
                </c:pt>
                <c:pt idx="296">
                  <c:v>4.0452950000000003</c:v>
                </c:pt>
                <c:pt idx="297">
                  <c:v>4.1736409999999999</c:v>
                </c:pt>
                <c:pt idx="298">
                  <c:v>4.2165239999999997</c:v>
                </c:pt>
                <c:pt idx="299">
                  <c:v>4.2326009999999998</c:v>
                </c:pt>
                <c:pt idx="300">
                  <c:v>4.2251060000000003</c:v>
                </c:pt>
                <c:pt idx="301">
                  <c:v>4.0879799999999999</c:v>
                </c:pt>
                <c:pt idx="302">
                  <c:v>4.192717</c:v>
                </c:pt>
                <c:pt idx="303">
                  <c:v>4.3637589999999999</c:v>
                </c:pt>
                <c:pt idx="304">
                  <c:v>4.4935179999999999</c:v>
                </c:pt>
                <c:pt idx="305">
                  <c:v>4.4858820000000001</c:v>
                </c:pt>
                <c:pt idx="306">
                  <c:v>4.5100100000000003</c:v>
                </c:pt>
                <c:pt idx="307">
                  <c:v>4.5363610000000003</c:v>
                </c:pt>
                <c:pt idx="308">
                  <c:v>4.5203749999999996</c:v>
                </c:pt>
                <c:pt idx="309">
                  <c:v>4.4998149999999999</c:v>
                </c:pt>
                <c:pt idx="310">
                  <c:v>4.5277200000000004</c:v>
                </c:pt>
                <c:pt idx="311">
                  <c:v>4.4544050000000004</c:v>
                </c:pt>
                <c:pt idx="312">
                  <c:v>4.4205589999999999</c:v>
                </c:pt>
                <c:pt idx="313">
                  <c:v>4.4190009999999997</c:v>
                </c:pt>
                <c:pt idx="314">
                  <c:v>4.3805459999999998</c:v>
                </c:pt>
                <c:pt idx="315">
                  <c:v>4.3569889999999996</c:v>
                </c:pt>
                <c:pt idx="316">
                  <c:v>4.3297530000000002</c:v>
                </c:pt>
                <c:pt idx="317">
                  <c:v>4.336398</c:v>
                </c:pt>
                <c:pt idx="318">
                  <c:v>4.3024040000000001</c:v>
                </c:pt>
                <c:pt idx="319">
                  <c:v>4.3285080000000002</c:v>
                </c:pt>
                <c:pt idx="320">
                  <c:v>4.3188009999999997</c:v>
                </c:pt>
                <c:pt idx="321">
                  <c:v>4.3382529999999999</c:v>
                </c:pt>
                <c:pt idx="322">
                  <c:v>4.3826460000000003</c:v>
                </c:pt>
                <c:pt idx="323">
                  <c:v>4.3636879999999998</c:v>
                </c:pt>
                <c:pt idx="324">
                  <c:v>4.3546519999999997</c:v>
                </c:pt>
                <c:pt idx="325">
                  <c:v>4.4083069999999998</c:v>
                </c:pt>
                <c:pt idx="326">
                  <c:v>4.4757470000000001</c:v>
                </c:pt>
                <c:pt idx="327">
                  <c:v>4.5288630000000003</c:v>
                </c:pt>
                <c:pt idx="328">
                  <c:v>4.5076989999999997</c:v>
                </c:pt>
                <c:pt idx="329">
                  <c:v>4.465541</c:v>
                </c:pt>
                <c:pt idx="330">
                  <c:v>4.4659620000000002</c:v>
                </c:pt>
                <c:pt idx="331">
                  <c:v>4.5242769999999997</c:v>
                </c:pt>
                <c:pt idx="332">
                  <c:v>4.5741889999999996</c:v>
                </c:pt>
                <c:pt idx="333">
                  <c:v>4.5761620000000001</c:v>
                </c:pt>
                <c:pt idx="334">
                  <c:v>4.5725040000000003</c:v>
                </c:pt>
                <c:pt idx="335">
                  <c:v>4.5443309999999997</c:v>
                </c:pt>
                <c:pt idx="336">
                  <c:v>4.5603740000000004</c:v>
                </c:pt>
                <c:pt idx="337">
                  <c:v>4.5638550000000002</c:v>
                </c:pt>
                <c:pt idx="338">
                  <c:v>4.602481</c:v>
                </c:pt>
                <c:pt idx="339">
                  <c:v>4.6039139999999996</c:v>
                </c:pt>
                <c:pt idx="340">
                  <c:v>4.6038069999999998</c:v>
                </c:pt>
                <c:pt idx="341">
                  <c:v>4.5316099999999997</c:v>
                </c:pt>
                <c:pt idx="342">
                  <c:v>4.5061499999999999</c:v>
                </c:pt>
                <c:pt idx="343">
                  <c:v>4.477805</c:v>
                </c:pt>
                <c:pt idx="344">
                  <c:v>4.4961039999999999</c:v>
                </c:pt>
                <c:pt idx="345">
                  <c:v>4.455133</c:v>
                </c:pt>
                <c:pt idx="346">
                  <c:v>4.4250360000000004</c:v>
                </c:pt>
                <c:pt idx="347">
                  <c:v>4.3909609999999999</c:v>
                </c:pt>
                <c:pt idx="348">
                  <c:v>4.3695269999999997</c:v>
                </c:pt>
                <c:pt idx="349">
                  <c:v>4.2924040000000003</c:v>
                </c:pt>
                <c:pt idx="350">
                  <c:v>4.2094940000000003</c:v>
                </c:pt>
                <c:pt idx="351">
                  <c:v>4.1815769999999999</c:v>
                </c:pt>
                <c:pt idx="352">
                  <c:v>4.1250540000000004</c:v>
                </c:pt>
                <c:pt idx="353">
                  <c:v>4.0654440000000003</c:v>
                </c:pt>
                <c:pt idx="354">
                  <c:v>4.0352579999999998</c:v>
                </c:pt>
                <c:pt idx="355">
                  <c:v>4.0348329999999999</c:v>
                </c:pt>
                <c:pt idx="356">
                  <c:v>3.9941149999999999</c:v>
                </c:pt>
                <c:pt idx="357">
                  <c:v>3.9268869999999998</c:v>
                </c:pt>
                <c:pt idx="358">
                  <c:v>3.8422019999999999</c:v>
                </c:pt>
                <c:pt idx="359">
                  <c:v>3.8303449999999999</c:v>
                </c:pt>
                <c:pt idx="360">
                  <c:v>3.7774559999999999</c:v>
                </c:pt>
                <c:pt idx="361">
                  <c:v>3.7582939999999998</c:v>
                </c:pt>
                <c:pt idx="362">
                  <c:v>3.6986620000000001</c:v>
                </c:pt>
                <c:pt idx="363">
                  <c:v>3.6771910000000001</c:v>
                </c:pt>
                <c:pt idx="364">
                  <c:v>3.6212759999999999</c:v>
                </c:pt>
                <c:pt idx="365">
                  <c:v>3.6479729999999999</c:v>
                </c:pt>
                <c:pt idx="366">
                  <c:v>3.6489530000000001</c:v>
                </c:pt>
                <c:pt idx="367">
                  <c:v>3.5903990000000001</c:v>
                </c:pt>
                <c:pt idx="368">
                  <c:v>3.6072320000000002</c:v>
                </c:pt>
                <c:pt idx="369">
                  <c:v>3.6027930000000001</c:v>
                </c:pt>
                <c:pt idx="370">
                  <c:v>3.559593</c:v>
                </c:pt>
                <c:pt idx="371">
                  <c:v>3.5923419999999999</c:v>
                </c:pt>
                <c:pt idx="372">
                  <c:v>3.518043</c:v>
                </c:pt>
                <c:pt idx="373">
                  <c:v>3.536915</c:v>
                </c:pt>
                <c:pt idx="374">
                  <c:v>3.597899</c:v>
                </c:pt>
                <c:pt idx="375">
                  <c:v>3.6326209999999999</c:v>
                </c:pt>
                <c:pt idx="376">
                  <c:v>3.5934200000000001</c:v>
                </c:pt>
                <c:pt idx="377">
                  <c:v>3.5860910000000001</c:v>
                </c:pt>
                <c:pt idx="378">
                  <c:v>3.5724140000000002</c:v>
                </c:pt>
                <c:pt idx="379">
                  <c:v>3.639605</c:v>
                </c:pt>
                <c:pt idx="380">
                  <c:v>3.6073979999999999</c:v>
                </c:pt>
                <c:pt idx="381">
                  <c:v>3.5660400000000001</c:v>
                </c:pt>
                <c:pt idx="382">
                  <c:v>3.6128450000000001</c:v>
                </c:pt>
                <c:pt idx="383">
                  <c:v>3.5480109999999998</c:v>
                </c:pt>
                <c:pt idx="384">
                  <c:v>3.3476469999999998</c:v>
                </c:pt>
                <c:pt idx="385">
                  <c:v>3.1702560000000002</c:v>
                </c:pt>
                <c:pt idx="386">
                  <c:v>3.063078</c:v>
                </c:pt>
                <c:pt idx="387">
                  <c:v>2.9772379999999998</c:v>
                </c:pt>
                <c:pt idx="388">
                  <c:v>2.8867340000000001</c:v>
                </c:pt>
                <c:pt idx="389">
                  <c:v>2.8130980000000001</c:v>
                </c:pt>
                <c:pt idx="390">
                  <c:v>2.7858540000000001</c:v>
                </c:pt>
                <c:pt idx="391">
                  <c:v>2.7166579999999998</c:v>
                </c:pt>
                <c:pt idx="392">
                  <c:v>2.671214</c:v>
                </c:pt>
                <c:pt idx="393">
                  <c:v>2.6414740000000001</c:v>
                </c:pt>
                <c:pt idx="394">
                  <c:v>2.6738580000000001</c:v>
                </c:pt>
                <c:pt idx="395">
                  <c:v>2.658042</c:v>
                </c:pt>
                <c:pt idx="396">
                  <c:v>2.6568390000000002</c:v>
                </c:pt>
                <c:pt idx="397">
                  <c:v>2.5857239999999999</c:v>
                </c:pt>
                <c:pt idx="398">
                  <c:v>2.532365</c:v>
                </c:pt>
                <c:pt idx="399">
                  <c:v>2.554996</c:v>
                </c:pt>
                <c:pt idx="400">
                  <c:v>2.5896759999999999</c:v>
                </c:pt>
                <c:pt idx="401">
                  <c:v>2.5830039999999999</c:v>
                </c:pt>
                <c:pt idx="402">
                  <c:v>2.6882380000000001</c:v>
                </c:pt>
                <c:pt idx="403">
                  <c:v>2.739201</c:v>
                </c:pt>
                <c:pt idx="404">
                  <c:v>2.8182019999999999</c:v>
                </c:pt>
                <c:pt idx="405">
                  <c:v>3.0059719999999999</c:v>
                </c:pt>
                <c:pt idx="406">
                  <c:v>3.0961069999999999</c:v>
                </c:pt>
                <c:pt idx="407">
                  <c:v>3.1446260000000001</c:v>
                </c:pt>
                <c:pt idx="408">
                  <c:v>3.1544349999999999</c:v>
                </c:pt>
                <c:pt idx="409">
                  <c:v>3.1795249999999999</c:v>
                </c:pt>
                <c:pt idx="410">
                  <c:v>3.1820940000000002</c:v>
                </c:pt>
                <c:pt idx="411">
                  <c:v>3.120584</c:v>
                </c:pt>
                <c:pt idx="412">
                  <c:v>3.021998</c:v>
                </c:pt>
                <c:pt idx="413">
                  <c:v>2.967406</c:v>
                </c:pt>
                <c:pt idx="414">
                  <c:v>2.9774069999999999</c:v>
                </c:pt>
                <c:pt idx="415">
                  <c:v>3.0308929999999998</c:v>
                </c:pt>
                <c:pt idx="416">
                  <c:v>2.996642</c:v>
                </c:pt>
                <c:pt idx="417">
                  <c:v>3.0247199999999999</c:v>
                </c:pt>
                <c:pt idx="418">
                  <c:v>3.0476390000000002</c:v>
                </c:pt>
                <c:pt idx="419">
                  <c:v>3.0217540000000001</c:v>
                </c:pt>
                <c:pt idx="420">
                  <c:v>3.130309</c:v>
                </c:pt>
                <c:pt idx="421">
                  <c:v>3.0753119999999998</c:v>
                </c:pt>
                <c:pt idx="422">
                  <c:v>3.12751</c:v>
                </c:pt>
                <c:pt idx="423">
                  <c:v>3.1067269999999998</c:v>
                </c:pt>
                <c:pt idx="424">
                  <c:v>3.1328719999999999</c:v>
                </c:pt>
                <c:pt idx="425">
                  <c:v>3.218588</c:v>
                </c:pt>
                <c:pt idx="426">
                  <c:v>3.2252540000000001</c:v>
                </c:pt>
                <c:pt idx="427">
                  <c:v>3.2338460000000002</c:v>
                </c:pt>
                <c:pt idx="428">
                  <c:v>3.2406060000000001</c:v>
                </c:pt>
                <c:pt idx="429">
                  <c:v>3.1774089999999999</c:v>
                </c:pt>
                <c:pt idx="430">
                  <c:v>3.1932719999999999</c:v>
                </c:pt>
                <c:pt idx="431">
                  <c:v>3.2054529999999999</c:v>
                </c:pt>
                <c:pt idx="432">
                  <c:v>3.255541</c:v>
                </c:pt>
                <c:pt idx="433">
                  <c:v>3.2910170000000001</c:v>
                </c:pt>
                <c:pt idx="434">
                  <c:v>3.2495340000000001</c:v>
                </c:pt>
                <c:pt idx="435">
                  <c:v>3.3302179999999999</c:v>
                </c:pt>
                <c:pt idx="436">
                  <c:v>3.4529049999999999</c:v>
                </c:pt>
                <c:pt idx="437">
                  <c:v>3.366463</c:v>
                </c:pt>
                <c:pt idx="438">
                  <c:v>3.4397519999999999</c:v>
                </c:pt>
                <c:pt idx="439">
                  <c:v>3.36321</c:v>
                </c:pt>
                <c:pt idx="440">
                  <c:v>3.3854980000000001</c:v>
                </c:pt>
                <c:pt idx="441">
                  <c:v>3.268392</c:v>
                </c:pt>
                <c:pt idx="442">
                  <c:v>3.2598720000000001</c:v>
                </c:pt>
                <c:pt idx="443">
                  <c:v>3.2557429999999998</c:v>
                </c:pt>
                <c:pt idx="444">
                  <c:v>3.2609020000000002</c:v>
                </c:pt>
                <c:pt idx="445">
                  <c:v>3.231503</c:v>
                </c:pt>
                <c:pt idx="446">
                  <c:v>3.2068500000000002</c:v>
                </c:pt>
                <c:pt idx="447">
                  <c:v>3.2132770000000002</c:v>
                </c:pt>
                <c:pt idx="448">
                  <c:v>3.1733410000000002</c:v>
                </c:pt>
                <c:pt idx="449">
                  <c:v>3.2088860000000001</c:v>
                </c:pt>
                <c:pt idx="450">
                  <c:v>3.2050890000000001</c:v>
                </c:pt>
                <c:pt idx="451">
                  <c:v>3.2160169999999999</c:v>
                </c:pt>
                <c:pt idx="452">
                  <c:v>3.211703</c:v>
                </c:pt>
                <c:pt idx="453">
                  <c:v>3.142779</c:v>
                </c:pt>
                <c:pt idx="454">
                  <c:v>3.1397870000000001</c:v>
                </c:pt>
                <c:pt idx="455">
                  <c:v>3.1435309999999999</c:v>
                </c:pt>
                <c:pt idx="456">
                  <c:v>3.12954</c:v>
                </c:pt>
                <c:pt idx="457">
                  <c:v>3.096133</c:v>
                </c:pt>
                <c:pt idx="458">
                  <c:v>3.0413800000000002</c:v>
                </c:pt>
                <c:pt idx="459">
                  <c:v>3.0714429999999999</c:v>
                </c:pt>
                <c:pt idx="460">
                  <c:v>3.0721940000000001</c:v>
                </c:pt>
                <c:pt idx="461">
                  <c:v>3.051145</c:v>
                </c:pt>
                <c:pt idx="462">
                  <c:v>3.026583</c:v>
                </c:pt>
                <c:pt idx="463">
                  <c:v>2.9483450000000002</c:v>
                </c:pt>
                <c:pt idx="464">
                  <c:v>2.9327610000000002</c:v>
                </c:pt>
                <c:pt idx="465">
                  <c:v>2.9404680000000001</c:v>
                </c:pt>
                <c:pt idx="466">
                  <c:v>2.9101729999999999</c:v>
                </c:pt>
                <c:pt idx="467">
                  <c:v>2.8886050000000001</c:v>
                </c:pt>
                <c:pt idx="468">
                  <c:v>2.8568980000000002</c:v>
                </c:pt>
                <c:pt idx="469">
                  <c:v>2.8678189999999999</c:v>
                </c:pt>
                <c:pt idx="470">
                  <c:v>2.8323480000000001</c:v>
                </c:pt>
                <c:pt idx="471">
                  <c:v>2.8736700000000002</c:v>
                </c:pt>
                <c:pt idx="472">
                  <c:v>2.7829969999999999</c:v>
                </c:pt>
                <c:pt idx="473">
                  <c:v>2.7758219999999998</c:v>
                </c:pt>
                <c:pt idx="474">
                  <c:v>2.767833</c:v>
                </c:pt>
                <c:pt idx="475">
                  <c:v>2.774359</c:v>
                </c:pt>
                <c:pt idx="476">
                  <c:v>2.7983479999999998</c:v>
                </c:pt>
                <c:pt idx="477">
                  <c:v>2.789107</c:v>
                </c:pt>
                <c:pt idx="478">
                  <c:v>2.7950979999999999</c:v>
                </c:pt>
                <c:pt idx="479">
                  <c:v>2.8330340000000001</c:v>
                </c:pt>
                <c:pt idx="480">
                  <c:v>2.795169</c:v>
                </c:pt>
                <c:pt idx="481">
                  <c:v>2.8571749999999998</c:v>
                </c:pt>
                <c:pt idx="482">
                  <c:v>2.882584</c:v>
                </c:pt>
                <c:pt idx="483">
                  <c:v>2.8408540000000002</c:v>
                </c:pt>
                <c:pt idx="484">
                  <c:v>3.3819910000000002</c:v>
                </c:pt>
                <c:pt idx="485">
                  <c:v>4.9050399999999996</c:v>
                </c:pt>
                <c:pt idx="486">
                  <c:v>6.2519879999999999</c:v>
                </c:pt>
                <c:pt idx="487">
                  <c:v>7.2689950000000003</c:v>
                </c:pt>
                <c:pt idx="488">
                  <c:v>8.2768149999999991</c:v>
                </c:pt>
                <c:pt idx="489">
                  <c:v>9.4879770000000008</c:v>
                </c:pt>
                <c:pt idx="490">
                  <c:v>10.715908000000001</c:v>
                </c:pt>
                <c:pt idx="491">
                  <c:v>11.550349000000001</c:v>
                </c:pt>
                <c:pt idx="492">
                  <c:v>12.209391</c:v>
                </c:pt>
                <c:pt idx="493">
                  <c:v>12.722274000000001</c:v>
                </c:pt>
                <c:pt idx="494">
                  <c:v>13.174341999999999</c:v>
                </c:pt>
                <c:pt idx="495">
                  <c:v>13.534649</c:v>
                </c:pt>
                <c:pt idx="496">
                  <c:v>13.847253</c:v>
                </c:pt>
                <c:pt idx="497">
                  <c:v>14.142367</c:v>
                </c:pt>
                <c:pt idx="498">
                  <c:v>14.397494999999999</c:v>
                </c:pt>
                <c:pt idx="499">
                  <c:v>14.635002999999999</c:v>
                </c:pt>
                <c:pt idx="500">
                  <c:v>14.829185000000001</c:v>
                </c:pt>
                <c:pt idx="501">
                  <c:v>15.015720999999999</c:v>
                </c:pt>
                <c:pt idx="502">
                  <c:v>14.647631000000001</c:v>
                </c:pt>
                <c:pt idx="503">
                  <c:v>14.526975999999999</c:v>
                </c:pt>
                <c:pt idx="504">
                  <c:v>13.952768000000001</c:v>
                </c:pt>
                <c:pt idx="505">
                  <c:v>12.993022</c:v>
                </c:pt>
                <c:pt idx="506">
                  <c:v>12.212289</c:v>
                </c:pt>
                <c:pt idx="507">
                  <c:v>11.525790000000001</c:v>
                </c:pt>
                <c:pt idx="508">
                  <c:v>10.927391</c:v>
                </c:pt>
                <c:pt idx="509">
                  <c:v>10.317303000000001</c:v>
                </c:pt>
                <c:pt idx="510">
                  <c:v>9.7427060000000001</c:v>
                </c:pt>
                <c:pt idx="511">
                  <c:v>9.3837810000000008</c:v>
                </c:pt>
                <c:pt idx="512">
                  <c:v>9.0249609999999993</c:v>
                </c:pt>
                <c:pt idx="513">
                  <c:v>8.4340240000000009</c:v>
                </c:pt>
                <c:pt idx="514">
                  <c:v>8.1227789999999995</c:v>
                </c:pt>
                <c:pt idx="515">
                  <c:v>7.6983040000000003</c:v>
                </c:pt>
                <c:pt idx="516">
                  <c:v>6.9125839999999998</c:v>
                </c:pt>
                <c:pt idx="517">
                  <c:v>6.2051499999999997</c:v>
                </c:pt>
                <c:pt idx="518">
                  <c:v>5.5733639999999998</c:v>
                </c:pt>
                <c:pt idx="519">
                  <c:v>5.2118349999999998</c:v>
                </c:pt>
                <c:pt idx="520">
                  <c:v>5.0764230000000001</c:v>
                </c:pt>
                <c:pt idx="521">
                  <c:v>4.9165179999999999</c:v>
                </c:pt>
                <c:pt idx="522">
                  <c:v>4.7630689999999998</c:v>
                </c:pt>
                <c:pt idx="523">
                  <c:v>4.5958600000000001</c:v>
                </c:pt>
                <c:pt idx="524">
                  <c:v>4.4335630000000004</c:v>
                </c:pt>
                <c:pt idx="525">
                  <c:v>4.2328239999999999</c:v>
                </c:pt>
                <c:pt idx="526">
                  <c:v>4.1883569999999999</c:v>
                </c:pt>
                <c:pt idx="527">
                  <c:v>4.0572590000000002</c:v>
                </c:pt>
                <c:pt idx="528">
                  <c:v>3.9490080000000001</c:v>
                </c:pt>
                <c:pt idx="529">
                  <c:v>3.8773949999999999</c:v>
                </c:pt>
                <c:pt idx="530">
                  <c:v>3.8260900000000002</c:v>
                </c:pt>
                <c:pt idx="531">
                  <c:v>3.7978489999999998</c:v>
                </c:pt>
                <c:pt idx="532">
                  <c:v>3.7448359999999998</c:v>
                </c:pt>
                <c:pt idx="533">
                  <c:v>3.722013</c:v>
                </c:pt>
                <c:pt idx="534">
                  <c:v>3.637648</c:v>
                </c:pt>
                <c:pt idx="535">
                  <c:v>3.5418319999999999</c:v>
                </c:pt>
                <c:pt idx="536">
                  <c:v>3.5559219999999998</c:v>
                </c:pt>
                <c:pt idx="537">
                  <c:v>3.5336159999999999</c:v>
                </c:pt>
                <c:pt idx="538">
                  <c:v>3.483581</c:v>
                </c:pt>
                <c:pt idx="539">
                  <c:v>3.3795310000000001</c:v>
                </c:pt>
                <c:pt idx="540">
                  <c:v>3.4215019999999998</c:v>
                </c:pt>
                <c:pt idx="541">
                  <c:v>3.3583129999999999</c:v>
                </c:pt>
                <c:pt idx="542">
                  <c:v>3.2888289999999998</c:v>
                </c:pt>
                <c:pt idx="543">
                  <c:v>3.3615179999999998</c:v>
                </c:pt>
                <c:pt idx="544">
                  <c:v>3.3883570000000001</c:v>
                </c:pt>
                <c:pt idx="545">
                  <c:v>3.3360120000000002</c:v>
                </c:pt>
                <c:pt idx="546">
                  <c:v>3.3678400000000002</c:v>
                </c:pt>
                <c:pt idx="547">
                  <c:v>3.3858299999999999</c:v>
                </c:pt>
                <c:pt idx="548">
                  <c:v>3.350339</c:v>
                </c:pt>
                <c:pt idx="549">
                  <c:v>3.456226</c:v>
                </c:pt>
                <c:pt idx="550">
                  <c:v>3.4119769999999998</c:v>
                </c:pt>
                <c:pt idx="551">
                  <c:v>3.428042</c:v>
                </c:pt>
                <c:pt idx="552">
                  <c:v>3.4636849999999999</c:v>
                </c:pt>
                <c:pt idx="553">
                  <c:v>3.4100459999999999</c:v>
                </c:pt>
                <c:pt idx="554">
                  <c:v>3.438078</c:v>
                </c:pt>
                <c:pt idx="555">
                  <c:v>3.3940920000000001</c:v>
                </c:pt>
                <c:pt idx="556">
                  <c:v>3.4185469999999998</c:v>
                </c:pt>
                <c:pt idx="557">
                  <c:v>3.4459149999999998</c:v>
                </c:pt>
                <c:pt idx="558">
                  <c:v>3.4628019999999999</c:v>
                </c:pt>
                <c:pt idx="559">
                  <c:v>3.4660470000000001</c:v>
                </c:pt>
                <c:pt idx="560">
                  <c:v>3.4281730000000001</c:v>
                </c:pt>
                <c:pt idx="561">
                  <c:v>3.508451</c:v>
                </c:pt>
                <c:pt idx="562">
                  <c:v>3.4644840000000001</c:v>
                </c:pt>
                <c:pt idx="563">
                  <c:v>3.3688280000000002</c:v>
                </c:pt>
                <c:pt idx="564">
                  <c:v>3.2410239999999999</c:v>
                </c:pt>
                <c:pt idx="565">
                  <c:v>3.1002800000000001</c:v>
                </c:pt>
                <c:pt idx="566">
                  <c:v>2.943228</c:v>
                </c:pt>
                <c:pt idx="567">
                  <c:v>2.8470360000000001</c:v>
                </c:pt>
                <c:pt idx="568">
                  <c:v>2.6862870000000001</c:v>
                </c:pt>
                <c:pt idx="569">
                  <c:v>2.6266129999999999</c:v>
                </c:pt>
                <c:pt idx="570">
                  <c:v>2.557779</c:v>
                </c:pt>
                <c:pt idx="571">
                  <c:v>2.535933</c:v>
                </c:pt>
                <c:pt idx="572">
                  <c:v>2.527285</c:v>
                </c:pt>
                <c:pt idx="573">
                  <c:v>2.4867159999999999</c:v>
                </c:pt>
                <c:pt idx="574">
                  <c:v>2.4109050000000001</c:v>
                </c:pt>
                <c:pt idx="575">
                  <c:v>2.354552</c:v>
                </c:pt>
                <c:pt idx="576">
                  <c:v>2.3922349999999999</c:v>
                </c:pt>
                <c:pt idx="577">
                  <c:v>2.4101050000000002</c:v>
                </c:pt>
                <c:pt idx="578">
                  <c:v>2.299722</c:v>
                </c:pt>
                <c:pt idx="579">
                  <c:v>2.2502149999999999</c:v>
                </c:pt>
                <c:pt idx="580">
                  <c:v>2.3201130000000001</c:v>
                </c:pt>
                <c:pt idx="581">
                  <c:v>2.280653</c:v>
                </c:pt>
                <c:pt idx="582">
                  <c:v>2.3580299999999998</c:v>
                </c:pt>
                <c:pt idx="583">
                  <c:v>2.3696039999999998</c:v>
                </c:pt>
                <c:pt idx="584">
                  <c:v>2.4769760000000001</c:v>
                </c:pt>
                <c:pt idx="585">
                  <c:v>2.7837679999999998</c:v>
                </c:pt>
                <c:pt idx="586">
                  <c:v>2.4819209999999998</c:v>
                </c:pt>
                <c:pt idx="587">
                  <c:v>2.403073</c:v>
                </c:pt>
                <c:pt idx="588">
                  <c:v>2.350508</c:v>
                </c:pt>
                <c:pt idx="589">
                  <c:v>2.349653</c:v>
                </c:pt>
                <c:pt idx="590">
                  <c:v>2.4360499999999998</c:v>
                </c:pt>
                <c:pt idx="591">
                  <c:v>2.4225750000000001</c:v>
                </c:pt>
                <c:pt idx="592">
                  <c:v>2.3947039999999999</c:v>
                </c:pt>
                <c:pt idx="593">
                  <c:v>2.390593</c:v>
                </c:pt>
                <c:pt idx="594">
                  <c:v>2.4694980000000002</c:v>
                </c:pt>
                <c:pt idx="595">
                  <c:v>2.4535589999999998</c:v>
                </c:pt>
                <c:pt idx="596">
                  <c:v>2.517814</c:v>
                </c:pt>
                <c:pt idx="597">
                  <c:v>2.5262579999999999</c:v>
                </c:pt>
                <c:pt idx="598">
                  <c:v>2.5380720000000001</c:v>
                </c:pt>
                <c:pt idx="599">
                  <c:v>2.5867100000000001</c:v>
                </c:pt>
                <c:pt idx="600">
                  <c:v>2.6329570000000002</c:v>
                </c:pt>
                <c:pt idx="601">
                  <c:v>2.6909450000000001</c:v>
                </c:pt>
                <c:pt idx="602">
                  <c:v>2.6592009999999999</c:v>
                </c:pt>
                <c:pt idx="603">
                  <c:v>2.6473</c:v>
                </c:pt>
                <c:pt idx="604">
                  <c:v>2.6445599999999998</c:v>
                </c:pt>
                <c:pt idx="605">
                  <c:v>2.6821359999999999</c:v>
                </c:pt>
                <c:pt idx="606">
                  <c:v>2.6479750000000002</c:v>
                </c:pt>
                <c:pt idx="607">
                  <c:v>2.667138</c:v>
                </c:pt>
                <c:pt idx="608">
                  <c:v>2.6648610000000001</c:v>
                </c:pt>
                <c:pt idx="609">
                  <c:v>2.73272</c:v>
                </c:pt>
                <c:pt idx="610">
                  <c:v>2.6701609999999998</c:v>
                </c:pt>
                <c:pt idx="611">
                  <c:v>2.6942469999999998</c:v>
                </c:pt>
                <c:pt idx="612">
                  <c:v>2.7261099999999998</c:v>
                </c:pt>
                <c:pt idx="613">
                  <c:v>2.7555869999999998</c:v>
                </c:pt>
                <c:pt idx="614">
                  <c:v>2.700672</c:v>
                </c:pt>
                <c:pt idx="615">
                  <c:v>2.712437</c:v>
                </c:pt>
                <c:pt idx="616">
                  <c:v>2.7316020000000001</c:v>
                </c:pt>
                <c:pt idx="617">
                  <c:v>2.7378779999999998</c:v>
                </c:pt>
                <c:pt idx="618">
                  <c:v>2.7507299999999999</c:v>
                </c:pt>
                <c:pt idx="619">
                  <c:v>2.8099440000000002</c:v>
                </c:pt>
                <c:pt idx="620">
                  <c:v>2.7794460000000001</c:v>
                </c:pt>
                <c:pt idx="621">
                  <c:v>2.8067609999999998</c:v>
                </c:pt>
                <c:pt idx="622">
                  <c:v>2.7416420000000001</c:v>
                </c:pt>
                <c:pt idx="623">
                  <c:v>2.814028</c:v>
                </c:pt>
                <c:pt idx="624">
                  <c:v>2.7221609999999998</c:v>
                </c:pt>
                <c:pt idx="625">
                  <c:v>2.8328799999999998</c:v>
                </c:pt>
                <c:pt idx="626">
                  <c:v>3.017541</c:v>
                </c:pt>
                <c:pt idx="627">
                  <c:v>2.8227799999999998</c:v>
                </c:pt>
                <c:pt idx="628">
                  <c:v>2.723319</c:v>
                </c:pt>
                <c:pt idx="629">
                  <c:v>2.742534</c:v>
                </c:pt>
                <c:pt idx="630">
                  <c:v>2.7564860000000002</c:v>
                </c:pt>
                <c:pt idx="631">
                  <c:v>2.7751250000000001</c:v>
                </c:pt>
                <c:pt idx="632">
                  <c:v>2.8094239999999999</c:v>
                </c:pt>
                <c:pt idx="633">
                  <c:v>2.8313250000000001</c:v>
                </c:pt>
                <c:pt idx="634">
                  <c:v>2.8034789999999998</c:v>
                </c:pt>
                <c:pt idx="635">
                  <c:v>2.82735</c:v>
                </c:pt>
                <c:pt idx="636">
                  <c:v>2.7927529999999998</c:v>
                </c:pt>
                <c:pt idx="637">
                  <c:v>2.8847960000000001</c:v>
                </c:pt>
                <c:pt idx="638">
                  <c:v>2.808281</c:v>
                </c:pt>
                <c:pt idx="639">
                  <c:v>2.8440859999999999</c:v>
                </c:pt>
                <c:pt idx="640">
                  <c:v>2.8166129999999998</c:v>
                </c:pt>
                <c:pt idx="641">
                  <c:v>2.8415430000000002</c:v>
                </c:pt>
                <c:pt idx="642">
                  <c:v>2.8340169999999998</c:v>
                </c:pt>
                <c:pt idx="643">
                  <c:v>2.832106</c:v>
                </c:pt>
                <c:pt idx="644">
                  <c:v>2.7924449999999998</c:v>
                </c:pt>
                <c:pt idx="645">
                  <c:v>2.8446829999999999</c:v>
                </c:pt>
                <c:pt idx="646">
                  <c:v>2.8611680000000002</c:v>
                </c:pt>
                <c:pt idx="647">
                  <c:v>2.7966829999999998</c:v>
                </c:pt>
                <c:pt idx="648">
                  <c:v>2.8247040000000001</c:v>
                </c:pt>
                <c:pt idx="649">
                  <c:v>2.7839740000000002</c:v>
                </c:pt>
                <c:pt idx="650">
                  <c:v>2.740456</c:v>
                </c:pt>
                <c:pt idx="651">
                  <c:v>2.698534</c:v>
                </c:pt>
                <c:pt idx="652">
                  <c:v>2.7084839999999999</c:v>
                </c:pt>
                <c:pt idx="653">
                  <c:v>2.7348499999999998</c:v>
                </c:pt>
                <c:pt idx="654">
                  <c:v>2.7360790000000001</c:v>
                </c:pt>
                <c:pt idx="655">
                  <c:v>2.7328450000000002</c:v>
                </c:pt>
                <c:pt idx="656">
                  <c:v>2.725501</c:v>
                </c:pt>
                <c:pt idx="657">
                  <c:v>2.6722480000000002</c:v>
                </c:pt>
                <c:pt idx="658">
                  <c:v>2.6423399999999999</c:v>
                </c:pt>
                <c:pt idx="659">
                  <c:v>2.634001</c:v>
                </c:pt>
                <c:pt idx="660">
                  <c:v>2.6035789999999999</c:v>
                </c:pt>
                <c:pt idx="661">
                  <c:v>2.6020729999999999</c:v>
                </c:pt>
                <c:pt idx="662">
                  <c:v>2.6269909999999999</c:v>
                </c:pt>
                <c:pt idx="663">
                  <c:v>2.6907269999999999</c:v>
                </c:pt>
                <c:pt idx="664">
                  <c:v>2.640803</c:v>
                </c:pt>
                <c:pt idx="665">
                  <c:v>2.5806619999999998</c:v>
                </c:pt>
                <c:pt idx="666">
                  <c:v>2.5033379999999998</c:v>
                </c:pt>
                <c:pt idx="667">
                  <c:v>2.5295610000000002</c:v>
                </c:pt>
                <c:pt idx="668">
                  <c:v>2.5074589999999999</c:v>
                </c:pt>
                <c:pt idx="669">
                  <c:v>2.5302560000000001</c:v>
                </c:pt>
                <c:pt idx="670">
                  <c:v>2.494999</c:v>
                </c:pt>
                <c:pt idx="671">
                  <c:v>2.4659339999999998</c:v>
                </c:pt>
                <c:pt idx="672">
                  <c:v>2.3595489999999999</c:v>
                </c:pt>
                <c:pt idx="673">
                  <c:v>2.4119009999999999</c:v>
                </c:pt>
                <c:pt idx="674">
                  <c:v>2.4368219999999998</c:v>
                </c:pt>
                <c:pt idx="675">
                  <c:v>2.413408</c:v>
                </c:pt>
                <c:pt idx="676">
                  <c:v>2.4404279999999998</c:v>
                </c:pt>
                <c:pt idx="677">
                  <c:v>2.3442729999999998</c:v>
                </c:pt>
                <c:pt idx="678">
                  <c:v>2.3851659999999999</c:v>
                </c:pt>
                <c:pt idx="679">
                  <c:v>2.3131360000000001</c:v>
                </c:pt>
                <c:pt idx="680">
                  <c:v>2.3015210000000002</c:v>
                </c:pt>
                <c:pt idx="681">
                  <c:v>2.2585649999999999</c:v>
                </c:pt>
                <c:pt idx="682">
                  <c:v>2.2993540000000001</c:v>
                </c:pt>
                <c:pt idx="683">
                  <c:v>2.2315070000000001</c:v>
                </c:pt>
                <c:pt idx="684">
                  <c:v>2.2667090000000001</c:v>
                </c:pt>
                <c:pt idx="685">
                  <c:v>2.2077800000000001</c:v>
                </c:pt>
                <c:pt idx="686">
                  <c:v>2.237025</c:v>
                </c:pt>
                <c:pt idx="687">
                  <c:v>2.2275390000000002</c:v>
                </c:pt>
                <c:pt idx="688">
                  <c:v>2.2135379999999998</c:v>
                </c:pt>
                <c:pt idx="689">
                  <c:v>2.201327</c:v>
                </c:pt>
                <c:pt idx="690">
                  <c:v>2.2462209999999998</c:v>
                </c:pt>
                <c:pt idx="691">
                  <c:v>2.2146460000000001</c:v>
                </c:pt>
                <c:pt idx="692">
                  <c:v>2.1470229999999999</c:v>
                </c:pt>
                <c:pt idx="693">
                  <c:v>2.1833019999999999</c:v>
                </c:pt>
                <c:pt idx="694">
                  <c:v>2.2074500000000001</c:v>
                </c:pt>
                <c:pt idx="695">
                  <c:v>2.240265</c:v>
                </c:pt>
                <c:pt idx="696">
                  <c:v>2.2696649999999998</c:v>
                </c:pt>
                <c:pt idx="697">
                  <c:v>2.378809</c:v>
                </c:pt>
                <c:pt idx="698">
                  <c:v>2.189146</c:v>
                </c:pt>
                <c:pt idx="699">
                  <c:v>2.104295</c:v>
                </c:pt>
                <c:pt idx="700">
                  <c:v>2.142004</c:v>
                </c:pt>
                <c:pt idx="701">
                  <c:v>2.1330110000000002</c:v>
                </c:pt>
                <c:pt idx="702">
                  <c:v>2.0957240000000001</c:v>
                </c:pt>
                <c:pt idx="703">
                  <c:v>2.118455</c:v>
                </c:pt>
                <c:pt idx="704">
                  <c:v>2.1492599999999999</c:v>
                </c:pt>
                <c:pt idx="705">
                  <c:v>2.1573329999999999</c:v>
                </c:pt>
                <c:pt idx="706">
                  <c:v>2.073394</c:v>
                </c:pt>
                <c:pt idx="707">
                  <c:v>2.0402870000000002</c:v>
                </c:pt>
                <c:pt idx="708">
                  <c:v>1.9648209999999999</c:v>
                </c:pt>
                <c:pt idx="709">
                  <c:v>2.0140509999999998</c:v>
                </c:pt>
                <c:pt idx="710">
                  <c:v>1.924428</c:v>
                </c:pt>
                <c:pt idx="711">
                  <c:v>2.0350329999999999</c:v>
                </c:pt>
                <c:pt idx="712">
                  <c:v>2.0188679999999999</c:v>
                </c:pt>
                <c:pt idx="713">
                  <c:v>1.9284859999999999</c:v>
                </c:pt>
                <c:pt idx="714">
                  <c:v>1.9144969999999999</c:v>
                </c:pt>
                <c:pt idx="715">
                  <c:v>1.9107130000000001</c:v>
                </c:pt>
                <c:pt idx="716">
                  <c:v>1.8239639999999999</c:v>
                </c:pt>
                <c:pt idx="717">
                  <c:v>1.822802</c:v>
                </c:pt>
                <c:pt idx="718">
                  <c:v>2.0100060000000002</c:v>
                </c:pt>
                <c:pt idx="719">
                  <c:v>1.8816029999999999</c:v>
                </c:pt>
                <c:pt idx="720">
                  <c:v>1.7697970000000001</c:v>
                </c:pt>
                <c:pt idx="721">
                  <c:v>1.715673</c:v>
                </c:pt>
                <c:pt idx="722">
                  <c:v>1.6851719999999999</c:v>
                </c:pt>
                <c:pt idx="723">
                  <c:v>1.704566</c:v>
                </c:pt>
                <c:pt idx="724">
                  <c:v>2.3047529999999998</c:v>
                </c:pt>
                <c:pt idx="725">
                  <c:v>3.76248</c:v>
                </c:pt>
                <c:pt idx="726">
                  <c:v>4.9722860000000004</c:v>
                </c:pt>
                <c:pt idx="727">
                  <c:v>5.7285680000000001</c:v>
                </c:pt>
                <c:pt idx="728">
                  <c:v>6.3402099999999999</c:v>
                </c:pt>
                <c:pt idx="729">
                  <c:v>7.0319149999999997</c:v>
                </c:pt>
                <c:pt idx="730">
                  <c:v>7.8812670000000002</c:v>
                </c:pt>
                <c:pt idx="731">
                  <c:v>8.9818010000000008</c:v>
                </c:pt>
                <c:pt idx="732">
                  <c:v>10.076262</c:v>
                </c:pt>
                <c:pt idx="733">
                  <c:v>10.840113000000001</c:v>
                </c:pt>
                <c:pt idx="734">
                  <c:v>11.381766000000001</c:v>
                </c:pt>
                <c:pt idx="735">
                  <c:v>11.842110999999999</c:v>
                </c:pt>
                <c:pt idx="736">
                  <c:v>12.205615</c:v>
                </c:pt>
                <c:pt idx="737">
                  <c:v>12.525499999999999</c:v>
                </c:pt>
                <c:pt idx="738">
                  <c:v>12.786254</c:v>
                </c:pt>
                <c:pt idx="739">
                  <c:v>13.040972</c:v>
                </c:pt>
                <c:pt idx="740">
                  <c:v>13.243181</c:v>
                </c:pt>
                <c:pt idx="741">
                  <c:v>13.439515999999999</c:v>
                </c:pt>
                <c:pt idx="742">
                  <c:v>13.004712</c:v>
                </c:pt>
                <c:pt idx="743">
                  <c:v>12.854267</c:v>
                </c:pt>
                <c:pt idx="744">
                  <c:v>12.17576</c:v>
                </c:pt>
                <c:pt idx="745">
                  <c:v>11.207409</c:v>
                </c:pt>
                <c:pt idx="746">
                  <c:v>10.469818</c:v>
                </c:pt>
                <c:pt idx="747">
                  <c:v>9.8050239999999995</c:v>
                </c:pt>
                <c:pt idx="748">
                  <c:v>9.2623709999999999</c:v>
                </c:pt>
                <c:pt idx="749">
                  <c:v>8.8239540000000005</c:v>
                </c:pt>
                <c:pt idx="750">
                  <c:v>8.3319390000000002</c:v>
                </c:pt>
                <c:pt idx="751">
                  <c:v>8.212631</c:v>
                </c:pt>
                <c:pt idx="752">
                  <c:v>7.8382339999999999</c:v>
                </c:pt>
                <c:pt idx="753">
                  <c:v>7.0592389999999998</c:v>
                </c:pt>
                <c:pt idx="754">
                  <c:v>6.949363</c:v>
                </c:pt>
                <c:pt idx="755">
                  <c:v>6.4330930000000004</c:v>
                </c:pt>
                <c:pt idx="756">
                  <c:v>5.8558690000000002</c:v>
                </c:pt>
                <c:pt idx="757">
                  <c:v>5.2312979999999998</c:v>
                </c:pt>
                <c:pt idx="758">
                  <c:v>4.8905349999999999</c:v>
                </c:pt>
                <c:pt idx="759">
                  <c:v>4.6930379999999996</c:v>
                </c:pt>
                <c:pt idx="760">
                  <c:v>4.5640239999999999</c:v>
                </c:pt>
                <c:pt idx="761">
                  <c:v>4.4489470000000004</c:v>
                </c:pt>
                <c:pt idx="762">
                  <c:v>4.3441099999999997</c:v>
                </c:pt>
                <c:pt idx="763">
                  <c:v>4.246238</c:v>
                </c:pt>
                <c:pt idx="764">
                  <c:v>4.2016600000000004</c:v>
                </c:pt>
                <c:pt idx="765">
                  <c:v>4.0508179999999996</c:v>
                </c:pt>
                <c:pt idx="766">
                  <c:v>3.9500510000000002</c:v>
                </c:pt>
                <c:pt idx="767">
                  <c:v>3.84544</c:v>
                </c:pt>
                <c:pt idx="768">
                  <c:v>3.796538</c:v>
                </c:pt>
                <c:pt idx="769">
                  <c:v>3.8170660000000001</c:v>
                </c:pt>
                <c:pt idx="770">
                  <c:v>3.7008390000000002</c:v>
                </c:pt>
                <c:pt idx="771">
                  <c:v>3.6263990000000002</c:v>
                </c:pt>
                <c:pt idx="772">
                  <c:v>3.5628199999999999</c:v>
                </c:pt>
                <c:pt idx="773">
                  <c:v>3.543104</c:v>
                </c:pt>
                <c:pt idx="774">
                  <c:v>3.4451670000000001</c:v>
                </c:pt>
                <c:pt idx="775">
                  <c:v>3.4116119999999999</c:v>
                </c:pt>
                <c:pt idx="776">
                  <c:v>3.3597030000000001</c:v>
                </c:pt>
                <c:pt idx="777">
                  <c:v>3.3416049999999999</c:v>
                </c:pt>
                <c:pt idx="778">
                  <c:v>3.385068</c:v>
                </c:pt>
                <c:pt idx="779">
                  <c:v>3.26702</c:v>
                </c:pt>
                <c:pt idx="780">
                  <c:v>3.3327429999999998</c:v>
                </c:pt>
                <c:pt idx="781">
                  <c:v>3.3569979999999999</c:v>
                </c:pt>
                <c:pt idx="782">
                  <c:v>3.3717350000000001</c:v>
                </c:pt>
                <c:pt idx="783">
                  <c:v>3.3367089999999999</c:v>
                </c:pt>
                <c:pt idx="784">
                  <c:v>3.2663530000000001</c:v>
                </c:pt>
                <c:pt idx="785">
                  <c:v>3.1962329999999999</c:v>
                </c:pt>
                <c:pt idx="786">
                  <c:v>3.0565220000000002</c:v>
                </c:pt>
                <c:pt idx="787">
                  <c:v>2.9965959999999998</c:v>
                </c:pt>
                <c:pt idx="788">
                  <c:v>2.9567580000000002</c:v>
                </c:pt>
                <c:pt idx="789">
                  <c:v>2.9218839999999999</c:v>
                </c:pt>
                <c:pt idx="790">
                  <c:v>2.8404859999999998</c:v>
                </c:pt>
                <c:pt idx="791">
                  <c:v>2.813437</c:v>
                </c:pt>
                <c:pt idx="792">
                  <c:v>2.7754629999999998</c:v>
                </c:pt>
                <c:pt idx="793">
                  <c:v>2.7813310000000002</c:v>
                </c:pt>
                <c:pt idx="794">
                  <c:v>2.7417530000000001</c:v>
                </c:pt>
                <c:pt idx="795">
                  <c:v>2.7737250000000002</c:v>
                </c:pt>
                <c:pt idx="796">
                  <c:v>2.816624</c:v>
                </c:pt>
                <c:pt idx="797">
                  <c:v>2.7544059999999999</c:v>
                </c:pt>
                <c:pt idx="798">
                  <c:v>2.765679</c:v>
                </c:pt>
                <c:pt idx="799">
                  <c:v>2.7671199999999998</c:v>
                </c:pt>
                <c:pt idx="800">
                  <c:v>2.7677489999999998</c:v>
                </c:pt>
                <c:pt idx="801">
                  <c:v>2.764043</c:v>
                </c:pt>
                <c:pt idx="802">
                  <c:v>2.7443430000000002</c:v>
                </c:pt>
                <c:pt idx="803">
                  <c:v>2.783337</c:v>
                </c:pt>
                <c:pt idx="804">
                  <c:v>2.7602479999999998</c:v>
                </c:pt>
                <c:pt idx="805">
                  <c:v>2.7200570000000002</c:v>
                </c:pt>
                <c:pt idx="806">
                  <c:v>2.7033909999999999</c:v>
                </c:pt>
                <c:pt idx="807">
                  <c:v>2.6923910000000002</c:v>
                </c:pt>
                <c:pt idx="808">
                  <c:v>2.6831100000000001</c:v>
                </c:pt>
                <c:pt idx="809">
                  <c:v>2.6590560000000001</c:v>
                </c:pt>
                <c:pt idx="810">
                  <c:v>2.7031900000000002</c:v>
                </c:pt>
                <c:pt idx="811">
                  <c:v>2.6108259999999999</c:v>
                </c:pt>
                <c:pt idx="812">
                  <c:v>2.5959279999999998</c:v>
                </c:pt>
                <c:pt idx="813">
                  <c:v>2.6120830000000002</c:v>
                </c:pt>
                <c:pt idx="814">
                  <c:v>2.5167259999999998</c:v>
                </c:pt>
                <c:pt idx="815">
                  <c:v>2.5376310000000002</c:v>
                </c:pt>
                <c:pt idx="816">
                  <c:v>2.5658780000000001</c:v>
                </c:pt>
                <c:pt idx="817">
                  <c:v>2.5184489999999999</c:v>
                </c:pt>
                <c:pt idx="818">
                  <c:v>2.5521630000000002</c:v>
                </c:pt>
                <c:pt idx="819">
                  <c:v>2.5450390000000001</c:v>
                </c:pt>
                <c:pt idx="820">
                  <c:v>2.5137960000000001</c:v>
                </c:pt>
                <c:pt idx="821">
                  <c:v>2.5598869999999998</c:v>
                </c:pt>
                <c:pt idx="822">
                  <c:v>2.5353750000000002</c:v>
                </c:pt>
                <c:pt idx="823">
                  <c:v>2.5055329999999998</c:v>
                </c:pt>
                <c:pt idx="824">
                  <c:v>2.4696319999999998</c:v>
                </c:pt>
                <c:pt idx="825">
                  <c:v>2.546252</c:v>
                </c:pt>
                <c:pt idx="826">
                  <c:v>2.558055</c:v>
                </c:pt>
                <c:pt idx="827">
                  <c:v>2.520718</c:v>
                </c:pt>
                <c:pt idx="828">
                  <c:v>2.5397569999999998</c:v>
                </c:pt>
                <c:pt idx="829">
                  <c:v>2.4812409999999998</c:v>
                </c:pt>
                <c:pt idx="830">
                  <c:v>2.4453779999999998</c:v>
                </c:pt>
                <c:pt idx="831">
                  <c:v>2.4608490000000001</c:v>
                </c:pt>
                <c:pt idx="832">
                  <c:v>2.4075920000000002</c:v>
                </c:pt>
                <c:pt idx="833">
                  <c:v>2.396042</c:v>
                </c:pt>
                <c:pt idx="834">
                  <c:v>2.4048759999999998</c:v>
                </c:pt>
                <c:pt idx="835">
                  <c:v>2.3906160000000001</c:v>
                </c:pt>
                <c:pt idx="836">
                  <c:v>2.3538079999999999</c:v>
                </c:pt>
                <c:pt idx="837">
                  <c:v>2.3914110000000002</c:v>
                </c:pt>
                <c:pt idx="838">
                  <c:v>2.4460999999999999</c:v>
                </c:pt>
                <c:pt idx="839">
                  <c:v>2.3727049999999998</c:v>
                </c:pt>
                <c:pt idx="840">
                  <c:v>2.38164</c:v>
                </c:pt>
                <c:pt idx="841">
                  <c:v>2.3317139999999998</c:v>
                </c:pt>
                <c:pt idx="842">
                  <c:v>2.3434940000000002</c:v>
                </c:pt>
                <c:pt idx="843">
                  <c:v>2.3255119999999998</c:v>
                </c:pt>
                <c:pt idx="844">
                  <c:v>2.3716550000000001</c:v>
                </c:pt>
                <c:pt idx="845">
                  <c:v>2.353364</c:v>
                </c:pt>
                <c:pt idx="846">
                  <c:v>2.4246439999999998</c:v>
                </c:pt>
                <c:pt idx="847">
                  <c:v>2.3704990000000001</c:v>
                </c:pt>
                <c:pt idx="848">
                  <c:v>2.3650850000000001</c:v>
                </c:pt>
                <c:pt idx="849">
                  <c:v>2.302076</c:v>
                </c:pt>
                <c:pt idx="850">
                  <c:v>2.3369870000000001</c:v>
                </c:pt>
                <c:pt idx="851">
                  <c:v>2.3192439999999999</c:v>
                </c:pt>
                <c:pt idx="852">
                  <c:v>2.2844289999999998</c:v>
                </c:pt>
                <c:pt idx="853">
                  <c:v>2.2986279999999999</c:v>
                </c:pt>
                <c:pt idx="854">
                  <c:v>2.3824209999999999</c:v>
                </c:pt>
                <c:pt idx="855">
                  <c:v>2.3398629999999998</c:v>
                </c:pt>
                <c:pt idx="856">
                  <c:v>2.2902170000000002</c:v>
                </c:pt>
                <c:pt idx="857">
                  <c:v>2.2905139999999999</c:v>
                </c:pt>
                <c:pt idx="858">
                  <c:v>2.2428159999999999</c:v>
                </c:pt>
                <c:pt idx="859">
                  <c:v>2.2312620000000001</c:v>
                </c:pt>
                <c:pt idx="860">
                  <c:v>2.2238169999999999</c:v>
                </c:pt>
                <c:pt idx="861">
                  <c:v>2.2679559999999999</c:v>
                </c:pt>
                <c:pt idx="862">
                  <c:v>2.2713679999999998</c:v>
                </c:pt>
                <c:pt idx="863">
                  <c:v>2.3031199999999998</c:v>
                </c:pt>
                <c:pt idx="864">
                  <c:v>2.279604</c:v>
                </c:pt>
                <c:pt idx="865">
                  <c:v>2.3278059999999998</c:v>
                </c:pt>
                <c:pt idx="866">
                  <c:v>2.2842579999999999</c:v>
                </c:pt>
                <c:pt idx="867">
                  <c:v>2.2749459999999999</c:v>
                </c:pt>
                <c:pt idx="868">
                  <c:v>2.2922229999999999</c:v>
                </c:pt>
                <c:pt idx="869">
                  <c:v>2.42537</c:v>
                </c:pt>
                <c:pt idx="870">
                  <c:v>2.356233</c:v>
                </c:pt>
                <c:pt idx="871">
                  <c:v>2.244926</c:v>
                </c:pt>
                <c:pt idx="872">
                  <c:v>2.2055099999999999</c:v>
                </c:pt>
                <c:pt idx="873">
                  <c:v>2.1747169999999998</c:v>
                </c:pt>
                <c:pt idx="874">
                  <c:v>2.1372239999999998</c:v>
                </c:pt>
                <c:pt idx="875">
                  <c:v>2.2382379999999999</c:v>
                </c:pt>
                <c:pt idx="876">
                  <c:v>2.1606529999999999</c:v>
                </c:pt>
                <c:pt idx="877">
                  <c:v>2.1397400000000002</c:v>
                </c:pt>
                <c:pt idx="878">
                  <c:v>2.1020720000000002</c:v>
                </c:pt>
                <c:pt idx="879">
                  <c:v>2.1051820000000001</c:v>
                </c:pt>
                <c:pt idx="880">
                  <c:v>2.1163780000000001</c:v>
                </c:pt>
                <c:pt idx="881">
                  <c:v>2.0895790000000001</c:v>
                </c:pt>
                <c:pt idx="882">
                  <c:v>2.0748099999999998</c:v>
                </c:pt>
                <c:pt idx="883">
                  <c:v>2.0676549999999998</c:v>
                </c:pt>
                <c:pt idx="884">
                  <c:v>1.9948170000000001</c:v>
                </c:pt>
                <c:pt idx="885">
                  <c:v>1.9756720000000001</c:v>
                </c:pt>
                <c:pt idx="886">
                  <c:v>1.914693</c:v>
                </c:pt>
                <c:pt idx="887">
                  <c:v>2.0464639999999998</c:v>
                </c:pt>
                <c:pt idx="888">
                  <c:v>2.2797869999999998</c:v>
                </c:pt>
                <c:pt idx="889">
                  <c:v>2.0215939999999999</c:v>
                </c:pt>
                <c:pt idx="890">
                  <c:v>1.921854</c:v>
                </c:pt>
                <c:pt idx="891">
                  <c:v>1.940866</c:v>
                </c:pt>
                <c:pt idx="892">
                  <c:v>1.8988719999999999</c:v>
                </c:pt>
                <c:pt idx="893">
                  <c:v>1.9753289999999999</c:v>
                </c:pt>
                <c:pt idx="894">
                  <c:v>1.740564</c:v>
                </c:pt>
                <c:pt idx="895">
                  <c:v>1.6509830000000001</c:v>
                </c:pt>
                <c:pt idx="896">
                  <c:v>1.580586</c:v>
                </c:pt>
                <c:pt idx="897">
                  <c:v>1.500437</c:v>
                </c:pt>
                <c:pt idx="898">
                  <c:v>1.3987799999999999</c:v>
                </c:pt>
                <c:pt idx="899">
                  <c:v>1.3281419999999999</c:v>
                </c:pt>
                <c:pt idx="900">
                  <c:v>1.266737</c:v>
                </c:pt>
                <c:pt idx="901">
                  <c:v>1.231028</c:v>
                </c:pt>
                <c:pt idx="902">
                  <c:v>1.094827</c:v>
                </c:pt>
                <c:pt idx="903">
                  <c:v>1.0823389999999999</c:v>
                </c:pt>
                <c:pt idx="904">
                  <c:v>1.053882</c:v>
                </c:pt>
                <c:pt idx="905">
                  <c:v>1.04196</c:v>
                </c:pt>
                <c:pt idx="906">
                  <c:v>0.92788099999999996</c:v>
                </c:pt>
                <c:pt idx="907">
                  <c:v>0.86671799999999999</c:v>
                </c:pt>
                <c:pt idx="908">
                  <c:v>0.36164400000000002</c:v>
                </c:pt>
                <c:pt idx="909">
                  <c:v>0.78174100000000002</c:v>
                </c:pt>
                <c:pt idx="910">
                  <c:v>1.022896</c:v>
                </c:pt>
                <c:pt idx="911">
                  <c:v>1.1875309999999999</c:v>
                </c:pt>
                <c:pt idx="912">
                  <c:v>1.197765</c:v>
                </c:pt>
                <c:pt idx="913">
                  <c:v>1.0729359999999999</c:v>
                </c:pt>
                <c:pt idx="914">
                  <c:v>0.84623599999999999</c:v>
                </c:pt>
                <c:pt idx="915">
                  <c:v>0.66835299999999997</c:v>
                </c:pt>
                <c:pt idx="916">
                  <c:v>0.76531899999999997</c:v>
                </c:pt>
                <c:pt idx="917">
                  <c:v>0.818048</c:v>
                </c:pt>
                <c:pt idx="918">
                  <c:v>0.86518200000000001</c:v>
                </c:pt>
                <c:pt idx="919">
                  <c:v>0.87114000000000003</c:v>
                </c:pt>
                <c:pt idx="920">
                  <c:v>0.83652300000000002</c:v>
                </c:pt>
                <c:pt idx="921">
                  <c:v>0.78647599999999995</c:v>
                </c:pt>
                <c:pt idx="922">
                  <c:v>0.725823</c:v>
                </c:pt>
                <c:pt idx="923">
                  <c:v>0.72531900000000005</c:v>
                </c:pt>
                <c:pt idx="924">
                  <c:v>0.715561</c:v>
                </c:pt>
                <c:pt idx="925">
                  <c:v>0.74700100000000003</c:v>
                </c:pt>
                <c:pt idx="926">
                  <c:v>0.80706900000000004</c:v>
                </c:pt>
                <c:pt idx="927">
                  <c:v>0.79695300000000002</c:v>
                </c:pt>
                <c:pt idx="928">
                  <c:v>1.011223</c:v>
                </c:pt>
                <c:pt idx="929">
                  <c:v>1.080929</c:v>
                </c:pt>
                <c:pt idx="930">
                  <c:v>0.94980500000000001</c:v>
                </c:pt>
                <c:pt idx="931">
                  <c:v>0.93030999999999997</c:v>
                </c:pt>
                <c:pt idx="932">
                  <c:v>0.95040199999999997</c:v>
                </c:pt>
                <c:pt idx="933">
                  <c:v>0.98463100000000003</c:v>
                </c:pt>
                <c:pt idx="934">
                  <c:v>0.98993600000000004</c:v>
                </c:pt>
                <c:pt idx="935">
                  <c:v>1.002408</c:v>
                </c:pt>
                <c:pt idx="936">
                  <c:v>0.98479499999999998</c:v>
                </c:pt>
                <c:pt idx="937">
                  <c:v>0.97826000000000002</c:v>
                </c:pt>
                <c:pt idx="938">
                  <c:v>0.95603199999999999</c:v>
                </c:pt>
                <c:pt idx="939">
                  <c:v>1.139316</c:v>
                </c:pt>
                <c:pt idx="940">
                  <c:v>1.307129</c:v>
                </c:pt>
                <c:pt idx="941">
                  <c:v>1.0828</c:v>
                </c:pt>
                <c:pt idx="942">
                  <c:v>0.90249400000000002</c:v>
                </c:pt>
                <c:pt idx="943">
                  <c:v>0.92826699999999995</c:v>
                </c:pt>
                <c:pt idx="944">
                  <c:v>0.93890899999999999</c:v>
                </c:pt>
                <c:pt idx="945">
                  <c:v>0.92113199999999995</c:v>
                </c:pt>
                <c:pt idx="946">
                  <c:v>0.85189899999999996</c:v>
                </c:pt>
                <c:pt idx="947">
                  <c:v>0.91702399999999995</c:v>
                </c:pt>
                <c:pt idx="948">
                  <c:v>0.90227100000000005</c:v>
                </c:pt>
                <c:pt idx="949">
                  <c:v>0.82765299999999997</c:v>
                </c:pt>
                <c:pt idx="950">
                  <c:v>0.830897</c:v>
                </c:pt>
                <c:pt idx="951">
                  <c:v>0.81023100000000003</c:v>
                </c:pt>
                <c:pt idx="952">
                  <c:v>0.76840299999999995</c:v>
                </c:pt>
                <c:pt idx="953">
                  <c:v>0.90412899999999996</c:v>
                </c:pt>
                <c:pt idx="954">
                  <c:v>1.123014</c:v>
                </c:pt>
                <c:pt idx="955">
                  <c:v>0.818222</c:v>
                </c:pt>
                <c:pt idx="956">
                  <c:v>0.65149800000000002</c:v>
                </c:pt>
                <c:pt idx="957">
                  <c:v>0.521393</c:v>
                </c:pt>
                <c:pt idx="958">
                  <c:v>0.39972299999999999</c:v>
                </c:pt>
                <c:pt idx="959">
                  <c:v>0.44236399999999998</c:v>
                </c:pt>
                <c:pt idx="960">
                  <c:v>0.29924699999999999</c:v>
                </c:pt>
                <c:pt idx="961">
                  <c:v>0.30107</c:v>
                </c:pt>
                <c:pt idx="962">
                  <c:v>0.23979600000000001</c:v>
                </c:pt>
                <c:pt idx="963">
                  <c:v>0.24792800000000001</c:v>
                </c:pt>
                <c:pt idx="964">
                  <c:v>1.1083529999999999</c:v>
                </c:pt>
                <c:pt idx="965">
                  <c:v>2.1029360000000001</c:v>
                </c:pt>
                <c:pt idx="966">
                  <c:v>2.6676160000000002</c:v>
                </c:pt>
                <c:pt idx="967">
                  <c:v>3.1427330000000002</c:v>
                </c:pt>
                <c:pt idx="968">
                  <c:v>3.541588</c:v>
                </c:pt>
                <c:pt idx="969">
                  <c:v>3.8935390000000001</c:v>
                </c:pt>
                <c:pt idx="970">
                  <c:v>4.2861580000000004</c:v>
                </c:pt>
                <c:pt idx="971">
                  <c:v>4.756259</c:v>
                </c:pt>
                <c:pt idx="972">
                  <c:v>5.4839370000000001</c:v>
                </c:pt>
                <c:pt idx="973">
                  <c:v>6.5229169999999996</c:v>
                </c:pt>
                <c:pt idx="974">
                  <c:v>8.6462679999999992</c:v>
                </c:pt>
                <c:pt idx="975">
                  <c:v>10.022678000000001</c:v>
                </c:pt>
                <c:pt idx="976">
                  <c:v>10.734773000000001</c:v>
                </c:pt>
                <c:pt idx="977">
                  <c:v>11.300601</c:v>
                </c:pt>
                <c:pt idx="978">
                  <c:v>11.764756999999999</c:v>
                </c:pt>
                <c:pt idx="979">
                  <c:v>12.1579</c:v>
                </c:pt>
                <c:pt idx="980">
                  <c:v>12.483889</c:v>
                </c:pt>
                <c:pt idx="981">
                  <c:v>12.761001</c:v>
                </c:pt>
                <c:pt idx="982">
                  <c:v>12.168975</c:v>
                </c:pt>
                <c:pt idx="983">
                  <c:v>12.48597</c:v>
                </c:pt>
                <c:pt idx="984">
                  <c:v>11.578862000000001</c:v>
                </c:pt>
                <c:pt idx="985">
                  <c:v>10.722943000000001</c:v>
                </c:pt>
                <c:pt idx="986">
                  <c:v>10.078621999999999</c:v>
                </c:pt>
                <c:pt idx="987">
                  <c:v>9.5099920000000004</c:v>
                </c:pt>
                <c:pt idx="988">
                  <c:v>9.0314840000000007</c:v>
                </c:pt>
                <c:pt idx="989">
                  <c:v>8.5768679999999993</c:v>
                </c:pt>
                <c:pt idx="990">
                  <c:v>8.1497899999999994</c:v>
                </c:pt>
                <c:pt idx="991">
                  <c:v>7.9799150000000001</c:v>
                </c:pt>
                <c:pt idx="992">
                  <c:v>7.6163080000000001</c:v>
                </c:pt>
                <c:pt idx="993">
                  <c:v>7.2057169999999999</c:v>
                </c:pt>
                <c:pt idx="994">
                  <c:v>6.9232170000000002</c:v>
                </c:pt>
                <c:pt idx="995">
                  <c:v>6.4695929999999997</c:v>
                </c:pt>
                <c:pt idx="996">
                  <c:v>5.9235499999999996</c:v>
                </c:pt>
                <c:pt idx="997">
                  <c:v>5.3905880000000002</c:v>
                </c:pt>
                <c:pt idx="998">
                  <c:v>4.8662619999999999</c:v>
                </c:pt>
                <c:pt idx="999">
                  <c:v>4.6319809999999997</c:v>
                </c:pt>
                <c:pt idx="1000">
                  <c:v>4.4266009999999998</c:v>
                </c:pt>
                <c:pt idx="1001">
                  <c:v>4.3365099999999996</c:v>
                </c:pt>
                <c:pt idx="1002">
                  <c:v>4.1589400000000003</c:v>
                </c:pt>
                <c:pt idx="1003">
                  <c:v>4.006875</c:v>
                </c:pt>
                <c:pt idx="1004">
                  <c:v>3.8854160000000002</c:v>
                </c:pt>
                <c:pt idx="1005">
                  <c:v>3.8078470000000002</c:v>
                </c:pt>
                <c:pt idx="1006">
                  <c:v>3.7134429999999998</c:v>
                </c:pt>
                <c:pt idx="1007">
                  <c:v>3.6250849999999999</c:v>
                </c:pt>
                <c:pt idx="1008">
                  <c:v>3.4979399999999998</c:v>
                </c:pt>
                <c:pt idx="1009">
                  <c:v>3.5185430000000002</c:v>
                </c:pt>
                <c:pt idx="1010">
                  <c:v>3.3860519999999998</c:v>
                </c:pt>
                <c:pt idx="1011">
                  <c:v>3.3917670000000002</c:v>
                </c:pt>
                <c:pt idx="1012">
                  <c:v>3.2641580000000001</c:v>
                </c:pt>
                <c:pt idx="1013">
                  <c:v>3.211077</c:v>
                </c:pt>
                <c:pt idx="1014">
                  <c:v>3.1772710000000002</c:v>
                </c:pt>
                <c:pt idx="1015">
                  <c:v>3.1169889999999998</c:v>
                </c:pt>
                <c:pt idx="1016">
                  <c:v>3.0572400000000002</c:v>
                </c:pt>
                <c:pt idx="1017">
                  <c:v>3.0747309999999999</c:v>
                </c:pt>
                <c:pt idx="1018">
                  <c:v>3.0627420000000001</c:v>
                </c:pt>
                <c:pt idx="1019">
                  <c:v>3.0761409999999998</c:v>
                </c:pt>
                <c:pt idx="1020">
                  <c:v>3.0856880000000002</c:v>
                </c:pt>
                <c:pt idx="1021">
                  <c:v>3.0369989999999998</c:v>
                </c:pt>
                <c:pt idx="1022">
                  <c:v>2.9910130000000001</c:v>
                </c:pt>
                <c:pt idx="1023">
                  <c:v>2.9788739999999998</c:v>
                </c:pt>
                <c:pt idx="1024">
                  <c:v>2.9235250000000002</c:v>
                </c:pt>
                <c:pt idx="1025">
                  <c:v>2.8408880000000001</c:v>
                </c:pt>
                <c:pt idx="1026">
                  <c:v>2.729552</c:v>
                </c:pt>
                <c:pt idx="1027">
                  <c:v>2.7247520000000001</c:v>
                </c:pt>
                <c:pt idx="1028">
                  <c:v>2.707913</c:v>
                </c:pt>
                <c:pt idx="1029">
                  <c:v>2.6758739999999999</c:v>
                </c:pt>
                <c:pt idx="1030">
                  <c:v>2.632342</c:v>
                </c:pt>
                <c:pt idx="1031">
                  <c:v>2.6380629999999998</c:v>
                </c:pt>
                <c:pt idx="1032">
                  <c:v>2.6168840000000002</c:v>
                </c:pt>
                <c:pt idx="1033">
                  <c:v>2.585645</c:v>
                </c:pt>
                <c:pt idx="1034">
                  <c:v>2.5484930000000001</c:v>
                </c:pt>
                <c:pt idx="1035">
                  <c:v>2.638595</c:v>
                </c:pt>
                <c:pt idx="1036">
                  <c:v>2.6213739999999999</c:v>
                </c:pt>
                <c:pt idx="1037">
                  <c:v>2.603145</c:v>
                </c:pt>
                <c:pt idx="1038">
                  <c:v>2.5908869999999999</c:v>
                </c:pt>
                <c:pt idx="1039">
                  <c:v>2.8519510000000001</c:v>
                </c:pt>
                <c:pt idx="1040">
                  <c:v>2.8328350000000002</c:v>
                </c:pt>
                <c:pt idx="1041">
                  <c:v>2.677416</c:v>
                </c:pt>
                <c:pt idx="1042">
                  <c:v>2.6277159999999999</c:v>
                </c:pt>
                <c:pt idx="1043">
                  <c:v>2.5310779999999999</c:v>
                </c:pt>
                <c:pt idx="1044">
                  <c:v>2.4593389999999999</c:v>
                </c:pt>
                <c:pt idx="1045">
                  <c:v>2.4823729999999999</c:v>
                </c:pt>
                <c:pt idx="1046">
                  <c:v>2.4602819999999999</c:v>
                </c:pt>
                <c:pt idx="1047">
                  <c:v>2.4269029999999998</c:v>
                </c:pt>
                <c:pt idx="1048">
                  <c:v>2.4312420000000001</c:v>
                </c:pt>
                <c:pt idx="1049">
                  <c:v>2.460191</c:v>
                </c:pt>
                <c:pt idx="1050">
                  <c:v>2.501204</c:v>
                </c:pt>
                <c:pt idx="1051">
                  <c:v>2.4940329999999999</c:v>
                </c:pt>
                <c:pt idx="1052">
                  <c:v>2.3565040000000002</c:v>
                </c:pt>
                <c:pt idx="1053">
                  <c:v>2.2411180000000002</c:v>
                </c:pt>
                <c:pt idx="1054">
                  <c:v>2.096479</c:v>
                </c:pt>
                <c:pt idx="1055">
                  <c:v>1.9745029999999999</c:v>
                </c:pt>
                <c:pt idx="1056">
                  <c:v>1.898806</c:v>
                </c:pt>
                <c:pt idx="1057">
                  <c:v>1.801917</c:v>
                </c:pt>
                <c:pt idx="1058">
                  <c:v>1.699139</c:v>
                </c:pt>
                <c:pt idx="1059">
                  <c:v>1.684356</c:v>
                </c:pt>
                <c:pt idx="1060">
                  <c:v>1.6374660000000001</c:v>
                </c:pt>
                <c:pt idx="1061">
                  <c:v>1.612978</c:v>
                </c:pt>
                <c:pt idx="1062">
                  <c:v>1.6416930000000001</c:v>
                </c:pt>
                <c:pt idx="1063">
                  <c:v>1.93788</c:v>
                </c:pt>
                <c:pt idx="1064">
                  <c:v>1.7670570000000001</c:v>
                </c:pt>
                <c:pt idx="1065">
                  <c:v>1.5702290000000001</c:v>
                </c:pt>
                <c:pt idx="1066">
                  <c:v>1.468021</c:v>
                </c:pt>
                <c:pt idx="1067">
                  <c:v>1.4096630000000001</c:v>
                </c:pt>
                <c:pt idx="1068">
                  <c:v>1.3826080000000001</c:v>
                </c:pt>
                <c:pt idx="1069">
                  <c:v>1.360125</c:v>
                </c:pt>
                <c:pt idx="1070">
                  <c:v>1.364298</c:v>
                </c:pt>
                <c:pt idx="1071">
                  <c:v>1.427621</c:v>
                </c:pt>
                <c:pt idx="1072">
                  <c:v>1.387794</c:v>
                </c:pt>
                <c:pt idx="1073">
                  <c:v>1.448177</c:v>
                </c:pt>
                <c:pt idx="1074">
                  <c:v>1.4624269999999999</c:v>
                </c:pt>
                <c:pt idx="1075">
                  <c:v>1.5742640000000001</c:v>
                </c:pt>
                <c:pt idx="1076">
                  <c:v>1.593788</c:v>
                </c:pt>
                <c:pt idx="1077">
                  <c:v>1.5364409999999999</c:v>
                </c:pt>
                <c:pt idx="1078">
                  <c:v>1.452469</c:v>
                </c:pt>
                <c:pt idx="1079">
                  <c:v>1.444304</c:v>
                </c:pt>
                <c:pt idx="1080">
                  <c:v>1.5053609999999999</c:v>
                </c:pt>
                <c:pt idx="1081">
                  <c:v>1.4984489999999999</c:v>
                </c:pt>
                <c:pt idx="1082">
                  <c:v>1.454574</c:v>
                </c:pt>
                <c:pt idx="1083">
                  <c:v>1.4737370000000001</c:v>
                </c:pt>
                <c:pt idx="1084">
                  <c:v>1.489018</c:v>
                </c:pt>
                <c:pt idx="1085">
                  <c:v>1.4854149999999999</c:v>
                </c:pt>
                <c:pt idx="1086">
                  <c:v>1.54172</c:v>
                </c:pt>
                <c:pt idx="1087">
                  <c:v>1.519541</c:v>
                </c:pt>
                <c:pt idx="1088">
                  <c:v>1.511177</c:v>
                </c:pt>
                <c:pt idx="1089">
                  <c:v>1.4860100000000001</c:v>
                </c:pt>
                <c:pt idx="1090">
                  <c:v>1.541982</c:v>
                </c:pt>
                <c:pt idx="1091">
                  <c:v>1.5649139999999999</c:v>
                </c:pt>
                <c:pt idx="1092">
                  <c:v>1.5415380000000001</c:v>
                </c:pt>
                <c:pt idx="1093">
                  <c:v>1.961416</c:v>
                </c:pt>
                <c:pt idx="1094">
                  <c:v>1.7283470000000001</c:v>
                </c:pt>
                <c:pt idx="1095">
                  <c:v>1.510686</c:v>
                </c:pt>
                <c:pt idx="1096">
                  <c:v>1.55661</c:v>
                </c:pt>
                <c:pt idx="1097">
                  <c:v>1.5313220000000001</c:v>
                </c:pt>
                <c:pt idx="1098">
                  <c:v>1.540781</c:v>
                </c:pt>
                <c:pt idx="1099">
                  <c:v>1.537102</c:v>
                </c:pt>
                <c:pt idx="1100">
                  <c:v>1.481506</c:v>
                </c:pt>
                <c:pt idx="1101">
                  <c:v>1.51285</c:v>
                </c:pt>
                <c:pt idx="1102">
                  <c:v>1.5745260000000001</c:v>
                </c:pt>
                <c:pt idx="1103">
                  <c:v>1.5375760000000001</c:v>
                </c:pt>
                <c:pt idx="1104">
                  <c:v>1.5645549999999999</c:v>
                </c:pt>
                <c:pt idx="1105">
                  <c:v>1.5723769999999999</c:v>
                </c:pt>
                <c:pt idx="1106">
                  <c:v>1.5760130000000001</c:v>
                </c:pt>
                <c:pt idx="1107">
                  <c:v>1.529039</c:v>
                </c:pt>
                <c:pt idx="1108">
                  <c:v>1.549056</c:v>
                </c:pt>
                <c:pt idx="1109">
                  <c:v>1.562063</c:v>
                </c:pt>
                <c:pt idx="1110">
                  <c:v>1.6368720000000001</c:v>
                </c:pt>
                <c:pt idx="1111">
                  <c:v>1.6080140000000001</c:v>
                </c:pt>
                <c:pt idx="1112">
                  <c:v>1.5511790000000001</c:v>
                </c:pt>
                <c:pt idx="1113">
                  <c:v>1.5811930000000001</c:v>
                </c:pt>
                <c:pt idx="1114">
                  <c:v>1.583663</c:v>
                </c:pt>
                <c:pt idx="1115">
                  <c:v>1.606201</c:v>
                </c:pt>
                <c:pt idx="1116">
                  <c:v>1.5493060000000001</c:v>
                </c:pt>
                <c:pt idx="1117">
                  <c:v>1.5605039999999999</c:v>
                </c:pt>
                <c:pt idx="1118">
                  <c:v>1.523371</c:v>
                </c:pt>
                <c:pt idx="1119">
                  <c:v>1.523279</c:v>
                </c:pt>
                <c:pt idx="1120">
                  <c:v>1.4736739999999999</c:v>
                </c:pt>
                <c:pt idx="1121">
                  <c:v>1.4870300000000001</c:v>
                </c:pt>
                <c:pt idx="1122">
                  <c:v>1.529148</c:v>
                </c:pt>
                <c:pt idx="1123">
                  <c:v>1.5285120000000001</c:v>
                </c:pt>
                <c:pt idx="1124">
                  <c:v>1.4944409999999999</c:v>
                </c:pt>
                <c:pt idx="1125">
                  <c:v>1.444563</c:v>
                </c:pt>
                <c:pt idx="1126">
                  <c:v>1.849154</c:v>
                </c:pt>
                <c:pt idx="1127">
                  <c:v>1.6875990000000001</c:v>
                </c:pt>
                <c:pt idx="1128">
                  <c:v>1.4989209999999999</c:v>
                </c:pt>
                <c:pt idx="1129">
                  <c:v>1.4284239999999999</c:v>
                </c:pt>
                <c:pt idx="1130">
                  <c:v>1.355154</c:v>
                </c:pt>
                <c:pt idx="1131">
                  <c:v>1.348546</c:v>
                </c:pt>
                <c:pt idx="1132">
                  <c:v>1.3285530000000001</c:v>
                </c:pt>
                <c:pt idx="1133">
                  <c:v>1.324384</c:v>
                </c:pt>
                <c:pt idx="1134">
                  <c:v>1.361318</c:v>
                </c:pt>
                <c:pt idx="1135">
                  <c:v>1.405775</c:v>
                </c:pt>
                <c:pt idx="1136">
                  <c:v>1.3291139999999999</c:v>
                </c:pt>
                <c:pt idx="1137">
                  <c:v>1.31209</c:v>
                </c:pt>
                <c:pt idx="1138">
                  <c:v>1.3684780000000001</c:v>
                </c:pt>
                <c:pt idx="1139">
                  <c:v>1.32592</c:v>
                </c:pt>
                <c:pt idx="1140">
                  <c:v>1.3113360000000001</c:v>
                </c:pt>
                <c:pt idx="1141">
                  <c:v>1.21824</c:v>
                </c:pt>
                <c:pt idx="1142">
                  <c:v>1.199352</c:v>
                </c:pt>
                <c:pt idx="1143">
                  <c:v>1.2259310000000001</c:v>
                </c:pt>
                <c:pt idx="1144">
                  <c:v>1.1988730000000001</c:v>
                </c:pt>
                <c:pt idx="1145">
                  <c:v>1.1028990000000001</c:v>
                </c:pt>
                <c:pt idx="1146">
                  <c:v>1.0561959999999999</c:v>
                </c:pt>
                <c:pt idx="1147">
                  <c:v>1.1195280000000001</c:v>
                </c:pt>
                <c:pt idx="1148">
                  <c:v>1.0649759999999999</c:v>
                </c:pt>
                <c:pt idx="1149">
                  <c:v>1.0432129999999999</c:v>
                </c:pt>
                <c:pt idx="1150">
                  <c:v>1.0566199999999999</c:v>
                </c:pt>
                <c:pt idx="1151">
                  <c:v>1.030651</c:v>
                </c:pt>
                <c:pt idx="1152">
                  <c:v>1.4491560000000001</c:v>
                </c:pt>
                <c:pt idx="1153">
                  <c:v>1.167786</c:v>
                </c:pt>
                <c:pt idx="1154">
                  <c:v>0.91787300000000005</c:v>
                </c:pt>
                <c:pt idx="1155">
                  <c:v>0.86385900000000004</c:v>
                </c:pt>
                <c:pt idx="1156">
                  <c:v>0.76870099999999997</c:v>
                </c:pt>
                <c:pt idx="1157">
                  <c:v>0.76163199999999998</c:v>
                </c:pt>
                <c:pt idx="1158">
                  <c:v>0.75499499999999997</c:v>
                </c:pt>
                <c:pt idx="1159">
                  <c:v>0.71189199999999997</c:v>
                </c:pt>
                <c:pt idx="1160">
                  <c:v>0.67950600000000005</c:v>
                </c:pt>
                <c:pt idx="1161">
                  <c:v>0.72311199999999998</c:v>
                </c:pt>
                <c:pt idx="1162">
                  <c:v>0.69350699999999998</c:v>
                </c:pt>
                <c:pt idx="1163">
                  <c:v>0.67460600000000004</c:v>
                </c:pt>
                <c:pt idx="1164">
                  <c:v>0.58895900000000001</c:v>
                </c:pt>
                <c:pt idx="1165">
                  <c:v>0.55796400000000002</c:v>
                </c:pt>
                <c:pt idx="1166">
                  <c:v>0.52903999999999995</c:v>
                </c:pt>
                <c:pt idx="1167">
                  <c:v>0.54352900000000004</c:v>
                </c:pt>
                <c:pt idx="1168">
                  <c:v>0.50453999999999999</c:v>
                </c:pt>
                <c:pt idx="1169">
                  <c:v>0.52539899999999995</c:v>
                </c:pt>
                <c:pt idx="1170">
                  <c:v>0.47087600000000002</c:v>
                </c:pt>
                <c:pt idx="1171">
                  <c:v>0.46560499999999999</c:v>
                </c:pt>
                <c:pt idx="1172">
                  <c:v>0.40404600000000002</c:v>
                </c:pt>
                <c:pt idx="1173">
                  <c:v>0.457818</c:v>
                </c:pt>
                <c:pt idx="1174">
                  <c:v>0.392785</c:v>
                </c:pt>
                <c:pt idx="1175">
                  <c:v>0.36011100000000001</c:v>
                </c:pt>
                <c:pt idx="1176">
                  <c:v>0.38979399999999997</c:v>
                </c:pt>
                <c:pt idx="1177">
                  <c:v>0.64008299999999996</c:v>
                </c:pt>
                <c:pt idx="1178">
                  <c:v>0.51009300000000002</c:v>
                </c:pt>
                <c:pt idx="1179">
                  <c:v>0.305508</c:v>
                </c:pt>
                <c:pt idx="1180">
                  <c:v>0.16473299999999999</c:v>
                </c:pt>
                <c:pt idx="1181">
                  <c:v>0.109305</c:v>
                </c:pt>
                <c:pt idx="1182">
                  <c:v>6.3463000000000006E-2</c:v>
                </c:pt>
                <c:pt idx="1183">
                  <c:v>1.7054E-2</c:v>
                </c:pt>
                <c:pt idx="1184">
                  <c:v>-2.7179999999999999E-3</c:v>
                </c:pt>
                <c:pt idx="1185">
                  <c:v>-5.2009999999999999E-3</c:v>
                </c:pt>
                <c:pt idx="1186">
                  <c:v>-4.0307999999999997E-2</c:v>
                </c:pt>
                <c:pt idx="1187">
                  <c:v>-8.0652000000000001E-2</c:v>
                </c:pt>
                <c:pt idx="1188">
                  <c:v>-0.131907</c:v>
                </c:pt>
                <c:pt idx="1189">
                  <c:v>-0.16081300000000001</c:v>
                </c:pt>
                <c:pt idx="1190">
                  <c:v>-0.22286500000000001</c:v>
                </c:pt>
                <c:pt idx="1191">
                  <c:v>-0.22823099999999999</c:v>
                </c:pt>
                <c:pt idx="1192">
                  <c:v>-0.243588</c:v>
                </c:pt>
                <c:pt idx="1193">
                  <c:v>-0.20777999999999999</c:v>
                </c:pt>
                <c:pt idx="1194">
                  <c:v>-0.101064</c:v>
                </c:pt>
                <c:pt idx="1195">
                  <c:v>-5.5513E-2</c:v>
                </c:pt>
                <c:pt idx="1196">
                  <c:v>-1.6924999999999999E-2</c:v>
                </c:pt>
                <c:pt idx="1197">
                  <c:v>-0.196688</c:v>
                </c:pt>
                <c:pt idx="1198">
                  <c:v>-0.234343</c:v>
                </c:pt>
                <c:pt idx="1199">
                  <c:v>-0.27489999999999998</c:v>
                </c:pt>
                <c:pt idx="1200">
                  <c:v>-0.36443300000000001</c:v>
                </c:pt>
                <c:pt idx="1201">
                  <c:v>-0.425506</c:v>
                </c:pt>
                <c:pt idx="1202">
                  <c:v>-0.50269900000000001</c:v>
                </c:pt>
                <c:pt idx="1203">
                  <c:v>-0.47569899999999998</c:v>
                </c:pt>
                <c:pt idx="1204">
                  <c:v>0.28007799999999999</c:v>
                </c:pt>
                <c:pt idx="1205">
                  <c:v>1.51986</c:v>
                </c:pt>
                <c:pt idx="1206">
                  <c:v>2.092044</c:v>
                </c:pt>
                <c:pt idx="1207">
                  <c:v>2.602843</c:v>
                </c:pt>
                <c:pt idx="1208">
                  <c:v>3.0128949999999999</c:v>
                </c:pt>
                <c:pt idx="1209">
                  <c:v>3.3578199999999998</c:v>
                </c:pt>
                <c:pt idx="1210">
                  <c:v>3.7106050000000002</c:v>
                </c:pt>
                <c:pt idx="1211">
                  <c:v>4.0577209999999999</c:v>
                </c:pt>
                <c:pt idx="1212">
                  <c:v>4.4487670000000001</c:v>
                </c:pt>
                <c:pt idx="1213">
                  <c:v>4.9404490000000001</c:v>
                </c:pt>
                <c:pt idx="1214">
                  <c:v>5.6504279999999998</c:v>
                </c:pt>
                <c:pt idx="1215">
                  <c:v>6.6567679999999996</c:v>
                </c:pt>
                <c:pt idx="1216">
                  <c:v>8.4758720000000007</c:v>
                </c:pt>
                <c:pt idx="1217">
                  <c:v>9.6243619999999996</c:v>
                </c:pt>
                <c:pt idx="1218">
                  <c:v>10.289474</c:v>
                </c:pt>
                <c:pt idx="1219">
                  <c:v>10.79339</c:v>
                </c:pt>
                <c:pt idx="1220">
                  <c:v>11.227358000000001</c:v>
                </c:pt>
                <c:pt idx="1221">
                  <c:v>11.586273</c:v>
                </c:pt>
                <c:pt idx="1222">
                  <c:v>11.269441</c:v>
                </c:pt>
                <c:pt idx="1223">
                  <c:v>11.224367000000001</c:v>
                </c:pt>
                <c:pt idx="1224">
                  <c:v>10.819773</c:v>
                </c:pt>
                <c:pt idx="1225">
                  <c:v>9.8346180000000007</c:v>
                </c:pt>
                <c:pt idx="1226">
                  <c:v>9.1938089999999999</c:v>
                </c:pt>
                <c:pt idx="1227">
                  <c:v>8.6355690000000003</c:v>
                </c:pt>
                <c:pt idx="1228">
                  <c:v>8.1811430000000005</c:v>
                </c:pt>
                <c:pt idx="1229">
                  <c:v>7.8198230000000004</c:v>
                </c:pt>
                <c:pt idx="1230">
                  <c:v>7.4763890000000002</c:v>
                </c:pt>
                <c:pt idx="1231">
                  <c:v>7.2482860000000002</c:v>
                </c:pt>
                <c:pt idx="1232">
                  <c:v>7.0596490000000003</c:v>
                </c:pt>
                <c:pt idx="1233">
                  <c:v>6.1082489999999998</c:v>
                </c:pt>
                <c:pt idx="1234">
                  <c:v>5.6424669999999999</c:v>
                </c:pt>
                <c:pt idx="1235">
                  <c:v>5.2382549999999997</c:v>
                </c:pt>
                <c:pt idx="1236">
                  <c:v>4.8945869999999996</c:v>
                </c:pt>
                <c:pt idx="1237">
                  <c:v>4.5565170000000004</c:v>
                </c:pt>
                <c:pt idx="1238">
                  <c:v>4.2155469999999999</c:v>
                </c:pt>
                <c:pt idx="1239">
                  <c:v>4.1227510000000001</c:v>
                </c:pt>
                <c:pt idx="1240">
                  <c:v>3.9915989999999999</c:v>
                </c:pt>
                <c:pt idx="1241">
                  <c:v>3.9954000000000001</c:v>
                </c:pt>
                <c:pt idx="1242">
                  <c:v>3.9624100000000002</c:v>
                </c:pt>
                <c:pt idx="1243">
                  <c:v>3.8925540000000001</c:v>
                </c:pt>
                <c:pt idx="1244">
                  <c:v>3.763871</c:v>
                </c:pt>
                <c:pt idx="1245">
                  <c:v>3.7377419999999999</c:v>
                </c:pt>
                <c:pt idx="1246">
                  <c:v>3.6705960000000002</c:v>
                </c:pt>
                <c:pt idx="1247">
                  <c:v>3.5870229999999999</c:v>
                </c:pt>
                <c:pt idx="1248">
                  <c:v>3.5883310000000002</c:v>
                </c:pt>
                <c:pt idx="1249">
                  <c:v>3.5354679999999998</c:v>
                </c:pt>
                <c:pt idx="1250">
                  <c:v>3.5052140000000001</c:v>
                </c:pt>
                <c:pt idx="1251">
                  <c:v>3.4684870000000001</c:v>
                </c:pt>
                <c:pt idx="1252">
                  <c:v>3.4024570000000001</c:v>
                </c:pt>
                <c:pt idx="1253">
                  <c:v>3.3841739999999998</c:v>
                </c:pt>
                <c:pt idx="1254">
                  <c:v>3.2960790000000002</c:v>
                </c:pt>
                <c:pt idx="1255">
                  <c:v>3.3212969999999999</c:v>
                </c:pt>
                <c:pt idx="1256">
                  <c:v>3.3037719999999999</c:v>
                </c:pt>
                <c:pt idx="1257">
                  <c:v>3.2352509999999999</c:v>
                </c:pt>
                <c:pt idx="1258">
                  <c:v>3.2451270000000001</c:v>
                </c:pt>
                <c:pt idx="1259">
                  <c:v>3.1871269999999998</c:v>
                </c:pt>
                <c:pt idx="1260">
                  <c:v>3.111729</c:v>
                </c:pt>
                <c:pt idx="1261">
                  <c:v>3.1128140000000002</c:v>
                </c:pt>
                <c:pt idx="1262">
                  <c:v>3.1120610000000002</c:v>
                </c:pt>
                <c:pt idx="1263">
                  <c:v>3.1092300000000002</c:v>
                </c:pt>
                <c:pt idx="1264">
                  <c:v>3.034281</c:v>
                </c:pt>
                <c:pt idx="1265">
                  <c:v>2.9662609999999998</c:v>
                </c:pt>
                <c:pt idx="1266">
                  <c:v>2.8981020000000002</c:v>
                </c:pt>
                <c:pt idx="1267">
                  <c:v>2.8937840000000001</c:v>
                </c:pt>
                <c:pt idx="1268">
                  <c:v>3.1948259999999999</c:v>
                </c:pt>
                <c:pt idx="1269">
                  <c:v>3.1137860000000002</c:v>
                </c:pt>
                <c:pt idx="1270">
                  <c:v>2.9096829999999998</c:v>
                </c:pt>
                <c:pt idx="1271">
                  <c:v>2.8041489999999998</c:v>
                </c:pt>
                <c:pt idx="1272">
                  <c:v>2.7122540000000002</c:v>
                </c:pt>
                <c:pt idx="1273">
                  <c:v>2.6294140000000001</c:v>
                </c:pt>
                <c:pt idx="1274">
                  <c:v>2.5687259999999998</c:v>
                </c:pt>
                <c:pt idx="1275">
                  <c:v>2.473948</c:v>
                </c:pt>
                <c:pt idx="1276">
                  <c:v>2.4104359999999998</c:v>
                </c:pt>
                <c:pt idx="1277">
                  <c:v>2.4054869999999999</c:v>
                </c:pt>
                <c:pt idx="1278">
                  <c:v>2.3312659999999998</c:v>
                </c:pt>
                <c:pt idx="1279">
                  <c:v>2.2550460000000001</c:v>
                </c:pt>
                <c:pt idx="1280">
                  <c:v>2.2423869999999999</c:v>
                </c:pt>
                <c:pt idx="1281">
                  <c:v>2.2529680000000001</c:v>
                </c:pt>
                <c:pt idx="1282">
                  <c:v>2.1462129999999999</c:v>
                </c:pt>
                <c:pt idx="1283">
                  <c:v>2.1347999999999998</c:v>
                </c:pt>
                <c:pt idx="1284">
                  <c:v>2.0910679999999999</c:v>
                </c:pt>
                <c:pt idx="1285">
                  <c:v>2.0986229999999999</c:v>
                </c:pt>
                <c:pt idx="1286">
                  <c:v>2.0698669999999999</c:v>
                </c:pt>
                <c:pt idx="1287">
                  <c:v>2.073509</c:v>
                </c:pt>
                <c:pt idx="1288">
                  <c:v>2.082344</c:v>
                </c:pt>
                <c:pt idx="1289">
                  <c:v>2.060765</c:v>
                </c:pt>
                <c:pt idx="1290">
                  <c:v>2.106576</c:v>
                </c:pt>
                <c:pt idx="1291">
                  <c:v>2.1137419999999998</c:v>
                </c:pt>
                <c:pt idx="1292">
                  <c:v>2.10684</c:v>
                </c:pt>
                <c:pt idx="1293">
                  <c:v>2.0660799999999999</c:v>
                </c:pt>
                <c:pt idx="1294">
                  <c:v>2.06778</c:v>
                </c:pt>
                <c:pt idx="1295">
                  <c:v>2.0900050000000001</c:v>
                </c:pt>
                <c:pt idx="1296">
                  <c:v>2.0716610000000002</c:v>
                </c:pt>
                <c:pt idx="1297">
                  <c:v>2.0122930000000001</c:v>
                </c:pt>
                <c:pt idx="1298">
                  <c:v>2.0838410000000001</c:v>
                </c:pt>
                <c:pt idx="1299">
                  <c:v>2.1251329999999999</c:v>
                </c:pt>
                <c:pt idx="1300">
                  <c:v>2.1215609999999998</c:v>
                </c:pt>
                <c:pt idx="1301">
                  <c:v>2.0764130000000001</c:v>
                </c:pt>
                <c:pt idx="1302">
                  <c:v>2.0197560000000001</c:v>
                </c:pt>
                <c:pt idx="1303">
                  <c:v>2.0615950000000001</c:v>
                </c:pt>
                <c:pt idx="1304">
                  <c:v>2.4073479999999998</c:v>
                </c:pt>
                <c:pt idx="1305">
                  <c:v>2.1615609999999998</c:v>
                </c:pt>
                <c:pt idx="1306">
                  <c:v>2.006945</c:v>
                </c:pt>
                <c:pt idx="1307">
                  <c:v>1.949157</c:v>
                </c:pt>
                <c:pt idx="1308">
                  <c:v>1.9832320000000001</c:v>
                </c:pt>
                <c:pt idx="1309">
                  <c:v>1.983171</c:v>
                </c:pt>
                <c:pt idx="1310">
                  <c:v>2.002742</c:v>
                </c:pt>
                <c:pt idx="1311">
                  <c:v>1.9533659999999999</c:v>
                </c:pt>
                <c:pt idx="1312">
                  <c:v>2.0038520000000002</c:v>
                </c:pt>
                <c:pt idx="1313">
                  <c:v>1.9956959999999999</c:v>
                </c:pt>
                <c:pt idx="1314">
                  <c:v>1.988199</c:v>
                </c:pt>
                <c:pt idx="1315">
                  <c:v>2.006904</c:v>
                </c:pt>
                <c:pt idx="1316">
                  <c:v>1.982418</c:v>
                </c:pt>
                <c:pt idx="1317">
                  <c:v>1.9907539999999999</c:v>
                </c:pt>
                <c:pt idx="1318">
                  <c:v>1.9074759999999999</c:v>
                </c:pt>
                <c:pt idx="1319">
                  <c:v>1.9310909999999999</c:v>
                </c:pt>
                <c:pt idx="1320">
                  <c:v>1.961336</c:v>
                </c:pt>
                <c:pt idx="1321">
                  <c:v>1.9494629999999999</c:v>
                </c:pt>
                <c:pt idx="1322">
                  <c:v>1.9297500000000001</c:v>
                </c:pt>
                <c:pt idx="1323">
                  <c:v>1.9110799999999999</c:v>
                </c:pt>
                <c:pt idx="1324">
                  <c:v>1.9362140000000001</c:v>
                </c:pt>
                <c:pt idx="1325">
                  <c:v>1.869631</c:v>
                </c:pt>
                <c:pt idx="1326">
                  <c:v>1.8252600000000001</c:v>
                </c:pt>
                <c:pt idx="1327">
                  <c:v>1.8428990000000001</c:v>
                </c:pt>
                <c:pt idx="1328">
                  <c:v>1.7627539999999999</c:v>
                </c:pt>
                <c:pt idx="1329">
                  <c:v>1.801013</c:v>
                </c:pt>
                <c:pt idx="1330">
                  <c:v>1.7356769999999999</c:v>
                </c:pt>
                <c:pt idx="1331">
                  <c:v>1.8802140000000001</c:v>
                </c:pt>
                <c:pt idx="1332">
                  <c:v>1.838185</c:v>
                </c:pt>
                <c:pt idx="1333">
                  <c:v>1.862603</c:v>
                </c:pt>
                <c:pt idx="1334">
                  <c:v>2.1233490000000002</c:v>
                </c:pt>
                <c:pt idx="1335">
                  <c:v>1.771755</c:v>
                </c:pt>
                <c:pt idx="1336">
                  <c:v>1.7507200000000001</c:v>
                </c:pt>
                <c:pt idx="1337">
                  <c:v>1.6387529999999999</c:v>
                </c:pt>
                <c:pt idx="1338">
                  <c:v>1.717948</c:v>
                </c:pt>
                <c:pt idx="1339">
                  <c:v>1.700231</c:v>
                </c:pt>
                <c:pt idx="1340">
                  <c:v>1.668302</c:v>
                </c:pt>
                <c:pt idx="1341">
                  <c:v>1.6538870000000001</c:v>
                </c:pt>
                <c:pt idx="1342">
                  <c:v>1.691044</c:v>
                </c:pt>
                <c:pt idx="1343">
                  <c:v>1.6294280000000001</c:v>
                </c:pt>
                <c:pt idx="1344">
                  <c:v>1.6322350000000001</c:v>
                </c:pt>
                <c:pt idx="1345">
                  <c:v>1.660687</c:v>
                </c:pt>
                <c:pt idx="1346">
                  <c:v>1.6880310000000001</c:v>
                </c:pt>
                <c:pt idx="1347">
                  <c:v>1.661154</c:v>
                </c:pt>
                <c:pt idx="1348">
                  <c:v>1.6297820000000001</c:v>
                </c:pt>
                <c:pt idx="1349">
                  <c:v>1.6497999999999999</c:v>
                </c:pt>
                <c:pt idx="1350">
                  <c:v>1.704874</c:v>
                </c:pt>
                <c:pt idx="1351">
                  <c:v>1.6846380000000001</c:v>
                </c:pt>
                <c:pt idx="1352">
                  <c:v>1.6675629999999999</c:v>
                </c:pt>
                <c:pt idx="1353">
                  <c:v>1.5810200000000001</c:v>
                </c:pt>
                <c:pt idx="1354">
                  <c:v>1.6667559999999999</c:v>
                </c:pt>
                <c:pt idx="1355">
                  <c:v>1.5651040000000001</c:v>
                </c:pt>
                <c:pt idx="1356">
                  <c:v>1.56715</c:v>
                </c:pt>
                <c:pt idx="1357">
                  <c:v>1.5486</c:v>
                </c:pt>
                <c:pt idx="1358">
                  <c:v>1.449282</c:v>
                </c:pt>
                <c:pt idx="1359">
                  <c:v>1.5051749999999999</c:v>
                </c:pt>
                <c:pt idx="1360">
                  <c:v>1.7201649999999999</c:v>
                </c:pt>
                <c:pt idx="1361">
                  <c:v>1.3917219999999999</c:v>
                </c:pt>
                <c:pt idx="1362">
                  <c:v>1.2763370000000001</c:v>
                </c:pt>
                <c:pt idx="1363">
                  <c:v>1.276732</c:v>
                </c:pt>
                <c:pt idx="1364">
                  <c:v>1.30135</c:v>
                </c:pt>
                <c:pt idx="1365">
                  <c:v>1.1662699999999999</c:v>
                </c:pt>
                <c:pt idx="1366">
                  <c:v>1.057329</c:v>
                </c:pt>
                <c:pt idx="1367">
                  <c:v>0.98148199999999997</c:v>
                </c:pt>
                <c:pt idx="1368">
                  <c:v>0.88959100000000002</c:v>
                </c:pt>
                <c:pt idx="1369">
                  <c:v>0.70568900000000001</c:v>
                </c:pt>
                <c:pt idx="1370">
                  <c:v>0.61502299999999999</c:v>
                </c:pt>
                <c:pt idx="1371">
                  <c:v>0.50342100000000001</c:v>
                </c:pt>
                <c:pt idx="1372">
                  <c:v>0.38751200000000002</c:v>
                </c:pt>
                <c:pt idx="1373">
                  <c:v>0.29981999999999998</c:v>
                </c:pt>
                <c:pt idx="1374">
                  <c:v>0.49543799999999999</c:v>
                </c:pt>
                <c:pt idx="1375">
                  <c:v>0.34352500000000002</c:v>
                </c:pt>
                <c:pt idx="1376">
                  <c:v>0.127334</c:v>
                </c:pt>
                <c:pt idx="1377">
                  <c:v>-8.7190000000000004E-2</c:v>
                </c:pt>
                <c:pt idx="1378">
                  <c:v>-0.16952400000000001</c:v>
                </c:pt>
                <c:pt idx="1379">
                  <c:v>-0.337509</c:v>
                </c:pt>
                <c:pt idx="1380">
                  <c:v>-0.37221599999999999</c:v>
                </c:pt>
                <c:pt idx="1381">
                  <c:v>-0.435002</c:v>
                </c:pt>
                <c:pt idx="1382">
                  <c:v>-0.50016000000000005</c:v>
                </c:pt>
                <c:pt idx="1383">
                  <c:v>-0.52454100000000004</c:v>
                </c:pt>
                <c:pt idx="1384">
                  <c:v>-0.49406099999999997</c:v>
                </c:pt>
                <c:pt idx="1385">
                  <c:v>-0.50606600000000002</c:v>
                </c:pt>
                <c:pt idx="1386">
                  <c:v>-0.55303000000000002</c:v>
                </c:pt>
                <c:pt idx="1387">
                  <c:v>-0.54703100000000004</c:v>
                </c:pt>
                <c:pt idx="1388">
                  <c:v>-0.41852800000000001</c:v>
                </c:pt>
                <c:pt idx="1389">
                  <c:v>-0.49154799999999998</c:v>
                </c:pt>
                <c:pt idx="1390">
                  <c:v>-0.58594599999999997</c:v>
                </c:pt>
                <c:pt idx="1391">
                  <c:v>-0.52541800000000005</c:v>
                </c:pt>
                <c:pt idx="1392">
                  <c:v>-0.61738000000000004</c:v>
                </c:pt>
                <c:pt idx="1393">
                  <c:v>-0.56590700000000005</c:v>
                </c:pt>
                <c:pt idx="1394">
                  <c:v>-0.24939600000000001</c:v>
                </c:pt>
                <c:pt idx="1395">
                  <c:v>-0.368813</c:v>
                </c:pt>
                <c:pt idx="1396">
                  <c:v>-0.49413600000000002</c:v>
                </c:pt>
                <c:pt idx="1397">
                  <c:v>-0.51059500000000002</c:v>
                </c:pt>
                <c:pt idx="1398">
                  <c:v>-0.58346500000000001</c:v>
                </c:pt>
                <c:pt idx="1399">
                  <c:v>-0.57205499999999998</c:v>
                </c:pt>
                <c:pt idx="1400">
                  <c:v>-0.58287100000000003</c:v>
                </c:pt>
                <c:pt idx="1401">
                  <c:v>-0.59452400000000005</c:v>
                </c:pt>
                <c:pt idx="1402">
                  <c:v>-0.528424</c:v>
                </c:pt>
                <c:pt idx="1403">
                  <c:v>-0.57158699999999996</c:v>
                </c:pt>
                <c:pt idx="1404">
                  <c:v>-0.54900499999999997</c:v>
                </c:pt>
                <c:pt idx="1405">
                  <c:v>-0.48812699999999998</c:v>
                </c:pt>
                <c:pt idx="1406">
                  <c:v>-0.48788399999999998</c:v>
                </c:pt>
                <c:pt idx="1407">
                  <c:v>-6.5006999999999995E-2</c:v>
                </c:pt>
                <c:pt idx="1408">
                  <c:v>-0.108637</c:v>
                </c:pt>
                <c:pt idx="1409">
                  <c:v>-0.22268299999999999</c:v>
                </c:pt>
                <c:pt idx="1410">
                  <c:v>-0.28678199999999998</c:v>
                </c:pt>
                <c:pt idx="1411">
                  <c:v>-0.25651600000000002</c:v>
                </c:pt>
                <c:pt idx="1412">
                  <c:v>-0.22916700000000001</c:v>
                </c:pt>
                <c:pt idx="1413">
                  <c:v>-0.25729999999999997</c:v>
                </c:pt>
                <c:pt idx="1414">
                  <c:v>-0.24118200000000001</c:v>
                </c:pt>
                <c:pt idx="1415">
                  <c:v>-0.25822699999999998</c:v>
                </c:pt>
                <c:pt idx="1416">
                  <c:v>-0.24135300000000001</c:v>
                </c:pt>
                <c:pt idx="1417">
                  <c:v>-0.259992</c:v>
                </c:pt>
                <c:pt idx="1418">
                  <c:v>-0.257135</c:v>
                </c:pt>
                <c:pt idx="1419">
                  <c:v>-0.132331</c:v>
                </c:pt>
                <c:pt idx="1420">
                  <c:v>-0.21801599999999999</c:v>
                </c:pt>
                <c:pt idx="1421">
                  <c:v>-0.19899600000000001</c:v>
                </c:pt>
                <c:pt idx="1422">
                  <c:v>-0.21998500000000001</c:v>
                </c:pt>
                <c:pt idx="1423">
                  <c:v>-0.14782200000000001</c:v>
                </c:pt>
                <c:pt idx="1424">
                  <c:v>-0.16403899999999999</c:v>
                </c:pt>
                <c:pt idx="1425">
                  <c:v>-0.177791</c:v>
                </c:pt>
                <c:pt idx="1426">
                  <c:v>-0.22305800000000001</c:v>
                </c:pt>
                <c:pt idx="1427">
                  <c:v>-0.23300399999999999</c:v>
                </c:pt>
                <c:pt idx="1428">
                  <c:v>-0.224109</c:v>
                </c:pt>
                <c:pt idx="1429">
                  <c:v>-9.6414E-2</c:v>
                </c:pt>
                <c:pt idx="1430">
                  <c:v>-0.237534</c:v>
                </c:pt>
                <c:pt idx="1431">
                  <c:v>-0.36836799999999997</c:v>
                </c:pt>
                <c:pt idx="1432">
                  <c:v>-0.50287300000000001</c:v>
                </c:pt>
                <c:pt idx="1433">
                  <c:v>-0.49038300000000001</c:v>
                </c:pt>
                <c:pt idx="1434">
                  <c:v>-0.53821699999999995</c:v>
                </c:pt>
                <c:pt idx="1435">
                  <c:v>-0.55204500000000001</c:v>
                </c:pt>
                <c:pt idx="1436">
                  <c:v>-0.54139000000000004</c:v>
                </c:pt>
                <c:pt idx="1437">
                  <c:v>-0.65866400000000003</c:v>
                </c:pt>
                <c:pt idx="1438">
                  <c:v>-0.66778599999999999</c:v>
                </c:pt>
                <c:pt idx="1439">
                  <c:v>-0.70816500000000004</c:v>
                </c:pt>
                <c:pt idx="1440">
                  <c:v>-0.77216099999999999</c:v>
                </c:pt>
                <c:pt idx="1441">
                  <c:v>-0.80109600000000003</c:v>
                </c:pt>
                <c:pt idx="1442">
                  <c:v>-0.865452</c:v>
                </c:pt>
                <c:pt idx="1443">
                  <c:v>-0.87726800000000005</c:v>
                </c:pt>
                <c:pt idx="1444">
                  <c:v>-0.100492</c:v>
                </c:pt>
                <c:pt idx="1445">
                  <c:v>1.246769</c:v>
                </c:pt>
                <c:pt idx="1446">
                  <c:v>1.805272</c:v>
                </c:pt>
                <c:pt idx="1447">
                  <c:v>2.2667440000000001</c:v>
                </c:pt>
                <c:pt idx="1448">
                  <c:v>2.6585999999999999</c:v>
                </c:pt>
                <c:pt idx="1449">
                  <c:v>3.0302880000000001</c:v>
                </c:pt>
                <c:pt idx="1450">
                  <c:v>3.3668689999999999</c:v>
                </c:pt>
                <c:pt idx="1451">
                  <c:v>3.6843880000000002</c:v>
                </c:pt>
                <c:pt idx="1452">
                  <c:v>4.0274979999999996</c:v>
                </c:pt>
                <c:pt idx="1453">
                  <c:v>4.4121540000000001</c:v>
                </c:pt>
                <c:pt idx="1454">
                  <c:v>4.9789810000000001</c:v>
                </c:pt>
                <c:pt idx="1455">
                  <c:v>5.8562880000000002</c:v>
                </c:pt>
                <c:pt idx="1456">
                  <c:v>7.4768330000000001</c:v>
                </c:pt>
                <c:pt idx="1457">
                  <c:v>9.233727</c:v>
                </c:pt>
                <c:pt idx="1458">
                  <c:v>10.060181999999999</c:v>
                </c:pt>
                <c:pt idx="1459">
                  <c:v>10.627962</c:v>
                </c:pt>
                <c:pt idx="1460">
                  <c:v>11.119319000000001</c:v>
                </c:pt>
                <c:pt idx="1461">
                  <c:v>11.529256</c:v>
                </c:pt>
                <c:pt idx="1462">
                  <c:v>11.016807999999999</c:v>
                </c:pt>
                <c:pt idx="1463">
                  <c:v>11.534408000000001</c:v>
                </c:pt>
                <c:pt idx="1464">
                  <c:v>10.719215</c:v>
                </c:pt>
                <c:pt idx="1465">
                  <c:v>9.870438</c:v>
                </c:pt>
                <c:pt idx="1466">
                  <c:v>9.2153139999999993</c:v>
                </c:pt>
                <c:pt idx="1467">
                  <c:v>8.6724189999999997</c:v>
                </c:pt>
                <c:pt idx="1468">
                  <c:v>8.2278529999999996</c:v>
                </c:pt>
                <c:pt idx="1469">
                  <c:v>7.7967380000000004</c:v>
                </c:pt>
                <c:pt idx="1470">
                  <c:v>7.3057660000000002</c:v>
                </c:pt>
                <c:pt idx="1471">
                  <c:v>7.2329980000000003</c:v>
                </c:pt>
                <c:pt idx="1472">
                  <c:v>6.9033309999999997</c:v>
                </c:pt>
                <c:pt idx="1473">
                  <c:v>5.9574369999999996</c:v>
                </c:pt>
                <c:pt idx="1474">
                  <c:v>5.6778250000000003</c:v>
                </c:pt>
                <c:pt idx="1475">
                  <c:v>5.294778</c:v>
                </c:pt>
                <c:pt idx="1476">
                  <c:v>5.0256400000000001</c:v>
                </c:pt>
                <c:pt idx="1477">
                  <c:v>4.9839880000000001</c:v>
                </c:pt>
                <c:pt idx="1478">
                  <c:v>4.5623909999999999</c:v>
                </c:pt>
                <c:pt idx="1479">
                  <c:v>4.1536140000000001</c:v>
                </c:pt>
                <c:pt idx="1480">
                  <c:v>3.9341750000000002</c:v>
                </c:pt>
                <c:pt idx="1481">
                  <c:v>3.8330169999999999</c:v>
                </c:pt>
                <c:pt idx="1482">
                  <c:v>3.7243309999999998</c:v>
                </c:pt>
                <c:pt idx="1483">
                  <c:v>3.646496</c:v>
                </c:pt>
                <c:pt idx="1484">
                  <c:v>3.517922</c:v>
                </c:pt>
                <c:pt idx="1485">
                  <c:v>3.4826600000000001</c:v>
                </c:pt>
                <c:pt idx="1486">
                  <c:v>3.3349090000000001</c:v>
                </c:pt>
                <c:pt idx="1487">
                  <c:v>3.2715990000000001</c:v>
                </c:pt>
                <c:pt idx="1488">
                  <c:v>3.2073339999999999</c:v>
                </c:pt>
                <c:pt idx="1489">
                  <c:v>3.2406169999999999</c:v>
                </c:pt>
                <c:pt idx="1490">
                  <c:v>3.1639059999999999</c:v>
                </c:pt>
                <c:pt idx="1491">
                  <c:v>3.0941160000000001</c:v>
                </c:pt>
                <c:pt idx="1492">
                  <c:v>3.0497190000000001</c:v>
                </c:pt>
                <c:pt idx="1493">
                  <c:v>2.9702320000000002</c:v>
                </c:pt>
                <c:pt idx="1494">
                  <c:v>2.968229</c:v>
                </c:pt>
                <c:pt idx="1495">
                  <c:v>2.8952010000000001</c:v>
                </c:pt>
                <c:pt idx="1496">
                  <c:v>2.9015270000000002</c:v>
                </c:pt>
                <c:pt idx="1497">
                  <c:v>2.7819039999999999</c:v>
                </c:pt>
                <c:pt idx="1498">
                  <c:v>2.7157369999999998</c:v>
                </c:pt>
                <c:pt idx="1499">
                  <c:v>2.7167180000000002</c:v>
                </c:pt>
                <c:pt idx="1500">
                  <c:v>2.7111390000000002</c:v>
                </c:pt>
                <c:pt idx="1501">
                  <c:v>2.6552359999999999</c:v>
                </c:pt>
                <c:pt idx="1502">
                  <c:v>2.6161469999999998</c:v>
                </c:pt>
                <c:pt idx="1503">
                  <c:v>2.5125329999999999</c:v>
                </c:pt>
                <c:pt idx="1504">
                  <c:v>2.4716550000000002</c:v>
                </c:pt>
                <c:pt idx="1505">
                  <c:v>2.4599250000000001</c:v>
                </c:pt>
                <c:pt idx="1506">
                  <c:v>2.3681109999999999</c:v>
                </c:pt>
                <c:pt idx="1507">
                  <c:v>2.3090760000000001</c:v>
                </c:pt>
                <c:pt idx="1508">
                  <c:v>2.250737</c:v>
                </c:pt>
                <c:pt idx="1509">
                  <c:v>2.2333189999999998</c:v>
                </c:pt>
                <c:pt idx="1510">
                  <c:v>2.1691549999999999</c:v>
                </c:pt>
                <c:pt idx="1511">
                  <c:v>2.1444580000000002</c:v>
                </c:pt>
                <c:pt idx="1512">
                  <c:v>2.1072790000000001</c:v>
                </c:pt>
                <c:pt idx="1513">
                  <c:v>2.0892770000000001</c:v>
                </c:pt>
                <c:pt idx="1514">
                  <c:v>2.115863</c:v>
                </c:pt>
                <c:pt idx="1515">
                  <c:v>2.3461829999999999</c:v>
                </c:pt>
                <c:pt idx="1516">
                  <c:v>2.2947980000000001</c:v>
                </c:pt>
                <c:pt idx="1517">
                  <c:v>2.16011</c:v>
                </c:pt>
                <c:pt idx="1518">
                  <c:v>2.0386820000000001</c:v>
                </c:pt>
                <c:pt idx="1519">
                  <c:v>1.9691160000000001</c:v>
                </c:pt>
                <c:pt idx="1520">
                  <c:v>1.878412</c:v>
                </c:pt>
                <c:pt idx="1521">
                  <c:v>1.825669</c:v>
                </c:pt>
                <c:pt idx="1522">
                  <c:v>1.7484690000000001</c:v>
                </c:pt>
                <c:pt idx="1523">
                  <c:v>1.7952060000000001</c:v>
                </c:pt>
                <c:pt idx="1524">
                  <c:v>1.8200369999999999</c:v>
                </c:pt>
                <c:pt idx="1525">
                  <c:v>1.8050600000000001</c:v>
                </c:pt>
                <c:pt idx="1526">
                  <c:v>1.7535240000000001</c:v>
                </c:pt>
                <c:pt idx="1527">
                  <c:v>1.7118910000000001</c:v>
                </c:pt>
                <c:pt idx="1528">
                  <c:v>1.6080719999999999</c:v>
                </c:pt>
                <c:pt idx="1529">
                  <c:v>1.4651590000000001</c:v>
                </c:pt>
                <c:pt idx="1530">
                  <c:v>1.320532</c:v>
                </c:pt>
                <c:pt idx="1531">
                  <c:v>1.237762</c:v>
                </c:pt>
                <c:pt idx="1532">
                  <c:v>1.218426</c:v>
                </c:pt>
                <c:pt idx="1533">
                  <c:v>1.1456550000000001</c:v>
                </c:pt>
                <c:pt idx="1534">
                  <c:v>1.137858</c:v>
                </c:pt>
                <c:pt idx="1535">
                  <c:v>1.104867</c:v>
                </c:pt>
                <c:pt idx="1536">
                  <c:v>1.0948530000000001</c:v>
                </c:pt>
                <c:pt idx="1537">
                  <c:v>1.0575220000000001</c:v>
                </c:pt>
                <c:pt idx="1538">
                  <c:v>1.05976</c:v>
                </c:pt>
                <c:pt idx="1539">
                  <c:v>1.0434460000000001</c:v>
                </c:pt>
                <c:pt idx="1540">
                  <c:v>1.0723590000000001</c:v>
                </c:pt>
                <c:pt idx="1541">
                  <c:v>1.0015689999999999</c:v>
                </c:pt>
                <c:pt idx="1542">
                  <c:v>1.0038050000000001</c:v>
                </c:pt>
                <c:pt idx="1543">
                  <c:v>1.1155839999999999</c:v>
                </c:pt>
                <c:pt idx="1544">
                  <c:v>1.3870400000000001</c:v>
                </c:pt>
                <c:pt idx="1545">
                  <c:v>1.0406770000000001</c:v>
                </c:pt>
                <c:pt idx="1546">
                  <c:v>0.92576899999999995</c:v>
                </c:pt>
                <c:pt idx="1547">
                  <c:v>0.85186899999999999</c:v>
                </c:pt>
                <c:pt idx="1548">
                  <c:v>0.87769299999999995</c:v>
                </c:pt>
                <c:pt idx="1549">
                  <c:v>0.82996000000000003</c:v>
                </c:pt>
                <c:pt idx="1550">
                  <c:v>0.87675400000000003</c:v>
                </c:pt>
                <c:pt idx="1551">
                  <c:v>0.90283000000000002</c:v>
                </c:pt>
                <c:pt idx="1552">
                  <c:v>0.88975700000000002</c:v>
                </c:pt>
                <c:pt idx="1553">
                  <c:v>0.90653499999999998</c:v>
                </c:pt>
                <c:pt idx="1554">
                  <c:v>0.86666299999999996</c:v>
                </c:pt>
                <c:pt idx="1555">
                  <c:v>0.93888099999999997</c:v>
                </c:pt>
                <c:pt idx="1556">
                  <c:v>0.94676000000000005</c:v>
                </c:pt>
                <c:pt idx="1557">
                  <c:v>1.0935820000000001</c:v>
                </c:pt>
                <c:pt idx="1558">
                  <c:v>1.0744929999999999</c:v>
                </c:pt>
                <c:pt idx="1559">
                  <c:v>1.030464</c:v>
                </c:pt>
                <c:pt idx="1560">
                  <c:v>0.93382299999999996</c:v>
                </c:pt>
                <c:pt idx="1561">
                  <c:v>0.89084200000000002</c:v>
                </c:pt>
                <c:pt idx="1562">
                  <c:v>0.89502700000000002</c:v>
                </c:pt>
                <c:pt idx="1563">
                  <c:v>0.89686699999999997</c:v>
                </c:pt>
                <c:pt idx="1564">
                  <c:v>0.92055600000000004</c:v>
                </c:pt>
                <c:pt idx="1565">
                  <c:v>0.88146000000000002</c:v>
                </c:pt>
                <c:pt idx="1566">
                  <c:v>0.84959399999999996</c:v>
                </c:pt>
                <c:pt idx="1567">
                  <c:v>0.82039200000000001</c:v>
                </c:pt>
                <c:pt idx="1568">
                  <c:v>1.0839259999999999</c:v>
                </c:pt>
                <c:pt idx="1569">
                  <c:v>1.272427</c:v>
                </c:pt>
                <c:pt idx="1570">
                  <c:v>0.89444400000000002</c:v>
                </c:pt>
                <c:pt idx="1571">
                  <c:v>0.82411400000000001</c:v>
                </c:pt>
                <c:pt idx="1572">
                  <c:v>0.73866500000000002</c:v>
                </c:pt>
                <c:pt idx="1573">
                  <c:v>0.81878499999999999</c:v>
                </c:pt>
                <c:pt idx="1574">
                  <c:v>0.78712499999999996</c:v>
                </c:pt>
                <c:pt idx="1575">
                  <c:v>0.79872299999999996</c:v>
                </c:pt>
                <c:pt idx="1576">
                  <c:v>0.82471799999999995</c:v>
                </c:pt>
                <c:pt idx="1577">
                  <c:v>0.77363000000000004</c:v>
                </c:pt>
                <c:pt idx="1578">
                  <c:v>0.83048</c:v>
                </c:pt>
                <c:pt idx="1579">
                  <c:v>0.83368900000000001</c:v>
                </c:pt>
                <c:pt idx="1580">
                  <c:v>0.83857300000000001</c:v>
                </c:pt>
                <c:pt idx="1581">
                  <c:v>0.78681299999999998</c:v>
                </c:pt>
                <c:pt idx="1582">
                  <c:v>0.78260099999999999</c:v>
                </c:pt>
                <c:pt idx="1583">
                  <c:v>0.804454</c:v>
                </c:pt>
                <c:pt idx="1584">
                  <c:v>0.82772000000000001</c:v>
                </c:pt>
                <c:pt idx="1585">
                  <c:v>0.79526300000000005</c:v>
                </c:pt>
                <c:pt idx="1586">
                  <c:v>0.79373700000000003</c:v>
                </c:pt>
                <c:pt idx="1587">
                  <c:v>0.920682</c:v>
                </c:pt>
                <c:pt idx="1588">
                  <c:v>0.89178299999999999</c:v>
                </c:pt>
                <c:pt idx="1589">
                  <c:v>0.830843</c:v>
                </c:pt>
                <c:pt idx="1590">
                  <c:v>0.7167</c:v>
                </c:pt>
                <c:pt idx="1591">
                  <c:v>0.71773200000000004</c:v>
                </c:pt>
                <c:pt idx="1592">
                  <c:v>0.69878600000000002</c:v>
                </c:pt>
                <c:pt idx="1593">
                  <c:v>0.70227799999999996</c:v>
                </c:pt>
                <c:pt idx="1594">
                  <c:v>0.66410800000000003</c:v>
                </c:pt>
                <c:pt idx="1595">
                  <c:v>0.71681700000000004</c:v>
                </c:pt>
                <c:pt idx="1596">
                  <c:v>0.63740300000000005</c:v>
                </c:pt>
                <c:pt idx="1597">
                  <c:v>0.65095899999999995</c:v>
                </c:pt>
                <c:pt idx="1598">
                  <c:v>0.69852800000000004</c:v>
                </c:pt>
                <c:pt idx="1599">
                  <c:v>0.67641700000000005</c:v>
                </c:pt>
                <c:pt idx="1600">
                  <c:v>0.70443900000000004</c:v>
                </c:pt>
                <c:pt idx="1601">
                  <c:v>0.72099999999999997</c:v>
                </c:pt>
                <c:pt idx="1602">
                  <c:v>0.72595699999999996</c:v>
                </c:pt>
                <c:pt idx="1603">
                  <c:v>0.59087599999999996</c:v>
                </c:pt>
                <c:pt idx="1604">
                  <c:v>0.60818300000000003</c:v>
                </c:pt>
                <c:pt idx="1605">
                  <c:v>0.51476200000000005</c:v>
                </c:pt>
                <c:pt idx="1606">
                  <c:v>0.55183199999999999</c:v>
                </c:pt>
                <c:pt idx="1607">
                  <c:v>0.56700200000000001</c:v>
                </c:pt>
                <c:pt idx="1608">
                  <c:v>0.60774899999999998</c:v>
                </c:pt>
                <c:pt idx="1609">
                  <c:v>0.53725900000000004</c:v>
                </c:pt>
                <c:pt idx="1610">
                  <c:v>0.586032</c:v>
                </c:pt>
                <c:pt idx="1611">
                  <c:v>0.68459800000000004</c:v>
                </c:pt>
                <c:pt idx="1612">
                  <c:v>0.61508600000000002</c:v>
                </c:pt>
                <c:pt idx="1613">
                  <c:v>0.53200800000000004</c:v>
                </c:pt>
                <c:pt idx="1614">
                  <c:v>0.47275</c:v>
                </c:pt>
                <c:pt idx="1615">
                  <c:v>0.45452500000000001</c:v>
                </c:pt>
                <c:pt idx="1616">
                  <c:v>0.46669500000000003</c:v>
                </c:pt>
                <c:pt idx="1617">
                  <c:v>0.33458199999999999</c:v>
                </c:pt>
                <c:pt idx="1618">
                  <c:v>0.373471</c:v>
                </c:pt>
                <c:pt idx="1619">
                  <c:v>0.38829799999999998</c:v>
                </c:pt>
                <c:pt idx="1620">
                  <c:v>0.76108100000000001</c:v>
                </c:pt>
                <c:pt idx="1621">
                  <c:v>0.53026099999999998</c:v>
                </c:pt>
                <c:pt idx="1622">
                  <c:v>0.31672800000000001</c:v>
                </c:pt>
                <c:pt idx="1623">
                  <c:v>0.238395</c:v>
                </c:pt>
                <c:pt idx="1624">
                  <c:v>0.17131099999999999</c:v>
                </c:pt>
                <c:pt idx="1625">
                  <c:v>0.118269</c:v>
                </c:pt>
                <c:pt idx="1626">
                  <c:v>0.123114</c:v>
                </c:pt>
                <c:pt idx="1627">
                  <c:v>8.2636000000000001E-2</c:v>
                </c:pt>
                <c:pt idx="1628">
                  <c:v>4.4409999999999998E-2</c:v>
                </c:pt>
                <c:pt idx="1629">
                  <c:v>3.9750000000000002E-3</c:v>
                </c:pt>
                <c:pt idx="1630">
                  <c:v>1.7849999999999999E-3</c:v>
                </c:pt>
                <c:pt idx="1631">
                  <c:v>-1.1117E-2</c:v>
                </c:pt>
                <c:pt idx="1632">
                  <c:v>-6.6154000000000004E-2</c:v>
                </c:pt>
                <c:pt idx="1633">
                  <c:v>-6.2174E-2</c:v>
                </c:pt>
                <c:pt idx="1634">
                  <c:v>-0.17528299999999999</c:v>
                </c:pt>
                <c:pt idx="1635">
                  <c:v>-0.19284499999999999</c:v>
                </c:pt>
                <c:pt idx="1636">
                  <c:v>-0.16656399999999999</c:v>
                </c:pt>
                <c:pt idx="1637">
                  <c:v>-0.217111</c:v>
                </c:pt>
                <c:pt idx="1638">
                  <c:v>-0.29370200000000002</c:v>
                </c:pt>
                <c:pt idx="1639">
                  <c:v>-0.123943</c:v>
                </c:pt>
                <c:pt idx="1640">
                  <c:v>5.5446000000000002E-2</c:v>
                </c:pt>
                <c:pt idx="1641">
                  <c:v>-0.152896</c:v>
                </c:pt>
                <c:pt idx="1642">
                  <c:v>-0.30877900000000003</c:v>
                </c:pt>
                <c:pt idx="1643">
                  <c:v>-0.445131</c:v>
                </c:pt>
                <c:pt idx="1644">
                  <c:v>-0.43837500000000001</c:v>
                </c:pt>
                <c:pt idx="1645">
                  <c:v>-0.50029199999999996</c:v>
                </c:pt>
                <c:pt idx="1646">
                  <c:v>-0.54668799999999995</c:v>
                </c:pt>
                <c:pt idx="1647">
                  <c:v>-0.58809</c:v>
                </c:pt>
                <c:pt idx="1648">
                  <c:v>-0.68398999999999999</c:v>
                </c:pt>
                <c:pt idx="1649">
                  <c:v>-0.68054999999999999</c:v>
                </c:pt>
                <c:pt idx="1650">
                  <c:v>-0.72291899999999998</c:v>
                </c:pt>
                <c:pt idx="1651">
                  <c:v>-0.78437800000000002</c:v>
                </c:pt>
                <c:pt idx="1652">
                  <c:v>-0.77366199999999996</c:v>
                </c:pt>
                <c:pt idx="1653">
                  <c:v>-0.85940099999999997</c:v>
                </c:pt>
                <c:pt idx="1654">
                  <c:v>-0.95868799999999998</c:v>
                </c:pt>
                <c:pt idx="1655">
                  <c:v>-0.91785300000000003</c:v>
                </c:pt>
                <c:pt idx="1656">
                  <c:v>-1.024303</c:v>
                </c:pt>
                <c:pt idx="1657">
                  <c:v>-1.03877</c:v>
                </c:pt>
                <c:pt idx="1658">
                  <c:v>-1.134101</c:v>
                </c:pt>
                <c:pt idx="1659">
                  <c:v>-1.111834</c:v>
                </c:pt>
                <c:pt idx="1660">
                  <c:v>-1.2091559999999999</c:v>
                </c:pt>
                <c:pt idx="1661">
                  <c:v>-1.3389040000000001</c:v>
                </c:pt>
                <c:pt idx="1662">
                  <c:v>-1.3575809999999999</c:v>
                </c:pt>
                <c:pt idx="1663">
                  <c:v>-1.323242</c:v>
                </c:pt>
                <c:pt idx="1664">
                  <c:v>-1.2034929999999999</c:v>
                </c:pt>
                <c:pt idx="1665">
                  <c:v>-1.1581600000000001</c:v>
                </c:pt>
                <c:pt idx="1666">
                  <c:v>-1.3752200000000001</c:v>
                </c:pt>
                <c:pt idx="1667">
                  <c:v>-1.546397</c:v>
                </c:pt>
                <c:pt idx="1668">
                  <c:v>-1.621507</c:v>
                </c:pt>
                <c:pt idx="1669">
                  <c:v>-1.754645</c:v>
                </c:pt>
                <c:pt idx="1670">
                  <c:v>-1.872889</c:v>
                </c:pt>
                <c:pt idx="1671">
                  <c:v>-1.838913</c:v>
                </c:pt>
                <c:pt idx="1672">
                  <c:v>-1.9239539999999999</c:v>
                </c:pt>
                <c:pt idx="1673">
                  <c:v>-2.0328080000000002</c:v>
                </c:pt>
                <c:pt idx="1674">
                  <c:v>-2.0728599999999999</c:v>
                </c:pt>
                <c:pt idx="1675">
                  <c:v>-2.274238</c:v>
                </c:pt>
                <c:pt idx="1676">
                  <c:v>-2.2500580000000001</c:v>
                </c:pt>
                <c:pt idx="1677">
                  <c:v>-2.3464689999999999</c:v>
                </c:pt>
                <c:pt idx="1678">
                  <c:v>-2.4713440000000002</c:v>
                </c:pt>
                <c:pt idx="1679">
                  <c:v>-2.5329079999999999</c:v>
                </c:pt>
                <c:pt idx="1680">
                  <c:v>-2.6644510000000001</c:v>
                </c:pt>
                <c:pt idx="1681">
                  <c:v>-2.8349829999999998</c:v>
                </c:pt>
                <c:pt idx="1682">
                  <c:v>-2.9498820000000001</c:v>
                </c:pt>
                <c:pt idx="1683">
                  <c:v>-2.9830749999999999</c:v>
                </c:pt>
                <c:pt idx="1684">
                  <c:v>-2.4727800000000002</c:v>
                </c:pt>
                <c:pt idx="1685">
                  <c:v>-0.19022600000000001</c:v>
                </c:pt>
                <c:pt idx="1686">
                  <c:v>0.69370200000000004</c:v>
                </c:pt>
                <c:pt idx="1687">
                  <c:v>1.2522580000000001</c:v>
                </c:pt>
                <c:pt idx="1688">
                  <c:v>1.7230129999999999</c:v>
                </c:pt>
                <c:pt idx="1689">
                  <c:v>2.173308</c:v>
                </c:pt>
                <c:pt idx="1690">
                  <c:v>2.5507930000000001</c:v>
                </c:pt>
                <c:pt idx="1691">
                  <c:v>2.9020959999999998</c:v>
                </c:pt>
                <c:pt idx="1692">
                  <c:v>3.20425</c:v>
                </c:pt>
                <c:pt idx="1693">
                  <c:v>3.5255070000000002</c:v>
                </c:pt>
                <c:pt idx="1694">
                  <c:v>3.8458969999999999</c:v>
                </c:pt>
                <c:pt idx="1695">
                  <c:v>4.2011700000000003</c:v>
                </c:pt>
                <c:pt idx="1696">
                  <c:v>4.6008050000000003</c:v>
                </c:pt>
                <c:pt idx="1697">
                  <c:v>5.2221359999999999</c:v>
                </c:pt>
                <c:pt idx="1698">
                  <c:v>6.0698639999999999</c:v>
                </c:pt>
                <c:pt idx="1699">
                  <c:v>7.7131249999999998</c:v>
                </c:pt>
                <c:pt idx="1700">
                  <c:v>8.9740420000000007</c:v>
                </c:pt>
                <c:pt idx="1701">
                  <c:v>9.7044730000000001</c:v>
                </c:pt>
                <c:pt idx="1702">
                  <c:v>9.4514899999999997</c:v>
                </c:pt>
                <c:pt idx="1703">
                  <c:v>9.9484569999999994</c:v>
                </c:pt>
                <c:pt idx="1704">
                  <c:v>9.3802079999999997</c:v>
                </c:pt>
                <c:pt idx="1705">
                  <c:v>8.4682049999999993</c:v>
                </c:pt>
                <c:pt idx="1706">
                  <c:v>7.9062999999999999</c:v>
                </c:pt>
                <c:pt idx="1707">
                  <c:v>7.5487789999999997</c:v>
                </c:pt>
                <c:pt idx="1708">
                  <c:v>7.1551739999999997</c:v>
                </c:pt>
                <c:pt idx="1709">
                  <c:v>6.836093</c:v>
                </c:pt>
                <c:pt idx="1710">
                  <c:v>6.4917819999999997</c:v>
                </c:pt>
                <c:pt idx="1711">
                  <c:v>6.4014810000000004</c:v>
                </c:pt>
                <c:pt idx="1712">
                  <c:v>6.2711779999999999</c:v>
                </c:pt>
                <c:pt idx="1713">
                  <c:v>5.2925089999999999</c:v>
                </c:pt>
                <c:pt idx="1714">
                  <c:v>4.9733460000000003</c:v>
                </c:pt>
                <c:pt idx="1715">
                  <c:v>4.5991059999999999</c:v>
                </c:pt>
                <c:pt idx="1716">
                  <c:v>4.3938329999999999</c:v>
                </c:pt>
                <c:pt idx="1717">
                  <c:v>4.0800910000000004</c:v>
                </c:pt>
                <c:pt idx="1718">
                  <c:v>3.8352580000000001</c:v>
                </c:pt>
                <c:pt idx="1719">
                  <c:v>3.687189</c:v>
                </c:pt>
                <c:pt idx="1720">
                  <c:v>3.590287</c:v>
                </c:pt>
                <c:pt idx="1721">
                  <c:v>3.55525</c:v>
                </c:pt>
                <c:pt idx="1722">
                  <c:v>3.4677889999999998</c:v>
                </c:pt>
                <c:pt idx="1723">
                  <c:v>3.4402789999999999</c:v>
                </c:pt>
                <c:pt idx="1724">
                  <c:v>3.4245260000000002</c:v>
                </c:pt>
                <c:pt idx="1725">
                  <c:v>3.3607309999999999</c:v>
                </c:pt>
                <c:pt idx="1726">
                  <c:v>3.32118</c:v>
                </c:pt>
                <c:pt idx="1727">
                  <c:v>3.280697</c:v>
                </c:pt>
                <c:pt idx="1728">
                  <c:v>3.2302040000000001</c:v>
                </c:pt>
                <c:pt idx="1729">
                  <c:v>3.2313290000000001</c:v>
                </c:pt>
                <c:pt idx="1730">
                  <c:v>3.2435559999999999</c:v>
                </c:pt>
                <c:pt idx="1731">
                  <c:v>3.1544080000000001</c:v>
                </c:pt>
                <c:pt idx="1732">
                  <c:v>3.1756660000000001</c:v>
                </c:pt>
                <c:pt idx="1733">
                  <c:v>3.1698780000000002</c:v>
                </c:pt>
                <c:pt idx="1734">
                  <c:v>3.1079970000000001</c:v>
                </c:pt>
                <c:pt idx="1735">
                  <c:v>3.0819999999999999</c:v>
                </c:pt>
                <c:pt idx="1736">
                  <c:v>3.12127</c:v>
                </c:pt>
                <c:pt idx="1737">
                  <c:v>3.0359090000000002</c:v>
                </c:pt>
                <c:pt idx="1738">
                  <c:v>2.992985</c:v>
                </c:pt>
                <c:pt idx="1739">
                  <c:v>2.930866</c:v>
                </c:pt>
                <c:pt idx="1740">
                  <c:v>2.902037</c:v>
                </c:pt>
                <c:pt idx="1741">
                  <c:v>2.777164</c:v>
                </c:pt>
                <c:pt idx="1742">
                  <c:v>2.7896160000000001</c:v>
                </c:pt>
                <c:pt idx="1743">
                  <c:v>2.7361520000000001</c:v>
                </c:pt>
                <c:pt idx="1744">
                  <c:v>2.7526329999999999</c:v>
                </c:pt>
                <c:pt idx="1745">
                  <c:v>2.755166</c:v>
                </c:pt>
                <c:pt idx="1746">
                  <c:v>2.7669739999999998</c:v>
                </c:pt>
                <c:pt idx="1747">
                  <c:v>2.6843059999999999</c:v>
                </c:pt>
                <c:pt idx="1748">
                  <c:v>2.6535540000000002</c:v>
                </c:pt>
                <c:pt idx="1749">
                  <c:v>2.6191179999999998</c:v>
                </c:pt>
                <c:pt idx="1750">
                  <c:v>2.5425689999999999</c:v>
                </c:pt>
                <c:pt idx="1751">
                  <c:v>2.5653630000000001</c:v>
                </c:pt>
                <c:pt idx="1752">
                  <c:v>2.7632110000000001</c:v>
                </c:pt>
                <c:pt idx="1753">
                  <c:v>2.8489059999999999</c:v>
                </c:pt>
                <c:pt idx="1754">
                  <c:v>2.6703009999999998</c:v>
                </c:pt>
                <c:pt idx="1755">
                  <c:v>2.466987</c:v>
                </c:pt>
                <c:pt idx="1756">
                  <c:v>2.3377780000000001</c:v>
                </c:pt>
                <c:pt idx="1757">
                  <c:v>2.2944420000000001</c:v>
                </c:pt>
                <c:pt idx="1758">
                  <c:v>2.2757849999999999</c:v>
                </c:pt>
                <c:pt idx="1759">
                  <c:v>2.2088329999999998</c:v>
                </c:pt>
                <c:pt idx="1760">
                  <c:v>2.0739550000000002</c:v>
                </c:pt>
                <c:pt idx="1761">
                  <c:v>2.058252</c:v>
                </c:pt>
                <c:pt idx="1762">
                  <c:v>2.0508320000000002</c:v>
                </c:pt>
                <c:pt idx="1763">
                  <c:v>1.918628</c:v>
                </c:pt>
                <c:pt idx="1764">
                  <c:v>1.8982060000000001</c:v>
                </c:pt>
                <c:pt idx="1765">
                  <c:v>1.8566530000000001</c:v>
                </c:pt>
                <c:pt idx="1766">
                  <c:v>1.7812829999999999</c:v>
                </c:pt>
                <c:pt idx="1767">
                  <c:v>1.800119</c:v>
                </c:pt>
                <c:pt idx="1768">
                  <c:v>1.740372</c:v>
                </c:pt>
                <c:pt idx="1769">
                  <c:v>1.785137</c:v>
                </c:pt>
                <c:pt idx="1770">
                  <c:v>1.7572669999999999</c:v>
                </c:pt>
                <c:pt idx="1771">
                  <c:v>1.754313</c:v>
                </c:pt>
                <c:pt idx="1772">
                  <c:v>1.8411120000000001</c:v>
                </c:pt>
                <c:pt idx="1773">
                  <c:v>2.0832440000000001</c:v>
                </c:pt>
                <c:pt idx="1774">
                  <c:v>1.9522029999999999</c:v>
                </c:pt>
                <c:pt idx="1775">
                  <c:v>1.711705</c:v>
                </c:pt>
                <c:pt idx="1776">
                  <c:v>1.691797</c:v>
                </c:pt>
                <c:pt idx="1777">
                  <c:v>1.6930769999999999</c:v>
                </c:pt>
                <c:pt idx="1778">
                  <c:v>1.7402979999999999</c:v>
                </c:pt>
                <c:pt idx="1779">
                  <c:v>1.7074339999999999</c:v>
                </c:pt>
                <c:pt idx="1780">
                  <c:v>1.7212860000000001</c:v>
                </c:pt>
                <c:pt idx="1781">
                  <c:v>1.731125</c:v>
                </c:pt>
                <c:pt idx="1782">
                  <c:v>1.7235199999999999</c:v>
                </c:pt>
                <c:pt idx="1783">
                  <c:v>1.7251829999999999</c:v>
                </c:pt>
                <c:pt idx="1784">
                  <c:v>1.7010749999999999</c:v>
                </c:pt>
                <c:pt idx="1785">
                  <c:v>1.6674100000000001</c:v>
                </c:pt>
                <c:pt idx="1786">
                  <c:v>1.707225</c:v>
                </c:pt>
                <c:pt idx="1787">
                  <c:v>1.663699</c:v>
                </c:pt>
                <c:pt idx="1788">
                  <c:v>1.6911830000000001</c:v>
                </c:pt>
                <c:pt idx="1789">
                  <c:v>1.668968</c:v>
                </c:pt>
                <c:pt idx="1790">
                  <c:v>1.9759990000000001</c:v>
                </c:pt>
                <c:pt idx="1791">
                  <c:v>2.024073</c:v>
                </c:pt>
                <c:pt idx="1792">
                  <c:v>1.7276389999999999</c:v>
                </c:pt>
                <c:pt idx="1793">
                  <c:v>1.652153</c:v>
                </c:pt>
                <c:pt idx="1794">
                  <c:v>1.588748</c:v>
                </c:pt>
                <c:pt idx="1795">
                  <c:v>1.55955</c:v>
                </c:pt>
                <c:pt idx="1796">
                  <c:v>1.5261009999999999</c:v>
                </c:pt>
                <c:pt idx="1797">
                  <c:v>1.621686</c:v>
                </c:pt>
                <c:pt idx="1798">
                  <c:v>1.552406</c:v>
                </c:pt>
                <c:pt idx="1799">
                  <c:v>1.52847</c:v>
                </c:pt>
                <c:pt idx="1800">
                  <c:v>1.5650269999999999</c:v>
                </c:pt>
                <c:pt idx="1801">
                  <c:v>1.5789329999999999</c:v>
                </c:pt>
                <c:pt idx="1802">
                  <c:v>1.5609489999999999</c:v>
                </c:pt>
                <c:pt idx="1803">
                  <c:v>1.672887</c:v>
                </c:pt>
                <c:pt idx="1804">
                  <c:v>1.6967179999999999</c:v>
                </c:pt>
                <c:pt idx="1805">
                  <c:v>1.515126</c:v>
                </c:pt>
                <c:pt idx="1806">
                  <c:v>1.027029</c:v>
                </c:pt>
                <c:pt idx="1807">
                  <c:v>1.533588</c:v>
                </c:pt>
                <c:pt idx="1808">
                  <c:v>1.6391009999999999</c:v>
                </c:pt>
                <c:pt idx="1809">
                  <c:v>1.6423559999999999</c:v>
                </c:pt>
                <c:pt idx="1810">
                  <c:v>1.547105</c:v>
                </c:pt>
                <c:pt idx="1811">
                  <c:v>1.4028799999999999</c:v>
                </c:pt>
                <c:pt idx="1812">
                  <c:v>1.2342040000000001</c:v>
                </c:pt>
                <c:pt idx="1813">
                  <c:v>1.2844310000000001</c:v>
                </c:pt>
                <c:pt idx="1814">
                  <c:v>1.3371569999999999</c:v>
                </c:pt>
                <c:pt idx="1815">
                  <c:v>1.3500909999999999</c:v>
                </c:pt>
                <c:pt idx="1816">
                  <c:v>1.5428489999999999</c:v>
                </c:pt>
                <c:pt idx="1817">
                  <c:v>1.6770389999999999</c:v>
                </c:pt>
                <c:pt idx="1818">
                  <c:v>1.461492</c:v>
                </c:pt>
                <c:pt idx="1819">
                  <c:v>1.279069</c:v>
                </c:pt>
                <c:pt idx="1820">
                  <c:v>1.199832</c:v>
                </c:pt>
                <c:pt idx="1821">
                  <c:v>1.2354890000000001</c:v>
                </c:pt>
                <c:pt idx="1822">
                  <c:v>1.213079</c:v>
                </c:pt>
                <c:pt idx="1823">
                  <c:v>1.2115069999999999</c:v>
                </c:pt>
                <c:pt idx="1824">
                  <c:v>1.2798940000000001</c:v>
                </c:pt>
                <c:pt idx="1825">
                  <c:v>1.257439</c:v>
                </c:pt>
                <c:pt idx="1826">
                  <c:v>1.1639409999999999</c:v>
                </c:pt>
                <c:pt idx="1827">
                  <c:v>1.186229</c:v>
                </c:pt>
                <c:pt idx="1828">
                  <c:v>1.236046</c:v>
                </c:pt>
                <c:pt idx="1829">
                  <c:v>1.1969270000000001</c:v>
                </c:pt>
                <c:pt idx="1830">
                  <c:v>1.194504</c:v>
                </c:pt>
                <c:pt idx="1831">
                  <c:v>1.2562500000000001</c:v>
                </c:pt>
                <c:pt idx="1832">
                  <c:v>1.202056</c:v>
                </c:pt>
                <c:pt idx="1833">
                  <c:v>1.1340129999999999</c:v>
                </c:pt>
                <c:pt idx="1834">
                  <c:v>1.014343</c:v>
                </c:pt>
                <c:pt idx="1835">
                  <c:v>0.92325299999999999</c:v>
                </c:pt>
                <c:pt idx="1836">
                  <c:v>0.71931599999999996</c:v>
                </c:pt>
                <c:pt idx="1837">
                  <c:v>0.55877900000000003</c:v>
                </c:pt>
                <c:pt idx="1838">
                  <c:v>0.47914099999999998</c:v>
                </c:pt>
                <c:pt idx="1839">
                  <c:v>0.70738599999999996</c:v>
                </c:pt>
                <c:pt idx="1840">
                  <c:v>0.39605299999999999</c:v>
                </c:pt>
                <c:pt idx="1841">
                  <c:v>0.10272000000000001</c:v>
                </c:pt>
                <c:pt idx="1842">
                  <c:v>-1.2118E-2</c:v>
                </c:pt>
                <c:pt idx="1843">
                  <c:v>-0.19284599999999999</c:v>
                </c:pt>
                <c:pt idx="1844">
                  <c:v>-0.34249400000000002</c:v>
                </c:pt>
                <c:pt idx="1845">
                  <c:v>-0.44857799999999998</c:v>
                </c:pt>
                <c:pt idx="1846">
                  <c:v>-0.55545999999999995</c:v>
                </c:pt>
                <c:pt idx="1847">
                  <c:v>-0.637208</c:v>
                </c:pt>
                <c:pt idx="1848">
                  <c:v>-0.75574600000000003</c:v>
                </c:pt>
                <c:pt idx="1849">
                  <c:v>-0.87229699999999999</c:v>
                </c:pt>
                <c:pt idx="1850">
                  <c:v>-0.886575</c:v>
                </c:pt>
                <c:pt idx="1851">
                  <c:v>-0.89851700000000001</c:v>
                </c:pt>
                <c:pt idx="1852">
                  <c:v>-0.93569100000000005</c:v>
                </c:pt>
                <c:pt idx="1853">
                  <c:v>-0.92117499999999997</c:v>
                </c:pt>
                <c:pt idx="1854">
                  <c:v>-0.85353699999999999</c:v>
                </c:pt>
                <c:pt idx="1855">
                  <c:v>-0.97889999999999999</c:v>
                </c:pt>
                <c:pt idx="1856">
                  <c:v>-0.89923299999999995</c:v>
                </c:pt>
                <c:pt idx="1857">
                  <c:v>-0.84496000000000004</c:v>
                </c:pt>
                <c:pt idx="1858">
                  <c:v>-0.95413199999999998</c:v>
                </c:pt>
                <c:pt idx="1859">
                  <c:v>-0.944662</c:v>
                </c:pt>
                <c:pt idx="1860">
                  <c:v>-0.89715699999999998</c:v>
                </c:pt>
                <c:pt idx="1861">
                  <c:v>-0.91947800000000002</c:v>
                </c:pt>
                <c:pt idx="1862">
                  <c:v>-0.96461399999999997</c:v>
                </c:pt>
                <c:pt idx="1863">
                  <c:v>-0.98014699999999999</c:v>
                </c:pt>
                <c:pt idx="1864">
                  <c:v>-0.95921000000000001</c:v>
                </c:pt>
                <c:pt idx="1865">
                  <c:v>-0.89762699999999995</c:v>
                </c:pt>
                <c:pt idx="1866">
                  <c:v>-0.40379599999999999</c:v>
                </c:pt>
                <c:pt idx="1867">
                  <c:v>-0.61113200000000001</c:v>
                </c:pt>
                <c:pt idx="1868">
                  <c:v>-0.78253499999999998</c:v>
                </c:pt>
                <c:pt idx="1869">
                  <c:v>-0.75102400000000002</c:v>
                </c:pt>
                <c:pt idx="1870">
                  <c:v>-0.77757900000000002</c:v>
                </c:pt>
                <c:pt idx="1871">
                  <c:v>-0.80276400000000003</c:v>
                </c:pt>
                <c:pt idx="1872">
                  <c:v>-0.82164499999999996</c:v>
                </c:pt>
                <c:pt idx="1873">
                  <c:v>-0.773142</c:v>
                </c:pt>
                <c:pt idx="1874">
                  <c:v>-0.78285000000000005</c:v>
                </c:pt>
                <c:pt idx="1875">
                  <c:v>-0.80093999999999999</c:v>
                </c:pt>
                <c:pt idx="1876">
                  <c:v>-0.782115</c:v>
                </c:pt>
                <c:pt idx="1877">
                  <c:v>-0.75806700000000005</c:v>
                </c:pt>
                <c:pt idx="1878">
                  <c:v>-0.76219700000000001</c:v>
                </c:pt>
                <c:pt idx="1879">
                  <c:v>-0.75399499999999997</c:v>
                </c:pt>
                <c:pt idx="1880">
                  <c:v>-0.76836099999999996</c:v>
                </c:pt>
                <c:pt idx="1881">
                  <c:v>-0.740734</c:v>
                </c:pt>
                <c:pt idx="1882">
                  <c:v>-0.74457499999999999</c:v>
                </c:pt>
                <c:pt idx="1883">
                  <c:v>-0.65904600000000002</c:v>
                </c:pt>
                <c:pt idx="1884">
                  <c:v>-0.69299599999999995</c:v>
                </c:pt>
                <c:pt idx="1885">
                  <c:v>-0.76563400000000004</c:v>
                </c:pt>
                <c:pt idx="1886">
                  <c:v>-0.67884500000000003</c:v>
                </c:pt>
                <c:pt idx="1887">
                  <c:v>-0.65052399999999999</c:v>
                </c:pt>
                <c:pt idx="1888">
                  <c:v>-0.69767199999999996</c:v>
                </c:pt>
                <c:pt idx="1889">
                  <c:v>-0.28439999999999999</c:v>
                </c:pt>
                <c:pt idx="1890">
                  <c:v>-0.53263099999999997</c:v>
                </c:pt>
                <c:pt idx="1891">
                  <c:v>-0.70746500000000001</c:v>
                </c:pt>
                <c:pt idx="1892">
                  <c:v>-0.85101599999999999</c:v>
                </c:pt>
                <c:pt idx="1893">
                  <c:v>-0.85944299999999996</c:v>
                </c:pt>
                <c:pt idx="1894">
                  <c:v>-0.885104</c:v>
                </c:pt>
                <c:pt idx="1895">
                  <c:v>-0.85657899999999998</c:v>
                </c:pt>
                <c:pt idx="1896">
                  <c:v>-0.87098600000000004</c:v>
                </c:pt>
                <c:pt idx="1897">
                  <c:v>-0.87031899999999995</c:v>
                </c:pt>
                <c:pt idx="1898">
                  <c:v>-0.84659799999999996</c:v>
                </c:pt>
                <c:pt idx="1899">
                  <c:v>-0.80193499999999995</c:v>
                </c:pt>
                <c:pt idx="1900">
                  <c:v>-0.80729499999999998</c:v>
                </c:pt>
                <c:pt idx="1901">
                  <c:v>-0.85105600000000003</c:v>
                </c:pt>
                <c:pt idx="1902">
                  <c:v>-0.863672</c:v>
                </c:pt>
                <c:pt idx="1903">
                  <c:v>-0.90062900000000001</c:v>
                </c:pt>
                <c:pt idx="1904">
                  <c:v>-0.89891100000000002</c:v>
                </c:pt>
                <c:pt idx="1905">
                  <c:v>-1.0051330000000001</c:v>
                </c:pt>
                <c:pt idx="1906">
                  <c:v>-1.073955</c:v>
                </c:pt>
                <c:pt idx="1907">
                  <c:v>-1.110077</c:v>
                </c:pt>
                <c:pt idx="1908">
                  <c:v>-1.1819999999999999</c:v>
                </c:pt>
                <c:pt idx="1909">
                  <c:v>-1.3122780000000001</c:v>
                </c:pt>
                <c:pt idx="1910">
                  <c:v>-1.3050200000000001</c:v>
                </c:pt>
                <c:pt idx="1911">
                  <c:v>-1.4247780000000001</c:v>
                </c:pt>
                <c:pt idx="1912">
                  <c:v>-1.4471320000000001</c:v>
                </c:pt>
                <c:pt idx="1913">
                  <c:v>-1.617435</c:v>
                </c:pt>
                <c:pt idx="1914">
                  <c:v>-1.65541</c:v>
                </c:pt>
                <c:pt idx="1915">
                  <c:v>-1.7133620000000001</c:v>
                </c:pt>
                <c:pt idx="1916">
                  <c:v>-1.822195</c:v>
                </c:pt>
                <c:pt idx="1917">
                  <c:v>-1.8645499999999999</c:v>
                </c:pt>
                <c:pt idx="1918">
                  <c:v>-1.899823</c:v>
                </c:pt>
                <c:pt idx="1919">
                  <c:v>-1.925397</c:v>
                </c:pt>
                <c:pt idx="1920">
                  <c:v>-2.0439050000000001</c:v>
                </c:pt>
                <c:pt idx="1921">
                  <c:v>-2.0745680000000002</c:v>
                </c:pt>
                <c:pt idx="1922">
                  <c:v>-2.1456369999999998</c:v>
                </c:pt>
                <c:pt idx="1923">
                  <c:v>-2.284227</c:v>
                </c:pt>
                <c:pt idx="1924">
                  <c:v>-1.736275</c:v>
                </c:pt>
                <c:pt idx="1925">
                  <c:v>0.16394</c:v>
                </c:pt>
                <c:pt idx="1926">
                  <c:v>0.84674400000000005</c:v>
                </c:pt>
                <c:pt idx="1927">
                  <c:v>1.387524</c:v>
                </c:pt>
                <c:pt idx="1928">
                  <c:v>1.838646</c:v>
                </c:pt>
                <c:pt idx="1929">
                  <c:v>2.2572640000000002</c:v>
                </c:pt>
                <c:pt idx="1930">
                  <c:v>2.6301040000000002</c:v>
                </c:pt>
                <c:pt idx="1931">
                  <c:v>2.9679350000000002</c:v>
                </c:pt>
                <c:pt idx="1932">
                  <c:v>3.3113579999999998</c:v>
                </c:pt>
                <c:pt idx="1933">
                  <c:v>3.6315559999999998</c:v>
                </c:pt>
                <c:pt idx="1934">
                  <c:v>3.9740380000000002</c:v>
                </c:pt>
                <c:pt idx="1935">
                  <c:v>4.3823840000000001</c:v>
                </c:pt>
                <c:pt idx="1936">
                  <c:v>4.9736880000000001</c:v>
                </c:pt>
                <c:pt idx="1937">
                  <c:v>5.9038820000000003</c:v>
                </c:pt>
                <c:pt idx="1938">
                  <c:v>7.6600520000000003</c:v>
                </c:pt>
                <c:pt idx="1939">
                  <c:v>9.1585190000000001</c:v>
                </c:pt>
                <c:pt idx="1940">
                  <c:v>9.9034139999999997</c:v>
                </c:pt>
                <c:pt idx="1941">
                  <c:v>10.426304</c:v>
                </c:pt>
                <c:pt idx="1942">
                  <c:v>9.9775779999999994</c:v>
                </c:pt>
                <c:pt idx="1943">
                  <c:v>10.706592000000001</c:v>
                </c:pt>
                <c:pt idx="1944">
                  <c:v>9.9517009999999999</c:v>
                </c:pt>
                <c:pt idx="1945">
                  <c:v>9.1155399999999993</c:v>
                </c:pt>
                <c:pt idx="1946">
                  <c:v>8.5176890000000007</c:v>
                </c:pt>
                <c:pt idx="1947">
                  <c:v>8.0742460000000005</c:v>
                </c:pt>
                <c:pt idx="1948">
                  <c:v>7.6781449999999998</c:v>
                </c:pt>
                <c:pt idx="1949">
                  <c:v>7.3197219999999996</c:v>
                </c:pt>
                <c:pt idx="1950">
                  <c:v>6.9108660000000004</c:v>
                </c:pt>
                <c:pt idx="1951">
                  <c:v>6.8230659999999999</c:v>
                </c:pt>
                <c:pt idx="1952">
                  <c:v>6.6310890000000002</c:v>
                </c:pt>
                <c:pt idx="1953">
                  <c:v>5.7897109999999996</c:v>
                </c:pt>
                <c:pt idx="1954">
                  <c:v>5.6018429999999997</c:v>
                </c:pt>
                <c:pt idx="1955">
                  <c:v>5.2914320000000004</c:v>
                </c:pt>
                <c:pt idx="1956">
                  <c:v>4.8515730000000001</c:v>
                </c:pt>
                <c:pt idx="1957">
                  <c:v>4.3802940000000001</c:v>
                </c:pt>
                <c:pt idx="1958">
                  <c:v>4.0591419999999996</c:v>
                </c:pt>
                <c:pt idx="1959">
                  <c:v>3.7934019999999999</c:v>
                </c:pt>
                <c:pt idx="1960">
                  <c:v>3.6746509999999999</c:v>
                </c:pt>
                <c:pt idx="1961">
                  <c:v>3.5693239999999999</c:v>
                </c:pt>
                <c:pt idx="1962">
                  <c:v>3.5026109999999999</c:v>
                </c:pt>
                <c:pt idx="1963">
                  <c:v>3.4981309999999999</c:v>
                </c:pt>
                <c:pt idx="1964">
                  <c:v>3.3552309999999999</c:v>
                </c:pt>
                <c:pt idx="1965">
                  <c:v>3.2704520000000001</c:v>
                </c:pt>
                <c:pt idx="1966">
                  <c:v>3.2718590000000001</c:v>
                </c:pt>
                <c:pt idx="1967">
                  <c:v>3.1304419999999999</c:v>
                </c:pt>
                <c:pt idx="1968">
                  <c:v>3.1544150000000002</c:v>
                </c:pt>
                <c:pt idx="1969">
                  <c:v>3.0746380000000002</c:v>
                </c:pt>
                <c:pt idx="1970">
                  <c:v>3.0313810000000001</c:v>
                </c:pt>
                <c:pt idx="1971">
                  <c:v>2.9926879999999998</c:v>
                </c:pt>
                <c:pt idx="1972">
                  <c:v>2.901729</c:v>
                </c:pt>
                <c:pt idx="1973">
                  <c:v>2.8237220000000001</c:v>
                </c:pt>
                <c:pt idx="1974">
                  <c:v>2.7166929999999998</c:v>
                </c:pt>
                <c:pt idx="1975">
                  <c:v>2.7114410000000002</c:v>
                </c:pt>
                <c:pt idx="1976">
                  <c:v>2.675929</c:v>
                </c:pt>
                <c:pt idx="1977">
                  <c:v>2.5879400000000001</c:v>
                </c:pt>
                <c:pt idx="1978">
                  <c:v>2.551072</c:v>
                </c:pt>
                <c:pt idx="1979">
                  <c:v>2.5550670000000002</c:v>
                </c:pt>
                <c:pt idx="1980">
                  <c:v>2.4522400000000002</c:v>
                </c:pt>
                <c:pt idx="1981">
                  <c:v>2.4392170000000002</c:v>
                </c:pt>
                <c:pt idx="1982">
                  <c:v>2.3720729999999999</c:v>
                </c:pt>
                <c:pt idx="1983">
                  <c:v>2.3519369999999999</c:v>
                </c:pt>
                <c:pt idx="1984">
                  <c:v>2.3022200000000002</c:v>
                </c:pt>
                <c:pt idx="1985">
                  <c:v>2.2405330000000001</c:v>
                </c:pt>
                <c:pt idx="1986">
                  <c:v>2.2377850000000001</c:v>
                </c:pt>
                <c:pt idx="1987">
                  <c:v>2.220701</c:v>
                </c:pt>
                <c:pt idx="1988">
                  <c:v>2.170229</c:v>
                </c:pt>
                <c:pt idx="1989">
                  <c:v>2.071256</c:v>
                </c:pt>
                <c:pt idx="1990">
                  <c:v>2.0939480000000001</c:v>
                </c:pt>
                <c:pt idx="1991">
                  <c:v>1.982985</c:v>
                </c:pt>
                <c:pt idx="1992">
                  <c:v>1.9237820000000001</c:v>
                </c:pt>
                <c:pt idx="1993">
                  <c:v>1.899532</c:v>
                </c:pt>
                <c:pt idx="1994">
                  <c:v>1.9091689999999999</c:v>
                </c:pt>
                <c:pt idx="1995">
                  <c:v>1.843718</c:v>
                </c:pt>
                <c:pt idx="1996">
                  <c:v>1.6815800000000001</c:v>
                </c:pt>
                <c:pt idx="1997">
                  <c:v>1.6863889999999999</c:v>
                </c:pt>
                <c:pt idx="1998">
                  <c:v>1.5941829999999999</c:v>
                </c:pt>
                <c:pt idx="1999">
                  <c:v>1.341715</c:v>
                </c:pt>
                <c:pt idx="2000">
                  <c:v>1.180963</c:v>
                </c:pt>
                <c:pt idx="2001">
                  <c:v>1.1023289999999999</c:v>
                </c:pt>
                <c:pt idx="2002">
                  <c:v>1.0553049999999999</c:v>
                </c:pt>
                <c:pt idx="2003">
                  <c:v>0.99382000000000004</c:v>
                </c:pt>
                <c:pt idx="2004">
                  <c:v>0.959426</c:v>
                </c:pt>
                <c:pt idx="2005">
                  <c:v>0.94293700000000003</c:v>
                </c:pt>
                <c:pt idx="2006">
                  <c:v>0.881548</c:v>
                </c:pt>
                <c:pt idx="2007">
                  <c:v>0.81040900000000005</c:v>
                </c:pt>
                <c:pt idx="2008">
                  <c:v>0.99613499999999999</c:v>
                </c:pt>
                <c:pt idx="2009">
                  <c:v>1.1415949999999999</c:v>
                </c:pt>
                <c:pt idx="2010">
                  <c:v>0.81876000000000004</c:v>
                </c:pt>
                <c:pt idx="2011">
                  <c:v>0.74219400000000002</c:v>
                </c:pt>
                <c:pt idx="2012">
                  <c:v>0.63968599999999998</c:v>
                </c:pt>
                <c:pt idx="2013">
                  <c:v>0.54701200000000005</c:v>
                </c:pt>
                <c:pt idx="2014">
                  <c:v>0.57989599999999997</c:v>
                </c:pt>
                <c:pt idx="2015">
                  <c:v>0.444465</c:v>
                </c:pt>
                <c:pt idx="2016">
                  <c:v>0.49374299999999999</c:v>
                </c:pt>
                <c:pt idx="2017">
                  <c:v>0.48011300000000001</c:v>
                </c:pt>
                <c:pt idx="2018">
                  <c:v>0.58149600000000001</c:v>
                </c:pt>
                <c:pt idx="2019">
                  <c:v>0.545794</c:v>
                </c:pt>
                <c:pt idx="2020">
                  <c:v>0.51021700000000003</c:v>
                </c:pt>
                <c:pt idx="2021">
                  <c:v>0.54513100000000003</c:v>
                </c:pt>
                <c:pt idx="2022">
                  <c:v>0.84769300000000003</c:v>
                </c:pt>
                <c:pt idx="2023">
                  <c:v>1.1169070000000001</c:v>
                </c:pt>
                <c:pt idx="2024">
                  <c:v>0.85466299999999995</c:v>
                </c:pt>
                <c:pt idx="2025">
                  <c:v>0.65182399999999996</c:v>
                </c:pt>
                <c:pt idx="2026">
                  <c:v>0.70583799999999997</c:v>
                </c:pt>
                <c:pt idx="2027">
                  <c:v>0.64642200000000005</c:v>
                </c:pt>
                <c:pt idx="2028">
                  <c:v>0.60730300000000004</c:v>
                </c:pt>
                <c:pt idx="2029">
                  <c:v>0.61575100000000005</c:v>
                </c:pt>
                <c:pt idx="2030">
                  <c:v>0.66189500000000001</c:v>
                </c:pt>
                <c:pt idx="2031">
                  <c:v>0.67199799999999998</c:v>
                </c:pt>
                <c:pt idx="2032">
                  <c:v>0.67163799999999996</c:v>
                </c:pt>
                <c:pt idx="2033">
                  <c:v>0.66521799999999998</c:v>
                </c:pt>
                <c:pt idx="2034">
                  <c:v>0.63438000000000005</c:v>
                </c:pt>
                <c:pt idx="2035">
                  <c:v>0.69182200000000005</c:v>
                </c:pt>
                <c:pt idx="2036">
                  <c:v>0.69424300000000005</c:v>
                </c:pt>
                <c:pt idx="2037">
                  <c:v>0.63828499999999999</c:v>
                </c:pt>
                <c:pt idx="2038">
                  <c:v>0.69051899999999999</c:v>
                </c:pt>
                <c:pt idx="2039">
                  <c:v>0.72595399999999999</c:v>
                </c:pt>
                <c:pt idx="2040">
                  <c:v>0.729097</c:v>
                </c:pt>
                <c:pt idx="2041">
                  <c:v>0.66502499999999998</c:v>
                </c:pt>
                <c:pt idx="2042">
                  <c:v>0.76177600000000001</c:v>
                </c:pt>
                <c:pt idx="2043">
                  <c:v>0.74867399999999995</c:v>
                </c:pt>
                <c:pt idx="2044">
                  <c:v>0.72218400000000005</c:v>
                </c:pt>
                <c:pt idx="2045">
                  <c:v>0.70081899999999997</c:v>
                </c:pt>
                <c:pt idx="2046">
                  <c:v>0.91218500000000002</c:v>
                </c:pt>
                <c:pt idx="2047">
                  <c:v>1.0928290000000001</c:v>
                </c:pt>
                <c:pt idx="2048">
                  <c:v>0.78487700000000005</c:v>
                </c:pt>
                <c:pt idx="2049">
                  <c:v>0.59884400000000004</c:v>
                </c:pt>
                <c:pt idx="2050">
                  <c:v>0.54697600000000002</c:v>
                </c:pt>
                <c:pt idx="2051">
                  <c:v>0.56430499999999995</c:v>
                </c:pt>
                <c:pt idx="2052">
                  <c:v>0.57507600000000003</c:v>
                </c:pt>
                <c:pt idx="2053">
                  <c:v>0.62175999999999998</c:v>
                </c:pt>
                <c:pt idx="2054">
                  <c:v>0.61036000000000001</c:v>
                </c:pt>
                <c:pt idx="2055">
                  <c:v>0.604186</c:v>
                </c:pt>
                <c:pt idx="2056">
                  <c:v>0.66456300000000001</c:v>
                </c:pt>
                <c:pt idx="2057">
                  <c:v>0.64292700000000003</c:v>
                </c:pt>
                <c:pt idx="2058">
                  <c:v>0.66202300000000003</c:v>
                </c:pt>
                <c:pt idx="2059">
                  <c:v>0.61580699999999999</c:v>
                </c:pt>
                <c:pt idx="2060">
                  <c:v>0.60908899999999999</c:v>
                </c:pt>
                <c:pt idx="2061">
                  <c:v>0.61799599999999999</c:v>
                </c:pt>
                <c:pt idx="2062">
                  <c:v>0.66136700000000004</c:v>
                </c:pt>
                <c:pt idx="2063">
                  <c:v>0.60401300000000002</c:v>
                </c:pt>
                <c:pt idx="2064">
                  <c:v>0.56772800000000001</c:v>
                </c:pt>
                <c:pt idx="2065">
                  <c:v>0.53966000000000003</c:v>
                </c:pt>
                <c:pt idx="2066">
                  <c:v>0.54548300000000005</c:v>
                </c:pt>
                <c:pt idx="2067">
                  <c:v>0.58411999999999997</c:v>
                </c:pt>
                <c:pt idx="2068">
                  <c:v>0.54806100000000002</c:v>
                </c:pt>
                <c:pt idx="2069">
                  <c:v>0.78536499999999998</c:v>
                </c:pt>
                <c:pt idx="2070">
                  <c:v>0.98351299999999997</c:v>
                </c:pt>
                <c:pt idx="2071">
                  <c:v>0.59479599999999999</c:v>
                </c:pt>
                <c:pt idx="2072">
                  <c:v>0.49474499999999999</c:v>
                </c:pt>
                <c:pt idx="2073">
                  <c:v>0.39805000000000001</c:v>
                </c:pt>
                <c:pt idx="2074">
                  <c:v>0.30725400000000003</c:v>
                </c:pt>
                <c:pt idx="2075">
                  <c:v>0.32973400000000003</c:v>
                </c:pt>
                <c:pt idx="2076">
                  <c:v>0.30836200000000002</c:v>
                </c:pt>
                <c:pt idx="2077">
                  <c:v>0.315077</c:v>
                </c:pt>
                <c:pt idx="2078">
                  <c:v>0.31872200000000001</c:v>
                </c:pt>
                <c:pt idx="2079">
                  <c:v>0.26211699999999999</c:v>
                </c:pt>
                <c:pt idx="2080">
                  <c:v>0.341806</c:v>
                </c:pt>
                <c:pt idx="2081">
                  <c:v>0.36282199999999998</c:v>
                </c:pt>
                <c:pt idx="2082">
                  <c:v>0.33019300000000001</c:v>
                </c:pt>
                <c:pt idx="2083">
                  <c:v>0.29263899999999998</c:v>
                </c:pt>
                <c:pt idx="2084">
                  <c:v>0.27612599999999998</c:v>
                </c:pt>
                <c:pt idx="2085">
                  <c:v>0.25959599999999999</c:v>
                </c:pt>
                <c:pt idx="2086">
                  <c:v>0.25970399999999999</c:v>
                </c:pt>
                <c:pt idx="2087">
                  <c:v>0.234372</c:v>
                </c:pt>
                <c:pt idx="2088">
                  <c:v>0.24570900000000001</c:v>
                </c:pt>
                <c:pt idx="2089">
                  <c:v>0.20710400000000001</c:v>
                </c:pt>
                <c:pt idx="2090">
                  <c:v>0.18603500000000001</c:v>
                </c:pt>
                <c:pt idx="2091">
                  <c:v>0.198486</c:v>
                </c:pt>
                <c:pt idx="2092">
                  <c:v>0.13519100000000001</c:v>
                </c:pt>
                <c:pt idx="2093">
                  <c:v>5.7528999999999997E-2</c:v>
                </c:pt>
                <c:pt idx="2094">
                  <c:v>0.11817</c:v>
                </c:pt>
                <c:pt idx="2095">
                  <c:v>3.7675E-2</c:v>
                </c:pt>
                <c:pt idx="2096">
                  <c:v>5.0325000000000002E-2</c:v>
                </c:pt>
                <c:pt idx="2097">
                  <c:v>-4.1228000000000001E-2</c:v>
                </c:pt>
                <c:pt idx="2098">
                  <c:v>-5.1846999999999997E-2</c:v>
                </c:pt>
                <c:pt idx="2099">
                  <c:v>-0.125079</c:v>
                </c:pt>
                <c:pt idx="2100">
                  <c:v>7.5492000000000004E-2</c:v>
                </c:pt>
                <c:pt idx="2101">
                  <c:v>8.5904999999999995E-2</c:v>
                </c:pt>
                <c:pt idx="2102">
                  <c:v>-0.30940499999999999</c:v>
                </c:pt>
                <c:pt idx="2103">
                  <c:v>-0.41183399999999998</c:v>
                </c:pt>
                <c:pt idx="2104">
                  <c:v>-0.41642499999999999</c:v>
                </c:pt>
                <c:pt idx="2105">
                  <c:v>-0.45013799999999998</c:v>
                </c:pt>
                <c:pt idx="2106">
                  <c:v>-0.50465899999999997</c:v>
                </c:pt>
                <c:pt idx="2107">
                  <c:v>-0.54669000000000001</c:v>
                </c:pt>
                <c:pt idx="2108">
                  <c:v>-0.595364</c:v>
                </c:pt>
                <c:pt idx="2109">
                  <c:v>-0.59221699999999999</c:v>
                </c:pt>
                <c:pt idx="2110">
                  <c:v>-0.63310500000000003</c:v>
                </c:pt>
                <c:pt idx="2111">
                  <c:v>-0.73060700000000001</c:v>
                </c:pt>
                <c:pt idx="2112">
                  <c:v>-0.678809</c:v>
                </c:pt>
                <c:pt idx="2113">
                  <c:v>-0.66265200000000002</c:v>
                </c:pt>
                <c:pt idx="2114">
                  <c:v>-0.81011299999999997</c:v>
                </c:pt>
                <c:pt idx="2115">
                  <c:v>-0.84424900000000003</c:v>
                </c:pt>
                <c:pt idx="2116">
                  <c:v>-0.856576</c:v>
                </c:pt>
                <c:pt idx="2117">
                  <c:v>-0.98849900000000002</c:v>
                </c:pt>
                <c:pt idx="2118">
                  <c:v>-1.0281070000000001</c:v>
                </c:pt>
                <c:pt idx="2119">
                  <c:v>-1.070362</c:v>
                </c:pt>
                <c:pt idx="2120">
                  <c:v>-1.1239699999999999</c:v>
                </c:pt>
                <c:pt idx="2121">
                  <c:v>-1.169983</c:v>
                </c:pt>
                <c:pt idx="2122">
                  <c:v>-1.2652350000000001</c:v>
                </c:pt>
                <c:pt idx="2123">
                  <c:v>-1.358012</c:v>
                </c:pt>
                <c:pt idx="2124">
                  <c:v>-1.420423</c:v>
                </c:pt>
                <c:pt idx="2125">
                  <c:v>-1.4140410000000001</c:v>
                </c:pt>
                <c:pt idx="2126">
                  <c:v>-1.5035069999999999</c:v>
                </c:pt>
                <c:pt idx="2127">
                  <c:v>-1.4701040000000001</c:v>
                </c:pt>
                <c:pt idx="2128">
                  <c:v>-1.546748</c:v>
                </c:pt>
                <c:pt idx="2129">
                  <c:v>-1.6915960000000001</c:v>
                </c:pt>
                <c:pt idx="2130">
                  <c:v>-1.7301439999999999</c:v>
                </c:pt>
                <c:pt idx="2131">
                  <c:v>-1.7784869999999999</c:v>
                </c:pt>
                <c:pt idx="2132">
                  <c:v>-1.887799</c:v>
                </c:pt>
                <c:pt idx="2133">
                  <c:v>-1.944283</c:v>
                </c:pt>
                <c:pt idx="2134">
                  <c:v>-1.9702809999999999</c:v>
                </c:pt>
                <c:pt idx="2135">
                  <c:v>-2.2197499999999999</c:v>
                </c:pt>
                <c:pt idx="2136">
                  <c:v>-2.2547169999999999</c:v>
                </c:pt>
                <c:pt idx="2137">
                  <c:v>-2.4511059999999998</c:v>
                </c:pt>
                <c:pt idx="2138">
                  <c:v>-2.2088770000000002</c:v>
                </c:pt>
                <c:pt idx="2139">
                  <c:v>-2.2455370000000001</c:v>
                </c:pt>
                <c:pt idx="2140">
                  <c:v>-2.524267</c:v>
                </c:pt>
                <c:pt idx="2141">
                  <c:v>-2.721155</c:v>
                </c:pt>
                <c:pt idx="2142">
                  <c:v>-2.7421660000000001</c:v>
                </c:pt>
                <c:pt idx="2143">
                  <c:v>-3.0009980000000001</c:v>
                </c:pt>
                <c:pt idx="2144">
                  <c:v>-3.0601560000000001</c:v>
                </c:pt>
                <c:pt idx="2145">
                  <c:v>-3.2417579999999999</c:v>
                </c:pt>
                <c:pt idx="2146">
                  <c:v>-3.4619239999999998</c:v>
                </c:pt>
                <c:pt idx="2147">
                  <c:v>-3.6171319999999998</c:v>
                </c:pt>
                <c:pt idx="2148">
                  <c:v>-3.6656300000000002</c:v>
                </c:pt>
                <c:pt idx="2149">
                  <c:v>-3.8382450000000001</c:v>
                </c:pt>
                <c:pt idx="2150">
                  <c:v>-4.0400520000000002</c:v>
                </c:pt>
                <c:pt idx="2151">
                  <c:v>-4.1563319999999999</c:v>
                </c:pt>
                <c:pt idx="2152">
                  <c:v>-4.373831</c:v>
                </c:pt>
                <c:pt idx="2153">
                  <c:v>-4.5751900000000001</c:v>
                </c:pt>
                <c:pt idx="2154">
                  <c:v>-4.7912939999999997</c:v>
                </c:pt>
                <c:pt idx="2155">
                  <c:v>-5.0061489999999997</c:v>
                </c:pt>
                <c:pt idx="2156">
                  <c:v>-4.9123169999999998</c:v>
                </c:pt>
                <c:pt idx="2157">
                  <c:v>-4.9855590000000003</c:v>
                </c:pt>
                <c:pt idx="2158">
                  <c:v>-5.1166720000000003</c:v>
                </c:pt>
                <c:pt idx="2159">
                  <c:v>-5.2259849999999997</c:v>
                </c:pt>
                <c:pt idx="2160">
                  <c:v>-5.3070830000000004</c:v>
                </c:pt>
                <c:pt idx="2161">
                  <c:v>-5.4344549999999998</c:v>
                </c:pt>
                <c:pt idx="2162">
                  <c:v>-5.5612060000000003</c:v>
                </c:pt>
                <c:pt idx="2163">
                  <c:v>-5.7268049999999997</c:v>
                </c:pt>
                <c:pt idx="2164">
                  <c:v>-5.7088469999999996</c:v>
                </c:pt>
                <c:pt idx="2165">
                  <c:v>-2.1706829999999999</c:v>
                </c:pt>
                <c:pt idx="2166">
                  <c:v>-0.40276499999999998</c:v>
                </c:pt>
                <c:pt idx="2167">
                  <c:v>0.27716000000000002</c:v>
                </c:pt>
                <c:pt idx="2168">
                  <c:v>0.79432800000000003</c:v>
                </c:pt>
                <c:pt idx="2169">
                  <c:v>1.2332810000000001</c:v>
                </c:pt>
                <c:pt idx="2170">
                  <c:v>1.6053189999999999</c:v>
                </c:pt>
                <c:pt idx="2171">
                  <c:v>1.926639</c:v>
                </c:pt>
                <c:pt idx="2172">
                  <c:v>2.2097319999999998</c:v>
                </c:pt>
                <c:pt idx="2173">
                  <c:v>2.5613619999999999</c:v>
                </c:pt>
                <c:pt idx="2174">
                  <c:v>2.8781680000000001</c:v>
                </c:pt>
                <c:pt idx="2175">
                  <c:v>3.1824080000000001</c:v>
                </c:pt>
                <c:pt idx="2176">
                  <c:v>3.4895529999999999</c:v>
                </c:pt>
                <c:pt idx="2177">
                  <c:v>3.8060640000000001</c:v>
                </c:pt>
                <c:pt idx="2178">
                  <c:v>4.1748029999999998</c:v>
                </c:pt>
                <c:pt idx="2179">
                  <c:v>4.6661409999999997</c:v>
                </c:pt>
                <c:pt idx="2180">
                  <c:v>5.380585</c:v>
                </c:pt>
                <c:pt idx="2181">
                  <c:v>6.1792980000000002</c:v>
                </c:pt>
                <c:pt idx="2182">
                  <c:v>7.2799399999999999</c:v>
                </c:pt>
                <c:pt idx="2183">
                  <c:v>7.3019679999999996</c:v>
                </c:pt>
                <c:pt idx="2184">
                  <c:v>8.6167630000000006</c:v>
                </c:pt>
                <c:pt idx="2185">
                  <c:v>7.6205780000000001</c:v>
                </c:pt>
                <c:pt idx="2186">
                  <c:v>7.1224629999999998</c:v>
                </c:pt>
                <c:pt idx="2187">
                  <c:v>6.8166089999999997</c:v>
                </c:pt>
                <c:pt idx="2188">
                  <c:v>6.5003120000000001</c:v>
                </c:pt>
                <c:pt idx="2189">
                  <c:v>6.2648359999999998</c:v>
                </c:pt>
                <c:pt idx="2190">
                  <c:v>5.978396</c:v>
                </c:pt>
                <c:pt idx="2191">
                  <c:v>5.3980389999999998</c:v>
                </c:pt>
                <c:pt idx="2192">
                  <c:v>5.6354379999999997</c:v>
                </c:pt>
                <c:pt idx="2193">
                  <c:v>4.6135710000000003</c:v>
                </c:pt>
                <c:pt idx="2194">
                  <c:v>4.0918530000000004</c:v>
                </c:pt>
                <c:pt idx="2195">
                  <c:v>4.0346950000000001</c:v>
                </c:pt>
                <c:pt idx="2196">
                  <c:v>3.8655910000000002</c:v>
                </c:pt>
                <c:pt idx="2197">
                  <c:v>3.6002879999999999</c:v>
                </c:pt>
                <c:pt idx="2198">
                  <c:v>3.3556919999999999</c:v>
                </c:pt>
                <c:pt idx="2199">
                  <c:v>3.267147</c:v>
                </c:pt>
                <c:pt idx="2200">
                  <c:v>3.1967539999999999</c:v>
                </c:pt>
                <c:pt idx="2201">
                  <c:v>3.171875</c:v>
                </c:pt>
                <c:pt idx="2202">
                  <c:v>3.2066080000000001</c:v>
                </c:pt>
                <c:pt idx="2203">
                  <c:v>3.217733</c:v>
                </c:pt>
                <c:pt idx="2204">
                  <c:v>3.139383</c:v>
                </c:pt>
                <c:pt idx="2205">
                  <c:v>3.0901930000000002</c:v>
                </c:pt>
                <c:pt idx="2206">
                  <c:v>3.0251640000000002</c:v>
                </c:pt>
                <c:pt idx="2207">
                  <c:v>2.9845769999999998</c:v>
                </c:pt>
                <c:pt idx="2208">
                  <c:v>2.908512</c:v>
                </c:pt>
                <c:pt idx="2209">
                  <c:v>2.934199</c:v>
                </c:pt>
                <c:pt idx="2210">
                  <c:v>2.9024899999999998</c:v>
                </c:pt>
                <c:pt idx="2211">
                  <c:v>2.9173300000000002</c:v>
                </c:pt>
                <c:pt idx="2212">
                  <c:v>2.899238</c:v>
                </c:pt>
                <c:pt idx="2213">
                  <c:v>2.8953799999999998</c:v>
                </c:pt>
                <c:pt idx="2214">
                  <c:v>2.8487800000000001</c:v>
                </c:pt>
                <c:pt idx="2215">
                  <c:v>2.73231</c:v>
                </c:pt>
                <c:pt idx="2216">
                  <c:v>2.683595</c:v>
                </c:pt>
                <c:pt idx="2217">
                  <c:v>2.6705749999999999</c:v>
                </c:pt>
                <c:pt idx="2218">
                  <c:v>2.5934569999999999</c:v>
                </c:pt>
                <c:pt idx="2219">
                  <c:v>2.5781890000000001</c:v>
                </c:pt>
                <c:pt idx="2220">
                  <c:v>2.5004940000000002</c:v>
                </c:pt>
                <c:pt idx="2221">
                  <c:v>2.4560379999999999</c:v>
                </c:pt>
                <c:pt idx="2222">
                  <c:v>2.4579710000000001</c:v>
                </c:pt>
                <c:pt idx="2223">
                  <c:v>2.3945349999999999</c:v>
                </c:pt>
                <c:pt idx="2224">
                  <c:v>2.420725</c:v>
                </c:pt>
                <c:pt idx="2225">
                  <c:v>2.3519670000000001</c:v>
                </c:pt>
                <c:pt idx="2226">
                  <c:v>2.3939949999999999</c:v>
                </c:pt>
                <c:pt idx="2227">
                  <c:v>2.5625749999999998</c:v>
                </c:pt>
                <c:pt idx="2228">
                  <c:v>2.6036069999999998</c:v>
                </c:pt>
                <c:pt idx="2229">
                  <c:v>2.3799860000000002</c:v>
                </c:pt>
                <c:pt idx="2230">
                  <c:v>2.3475549999999998</c:v>
                </c:pt>
                <c:pt idx="2231">
                  <c:v>2.2023649999999999</c:v>
                </c:pt>
                <c:pt idx="2232">
                  <c:v>2.1328649999999998</c:v>
                </c:pt>
                <c:pt idx="2233">
                  <c:v>2.0903870000000002</c:v>
                </c:pt>
                <c:pt idx="2234">
                  <c:v>2.0529480000000002</c:v>
                </c:pt>
                <c:pt idx="2235">
                  <c:v>2.0404589999999998</c:v>
                </c:pt>
                <c:pt idx="2236">
                  <c:v>1.9973129999999999</c:v>
                </c:pt>
                <c:pt idx="2237">
                  <c:v>1.9120379999999999</c:v>
                </c:pt>
                <c:pt idx="2238">
                  <c:v>1.8653839999999999</c:v>
                </c:pt>
                <c:pt idx="2239">
                  <c:v>1.8086720000000001</c:v>
                </c:pt>
                <c:pt idx="2240">
                  <c:v>1.775876</c:v>
                </c:pt>
                <c:pt idx="2241">
                  <c:v>1.776251</c:v>
                </c:pt>
                <c:pt idx="2242">
                  <c:v>1.710002</c:v>
                </c:pt>
                <c:pt idx="2243">
                  <c:v>1.704299</c:v>
                </c:pt>
                <c:pt idx="2244">
                  <c:v>1.6308370000000001</c:v>
                </c:pt>
                <c:pt idx="2245">
                  <c:v>1.6421669999999999</c:v>
                </c:pt>
                <c:pt idx="2246">
                  <c:v>1.61425</c:v>
                </c:pt>
                <c:pt idx="2247">
                  <c:v>1.580684</c:v>
                </c:pt>
                <c:pt idx="2248">
                  <c:v>1.584314</c:v>
                </c:pt>
                <c:pt idx="2249">
                  <c:v>1.5809820000000001</c:v>
                </c:pt>
                <c:pt idx="2250">
                  <c:v>1.5345150000000001</c:v>
                </c:pt>
                <c:pt idx="2251">
                  <c:v>1.500653</c:v>
                </c:pt>
                <c:pt idx="2252">
                  <c:v>1.428679</c:v>
                </c:pt>
                <c:pt idx="2253">
                  <c:v>1.504257</c:v>
                </c:pt>
                <c:pt idx="2254">
                  <c:v>1.5364450000000001</c:v>
                </c:pt>
                <c:pt idx="2255">
                  <c:v>1.572576</c:v>
                </c:pt>
                <c:pt idx="2256">
                  <c:v>1.497744</c:v>
                </c:pt>
                <c:pt idx="2257">
                  <c:v>1.573582</c:v>
                </c:pt>
                <c:pt idx="2258">
                  <c:v>1.6971830000000001</c:v>
                </c:pt>
                <c:pt idx="2259">
                  <c:v>1.6266370000000001</c:v>
                </c:pt>
                <c:pt idx="2260">
                  <c:v>1.455344</c:v>
                </c:pt>
                <c:pt idx="2261">
                  <c:v>1.3782620000000001</c:v>
                </c:pt>
                <c:pt idx="2262">
                  <c:v>1.367564</c:v>
                </c:pt>
                <c:pt idx="2263">
                  <c:v>1.4350499999999999</c:v>
                </c:pt>
                <c:pt idx="2264">
                  <c:v>1.422525</c:v>
                </c:pt>
                <c:pt idx="2265">
                  <c:v>1.4035500000000001</c:v>
                </c:pt>
                <c:pt idx="2266">
                  <c:v>1.4121570000000001</c:v>
                </c:pt>
                <c:pt idx="2267">
                  <c:v>1.404752</c:v>
                </c:pt>
                <c:pt idx="2268">
                  <c:v>1.3689739999999999</c:v>
                </c:pt>
                <c:pt idx="2269">
                  <c:v>1.3670880000000001</c:v>
                </c:pt>
                <c:pt idx="2270">
                  <c:v>1.4409780000000001</c:v>
                </c:pt>
                <c:pt idx="2271">
                  <c:v>1.9224889999999999</c:v>
                </c:pt>
                <c:pt idx="2272">
                  <c:v>1.6047149999999999</c:v>
                </c:pt>
                <c:pt idx="2273">
                  <c:v>1.3553280000000001</c:v>
                </c:pt>
                <c:pt idx="2274">
                  <c:v>1.2567550000000001</c:v>
                </c:pt>
                <c:pt idx="2275">
                  <c:v>1.230694</c:v>
                </c:pt>
                <c:pt idx="2276">
                  <c:v>1.298943</c:v>
                </c:pt>
                <c:pt idx="2277">
                  <c:v>1.2720990000000001</c:v>
                </c:pt>
                <c:pt idx="2278">
                  <c:v>1.373129</c:v>
                </c:pt>
                <c:pt idx="2279">
                  <c:v>1.297609</c:v>
                </c:pt>
                <c:pt idx="2280">
                  <c:v>1.285838</c:v>
                </c:pt>
                <c:pt idx="2281">
                  <c:v>1.3123020000000001</c:v>
                </c:pt>
                <c:pt idx="2282">
                  <c:v>1.2830029999999999</c:v>
                </c:pt>
                <c:pt idx="2283">
                  <c:v>1.2727580000000001</c:v>
                </c:pt>
                <c:pt idx="2284">
                  <c:v>1.298082</c:v>
                </c:pt>
                <c:pt idx="2285">
                  <c:v>1.280438</c:v>
                </c:pt>
                <c:pt idx="2286">
                  <c:v>1.2064140000000001</c:v>
                </c:pt>
                <c:pt idx="2287">
                  <c:v>1.287944</c:v>
                </c:pt>
                <c:pt idx="2288">
                  <c:v>1.1754530000000001</c:v>
                </c:pt>
                <c:pt idx="2289">
                  <c:v>1.632992</c:v>
                </c:pt>
                <c:pt idx="2290">
                  <c:v>1.378409</c:v>
                </c:pt>
                <c:pt idx="2291">
                  <c:v>1.2167570000000001</c:v>
                </c:pt>
                <c:pt idx="2292">
                  <c:v>1.0873569999999999</c:v>
                </c:pt>
                <c:pt idx="2293">
                  <c:v>1.0797289999999999</c:v>
                </c:pt>
                <c:pt idx="2294">
                  <c:v>1.0080990000000001</c:v>
                </c:pt>
                <c:pt idx="2295">
                  <c:v>0.97894599999999998</c:v>
                </c:pt>
                <c:pt idx="2296">
                  <c:v>0.95607399999999998</c:v>
                </c:pt>
                <c:pt idx="2297">
                  <c:v>0.95755199999999996</c:v>
                </c:pt>
                <c:pt idx="2298">
                  <c:v>0.96783300000000005</c:v>
                </c:pt>
                <c:pt idx="2299">
                  <c:v>0.97757000000000005</c:v>
                </c:pt>
                <c:pt idx="2300">
                  <c:v>0.880189</c:v>
                </c:pt>
                <c:pt idx="2301">
                  <c:v>0.92112499999999997</c:v>
                </c:pt>
                <c:pt idx="2302">
                  <c:v>0.90143300000000004</c:v>
                </c:pt>
                <c:pt idx="2303">
                  <c:v>0.76442500000000002</c:v>
                </c:pt>
                <c:pt idx="2304">
                  <c:v>0.75983199999999995</c:v>
                </c:pt>
                <c:pt idx="2305">
                  <c:v>0.811307</c:v>
                </c:pt>
                <c:pt idx="2306">
                  <c:v>0.77849800000000002</c:v>
                </c:pt>
                <c:pt idx="2307">
                  <c:v>0.70563600000000004</c:v>
                </c:pt>
                <c:pt idx="2308">
                  <c:v>0.63924000000000003</c:v>
                </c:pt>
                <c:pt idx="2309">
                  <c:v>0.67713199999999996</c:v>
                </c:pt>
                <c:pt idx="2310">
                  <c:v>0.50844699999999998</c:v>
                </c:pt>
                <c:pt idx="2311">
                  <c:v>0.527057</c:v>
                </c:pt>
                <c:pt idx="2312">
                  <c:v>0.70113499999999995</c:v>
                </c:pt>
                <c:pt idx="2313">
                  <c:v>0.79690899999999998</c:v>
                </c:pt>
                <c:pt idx="2314">
                  <c:v>0.50251199999999996</c:v>
                </c:pt>
                <c:pt idx="2315">
                  <c:v>0.44562600000000002</c:v>
                </c:pt>
                <c:pt idx="2316">
                  <c:v>0.344306</c:v>
                </c:pt>
                <c:pt idx="2317">
                  <c:v>0.23829800000000001</c:v>
                </c:pt>
                <c:pt idx="2318">
                  <c:v>0.22548599999999999</c:v>
                </c:pt>
                <c:pt idx="2319">
                  <c:v>0.16742299999999999</c:v>
                </c:pt>
                <c:pt idx="2320">
                  <c:v>9.7799999999999992E-4</c:v>
                </c:pt>
                <c:pt idx="2321">
                  <c:v>-0.14377699999999999</c:v>
                </c:pt>
                <c:pt idx="2322">
                  <c:v>-0.29645899999999997</c:v>
                </c:pt>
                <c:pt idx="2323">
                  <c:v>-0.37220399999999998</c:v>
                </c:pt>
                <c:pt idx="2324">
                  <c:v>-0.46987000000000001</c:v>
                </c:pt>
                <c:pt idx="2325">
                  <c:v>-0.57645800000000003</c:v>
                </c:pt>
                <c:pt idx="2326">
                  <c:v>-0.73689300000000002</c:v>
                </c:pt>
                <c:pt idx="2327">
                  <c:v>-0.84437399999999996</c:v>
                </c:pt>
                <c:pt idx="2328">
                  <c:v>-0.87908699999999995</c:v>
                </c:pt>
                <c:pt idx="2329">
                  <c:v>-1.064057</c:v>
                </c:pt>
                <c:pt idx="2330">
                  <c:v>-1.1773260000000001</c:v>
                </c:pt>
                <c:pt idx="2331">
                  <c:v>-1.3196380000000001</c:v>
                </c:pt>
                <c:pt idx="2332">
                  <c:v>-1.4386129999999999</c:v>
                </c:pt>
                <c:pt idx="2333">
                  <c:v>-1.5791869999999999</c:v>
                </c:pt>
                <c:pt idx="2334">
                  <c:v>-1.6521950000000001</c:v>
                </c:pt>
                <c:pt idx="2335">
                  <c:v>-1.721481</c:v>
                </c:pt>
                <c:pt idx="2336">
                  <c:v>-1.843426</c:v>
                </c:pt>
                <c:pt idx="2337">
                  <c:v>-1.8728480000000001</c:v>
                </c:pt>
                <c:pt idx="2338">
                  <c:v>-1.8278129999999999</c:v>
                </c:pt>
                <c:pt idx="2339">
                  <c:v>-1.636711</c:v>
                </c:pt>
                <c:pt idx="2340">
                  <c:v>-1.6258570000000001</c:v>
                </c:pt>
                <c:pt idx="2341">
                  <c:v>-1.7473369999999999</c:v>
                </c:pt>
                <c:pt idx="2342">
                  <c:v>-1.770834</c:v>
                </c:pt>
                <c:pt idx="2343">
                  <c:v>-1.8546499999999999</c:v>
                </c:pt>
                <c:pt idx="2344">
                  <c:v>-1.8941220000000001</c:v>
                </c:pt>
                <c:pt idx="2345">
                  <c:v>-1.9176530000000001</c:v>
                </c:pt>
                <c:pt idx="2346">
                  <c:v>-1.9131020000000001</c:v>
                </c:pt>
                <c:pt idx="2347">
                  <c:v>-1.9893419999999999</c:v>
                </c:pt>
                <c:pt idx="2348">
                  <c:v>-2.1184370000000001</c:v>
                </c:pt>
                <c:pt idx="2349">
                  <c:v>-2.137724</c:v>
                </c:pt>
                <c:pt idx="2350">
                  <c:v>-2.1383830000000001</c:v>
                </c:pt>
                <c:pt idx="2351">
                  <c:v>-2.228507</c:v>
                </c:pt>
                <c:pt idx="2352">
                  <c:v>-2.1785700000000001</c:v>
                </c:pt>
                <c:pt idx="2353">
                  <c:v>-2.1962579999999998</c:v>
                </c:pt>
                <c:pt idx="2354">
                  <c:v>-2.2527569999999999</c:v>
                </c:pt>
                <c:pt idx="2355">
                  <c:v>-2.265911</c:v>
                </c:pt>
                <c:pt idx="2356">
                  <c:v>-2.257476</c:v>
                </c:pt>
                <c:pt idx="2357">
                  <c:v>-2.215884</c:v>
                </c:pt>
                <c:pt idx="2358">
                  <c:v>-1.839899</c:v>
                </c:pt>
                <c:pt idx="2359">
                  <c:v>-1.8063119999999999</c:v>
                </c:pt>
                <c:pt idx="2360">
                  <c:v>-1.976126</c:v>
                </c:pt>
                <c:pt idx="2361">
                  <c:v>-2.1316389999999998</c:v>
                </c:pt>
                <c:pt idx="2362">
                  <c:v>-2.27494</c:v>
                </c:pt>
                <c:pt idx="2363">
                  <c:v>-2.322206</c:v>
                </c:pt>
                <c:pt idx="2364">
                  <c:v>-2.3508740000000001</c:v>
                </c:pt>
                <c:pt idx="2365">
                  <c:v>-2.3782350000000001</c:v>
                </c:pt>
                <c:pt idx="2366">
                  <c:v>-2.3848780000000001</c:v>
                </c:pt>
                <c:pt idx="2367">
                  <c:v>-2.4697909999999998</c:v>
                </c:pt>
                <c:pt idx="2368">
                  <c:v>-2.5275479999999999</c:v>
                </c:pt>
                <c:pt idx="2369">
                  <c:v>-2.6602860000000002</c:v>
                </c:pt>
                <c:pt idx="2370">
                  <c:v>-2.6845370000000002</c:v>
                </c:pt>
                <c:pt idx="2371">
                  <c:v>-2.750578</c:v>
                </c:pt>
                <c:pt idx="2372">
                  <c:v>-2.7813080000000001</c:v>
                </c:pt>
                <c:pt idx="2373">
                  <c:v>-2.889913</c:v>
                </c:pt>
                <c:pt idx="2374">
                  <c:v>-2.98706</c:v>
                </c:pt>
                <c:pt idx="2375">
                  <c:v>-3.006516</c:v>
                </c:pt>
                <c:pt idx="2376">
                  <c:v>-3.051021</c:v>
                </c:pt>
                <c:pt idx="2377">
                  <c:v>-3.1515789999999999</c:v>
                </c:pt>
                <c:pt idx="2378">
                  <c:v>-3.2283390000000001</c:v>
                </c:pt>
                <c:pt idx="2379">
                  <c:v>-3.3506320000000001</c:v>
                </c:pt>
                <c:pt idx="2380">
                  <c:v>-3.4372600000000002</c:v>
                </c:pt>
                <c:pt idx="2381">
                  <c:v>-3.4720200000000001</c:v>
                </c:pt>
                <c:pt idx="2382">
                  <c:v>-3.583599</c:v>
                </c:pt>
                <c:pt idx="2383">
                  <c:v>-3.7165650000000001</c:v>
                </c:pt>
                <c:pt idx="2384">
                  <c:v>-3.7350300000000001</c:v>
                </c:pt>
                <c:pt idx="2385">
                  <c:v>-3.7985519999999999</c:v>
                </c:pt>
                <c:pt idx="2386">
                  <c:v>-3.9163160000000001</c:v>
                </c:pt>
                <c:pt idx="2387">
                  <c:v>-4.0487640000000003</c:v>
                </c:pt>
                <c:pt idx="2388">
                  <c:v>-4.2609669999999999</c:v>
                </c:pt>
                <c:pt idx="2389">
                  <c:v>-4.3636730000000004</c:v>
                </c:pt>
                <c:pt idx="2390">
                  <c:v>-4.3931319999999996</c:v>
                </c:pt>
                <c:pt idx="2391">
                  <c:v>-4.5334009999999996</c:v>
                </c:pt>
                <c:pt idx="2392">
                  <c:v>-4.6332490000000002</c:v>
                </c:pt>
                <c:pt idx="2393">
                  <c:v>-4.8102910000000003</c:v>
                </c:pt>
                <c:pt idx="2394">
                  <c:v>-5.0920560000000004</c:v>
                </c:pt>
                <c:pt idx="2395">
                  <c:v>-5.0988170000000004</c:v>
                </c:pt>
                <c:pt idx="2396">
                  <c:v>-5.2103859999999997</c:v>
                </c:pt>
                <c:pt idx="2397">
                  <c:v>-5.2934619999999999</c:v>
                </c:pt>
                <c:pt idx="2398">
                  <c:v>-5.428102</c:v>
                </c:pt>
                <c:pt idx="2399">
                  <c:v>-5.5626730000000002</c:v>
                </c:pt>
                <c:pt idx="2400">
                  <c:v>-5.7895839999999996</c:v>
                </c:pt>
                <c:pt idx="2401">
                  <c:v>-5.8563320000000001</c:v>
                </c:pt>
                <c:pt idx="2402">
                  <c:v>-5.8837640000000002</c:v>
                </c:pt>
                <c:pt idx="2403">
                  <c:v>-6.0161220000000002</c:v>
                </c:pt>
                <c:pt idx="2404">
                  <c:v>-6.105372</c:v>
                </c:pt>
                <c:pt idx="2405">
                  <c:v>-2.5789089999999999</c:v>
                </c:pt>
                <c:pt idx="2406">
                  <c:v>-0.64056800000000003</c:v>
                </c:pt>
                <c:pt idx="2407">
                  <c:v>0.21831400000000001</c:v>
                </c:pt>
                <c:pt idx="2408">
                  <c:v>0.79697200000000001</c:v>
                </c:pt>
                <c:pt idx="2409">
                  <c:v>1.2611270000000001</c:v>
                </c:pt>
                <c:pt idx="2410">
                  <c:v>1.651316</c:v>
                </c:pt>
                <c:pt idx="2411">
                  <c:v>1.9218459999999999</c:v>
                </c:pt>
                <c:pt idx="2412">
                  <c:v>2.195176</c:v>
                </c:pt>
                <c:pt idx="2413">
                  <c:v>2.5075430000000001</c:v>
                </c:pt>
                <c:pt idx="2414">
                  <c:v>2.7989609999999998</c:v>
                </c:pt>
                <c:pt idx="2415">
                  <c:v>3.0546359999999999</c:v>
                </c:pt>
                <c:pt idx="2416">
                  <c:v>3.2787160000000002</c:v>
                </c:pt>
                <c:pt idx="2417">
                  <c:v>3.533315</c:v>
                </c:pt>
                <c:pt idx="2418">
                  <c:v>3.825774</c:v>
                </c:pt>
                <c:pt idx="2419">
                  <c:v>4.3611610000000001</c:v>
                </c:pt>
                <c:pt idx="2420">
                  <c:v>5.2033829999999996</c:v>
                </c:pt>
                <c:pt idx="2421">
                  <c:v>6.3874420000000001</c:v>
                </c:pt>
                <c:pt idx="2422">
                  <c:v>7.2891820000000003</c:v>
                </c:pt>
                <c:pt idx="2423">
                  <c:v>7.2699109999999996</c:v>
                </c:pt>
                <c:pt idx="2424">
                  <c:v>8.8702880000000004</c:v>
                </c:pt>
                <c:pt idx="2425">
                  <c:v>7.9444330000000001</c:v>
                </c:pt>
                <c:pt idx="2426">
                  <c:v>7.4484729999999999</c:v>
                </c:pt>
                <c:pt idx="2427">
                  <c:v>7.0616620000000001</c:v>
                </c:pt>
                <c:pt idx="2428">
                  <c:v>6.7601319999999996</c:v>
                </c:pt>
                <c:pt idx="2429">
                  <c:v>6.5024759999999997</c:v>
                </c:pt>
                <c:pt idx="2430">
                  <c:v>6.1458120000000003</c:v>
                </c:pt>
                <c:pt idx="2431">
                  <c:v>5.9559379999999997</c:v>
                </c:pt>
                <c:pt idx="2432">
                  <c:v>5.950075</c:v>
                </c:pt>
                <c:pt idx="2433">
                  <c:v>5.1745700000000001</c:v>
                </c:pt>
                <c:pt idx="2434">
                  <c:v>4.6156740000000003</c:v>
                </c:pt>
                <c:pt idx="2435">
                  <c:v>4.3909120000000001</c:v>
                </c:pt>
                <c:pt idx="2436">
                  <c:v>4.2072289999999999</c:v>
                </c:pt>
                <c:pt idx="2437">
                  <c:v>3.8132060000000001</c:v>
                </c:pt>
                <c:pt idx="2438">
                  <c:v>3.5543390000000001</c:v>
                </c:pt>
                <c:pt idx="2439">
                  <c:v>3.29975</c:v>
                </c:pt>
                <c:pt idx="2440">
                  <c:v>3.342228</c:v>
                </c:pt>
                <c:pt idx="2441">
                  <c:v>3.296888</c:v>
                </c:pt>
                <c:pt idx="2442">
                  <c:v>3.2223600000000001</c:v>
                </c:pt>
                <c:pt idx="2443">
                  <c:v>3.2230029999999998</c:v>
                </c:pt>
                <c:pt idx="2444">
                  <c:v>3.1593420000000001</c:v>
                </c:pt>
                <c:pt idx="2445">
                  <c:v>3.055771</c:v>
                </c:pt>
                <c:pt idx="2446">
                  <c:v>2.9891019999999999</c:v>
                </c:pt>
                <c:pt idx="2447">
                  <c:v>2.9677600000000002</c:v>
                </c:pt>
                <c:pt idx="2448">
                  <c:v>2.9394550000000002</c:v>
                </c:pt>
                <c:pt idx="2449">
                  <c:v>2.859191</c:v>
                </c:pt>
                <c:pt idx="2450">
                  <c:v>2.7848670000000002</c:v>
                </c:pt>
                <c:pt idx="2451">
                  <c:v>2.740351</c:v>
                </c:pt>
                <c:pt idx="2452">
                  <c:v>2.7382049999999998</c:v>
                </c:pt>
                <c:pt idx="2453">
                  <c:v>2.6912020000000001</c:v>
                </c:pt>
                <c:pt idx="2454">
                  <c:v>2.6160559999999999</c:v>
                </c:pt>
                <c:pt idx="2455">
                  <c:v>2.5363609999999999</c:v>
                </c:pt>
                <c:pt idx="2456">
                  <c:v>2.50271</c:v>
                </c:pt>
                <c:pt idx="2457">
                  <c:v>2.396687</c:v>
                </c:pt>
                <c:pt idx="2458">
                  <c:v>2.3867189999999998</c:v>
                </c:pt>
                <c:pt idx="2459">
                  <c:v>2.3472569999999999</c:v>
                </c:pt>
                <c:pt idx="2460">
                  <c:v>2.3118910000000001</c:v>
                </c:pt>
                <c:pt idx="2461">
                  <c:v>2.336624</c:v>
                </c:pt>
                <c:pt idx="2462">
                  <c:v>2.2699820000000002</c:v>
                </c:pt>
                <c:pt idx="2463">
                  <c:v>2.229752</c:v>
                </c:pt>
                <c:pt idx="2464">
                  <c:v>2.2221510000000002</c:v>
                </c:pt>
                <c:pt idx="2465">
                  <c:v>2.1734279999999999</c:v>
                </c:pt>
                <c:pt idx="2466">
                  <c:v>2.1156459999999999</c:v>
                </c:pt>
                <c:pt idx="2467">
                  <c:v>2.07287</c:v>
                </c:pt>
                <c:pt idx="2468">
                  <c:v>2.5574840000000001</c:v>
                </c:pt>
                <c:pt idx="2469">
                  <c:v>2.3844620000000001</c:v>
                </c:pt>
                <c:pt idx="2470">
                  <c:v>2.1977060000000002</c:v>
                </c:pt>
                <c:pt idx="2471">
                  <c:v>2.0846149999999999</c:v>
                </c:pt>
                <c:pt idx="2472">
                  <c:v>1.9720869999999999</c:v>
                </c:pt>
                <c:pt idx="2473">
                  <c:v>1.94939</c:v>
                </c:pt>
                <c:pt idx="2474">
                  <c:v>1.910693</c:v>
                </c:pt>
                <c:pt idx="2475">
                  <c:v>1.7947059999999999</c:v>
                </c:pt>
                <c:pt idx="2476">
                  <c:v>1.7762789999999999</c:v>
                </c:pt>
                <c:pt idx="2477">
                  <c:v>1.825591</c:v>
                </c:pt>
                <c:pt idx="2478">
                  <c:v>1.7765580000000001</c:v>
                </c:pt>
                <c:pt idx="2479">
                  <c:v>1.781717</c:v>
                </c:pt>
                <c:pt idx="2480">
                  <c:v>1.729616</c:v>
                </c:pt>
                <c:pt idx="2481">
                  <c:v>1.658936</c:v>
                </c:pt>
                <c:pt idx="2482">
                  <c:v>1.657151</c:v>
                </c:pt>
                <c:pt idx="2483">
                  <c:v>1.5737080000000001</c:v>
                </c:pt>
                <c:pt idx="2484">
                  <c:v>1.7157579999999999</c:v>
                </c:pt>
                <c:pt idx="2485">
                  <c:v>1.7229049999999999</c:v>
                </c:pt>
                <c:pt idx="2486">
                  <c:v>1.3556440000000001</c:v>
                </c:pt>
                <c:pt idx="2487">
                  <c:v>1.085275</c:v>
                </c:pt>
                <c:pt idx="2488">
                  <c:v>0.96388200000000002</c:v>
                </c:pt>
                <c:pt idx="2489">
                  <c:v>0.85323700000000002</c:v>
                </c:pt>
                <c:pt idx="2490">
                  <c:v>0.694075</c:v>
                </c:pt>
                <c:pt idx="2491">
                  <c:v>0.72378900000000002</c:v>
                </c:pt>
                <c:pt idx="2492">
                  <c:v>0.601688</c:v>
                </c:pt>
                <c:pt idx="2493">
                  <c:v>0.54361099999999996</c:v>
                </c:pt>
                <c:pt idx="2494">
                  <c:v>0.423759</c:v>
                </c:pt>
                <c:pt idx="2495">
                  <c:v>0.33236300000000002</c:v>
                </c:pt>
                <c:pt idx="2496">
                  <c:v>0.34857500000000002</c:v>
                </c:pt>
                <c:pt idx="2497">
                  <c:v>0.204067</c:v>
                </c:pt>
                <c:pt idx="2498">
                  <c:v>0.106784</c:v>
                </c:pt>
                <c:pt idx="2499">
                  <c:v>3.5314999999999999E-2</c:v>
                </c:pt>
                <c:pt idx="2500">
                  <c:v>8.9361999999999997E-2</c:v>
                </c:pt>
                <c:pt idx="2501">
                  <c:v>3.0865E-2</c:v>
                </c:pt>
                <c:pt idx="2502">
                  <c:v>-2.9299999999999999E-3</c:v>
                </c:pt>
                <c:pt idx="2503">
                  <c:v>-1.9899E-2</c:v>
                </c:pt>
                <c:pt idx="2504">
                  <c:v>-4.5022E-2</c:v>
                </c:pt>
                <c:pt idx="2505">
                  <c:v>-1.2979999999999999E-3</c:v>
                </c:pt>
                <c:pt idx="2506">
                  <c:v>-3.9534E-2</c:v>
                </c:pt>
                <c:pt idx="2507">
                  <c:v>4.1985000000000001E-2</c:v>
                </c:pt>
                <c:pt idx="2508">
                  <c:v>5.5051999999999997E-2</c:v>
                </c:pt>
                <c:pt idx="2509">
                  <c:v>4.1014000000000002E-2</c:v>
                </c:pt>
                <c:pt idx="2510">
                  <c:v>7.4106000000000005E-2</c:v>
                </c:pt>
                <c:pt idx="2511">
                  <c:v>3.4813999999999998E-2</c:v>
                </c:pt>
                <c:pt idx="2512">
                  <c:v>0.109642</c:v>
                </c:pt>
                <c:pt idx="2513">
                  <c:v>0.245585</c:v>
                </c:pt>
                <c:pt idx="2514">
                  <c:v>0.60051699999999997</c:v>
                </c:pt>
                <c:pt idx="2515">
                  <c:v>0.33952100000000002</c:v>
                </c:pt>
                <c:pt idx="2516">
                  <c:v>0.26589099999999999</c:v>
                </c:pt>
                <c:pt idx="2517">
                  <c:v>0.244285</c:v>
                </c:pt>
                <c:pt idx="2518">
                  <c:v>0.21073900000000001</c:v>
                </c:pt>
                <c:pt idx="2519">
                  <c:v>0.234072</c:v>
                </c:pt>
                <c:pt idx="2520">
                  <c:v>0.27666000000000002</c:v>
                </c:pt>
                <c:pt idx="2521">
                  <c:v>0.292767</c:v>
                </c:pt>
                <c:pt idx="2522">
                  <c:v>0.33618900000000002</c:v>
                </c:pt>
                <c:pt idx="2523">
                  <c:v>0.24931900000000001</c:v>
                </c:pt>
                <c:pt idx="2524">
                  <c:v>0.293742</c:v>
                </c:pt>
                <c:pt idx="2525">
                  <c:v>0.31670100000000001</c:v>
                </c:pt>
                <c:pt idx="2526">
                  <c:v>0.34628900000000001</c:v>
                </c:pt>
                <c:pt idx="2527">
                  <c:v>0.357296</c:v>
                </c:pt>
                <c:pt idx="2528">
                  <c:v>0.32163999999999998</c:v>
                </c:pt>
                <c:pt idx="2529">
                  <c:v>0.30948300000000001</c:v>
                </c:pt>
                <c:pt idx="2530">
                  <c:v>0.34090599999999999</c:v>
                </c:pt>
                <c:pt idx="2531">
                  <c:v>0.27616200000000002</c:v>
                </c:pt>
                <c:pt idx="2532">
                  <c:v>0.28850900000000002</c:v>
                </c:pt>
                <c:pt idx="2533">
                  <c:v>0.24044199999999999</c:v>
                </c:pt>
                <c:pt idx="2534">
                  <c:v>0.19766600000000001</c:v>
                </c:pt>
                <c:pt idx="2535">
                  <c:v>0.23172100000000001</c:v>
                </c:pt>
                <c:pt idx="2536">
                  <c:v>0.24191499999999999</c:v>
                </c:pt>
                <c:pt idx="2537">
                  <c:v>0.41658800000000001</c:v>
                </c:pt>
                <c:pt idx="2538">
                  <c:v>0.35700500000000002</c:v>
                </c:pt>
                <c:pt idx="2539">
                  <c:v>0.110165</c:v>
                </c:pt>
                <c:pt idx="2540">
                  <c:v>6.8380000000000003E-3</c:v>
                </c:pt>
                <c:pt idx="2541">
                  <c:v>-1.2883E-2</c:v>
                </c:pt>
                <c:pt idx="2542">
                  <c:v>-7.4920000000000004E-3</c:v>
                </c:pt>
                <c:pt idx="2543">
                  <c:v>5.6610000000000002E-3</c:v>
                </c:pt>
                <c:pt idx="2544">
                  <c:v>1.7406999999999999E-2</c:v>
                </c:pt>
                <c:pt idx="2545">
                  <c:v>4.0419999999999996E-3</c:v>
                </c:pt>
                <c:pt idx="2546">
                  <c:v>9.3508660000000005E-5</c:v>
                </c:pt>
                <c:pt idx="2547">
                  <c:v>7.4507000000000004E-2</c:v>
                </c:pt>
                <c:pt idx="2548">
                  <c:v>5.7360000000000001E-2</c:v>
                </c:pt>
                <c:pt idx="2549">
                  <c:v>-2.0056999999999998E-2</c:v>
                </c:pt>
                <c:pt idx="2550">
                  <c:v>-4.0164999999999999E-2</c:v>
                </c:pt>
                <c:pt idx="2551">
                  <c:v>7.8020000000000006E-2</c:v>
                </c:pt>
                <c:pt idx="2552">
                  <c:v>7.1337999999999999E-2</c:v>
                </c:pt>
                <c:pt idx="2553">
                  <c:v>-0.104006</c:v>
                </c:pt>
                <c:pt idx="2554">
                  <c:v>-0.21238199999999999</c:v>
                </c:pt>
                <c:pt idx="2555">
                  <c:v>-0.251637</c:v>
                </c:pt>
                <c:pt idx="2556">
                  <c:v>-0.22048699999999999</c:v>
                </c:pt>
                <c:pt idx="2557">
                  <c:v>-0.285524</c:v>
                </c:pt>
                <c:pt idx="2558">
                  <c:v>-0.34142299999999998</c:v>
                </c:pt>
                <c:pt idx="2559">
                  <c:v>-0.33097900000000002</c:v>
                </c:pt>
                <c:pt idx="2560">
                  <c:v>-0.38011</c:v>
                </c:pt>
                <c:pt idx="2561">
                  <c:v>-0.437029</c:v>
                </c:pt>
                <c:pt idx="2562">
                  <c:v>-0.42184199999999999</c:v>
                </c:pt>
                <c:pt idx="2563">
                  <c:v>-0.41727700000000001</c:v>
                </c:pt>
                <c:pt idx="2564">
                  <c:v>-0.42695699999999998</c:v>
                </c:pt>
                <c:pt idx="2565">
                  <c:v>-0.25380999999999998</c:v>
                </c:pt>
                <c:pt idx="2566">
                  <c:v>-0.273673</c:v>
                </c:pt>
                <c:pt idx="2567">
                  <c:v>-0.59821400000000002</c:v>
                </c:pt>
                <c:pt idx="2568">
                  <c:v>-0.67465699999999995</c:v>
                </c:pt>
                <c:pt idx="2569">
                  <c:v>-0.713175</c:v>
                </c:pt>
                <c:pt idx="2570">
                  <c:v>-0.73312200000000005</c:v>
                </c:pt>
                <c:pt idx="2571">
                  <c:v>-0.83298000000000005</c:v>
                </c:pt>
                <c:pt idx="2572">
                  <c:v>-0.79284399999999999</c:v>
                </c:pt>
                <c:pt idx="2573">
                  <c:v>-0.726692</c:v>
                </c:pt>
                <c:pt idx="2574">
                  <c:v>-0.81010300000000002</c:v>
                </c:pt>
                <c:pt idx="2575">
                  <c:v>-0.74196499999999999</c:v>
                </c:pt>
                <c:pt idx="2576">
                  <c:v>-0.76600400000000002</c:v>
                </c:pt>
                <c:pt idx="2577">
                  <c:v>-0.79428299999999996</c:v>
                </c:pt>
                <c:pt idx="2578">
                  <c:v>-0.75243599999999999</c:v>
                </c:pt>
                <c:pt idx="2579">
                  <c:v>-0.87643899999999997</c:v>
                </c:pt>
                <c:pt idx="2580">
                  <c:v>-0.81953299999999996</c:v>
                </c:pt>
                <c:pt idx="2581">
                  <c:v>-0.88695400000000002</c:v>
                </c:pt>
                <c:pt idx="2582">
                  <c:v>-0.80094500000000002</c:v>
                </c:pt>
                <c:pt idx="2583">
                  <c:v>-0.84485900000000003</c:v>
                </c:pt>
                <c:pt idx="2584">
                  <c:v>-0.87105500000000002</c:v>
                </c:pt>
                <c:pt idx="2585">
                  <c:v>-0.98263900000000004</c:v>
                </c:pt>
                <c:pt idx="2586">
                  <c:v>-1.1305609999999999</c:v>
                </c:pt>
                <c:pt idx="2587">
                  <c:v>-1.1973529999999999</c:v>
                </c:pt>
                <c:pt idx="2588">
                  <c:v>-1.3206100000000001</c:v>
                </c:pt>
                <c:pt idx="2589">
                  <c:v>-1.3933489999999999</c:v>
                </c:pt>
                <c:pt idx="2590">
                  <c:v>-1.4359569999999999</c:v>
                </c:pt>
                <c:pt idx="2591">
                  <c:v>-1.5284139999999999</c:v>
                </c:pt>
                <c:pt idx="2592">
                  <c:v>-1.714134</c:v>
                </c:pt>
                <c:pt idx="2593">
                  <c:v>-1.738715</c:v>
                </c:pt>
                <c:pt idx="2594">
                  <c:v>-1.884452</c:v>
                </c:pt>
                <c:pt idx="2595">
                  <c:v>-2.0216750000000001</c:v>
                </c:pt>
                <c:pt idx="2596">
                  <c:v>-2.1329280000000002</c:v>
                </c:pt>
                <c:pt idx="2597">
                  <c:v>-2.2285180000000002</c:v>
                </c:pt>
                <c:pt idx="2598">
                  <c:v>-2.3213249999999999</c:v>
                </c:pt>
                <c:pt idx="2599">
                  <c:v>-2.5185279999999999</c:v>
                </c:pt>
                <c:pt idx="2600">
                  <c:v>-2.4615740000000002</c:v>
                </c:pt>
                <c:pt idx="2601">
                  <c:v>-2.213473</c:v>
                </c:pt>
                <c:pt idx="2602">
                  <c:v>-2.6828029999999998</c:v>
                </c:pt>
                <c:pt idx="2603">
                  <c:v>-2.9196170000000001</c:v>
                </c:pt>
                <c:pt idx="2604">
                  <c:v>-3.1524329999999998</c:v>
                </c:pt>
                <c:pt idx="2605">
                  <c:v>-3.3366889999999998</c:v>
                </c:pt>
                <c:pt idx="2606">
                  <c:v>-3.4581360000000001</c:v>
                </c:pt>
                <c:pt idx="2607">
                  <c:v>-3.5977480000000002</c:v>
                </c:pt>
                <c:pt idx="2608">
                  <c:v>-3.787458</c:v>
                </c:pt>
                <c:pt idx="2609">
                  <c:v>-3.9753120000000002</c:v>
                </c:pt>
                <c:pt idx="2610">
                  <c:v>-4.0507569999999999</c:v>
                </c:pt>
                <c:pt idx="2611">
                  <c:v>-4.1343529999999999</c:v>
                </c:pt>
                <c:pt idx="2612">
                  <c:v>-4.3552530000000003</c:v>
                </c:pt>
                <c:pt idx="2613">
                  <c:v>-4.4776910000000001</c:v>
                </c:pt>
                <c:pt idx="2614">
                  <c:v>-4.6645440000000002</c:v>
                </c:pt>
                <c:pt idx="2615">
                  <c:v>-4.7657970000000001</c:v>
                </c:pt>
                <c:pt idx="2616">
                  <c:v>-4.874587</c:v>
                </c:pt>
                <c:pt idx="2617">
                  <c:v>-4.9167300000000003</c:v>
                </c:pt>
                <c:pt idx="2618">
                  <c:v>-5.0628000000000002</c:v>
                </c:pt>
                <c:pt idx="2619">
                  <c:v>-5.1655629999999997</c:v>
                </c:pt>
                <c:pt idx="2620">
                  <c:v>-5.2731269999999997</c:v>
                </c:pt>
                <c:pt idx="2621">
                  <c:v>-5.3267959999999999</c:v>
                </c:pt>
                <c:pt idx="2622">
                  <c:v>-5.5496420000000004</c:v>
                </c:pt>
                <c:pt idx="2623">
                  <c:v>-5.767754</c:v>
                </c:pt>
                <c:pt idx="2624">
                  <c:v>-5.7423209999999996</c:v>
                </c:pt>
                <c:pt idx="2625">
                  <c:v>-5.8221170000000004</c:v>
                </c:pt>
                <c:pt idx="2626">
                  <c:v>-5.8812569999999997</c:v>
                </c:pt>
                <c:pt idx="2627">
                  <c:v>-6.0221460000000002</c:v>
                </c:pt>
                <c:pt idx="2628">
                  <c:v>-6.1055549999999998</c:v>
                </c:pt>
                <c:pt idx="2629">
                  <c:v>-6.2176660000000004</c:v>
                </c:pt>
                <c:pt idx="2630">
                  <c:v>-6.2828889999999999</c:v>
                </c:pt>
                <c:pt idx="2631">
                  <c:v>-6.446733</c:v>
                </c:pt>
                <c:pt idx="2632">
                  <c:v>-6.5508519999999999</c:v>
                </c:pt>
                <c:pt idx="2633">
                  <c:v>-6.5829019999999998</c:v>
                </c:pt>
                <c:pt idx="2634">
                  <c:v>-6.6929819999999998</c:v>
                </c:pt>
                <c:pt idx="2635">
                  <c:v>-6.7973410000000003</c:v>
                </c:pt>
                <c:pt idx="2636">
                  <c:v>-6.9705690000000002</c:v>
                </c:pt>
                <c:pt idx="2637">
                  <c:v>-7.1457439999999997</c:v>
                </c:pt>
                <c:pt idx="2638">
                  <c:v>-7.1337510000000002</c:v>
                </c:pt>
                <c:pt idx="2639">
                  <c:v>-7.190391</c:v>
                </c:pt>
                <c:pt idx="2640">
                  <c:v>-7.4097840000000001</c:v>
                </c:pt>
                <c:pt idx="2641">
                  <c:v>-7.504791</c:v>
                </c:pt>
                <c:pt idx="2642">
                  <c:v>-7.6327569999999998</c:v>
                </c:pt>
                <c:pt idx="2643">
                  <c:v>-7.7654810000000003</c:v>
                </c:pt>
                <c:pt idx="2644">
                  <c:v>-7.8360430000000001</c:v>
                </c:pt>
                <c:pt idx="2645">
                  <c:v>-4.2740130000000001</c:v>
                </c:pt>
                <c:pt idx="2646">
                  <c:v>-1.749703</c:v>
                </c:pt>
                <c:pt idx="2647">
                  <c:v>-0.35813800000000001</c:v>
                </c:pt>
                <c:pt idx="2648">
                  <c:v>0.25738899999999998</c:v>
                </c:pt>
                <c:pt idx="2649">
                  <c:v>0.71270599999999995</c:v>
                </c:pt>
                <c:pt idx="2650">
                  <c:v>1.1806410000000001</c:v>
                </c:pt>
                <c:pt idx="2651">
                  <c:v>1.564819</c:v>
                </c:pt>
                <c:pt idx="2652">
                  <c:v>1.8724160000000001</c:v>
                </c:pt>
                <c:pt idx="2653">
                  <c:v>1.9933320000000001</c:v>
                </c:pt>
                <c:pt idx="2654">
                  <c:v>2.2528429999999999</c:v>
                </c:pt>
                <c:pt idx="2655">
                  <c:v>2.570821</c:v>
                </c:pt>
                <c:pt idx="2656">
                  <c:v>2.8449369999999998</c:v>
                </c:pt>
                <c:pt idx="2657">
                  <c:v>3.097753</c:v>
                </c:pt>
                <c:pt idx="2658">
                  <c:v>3.3686410000000002</c:v>
                </c:pt>
                <c:pt idx="2659">
                  <c:v>3.6449210000000001</c:v>
                </c:pt>
                <c:pt idx="2660">
                  <c:v>3.9779460000000002</c:v>
                </c:pt>
                <c:pt idx="2661">
                  <c:v>4.4679869999999999</c:v>
                </c:pt>
                <c:pt idx="2662">
                  <c:v>5.2259270000000004</c:v>
                </c:pt>
                <c:pt idx="2663">
                  <c:v>5.7368629999999996</c:v>
                </c:pt>
                <c:pt idx="2664">
                  <c:v>7.9164899999999996</c:v>
                </c:pt>
                <c:pt idx="2665">
                  <c:v>7.0422770000000003</c:v>
                </c:pt>
                <c:pt idx="2666">
                  <c:v>6.6017479999999997</c:v>
                </c:pt>
                <c:pt idx="2667">
                  <c:v>6.2474189999999998</c:v>
                </c:pt>
                <c:pt idx="2668">
                  <c:v>5.8874040000000001</c:v>
                </c:pt>
                <c:pt idx="2669">
                  <c:v>5.5921409999999998</c:v>
                </c:pt>
                <c:pt idx="2670">
                  <c:v>5.382746</c:v>
                </c:pt>
                <c:pt idx="2671">
                  <c:v>4.4226239999999999</c:v>
                </c:pt>
                <c:pt idx="2672">
                  <c:v>4.2579070000000003</c:v>
                </c:pt>
                <c:pt idx="2673">
                  <c:v>4.3487559999999998</c:v>
                </c:pt>
                <c:pt idx="2674">
                  <c:v>3.3912429999999998</c:v>
                </c:pt>
                <c:pt idx="2675">
                  <c:v>3.198858</c:v>
                </c:pt>
                <c:pt idx="2676">
                  <c:v>3.0795140000000001</c:v>
                </c:pt>
                <c:pt idx="2677">
                  <c:v>2.9488569999999998</c:v>
                </c:pt>
                <c:pt idx="2678">
                  <c:v>2.8967649999999998</c:v>
                </c:pt>
                <c:pt idx="2679">
                  <c:v>2.7540830000000001</c:v>
                </c:pt>
                <c:pt idx="2680">
                  <c:v>2.6911779999999998</c:v>
                </c:pt>
                <c:pt idx="2681">
                  <c:v>2.6390440000000002</c:v>
                </c:pt>
                <c:pt idx="2682">
                  <c:v>2.6255630000000001</c:v>
                </c:pt>
                <c:pt idx="2683">
                  <c:v>2.6030989999999998</c:v>
                </c:pt>
                <c:pt idx="2684">
                  <c:v>2.5924209999999999</c:v>
                </c:pt>
                <c:pt idx="2685">
                  <c:v>2.516464</c:v>
                </c:pt>
                <c:pt idx="2686">
                  <c:v>2.4588220000000001</c:v>
                </c:pt>
                <c:pt idx="2687">
                  <c:v>2.4045200000000002</c:v>
                </c:pt>
                <c:pt idx="2688">
                  <c:v>2.3701180000000002</c:v>
                </c:pt>
                <c:pt idx="2689">
                  <c:v>2.3279420000000002</c:v>
                </c:pt>
                <c:pt idx="2690">
                  <c:v>2.2270479999999999</c:v>
                </c:pt>
                <c:pt idx="2691">
                  <c:v>2.175179</c:v>
                </c:pt>
                <c:pt idx="2692">
                  <c:v>2.1794730000000002</c:v>
                </c:pt>
                <c:pt idx="2693">
                  <c:v>2.1181100000000002</c:v>
                </c:pt>
                <c:pt idx="2694">
                  <c:v>2.0869140000000002</c:v>
                </c:pt>
                <c:pt idx="2695">
                  <c:v>2.0255709999999998</c:v>
                </c:pt>
                <c:pt idx="2696">
                  <c:v>1.9993639999999999</c:v>
                </c:pt>
                <c:pt idx="2697">
                  <c:v>1.9973289999999999</c:v>
                </c:pt>
                <c:pt idx="2698">
                  <c:v>1.958051</c:v>
                </c:pt>
                <c:pt idx="2699">
                  <c:v>1.88998</c:v>
                </c:pt>
                <c:pt idx="2700">
                  <c:v>1.8478049999999999</c:v>
                </c:pt>
                <c:pt idx="2701">
                  <c:v>1.786675</c:v>
                </c:pt>
                <c:pt idx="2702">
                  <c:v>1.7606029999999999</c:v>
                </c:pt>
                <c:pt idx="2703">
                  <c:v>1.679989</c:v>
                </c:pt>
                <c:pt idx="2704">
                  <c:v>1.662601</c:v>
                </c:pt>
                <c:pt idx="2705">
                  <c:v>1.6480999999999999</c:v>
                </c:pt>
                <c:pt idx="2706">
                  <c:v>1.6098749999999999</c:v>
                </c:pt>
                <c:pt idx="2707">
                  <c:v>1.7397899999999999</c:v>
                </c:pt>
                <c:pt idx="2708">
                  <c:v>1.77572</c:v>
                </c:pt>
                <c:pt idx="2709">
                  <c:v>1.693503</c:v>
                </c:pt>
                <c:pt idx="2710">
                  <c:v>1.573431</c:v>
                </c:pt>
                <c:pt idx="2711">
                  <c:v>1.578495</c:v>
                </c:pt>
                <c:pt idx="2712">
                  <c:v>1.5181709999999999</c:v>
                </c:pt>
                <c:pt idx="2713">
                  <c:v>1.5422940000000001</c:v>
                </c:pt>
                <c:pt idx="2714">
                  <c:v>1.4883999999999999</c:v>
                </c:pt>
                <c:pt idx="2715">
                  <c:v>1.4610050000000001</c:v>
                </c:pt>
                <c:pt idx="2716">
                  <c:v>1.4186540000000001</c:v>
                </c:pt>
                <c:pt idx="2717">
                  <c:v>1.401413</c:v>
                </c:pt>
                <c:pt idx="2718">
                  <c:v>1.422798</c:v>
                </c:pt>
                <c:pt idx="2719">
                  <c:v>1.3592569999999999</c:v>
                </c:pt>
                <c:pt idx="2720">
                  <c:v>1.3233969999999999</c:v>
                </c:pt>
                <c:pt idx="2721">
                  <c:v>1.280405</c:v>
                </c:pt>
                <c:pt idx="2722">
                  <c:v>1.278519</c:v>
                </c:pt>
                <c:pt idx="2723">
                  <c:v>1.2627969999999999</c:v>
                </c:pt>
                <c:pt idx="2724">
                  <c:v>1.2412319999999999</c:v>
                </c:pt>
                <c:pt idx="2725">
                  <c:v>1.2515940000000001</c:v>
                </c:pt>
                <c:pt idx="2726">
                  <c:v>1.4778420000000001</c:v>
                </c:pt>
                <c:pt idx="2727">
                  <c:v>1.471368</c:v>
                </c:pt>
                <c:pt idx="2728">
                  <c:v>1.2620880000000001</c:v>
                </c:pt>
                <c:pt idx="2729">
                  <c:v>1.1605209999999999</c:v>
                </c:pt>
                <c:pt idx="2730">
                  <c:v>1.1544449999999999</c:v>
                </c:pt>
                <c:pt idx="2731">
                  <c:v>1.1342540000000001</c:v>
                </c:pt>
                <c:pt idx="2732">
                  <c:v>1.1522939999999999</c:v>
                </c:pt>
                <c:pt idx="2733">
                  <c:v>1.181252</c:v>
                </c:pt>
                <c:pt idx="2734">
                  <c:v>1.167951</c:v>
                </c:pt>
                <c:pt idx="2735">
                  <c:v>1.5820890000000001</c:v>
                </c:pt>
                <c:pt idx="2736">
                  <c:v>1.380323</c:v>
                </c:pt>
                <c:pt idx="2737">
                  <c:v>1.216547</c:v>
                </c:pt>
                <c:pt idx="2738">
                  <c:v>1.114716</c:v>
                </c:pt>
                <c:pt idx="2739">
                  <c:v>1.0370980000000001</c:v>
                </c:pt>
                <c:pt idx="2740">
                  <c:v>1.1118170000000001</c:v>
                </c:pt>
                <c:pt idx="2741">
                  <c:v>1.1033820000000001</c:v>
                </c:pt>
                <c:pt idx="2742">
                  <c:v>1.1734169999999999</c:v>
                </c:pt>
                <c:pt idx="2743">
                  <c:v>1.0577190000000001</c:v>
                </c:pt>
                <c:pt idx="2744">
                  <c:v>1.068748</c:v>
                </c:pt>
                <c:pt idx="2745">
                  <c:v>1.0870070000000001</c:v>
                </c:pt>
                <c:pt idx="2746">
                  <c:v>1.1232949999999999</c:v>
                </c:pt>
                <c:pt idx="2747">
                  <c:v>1.063572</c:v>
                </c:pt>
                <c:pt idx="2748">
                  <c:v>1.003425</c:v>
                </c:pt>
                <c:pt idx="2749">
                  <c:v>1.011341</c:v>
                </c:pt>
                <c:pt idx="2750">
                  <c:v>1.0251209999999999</c:v>
                </c:pt>
                <c:pt idx="2751">
                  <c:v>1.038659</c:v>
                </c:pt>
                <c:pt idx="2752">
                  <c:v>0.97879899999999997</c:v>
                </c:pt>
                <c:pt idx="2753">
                  <c:v>1.0590409999999999</c:v>
                </c:pt>
                <c:pt idx="2754">
                  <c:v>0.98087199999999997</c:v>
                </c:pt>
                <c:pt idx="2755">
                  <c:v>0.96543599999999996</c:v>
                </c:pt>
                <c:pt idx="2756">
                  <c:v>0.91064500000000004</c:v>
                </c:pt>
                <c:pt idx="2757">
                  <c:v>0.96362499999999995</c:v>
                </c:pt>
                <c:pt idx="2758">
                  <c:v>0.95585399999999998</c:v>
                </c:pt>
                <c:pt idx="2759">
                  <c:v>0.95325499999999996</c:v>
                </c:pt>
                <c:pt idx="2760">
                  <c:v>1.0315129999999999</c:v>
                </c:pt>
                <c:pt idx="2761">
                  <c:v>1.0334760000000001</c:v>
                </c:pt>
                <c:pt idx="2762">
                  <c:v>0.93114399999999997</c:v>
                </c:pt>
                <c:pt idx="2763">
                  <c:v>0.84964499999999998</c:v>
                </c:pt>
                <c:pt idx="2764">
                  <c:v>0.75495699999999999</c:v>
                </c:pt>
                <c:pt idx="2765">
                  <c:v>0.72553500000000004</c:v>
                </c:pt>
                <c:pt idx="2766">
                  <c:v>0.70864899999999997</c:v>
                </c:pt>
                <c:pt idx="2767">
                  <c:v>0.73395200000000005</c:v>
                </c:pt>
                <c:pt idx="2768">
                  <c:v>0.70781099999999997</c:v>
                </c:pt>
                <c:pt idx="2769">
                  <c:v>0.79861800000000005</c:v>
                </c:pt>
                <c:pt idx="2770">
                  <c:v>0.72163200000000005</c:v>
                </c:pt>
                <c:pt idx="2771">
                  <c:v>0.713059</c:v>
                </c:pt>
                <c:pt idx="2772">
                  <c:v>0.73809100000000005</c:v>
                </c:pt>
                <c:pt idx="2773">
                  <c:v>0.70450999999999997</c:v>
                </c:pt>
                <c:pt idx="2774">
                  <c:v>0.64972600000000003</c:v>
                </c:pt>
                <c:pt idx="2775">
                  <c:v>0.62551000000000001</c:v>
                </c:pt>
                <c:pt idx="2776">
                  <c:v>0.76913299999999996</c:v>
                </c:pt>
                <c:pt idx="2777">
                  <c:v>0.896177</c:v>
                </c:pt>
                <c:pt idx="2778">
                  <c:v>0.67394600000000005</c:v>
                </c:pt>
                <c:pt idx="2779">
                  <c:v>0.53922499999999995</c:v>
                </c:pt>
                <c:pt idx="2780">
                  <c:v>0.47445399999999999</c:v>
                </c:pt>
                <c:pt idx="2781">
                  <c:v>0.38892500000000002</c:v>
                </c:pt>
                <c:pt idx="2782">
                  <c:v>0.393459</c:v>
                </c:pt>
                <c:pt idx="2783">
                  <c:v>0.60553800000000002</c:v>
                </c:pt>
                <c:pt idx="2784">
                  <c:v>0.52468300000000001</c:v>
                </c:pt>
                <c:pt idx="2785">
                  <c:v>0.419321</c:v>
                </c:pt>
                <c:pt idx="2786">
                  <c:v>0.31042700000000001</c:v>
                </c:pt>
                <c:pt idx="2787">
                  <c:v>0.22459499999999999</c:v>
                </c:pt>
                <c:pt idx="2788">
                  <c:v>0.19338</c:v>
                </c:pt>
                <c:pt idx="2789">
                  <c:v>0.158414</c:v>
                </c:pt>
                <c:pt idx="2790">
                  <c:v>9.3881000000000006E-2</c:v>
                </c:pt>
                <c:pt idx="2791">
                  <c:v>6.7344000000000001E-2</c:v>
                </c:pt>
                <c:pt idx="2792">
                  <c:v>2.2227E-2</c:v>
                </c:pt>
                <c:pt idx="2793">
                  <c:v>-6.4529000000000003E-2</c:v>
                </c:pt>
                <c:pt idx="2794">
                  <c:v>-5.2553999999999997E-2</c:v>
                </c:pt>
                <c:pt idx="2795">
                  <c:v>-0.13913900000000001</c:v>
                </c:pt>
                <c:pt idx="2796">
                  <c:v>-0.17766000000000001</c:v>
                </c:pt>
                <c:pt idx="2797">
                  <c:v>-0.229654</c:v>
                </c:pt>
                <c:pt idx="2798">
                  <c:v>-0.25235400000000002</c:v>
                </c:pt>
                <c:pt idx="2799">
                  <c:v>-0.29714699999999999</c:v>
                </c:pt>
                <c:pt idx="2800">
                  <c:v>-0.34867599999999999</c:v>
                </c:pt>
                <c:pt idx="2801">
                  <c:v>-0.37946800000000003</c:v>
                </c:pt>
                <c:pt idx="2802">
                  <c:v>-0.35868699999999998</c:v>
                </c:pt>
                <c:pt idx="2803">
                  <c:v>-0.28089500000000001</c:v>
                </c:pt>
                <c:pt idx="2804">
                  <c:v>-0.31743399999999999</c:v>
                </c:pt>
                <c:pt idx="2805">
                  <c:v>-0.35054299999999999</c:v>
                </c:pt>
                <c:pt idx="2806">
                  <c:v>-0.44606800000000002</c:v>
                </c:pt>
                <c:pt idx="2807">
                  <c:v>-0.48224099999999998</c:v>
                </c:pt>
                <c:pt idx="2808">
                  <c:v>-0.54934400000000005</c:v>
                </c:pt>
                <c:pt idx="2809">
                  <c:v>-0.56859400000000004</c:v>
                </c:pt>
                <c:pt idx="2810">
                  <c:v>-0.52519400000000005</c:v>
                </c:pt>
                <c:pt idx="2811">
                  <c:v>-0.57833800000000002</c:v>
                </c:pt>
                <c:pt idx="2812">
                  <c:v>-0.67007099999999997</c:v>
                </c:pt>
                <c:pt idx="2813">
                  <c:v>-0.70611699999999999</c:v>
                </c:pt>
                <c:pt idx="2814">
                  <c:v>-0.70597399999999999</c:v>
                </c:pt>
                <c:pt idx="2815">
                  <c:v>-0.634938</c:v>
                </c:pt>
                <c:pt idx="2816">
                  <c:v>-0.72190100000000001</c:v>
                </c:pt>
                <c:pt idx="2817">
                  <c:v>-1.0125949999999999</c:v>
                </c:pt>
                <c:pt idx="2818">
                  <c:v>-1.2554149999999999</c:v>
                </c:pt>
                <c:pt idx="2819">
                  <c:v>-1.398185</c:v>
                </c:pt>
                <c:pt idx="2820">
                  <c:v>-1.5535570000000001</c:v>
                </c:pt>
                <c:pt idx="2821">
                  <c:v>-1.754019</c:v>
                </c:pt>
                <c:pt idx="2822">
                  <c:v>-1.938385</c:v>
                </c:pt>
                <c:pt idx="2823">
                  <c:v>-2.012429</c:v>
                </c:pt>
                <c:pt idx="2824">
                  <c:v>-2.18973</c:v>
                </c:pt>
                <c:pt idx="2825">
                  <c:v>-2.3150089999999999</c:v>
                </c:pt>
                <c:pt idx="2826">
                  <c:v>-2.4503379999999999</c:v>
                </c:pt>
                <c:pt idx="2827">
                  <c:v>-2.5527709999999999</c:v>
                </c:pt>
                <c:pt idx="2828">
                  <c:v>-2.6656849999999999</c:v>
                </c:pt>
                <c:pt idx="2829">
                  <c:v>-2.8163559999999999</c:v>
                </c:pt>
                <c:pt idx="2830">
                  <c:v>-2.899254</c:v>
                </c:pt>
                <c:pt idx="2831">
                  <c:v>-2.8824149999999999</c:v>
                </c:pt>
                <c:pt idx="2832">
                  <c:v>-2.6008559999999998</c:v>
                </c:pt>
                <c:pt idx="2833">
                  <c:v>-2.9477690000000001</c:v>
                </c:pt>
                <c:pt idx="2834">
                  <c:v>-3.1399050000000002</c:v>
                </c:pt>
                <c:pt idx="2835">
                  <c:v>-3.2215950000000002</c:v>
                </c:pt>
                <c:pt idx="2836">
                  <c:v>-3.3057340000000002</c:v>
                </c:pt>
                <c:pt idx="2837">
                  <c:v>-3.48231</c:v>
                </c:pt>
                <c:pt idx="2838">
                  <c:v>-3.553817</c:v>
                </c:pt>
                <c:pt idx="2839">
                  <c:v>-3.652876</c:v>
                </c:pt>
                <c:pt idx="2840">
                  <c:v>-3.7522060000000002</c:v>
                </c:pt>
                <c:pt idx="2841">
                  <c:v>-3.9079060000000001</c:v>
                </c:pt>
                <c:pt idx="2842">
                  <c:v>-3.9345780000000001</c:v>
                </c:pt>
                <c:pt idx="2843">
                  <c:v>-4.0256759999999998</c:v>
                </c:pt>
                <c:pt idx="2844">
                  <c:v>-4.0783129999999996</c:v>
                </c:pt>
                <c:pt idx="2845">
                  <c:v>-4.1169510000000002</c:v>
                </c:pt>
                <c:pt idx="2846">
                  <c:v>-4.2359970000000002</c:v>
                </c:pt>
                <c:pt idx="2847">
                  <c:v>-4.3539960000000004</c:v>
                </c:pt>
                <c:pt idx="2848">
                  <c:v>-4.4779280000000004</c:v>
                </c:pt>
                <c:pt idx="2849">
                  <c:v>-4.4634510000000001</c:v>
                </c:pt>
                <c:pt idx="2850">
                  <c:v>-4.5598020000000004</c:v>
                </c:pt>
                <c:pt idx="2851">
                  <c:v>-4.6202220000000001</c:v>
                </c:pt>
                <c:pt idx="2852">
                  <c:v>-4.7076859999999998</c:v>
                </c:pt>
                <c:pt idx="2853">
                  <c:v>-4.7645369999999998</c:v>
                </c:pt>
                <c:pt idx="2854">
                  <c:v>-4.8806719999999997</c:v>
                </c:pt>
                <c:pt idx="2855">
                  <c:v>-4.8508459999999998</c:v>
                </c:pt>
                <c:pt idx="2856">
                  <c:v>-4.9434940000000003</c:v>
                </c:pt>
                <c:pt idx="2857">
                  <c:v>-4.9752090000000004</c:v>
                </c:pt>
                <c:pt idx="2858">
                  <c:v>-5.013147</c:v>
                </c:pt>
                <c:pt idx="2859">
                  <c:v>-5.0933999999999999</c:v>
                </c:pt>
                <c:pt idx="2860">
                  <c:v>-5.2849880000000002</c:v>
                </c:pt>
                <c:pt idx="2861">
                  <c:v>-5.3442069999999999</c:v>
                </c:pt>
                <c:pt idx="2862">
                  <c:v>-5.3394769999999996</c:v>
                </c:pt>
                <c:pt idx="2863">
                  <c:v>-5.5370999999999997</c:v>
                </c:pt>
                <c:pt idx="2864">
                  <c:v>-5.619548</c:v>
                </c:pt>
                <c:pt idx="2865">
                  <c:v>-5.7663979999999997</c:v>
                </c:pt>
                <c:pt idx="2866">
                  <c:v>-5.7812859999999997</c:v>
                </c:pt>
                <c:pt idx="2867">
                  <c:v>-5.9342649999999999</c:v>
                </c:pt>
                <c:pt idx="2868">
                  <c:v>-6.0359179999999997</c:v>
                </c:pt>
                <c:pt idx="2869">
                  <c:v>-6.0203769999999999</c:v>
                </c:pt>
                <c:pt idx="2870">
                  <c:v>-6.1286079999999998</c:v>
                </c:pt>
                <c:pt idx="2871">
                  <c:v>-6.2021420000000003</c:v>
                </c:pt>
                <c:pt idx="2872">
                  <c:v>-6.3396400000000002</c:v>
                </c:pt>
                <c:pt idx="2873">
                  <c:v>-6.45</c:v>
                </c:pt>
                <c:pt idx="2874">
                  <c:v>-6.6782510000000004</c:v>
                </c:pt>
                <c:pt idx="2875">
                  <c:v>-6.6866209999999997</c:v>
                </c:pt>
                <c:pt idx="2876">
                  <c:v>-6.816128</c:v>
                </c:pt>
                <c:pt idx="2877">
                  <c:v>-6.9237700000000002</c:v>
                </c:pt>
                <c:pt idx="2878">
                  <c:v>-7.0508129999999998</c:v>
                </c:pt>
                <c:pt idx="2879">
                  <c:v>-7.1551499999999999</c:v>
                </c:pt>
                <c:pt idx="2880">
                  <c:v>-7.3692900000000003</c:v>
                </c:pt>
                <c:pt idx="2881">
                  <c:v>-7.4914949999999996</c:v>
                </c:pt>
                <c:pt idx="2882">
                  <c:v>-7.6002720000000004</c:v>
                </c:pt>
                <c:pt idx="2883">
                  <c:v>-7.7725099999999996</c:v>
                </c:pt>
                <c:pt idx="2884">
                  <c:v>-7.8390190000000004</c:v>
                </c:pt>
                <c:pt idx="2885">
                  <c:v>-4.3996469999999999</c:v>
                </c:pt>
                <c:pt idx="2886">
                  <c:v>-1.900943</c:v>
                </c:pt>
                <c:pt idx="2887">
                  <c:v>-0.47922900000000002</c:v>
                </c:pt>
                <c:pt idx="2888">
                  <c:v>0.17230300000000001</c:v>
                </c:pt>
                <c:pt idx="2889">
                  <c:v>0.54103000000000001</c:v>
                </c:pt>
                <c:pt idx="2890">
                  <c:v>1.0250269999999999</c:v>
                </c:pt>
                <c:pt idx="2891">
                  <c:v>1.4248050000000001</c:v>
                </c:pt>
                <c:pt idx="2892">
                  <c:v>1.7712509999999999</c:v>
                </c:pt>
                <c:pt idx="2893">
                  <c:v>2.0666989999999998</c:v>
                </c:pt>
                <c:pt idx="2894">
                  <c:v>2.289234</c:v>
                </c:pt>
                <c:pt idx="2895">
                  <c:v>2.3525809999999998</c:v>
                </c:pt>
                <c:pt idx="2896">
                  <c:v>2.5638350000000001</c:v>
                </c:pt>
                <c:pt idx="2897">
                  <c:v>2.9159549999999999</c:v>
                </c:pt>
                <c:pt idx="2898">
                  <c:v>3.2688860000000002</c:v>
                </c:pt>
                <c:pt idx="2899">
                  <c:v>3.588355</c:v>
                </c:pt>
                <c:pt idx="2900">
                  <c:v>3.9633319999999999</c:v>
                </c:pt>
                <c:pt idx="2901">
                  <c:v>4.4568089999999998</c:v>
                </c:pt>
                <c:pt idx="2902">
                  <c:v>5.122204</c:v>
                </c:pt>
                <c:pt idx="2903">
                  <c:v>-1.987147</c:v>
                </c:pt>
                <c:pt idx="2904">
                  <c:v>7.9823000000000004</c:v>
                </c:pt>
                <c:pt idx="2905">
                  <c:v>7.2195679999999998</c:v>
                </c:pt>
                <c:pt idx="2906">
                  <c:v>6.8173159999999999</c:v>
                </c:pt>
                <c:pt idx="2907">
                  <c:v>6.4542890000000002</c:v>
                </c:pt>
                <c:pt idx="2908">
                  <c:v>6.1022280000000002</c:v>
                </c:pt>
                <c:pt idx="2909">
                  <c:v>5.7425300000000004</c:v>
                </c:pt>
                <c:pt idx="2910">
                  <c:v>5.3544510000000001</c:v>
                </c:pt>
                <c:pt idx="2911">
                  <c:v>5.5490740000000001</c:v>
                </c:pt>
                <c:pt idx="2912">
                  <c:v>4.5751099999999996</c:v>
                </c:pt>
                <c:pt idx="2913">
                  <c:v>4.9278079999999997</c:v>
                </c:pt>
                <c:pt idx="2914">
                  <c:v>3.9772319999999999</c:v>
                </c:pt>
                <c:pt idx="2915">
                  <c:v>3.8226360000000001</c:v>
                </c:pt>
                <c:pt idx="2916">
                  <c:v>3.7001210000000002</c:v>
                </c:pt>
                <c:pt idx="2917">
                  <c:v>3.6383139999999998</c:v>
                </c:pt>
                <c:pt idx="2918">
                  <c:v>3.4292020000000001</c:v>
                </c:pt>
                <c:pt idx="2919">
                  <c:v>3.3015409999999998</c:v>
                </c:pt>
                <c:pt idx="2920">
                  <c:v>3.2772399999999999</c:v>
                </c:pt>
                <c:pt idx="2921">
                  <c:v>3.2409650000000001</c:v>
                </c:pt>
                <c:pt idx="2922">
                  <c:v>3.230146</c:v>
                </c:pt>
                <c:pt idx="2923">
                  <c:v>3.1944859999999999</c:v>
                </c:pt>
                <c:pt idx="2924">
                  <c:v>3.1232869999999999</c:v>
                </c:pt>
                <c:pt idx="2925">
                  <c:v>3.0713940000000002</c:v>
                </c:pt>
                <c:pt idx="2926">
                  <c:v>2.9527929999999998</c:v>
                </c:pt>
                <c:pt idx="2927">
                  <c:v>2.9588100000000002</c:v>
                </c:pt>
                <c:pt idx="2928">
                  <c:v>2.916363</c:v>
                </c:pt>
                <c:pt idx="2929">
                  <c:v>2.8332030000000001</c:v>
                </c:pt>
                <c:pt idx="2930">
                  <c:v>2.7967520000000001</c:v>
                </c:pt>
                <c:pt idx="2931">
                  <c:v>2.686852</c:v>
                </c:pt>
                <c:pt idx="2932">
                  <c:v>2.6840090000000001</c:v>
                </c:pt>
                <c:pt idx="2933">
                  <c:v>2.702512</c:v>
                </c:pt>
                <c:pt idx="2934">
                  <c:v>2.6810960000000001</c:v>
                </c:pt>
                <c:pt idx="2935">
                  <c:v>2.7033619999999998</c:v>
                </c:pt>
                <c:pt idx="2936">
                  <c:v>2.7662629999999999</c:v>
                </c:pt>
                <c:pt idx="2937">
                  <c:v>2.7256140000000002</c:v>
                </c:pt>
                <c:pt idx="2938">
                  <c:v>2.6778390000000001</c:v>
                </c:pt>
                <c:pt idx="2939">
                  <c:v>2.5706549999999999</c:v>
                </c:pt>
                <c:pt idx="2940">
                  <c:v>2.5361009999999999</c:v>
                </c:pt>
                <c:pt idx="2941">
                  <c:v>2.4724360000000001</c:v>
                </c:pt>
                <c:pt idx="2942">
                  <c:v>2.3846750000000001</c:v>
                </c:pt>
                <c:pt idx="2943">
                  <c:v>2.3259479999999999</c:v>
                </c:pt>
                <c:pt idx="2944">
                  <c:v>2.3093720000000002</c:v>
                </c:pt>
                <c:pt idx="2945">
                  <c:v>2.2431890000000001</c:v>
                </c:pt>
                <c:pt idx="2946">
                  <c:v>2.1521140000000001</c:v>
                </c:pt>
                <c:pt idx="2947">
                  <c:v>2.1532819999999999</c:v>
                </c:pt>
                <c:pt idx="2948">
                  <c:v>2.3071899999999999</c:v>
                </c:pt>
                <c:pt idx="2949">
                  <c:v>2.3766319999999999</c:v>
                </c:pt>
                <c:pt idx="2950">
                  <c:v>2.3638490000000001</c:v>
                </c:pt>
                <c:pt idx="2951">
                  <c:v>2.2046139999999999</c:v>
                </c:pt>
                <c:pt idx="2952">
                  <c:v>2.0931160000000002</c:v>
                </c:pt>
                <c:pt idx="2953">
                  <c:v>1.987425</c:v>
                </c:pt>
                <c:pt idx="2954">
                  <c:v>1.9767539999999999</c:v>
                </c:pt>
                <c:pt idx="2955">
                  <c:v>1.9052260000000001</c:v>
                </c:pt>
                <c:pt idx="2956">
                  <c:v>1.9390959999999999</c:v>
                </c:pt>
                <c:pt idx="2957">
                  <c:v>1.869866</c:v>
                </c:pt>
                <c:pt idx="2958">
                  <c:v>1.793747</c:v>
                </c:pt>
                <c:pt idx="2959">
                  <c:v>1.7482899999999999</c:v>
                </c:pt>
                <c:pt idx="2960">
                  <c:v>1.6915230000000001</c:v>
                </c:pt>
                <c:pt idx="2961">
                  <c:v>1.6579060000000001</c:v>
                </c:pt>
                <c:pt idx="2962">
                  <c:v>1.6135900000000001</c:v>
                </c:pt>
                <c:pt idx="2963">
                  <c:v>0.94896599999999998</c:v>
                </c:pt>
                <c:pt idx="2964">
                  <c:v>1.7447569999999999</c:v>
                </c:pt>
                <c:pt idx="2965">
                  <c:v>1.9646999999999999</c:v>
                </c:pt>
                <c:pt idx="2966">
                  <c:v>2.0274549999999998</c:v>
                </c:pt>
                <c:pt idx="2967">
                  <c:v>1.881958</c:v>
                </c:pt>
                <c:pt idx="2968">
                  <c:v>1.643958</c:v>
                </c:pt>
                <c:pt idx="2969">
                  <c:v>1.4934080000000001</c:v>
                </c:pt>
                <c:pt idx="2970">
                  <c:v>1.4622630000000001</c:v>
                </c:pt>
                <c:pt idx="2971">
                  <c:v>1.4311640000000001</c:v>
                </c:pt>
                <c:pt idx="2972">
                  <c:v>1.3660730000000001</c:v>
                </c:pt>
                <c:pt idx="2973">
                  <c:v>1.377483</c:v>
                </c:pt>
                <c:pt idx="2974">
                  <c:v>1.3374220000000001</c:v>
                </c:pt>
                <c:pt idx="2975">
                  <c:v>1.301499</c:v>
                </c:pt>
                <c:pt idx="2976">
                  <c:v>1.3522149999999999</c:v>
                </c:pt>
                <c:pt idx="2977">
                  <c:v>1.383507</c:v>
                </c:pt>
                <c:pt idx="2978">
                  <c:v>1.3843700000000001</c:v>
                </c:pt>
                <c:pt idx="2979">
                  <c:v>1.398555</c:v>
                </c:pt>
                <c:pt idx="2980">
                  <c:v>1.2708299999999999</c:v>
                </c:pt>
                <c:pt idx="2981">
                  <c:v>1.353329</c:v>
                </c:pt>
                <c:pt idx="2982">
                  <c:v>1.380017</c:v>
                </c:pt>
                <c:pt idx="2983">
                  <c:v>1.2349509999999999</c:v>
                </c:pt>
                <c:pt idx="2984">
                  <c:v>1.0363420000000001</c:v>
                </c:pt>
                <c:pt idx="2985">
                  <c:v>0.93230400000000002</c:v>
                </c:pt>
                <c:pt idx="2986">
                  <c:v>0.78500300000000001</c:v>
                </c:pt>
                <c:pt idx="2987">
                  <c:v>0.66046199999999999</c:v>
                </c:pt>
                <c:pt idx="2988">
                  <c:v>0.95951900000000001</c:v>
                </c:pt>
                <c:pt idx="2989">
                  <c:v>0.84254600000000002</c:v>
                </c:pt>
                <c:pt idx="2990">
                  <c:v>0.53317099999999995</c:v>
                </c:pt>
                <c:pt idx="2991">
                  <c:v>0.27527499999999999</c:v>
                </c:pt>
                <c:pt idx="2992">
                  <c:v>0.12009499999999999</c:v>
                </c:pt>
                <c:pt idx="2993">
                  <c:v>-1.0759999999999999E-3</c:v>
                </c:pt>
                <c:pt idx="2994">
                  <c:v>-5.7787999999999999E-2</c:v>
                </c:pt>
                <c:pt idx="2995">
                  <c:v>-0.13620499999999999</c:v>
                </c:pt>
                <c:pt idx="2996">
                  <c:v>-0.24459700000000001</c:v>
                </c:pt>
                <c:pt idx="2997">
                  <c:v>-0.27118399999999998</c:v>
                </c:pt>
                <c:pt idx="2998">
                  <c:v>-0.33941100000000002</c:v>
                </c:pt>
                <c:pt idx="2999">
                  <c:v>-0.43346099999999999</c:v>
                </c:pt>
                <c:pt idx="3000">
                  <c:v>-0.46496700000000002</c:v>
                </c:pt>
                <c:pt idx="3001">
                  <c:v>-0.49926100000000001</c:v>
                </c:pt>
                <c:pt idx="3002">
                  <c:v>-0.56263099999999999</c:v>
                </c:pt>
                <c:pt idx="3003">
                  <c:v>-0.559616</c:v>
                </c:pt>
                <c:pt idx="3004">
                  <c:v>-0.53915900000000005</c:v>
                </c:pt>
                <c:pt idx="3005">
                  <c:v>-0.59685900000000003</c:v>
                </c:pt>
                <c:pt idx="3006">
                  <c:v>-0.55746399999999996</c:v>
                </c:pt>
                <c:pt idx="3007">
                  <c:v>-0.55626699999999996</c:v>
                </c:pt>
                <c:pt idx="3008">
                  <c:v>-0.54483800000000004</c:v>
                </c:pt>
                <c:pt idx="3009">
                  <c:v>-0.53708100000000003</c:v>
                </c:pt>
                <c:pt idx="3010">
                  <c:v>-0.48327799999999999</c:v>
                </c:pt>
                <c:pt idx="3011">
                  <c:v>-0.48936600000000002</c:v>
                </c:pt>
                <c:pt idx="3012">
                  <c:v>-0.49835400000000002</c:v>
                </c:pt>
                <c:pt idx="3013">
                  <c:v>-0.164301</c:v>
                </c:pt>
                <c:pt idx="3014">
                  <c:v>-0.19125200000000001</c:v>
                </c:pt>
                <c:pt idx="3015">
                  <c:v>-0.38175199999999998</c:v>
                </c:pt>
                <c:pt idx="3016">
                  <c:v>-0.399003</c:v>
                </c:pt>
                <c:pt idx="3017">
                  <c:v>-0.413773</c:v>
                </c:pt>
                <c:pt idx="3018">
                  <c:v>-0.44411299999999998</c:v>
                </c:pt>
                <c:pt idx="3019">
                  <c:v>-0.482927</c:v>
                </c:pt>
                <c:pt idx="3020">
                  <c:v>-0.43379499999999999</c:v>
                </c:pt>
                <c:pt idx="3021">
                  <c:v>-0.39987699999999998</c:v>
                </c:pt>
                <c:pt idx="3022">
                  <c:v>-0.48080299999999998</c:v>
                </c:pt>
                <c:pt idx="3023">
                  <c:v>-0.44222400000000001</c:v>
                </c:pt>
                <c:pt idx="3024">
                  <c:v>-0.471304</c:v>
                </c:pt>
                <c:pt idx="3025">
                  <c:v>-0.44170100000000001</c:v>
                </c:pt>
                <c:pt idx="3026">
                  <c:v>-0.46984500000000001</c:v>
                </c:pt>
                <c:pt idx="3027">
                  <c:v>-0.47369899999999998</c:v>
                </c:pt>
                <c:pt idx="3028">
                  <c:v>-0.47606999999999999</c:v>
                </c:pt>
                <c:pt idx="3029">
                  <c:v>-0.49119000000000002</c:v>
                </c:pt>
                <c:pt idx="3030">
                  <c:v>-0.45062600000000003</c:v>
                </c:pt>
                <c:pt idx="3031">
                  <c:v>-0.53791699999999998</c:v>
                </c:pt>
                <c:pt idx="3032">
                  <c:v>-0.528891</c:v>
                </c:pt>
                <c:pt idx="3033">
                  <c:v>-0.494755</c:v>
                </c:pt>
                <c:pt idx="3034">
                  <c:v>-0.495334</c:v>
                </c:pt>
                <c:pt idx="3035">
                  <c:v>-0.51109400000000005</c:v>
                </c:pt>
                <c:pt idx="3036">
                  <c:v>-0.50277499999999997</c:v>
                </c:pt>
                <c:pt idx="3037">
                  <c:v>-0.48280299999999998</c:v>
                </c:pt>
                <c:pt idx="3038">
                  <c:v>-0.43661</c:v>
                </c:pt>
                <c:pt idx="3039">
                  <c:v>-0.46672599999999997</c:v>
                </c:pt>
                <c:pt idx="3040">
                  <c:v>-0.51537699999999997</c:v>
                </c:pt>
                <c:pt idx="3041">
                  <c:v>-0.54770300000000005</c:v>
                </c:pt>
                <c:pt idx="3042">
                  <c:v>-0.61184499999999997</c:v>
                </c:pt>
                <c:pt idx="3043">
                  <c:v>-0.62458800000000003</c:v>
                </c:pt>
                <c:pt idx="3044">
                  <c:v>-0.62909300000000001</c:v>
                </c:pt>
                <c:pt idx="3045">
                  <c:v>-0.36276900000000001</c:v>
                </c:pt>
                <c:pt idx="3046">
                  <c:v>-0.43679499999999999</c:v>
                </c:pt>
                <c:pt idx="3047">
                  <c:v>-0.68981999999999999</c:v>
                </c:pt>
                <c:pt idx="3048">
                  <c:v>-0.79467100000000002</c:v>
                </c:pt>
                <c:pt idx="3049">
                  <c:v>-0.81708499999999995</c:v>
                </c:pt>
                <c:pt idx="3050">
                  <c:v>-0.82299100000000003</c:v>
                </c:pt>
                <c:pt idx="3051">
                  <c:v>-0.889127</c:v>
                </c:pt>
                <c:pt idx="3052">
                  <c:v>-0.836557</c:v>
                </c:pt>
                <c:pt idx="3053">
                  <c:v>-0.87069099999999999</c:v>
                </c:pt>
                <c:pt idx="3054">
                  <c:v>-0.82182999999999995</c:v>
                </c:pt>
                <c:pt idx="3055">
                  <c:v>-0.91817499999999996</c:v>
                </c:pt>
                <c:pt idx="3056">
                  <c:v>-0.93620099999999995</c:v>
                </c:pt>
                <c:pt idx="3057">
                  <c:v>-0.999583</c:v>
                </c:pt>
                <c:pt idx="3058">
                  <c:v>-1.035347</c:v>
                </c:pt>
                <c:pt idx="3059">
                  <c:v>-1.0737859999999999</c:v>
                </c:pt>
                <c:pt idx="3060">
                  <c:v>-1.096762</c:v>
                </c:pt>
                <c:pt idx="3061">
                  <c:v>-1.167486</c:v>
                </c:pt>
                <c:pt idx="3062">
                  <c:v>-1.243263</c:v>
                </c:pt>
                <c:pt idx="3063">
                  <c:v>-1.281177</c:v>
                </c:pt>
                <c:pt idx="3064">
                  <c:v>-1.3645719999999999</c:v>
                </c:pt>
                <c:pt idx="3065">
                  <c:v>-1.415216</c:v>
                </c:pt>
                <c:pt idx="3066">
                  <c:v>-1.3842110000000001</c:v>
                </c:pt>
                <c:pt idx="3067">
                  <c:v>-1.473924</c:v>
                </c:pt>
                <c:pt idx="3068">
                  <c:v>-1.5878589999999999</c:v>
                </c:pt>
                <c:pt idx="3069">
                  <c:v>-1.568236</c:v>
                </c:pt>
                <c:pt idx="3070">
                  <c:v>-1.617567</c:v>
                </c:pt>
                <c:pt idx="3071">
                  <c:v>-1.714253</c:v>
                </c:pt>
                <c:pt idx="3072">
                  <c:v>-1.5996330000000001</c:v>
                </c:pt>
                <c:pt idx="3073">
                  <c:v>-1.4406479999999999</c:v>
                </c:pt>
                <c:pt idx="3074">
                  <c:v>-1.6543639999999999</c:v>
                </c:pt>
                <c:pt idx="3075">
                  <c:v>-2.0203639999999998</c:v>
                </c:pt>
                <c:pt idx="3076">
                  <c:v>-2.161422</c:v>
                </c:pt>
                <c:pt idx="3077">
                  <c:v>-2.4075850000000001</c:v>
                </c:pt>
                <c:pt idx="3078">
                  <c:v>-2.4677799999999999</c:v>
                </c:pt>
                <c:pt idx="3079">
                  <c:v>-2.6608260000000001</c:v>
                </c:pt>
                <c:pt idx="3080">
                  <c:v>-2.7967569999999999</c:v>
                </c:pt>
                <c:pt idx="3081">
                  <c:v>-3.0115539999999998</c:v>
                </c:pt>
                <c:pt idx="3082">
                  <c:v>-3.176447</c:v>
                </c:pt>
                <c:pt idx="3083">
                  <c:v>-3.3243200000000002</c:v>
                </c:pt>
                <c:pt idx="3084">
                  <c:v>-3.4881180000000001</c:v>
                </c:pt>
                <c:pt idx="3085">
                  <c:v>-3.6383670000000001</c:v>
                </c:pt>
                <c:pt idx="3086">
                  <c:v>-3.7296819999999999</c:v>
                </c:pt>
                <c:pt idx="3087">
                  <c:v>-3.9651450000000001</c:v>
                </c:pt>
                <c:pt idx="3088">
                  <c:v>-4.1777709999999999</c:v>
                </c:pt>
                <c:pt idx="3089">
                  <c:v>-4.2005309999999998</c:v>
                </c:pt>
                <c:pt idx="3090">
                  <c:v>-4.4634840000000002</c:v>
                </c:pt>
                <c:pt idx="3091">
                  <c:v>-4.7563940000000002</c:v>
                </c:pt>
                <c:pt idx="3092">
                  <c:v>-4.8605710000000002</c:v>
                </c:pt>
                <c:pt idx="3093">
                  <c:v>-4.9416339999999996</c:v>
                </c:pt>
                <c:pt idx="3094">
                  <c:v>-4.9829309999999998</c:v>
                </c:pt>
                <c:pt idx="3095">
                  <c:v>-5.1219530000000004</c:v>
                </c:pt>
                <c:pt idx="3096">
                  <c:v>-5.2140779999999998</c:v>
                </c:pt>
                <c:pt idx="3097">
                  <c:v>-5.4140959999999998</c:v>
                </c:pt>
                <c:pt idx="3098">
                  <c:v>-5.4180140000000003</c:v>
                </c:pt>
                <c:pt idx="3099">
                  <c:v>-5.5579679999999998</c:v>
                </c:pt>
                <c:pt idx="3100">
                  <c:v>-5.6601910000000002</c:v>
                </c:pt>
                <c:pt idx="3101">
                  <c:v>-5.7595099999999997</c:v>
                </c:pt>
                <c:pt idx="3102">
                  <c:v>-5.8475140000000003</c:v>
                </c:pt>
                <c:pt idx="3103">
                  <c:v>-5.9307100000000004</c:v>
                </c:pt>
                <c:pt idx="3104">
                  <c:v>-6.1105499999999999</c:v>
                </c:pt>
                <c:pt idx="3105">
                  <c:v>-6.1418530000000002</c:v>
                </c:pt>
                <c:pt idx="3106">
                  <c:v>-6.159694</c:v>
                </c:pt>
                <c:pt idx="3107">
                  <c:v>-6.2714299999999996</c:v>
                </c:pt>
                <c:pt idx="3108">
                  <c:v>-6.4357829999999998</c:v>
                </c:pt>
                <c:pt idx="3109">
                  <c:v>-6.6035329999999997</c:v>
                </c:pt>
                <c:pt idx="3110">
                  <c:v>-6.6778009999999997</c:v>
                </c:pt>
                <c:pt idx="3111">
                  <c:v>-6.8675069999999998</c:v>
                </c:pt>
                <c:pt idx="3112">
                  <c:v>-6.8537569999999999</c:v>
                </c:pt>
                <c:pt idx="3113">
                  <c:v>-6.9482330000000001</c:v>
                </c:pt>
                <c:pt idx="3114">
                  <c:v>-7.044969</c:v>
                </c:pt>
                <c:pt idx="3115">
                  <c:v>-7.1582910000000002</c:v>
                </c:pt>
                <c:pt idx="3116">
                  <c:v>-7.2589100000000002</c:v>
                </c:pt>
                <c:pt idx="3117">
                  <c:v>-7.4836159999999996</c:v>
                </c:pt>
                <c:pt idx="3118">
                  <c:v>-7.5848690000000003</c:v>
                </c:pt>
                <c:pt idx="3119">
                  <c:v>-7.666296</c:v>
                </c:pt>
                <c:pt idx="3120">
                  <c:v>-7.8781020000000002</c:v>
                </c:pt>
                <c:pt idx="3121">
                  <c:v>-8.0381619999999998</c:v>
                </c:pt>
                <c:pt idx="3122">
                  <c:v>-7.8686360000000004</c:v>
                </c:pt>
                <c:pt idx="3123">
                  <c:v>-8.1853119999999997</c:v>
                </c:pt>
                <c:pt idx="3124">
                  <c:v>-8.4139599999999994</c:v>
                </c:pt>
                <c:pt idx="3125">
                  <c:v>-5.0543300000000002</c:v>
                </c:pt>
                <c:pt idx="3126">
                  <c:v>-2.292395</c:v>
                </c:pt>
                <c:pt idx="3127">
                  <c:v>-0.61498299999999995</c:v>
                </c:pt>
                <c:pt idx="3128">
                  <c:v>-9.2530000000000008E-3</c:v>
                </c:pt>
                <c:pt idx="3129">
                  <c:v>0.52674299999999996</c:v>
                </c:pt>
                <c:pt idx="3130">
                  <c:v>0.88929899999999995</c:v>
                </c:pt>
                <c:pt idx="3131">
                  <c:v>1.3329709999999999</c:v>
                </c:pt>
                <c:pt idx="3132">
                  <c:v>1.6970829999999999</c:v>
                </c:pt>
                <c:pt idx="3133">
                  <c:v>2.0115419999999999</c:v>
                </c:pt>
                <c:pt idx="3134">
                  <c:v>2.2454149999999999</c:v>
                </c:pt>
                <c:pt idx="3135">
                  <c:v>2.481697</c:v>
                </c:pt>
                <c:pt idx="3136">
                  <c:v>2.5176189999999998</c:v>
                </c:pt>
                <c:pt idx="3137">
                  <c:v>2.6907350000000001</c:v>
                </c:pt>
                <c:pt idx="3138">
                  <c:v>3.0355340000000002</c:v>
                </c:pt>
                <c:pt idx="3139">
                  <c:v>3.418329</c:v>
                </c:pt>
                <c:pt idx="3140">
                  <c:v>3.8463129999999999</c:v>
                </c:pt>
                <c:pt idx="3141">
                  <c:v>4.3602489999999996</c:v>
                </c:pt>
                <c:pt idx="3142">
                  <c:v>5.1456970000000002</c:v>
                </c:pt>
                <c:pt idx="3143">
                  <c:v>-0.24945700000000001</c:v>
                </c:pt>
                <c:pt idx="3144">
                  <c:v>7.9552589999999999</c:v>
                </c:pt>
                <c:pt idx="3145">
                  <c:v>7.1768799999999997</c:v>
                </c:pt>
                <c:pt idx="3146">
                  <c:v>6.7703620000000004</c:v>
                </c:pt>
                <c:pt idx="3147">
                  <c:v>6.4082610000000004</c:v>
                </c:pt>
                <c:pt idx="3148">
                  <c:v>6.1452960000000001</c:v>
                </c:pt>
                <c:pt idx="3149">
                  <c:v>5.8409279999999999</c:v>
                </c:pt>
                <c:pt idx="3150">
                  <c:v>5.4368699999999999</c:v>
                </c:pt>
                <c:pt idx="3151">
                  <c:v>5.5288430000000002</c:v>
                </c:pt>
                <c:pt idx="3152">
                  <c:v>4.8139919999999998</c:v>
                </c:pt>
                <c:pt idx="3153">
                  <c:v>4.7593030000000001</c:v>
                </c:pt>
                <c:pt idx="3154">
                  <c:v>3.6750430000000001</c:v>
                </c:pt>
                <c:pt idx="3155">
                  <c:v>3.3888880000000001</c:v>
                </c:pt>
                <c:pt idx="3156">
                  <c:v>3.1459969999999999</c:v>
                </c:pt>
                <c:pt idx="3157">
                  <c:v>2.9252549999999999</c:v>
                </c:pt>
                <c:pt idx="3158">
                  <c:v>2.7520859999999998</c:v>
                </c:pt>
                <c:pt idx="3159">
                  <c:v>2.6420870000000001</c:v>
                </c:pt>
                <c:pt idx="3160">
                  <c:v>2.5410379999999999</c:v>
                </c:pt>
                <c:pt idx="3161">
                  <c:v>2.5496159999999999</c:v>
                </c:pt>
                <c:pt idx="3162">
                  <c:v>2.3858359999999998</c:v>
                </c:pt>
                <c:pt idx="3163">
                  <c:v>2.2733319999999999</c:v>
                </c:pt>
                <c:pt idx="3164">
                  <c:v>2.1730109999999998</c:v>
                </c:pt>
                <c:pt idx="3165">
                  <c:v>2.0602390000000002</c:v>
                </c:pt>
                <c:pt idx="3166">
                  <c:v>1.9494800000000001</c:v>
                </c:pt>
                <c:pt idx="3167">
                  <c:v>1.83622</c:v>
                </c:pt>
                <c:pt idx="3168">
                  <c:v>1.7423519999999999</c:v>
                </c:pt>
                <c:pt idx="3169">
                  <c:v>1.611664</c:v>
                </c:pt>
                <c:pt idx="3170">
                  <c:v>1.612943</c:v>
                </c:pt>
                <c:pt idx="3171">
                  <c:v>1.528408</c:v>
                </c:pt>
                <c:pt idx="3172">
                  <c:v>1.4509920000000001</c:v>
                </c:pt>
                <c:pt idx="3173">
                  <c:v>1.4078459999999999</c:v>
                </c:pt>
                <c:pt idx="3174">
                  <c:v>1.337027</c:v>
                </c:pt>
                <c:pt idx="3175">
                  <c:v>1.2285630000000001</c:v>
                </c:pt>
                <c:pt idx="3176">
                  <c:v>1.204912</c:v>
                </c:pt>
                <c:pt idx="3177">
                  <c:v>1.1245989999999999</c:v>
                </c:pt>
                <c:pt idx="3178">
                  <c:v>1.023258</c:v>
                </c:pt>
                <c:pt idx="3179">
                  <c:v>0.98463500000000004</c:v>
                </c:pt>
                <c:pt idx="3180">
                  <c:v>0.93615199999999998</c:v>
                </c:pt>
                <c:pt idx="3181">
                  <c:v>0.93935000000000002</c:v>
                </c:pt>
                <c:pt idx="3182">
                  <c:v>0.93551300000000004</c:v>
                </c:pt>
                <c:pt idx="3183">
                  <c:v>1.13157</c:v>
                </c:pt>
                <c:pt idx="3184">
                  <c:v>1.2362960000000001</c:v>
                </c:pt>
                <c:pt idx="3185">
                  <c:v>1.0041519999999999</c:v>
                </c:pt>
                <c:pt idx="3186">
                  <c:v>0.87456599999999995</c:v>
                </c:pt>
                <c:pt idx="3187">
                  <c:v>0.850661</c:v>
                </c:pt>
                <c:pt idx="3188">
                  <c:v>0.79133699999999996</c:v>
                </c:pt>
                <c:pt idx="3189">
                  <c:v>0.72827799999999998</c:v>
                </c:pt>
                <c:pt idx="3190">
                  <c:v>0.71821699999999999</c:v>
                </c:pt>
                <c:pt idx="3191">
                  <c:v>0.79657800000000001</c:v>
                </c:pt>
                <c:pt idx="3192">
                  <c:v>0.75304300000000002</c:v>
                </c:pt>
                <c:pt idx="3193">
                  <c:v>0.80881899999999995</c:v>
                </c:pt>
                <c:pt idx="3194">
                  <c:v>0.81767100000000004</c:v>
                </c:pt>
                <c:pt idx="3195">
                  <c:v>0.78949999999999998</c:v>
                </c:pt>
                <c:pt idx="3196">
                  <c:v>0.79413999999999996</c:v>
                </c:pt>
                <c:pt idx="3197">
                  <c:v>0.80964199999999997</c:v>
                </c:pt>
                <c:pt idx="3198">
                  <c:v>0.84906899999999996</c:v>
                </c:pt>
                <c:pt idx="3199">
                  <c:v>0.78785799999999995</c:v>
                </c:pt>
                <c:pt idx="3200">
                  <c:v>0.82635400000000003</c:v>
                </c:pt>
                <c:pt idx="3201">
                  <c:v>0.82787599999999995</c:v>
                </c:pt>
                <c:pt idx="3202">
                  <c:v>0.82536299999999996</c:v>
                </c:pt>
                <c:pt idx="3203">
                  <c:v>0.89948899999999998</c:v>
                </c:pt>
                <c:pt idx="3204">
                  <c:v>0.85885100000000003</c:v>
                </c:pt>
                <c:pt idx="3205">
                  <c:v>0.84269799999999995</c:v>
                </c:pt>
                <c:pt idx="3206">
                  <c:v>0.77944500000000005</c:v>
                </c:pt>
                <c:pt idx="3207">
                  <c:v>0.80674000000000001</c:v>
                </c:pt>
                <c:pt idx="3208">
                  <c:v>0.81894699999999998</c:v>
                </c:pt>
                <c:pt idx="3209">
                  <c:v>0.79013</c:v>
                </c:pt>
                <c:pt idx="3210">
                  <c:v>0.95533699999999999</c:v>
                </c:pt>
                <c:pt idx="3211">
                  <c:v>1.305474</c:v>
                </c:pt>
                <c:pt idx="3212">
                  <c:v>1.032683</c:v>
                </c:pt>
                <c:pt idx="3213">
                  <c:v>0.87303600000000003</c:v>
                </c:pt>
                <c:pt idx="3214">
                  <c:v>0.81089699999999998</c:v>
                </c:pt>
                <c:pt idx="3215">
                  <c:v>0.747224</c:v>
                </c:pt>
                <c:pt idx="3216">
                  <c:v>0.72893200000000002</c:v>
                </c:pt>
                <c:pt idx="3217">
                  <c:v>0.767625</c:v>
                </c:pt>
                <c:pt idx="3218">
                  <c:v>0.73597699999999999</c:v>
                </c:pt>
                <c:pt idx="3219">
                  <c:v>0.70897100000000002</c:v>
                </c:pt>
                <c:pt idx="3220">
                  <c:v>0.72704800000000003</c:v>
                </c:pt>
                <c:pt idx="3221">
                  <c:v>0.709511</c:v>
                </c:pt>
                <c:pt idx="3222">
                  <c:v>0.72377899999999995</c:v>
                </c:pt>
                <c:pt idx="3223">
                  <c:v>0.75828200000000001</c:v>
                </c:pt>
                <c:pt idx="3224">
                  <c:v>0.73200299999999996</c:v>
                </c:pt>
                <c:pt idx="3225">
                  <c:v>0.74746000000000001</c:v>
                </c:pt>
                <c:pt idx="3226">
                  <c:v>0.76332100000000003</c:v>
                </c:pt>
                <c:pt idx="3227">
                  <c:v>0.79361199999999998</c:v>
                </c:pt>
                <c:pt idx="3228">
                  <c:v>0.70335499999999995</c:v>
                </c:pt>
                <c:pt idx="3229">
                  <c:v>0.89902800000000005</c:v>
                </c:pt>
                <c:pt idx="3230">
                  <c:v>0.986433</c:v>
                </c:pt>
                <c:pt idx="3231">
                  <c:v>0.85979399999999995</c:v>
                </c:pt>
                <c:pt idx="3232">
                  <c:v>0.68207499999999999</c:v>
                </c:pt>
                <c:pt idx="3233">
                  <c:v>0.62512400000000001</c:v>
                </c:pt>
                <c:pt idx="3234">
                  <c:v>0.58459799999999995</c:v>
                </c:pt>
                <c:pt idx="3235">
                  <c:v>0.586947</c:v>
                </c:pt>
                <c:pt idx="3236">
                  <c:v>0.58452000000000004</c:v>
                </c:pt>
                <c:pt idx="3237">
                  <c:v>0.59296499999999996</c:v>
                </c:pt>
                <c:pt idx="3238">
                  <c:v>0.60787100000000005</c:v>
                </c:pt>
                <c:pt idx="3239">
                  <c:v>0.61681200000000003</c:v>
                </c:pt>
                <c:pt idx="3240">
                  <c:v>0.60172099999999995</c:v>
                </c:pt>
                <c:pt idx="3241">
                  <c:v>0.60262499999999997</c:v>
                </c:pt>
                <c:pt idx="3242">
                  <c:v>0.62833600000000001</c:v>
                </c:pt>
                <c:pt idx="3243">
                  <c:v>0.617425</c:v>
                </c:pt>
                <c:pt idx="3244">
                  <c:v>0.54223900000000003</c:v>
                </c:pt>
                <c:pt idx="3245">
                  <c:v>0.57422399999999996</c:v>
                </c:pt>
                <c:pt idx="3246">
                  <c:v>0.53305499999999995</c:v>
                </c:pt>
                <c:pt idx="3247">
                  <c:v>0.54465399999999997</c:v>
                </c:pt>
                <c:pt idx="3248">
                  <c:v>0.49041000000000001</c:v>
                </c:pt>
                <c:pt idx="3249">
                  <c:v>0.52015100000000003</c:v>
                </c:pt>
                <c:pt idx="3250">
                  <c:v>0.48991099999999999</c:v>
                </c:pt>
                <c:pt idx="3251">
                  <c:v>0.93396699999999999</c:v>
                </c:pt>
                <c:pt idx="3252">
                  <c:v>0.67181000000000002</c:v>
                </c:pt>
                <c:pt idx="3253">
                  <c:v>0.41647899999999999</c:v>
                </c:pt>
                <c:pt idx="3254">
                  <c:v>0.37608599999999998</c:v>
                </c:pt>
                <c:pt idx="3255">
                  <c:v>0.24473</c:v>
                </c:pt>
                <c:pt idx="3256">
                  <c:v>0.30199900000000002</c:v>
                </c:pt>
                <c:pt idx="3257">
                  <c:v>0.26146900000000001</c:v>
                </c:pt>
                <c:pt idx="3258">
                  <c:v>0.33688299999999999</c:v>
                </c:pt>
                <c:pt idx="3259">
                  <c:v>0.24945899999999999</c:v>
                </c:pt>
                <c:pt idx="3260">
                  <c:v>0.274279</c:v>
                </c:pt>
                <c:pt idx="3261">
                  <c:v>0.28836899999999999</c:v>
                </c:pt>
                <c:pt idx="3262">
                  <c:v>0.23308599999999999</c:v>
                </c:pt>
                <c:pt idx="3263">
                  <c:v>0.240261</c:v>
                </c:pt>
                <c:pt idx="3264">
                  <c:v>0.174064</c:v>
                </c:pt>
                <c:pt idx="3265">
                  <c:v>0.239149</c:v>
                </c:pt>
                <c:pt idx="3266">
                  <c:v>9.3868999999999994E-2</c:v>
                </c:pt>
                <c:pt idx="3267">
                  <c:v>0.113006</c:v>
                </c:pt>
                <c:pt idx="3268">
                  <c:v>9.6544000000000005E-2</c:v>
                </c:pt>
                <c:pt idx="3269">
                  <c:v>5.4231000000000001E-2</c:v>
                </c:pt>
                <c:pt idx="3270">
                  <c:v>4.8325E-2</c:v>
                </c:pt>
                <c:pt idx="3271">
                  <c:v>-3.0511E-2</c:v>
                </c:pt>
                <c:pt idx="3272">
                  <c:v>-2.1663999999999999E-2</c:v>
                </c:pt>
                <c:pt idx="3273">
                  <c:v>-7.4650999999999995E-2</c:v>
                </c:pt>
                <c:pt idx="3274">
                  <c:v>-0.127188</c:v>
                </c:pt>
                <c:pt idx="3275">
                  <c:v>-0.152998</c:v>
                </c:pt>
                <c:pt idx="3276">
                  <c:v>-0.171989</c:v>
                </c:pt>
                <c:pt idx="3277">
                  <c:v>-0.25176100000000001</c:v>
                </c:pt>
                <c:pt idx="3278">
                  <c:v>-0.26825399999999999</c:v>
                </c:pt>
                <c:pt idx="3279">
                  <c:v>-0.35711999999999999</c:v>
                </c:pt>
                <c:pt idx="3280">
                  <c:v>-0.27397700000000003</c:v>
                </c:pt>
                <c:pt idx="3281">
                  <c:v>-0.14812</c:v>
                </c:pt>
                <c:pt idx="3282">
                  <c:v>-0.31076300000000001</c:v>
                </c:pt>
                <c:pt idx="3283">
                  <c:v>-0.59940000000000004</c:v>
                </c:pt>
                <c:pt idx="3284">
                  <c:v>-0.67606599999999994</c:v>
                </c:pt>
                <c:pt idx="3285">
                  <c:v>-0.68300399999999994</c:v>
                </c:pt>
                <c:pt idx="3286">
                  <c:v>-0.77935900000000002</c:v>
                </c:pt>
                <c:pt idx="3287">
                  <c:v>-0.78507099999999996</c:v>
                </c:pt>
                <c:pt idx="3288">
                  <c:v>-0.848495</c:v>
                </c:pt>
                <c:pt idx="3289">
                  <c:v>-0.89041700000000001</c:v>
                </c:pt>
                <c:pt idx="3290">
                  <c:v>-0.96850400000000003</c:v>
                </c:pt>
                <c:pt idx="3291">
                  <c:v>-1.031585</c:v>
                </c:pt>
                <c:pt idx="3292">
                  <c:v>-1.0446</c:v>
                </c:pt>
                <c:pt idx="3293">
                  <c:v>-1.0278510000000001</c:v>
                </c:pt>
                <c:pt idx="3294">
                  <c:v>-1.132101</c:v>
                </c:pt>
                <c:pt idx="3295">
                  <c:v>-1.191546</c:v>
                </c:pt>
                <c:pt idx="3296">
                  <c:v>-1.2208019999999999</c:v>
                </c:pt>
                <c:pt idx="3297">
                  <c:v>-1.2197070000000001</c:v>
                </c:pt>
                <c:pt idx="3298">
                  <c:v>-1.308122</c:v>
                </c:pt>
                <c:pt idx="3299">
                  <c:v>-1.182393</c:v>
                </c:pt>
                <c:pt idx="3300">
                  <c:v>-1.0790930000000001</c:v>
                </c:pt>
                <c:pt idx="3301">
                  <c:v>-1.278189</c:v>
                </c:pt>
                <c:pt idx="3302">
                  <c:v>-1.3970089999999999</c:v>
                </c:pt>
                <c:pt idx="3303">
                  <c:v>-1.5344899999999999</c:v>
                </c:pt>
                <c:pt idx="3304">
                  <c:v>-1.6563369999999999</c:v>
                </c:pt>
                <c:pt idx="3305">
                  <c:v>-1.781185</c:v>
                </c:pt>
                <c:pt idx="3306">
                  <c:v>-1.896738</c:v>
                </c:pt>
                <c:pt idx="3307">
                  <c:v>-2.0042170000000001</c:v>
                </c:pt>
                <c:pt idx="3308">
                  <c:v>-2.0687549999999999</c:v>
                </c:pt>
                <c:pt idx="3309">
                  <c:v>-2.2202449999999998</c:v>
                </c:pt>
                <c:pt idx="3310">
                  <c:v>-2.267344</c:v>
                </c:pt>
                <c:pt idx="3311">
                  <c:v>-2.3792409999999999</c:v>
                </c:pt>
                <c:pt idx="3312">
                  <c:v>-2.5450780000000002</c:v>
                </c:pt>
                <c:pt idx="3313">
                  <c:v>-2.6694170000000002</c:v>
                </c:pt>
                <c:pt idx="3314">
                  <c:v>-2.8125490000000002</c:v>
                </c:pt>
                <c:pt idx="3315">
                  <c:v>-3.0241280000000001</c:v>
                </c:pt>
                <c:pt idx="3316">
                  <c:v>-3.1811120000000002</c:v>
                </c:pt>
                <c:pt idx="3317">
                  <c:v>-3.3608129999999998</c:v>
                </c:pt>
                <c:pt idx="3318">
                  <c:v>-3.5308419999999998</c:v>
                </c:pt>
                <c:pt idx="3319">
                  <c:v>-3.65185</c:v>
                </c:pt>
                <c:pt idx="3320">
                  <c:v>-3.8015150000000002</c:v>
                </c:pt>
                <c:pt idx="3321">
                  <c:v>-3.9362750000000002</c:v>
                </c:pt>
                <c:pt idx="3322">
                  <c:v>-4.0919100000000004</c:v>
                </c:pt>
                <c:pt idx="3323">
                  <c:v>-4.4167839999999998</c:v>
                </c:pt>
                <c:pt idx="3324">
                  <c:v>-4.5930400000000002</c:v>
                </c:pt>
                <c:pt idx="3325">
                  <c:v>-4.6857610000000003</c:v>
                </c:pt>
                <c:pt idx="3326">
                  <c:v>-4.827966</c:v>
                </c:pt>
                <c:pt idx="3327">
                  <c:v>-4.950609</c:v>
                </c:pt>
                <c:pt idx="3328">
                  <c:v>-5.0128579999999996</c:v>
                </c:pt>
                <c:pt idx="3329">
                  <c:v>-5.1464650000000001</c:v>
                </c:pt>
                <c:pt idx="3330">
                  <c:v>-5.280462</c:v>
                </c:pt>
                <c:pt idx="3331">
                  <c:v>-5.5365659999999997</c:v>
                </c:pt>
                <c:pt idx="3332">
                  <c:v>-5.654865</c:v>
                </c:pt>
                <c:pt idx="3333">
                  <c:v>-5.7409869999999996</c:v>
                </c:pt>
                <c:pt idx="3334">
                  <c:v>-5.7674830000000004</c:v>
                </c:pt>
                <c:pt idx="3335">
                  <c:v>-5.9256450000000003</c:v>
                </c:pt>
                <c:pt idx="3336">
                  <c:v>-6.0999639999999999</c:v>
                </c:pt>
                <c:pt idx="3337">
                  <c:v>-6.2118900000000004</c:v>
                </c:pt>
                <c:pt idx="3338">
                  <c:v>-6.2148570000000003</c:v>
                </c:pt>
                <c:pt idx="3339">
                  <c:v>-6.2928509999999998</c:v>
                </c:pt>
                <c:pt idx="3340">
                  <c:v>-6.5310280000000001</c:v>
                </c:pt>
                <c:pt idx="3341">
                  <c:v>-6.5966670000000001</c:v>
                </c:pt>
                <c:pt idx="3342">
                  <c:v>-6.6347389999999997</c:v>
                </c:pt>
                <c:pt idx="3343">
                  <c:v>-6.6613699999999998</c:v>
                </c:pt>
                <c:pt idx="3344">
                  <c:v>-6.7597639999999997</c:v>
                </c:pt>
                <c:pt idx="3345">
                  <c:v>-6.8666499999999999</c:v>
                </c:pt>
                <c:pt idx="3346">
                  <c:v>-6.9021910000000002</c:v>
                </c:pt>
                <c:pt idx="3347">
                  <c:v>-6.9804409999999999</c:v>
                </c:pt>
                <c:pt idx="3348">
                  <c:v>-6.9276580000000001</c:v>
                </c:pt>
                <c:pt idx="3349">
                  <c:v>-7.1038019999999999</c:v>
                </c:pt>
                <c:pt idx="3350">
                  <c:v>-7.2754969999999997</c:v>
                </c:pt>
                <c:pt idx="3351">
                  <c:v>-7.3243770000000001</c:v>
                </c:pt>
                <c:pt idx="3352">
                  <c:v>-7.4737010000000001</c:v>
                </c:pt>
                <c:pt idx="3353">
                  <c:v>-7.6630339999999997</c:v>
                </c:pt>
                <c:pt idx="3354">
                  <c:v>-7.6424599999999998</c:v>
                </c:pt>
                <c:pt idx="3355">
                  <c:v>-7.7328900000000003</c:v>
                </c:pt>
                <c:pt idx="3356">
                  <c:v>-7.8176990000000002</c:v>
                </c:pt>
                <c:pt idx="3357">
                  <c:v>-7.9743329999999997</c:v>
                </c:pt>
                <c:pt idx="3358">
                  <c:v>-8.0666030000000006</c:v>
                </c:pt>
                <c:pt idx="3359">
                  <c:v>-8.1808929999999993</c:v>
                </c:pt>
                <c:pt idx="3360">
                  <c:v>-8.3134160000000001</c:v>
                </c:pt>
                <c:pt idx="3361">
                  <c:v>-8.4279430000000009</c:v>
                </c:pt>
                <c:pt idx="3362">
                  <c:v>-8.6174110000000006</c:v>
                </c:pt>
                <c:pt idx="3363">
                  <c:v>-8.8886430000000001</c:v>
                </c:pt>
                <c:pt idx="3364">
                  <c:v>-8.9973130000000001</c:v>
                </c:pt>
                <c:pt idx="3365">
                  <c:v>-5.7382229999999996</c:v>
                </c:pt>
                <c:pt idx="3366">
                  <c:v>-3.0180069999999999</c:v>
                </c:pt>
                <c:pt idx="3367">
                  <c:v>-1.1205039999999999</c:v>
                </c:pt>
                <c:pt idx="3368">
                  <c:v>-0.138546</c:v>
                </c:pt>
                <c:pt idx="3369">
                  <c:v>0.485788</c:v>
                </c:pt>
                <c:pt idx="3370">
                  <c:v>1.0117940000000001</c:v>
                </c:pt>
                <c:pt idx="3371">
                  <c:v>1.588576</c:v>
                </c:pt>
                <c:pt idx="3372">
                  <c:v>2.023164</c:v>
                </c:pt>
                <c:pt idx="3373">
                  <c:v>2.3599519999999998</c:v>
                </c:pt>
                <c:pt idx="3374">
                  <c:v>2.6708020000000001</c:v>
                </c:pt>
                <c:pt idx="3375">
                  <c:v>2.9231829999999999</c:v>
                </c:pt>
                <c:pt idx="3376">
                  <c:v>3.1389450000000001</c:v>
                </c:pt>
                <c:pt idx="3377">
                  <c:v>3.3243420000000001</c:v>
                </c:pt>
                <c:pt idx="3378">
                  <c:v>3.5343719999999998</c:v>
                </c:pt>
                <c:pt idx="3379">
                  <c:v>3.769126</c:v>
                </c:pt>
                <c:pt idx="3380">
                  <c:v>4.0948419999999999</c:v>
                </c:pt>
                <c:pt idx="3381">
                  <c:v>4.4878049999999998</c:v>
                </c:pt>
                <c:pt idx="3382">
                  <c:v>5.0766090000000004</c:v>
                </c:pt>
                <c:pt idx="3383">
                  <c:v>5.4620959999999998</c:v>
                </c:pt>
                <c:pt idx="3384">
                  <c:v>8.1034570000000006</c:v>
                </c:pt>
                <c:pt idx="3385">
                  <c:v>7.5170250000000003</c:v>
                </c:pt>
                <c:pt idx="3386">
                  <c:v>7.0348689999999996</c:v>
                </c:pt>
                <c:pt idx="3387">
                  <c:v>6.5971159999999998</c:v>
                </c:pt>
                <c:pt idx="3388">
                  <c:v>6.2844579999999999</c:v>
                </c:pt>
                <c:pt idx="3389">
                  <c:v>5.9565510000000002</c:v>
                </c:pt>
                <c:pt idx="3390">
                  <c:v>5.2823929999999999</c:v>
                </c:pt>
                <c:pt idx="3391">
                  <c:v>5.0506799999999998</c:v>
                </c:pt>
                <c:pt idx="3392">
                  <c:v>4.8581979999999998</c:v>
                </c:pt>
                <c:pt idx="3393">
                  <c:v>4.4082699999999999</c:v>
                </c:pt>
                <c:pt idx="3394">
                  <c:v>4.0499309999999999</c:v>
                </c:pt>
                <c:pt idx="3395">
                  <c:v>3.7059220000000002</c:v>
                </c:pt>
                <c:pt idx="3396">
                  <c:v>3.6507830000000001</c:v>
                </c:pt>
                <c:pt idx="3397">
                  <c:v>3.334047</c:v>
                </c:pt>
                <c:pt idx="3398">
                  <c:v>3.168885</c:v>
                </c:pt>
                <c:pt idx="3399">
                  <c:v>3.0685560000000001</c:v>
                </c:pt>
                <c:pt idx="3400">
                  <c:v>2.9747910000000002</c:v>
                </c:pt>
                <c:pt idx="3401">
                  <c:v>2.9374440000000002</c:v>
                </c:pt>
                <c:pt idx="3402">
                  <c:v>2.9537369999999998</c:v>
                </c:pt>
                <c:pt idx="3403">
                  <c:v>2.8821859999999999</c:v>
                </c:pt>
                <c:pt idx="3404">
                  <c:v>2.8533710000000001</c:v>
                </c:pt>
                <c:pt idx="3405">
                  <c:v>2.8156319999999999</c:v>
                </c:pt>
                <c:pt idx="3406">
                  <c:v>2.7273849999999999</c:v>
                </c:pt>
                <c:pt idx="3407">
                  <c:v>2.6543770000000002</c:v>
                </c:pt>
                <c:pt idx="3408">
                  <c:v>2.6528299999999998</c:v>
                </c:pt>
                <c:pt idx="3409">
                  <c:v>2.5787960000000001</c:v>
                </c:pt>
                <c:pt idx="3410">
                  <c:v>2.5526140000000002</c:v>
                </c:pt>
                <c:pt idx="3411">
                  <c:v>2.5121039999999999</c:v>
                </c:pt>
                <c:pt idx="3412">
                  <c:v>2.4226619999999999</c:v>
                </c:pt>
                <c:pt idx="3413">
                  <c:v>2.398441</c:v>
                </c:pt>
                <c:pt idx="3414">
                  <c:v>2.3800680000000001</c:v>
                </c:pt>
                <c:pt idx="3415">
                  <c:v>2.3000620000000001</c:v>
                </c:pt>
                <c:pt idx="3416">
                  <c:v>2.2464550000000001</c:v>
                </c:pt>
                <c:pt idx="3417">
                  <c:v>2.1647980000000002</c:v>
                </c:pt>
                <c:pt idx="3418">
                  <c:v>2.2061630000000001</c:v>
                </c:pt>
                <c:pt idx="3419">
                  <c:v>2.1105990000000001</c:v>
                </c:pt>
                <c:pt idx="3420">
                  <c:v>2.163357</c:v>
                </c:pt>
                <c:pt idx="3421">
                  <c:v>2.2023519999999999</c:v>
                </c:pt>
                <c:pt idx="3422">
                  <c:v>2.192895</c:v>
                </c:pt>
                <c:pt idx="3423">
                  <c:v>2.1500360000000001</c:v>
                </c:pt>
                <c:pt idx="3424">
                  <c:v>2.0018980000000002</c:v>
                </c:pt>
                <c:pt idx="3425">
                  <c:v>2.037334</c:v>
                </c:pt>
                <c:pt idx="3426">
                  <c:v>1.9469559999999999</c:v>
                </c:pt>
                <c:pt idx="3427">
                  <c:v>1.9071480000000001</c:v>
                </c:pt>
                <c:pt idx="3428">
                  <c:v>1.858951</c:v>
                </c:pt>
                <c:pt idx="3429">
                  <c:v>1.812147</c:v>
                </c:pt>
                <c:pt idx="3430">
                  <c:v>1.8020179999999999</c:v>
                </c:pt>
                <c:pt idx="3431">
                  <c:v>1.778772</c:v>
                </c:pt>
                <c:pt idx="3432">
                  <c:v>1.7626269999999999</c:v>
                </c:pt>
                <c:pt idx="3433">
                  <c:v>1.789596</c:v>
                </c:pt>
                <c:pt idx="3434">
                  <c:v>1.7768820000000001</c:v>
                </c:pt>
                <c:pt idx="3435">
                  <c:v>1.7153700000000001</c:v>
                </c:pt>
                <c:pt idx="3436">
                  <c:v>1.732639</c:v>
                </c:pt>
                <c:pt idx="3437">
                  <c:v>1.70414</c:v>
                </c:pt>
                <c:pt idx="3438">
                  <c:v>1.589126</c:v>
                </c:pt>
                <c:pt idx="3439">
                  <c:v>1.716289</c:v>
                </c:pt>
                <c:pt idx="3440">
                  <c:v>1.8964110000000001</c:v>
                </c:pt>
                <c:pt idx="3441">
                  <c:v>1.634552</c:v>
                </c:pt>
                <c:pt idx="3442">
                  <c:v>1.5238160000000001</c:v>
                </c:pt>
                <c:pt idx="3443">
                  <c:v>1.4019950000000001</c:v>
                </c:pt>
                <c:pt idx="3444">
                  <c:v>1.270896</c:v>
                </c:pt>
                <c:pt idx="3445">
                  <c:v>1.3077289999999999</c:v>
                </c:pt>
                <c:pt idx="3446">
                  <c:v>1.264176</c:v>
                </c:pt>
                <c:pt idx="3447">
                  <c:v>1.2836270000000001</c:v>
                </c:pt>
                <c:pt idx="3448">
                  <c:v>1.248372</c:v>
                </c:pt>
                <c:pt idx="3449">
                  <c:v>1.2413529999999999</c:v>
                </c:pt>
                <c:pt idx="3450">
                  <c:v>1.225373</c:v>
                </c:pt>
                <c:pt idx="3451">
                  <c:v>1.2259789999999999</c:v>
                </c:pt>
                <c:pt idx="3452">
                  <c:v>1.2261850000000001</c:v>
                </c:pt>
                <c:pt idx="3453">
                  <c:v>1.1742600000000001</c:v>
                </c:pt>
                <c:pt idx="3454">
                  <c:v>1.215246</c:v>
                </c:pt>
                <c:pt idx="3455">
                  <c:v>1.1560299999999999</c:v>
                </c:pt>
                <c:pt idx="3456">
                  <c:v>1.1682459999999999</c:v>
                </c:pt>
                <c:pt idx="3457">
                  <c:v>1.199759</c:v>
                </c:pt>
                <c:pt idx="3458">
                  <c:v>1.154158</c:v>
                </c:pt>
                <c:pt idx="3459">
                  <c:v>1.1855290000000001</c:v>
                </c:pt>
                <c:pt idx="3460">
                  <c:v>1.227573</c:v>
                </c:pt>
                <c:pt idx="3461">
                  <c:v>1.1587430000000001</c:v>
                </c:pt>
                <c:pt idx="3462">
                  <c:v>1.141977</c:v>
                </c:pt>
                <c:pt idx="3463">
                  <c:v>1.1945079999999999</c:v>
                </c:pt>
                <c:pt idx="3464">
                  <c:v>1.625964</c:v>
                </c:pt>
                <c:pt idx="3465">
                  <c:v>1.443349</c:v>
                </c:pt>
                <c:pt idx="3466">
                  <c:v>1.192593</c:v>
                </c:pt>
                <c:pt idx="3467">
                  <c:v>1.0828739999999999</c:v>
                </c:pt>
                <c:pt idx="3468">
                  <c:v>1.0666199999999999</c:v>
                </c:pt>
                <c:pt idx="3469">
                  <c:v>1.024621</c:v>
                </c:pt>
                <c:pt idx="3470">
                  <c:v>0.98838499999999996</c:v>
                </c:pt>
                <c:pt idx="3471">
                  <c:v>1.018899</c:v>
                </c:pt>
                <c:pt idx="3472">
                  <c:v>1.0190589999999999</c:v>
                </c:pt>
                <c:pt idx="3473">
                  <c:v>1.0553870000000001</c:v>
                </c:pt>
                <c:pt idx="3474">
                  <c:v>1.005646</c:v>
                </c:pt>
                <c:pt idx="3475">
                  <c:v>1.0389079999999999</c:v>
                </c:pt>
                <c:pt idx="3476">
                  <c:v>0.98288699999999996</c:v>
                </c:pt>
                <c:pt idx="3477">
                  <c:v>1.0150570000000001</c:v>
                </c:pt>
                <c:pt idx="3478">
                  <c:v>0.94468799999999997</c:v>
                </c:pt>
                <c:pt idx="3479">
                  <c:v>0.95272199999999996</c:v>
                </c:pt>
                <c:pt idx="3480">
                  <c:v>1.0066470000000001</c:v>
                </c:pt>
                <c:pt idx="3481">
                  <c:v>0.90430900000000003</c:v>
                </c:pt>
                <c:pt idx="3482">
                  <c:v>0.80053399999999997</c:v>
                </c:pt>
                <c:pt idx="3483">
                  <c:v>0.82414200000000004</c:v>
                </c:pt>
                <c:pt idx="3484">
                  <c:v>0.80460699999999996</c:v>
                </c:pt>
                <c:pt idx="3485">
                  <c:v>0.81354700000000002</c:v>
                </c:pt>
                <c:pt idx="3486">
                  <c:v>0.73145099999999996</c:v>
                </c:pt>
                <c:pt idx="3487">
                  <c:v>0.78982399999999997</c:v>
                </c:pt>
                <c:pt idx="3488">
                  <c:v>0.98082400000000003</c:v>
                </c:pt>
                <c:pt idx="3489">
                  <c:v>1.000845</c:v>
                </c:pt>
                <c:pt idx="3490">
                  <c:v>0.73517299999999997</c:v>
                </c:pt>
                <c:pt idx="3491">
                  <c:v>0.67103599999999997</c:v>
                </c:pt>
                <c:pt idx="3492">
                  <c:v>0.583816</c:v>
                </c:pt>
                <c:pt idx="3493">
                  <c:v>0.59472499999999995</c:v>
                </c:pt>
                <c:pt idx="3494">
                  <c:v>0.379963</c:v>
                </c:pt>
                <c:pt idx="3495">
                  <c:v>0.25665300000000002</c:v>
                </c:pt>
                <c:pt idx="3496">
                  <c:v>0.17017499999999999</c:v>
                </c:pt>
                <c:pt idx="3497">
                  <c:v>4.3779999999999999E-2</c:v>
                </c:pt>
                <c:pt idx="3498">
                  <c:v>-0.13219400000000001</c:v>
                </c:pt>
                <c:pt idx="3499">
                  <c:v>-0.28126699999999999</c:v>
                </c:pt>
                <c:pt idx="3500">
                  <c:v>-0.49153200000000002</c:v>
                </c:pt>
                <c:pt idx="3501">
                  <c:v>-0.58925700000000003</c:v>
                </c:pt>
                <c:pt idx="3502">
                  <c:v>-0.77339199999999997</c:v>
                </c:pt>
                <c:pt idx="3503">
                  <c:v>-0.83077000000000001</c:v>
                </c:pt>
                <c:pt idx="3504">
                  <c:v>-0.62023200000000001</c:v>
                </c:pt>
                <c:pt idx="3505">
                  <c:v>-0.81181899999999996</c:v>
                </c:pt>
                <c:pt idx="3506">
                  <c:v>-1.088832</c:v>
                </c:pt>
                <c:pt idx="3507">
                  <c:v>-1.195621</c:v>
                </c:pt>
                <c:pt idx="3508">
                  <c:v>-1.3103549999999999</c:v>
                </c:pt>
                <c:pt idx="3509">
                  <c:v>-1.4133910000000001</c:v>
                </c:pt>
                <c:pt idx="3510">
                  <c:v>-1.4884500000000001</c:v>
                </c:pt>
                <c:pt idx="3511">
                  <c:v>-1.524362</c:v>
                </c:pt>
                <c:pt idx="3512">
                  <c:v>-1.579504</c:v>
                </c:pt>
                <c:pt idx="3513">
                  <c:v>-1.638649</c:v>
                </c:pt>
                <c:pt idx="3514">
                  <c:v>-1.665692</c:v>
                </c:pt>
                <c:pt idx="3515">
                  <c:v>-1.646428</c:v>
                </c:pt>
                <c:pt idx="3516">
                  <c:v>-1.7508699999999999</c:v>
                </c:pt>
                <c:pt idx="3517">
                  <c:v>-1.7898369999999999</c:v>
                </c:pt>
                <c:pt idx="3518">
                  <c:v>-1.804117</c:v>
                </c:pt>
                <c:pt idx="3519">
                  <c:v>-1.6508320000000001</c:v>
                </c:pt>
                <c:pt idx="3520">
                  <c:v>-1.5599529999999999</c:v>
                </c:pt>
                <c:pt idx="3521">
                  <c:v>-1.64615</c:v>
                </c:pt>
                <c:pt idx="3522">
                  <c:v>-1.699551</c:v>
                </c:pt>
                <c:pt idx="3523">
                  <c:v>-1.8346849999999999</c:v>
                </c:pt>
                <c:pt idx="3524">
                  <c:v>-1.8339380000000001</c:v>
                </c:pt>
                <c:pt idx="3525">
                  <c:v>-1.8470530000000001</c:v>
                </c:pt>
                <c:pt idx="3526">
                  <c:v>-1.8850830000000001</c:v>
                </c:pt>
                <c:pt idx="3527">
                  <c:v>-1.812298</c:v>
                </c:pt>
                <c:pt idx="3528">
                  <c:v>-1.8046580000000001</c:v>
                </c:pt>
                <c:pt idx="3529">
                  <c:v>-1.8133619999999999</c:v>
                </c:pt>
                <c:pt idx="3530">
                  <c:v>-1.849064</c:v>
                </c:pt>
                <c:pt idx="3531">
                  <c:v>-1.835145</c:v>
                </c:pt>
                <c:pt idx="3532">
                  <c:v>-1.81409</c:v>
                </c:pt>
                <c:pt idx="3533">
                  <c:v>-1.877289</c:v>
                </c:pt>
                <c:pt idx="3534">
                  <c:v>-1.9452510000000001</c:v>
                </c:pt>
                <c:pt idx="3535">
                  <c:v>-2.081833</c:v>
                </c:pt>
                <c:pt idx="3536">
                  <c:v>-2.0688580000000001</c:v>
                </c:pt>
                <c:pt idx="3537">
                  <c:v>-2.1033529999999998</c:v>
                </c:pt>
                <c:pt idx="3538">
                  <c:v>-2.1692650000000002</c:v>
                </c:pt>
                <c:pt idx="3539">
                  <c:v>-2.1072449999999998</c:v>
                </c:pt>
                <c:pt idx="3540">
                  <c:v>-2.2238150000000001</c:v>
                </c:pt>
                <c:pt idx="3541">
                  <c:v>-2.1244350000000001</c:v>
                </c:pt>
                <c:pt idx="3542">
                  <c:v>-2.1489389999999999</c:v>
                </c:pt>
                <c:pt idx="3543">
                  <c:v>-2.1759930000000001</c:v>
                </c:pt>
                <c:pt idx="3544">
                  <c:v>-2.242648</c:v>
                </c:pt>
                <c:pt idx="3545">
                  <c:v>-2.2500529999999999</c:v>
                </c:pt>
                <c:pt idx="3546">
                  <c:v>-2.3639709999999998</c:v>
                </c:pt>
                <c:pt idx="3547">
                  <c:v>-2.3775620000000002</c:v>
                </c:pt>
                <c:pt idx="3548">
                  <c:v>-2.4424510000000001</c:v>
                </c:pt>
                <c:pt idx="3549">
                  <c:v>-2.428782</c:v>
                </c:pt>
                <c:pt idx="3550">
                  <c:v>-2.3271899999999999</c:v>
                </c:pt>
                <c:pt idx="3551">
                  <c:v>-2.2594650000000001</c:v>
                </c:pt>
                <c:pt idx="3552">
                  <c:v>-2.3773659999999999</c:v>
                </c:pt>
                <c:pt idx="3553">
                  <c:v>-2.5308790000000001</c:v>
                </c:pt>
                <c:pt idx="3554">
                  <c:v>-2.6667489999999998</c:v>
                </c:pt>
                <c:pt idx="3555">
                  <c:v>-2.8158110000000001</c:v>
                </c:pt>
                <c:pt idx="3556">
                  <c:v>-2.9003299999999999</c:v>
                </c:pt>
                <c:pt idx="3557">
                  <c:v>-3.0090840000000001</c:v>
                </c:pt>
                <c:pt idx="3558">
                  <c:v>-3.1497899999999999</c:v>
                </c:pt>
                <c:pt idx="3559">
                  <c:v>-3.3369070000000001</c:v>
                </c:pt>
                <c:pt idx="3560">
                  <c:v>-3.4232170000000002</c:v>
                </c:pt>
                <c:pt idx="3561">
                  <c:v>-3.5336829999999999</c:v>
                </c:pt>
                <c:pt idx="3562">
                  <c:v>-3.6825969999999999</c:v>
                </c:pt>
                <c:pt idx="3563">
                  <c:v>-3.8147500000000001</c:v>
                </c:pt>
                <c:pt idx="3564">
                  <c:v>-4.027876</c:v>
                </c:pt>
                <c:pt idx="3565">
                  <c:v>-4.0998190000000001</c:v>
                </c:pt>
                <c:pt idx="3566">
                  <c:v>-4.2409730000000003</c:v>
                </c:pt>
                <c:pt idx="3567">
                  <c:v>-4.4302080000000004</c:v>
                </c:pt>
                <c:pt idx="3568">
                  <c:v>-4.5873900000000001</c:v>
                </c:pt>
                <c:pt idx="3569">
                  <c:v>-4.8050059999999997</c:v>
                </c:pt>
                <c:pt idx="3570">
                  <c:v>-4.8282559999999997</c:v>
                </c:pt>
                <c:pt idx="3571">
                  <c:v>-4.934272</c:v>
                </c:pt>
                <c:pt idx="3572">
                  <c:v>-5.0018739999999999</c:v>
                </c:pt>
                <c:pt idx="3573">
                  <c:v>-5.155456</c:v>
                </c:pt>
                <c:pt idx="3574">
                  <c:v>-5.2456870000000002</c:v>
                </c:pt>
                <c:pt idx="3575">
                  <c:v>-5.3094929999999998</c:v>
                </c:pt>
                <c:pt idx="3576">
                  <c:v>-5.4589720000000002</c:v>
                </c:pt>
                <c:pt idx="3577">
                  <c:v>-5.4656130000000003</c:v>
                </c:pt>
                <c:pt idx="3578">
                  <c:v>-5.7167570000000003</c:v>
                </c:pt>
                <c:pt idx="3579">
                  <c:v>-5.9406540000000003</c:v>
                </c:pt>
                <c:pt idx="3580">
                  <c:v>-6.0602080000000003</c:v>
                </c:pt>
                <c:pt idx="3581">
                  <c:v>-6.0296479999999999</c:v>
                </c:pt>
                <c:pt idx="3582">
                  <c:v>-6.1932219999999996</c:v>
                </c:pt>
                <c:pt idx="3583">
                  <c:v>-6.3095160000000003</c:v>
                </c:pt>
                <c:pt idx="3584">
                  <c:v>-6.3916589999999998</c:v>
                </c:pt>
                <c:pt idx="3585">
                  <c:v>-6.4677009999999999</c:v>
                </c:pt>
                <c:pt idx="3586">
                  <c:v>-6.6361910000000002</c:v>
                </c:pt>
                <c:pt idx="3587">
                  <c:v>-6.7239269999999998</c:v>
                </c:pt>
                <c:pt idx="3588">
                  <c:v>-6.822641</c:v>
                </c:pt>
                <c:pt idx="3589">
                  <c:v>-6.901332</c:v>
                </c:pt>
                <c:pt idx="3590">
                  <c:v>-6.961176</c:v>
                </c:pt>
                <c:pt idx="3591">
                  <c:v>-7.1268349999999998</c:v>
                </c:pt>
                <c:pt idx="3592">
                  <c:v>-7.1541370000000004</c:v>
                </c:pt>
                <c:pt idx="3593">
                  <c:v>-7.3747579999999999</c:v>
                </c:pt>
                <c:pt idx="3594">
                  <c:v>-7.465452</c:v>
                </c:pt>
                <c:pt idx="3595">
                  <c:v>-7.6851700000000003</c:v>
                </c:pt>
                <c:pt idx="3596">
                  <c:v>-7.7071370000000003</c:v>
                </c:pt>
                <c:pt idx="3597">
                  <c:v>-7.8119199999999998</c:v>
                </c:pt>
                <c:pt idx="3598">
                  <c:v>-8.0015009999999993</c:v>
                </c:pt>
                <c:pt idx="3599">
                  <c:v>-8.1232579999999999</c:v>
                </c:pt>
                <c:pt idx="3600">
                  <c:v>-8.2152919999999998</c:v>
                </c:pt>
                <c:pt idx="3601">
                  <c:v>-8.3039349999999992</c:v>
                </c:pt>
                <c:pt idx="3602">
                  <c:v>-8.5968250000000008</c:v>
                </c:pt>
                <c:pt idx="3603">
                  <c:v>-8.7662399999999998</c:v>
                </c:pt>
                <c:pt idx="3604">
                  <c:v>-8.8579919999999994</c:v>
                </c:pt>
                <c:pt idx="3605">
                  <c:v>-5.5602859999999996</c:v>
                </c:pt>
                <c:pt idx="3606">
                  <c:v>-2.8842189999999999</c:v>
                </c:pt>
                <c:pt idx="3607">
                  <c:v>-1.115677</c:v>
                </c:pt>
                <c:pt idx="3608">
                  <c:v>-0.16706599999999999</c:v>
                </c:pt>
                <c:pt idx="3609">
                  <c:v>0.356076</c:v>
                </c:pt>
                <c:pt idx="3610">
                  <c:v>0.84375</c:v>
                </c:pt>
                <c:pt idx="3611">
                  <c:v>1.365588</c:v>
                </c:pt>
                <c:pt idx="3612">
                  <c:v>1.79654</c:v>
                </c:pt>
                <c:pt idx="3613">
                  <c:v>2.151402</c:v>
                </c:pt>
                <c:pt idx="3614">
                  <c:v>2.4897969999999998</c:v>
                </c:pt>
                <c:pt idx="3615">
                  <c:v>2.7488459999999999</c:v>
                </c:pt>
                <c:pt idx="3616">
                  <c:v>2.9819710000000001</c:v>
                </c:pt>
                <c:pt idx="3617">
                  <c:v>3.1771750000000001</c:v>
                </c:pt>
                <c:pt idx="3618">
                  <c:v>3.4163559999999999</c:v>
                </c:pt>
                <c:pt idx="3619">
                  <c:v>3.6454460000000002</c:v>
                </c:pt>
                <c:pt idx="3620">
                  <c:v>3.966634</c:v>
                </c:pt>
                <c:pt idx="3621">
                  <c:v>4.3484449999999999</c:v>
                </c:pt>
                <c:pt idx="3622">
                  <c:v>4.9309690000000002</c:v>
                </c:pt>
                <c:pt idx="3623">
                  <c:v>5.43499</c:v>
                </c:pt>
                <c:pt idx="3624">
                  <c:v>6.9480310000000003</c:v>
                </c:pt>
                <c:pt idx="3625">
                  <c:v>7.5258820000000002</c:v>
                </c:pt>
                <c:pt idx="3626">
                  <c:v>6.9040239999999997</c:v>
                </c:pt>
                <c:pt idx="3627">
                  <c:v>6.5729930000000003</c:v>
                </c:pt>
                <c:pt idx="3628">
                  <c:v>6.283404</c:v>
                </c:pt>
                <c:pt idx="3629">
                  <c:v>5.9591430000000001</c:v>
                </c:pt>
                <c:pt idx="3630">
                  <c:v>5.4502370000000004</c:v>
                </c:pt>
                <c:pt idx="3631">
                  <c:v>5.0289659999999996</c:v>
                </c:pt>
                <c:pt idx="3632">
                  <c:v>5.1619710000000003</c:v>
                </c:pt>
                <c:pt idx="3633">
                  <c:v>4.5903669999999996</c:v>
                </c:pt>
                <c:pt idx="3634">
                  <c:v>4.2697760000000002</c:v>
                </c:pt>
                <c:pt idx="3635">
                  <c:v>3.593353</c:v>
                </c:pt>
                <c:pt idx="3636">
                  <c:v>3.4337840000000002</c:v>
                </c:pt>
                <c:pt idx="3637">
                  <c:v>3.3091930000000001</c:v>
                </c:pt>
                <c:pt idx="3638">
                  <c:v>3.2488700000000001</c:v>
                </c:pt>
                <c:pt idx="3639">
                  <c:v>3.0672440000000001</c:v>
                </c:pt>
                <c:pt idx="3640">
                  <c:v>3.0120749999999998</c:v>
                </c:pt>
                <c:pt idx="3641">
                  <c:v>2.999587</c:v>
                </c:pt>
                <c:pt idx="3642">
                  <c:v>3.005614</c:v>
                </c:pt>
                <c:pt idx="3643">
                  <c:v>2.9107599999999998</c:v>
                </c:pt>
                <c:pt idx="3644">
                  <c:v>2.89106</c:v>
                </c:pt>
                <c:pt idx="3645">
                  <c:v>2.8481100000000001</c:v>
                </c:pt>
                <c:pt idx="3646">
                  <c:v>2.749393</c:v>
                </c:pt>
                <c:pt idx="3647">
                  <c:v>2.7166359999999998</c:v>
                </c:pt>
                <c:pt idx="3648">
                  <c:v>2.6713269999999998</c:v>
                </c:pt>
                <c:pt idx="3649">
                  <c:v>2.6607419999999999</c:v>
                </c:pt>
                <c:pt idx="3650">
                  <c:v>2.626207</c:v>
                </c:pt>
                <c:pt idx="3651">
                  <c:v>2.5857160000000001</c:v>
                </c:pt>
                <c:pt idx="3652">
                  <c:v>2.5966209999999998</c:v>
                </c:pt>
                <c:pt idx="3653">
                  <c:v>2.5128330000000001</c:v>
                </c:pt>
                <c:pt idx="3654">
                  <c:v>2.5178690000000001</c:v>
                </c:pt>
                <c:pt idx="3655">
                  <c:v>2.4636360000000002</c:v>
                </c:pt>
                <c:pt idx="3656">
                  <c:v>2.3879579999999998</c:v>
                </c:pt>
                <c:pt idx="3657">
                  <c:v>2.3168090000000001</c:v>
                </c:pt>
                <c:pt idx="3658">
                  <c:v>2.2592029999999999</c:v>
                </c:pt>
                <c:pt idx="3659">
                  <c:v>2.1485310000000002</c:v>
                </c:pt>
                <c:pt idx="3660">
                  <c:v>2.1378680000000001</c:v>
                </c:pt>
                <c:pt idx="3661">
                  <c:v>2.0961789999999998</c:v>
                </c:pt>
                <c:pt idx="3662">
                  <c:v>2.0774599999999999</c:v>
                </c:pt>
                <c:pt idx="3663">
                  <c:v>2.0917759999999999</c:v>
                </c:pt>
                <c:pt idx="3664">
                  <c:v>2.061798</c:v>
                </c:pt>
                <c:pt idx="3665">
                  <c:v>2.0682149999999999</c:v>
                </c:pt>
                <c:pt idx="3666">
                  <c:v>2.098255</c:v>
                </c:pt>
                <c:pt idx="3667">
                  <c:v>2.531053</c:v>
                </c:pt>
                <c:pt idx="3668">
                  <c:v>2.399295</c:v>
                </c:pt>
                <c:pt idx="3669">
                  <c:v>2.0593859999999999</c:v>
                </c:pt>
                <c:pt idx="3670">
                  <c:v>1.867076</c:v>
                </c:pt>
                <c:pt idx="3671">
                  <c:v>1.729514</c:v>
                </c:pt>
                <c:pt idx="3672">
                  <c:v>1.5186809999999999</c:v>
                </c:pt>
                <c:pt idx="3673">
                  <c:v>1.3771450000000001</c:v>
                </c:pt>
                <c:pt idx="3674">
                  <c:v>1.120042</c:v>
                </c:pt>
                <c:pt idx="3675">
                  <c:v>0.94832399999999994</c:v>
                </c:pt>
                <c:pt idx="3676">
                  <c:v>0.74806399999999995</c:v>
                </c:pt>
                <c:pt idx="3677">
                  <c:v>0.72942099999999999</c:v>
                </c:pt>
                <c:pt idx="3678">
                  <c:v>0.64296500000000001</c:v>
                </c:pt>
                <c:pt idx="3679">
                  <c:v>0.54355500000000001</c:v>
                </c:pt>
                <c:pt idx="3680">
                  <c:v>0.45197500000000002</c:v>
                </c:pt>
                <c:pt idx="3681">
                  <c:v>0.44178099999999998</c:v>
                </c:pt>
                <c:pt idx="3682">
                  <c:v>0.35688199999999998</c:v>
                </c:pt>
                <c:pt idx="3683">
                  <c:v>0.32743699999999998</c:v>
                </c:pt>
                <c:pt idx="3684">
                  <c:v>0.29927500000000001</c:v>
                </c:pt>
                <c:pt idx="3685">
                  <c:v>0.27699699999999999</c:v>
                </c:pt>
                <c:pt idx="3686">
                  <c:v>0.28131899999999999</c:v>
                </c:pt>
                <c:pt idx="3687">
                  <c:v>0.29275600000000002</c:v>
                </c:pt>
                <c:pt idx="3688">
                  <c:v>0.28491899999999998</c:v>
                </c:pt>
                <c:pt idx="3689">
                  <c:v>0.34029599999999999</c:v>
                </c:pt>
                <c:pt idx="3690">
                  <c:v>0.34961500000000001</c:v>
                </c:pt>
                <c:pt idx="3691">
                  <c:v>0.37762899999999999</c:v>
                </c:pt>
                <c:pt idx="3692">
                  <c:v>0.55663200000000002</c:v>
                </c:pt>
                <c:pt idx="3693">
                  <c:v>0.562218</c:v>
                </c:pt>
                <c:pt idx="3694">
                  <c:v>0.42321900000000001</c:v>
                </c:pt>
                <c:pt idx="3695">
                  <c:v>0.38236700000000001</c:v>
                </c:pt>
                <c:pt idx="3696">
                  <c:v>0.33015600000000001</c:v>
                </c:pt>
                <c:pt idx="3697">
                  <c:v>0.327181</c:v>
                </c:pt>
                <c:pt idx="3698">
                  <c:v>0.34740399999999999</c:v>
                </c:pt>
                <c:pt idx="3699">
                  <c:v>0.37470300000000001</c:v>
                </c:pt>
                <c:pt idx="3700">
                  <c:v>0.36130499999999999</c:v>
                </c:pt>
                <c:pt idx="3701">
                  <c:v>0.42680099999999999</c:v>
                </c:pt>
                <c:pt idx="3702">
                  <c:v>0.35294599999999998</c:v>
                </c:pt>
                <c:pt idx="3703">
                  <c:v>0.367344</c:v>
                </c:pt>
                <c:pt idx="3704">
                  <c:v>0.42677700000000002</c:v>
                </c:pt>
                <c:pt idx="3705">
                  <c:v>0.50903399999999999</c:v>
                </c:pt>
                <c:pt idx="3706">
                  <c:v>0.49630200000000002</c:v>
                </c:pt>
                <c:pt idx="3707">
                  <c:v>0.35033700000000001</c:v>
                </c:pt>
                <c:pt idx="3708">
                  <c:v>0.26694499999999999</c:v>
                </c:pt>
                <c:pt idx="3709">
                  <c:v>0.25623499999999999</c:v>
                </c:pt>
                <c:pt idx="3710">
                  <c:v>0.26529599999999998</c:v>
                </c:pt>
                <c:pt idx="3711">
                  <c:v>0.257465</c:v>
                </c:pt>
                <c:pt idx="3712">
                  <c:v>0.31992100000000001</c:v>
                </c:pt>
                <c:pt idx="3713">
                  <c:v>0.33699699999999999</c:v>
                </c:pt>
                <c:pt idx="3714">
                  <c:v>0.36914000000000002</c:v>
                </c:pt>
                <c:pt idx="3715">
                  <c:v>0.36218299999999998</c:v>
                </c:pt>
                <c:pt idx="3716">
                  <c:v>0.28269</c:v>
                </c:pt>
                <c:pt idx="3717">
                  <c:v>0.30362800000000001</c:v>
                </c:pt>
                <c:pt idx="3718">
                  <c:v>0.25077199999999999</c:v>
                </c:pt>
                <c:pt idx="3719">
                  <c:v>0.28241100000000002</c:v>
                </c:pt>
                <c:pt idx="3720">
                  <c:v>0.45975500000000002</c:v>
                </c:pt>
                <c:pt idx="3721">
                  <c:v>0.65736099999999997</c:v>
                </c:pt>
                <c:pt idx="3722">
                  <c:v>0.337669</c:v>
                </c:pt>
                <c:pt idx="3723">
                  <c:v>0.16100600000000001</c:v>
                </c:pt>
                <c:pt idx="3724">
                  <c:v>0.121058</c:v>
                </c:pt>
                <c:pt idx="3725">
                  <c:v>0.104396</c:v>
                </c:pt>
                <c:pt idx="3726">
                  <c:v>0.10141699999999999</c:v>
                </c:pt>
                <c:pt idx="3727">
                  <c:v>0.15543899999999999</c:v>
                </c:pt>
                <c:pt idx="3728">
                  <c:v>0.150256</c:v>
                </c:pt>
                <c:pt idx="3729">
                  <c:v>0.140294</c:v>
                </c:pt>
                <c:pt idx="3730">
                  <c:v>9.2654E-2</c:v>
                </c:pt>
                <c:pt idx="3731">
                  <c:v>6.4566999999999999E-2</c:v>
                </c:pt>
                <c:pt idx="3732">
                  <c:v>4.4366000000000003E-2</c:v>
                </c:pt>
                <c:pt idx="3733">
                  <c:v>5.3060000000000003E-2</c:v>
                </c:pt>
                <c:pt idx="3734">
                  <c:v>0.14441200000000001</c:v>
                </c:pt>
                <c:pt idx="3735">
                  <c:v>0.123381</c:v>
                </c:pt>
                <c:pt idx="3736">
                  <c:v>7.9507999999999995E-2</c:v>
                </c:pt>
                <c:pt idx="3737">
                  <c:v>5.2582999999999998E-2</c:v>
                </c:pt>
                <c:pt idx="3738">
                  <c:v>-1.5665999999999999E-2</c:v>
                </c:pt>
                <c:pt idx="3739">
                  <c:v>-3.7894999999999998E-2</c:v>
                </c:pt>
                <c:pt idx="3740">
                  <c:v>-0.104242</c:v>
                </c:pt>
                <c:pt idx="3741">
                  <c:v>-9.1828999999999994E-2</c:v>
                </c:pt>
                <c:pt idx="3742">
                  <c:v>-0.13956499999999999</c:v>
                </c:pt>
                <c:pt idx="3743">
                  <c:v>-3.6908000000000003E-2</c:v>
                </c:pt>
                <c:pt idx="3744">
                  <c:v>-0.150559</c:v>
                </c:pt>
                <c:pt idx="3745">
                  <c:v>-0.194524</c:v>
                </c:pt>
                <c:pt idx="3746">
                  <c:v>-0.20935599999999999</c:v>
                </c:pt>
                <c:pt idx="3747">
                  <c:v>-0.25517600000000001</c:v>
                </c:pt>
                <c:pt idx="3748">
                  <c:v>-0.21349699999999999</c:v>
                </c:pt>
                <c:pt idx="3749">
                  <c:v>-0.32019599999999998</c:v>
                </c:pt>
                <c:pt idx="3750">
                  <c:v>-0.39890900000000001</c:v>
                </c:pt>
                <c:pt idx="3751">
                  <c:v>-0.37453199999999998</c:v>
                </c:pt>
                <c:pt idx="3752">
                  <c:v>-0.38016100000000003</c:v>
                </c:pt>
                <c:pt idx="3753">
                  <c:v>-0.399503</c:v>
                </c:pt>
                <c:pt idx="3754">
                  <c:v>-0.326569</c:v>
                </c:pt>
                <c:pt idx="3755">
                  <c:v>-0.43647900000000001</c:v>
                </c:pt>
                <c:pt idx="3756">
                  <c:v>-0.48202699999999998</c:v>
                </c:pt>
                <c:pt idx="3757">
                  <c:v>-0.64797800000000005</c:v>
                </c:pt>
                <c:pt idx="3758">
                  <c:v>-0.70994199999999996</c:v>
                </c:pt>
                <c:pt idx="3759">
                  <c:v>-0.788914</c:v>
                </c:pt>
                <c:pt idx="3760">
                  <c:v>-0.83197299999999996</c:v>
                </c:pt>
                <c:pt idx="3761">
                  <c:v>-0.80996699999999999</c:v>
                </c:pt>
                <c:pt idx="3762">
                  <c:v>-0.85887800000000003</c:v>
                </c:pt>
                <c:pt idx="3763">
                  <c:v>-0.81283300000000003</c:v>
                </c:pt>
                <c:pt idx="3764">
                  <c:v>-0.838866</c:v>
                </c:pt>
                <c:pt idx="3765">
                  <c:v>-0.50382199999999999</c:v>
                </c:pt>
                <c:pt idx="3766">
                  <c:v>-0.54984900000000003</c:v>
                </c:pt>
                <c:pt idx="3767">
                  <c:v>-0.92808500000000005</c:v>
                </c:pt>
                <c:pt idx="3768">
                  <c:v>-1.0523750000000001</c:v>
                </c:pt>
                <c:pt idx="3769">
                  <c:v>-1.096355</c:v>
                </c:pt>
                <c:pt idx="3770">
                  <c:v>-1.1299669999999999</c:v>
                </c:pt>
                <c:pt idx="3771">
                  <c:v>-1.2299100000000001</c:v>
                </c:pt>
                <c:pt idx="3772">
                  <c:v>-1.318103</c:v>
                </c:pt>
                <c:pt idx="3773">
                  <c:v>-1.3711899999999999</c:v>
                </c:pt>
                <c:pt idx="3774">
                  <c:v>-1.4606209999999999</c:v>
                </c:pt>
                <c:pt idx="3775">
                  <c:v>-1.546284</c:v>
                </c:pt>
                <c:pt idx="3776">
                  <c:v>-1.610093</c:v>
                </c:pt>
                <c:pt idx="3777">
                  <c:v>-1.7041440000000001</c:v>
                </c:pt>
                <c:pt idx="3778">
                  <c:v>-1.761622</c:v>
                </c:pt>
                <c:pt idx="3779">
                  <c:v>-1.830077</c:v>
                </c:pt>
                <c:pt idx="3780">
                  <c:v>-1.8931290000000001</c:v>
                </c:pt>
                <c:pt idx="3781">
                  <c:v>-1.988804</c:v>
                </c:pt>
                <c:pt idx="3782">
                  <c:v>-2.0731739999999999</c:v>
                </c:pt>
                <c:pt idx="3783">
                  <c:v>-2.201654</c:v>
                </c:pt>
                <c:pt idx="3784">
                  <c:v>-2.3828260000000001</c:v>
                </c:pt>
                <c:pt idx="3785">
                  <c:v>-2.4570919999999998</c:v>
                </c:pt>
                <c:pt idx="3786">
                  <c:v>-2.6670699999999998</c:v>
                </c:pt>
                <c:pt idx="3787">
                  <c:v>-2.7540110000000002</c:v>
                </c:pt>
                <c:pt idx="3788">
                  <c:v>-2.8805770000000002</c:v>
                </c:pt>
                <c:pt idx="3789">
                  <c:v>-2.94049</c:v>
                </c:pt>
                <c:pt idx="3790">
                  <c:v>-3.164771</c:v>
                </c:pt>
                <c:pt idx="3791">
                  <c:v>-3.332856</c:v>
                </c:pt>
                <c:pt idx="3792">
                  <c:v>-3.4524050000000002</c:v>
                </c:pt>
                <c:pt idx="3793">
                  <c:v>-3.5906349999999998</c:v>
                </c:pt>
                <c:pt idx="3794">
                  <c:v>-3.7793320000000001</c:v>
                </c:pt>
                <c:pt idx="3795">
                  <c:v>-3.9924059999999999</c:v>
                </c:pt>
                <c:pt idx="3796">
                  <c:v>-4.1234780000000004</c:v>
                </c:pt>
                <c:pt idx="3797">
                  <c:v>-4.2921690000000003</c:v>
                </c:pt>
                <c:pt idx="3798">
                  <c:v>-4.535164</c:v>
                </c:pt>
                <c:pt idx="3799">
                  <c:v>-4.1503180000000004</c:v>
                </c:pt>
                <c:pt idx="3800">
                  <c:v>-4.5710199999999999</c:v>
                </c:pt>
                <c:pt idx="3801">
                  <c:v>-4.7886990000000003</c:v>
                </c:pt>
                <c:pt idx="3802">
                  <c:v>-4.9819339999999999</c:v>
                </c:pt>
                <c:pt idx="3803">
                  <c:v>-4.9622900000000003</c:v>
                </c:pt>
                <c:pt idx="3804">
                  <c:v>-4.9943200000000001</c:v>
                </c:pt>
                <c:pt idx="3805">
                  <c:v>-5.1773389999999999</c:v>
                </c:pt>
                <c:pt idx="3806">
                  <c:v>-5.1627770000000002</c:v>
                </c:pt>
                <c:pt idx="3807">
                  <c:v>-5.3950089999999999</c:v>
                </c:pt>
                <c:pt idx="3808">
                  <c:v>-5.4973190000000001</c:v>
                </c:pt>
                <c:pt idx="3809">
                  <c:v>-5.6806729999999996</c:v>
                </c:pt>
                <c:pt idx="3810">
                  <c:v>-5.7499370000000001</c:v>
                </c:pt>
                <c:pt idx="3811">
                  <c:v>-5.8559640000000002</c:v>
                </c:pt>
                <c:pt idx="3812">
                  <c:v>-5.9482910000000002</c:v>
                </c:pt>
                <c:pt idx="3813">
                  <c:v>-6.0294910000000002</c:v>
                </c:pt>
                <c:pt idx="3814">
                  <c:v>-6.1518620000000004</c:v>
                </c:pt>
                <c:pt idx="3815">
                  <c:v>-6.2402879999999996</c:v>
                </c:pt>
                <c:pt idx="3816">
                  <c:v>-6.2784899999999997</c:v>
                </c:pt>
                <c:pt idx="3817">
                  <c:v>-6.4728149999999998</c:v>
                </c:pt>
                <c:pt idx="3818">
                  <c:v>-6.5580590000000001</c:v>
                </c:pt>
                <c:pt idx="3819">
                  <c:v>-6.60961</c:v>
                </c:pt>
                <c:pt idx="3820">
                  <c:v>-6.7099799999999998</c:v>
                </c:pt>
                <c:pt idx="3821">
                  <c:v>-6.8699320000000004</c:v>
                </c:pt>
                <c:pt idx="3822">
                  <c:v>-6.9850760000000003</c:v>
                </c:pt>
                <c:pt idx="3823">
                  <c:v>-7.0817100000000002</c:v>
                </c:pt>
                <c:pt idx="3824">
                  <c:v>-7.184596</c:v>
                </c:pt>
                <c:pt idx="3825">
                  <c:v>-7.2588990000000004</c:v>
                </c:pt>
                <c:pt idx="3826">
                  <c:v>-7.3130870000000003</c:v>
                </c:pt>
                <c:pt idx="3827">
                  <c:v>-7.5458030000000003</c:v>
                </c:pt>
                <c:pt idx="3828">
                  <c:v>-7.7072890000000003</c:v>
                </c:pt>
                <c:pt idx="3829">
                  <c:v>-7.8945829999999999</c:v>
                </c:pt>
                <c:pt idx="3830">
                  <c:v>-7.9308569999999996</c:v>
                </c:pt>
                <c:pt idx="3831">
                  <c:v>-7.9548579999999998</c:v>
                </c:pt>
                <c:pt idx="3832">
                  <c:v>-8.2861949999999993</c:v>
                </c:pt>
                <c:pt idx="3833">
                  <c:v>-8.2710570000000008</c:v>
                </c:pt>
                <c:pt idx="3834">
                  <c:v>-8.5070449999999997</c:v>
                </c:pt>
                <c:pt idx="3835">
                  <c:v>-8.6303420000000006</c:v>
                </c:pt>
                <c:pt idx="3836">
                  <c:v>-8.7299419999999994</c:v>
                </c:pt>
                <c:pt idx="3837">
                  <c:v>-8.8383830000000003</c:v>
                </c:pt>
                <c:pt idx="3838">
                  <c:v>-9.0353259999999995</c:v>
                </c:pt>
                <c:pt idx="3839">
                  <c:v>-9.0677769999999995</c:v>
                </c:pt>
                <c:pt idx="3840">
                  <c:v>-8.9968319999999995</c:v>
                </c:pt>
                <c:pt idx="3841">
                  <c:v>-9.2750129999999995</c:v>
                </c:pt>
                <c:pt idx="3842">
                  <c:v>-9.2231430000000003</c:v>
                </c:pt>
                <c:pt idx="3843">
                  <c:v>-8.6882669999999997</c:v>
                </c:pt>
                <c:pt idx="3844">
                  <c:v>-9.1389829999999996</c:v>
                </c:pt>
                <c:pt idx="3845">
                  <c:v>-6.9958179999999999</c:v>
                </c:pt>
                <c:pt idx="3846">
                  <c:v>-4.2178300000000002</c:v>
                </c:pt>
                <c:pt idx="3847">
                  <c:v>-2.0222380000000002</c:v>
                </c:pt>
                <c:pt idx="3848">
                  <c:v>-0.64163899999999996</c:v>
                </c:pt>
                <c:pt idx="3849">
                  <c:v>5.4060000000000002E-3</c:v>
                </c:pt>
                <c:pt idx="3850">
                  <c:v>0.57478799999999997</c:v>
                </c:pt>
                <c:pt idx="3851">
                  <c:v>1.0616890000000001</c:v>
                </c:pt>
                <c:pt idx="3852">
                  <c:v>1.5906450000000001</c:v>
                </c:pt>
                <c:pt idx="3853">
                  <c:v>2.0081060000000002</c:v>
                </c:pt>
                <c:pt idx="3854">
                  <c:v>2.3459180000000002</c:v>
                </c:pt>
                <c:pt idx="3855">
                  <c:v>2.629613</c:v>
                </c:pt>
                <c:pt idx="3856">
                  <c:v>2.8973409999999999</c:v>
                </c:pt>
                <c:pt idx="3857">
                  <c:v>3.109172</c:v>
                </c:pt>
                <c:pt idx="3858">
                  <c:v>3.2786</c:v>
                </c:pt>
                <c:pt idx="3859">
                  <c:v>3.437862</c:v>
                </c:pt>
                <c:pt idx="3860">
                  <c:v>3.639154</c:v>
                </c:pt>
                <c:pt idx="3861">
                  <c:v>3.9009710000000002</c:v>
                </c:pt>
                <c:pt idx="3862">
                  <c:v>4.1854170000000002</c:v>
                </c:pt>
                <c:pt idx="3863">
                  <c:v>4.5127499999999996</c:v>
                </c:pt>
                <c:pt idx="3864">
                  <c:v>4.9942149999999996</c:v>
                </c:pt>
                <c:pt idx="3865">
                  <c:v>5.4791569999999998</c:v>
                </c:pt>
                <c:pt idx="3866">
                  <c:v>-1.6164259999999999</c:v>
                </c:pt>
                <c:pt idx="3867">
                  <c:v>7.714378</c:v>
                </c:pt>
                <c:pt idx="3868">
                  <c:v>6.8392189999999999</c:v>
                </c:pt>
                <c:pt idx="3869">
                  <c:v>6.502135</c:v>
                </c:pt>
                <c:pt idx="3870">
                  <c:v>6.271166</c:v>
                </c:pt>
                <c:pt idx="3871">
                  <c:v>5.9953219999999998</c:v>
                </c:pt>
                <c:pt idx="3872">
                  <c:v>5.7137479999999998</c:v>
                </c:pt>
                <c:pt idx="3873">
                  <c:v>4.7656080000000003</c:v>
                </c:pt>
                <c:pt idx="3874">
                  <c:v>4.620819</c:v>
                </c:pt>
                <c:pt idx="3875">
                  <c:v>4.2911549999999998</c:v>
                </c:pt>
                <c:pt idx="3876">
                  <c:v>4.0533489999999999</c:v>
                </c:pt>
                <c:pt idx="3877">
                  <c:v>3.4539409999999999</c:v>
                </c:pt>
                <c:pt idx="3878">
                  <c:v>3.3984269999999999</c:v>
                </c:pt>
                <c:pt idx="3879">
                  <c:v>3.2638349999999998</c:v>
                </c:pt>
                <c:pt idx="3880">
                  <c:v>3.2226129999999999</c:v>
                </c:pt>
                <c:pt idx="3881">
                  <c:v>3.1046610000000001</c:v>
                </c:pt>
                <c:pt idx="3882">
                  <c:v>3.043822</c:v>
                </c:pt>
                <c:pt idx="3883">
                  <c:v>2.9637090000000001</c:v>
                </c:pt>
                <c:pt idx="3884">
                  <c:v>2.9646189999999999</c:v>
                </c:pt>
                <c:pt idx="3885">
                  <c:v>2.918196</c:v>
                </c:pt>
                <c:pt idx="3886">
                  <c:v>2.892903</c:v>
                </c:pt>
                <c:pt idx="3887">
                  <c:v>2.8478599999999998</c:v>
                </c:pt>
                <c:pt idx="3888">
                  <c:v>2.7724540000000002</c:v>
                </c:pt>
                <c:pt idx="3889">
                  <c:v>2.741428</c:v>
                </c:pt>
                <c:pt idx="3890">
                  <c:v>2.6577989999999998</c:v>
                </c:pt>
                <c:pt idx="3891">
                  <c:v>2.64141</c:v>
                </c:pt>
                <c:pt idx="3892">
                  <c:v>2.553744</c:v>
                </c:pt>
                <c:pt idx="3893">
                  <c:v>2.5551740000000001</c:v>
                </c:pt>
                <c:pt idx="3894">
                  <c:v>2.4973700000000001</c:v>
                </c:pt>
                <c:pt idx="3895">
                  <c:v>2.467346</c:v>
                </c:pt>
                <c:pt idx="3896">
                  <c:v>2.3920940000000002</c:v>
                </c:pt>
                <c:pt idx="3897">
                  <c:v>2.291296</c:v>
                </c:pt>
                <c:pt idx="3898">
                  <c:v>2.2832089999999998</c:v>
                </c:pt>
                <c:pt idx="3899">
                  <c:v>2.2892039999999998</c:v>
                </c:pt>
                <c:pt idx="3900">
                  <c:v>2.2097090000000001</c:v>
                </c:pt>
                <c:pt idx="3901">
                  <c:v>2.135983</c:v>
                </c:pt>
                <c:pt idx="3902">
                  <c:v>2.160323</c:v>
                </c:pt>
                <c:pt idx="3903">
                  <c:v>2.0757370000000002</c:v>
                </c:pt>
                <c:pt idx="3904">
                  <c:v>2.049058</c:v>
                </c:pt>
                <c:pt idx="3905">
                  <c:v>2.009754</c:v>
                </c:pt>
                <c:pt idx="3906">
                  <c:v>1.961111</c:v>
                </c:pt>
                <c:pt idx="3907">
                  <c:v>1.932596</c:v>
                </c:pt>
                <c:pt idx="3908">
                  <c:v>1.8453949999999999</c:v>
                </c:pt>
                <c:pt idx="3909">
                  <c:v>1.8772390000000001</c:v>
                </c:pt>
                <c:pt idx="3910">
                  <c:v>1.7923549999999999</c:v>
                </c:pt>
                <c:pt idx="3911">
                  <c:v>1.837974</c:v>
                </c:pt>
                <c:pt idx="3912">
                  <c:v>1.9966390000000001</c:v>
                </c:pt>
                <c:pt idx="3913">
                  <c:v>2.1104180000000001</c:v>
                </c:pt>
                <c:pt idx="3914">
                  <c:v>2.072689</c:v>
                </c:pt>
                <c:pt idx="3915">
                  <c:v>1.9017740000000001</c:v>
                </c:pt>
                <c:pt idx="3916">
                  <c:v>1.86433</c:v>
                </c:pt>
                <c:pt idx="3917">
                  <c:v>1.7188639999999999</c:v>
                </c:pt>
                <c:pt idx="3918">
                  <c:v>1.661081</c:v>
                </c:pt>
                <c:pt idx="3919">
                  <c:v>1.596919</c:v>
                </c:pt>
                <c:pt idx="3920">
                  <c:v>1.5619339999999999</c:v>
                </c:pt>
                <c:pt idx="3921">
                  <c:v>1.4910270000000001</c:v>
                </c:pt>
                <c:pt idx="3922">
                  <c:v>1.393724</c:v>
                </c:pt>
                <c:pt idx="3923">
                  <c:v>1.4418299999999999</c:v>
                </c:pt>
                <c:pt idx="3924">
                  <c:v>1.3737699999999999</c:v>
                </c:pt>
                <c:pt idx="3925">
                  <c:v>1.362749</c:v>
                </c:pt>
                <c:pt idx="3926">
                  <c:v>1.3156540000000001</c:v>
                </c:pt>
                <c:pt idx="3927">
                  <c:v>1.280913</c:v>
                </c:pt>
                <c:pt idx="3928">
                  <c:v>1.2589539999999999</c:v>
                </c:pt>
                <c:pt idx="3929">
                  <c:v>1.195986</c:v>
                </c:pt>
                <c:pt idx="3930">
                  <c:v>1.2072259999999999</c:v>
                </c:pt>
                <c:pt idx="3931">
                  <c:v>1.2664</c:v>
                </c:pt>
                <c:pt idx="3932">
                  <c:v>1.312481</c:v>
                </c:pt>
                <c:pt idx="3933">
                  <c:v>1.2830999999999999</c:v>
                </c:pt>
                <c:pt idx="3934">
                  <c:v>1.244669</c:v>
                </c:pt>
                <c:pt idx="3935">
                  <c:v>1.2225159999999999</c:v>
                </c:pt>
                <c:pt idx="3936">
                  <c:v>1.164774</c:v>
                </c:pt>
                <c:pt idx="3937">
                  <c:v>1.2612019999999999</c:v>
                </c:pt>
                <c:pt idx="3938">
                  <c:v>1.2694380000000001</c:v>
                </c:pt>
                <c:pt idx="3939">
                  <c:v>1.247466</c:v>
                </c:pt>
                <c:pt idx="3940">
                  <c:v>1.1863189999999999</c:v>
                </c:pt>
                <c:pt idx="3941">
                  <c:v>1.119545</c:v>
                </c:pt>
                <c:pt idx="3942">
                  <c:v>1.1127100000000001</c:v>
                </c:pt>
                <c:pt idx="3943">
                  <c:v>1.109038</c:v>
                </c:pt>
                <c:pt idx="3944">
                  <c:v>1.104652</c:v>
                </c:pt>
                <c:pt idx="3945">
                  <c:v>1.1021449999999999</c:v>
                </c:pt>
                <c:pt idx="3946">
                  <c:v>1.11595</c:v>
                </c:pt>
                <c:pt idx="3947">
                  <c:v>1.1422060000000001</c:v>
                </c:pt>
                <c:pt idx="3948">
                  <c:v>1.091351</c:v>
                </c:pt>
                <c:pt idx="3949">
                  <c:v>1.0496810000000001</c:v>
                </c:pt>
                <c:pt idx="3950">
                  <c:v>1.0505180000000001</c:v>
                </c:pt>
                <c:pt idx="3951">
                  <c:v>1.0617639999999999</c:v>
                </c:pt>
                <c:pt idx="3952">
                  <c:v>1.137402</c:v>
                </c:pt>
                <c:pt idx="3953">
                  <c:v>1.0548010000000001</c:v>
                </c:pt>
                <c:pt idx="3954">
                  <c:v>1.085272</c:v>
                </c:pt>
                <c:pt idx="3955">
                  <c:v>1.024586</c:v>
                </c:pt>
                <c:pt idx="3956">
                  <c:v>1.2159009999999999</c:v>
                </c:pt>
                <c:pt idx="3957">
                  <c:v>1.204928</c:v>
                </c:pt>
                <c:pt idx="3958">
                  <c:v>0.98761699999999997</c:v>
                </c:pt>
                <c:pt idx="3959">
                  <c:v>0.88645099999999999</c:v>
                </c:pt>
                <c:pt idx="3960">
                  <c:v>0.852912</c:v>
                </c:pt>
                <c:pt idx="3961">
                  <c:v>0.85977999999999999</c:v>
                </c:pt>
                <c:pt idx="3962">
                  <c:v>0.85643000000000002</c:v>
                </c:pt>
                <c:pt idx="3963">
                  <c:v>0.833399</c:v>
                </c:pt>
                <c:pt idx="3964">
                  <c:v>0.79839400000000005</c:v>
                </c:pt>
                <c:pt idx="3965">
                  <c:v>0.80992600000000003</c:v>
                </c:pt>
                <c:pt idx="3966">
                  <c:v>0.81377600000000005</c:v>
                </c:pt>
                <c:pt idx="3967">
                  <c:v>0.80959499999999995</c:v>
                </c:pt>
                <c:pt idx="3968">
                  <c:v>0.76864299999999997</c:v>
                </c:pt>
                <c:pt idx="3969">
                  <c:v>0.88728600000000002</c:v>
                </c:pt>
                <c:pt idx="3970">
                  <c:v>0.98251100000000002</c:v>
                </c:pt>
                <c:pt idx="3971">
                  <c:v>0.80740800000000001</c:v>
                </c:pt>
                <c:pt idx="3972">
                  <c:v>0.57239899999999999</c:v>
                </c:pt>
                <c:pt idx="3973">
                  <c:v>0.540628</c:v>
                </c:pt>
                <c:pt idx="3974">
                  <c:v>0.45676699999999998</c:v>
                </c:pt>
                <c:pt idx="3975">
                  <c:v>0.45293800000000001</c:v>
                </c:pt>
                <c:pt idx="3976">
                  <c:v>0.35909000000000002</c:v>
                </c:pt>
                <c:pt idx="3977">
                  <c:v>0.341864</c:v>
                </c:pt>
                <c:pt idx="3978">
                  <c:v>0.31007699999999999</c:v>
                </c:pt>
                <c:pt idx="3979">
                  <c:v>0.272449</c:v>
                </c:pt>
                <c:pt idx="3980">
                  <c:v>0.30034699999999998</c:v>
                </c:pt>
                <c:pt idx="3981">
                  <c:v>0.24956</c:v>
                </c:pt>
                <c:pt idx="3982">
                  <c:v>0.23648</c:v>
                </c:pt>
                <c:pt idx="3983">
                  <c:v>0.20330599999999999</c:v>
                </c:pt>
                <c:pt idx="3984">
                  <c:v>0.17238300000000001</c:v>
                </c:pt>
                <c:pt idx="3985">
                  <c:v>8.9185E-2</c:v>
                </c:pt>
                <c:pt idx="3986">
                  <c:v>0.48022300000000001</c:v>
                </c:pt>
                <c:pt idx="3987">
                  <c:v>0.38363700000000001</c:v>
                </c:pt>
                <c:pt idx="3988">
                  <c:v>0.15729799999999999</c:v>
                </c:pt>
                <c:pt idx="3989">
                  <c:v>0.101558</c:v>
                </c:pt>
                <c:pt idx="3990">
                  <c:v>-5.3412000000000001E-2</c:v>
                </c:pt>
                <c:pt idx="3991">
                  <c:v>-0.11321199999999999</c:v>
                </c:pt>
                <c:pt idx="3992">
                  <c:v>-0.15093899999999999</c:v>
                </c:pt>
                <c:pt idx="3993">
                  <c:v>-0.215478</c:v>
                </c:pt>
                <c:pt idx="3994">
                  <c:v>-0.29392800000000002</c:v>
                </c:pt>
                <c:pt idx="3995">
                  <c:v>-0.288887</c:v>
                </c:pt>
                <c:pt idx="3996">
                  <c:v>-0.33968399999999999</c:v>
                </c:pt>
                <c:pt idx="3997">
                  <c:v>-0.310228</c:v>
                </c:pt>
                <c:pt idx="3998">
                  <c:v>-0.38334499999999999</c:v>
                </c:pt>
                <c:pt idx="3999">
                  <c:v>-0.42547099999999999</c:v>
                </c:pt>
                <c:pt idx="4000">
                  <c:v>-0.46021899999999999</c:v>
                </c:pt>
                <c:pt idx="4001">
                  <c:v>-0.56064400000000003</c:v>
                </c:pt>
                <c:pt idx="4002">
                  <c:v>-0.52576299999999998</c:v>
                </c:pt>
                <c:pt idx="4003">
                  <c:v>-0.62680400000000003</c:v>
                </c:pt>
                <c:pt idx="4004">
                  <c:v>-0.66469699999999998</c:v>
                </c:pt>
                <c:pt idx="4005">
                  <c:v>-0.64041800000000004</c:v>
                </c:pt>
                <c:pt idx="4006">
                  <c:v>-0.67345699999999997</c:v>
                </c:pt>
                <c:pt idx="4007">
                  <c:v>-0.66752</c:v>
                </c:pt>
                <c:pt idx="4008">
                  <c:v>-0.70942400000000005</c:v>
                </c:pt>
                <c:pt idx="4009">
                  <c:v>-0.73685299999999998</c:v>
                </c:pt>
                <c:pt idx="4010">
                  <c:v>-0.71228100000000005</c:v>
                </c:pt>
                <c:pt idx="4011">
                  <c:v>-0.78165399999999996</c:v>
                </c:pt>
                <c:pt idx="4012">
                  <c:v>-0.91403599999999996</c:v>
                </c:pt>
                <c:pt idx="4013">
                  <c:v>-1.1220589999999999</c:v>
                </c:pt>
                <c:pt idx="4014">
                  <c:v>-1.342282</c:v>
                </c:pt>
                <c:pt idx="4015">
                  <c:v>-1.582106</c:v>
                </c:pt>
                <c:pt idx="4016">
                  <c:v>-1.7083109999999999</c:v>
                </c:pt>
                <c:pt idx="4017">
                  <c:v>-1.870455</c:v>
                </c:pt>
                <c:pt idx="4018">
                  <c:v>-2.0394890000000001</c:v>
                </c:pt>
                <c:pt idx="4019">
                  <c:v>-2.1780740000000001</c:v>
                </c:pt>
                <c:pt idx="4020">
                  <c:v>-2.3773140000000001</c:v>
                </c:pt>
                <c:pt idx="4021">
                  <c:v>-2.5302980000000002</c:v>
                </c:pt>
                <c:pt idx="4022">
                  <c:v>-2.6473049999999998</c:v>
                </c:pt>
                <c:pt idx="4023">
                  <c:v>-2.7681749999999998</c:v>
                </c:pt>
                <c:pt idx="4024">
                  <c:v>-2.8535840000000001</c:v>
                </c:pt>
                <c:pt idx="4025">
                  <c:v>-2.9964</c:v>
                </c:pt>
                <c:pt idx="4026">
                  <c:v>-3.1679179999999998</c:v>
                </c:pt>
                <c:pt idx="4027">
                  <c:v>-3.2161590000000002</c:v>
                </c:pt>
                <c:pt idx="4028">
                  <c:v>-3.3069869999999999</c:v>
                </c:pt>
                <c:pt idx="4029">
                  <c:v>-3.312281</c:v>
                </c:pt>
                <c:pt idx="4030">
                  <c:v>-3.3593030000000002</c:v>
                </c:pt>
                <c:pt idx="4031">
                  <c:v>-3.5035599999999998</c:v>
                </c:pt>
                <c:pt idx="4032">
                  <c:v>-3.4934599999999998</c:v>
                </c:pt>
                <c:pt idx="4033">
                  <c:v>-3.5864050000000001</c:v>
                </c:pt>
                <c:pt idx="4034">
                  <c:v>-3.596727</c:v>
                </c:pt>
                <c:pt idx="4035">
                  <c:v>-3.6847340000000002</c:v>
                </c:pt>
                <c:pt idx="4036">
                  <c:v>-3.7859880000000001</c:v>
                </c:pt>
                <c:pt idx="4037">
                  <c:v>-3.9322530000000002</c:v>
                </c:pt>
                <c:pt idx="4038">
                  <c:v>-3.9680140000000002</c:v>
                </c:pt>
                <c:pt idx="4039">
                  <c:v>-4.0723649999999996</c:v>
                </c:pt>
                <c:pt idx="4040">
                  <c:v>-4.1281699999999999</c:v>
                </c:pt>
                <c:pt idx="4041">
                  <c:v>-4.1440939999999999</c:v>
                </c:pt>
                <c:pt idx="4042">
                  <c:v>-4.2250300000000003</c:v>
                </c:pt>
                <c:pt idx="4043">
                  <c:v>-4.3251439999999999</c:v>
                </c:pt>
                <c:pt idx="4044">
                  <c:v>-4.4495979999999999</c:v>
                </c:pt>
                <c:pt idx="4045">
                  <c:v>-4.5133029999999996</c:v>
                </c:pt>
                <c:pt idx="4046">
                  <c:v>-4.5818589999999997</c:v>
                </c:pt>
                <c:pt idx="4047">
                  <c:v>-4.625699</c:v>
                </c:pt>
                <c:pt idx="4048">
                  <c:v>-4.7629140000000003</c:v>
                </c:pt>
                <c:pt idx="4049">
                  <c:v>-4.7701099999999999</c:v>
                </c:pt>
                <c:pt idx="4050">
                  <c:v>-4.7496349999999996</c:v>
                </c:pt>
                <c:pt idx="4051">
                  <c:v>-4.5047800000000002</c:v>
                </c:pt>
                <c:pt idx="4052">
                  <c:v>-4.8921570000000001</c:v>
                </c:pt>
                <c:pt idx="4053">
                  <c:v>-4.9582189999999997</c:v>
                </c:pt>
                <c:pt idx="4054">
                  <c:v>-5.1092649999999997</c:v>
                </c:pt>
                <c:pt idx="4055">
                  <c:v>-5.2472799999999999</c:v>
                </c:pt>
                <c:pt idx="4056">
                  <c:v>-5.2755109999999998</c:v>
                </c:pt>
                <c:pt idx="4057">
                  <c:v>-5.5174729999999998</c:v>
                </c:pt>
                <c:pt idx="4058">
                  <c:v>-5.5246399999999998</c:v>
                </c:pt>
                <c:pt idx="4059">
                  <c:v>-5.5542600000000002</c:v>
                </c:pt>
                <c:pt idx="4060">
                  <c:v>-5.65916</c:v>
                </c:pt>
                <c:pt idx="4061">
                  <c:v>-5.7327370000000002</c:v>
                </c:pt>
                <c:pt idx="4062">
                  <c:v>-5.7970030000000001</c:v>
                </c:pt>
                <c:pt idx="4063">
                  <c:v>-6.069445</c:v>
                </c:pt>
                <c:pt idx="4064">
                  <c:v>-6.1233560000000002</c:v>
                </c:pt>
                <c:pt idx="4065">
                  <c:v>-6.1562169999999998</c:v>
                </c:pt>
                <c:pt idx="4066">
                  <c:v>-6.2643310000000003</c:v>
                </c:pt>
                <c:pt idx="4067">
                  <c:v>-6.3321319999999996</c:v>
                </c:pt>
                <c:pt idx="4068">
                  <c:v>-6.4634400000000003</c:v>
                </c:pt>
                <c:pt idx="4069">
                  <c:v>-6.5361440000000002</c:v>
                </c:pt>
                <c:pt idx="4070">
                  <c:v>-6.7447720000000002</c:v>
                </c:pt>
                <c:pt idx="4071">
                  <c:v>-6.8881579999999998</c:v>
                </c:pt>
                <c:pt idx="4072">
                  <c:v>-6.8917960000000003</c:v>
                </c:pt>
                <c:pt idx="4073">
                  <c:v>-6.8797709999999999</c:v>
                </c:pt>
                <c:pt idx="4074">
                  <c:v>-7.0915980000000003</c:v>
                </c:pt>
                <c:pt idx="4075">
                  <c:v>-7.3246000000000002</c:v>
                </c:pt>
                <c:pt idx="4076">
                  <c:v>-7.3791370000000001</c:v>
                </c:pt>
                <c:pt idx="4077">
                  <c:v>-7.7081390000000001</c:v>
                </c:pt>
                <c:pt idx="4078">
                  <c:v>-7.7907970000000004</c:v>
                </c:pt>
                <c:pt idx="4079">
                  <c:v>-7.7791030000000001</c:v>
                </c:pt>
                <c:pt idx="4080">
                  <c:v>-7.9493530000000003</c:v>
                </c:pt>
                <c:pt idx="4081">
                  <c:v>-8.0084719999999994</c:v>
                </c:pt>
                <c:pt idx="4082">
                  <c:v>-8.1660500000000003</c:v>
                </c:pt>
                <c:pt idx="4083">
                  <c:v>-8.4882500000000007</c:v>
                </c:pt>
                <c:pt idx="4084">
                  <c:v>-8.5939409999999992</c:v>
                </c:pt>
                <c:pt idx="4085">
                  <c:v>-5.7199429999999998</c:v>
                </c:pt>
                <c:pt idx="4086">
                  <c:v>-2.7939790000000002</c:v>
                </c:pt>
                <c:pt idx="4087">
                  <c:v>-0.97961900000000002</c:v>
                </c:pt>
                <c:pt idx="4088">
                  <c:v>-0.17538699999999999</c:v>
                </c:pt>
                <c:pt idx="4089">
                  <c:v>0.31742700000000001</c:v>
                </c:pt>
                <c:pt idx="4090">
                  <c:v>0.65404799999999996</c:v>
                </c:pt>
                <c:pt idx="4091">
                  <c:v>1.030618</c:v>
                </c:pt>
                <c:pt idx="4092">
                  <c:v>1.4311970000000001</c:v>
                </c:pt>
                <c:pt idx="4093">
                  <c:v>1.7975540000000001</c:v>
                </c:pt>
                <c:pt idx="4094">
                  <c:v>2.1114480000000002</c:v>
                </c:pt>
                <c:pt idx="4095">
                  <c:v>2.3839709999999998</c:v>
                </c:pt>
                <c:pt idx="4096">
                  <c:v>2.6837080000000002</c:v>
                </c:pt>
                <c:pt idx="4097">
                  <c:v>2.9902329999999999</c:v>
                </c:pt>
                <c:pt idx="4098">
                  <c:v>3.266648</c:v>
                </c:pt>
                <c:pt idx="4099">
                  <c:v>3.5530189999999999</c:v>
                </c:pt>
                <c:pt idx="4100">
                  <c:v>3.887467</c:v>
                </c:pt>
                <c:pt idx="4101">
                  <c:v>4.3165589999999998</c:v>
                </c:pt>
                <c:pt idx="4102">
                  <c:v>4.9525790000000001</c:v>
                </c:pt>
                <c:pt idx="4103">
                  <c:v>5.5265919999999999</c:v>
                </c:pt>
                <c:pt idx="4104">
                  <c:v>7.3221160000000003</c:v>
                </c:pt>
                <c:pt idx="4105">
                  <c:v>7.3897469999999998</c:v>
                </c:pt>
                <c:pt idx="4106">
                  <c:v>6.833971</c:v>
                </c:pt>
                <c:pt idx="4107">
                  <c:v>6.5195949999999998</c:v>
                </c:pt>
                <c:pt idx="4108">
                  <c:v>6.1858870000000001</c:v>
                </c:pt>
                <c:pt idx="4109">
                  <c:v>5.8947669999999999</c:v>
                </c:pt>
                <c:pt idx="4110">
                  <c:v>5.3705449999999999</c:v>
                </c:pt>
                <c:pt idx="4111">
                  <c:v>4.8419040000000004</c:v>
                </c:pt>
                <c:pt idx="4112">
                  <c:v>4.6965209999999997</c:v>
                </c:pt>
                <c:pt idx="4113">
                  <c:v>4.1389490000000002</c:v>
                </c:pt>
                <c:pt idx="4114">
                  <c:v>3.9340320000000002</c:v>
                </c:pt>
                <c:pt idx="4115">
                  <c:v>3.5782099999999999</c:v>
                </c:pt>
                <c:pt idx="4116">
                  <c:v>3.419419</c:v>
                </c:pt>
                <c:pt idx="4117">
                  <c:v>3.2801119999999999</c:v>
                </c:pt>
                <c:pt idx="4118">
                  <c:v>3.2036790000000002</c:v>
                </c:pt>
                <c:pt idx="4119">
                  <c:v>3.0577079999999999</c:v>
                </c:pt>
                <c:pt idx="4120">
                  <c:v>2.977741</c:v>
                </c:pt>
                <c:pt idx="4121">
                  <c:v>2.944849</c:v>
                </c:pt>
                <c:pt idx="4122">
                  <c:v>2.9339019999999998</c:v>
                </c:pt>
                <c:pt idx="4123">
                  <c:v>2.9447220000000001</c:v>
                </c:pt>
                <c:pt idx="4124">
                  <c:v>2.8220860000000001</c:v>
                </c:pt>
                <c:pt idx="4125">
                  <c:v>2.8077860000000001</c:v>
                </c:pt>
                <c:pt idx="4126">
                  <c:v>2.7012399999999999</c:v>
                </c:pt>
                <c:pt idx="4127">
                  <c:v>2.6229040000000001</c:v>
                </c:pt>
                <c:pt idx="4128">
                  <c:v>2.5629719999999998</c:v>
                </c:pt>
                <c:pt idx="4129">
                  <c:v>2.5684070000000001</c:v>
                </c:pt>
                <c:pt idx="4130">
                  <c:v>2.4788869999999998</c:v>
                </c:pt>
                <c:pt idx="4131">
                  <c:v>2.456299</c:v>
                </c:pt>
                <c:pt idx="4132">
                  <c:v>2.3407610000000001</c:v>
                </c:pt>
                <c:pt idx="4133">
                  <c:v>2.315439</c:v>
                </c:pt>
                <c:pt idx="4134">
                  <c:v>2.2766250000000001</c:v>
                </c:pt>
                <c:pt idx="4135">
                  <c:v>2.2922959999999999</c:v>
                </c:pt>
                <c:pt idx="4136">
                  <c:v>2.2130459999999998</c:v>
                </c:pt>
                <c:pt idx="4137">
                  <c:v>2.1386970000000001</c:v>
                </c:pt>
                <c:pt idx="4138">
                  <c:v>2.0939700000000001</c:v>
                </c:pt>
                <c:pt idx="4139">
                  <c:v>2.0755050000000002</c:v>
                </c:pt>
                <c:pt idx="4140">
                  <c:v>2.022017</c:v>
                </c:pt>
                <c:pt idx="4141">
                  <c:v>2.0020009999999999</c:v>
                </c:pt>
                <c:pt idx="4142">
                  <c:v>2.077922</c:v>
                </c:pt>
                <c:pt idx="4143">
                  <c:v>1.9969170000000001</c:v>
                </c:pt>
                <c:pt idx="4144">
                  <c:v>1.9238770000000001</c:v>
                </c:pt>
                <c:pt idx="4145">
                  <c:v>1.8815900000000001</c:v>
                </c:pt>
                <c:pt idx="4146">
                  <c:v>1.8426739999999999</c:v>
                </c:pt>
                <c:pt idx="4147">
                  <c:v>1.9377580000000001</c:v>
                </c:pt>
                <c:pt idx="4148">
                  <c:v>1.9372320000000001</c:v>
                </c:pt>
                <c:pt idx="4149">
                  <c:v>1.9054040000000001</c:v>
                </c:pt>
                <c:pt idx="4150">
                  <c:v>2.0831149999999998</c:v>
                </c:pt>
                <c:pt idx="4151">
                  <c:v>2.0966230000000001</c:v>
                </c:pt>
                <c:pt idx="4152">
                  <c:v>2.0414240000000001</c:v>
                </c:pt>
                <c:pt idx="4153">
                  <c:v>1.8486530000000001</c:v>
                </c:pt>
                <c:pt idx="4154">
                  <c:v>1.7685439999999999</c:v>
                </c:pt>
                <c:pt idx="4155">
                  <c:v>1.7162230000000001</c:v>
                </c:pt>
                <c:pt idx="4156">
                  <c:v>1.6387370000000001</c:v>
                </c:pt>
                <c:pt idx="4157">
                  <c:v>1.605791</c:v>
                </c:pt>
                <c:pt idx="4158">
                  <c:v>1.484899</c:v>
                </c:pt>
                <c:pt idx="4159">
                  <c:v>1.4648209999999999</c:v>
                </c:pt>
                <c:pt idx="4160">
                  <c:v>1.460969</c:v>
                </c:pt>
                <c:pt idx="4161">
                  <c:v>1.423616</c:v>
                </c:pt>
                <c:pt idx="4162">
                  <c:v>1.457328</c:v>
                </c:pt>
                <c:pt idx="4163">
                  <c:v>1.346851</c:v>
                </c:pt>
                <c:pt idx="4164">
                  <c:v>1.334449</c:v>
                </c:pt>
                <c:pt idx="4165">
                  <c:v>1.324999</c:v>
                </c:pt>
                <c:pt idx="4166">
                  <c:v>1.3074479999999999</c:v>
                </c:pt>
                <c:pt idx="4167">
                  <c:v>1.4904139999999999</c:v>
                </c:pt>
                <c:pt idx="4168">
                  <c:v>1.788737</c:v>
                </c:pt>
                <c:pt idx="4169">
                  <c:v>1.5150570000000001</c:v>
                </c:pt>
                <c:pt idx="4170">
                  <c:v>1.346052</c:v>
                </c:pt>
                <c:pt idx="4171">
                  <c:v>1.2710999999999999</c:v>
                </c:pt>
                <c:pt idx="4172">
                  <c:v>1.147786</c:v>
                </c:pt>
                <c:pt idx="4173">
                  <c:v>1.1750700000000001</c:v>
                </c:pt>
                <c:pt idx="4174">
                  <c:v>1.189011</c:v>
                </c:pt>
                <c:pt idx="4175">
                  <c:v>1.209903</c:v>
                </c:pt>
                <c:pt idx="4176">
                  <c:v>1.217517</c:v>
                </c:pt>
                <c:pt idx="4177">
                  <c:v>1.2220979999999999</c:v>
                </c:pt>
                <c:pt idx="4178">
                  <c:v>1.24448</c:v>
                </c:pt>
                <c:pt idx="4179">
                  <c:v>1.163108</c:v>
                </c:pt>
                <c:pt idx="4180">
                  <c:v>1.154379</c:v>
                </c:pt>
                <c:pt idx="4181">
                  <c:v>1.1642749999999999</c:v>
                </c:pt>
                <c:pt idx="4182">
                  <c:v>1.123578</c:v>
                </c:pt>
                <c:pt idx="4183">
                  <c:v>1.147316</c:v>
                </c:pt>
                <c:pt idx="4184">
                  <c:v>1.111836</c:v>
                </c:pt>
                <c:pt idx="4185">
                  <c:v>0.95758100000000002</c:v>
                </c:pt>
                <c:pt idx="4186">
                  <c:v>0.89310400000000001</c:v>
                </c:pt>
                <c:pt idx="4187">
                  <c:v>0.74499400000000005</c:v>
                </c:pt>
                <c:pt idx="4188">
                  <c:v>0.64952699999999997</c:v>
                </c:pt>
                <c:pt idx="4189">
                  <c:v>0.96516000000000002</c:v>
                </c:pt>
                <c:pt idx="4190">
                  <c:v>0.75051199999999996</c:v>
                </c:pt>
                <c:pt idx="4191">
                  <c:v>0.44276599999999999</c:v>
                </c:pt>
                <c:pt idx="4192">
                  <c:v>0.13115399999999999</c:v>
                </c:pt>
                <c:pt idx="4193">
                  <c:v>2.775E-2</c:v>
                </c:pt>
                <c:pt idx="4194">
                  <c:v>-0.143487</c:v>
                </c:pt>
                <c:pt idx="4195">
                  <c:v>-0.240368</c:v>
                </c:pt>
                <c:pt idx="4196">
                  <c:v>-0.38655200000000001</c:v>
                </c:pt>
                <c:pt idx="4197">
                  <c:v>-0.46602700000000002</c:v>
                </c:pt>
                <c:pt idx="4198">
                  <c:v>-0.59808399999999995</c:v>
                </c:pt>
                <c:pt idx="4199">
                  <c:v>-0.67130000000000001</c:v>
                </c:pt>
                <c:pt idx="4200">
                  <c:v>-0.70999100000000004</c:v>
                </c:pt>
                <c:pt idx="4201">
                  <c:v>-0.78453399999999995</c:v>
                </c:pt>
                <c:pt idx="4202">
                  <c:v>-0.796516</c:v>
                </c:pt>
                <c:pt idx="4203">
                  <c:v>-0.807531</c:v>
                </c:pt>
                <c:pt idx="4204">
                  <c:v>-0.847854</c:v>
                </c:pt>
                <c:pt idx="4205">
                  <c:v>-0.90342800000000001</c:v>
                </c:pt>
                <c:pt idx="4206">
                  <c:v>-0.91697499999999998</c:v>
                </c:pt>
                <c:pt idx="4207">
                  <c:v>-0.95831500000000003</c:v>
                </c:pt>
                <c:pt idx="4208">
                  <c:v>-0.89969500000000002</c:v>
                </c:pt>
                <c:pt idx="4209">
                  <c:v>-0.92233399999999999</c:v>
                </c:pt>
                <c:pt idx="4210">
                  <c:v>-0.43609500000000001</c:v>
                </c:pt>
                <c:pt idx="4211">
                  <c:v>-0.61377300000000001</c:v>
                </c:pt>
                <c:pt idx="4212">
                  <c:v>-0.78481699999999999</c:v>
                </c:pt>
                <c:pt idx="4213">
                  <c:v>-0.82994000000000001</c:v>
                </c:pt>
                <c:pt idx="4214">
                  <c:v>-0.89918200000000004</c:v>
                </c:pt>
                <c:pt idx="4215">
                  <c:v>-0.84617200000000004</c:v>
                </c:pt>
                <c:pt idx="4216">
                  <c:v>-0.91328399999999998</c:v>
                </c:pt>
                <c:pt idx="4217">
                  <c:v>-0.92364999999999997</c:v>
                </c:pt>
                <c:pt idx="4218">
                  <c:v>-0.86863599999999996</c:v>
                </c:pt>
                <c:pt idx="4219">
                  <c:v>-0.85813700000000004</c:v>
                </c:pt>
                <c:pt idx="4220">
                  <c:v>-0.81046099999999999</c:v>
                </c:pt>
                <c:pt idx="4221">
                  <c:v>-0.79565699999999995</c:v>
                </c:pt>
                <c:pt idx="4222">
                  <c:v>-0.84014500000000003</c:v>
                </c:pt>
                <c:pt idx="4223">
                  <c:v>-0.74367300000000003</c:v>
                </c:pt>
                <c:pt idx="4224">
                  <c:v>-0.78938399999999997</c:v>
                </c:pt>
                <c:pt idx="4225">
                  <c:v>-0.788798</c:v>
                </c:pt>
                <c:pt idx="4226">
                  <c:v>-0.77974600000000005</c:v>
                </c:pt>
                <c:pt idx="4227">
                  <c:v>-0.78270499999999998</c:v>
                </c:pt>
                <c:pt idx="4228">
                  <c:v>-0.78237500000000004</c:v>
                </c:pt>
                <c:pt idx="4229">
                  <c:v>-0.76315200000000005</c:v>
                </c:pt>
                <c:pt idx="4230">
                  <c:v>-0.78308299999999997</c:v>
                </c:pt>
                <c:pt idx="4231">
                  <c:v>-0.66432100000000005</c:v>
                </c:pt>
                <c:pt idx="4232">
                  <c:v>-0.74229699999999998</c:v>
                </c:pt>
                <c:pt idx="4233">
                  <c:v>-0.69447599999999998</c:v>
                </c:pt>
                <c:pt idx="4234">
                  <c:v>-0.671269</c:v>
                </c:pt>
                <c:pt idx="4235">
                  <c:v>-0.68059099999999995</c:v>
                </c:pt>
                <c:pt idx="4236">
                  <c:v>-0.50023300000000004</c:v>
                </c:pt>
                <c:pt idx="4237">
                  <c:v>-0.470889</c:v>
                </c:pt>
                <c:pt idx="4238">
                  <c:v>-0.69046700000000005</c:v>
                </c:pt>
                <c:pt idx="4239">
                  <c:v>-0.82979899999999995</c:v>
                </c:pt>
                <c:pt idx="4240">
                  <c:v>-0.890594</c:v>
                </c:pt>
                <c:pt idx="4241">
                  <c:v>-0.90310800000000002</c:v>
                </c:pt>
                <c:pt idx="4242">
                  <c:v>-0.90186699999999997</c:v>
                </c:pt>
                <c:pt idx="4243">
                  <c:v>-0.89038899999999999</c:v>
                </c:pt>
                <c:pt idx="4244">
                  <c:v>-0.87429900000000005</c:v>
                </c:pt>
                <c:pt idx="4245">
                  <c:v>-0.93781899999999996</c:v>
                </c:pt>
                <c:pt idx="4246">
                  <c:v>-0.93715700000000002</c:v>
                </c:pt>
                <c:pt idx="4247">
                  <c:v>-0.94661899999999999</c:v>
                </c:pt>
                <c:pt idx="4248">
                  <c:v>-0.96423700000000001</c:v>
                </c:pt>
                <c:pt idx="4249">
                  <c:v>-1.0031570000000001</c:v>
                </c:pt>
                <c:pt idx="4250">
                  <c:v>-1.0848040000000001</c:v>
                </c:pt>
                <c:pt idx="4251">
                  <c:v>-1.142833</c:v>
                </c:pt>
                <c:pt idx="4252">
                  <c:v>-1.1692720000000001</c:v>
                </c:pt>
                <c:pt idx="4253">
                  <c:v>-1.2384649999999999</c:v>
                </c:pt>
                <c:pt idx="4254">
                  <c:v>-1.249649</c:v>
                </c:pt>
                <c:pt idx="4255">
                  <c:v>-1.29762</c:v>
                </c:pt>
                <c:pt idx="4256">
                  <c:v>-1.2737080000000001</c:v>
                </c:pt>
                <c:pt idx="4257">
                  <c:v>-1.276859</c:v>
                </c:pt>
                <c:pt idx="4258">
                  <c:v>-1.3090550000000001</c:v>
                </c:pt>
                <c:pt idx="4259">
                  <c:v>-1.2838849999999999</c:v>
                </c:pt>
                <c:pt idx="4260">
                  <c:v>-1.3099510000000001</c:v>
                </c:pt>
                <c:pt idx="4261">
                  <c:v>-1.3498730000000001</c:v>
                </c:pt>
                <c:pt idx="4262">
                  <c:v>-1.5034860000000001</c:v>
                </c:pt>
                <c:pt idx="4263">
                  <c:v>-1.607961</c:v>
                </c:pt>
                <c:pt idx="4264">
                  <c:v>-1.7675479999999999</c:v>
                </c:pt>
                <c:pt idx="4265">
                  <c:v>-1.853348</c:v>
                </c:pt>
                <c:pt idx="4266">
                  <c:v>-2.0283929999999999</c:v>
                </c:pt>
                <c:pt idx="4267">
                  <c:v>-2.0901169999999998</c:v>
                </c:pt>
                <c:pt idx="4268">
                  <c:v>-2.1875360000000001</c:v>
                </c:pt>
                <c:pt idx="4269">
                  <c:v>-2.3059090000000002</c:v>
                </c:pt>
                <c:pt idx="4270">
                  <c:v>-2.5566070000000001</c:v>
                </c:pt>
                <c:pt idx="4271">
                  <c:v>-2.6280100000000002</c:v>
                </c:pt>
                <c:pt idx="4272">
                  <c:v>-2.7802370000000001</c:v>
                </c:pt>
                <c:pt idx="4273">
                  <c:v>-2.8648280000000002</c:v>
                </c:pt>
                <c:pt idx="4274">
                  <c:v>-3.107669</c:v>
                </c:pt>
                <c:pt idx="4275">
                  <c:v>-3.2022179999999998</c:v>
                </c:pt>
                <c:pt idx="4276">
                  <c:v>-3.3868480000000001</c:v>
                </c:pt>
                <c:pt idx="4277">
                  <c:v>-3.4891770000000002</c:v>
                </c:pt>
                <c:pt idx="4278">
                  <c:v>-3.7442630000000001</c:v>
                </c:pt>
                <c:pt idx="4279">
                  <c:v>-3.8564180000000001</c:v>
                </c:pt>
                <c:pt idx="4280">
                  <c:v>-4.1096690000000002</c:v>
                </c:pt>
                <c:pt idx="4281">
                  <c:v>-4.3529780000000002</c:v>
                </c:pt>
                <c:pt idx="4282">
                  <c:v>-4.4687669999999997</c:v>
                </c:pt>
                <c:pt idx="4283">
                  <c:v>-4.6621709999999998</c:v>
                </c:pt>
                <c:pt idx="4284">
                  <c:v>-4.551501</c:v>
                </c:pt>
                <c:pt idx="4285">
                  <c:v>-4.7949989999999998</c:v>
                </c:pt>
                <c:pt idx="4286">
                  <c:v>-5.0148469999999996</c:v>
                </c:pt>
                <c:pt idx="4287">
                  <c:v>-5.1060169999999996</c:v>
                </c:pt>
                <c:pt idx="4288">
                  <c:v>-5.2565189999999999</c:v>
                </c:pt>
                <c:pt idx="4289">
                  <c:v>-5.373094</c:v>
                </c:pt>
                <c:pt idx="4290">
                  <c:v>-5.450285</c:v>
                </c:pt>
                <c:pt idx="4291">
                  <c:v>-5.6909419999999997</c:v>
                </c:pt>
                <c:pt idx="4292">
                  <c:v>-5.657178</c:v>
                </c:pt>
                <c:pt idx="4293">
                  <c:v>-5.817774</c:v>
                </c:pt>
                <c:pt idx="4294">
                  <c:v>-5.9086299999999996</c:v>
                </c:pt>
                <c:pt idx="4295">
                  <c:v>-6.002148</c:v>
                </c:pt>
                <c:pt idx="4296">
                  <c:v>-6.0841479999999999</c:v>
                </c:pt>
                <c:pt idx="4297">
                  <c:v>-6.3204700000000003</c:v>
                </c:pt>
                <c:pt idx="4298">
                  <c:v>-6.2730940000000004</c:v>
                </c:pt>
                <c:pt idx="4299">
                  <c:v>-6.3397800000000002</c:v>
                </c:pt>
                <c:pt idx="4300">
                  <c:v>-6.5042980000000004</c:v>
                </c:pt>
                <c:pt idx="4301">
                  <c:v>-6.6482200000000002</c:v>
                </c:pt>
                <c:pt idx="4302">
                  <c:v>-6.7318119999999997</c:v>
                </c:pt>
                <c:pt idx="4303">
                  <c:v>-6.8313579999999998</c:v>
                </c:pt>
                <c:pt idx="4304">
                  <c:v>-6.8776609999999998</c:v>
                </c:pt>
                <c:pt idx="4305">
                  <c:v>-6.8412550000000003</c:v>
                </c:pt>
                <c:pt idx="4306">
                  <c:v>-7.0187480000000004</c:v>
                </c:pt>
                <c:pt idx="4307">
                  <c:v>-7.200145</c:v>
                </c:pt>
                <c:pt idx="4308">
                  <c:v>-7.3071529999999996</c:v>
                </c:pt>
                <c:pt idx="4309">
                  <c:v>-7.2298669999999996</c:v>
                </c:pt>
                <c:pt idx="4310">
                  <c:v>-7.6907870000000003</c:v>
                </c:pt>
                <c:pt idx="4311">
                  <c:v>-7.7130660000000004</c:v>
                </c:pt>
                <c:pt idx="4312">
                  <c:v>-7.755223</c:v>
                </c:pt>
                <c:pt idx="4313">
                  <c:v>-7.9498810000000004</c:v>
                </c:pt>
                <c:pt idx="4314">
                  <c:v>-7.979228</c:v>
                </c:pt>
                <c:pt idx="4315">
                  <c:v>-8.1280000000000001</c:v>
                </c:pt>
                <c:pt idx="4316">
                  <c:v>-8.3279979999999991</c:v>
                </c:pt>
                <c:pt idx="4317">
                  <c:v>-8.4664350000000006</c:v>
                </c:pt>
                <c:pt idx="4318">
                  <c:v>-8.6145449999999997</c:v>
                </c:pt>
                <c:pt idx="4319">
                  <c:v>-8.5776079999999997</c:v>
                </c:pt>
                <c:pt idx="4320">
                  <c:v>-8.9341830000000009</c:v>
                </c:pt>
                <c:pt idx="4321">
                  <c:v>-8.7959300000000002</c:v>
                </c:pt>
                <c:pt idx="4322">
                  <c:v>-8.7934180000000008</c:v>
                </c:pt>
                <c:pt idx="4323">
                  <c:v>-9.01342</c:v>
                </c:pt>
                <c:pt idx="4324">
                  <c:v>-8.9814930000000004</c:v>
                </c:pt>
                <c:pt idx="4325">
                  <c:v>-6.8509029999999997</c:v>
                </c:pt>
                <c:pt idx="4326">
                  <c:v>-4.1680159999999997</c:v>
                </c:pt>
                <c:pt idx="4327">
                  <c:v>-1.924528</c:v>
                </c:pt>
                <c:pt idx="4328">
                  <c:v>-0.622506</c:v>
                </c:pt>
                <c:pt idx="4329">
                  <c:v>-3.3530000000000001E-3</c:v>
                </c:pt>
                <c:pt idx="4330">
                  <c:v>0.34947099999999998</c:v>
                </c:pt>
                <c:pt idx="4331">
                  <c:v>0.69868600000000003</c:v>
                </c:pt>
                <c:pt idx="4332">
                  <c:v>1.1607860000000001</c:v>
                </c:pt>
                <c:pt idx="4333">
                  <c:v>1.558487</c:v>
                </c:pt>
                <c:pt idx="4334">
                  <c:v>1.9239839999999999</c:v>
                </c:pt>
                <c:pt idx="4335">
                  <c:v>2.2258200000000001</c:v>
                </c:pt>
                <c:pt idx="4336">
                  <c:v>2.4993609999999999</c:v>
                </c:pt>
                <c:pt idx="4337">
                  <c:v>2.7372800000000002</c:v>
                </c:pt>
                <c:pt idx="4338">
                  <c:v>2.9751460000000001</c:v>
                </c:pt>
                <c:pt idx="4339">
                  <c:v>3.2319789999999999</c:v>
                </c:pt>
                <c:pt idx="4340">
                  <c:v>3.4518360000000001</c:v>
                </c:pt>
                <c:pt idx="4341">
                  <c:v>3.839086</c:v>
                </c:pt>
                <c:pt idx="4342">
                  <c:v>4.2611140000000001</c:v>
                </c:pt>
                <c:pt idx="4343">
                  <c:v>4.8736730000000001</c:v>
                </c:pt>
                <c:pt idx="4344">
                  <c:v>5.249657</c:v>
                </c:pt>
                <c:pt idx="4345">
                  <c:v>7.7648849999999996</c:v>
                </c:pt>
                <c:pt idx="4346">
                  <c:v>7.1406150000000004</c:v>
                </c:pt>
                <c:pt idx="4347">
                  <c:v>6.6747839999999998</c:v>
                </c:pt>
                <c:pt idx="4348">
                  <c:v>6.3881800000000002</c:v>
                </c:pt>
                <c:pt idx="4349">
                  <c:v>6.1214089999999999</c:v>
                </c:pt>
                <c:pt idx="4350">
                  <c:v>5.8183170000000004</c:v>
                </c:pt>
                <c:pt idx="4351">
                  <c:v>5.2220000000000004</c:v>
                </c:pt>
                <c:pt idx="4352">
                  <c:v>4.6287450000000003</c:v>
                </c:pt>
                <c:pt idx="4353">
                  <c:v>4.3658510000000001</c:v>
                </c:pt>
                <c:pt idx="4354">
                  <c:v>4.0758380000000001</c:v>
                </c:pt>
                <c:pt idx="4355">
                  <c:v>3.5526399999999998</c:v>
                </c:pt>
                <c:pt idx="4356">
                  <c:v>3.4707110000000001</c:v>
                </c:pt>
                <c:pt idx="4357">
                  <c:v>3.3785180000000001</c:v>
                </c:pt>
                <c:pt idx="4358">
                  <c:v>3.2885179999999998</c:v>
                </c:pt>
                <c:pt idx="4359">
                  <c:v>3.2038530000000001</c:v>
                </c:pt>
                <c:pt idx="4360">
                  <c:v>3.1504840000000001</c:v>
                </c:pt>
                <c:pt idx="4361">
                  <c:v>3.0493100000000002</c:v>
                </c:pt>
                <c:pt idx="4362">
                  <c:v>2.9179819999999999</c:v>
                </c:pt>
                <c:pt idx="4363">
                  <c:v>2.7971819999999998</c:v>
                </c:pt>
                <c:pt idx="4364">
                  <c:v>2.6945229999999998</c:v>
                </c:pt>
                <c:pt idx="4365">
                  <c:v>2.5450089999999999</c:v>
                </c:pt>
                <c:pt idx="4366">
                  <c:v>2.4119860000000002</c:v>
                </c:pt>
                <c:pt idx="4367">
                  <c:v>2.2392919999999998</c:v>
                </c:pt>
                <c:pt idx="4368">
                  <c:v>2.0766960000000001</c:v>
                </c:pt>
                <c:pt idx="4369">
                  <c:v>1.9496709999999999</c:v>
                </c:pt>
                <c:pt idx="4370">
                  <c:v>1.727616</c:v>
                </c:pt>
                <c:pt idx="4371">
                  <c:v>1.623745</c:v>
                </c:pt>
                <c:pt idx="4372">
                  <c:v>1.4591799999999999</c:v>
                </c:pt>
                <c:pt idx="4373">
                  <c:v>1.3436220000000001</c:v>
                </c:pt>
                <c:pt idx="4374">
                  <c:v>1.1909719999999999</c:v>
                </c:pt>
                <c:pt idx="4375">
                  <c:v>1.0598510000000001</c:v>
                </c:pt>
                <c:pt idx="4376">
                  <c:v>0.95273300000000005</c:v>
                </c:pt>
                <c:pt idx="4377">
                  <c:v>0.88428300000000004</c:v>
                </c:pt>
                <c:pt idx="4378">
                  <c:v>0.81572100000000003</c:v>
                </c:pt>
                <c:pt idx="4379">
                  <c:v>0.72541500000000003</c:v>
                </c:pt>
                <c:pt idx="4380">
                  <c:v>0.62448800000000004</c:v>
                </c:pt>
                <c:pt idx="4381">
                  <c:v>0.62754900000000002</c:v>
                </c:pt>
                <c:pt idx="4382">
                  <c:v>0.62617699999999998</c:v>
                </c:pt>
                <c:pt idx="4383">
                  <c:v>0.60640899999999998</c:v>
                </c:pt>
                <c:pt idx="4384">
                  <c:v>0.58080600000000004</c:v>
                </c:pt>
                <c:pt idx="4385">
                  <c:v>0.58579800000000004</c:v>
                </c:pt>
                <c:pt idx="4386">
                  <c:v>0.59292299999999998</c:v>
                </c:pt>
                <c:pt idx="4387">
                  <c:v>0.66279500000000002</c:v>
                </c:pt>
                <c:pt idx="4388">
                  <c:v>0.67808599999999997</c:v>
                </c:pt>
                <c:pt idx="4389">
                  <c:v>0.70625499999999997</c:v>
                </c:pt>
                <c:pt idx="4390">
                  <c:v>0.66872200000000004</c:v>
                </c:pt>
                <c:pt idx="4391">
                  <c:v>0.62217</c:v>
                </c:pt>
                <c:pt idx="4392">
                  <c:v>0.70219600000000004</c:v>
                </c:pt>
                <c:pt idx="4393">
                  <c:v>0.79120500000000005</c:v>
                </c:pt>
                <c:pt idx="4394">
                  <c:v>1.245906</c:v>
                </c:pt>
                <c:pt idx="4395">
                  <c:v>0.99050499999999997</c:v>
                </c:pt>
                <c:pt idx="4396">
                  <c:v>0.83894999999999997</c:v>
                </c:pt>
                <c:pt idx="4397">
                  <c:v>0.70574400000000004</c:v>
                </c:pt>
                <c:pt idx="4398">
                  <c:v>0.65534899999999996</c:v>
                </c:pt>
                <c:pt idx="4399">
                  <c:v>0.630158</c:v>
                </c:pt>
                <c:pt idx="4400">
                  <c:v>0.60282800000000003</c:v>
                </c:pt>
                <c:pt idx="4401">
                  <c:v>0.61364399999999997</c:v>
                </c:pt>
                <c:pt idx="4402">
                  <c:v>0.62849100000000002</c:v>
                </c:pt>
                <c:pt idx="4403">
                  <c:v>0.67708400000000002</c:v>
                </c:pt>
                <c:pt idx="4404">
                  <c:v>0.72989199999999999</c:v>
                </c:pt>
                <c:pt idx="4405">
                  <c:v>0.70994500000000005</c:v>
                </c:pt>
                <c:pt idx="4406">
                  <c:v>0.72620700000000005</c:v>
                </c:pt>
                <c:pt idx="4407">
                  <c:v>0.68851600000000002</c:v>
                </c:pt>
                <c:pt idx="4408">
                  <c:v>0.64454900000000004</c:v>
                </c:pt>
                <c:pt idx="4409">
                  <c:v>0.66468700000000003</c:v>
                </c:pt>
                <c:pt idx="4410">
                  <c:v>0.64110400000000001</c:v>
                </c:pt>
                <c:pt idx="4411">
                  <c:v>0.68611</c:v>
                </c:pt>
                <c:pt idx="4412">
                  <c:v>0.641791</c:v>
                </c:pt>
                <c:pt idx="4413">
                  <c:v>0.65563000000000005</c:v>
                </c:pt>
                <c:pt idx="4414">
                  <c:v>0.62338099999999996</c:v>
                </c:pt>
                <c:pt idx="4415">
                  <c:v>0.66347</c:v>
                </c:pt>
                <c:pt idx="4416">
                  <c:v>0.68042800000000003</c:v>
                </c:pt>
                <c:pt idx="4417">
                  <c:v>0.67089699999999997</c:v>
                </c:pt>
                <c:pt idx="4418">
                  <c:v>0.63977700000000004</c:v>
                </c:pt>
                <c:pt idx="4419">
                  <c:v>0.737263</c:v>
                </c:pt>
                <c:pt idx="4420">
                  <c:v>0.65419700000000003</c:v>
                </c:pt>
                <c:pt idx="4421">
                  <c:v>0.65205900000000006</c:v>
                </c:pt>
                <c:pt idx="4422">
                  <c:v>0.66260399999999997</c:v>
                </c:pt>
                <c:pt idx="4423">
                  <c:v>0.64722299999999999</c:v>
                </c:pt>
                <c:pt idx="4424">
                  <c:v>0.93820899999999996</c:v>
                </c:pt>
                <c:pt idx="4425">
                  <c:v>0.94128000000000001</c:v>
                </c:pt>
                <c:pt idx="4426">
                  <c:v>0.78350600000000004</c:v>
                </c:pt>
                <c:pt idx="4427">
                  <c:v>0.51885599999999998</c:v>
                </c:pt>
                <c:pt idx="4428">
                  <c:v>0.47616799999999998</c:v>
                </c:pt>
                <c:pt idx="4429">
                  <c:v>0.54630999999999996</c:v>
                </c:pt>
                <c:pt idx="4430">
                  <c:v>0.534771</c:v>
                </c:pt>
                <c:pt idx="4431">
                  <c:v>0.59307399999999999</c:v>
                </c:pt>
                <c:pt idx="4432">
                  <c:v>0.544767</c:v>
                </c:pt>
                <c:pt idx="4433">
                  <c:v>0.51547699999999996</c:v>
                </c:pt>
                <c:pt idx="4434">
                  <c:v>0.53850900000000002</c:v>
                </c:pt>
                <c:pt idx="4435">
                  <c:v>0.56242499999999995</c:v>
                </c:pt>
                <c:pt idx="4436">
                  <c:v>0.594171</c:v>
                </c:pt>
                <c:pt idx="4437">
                  <c:v>0.54757199999999995</c:v>
                </c:pt>
                <c:pt idx="4438">
                  <c:v>0.56007499999999999</c:v>
                </c:pt>
                <c:pt idx="4439">
                  <c:v>0.59172599999999997</c:v>
                </c:pt>
                <c:pt idx="4440">
                  <c:v>0.497197</c:v>
                </c:pt>
                <c:pt idx="4441">
                  <c:v>0.471109</c:v>
                </c:pt>
                <c:pt idx="4442">
                  <c:v>0.41126400000000002</c:v>
                </c:pt>
                <c:pt idx="4443">
                  <c:v>0.469559</c:v>
                </c:pt>
                <c:pt idx="4444">
                  <c:v>0.65199099999999999</c:v>
                </c:pt>
                <c:pt idx="4445">
                  <c:v>0.924207</c:v>
                </c:pt>
                <c:pt idx="4446">
                  <c:v>0.57972699999999999</c:v>
                </c:pt>
                <c:pt idx="4447">
                  <c:v>0.38501999999999997</c:v>
                </c:pt>
                <c:pt idx="4448">
                  <c:v>0.36496299999999998</c:v>
                </c:pt>
                <c:pt idx="4449">
                  <c:v>0.31931199999999998</c:v>
                </c:pt>
                <c:pt idx="4450">
                  <c:v>0.23380300000000001</c:v>
                </c:pt>
                <c:pt idx="4451">
                  <c:v>0.21502599999999999</c:v>
                </c:pt>
                <c:pt idx="4452">
                  <c:v>0.26548300000000002</c:v>
                </c:pt>
                <c:pt idx="4453">
                  <c:v>0.27275899999999997</c:v>
                </c:pt>
                <c:pt idx="4454">
                  <c:v>0.26088899999999998</c:v>
                </c:pt>
                <c:pt idx="4455">
                  <c:v>0.227523</c:v>
                </c:pt>
                <c:pt idx="4456">
                  <c:v>0.208234</c:v>
                </c:pt>
                <c:pt idx="4457">
                  <c:v>0.172211</c:v>
                </c:pt>
                <c:pt idx="4458">
                  <c:v>0.206507</c:v>
                </c:pt>
                <c:pt idx="4459">
                  <c:v>0.15495800000000001</c:v>
                </c:pt>
                <c:pt idx="4460">
                  <c:v>0.15198900000000001</c:v>
                </c:pt>
                <c:pt idx="4461">
                  <c:v>0.14113400000000001</c:v>
                </c:pt>
                <c:pt idx="4462">
                  <c:v>7.4592000000000006E-2</c:v>
                </c:pt>
                <c:pt idx="4463">
                  <c:v>1.1310000000000001E-2</c:v>
                </c:pt>
                <c:pt idx="4464">
                  <c:v>1.0434000000000001E-2</c:v>
                </c:pt>
                <c:pt idx="4465">
                  <c:v>-2.3217999999999999E-2</c:v>
                </c:pt>
                <c:pt idx="4466">
                  <c:v>-3.9172999999999999E-2</c:v>
                </c:pt>
                <c:pt idx="4467">
                  <c:v>-8.7222999999999995E-2</c:v>
                </c:pt>
                <c:pt idx="4468">
                  <c:v>-7.2611999999999996E-2</c:v>
                </c:pt>
                <c:pt idx="4469">
                  <c:v>-6.6104999999999997E-2</c:v>
                </c:pt>
                <c:pt idx="4470">
                  <c:v>-0.15595200000000001</c:v>
                </c:pt>
                <c:pt idx="4471">
                  <c:v>-0.19999</c:v>
                </c:pt>
                <c:pt idx="4472">
                  <c:v>-0.200152</c:v>
                </c:pt>
                <c:pt idx="4473">
                  <c:v>8.8624999999999995E-2</c:v>
                </c:pt>
                <c:pt idx="4474">
                  <c:v>3.5589000000000003E-2</c:v>
                </c:pt>
                <c:pt idx="4475">
                  <c:v>-0.31781599999999999</c:v>
                </c:pt>
                <c:pt idx="4476">
                  <c:v>-0.49276799999999998</c:v>
                </c:pt>
                <c:pt idx="4477">
                  <c:v>-0.54751499999999997</c:v>
                </c:pt>
                <c:pt idx="4478">
                  <c:v>-0.57131799999999999</c:v>
                </c:pt>
                <c:pt idx="4479">
                  <c:v>-0.66027199999999997</c:v>
                </c:pt>
                <c:pt idx="4480">
                  <c:v>-0.66581199999999996</c:v>
                </c:pt>
                <c:pt idx="4481">
                  <c:v>-0.71003799999999995</c:v>
                </c:pt>
                <c:pt idx="4482">
                  <c:v>-0.74875199999999997</c:v>
                </c:pt>
                <c:pt idx="4483">
                  <c:v>-0.84737300000000004</c:v>
                </c:pt>
                <c:pt idx="4484">
                  <c:v>-0.92546200000000001</c:v>
                </c:pt>
                <c:pt idx="4485">
                  <c:v>-0.95505600000000002</c:v>
                </c:pt>
                <c:pt idx="4486">
                  <c:v>-1.004691</c:v>
                </c:pt>
                <c:pt idx="4487">
                  <c:v>-1.070808</c:v>
                </c:pt>
                <c:pt idx="4488">
                  <c:v>-1.140201</c:v>
                </c:pt>
                <c:pt idx="4489">
                  <c:v>-1.1719599999999999</c:v>
                </c:pt>
                <c:pt idx="4490">
                  <c:v>-1.199395</c:v>
                </c:pt>
                <c:pt idx="4491">
                  <c:v>-1.315696</c:v>
                </c:pt>
                <c:pt idx="4492">
                  <c:v>-1.317167</c:v>
                </c:pt>
                <c:pt idx="4493">
                  <c:v>-1.3668309999999999</c:v>
                </c:pt>
                <c:pt idx="4494">
                  <c:v>-1.467727</c:v>
                </c:pt>
                <c:pt idx="4495">
                  <c:v>-1.5757969999999999</c:v>
                </c:pt>
                <c:pt idx="4496">
                  <c:v>-1.6278760000000001</c:v>
                </c:pt>
                <c:pt idx="4497">
                  <c:v>-1.698383</c:v>
                </c:pt>
                <c:pt idx="4498">
                  <c:v>-1.805299</c:v>
                </c:pt>
                <c:pt idx="4499">
                  <c:v>-1.9045749999999999</c:v>
                </c:pt>
                <c:pt idx="4500">
                  <c:v>-1.920793</c:v>
                </c:pt>
                <c:pt idx="4501">
                  <c:v>-2.0416289999999999</c:v>
                </c:pt>
                <c:pt idx="4502">
                  <c:v>-2.1229480000000001</c:v>
                </c:pt>
                <c:pt idx="4503">
                  <c:v>-2.209311</c:v>
                </c:pt>
                <c:pt idx="4504">
                  <c:v>-2.2309239999999999</c:v>
                </c:pt>
                <c:pt idx="4505">
                  <c:v>-1.94434</c:v>
                </c:pt>
                <c:pt idx="4506">
                  <c:v>-2.2020949999999999</c:v>
                </c:pt>
                <c:pt idx="4507">
                  <c:v>-2.46143</c:v>
                </c:pt>
                <c:pt idx="4508">
                  <c:v>-2.563536</c:v>
                </c:pt>
                <c:pt idx="4509">
                  <c:v>-2.8064260000000001</c:v>
                </c:pt>
                <c:pt idx="4510">
                  <c:v>-3.0210759999999999</c:v>
                </c:pt>
                <c:pt idx="4511">
                  <c:v>-3.2168109999999999</c:v>
                </c:pt>
                <c:pt idx="4512">
                  <c:v>-3.398352</c:v>
                </c:pt>
                <c:pt idx="4513">
                  <c:v>-3.5400269999999998</c:v>
                </c:pt>
                <c:pt idx="4514">
                  <c:v>-3.7337690000000001</c:v>
                </c:pt>
                <c:pt idx="4515">
                  <c:v>-3.960753</c:v>
                </c:pt>
                <c:pt idx="4516">
                  <c:v>-4.2594190000000003</c:v>
                </c:pt>
                <c:pt idx="4517">
                  <c:v>-4.3851149999999999</c:v>
                </c:pt>
                <c:pt idx="4518">
                  <c:v>-4.5843379999999998</c:v>
                </c:pt>
                <c:pt idx="4519">
                  <c:v>-4.6395460000000002</c:v>
                </c:pt>
                <c:pt idx="4520">
                  <c:v>-4.7953919999999997</c:v>
                </c:pt>
                <c:pt idx="4521">
                  <c:v>-4.81555</c:v>
                </c:pt>
                <c:pt idx="4522">
                  <c:v>-4.9142749999999999</c:v>
                </c:pt>
                <c:pt idx="4523">
                  <c:v>-4.9676470000000004</c:v>
                </c:pt>
                <c:pt idx="4524">
                  <c:v>-5.1503290000000002</c:v>
                </c:pt>
                <c:pt idx="4525">
                  <c:v>-5.2816409999999996</c:v>
                </c:pt>
                <c:pt idx="4526">
                  <c:v>-5.3604609999999999</c:v>
                </c:pt>
                <c:pt idx="4527">
                  <c:v>-5.3437020000000004</c:v>
                </c:pt>
                <c:pt idx="4528">
                  <c:v>-5.6547749999999999</c:v>
                </c:pt>
                <c:pt idx="4529">
                  <c:v>-5.6330049999999998</c:v>
                </c:pt>
                <c:pt idx="4530">
                  <c:v>-5.727875</c:v>
                </c:pt>
                <c:pt idx="4531">
                  <c:v>-5.7907780000000004</c:v>
                </c:pt>
                <c:pt idx="4532">
                  <c:v>-6.0036990000000001</c:v>
                </c:pt>
                <c:pt idx="4533">
                  <c:v>-6.0518219999999996</c:v>
                </c:pt>
                <c:pt idx="4534">
                  <c:v>-6.1411720000000001</c:v>
                </c:pt>
                <c:pt idx="4535">
                  <c:v>-6.215624</c:v>
                </c:pt>
                <c:pt idx="4536">
                  <c:v>-6.3442090000000002</c:v>
                </c:pt>
                <c:pt idx="4537">
                  <c:v>-6.4999039999999999</c:v>
                </c:pt>
                <c:pt idx="4538">
                  <c:v>-6.6093250000000001</c:v>
                </c:pt>
                <c:pt idx="4539">
                  <c:v>-6.6484740000000002</c:v>
                </c:pt>
                <c:pt idx="4540">
                  <c:v>-6.7775080000000001</c:v>
                </c:pt>
                <c:pt idx="4541">
                  <c:v>-6.885554</c:v>
                </c:pt>
                <c:pt idx="4542">
                  <c:v>-7.0715769999999996</c:v>
                </c:pt>
                <c:pt idx="4543">
                  <c:v>-7.1099139999999998</c:v>
                </c:pt>
                <c:pt idx="4544">
                  <c:v>-7.32578</c:v>
                </c:pt>
                <c:pt idx="4545">
                  <c:v>-7.4355529999999996</c:v>
                </c:pt>
                <c:pt idx="4546">
                  <c:v>-7.6021530000000004</c:v>
                </c:pt>
                <c:pt idx="4547">
                  <c:v>-7.8110369999999998</c:v>
                </c:pt>
                <c:pt idx="4548">
                  <c:v>-7.8291389999999996</c:v>
                </c:pt>
                <c:pt idx="4549">
                  <c:v>-8.1345639999999992</c:v>
                </c:pt>
                <c:pt idx="4550">
                  <c:v>-8.0471529999999998</c:v>
                </c:pt>
                <c:pt idx="4551">
                  <c:v>-8.3099749999999997</c:v>
                </c:pt>
                <c:pt idx="4552">
                  <c:v>-8.4436769999999992</c:v>
                </c:pt>
                <c:pt idx="4553">
                  <c:v>-8.5931250000000006</c:v>
                </c:pt>
                <c:pt idx="4554">
                  <c:v>-8.7246889999999997</c:v>
                </c:pt>
                <c:pt idx="4555">
                  <c:v>-8.9725140000000003</c:v>
                </c:pt>
                <c:pt idx="4556">
                  <c:v>-9.0651499999999992</c:v>
                </c:pt>
                <c:pt idx="4557">
                  <c:v>-9.2897999999999996</c:v>
                </c:pt>
                <c:pt idx="4558">
                  <c:v>-8.5773410000000005</c:v>
                </c:pt>
                <c:pt idx="4559">
                  <c:v>-9.141413</c:v>
                </c:pt>
                <c:pt idx="4560">
                  <c:v>-9.2722110000000004</c:v>
                </c:pt>
                <c:pt idx="4561">
                  <c:v>-7.8878079999999997</c:v>
                </c:pt>
                <c:pt idx="4562">
                  <c:v>-10.031554</c:v>
                </c:pt>
                <c:pt idx="4563">
                  <c:v>-7.4162590000000002</c:v>
                </c:pt>
                <c:pt idx="4564">
                  <c:v>-9.1773279999999993</c:v>
                </c:pt>
                <c:pt idx="4565">
                  <c:v>-6.1143419999999997</c:v>
                </c:pt>
                <c:pt idx="4566">
                  <c:v>-3.7266550000000001</c:v>
                </c:pt>
                <c:pt idx="4567">
                  <c:v>-1.7385820000000001</c:v>
                </c:pt>
                <c:pt idx="4568">
                  <c:v>-0.43397599999999997</c:v>
                </c:pt>
                <c:pt idx="4569">
                  <c:v>0.13944699999999999</c:v>
                </c:pt>
                <c:pt idx="4570">
                  <c:v>0.55639700000000003</c:v>
                </c:pt>
                <c:pt idx="4571">
                  <c:v>0.87268100000000004</c:v>
                </c:pt>
                <c:pt idx="4572">
                  <c:v>1.27864</c:v>
                </c:pt>
                <c:pt idx="4573">
                  <c:v>1.6463479999999999</c:v>
                </c:pt>
                <c:pt idx="4574">
                  <c:v>1.9871840000000001</c:v>
                </c:pt>
                <c:pt idx="4575">
                  <c:v>2.2935989999999999</c:v>
                </c:pt>
                <c:pt idx="4576">
                  <c:v>2.5840580000000002</c:v>
                </c:pt>
                <c:pt idx="4577">
                  <c:v>2.8070529999999998</c:v>
                </c:pt>
                <c:pt idx="4578">
                  <c:v>3.0661330000000002</c:v>
                </c:pt>
                <c:pt idx="4579">
                  <c:v>3.2732920000000001</c:v>
                </c:pt>
                <c:pt idx="4580">
                  <c:v>3.5392600000000001</c:v>
                </c:pt>
                <c:pt idx="4581">
                  <c:v>3.872115</c:v>
                </c:pt>
                <c:pt idx="4582">
                  <c:v>4.2780550000000002</c:v>
                </c:pt>
                <c:pt idx="4583">
                  <c:v>4.8877350000000002</c:v>
                </c:pt>
                <c:pt idx="4584">
                  <c:v>5.6239949999999999</c:v>
                </c:pt>
                <c:pt idx="4585">
                  <c:v>6.131176</c:v>
                </c:pt>
                <c:pt idx="4586">
                  <c:v>8.2850719999999995</c:v>
                </c:pt>
                <c:pt idx="4587">
                  <c:v>7.4997290000000003</c:v>
                </c:pt>
                <c:pt idx="4588">
                  <c:v>7.0469439999999999</c:v>
                </c:pt>
                <c:pt idx="4589">
                  <c:v>6.7406509999999997</c:v>
                </c:pt>
                <c:pt idx="4590">
                  <c:v>6.5044259999999996</c:v>
                </c:pt>
                <c:pt idx="4591">
                  <c:v>6.1323800000000004</c:v>
                </c:pt>
                <c:pt idx="4592">
                  <c:v>5.1800560000000004</c:v>
                </c:pt>
                <c:pt idx="4593">
                  <c:v>4.6127209999999996</c:v>
                </c:pt>
                <c:pt idx="4594">
                  <c:v>4.2536769999999997</c:v>
                </c:pt>
                <c:pt idx="4595">
                  <c:v>3.9957470000000002</c:v>
                </c:pt>
                <c:pt idx="4596">
                  <c:v>3.6139329999999998</c:v>
                </c:pt>
                <c:pt idx="4597">
                  <c:v>3.5502850000000001</c:v>
                </c:pt>
                <c:pt idx="4598">
                  <c:v>3.312338</c:v>
                </c:pt>
                <c:pt idx="4599">
                  <c:v>3.19556</c:v>
                </c:pt>
                <c:pt idx="4600">
                  <c:v>3.058678</c:v>
                </c:pt>
                <c:pt idx="4601">
                  <c:v>2.9230079999999998</c:v>
                </c:pt>
                <c:pt idx="4602">
                  <c:v>2.771506</c:v>
                </c:pt>
                <c:pt idx="4603">
                  <c:v>2.6627350000000001</c:v>
                </c:pt>
                <c:pt idx="4604">
                  <c:v>2.591234</c:v>
                </c:pt>
                <c:pt idx="4605">
                  <c:v>2.575215</c:v>
                </c:pt>
                <c:pt idx="4606">
                  <c:v>2.5207809999999999</c:v>
                </c:pt>
                <c:pt idx="4607">
                  <c:v>2.4413520000000002</c:v>
                </c:pt>
                <c:pt idx="4608">
                  <c:v>2.3624670000000001</c:v>
                </c:pt>
                <c:pt idx="4609">
                  <c:v>2.2595519999999998</c:v>
                </c:pt>
                <c:pt idx="4610">
                  <c:v>2.213749</c:v>
                </c:pt>
                <c:pt idx="4611">
                  <c:v>2.1689180000000001</c:v>
                </c:pt>
                <c:pt idx="4612">
                  <c:v>2.1046490000000002</c:v>
                </c:pt>
                <c:pt idx="4613">
                  <c:v>2.0126979999999999</c:v>
                </c:pt>
                <c:pt idx="4614">
                  <c:v>1.9521299999999999</c:v>
                </c:pt>
                <c:pt idx="4615">
                  <c:v>1.919788</c:v>
                </c:pt>
                <c:pt idx="4616">
                  <c:v>1.8393520000000001</c:v>
                </c:pt>
                <c:pt idx="4617">
                  <c:v>1.7762659999999999</c:v>
                </c:pt>
                <c:pt idx="4618">
                  <c:v>1.7126749999999999</c:v>
                </c:pt>
                <c:pt idx="4619">
                  <c:v>1.7236009999999999</c:v>
                </c:pt>
                <c:pt idx="4620">
                  <c:v>1.750799</c:v>
                </c:pt>
                <c:pt idx="4621">
                  <c:v>1.676941</c:v>
                </c:pt>
                <c:pt idx="4622">
                  <c:v>1.6238319999999999</c:v>
                </c:pt>
                <c:pt idx="4623">
                  <c:v>1.577976</c:v>
                </c:pt>
                <c:pt idx="4624">
                  <c:v>1.5304150000000001</c:v>
                </c:pt>
                <c:pt idx="4625">
                  <c:v>1.5022960000000001</c:v>
                </c:pt>
                <c:pt idx="4626">
                  <c:v>1.4369719999999999</c:v>
                </c:pt>
                <c:pt idx="4627">
                  <c:v>1.493981</c:v>
                </c:pt>
                <c:pt idx="4628">
                  <c:v>1.42493</c:v>
                </c:pt>
                <c:pt idx="4629">
                  <c:v>1.3279030000000001</c:v>
                </c:pt>
                <c:pt idx="4630">
                  <c:v>1.270867</c:v>
                </c:pt>
                <c:pt idx="4631">
                  <c:v>1.2858579999999999</c:v>
                </c:pt>
                <c:pt idx="4632">
                  <c:v>1.3082750000000001</c:v>
                </c:pt>
                <c:pt idx="4633">
                  <c:v>1.332136</c:v>
                </c:pt>
                <c:pt idx="4634">
                  <c:v>1.3742749999999999</c:v>
                </c:pt>
                <c:pt idx="4635">
                  <c:v>1.528176</c:v>
                </c:pt>
                <c:pt idx="4636">
                  <c:v>1.4456549999999999</c:v>
                </c:pt>
                <c:pt idx="4637">
                  <c:v>1.2988390000000001</c:v>
                </c:pt>
                <c:pt idx="4638">
                  <c:v>1.217846</c:v>
                </c:pt>
                <c:pt idx="4639">
                  <c:v>1.157054</c:v>
                </c:pt>
                <c:pt idx="4640">
                  <c:v>1.1271</c:v>
                </c:pt>
                <c:pt idx="4641">
                  <c:v>1.1669240000000001</c:v>
                </c:pt>
                <c:pt idx="4642">
                  <c:v>1.203271</c:v>
                </c:pt>
                <c:pt idx="4643">
                  <c:v>1.1377390000000001</c:v>
                </c:pt>
                <c:pt idx="4644">
                  <c:v>1.108252</c:v>
                </c:pt>
                <c:pt idx="4645">
                  <c:v>1.0968059999999999</c:v>
                </c:pt>
                <c:pt idx="4646">
                  <c:v>1.080519</c:v>
                </c:pt>
                <c:pt idx="4647">
                  <c:v>1.1327480000000001</c:v>
                </c:pt>
                <c:pt idx="4648">
                  <c:v>1.1981390000000001</c:v>
                </c:pt>
                <c:pt idx="4649">
                  <c:v>1.534222</c:v>
                </c:pt>
                <c:pt idx="4650">
                  <c:v>1.418282</c:v>
                </c:pt>
                <c:pt idx="4651">
                  <c:v>1.150309</c:v>
                </c:pt>
                <c:pt idx="4652">
                  <c:v>1.044916</c:v>
                </c:pt>
                <c:pt idx="4653">
                  <c:v>1.009466</c:v>
                </c:pt>
                <c:pt idx="4654">
                  <c:v>0.99307400000000001</c:v>
                </c:pt>
                <c:pt idx="4655">
                  <c:v>0.98774799999999996</c:v>
                </c:pt>
                <c:pt idx="4656">
                  <c:v>1.061909</c:v>
                </c:pt>
                <c:pt idx="4657">
                  <c:v>0.99356199999999995</c:v>
                </c:pt>
                <c:pt idx="4658">
                  <c:v>1.074498</c:v>
                </c:pt>
                <c:pt idx="4659">
                  <c:v>0.98409999999999997</c:v>
                </c:pt>
                <c:pt idx="4660">
                  <c:v>1.017965</c:v>
                </c:pt>
                <c:pt idx="4661">
                  <c:v>1.037393</c:v>
                </c:pt>
                <c:pt idx="4662">
                  <c:v>0.97315300000000005</c:v>
                </c:pt>
                <c:pt idx="4663">
                  <c:v>1.0505139999999999</c:v>
                </c:pt>
                <c:pt idx="4664">
                  <c:v>1.0481940000000001</c:v>
                </c:pt>
                <c:pt idx="4665">
                  <c:v>0.97422399999999998</c:v>
                </c:pt>
                <c:pt idx="4666">
                  <c:v>0.94422700000000004</c:v>
                </c:pt>
                <c:pt idx="4667">
                  <c:v>0.92749899999999996</c:v>
                </c:pt>
                <c:pt idx="4668">
                  <c:v>0.92267399999999999</c:v>
                </c:pt>
                <c:pt idx="4669">
                  <c:v>1.0177940000000001</c:v>
                </c:pt>
                <c:pt idx="4670">
                  <c:v>1.0881959999999999</c:v>
                </c:pt>
                <c:pt idx="4671">
                  <c:v>1.0096879999999999</c:v>
                </c:pt>
                <c:pt idx="4672">
                  <c:v>0.83694100000000005</c:v>
                </c:pt>
                <c:pt idx="4673">
                  <c:v>0.72645700000000002</c:v>
                </c:pt>
                <c:pt idx="4674">
                  <c:v>0.74949900000000003</c:v>
                </c:pt>
                <c:pt idx="4675">
                  <c:v>0.75828600000000002</c:v>
                </c:pt>
                <c:pt idx="4676">
                  <c:v>0.69367299999999998</c:v>
                </c:pt>
                <c:pt idx="4677">
                  <c:v>0.64556199999999997</c:v>
                </c:pt>
                <c:pt idx="4678">
                  <c:v>0.69116</c:v>
                </c:pt>
                <c:pt idx="4679">
                  <c:v>0.66174200000000005</c:v>
                </c:pt>
                <c:pt idx="4680">
                  <c:v>0.65302700000000002</c:v>
                </c:pt>
                <c:pt idx="4681">
                  <c:v>0.64780199999999999</c:v>
                </c:pt>
                <c:pt idx="4682">
                  <c:v>0.64310599999999996</c:v>
                </c:pt>
                <c:pt idx="4683">
                  <c:v>0.60786700000000005</c:v>
                </c:pt>
                <c:pt idx="4684">
                  <c:v>1.088314</c:v>
                </c:pt>
                <c:pt idx="4685">
                  <c:v>0.76384099999999999</c:v>
                </c:pt>
                <c:pt idx="4686">
                  <c:v>0.60516599999999998</c:v>
                </c:pt>
                <c:pt idx="4687">
                  <c:v>0.50670499999999996</c:v>
                </c:pt>
                <c:pt idx="4688">
                  <c:v>0.43379499999999999</c:v>
                </c:pt>
                <c:pt idx="4689">
                  <c:v>0.43881399999999998</c:v>
                </c:pt>
                <c:pt idx="4690">
                  <c:v>0.45055699999999999</c:v>
                </c:pt>
                <c:pt idx="4691">
                  <c:v>0.417624</c:v>
                </c:pt>
                <c:pt idx="4692">
                  <c:v>0.41899599999999998</c:v>
                </c:pt>
                <c:pt idx="4693">
                  <c:v>0.405167</c:v>
                </c:pt>
                <c:pt idx="4694">
                  <c:v>0.46868199999999999</c:v>
                </c:pt>
                <c:pt idx="4695">
                  <c:v>0.37778699999999998</c:v>
                </c:pt>
                <c:pt idx="4696">
                  <c:v>0.35056100000000001</c:v>
                </c:pt>
                <c:pt idx="4697">
                  <c:v>0.35964000000000002</c:v>
                </c:pt>
                <c:pt idx="4698">
                  <c:v>0.36091899999999999</c:v>
                </c:pt>
                <c:pt idx="4699">
                  <c:v>0.31044699999999997</c:v>
                </c:pt>
                <c:pt idx="4700">
                  <c:v>0.29013699999999998</c:v>
                </c:pt>
                <c:pt idx="4701">
                  <c:v>0.25917499999999999</c:v>
                </c:pt>
                <c:pt idx="4702">
                  <c:v>0.216723</c:v>
                </c:pt>
                <c:pt idx="4703">
                  <c:v>0.29923499999999997</c:v>
                </c:pt>
                <c:pt idx="4704">
                  <c:v>0.15598000000000001</c:v>
                </c:pt>
                <c:pt idx="4705">
                  <c:v>0.157857</c:v>
                </c:pt>
                <c:pt idx="4706">
                  <c:v>9.3171000000000004E-2</c:v>
                </c:pt>
                <c:pt idx="4707">
                  <c:v>7.4219999999999994E-2</c:v>
                </c:pt>
                <c:pt idx="4708">
                  <c:v>-3.5209999999999998E-3</c:v>
                </c:pt>
                <c:pt idx="4709">
                  <c:v>1.491E-2</c:v>
                </c:pt>
                <c:pt idx="4710">
                  <c:v>-4.2841999999999998E-2</c:v>
                </c:pt>
                <c:pt idx="4711">
                  <c:v>-0.120958</c:v>
                </c:pt>
                <c:pt idx="4712">
                  <c:v>-0.12998499999999999</c:v>
                </c:pt>
                <c:pt idx="4713">
                  <c:v>-0.31679299999999999</c:v>
                </c:pt>
                <c:pt idx="4714">
                  <c:v>-0.43279600000000001</c:v>
                </c:pt>
                <c:pt idx="4715">
                  <c:v>-0.57941299999999996</c:v>
                </c:pt>
                <c:pt idx="4716">
                  <c:v>-0.76704099999999997</c:v>
                </c:pt>
                <c:pt idx="4717">
                  <c:v>-0.90964999999999996</c:v>
                </c:pt>
                <c:pt idx="4718">
                  <c:v>-0.95529200000000003</c:v>
                </c:pt>
                <c:pt idx="4719">
                  <c:v>-1.0816539999999999</c:v>
                </c:pt>
                <c:pt idx="4720">
                  <c:v>-1.212078</c:v>
                </c:pt>
                <c:pt idx="4721">
                  <c:v>-1.198269</c:v>
                </c:pt>
                <c:pt idx="4722">
                  <c:v>-1.335547</c:v>
                </c:pt>
                <c:pt idx="4723">
                  <c:v>-1.622079</c:v>
                </c:pt>
                <c:pt idx="4724">
                  <c:v>-1.766885</c:v>
                </c:pt>
                <c:pt idx="4725">
                  <c:v>-1.995814</c:v>
                </c:pt>
                <c:pt idx="4726">
                  <c:v>-2.0828410000000002</c:v>
                </c:pt>
                <c:pt idx="4727">
                  <c:v>-2.2457859999999998</c:v>
                </c:pt>
                <c:pt idx="4728">
                  <c:v>-2.3235869999999998</c:v>
                </c:pt>
                <c:pt idx="4729">
                  <c:v>-2.3615759999999999</c:v>
                </c:pt>
                <c:pt idx="4730">
                  <c:v>-2.499479</c:v>
                </c:pt>
                <c:pt idx="4731">
                  <c:v>-2.5649000000000002</c:v>
                </c:pt>
                <c:pt idx="4732">
                  <c:v>-2.6090360000000001</c:v>
                </c:pt>
                <c:pt idx="4733">
                  <c:v>-2.6693600000000002</c:v>
                </c:pt>
                <c:pt idx="4734">
                  <c:v>-2.7266509999999999</c:v>
                </c:pt>
                <c:pt idx="4735">
                  <c:v>-2.7046589999999999</c:v>
                </c:pt>
                <c:pt idx="4736">
                  <c:v>-2.801774</c:v>
                </c:pt>
                <c:pt idx="4737">
                  <c:v>-2.8120250000000002</c:v>
                </c:pt>
                <c:pt idx="4738">
                  <c:v>-2.7270729999999999</c:v>
                </c:pt>
                <c:pt idx="4739">
                  <c:v>-2.813701</c:v>
                </c:pt>
                <c:pt idx="4740">
                  <c:v>-2.7796029999999998</c:v>
                </c:pt>
                <c:pt idx="4741">
                  <c:v>-2.4885579999999998</c:v>
                </c:pt>
                <c:pt idx="4742">
                  <c:v>-2.6351939999999998</c:v>
                </c:pt>
                <c:pt idx="4743">
                  <c:v>-2.8146529999999998</c:v>
                </c:pt>
                <c:pt idx="4744">
                  <c:v>-2.8706200000000002</c:v>
                </c:pt>
                <c:pt idx="4745">
                  <c:v>-2.9532859999999999</c:v>
                </c:pt>
                <c:pt idx="4746">
                  <c:v>-3.0677639999999999</c:v>
                </c:pt>
                <c:pt idx="4747">
                  <c:v>-3.0850059999999999</c:v>
                </c:pt>
                <c:pt idx="4748">
                  <c:v>-3.1661730000000001</c:v>
                </c:pt>
                <c:pt idx="4749">
                  <c:v>-3.2472340000000002</c:v>
                </c:pt>
                <c:pt idx="4750">
                  <c:v>-3.3141919999999998</c:v>
                </c:pt>
                <c:pt idx="4751">
                  <c:v>-3.4209480000000001</c:v>
                </c:pt>
                <c:pt idx="4752">
                  <c:v>-3.5161389999999999</c:v>
                </c:pt>
                <c:pt idx="4753">
                  <c:v>-3.5509219999999999</c:v>
                </c:pt>
                <c:pt idx="4754">
                  <c:v>-3.6623380000000001</c:v>
                </c:pt>
                <c:pt idx="4755">
                  <c:v>-3.7509299999999999</c:v>
                </c:pt>
                <c:pt idx="4756">
                  <c:v>-3.8722180000000002</c:v>
                </c:pt>
                <c:pt idx="4757">
                  <c:v>-4.0083019999999996</c:v>
                </c:pt>
                <c:pt idx="4758">
                  <c:v>-4.0226660000000001</c:v>
                </c:pt>
                <c:pt idx="4759">
                  <c:v>-4.2052100000000001</c:v>
                </c:pt>
                <c:pt idx="4760">
                  <c:v>-4.3537670000000004</c:v>
                </c:pt>
                <c:pt idx="4761">
                  <c:v>-4.3294730000000001</c:v>
                </c:pt>
                <c:pt idx="4762">
                  <c:v>-4.5482040000000001</c:v>
                </c:pt>
                <c:pt idx="4763">
                  <c:v>-4.5634860000000002</c:v>
                </c:pt>
                <c:pt idx="4764">
                  <c:v>-4.6623580000000002</c:v>
                </c:pt>
                <c:pt idx="4765">
                  <c:v>-4.6831639999999997</c:v>
                </c:pt>
                <c:pt idx="4766">
                  <c:v>-4.8081230000000001</c:v>
                </c:pt>
                <c:pt idx="4767">
                  <c:v>-4.9809520000000003</c:v>
                </c:pt>
                <c:pt idx="4768">
                  <c:v>-4.992381</c:v>
                </c:pt>
                <c:pt idx="4769">
                  <c:v>-5.253539</c:v>
                </c:pt>
                <c:pt idx="4770">
                  <c:v>-5.3181320000000003</c:v>
                </c:pt>
                <c:pt idx="4771">
                  <c:v>-5.2796279999999998</c:v>
                </c:pt>
                <c:pt idx="4772">
                  <c:v>-5.3992100000000001</c:v>
                </c:pt>
                <c:pt idx="4773">
                  <c:v>-5.6348609999999999</c:v>
                </c:pt>
                <c:pt idx="4774">
                  <c:v>-5.7543230000000003</c:v>
                </c:pt>
                <c:pt idx="4775">
                  <c:v>-5.8073620000000004</c:v>
                </c:pt>
                <c:pt idx="4776">
                  <c:v>-5.9260789999999997</c:v>
                </c:pt>
                <c:pt idx="4777">
                  <c:v>-6.0039949999999997</c:v>
                </c:pt>
                <c:pt idx="4778">
                  <c:v>-6.0984860000000003</c:v>
                </c:pt>
                <c:pt idx="4779">
                  <c:v>-6.1246080000000003</c:v>
                </c:pt>
                <c:pt idx="4780">
                  <c:v>-6.2846260000000003</c:v>
                </c:pt>
                <c:pt idx="4781">
                  <c:v>-6.3849989999999996</c:v>
                </c:pt>
                <c:pt idx="4782">
                  <c:v>-6.4953880000000002</c:v>
                </c:pt>
                <c:pt idx="4783">
                  <c:v>-6.6008069999999996</c:v>
                </c:pt>
                <c:pt idx="4784">
                  <c:v>-6.672167</c:v>
                </c:pt>
                <c:pt idx="4785">
                  <c:v>-6.8620979999999996</c:v>
                </c:pt>
                <c:pt idx="4786">
                  <c:v>-6.988321</c:v>
                </c:pt>
                <c:pt idx="4787">
                  <c:v>-6.9735440000000004</c:v>
                </c:pt>
                <c:pt idx="4788">
                  <c:v>-7.1293280000000001</c:v>
                </c:pt>
                <c:pt idx="4789">
                  <c:v>-7.4497749999999998</c:v>
                </c:pt>
                <c:pt idx="4790">
                  <c:v>-7.4952209999999999</c:v>
                </c:pt>
                <c:pt idx="4791">
                  <c:v>-7.539269</c:v>
                </c:pt>
                <c:pt idx="4792">
                  <c:v>-7.7348229999999996</c:v>
                </c:pt>
                <c:pt idx="4793">
                  <c:v>-7.8735670000000004</c:v>
                </c:pt>
                <c:pt idx="4794">
                  <c:v>-7.997528</c:v>
                </c:pt>
                <c:pt idx="4795">
                  <c:v>-8.0811440000000001</c:v>
                </c:pt>
                <c:pt idx="4796">
                  <c:v>-8.3895789999999995</c:v>
                </c:pt>
                <c:pt idx="4797">
                  <c:v>-8.5627899999999997</c:v>
                </c:pt>
                <c:pt idx="4798">
                  <c:v>-8.6176910000000007</c:v>
                </c:pt>
                <c:pt idx="4799">
                  <c:v>-8.7859920000000002</c:v>
                </c:pt>
                <c:pt idx="4800">
                  <c:v>-8.8885649999999998</c:v>
                </c:pt>
                <c:pt idx="4801">
                  <c:v>-9.0981810000000003</c:v>
                </c:pt>
                <c:pt idx="4802">
                  <c:v>-9.3276479999999999</c:v>
                </c:pt>
                <c:pt idx="4803">
                  <c:v>-9.3004320000000007</c:v>
                </c:pt>
                <c:pt idx="4804">
                  <c:v>-9.088533</c:v>
                </c:pt>
                <c:pt idx="4805">
                  <c:v>-6.7029050000000003</c:v>
                </c:pt>
                <c:pt idx="4806">
                  <c:v>-4.1115760000000003</c:v>
                </c:pt>
                <c:pt idx="4807">
                  <c:v>-2.04121</c:v>
                </c:pt>
                <c:pt idx="4808">
                  <c:v>-0.68411100000000002</c:v>
                </c:pt>
                <c:pt idx="4809">
                  <c:v>-2.6154E-2</c:v>
                </c:pt>
                <c:pt idx="4810">
                  <c:v>0.24590699999999999</c:v>
                </c:pt>
                <c:pt idx="4811">
                  <c:v>0.48853400000000002</c:v>
                </c:pt>
                <c:pt idx="4812">
                  <c:v>0.80447100000000005</c:v>
                </c:pt>
                <c:pt idx="4813">
                  <c:v>1.20035</c:v>
                </c:pt>
                <c:pt idx="4814">
                  <c:v>1.531857</c:v>
                </c:pt>
                <c:pt idx="4815">
                  <c:v>1.881122</c:v>
                </c:pt>
                <c:pt idx="4816">
                  <c:v>2.1844929999999998</c:v>
                </c:pt>
                <c:pt idx="4817">
                  <c:v>2.4807610000000002</c:v>
                </c:pt>
                <c:pt idx="4818">
                  <c:v>2.7602289999999998</c:v>
                </c:pt>
                <c:pt idx="4819">
                  <c:v>3.089734</c:v>
                </c:pt>
                <c:pt idx="4820">
                  <c:v>3.393573</c:v>
                </c:pt>
                <c:pt idx="4821">
                  <c:v>3.7146170000000001</c:v>
                </c:pt>
                <c:pt idx="4822">
                  <c:v>4.1540499999999998</c:v>
                </c:pt>
                <c:pt idx="4823">
                  <c:v>4.7563529999999998</c:v>
                </c:pt>
                <c:pt idx="4824">
                  <c:v>5.2103619999999999</c:v>
                </c:pt>
                <c:pt idx="4825">
                  <c:v>7.8091270000000002</c:v>
                </c:pt>
                <c:pt idx="4826">
                  <c:v>7.2366460000000004</c:v>
                </c:pt>
                <c:pt idx="4827">
                  <c:v>6.8629309999999997</c:v>
                </c:pt>
                <c:pt idx="4828">
                  <c:v>6.5229619999999997</c:v>
                </c:pt>
                <c:pt idx="4829">
                  <c:v>6.1936669999999996</c:v>
                </c:pt>
                <c:pt idx="4830">
                  <c:v>5.9021530000000002</c:v>
                </c:pt>
                <c:pt idx="4831">
                  <c:v>5.3056400000000004</c:v>
                </c:pt>
                <c:pt idx="4832">
                  <c:v>4.6698630000000003</c:v>
                </c:pt>
                <c:pt idx="4833">
                  <c:v>4.1659389999999998</c:v>
                </c:pt>
                <c:pt idx="4834">
                  <c:v>3.9827520000000001</c:v>
                </c:pt>
                <c:pt idx="4835">
                  <c:v>3.422644</c:v>
                </c:pt>
                <c:pt idx="4836">
                  <c:v>3.3263180000000001</c:v>
                </c:pt>
                <c:pt idx="4837">
                  <c:v>3.0126529999999998</c:v>
                </c:pt>
                <c:pt idx="4838">
                  <c:v>2.8645450000000001</c:v>
                </c:pt>
                <c:pt idx="4839">
                  <c:v>2.663246</c:v>
                </c:pt>
                <c:pt idx="4840">
                  <c:v>2.5051950000000001</c:v>
                </c:pt>
                <c:pt idx="4841">
                  <c:v>2.267344</c:v>
                </c:pt>
                <c:pt idx="4842">
                  <c:v>2.055993</c:v>
                </c:pt>
                <c:pt idx="4843">
                  <c:v>1.8931849999999999</c:v>
                </c:pt>
                <c:pt idx="4844">
                  <c:v>1.7728680000000001</c:v>
                </c:pt>
                <c:pt idx="4845">
                  <c:v>1.615175</c:v>
                </c:pt>
                <c:pt idx="4846">
                  <c:v>1.4922839999999999</c:v>
                </c:pt>
                <c:pt idx="4847">
                  <c:v>1.3677919999999999</c:v>
                </c:pt>
                <c:pt idx="4848">
                  <c:v>1.180329</c:v>
                </c:pt>
                <c:pt idx="4849">
                  <c:v>1.116198</c:v>
                </c:pt>
                <c:pt idx="4850">
                  <c:v>1.0229779999999999</c:v>
                </c:pt>
                <c:pt idx="4851">
                  <c:v>0.98466900000000002</c:v>
                </c:pt>
                <c:pt idx="4852">
                  <c:v>0.98605900000000002</c:v>
                </c:pt>
                <c:pt idx="4853">
                  <c:v>0.91719200000000001</c:v>
                </c:pt>
                <c:pt idx="4854">
                  <c:v>0.89808399999999999</c:v>
                </c:pt>
                <c:pt idx="4855">
                  <c:v>0.94411800000000001</c:v>
                </c:pt>
                <c:pt idx="4856">
                  <c:v>0.82857499999999995</c:v>
                </c:pt>
                <c:pt idx="4857">
                  <c:v>0.81813400000000003</c:v>
                </c:pt>
                <c:pt idx="4858">
                  <c:v>0.83979599999999999</c:v>
                </c:pt>
                <c:pt idx="4859">
                  <c:v>0.78817000000000004</c:v>
                </c:pt>
                <c:pt idx="4860">
                  <c:v>0.75363899999999995</c:v>
                </c:pt>
                <c:pt idx="4861">
                  <c:v>0.73322699999999996</c:v>
                </c:pt>
                <c:pt idx="4862">
                  <c:v>0.74814400000000003</c:v>
                </c:pt>
                <c:pt idx="4863">
                  <c:v>0.72560899999999995</c:v>
                </c:pt>
                <c:pt idx="4864">
                  <c:v>0.73641999999999996</c:v>
                </c:pt>
                <c:pt idx="4865">
                  <c:v>0.69760800000000001</c:v>
                </c:pt>
                <c:pt idx="4866">
                  <c:v>0.69681599999999999</c:v>
                </c:pt>
                <c:pt idx="4867">
                  <c:v>0.71120499999999998</c:v>
                </c:pt>
                <c:pt idx="4868">
                  <c:v>0.705484</c:v>
                </c:pt>
                <c:pt idx="4869">
                  <c:v>0.84724699999999997</c:v>
                </c:pt>
                <c:pt idx="4870">
                  <c:v>1.1706780000000001</c:v>
                </c:pt>
                <c:pt idx="4871">
                  <c:v>1.0963430000000001</c:v>
                </c:pt>
                <c:pt idx="4872">
                  <c:v>0.937496</c:v>
                </c:pt>
                <c:pt idx="4873">
                  <c:v>0.76616600000000001</c:v>
                </c:pt>
                <c:pt idx="4874">
                  <c:v>0.73393799999999998</c:v>
                </c:pt>
                <c:pt idx="4875">
                  <c:v>0.65518399999999999</c:v>
                </c:pt>
                <c:pt idx="4876">
                  <c:v>0.71009800000000001</c:v>
                </c:pt>
                <c:pt idx="4877">
                  <c:v>0.72261799999999998</c:v>
                </c:pt>
                <c:pt idx="4878">
                  <c:v>0.721746</c:v>
                </c:pt>
                <c:pt idx="4879">
                  <c:v>0.70543699999999998</c:v>
                </c:pt>
                <c:pt idx="4880">
                  <c:v>0.73797599999999997</c:v>
                </c:pt>
                <c:pt idx="4881">
                  <c:v>1.178202</c:v>
                </c:pt>
                <c:pt idx="4882">
                  <c:v>0.98070800000000002</c:v>
                </c:pt>
                <c:pt idx="4883">
                  <c:v>0.79238699999999995</c:v>
                </c:pt>
                <c:pt idx="4884">
                  <c:v>0.741012</c:v>
                </c:pt>
                <c:pt idx="4885">
                  <c:v>0.68373700000000004</c:v>
                </c:pt>
                <c:pt idx="4886">
                  <c:v>0.63350899999999999</c:v>
                </c:pt>
                <c:pt idx="4887">
                  <c:v>0.63378299999999999</c:v>
                </c:pt>
                <c:pt idx="4888">
                  <c:v>0.67076999999999998</c:v>
                </c:pt>
                <c:pt idx="4889">
                  <c:v>0.68608599999999997</c:v>
                </c:pt>
                <c:pt idx="4890">
                  <c:v>0.64469500000000002</c:v>
                </c:pt>
                <c:pt idx="4891">
                  <c:v>0.62252300000000005</c:v>
                </c:pt>
                <c:pt idx="4892">
                  <c:v>0.66245600000000004</c:v>
                </c:pt>
                <c:pt idx="4893">
                  <c:v>0.65036899999999997</c:v>
                </c:pt>
                <c:pt idx="4894">
                  <c:v>0.64701299999999995</c:v>
                </c:pt>
                <c:pt idx="4895">
                  <c:v>0.66175600000000001</c:v>
                </c:pt>
                <c:pt idx="4896">
                  <c:v>0.67770399999999997</c:v>
                </c:pt>
                <c:pt idx="4897">
                  <c:v>0.62845499999999999</c:v>
                </c:pt>
                <c:pt idx="4898">
                  <c:v>0.65872799999999998</c:v>
                </c:pt>
                <c:pt idx="4899">
                  <c:v>0.59745000000000004</c:v>
                </c:pt>
                <c:pt idx="4900">
                  <c:v>0.65143600000000002</c:v>
                </c:pt>
                <c:pt idx="4901">
                  <c:v>0.61367899999999997</c:v>
                </c:pt>
                <c:pt idx="4902">
                  <c:v>0.58127499999999999</c:v>
                </c:pt>
                <c:pt idx="4903">
                  <c:v>0.69947800000000004</c:v>
                </c:pt>
                <c:pt idx="4904">
                  <c:v>0.60657099999999997</c:v>
                </c:pt>
                <c:pt idx="4905">
                  <c:v>0.62014499999999995</c:v>
                </c:pt>
                <c:pt idx="4906">
                  <c:v>0.58865699999999999</c:v>
                </c:pt>
                <c:pt idx="4907">
                  <c:v>0.624448</c:v>
                </c:pt>
                <c:pt idx="4908">
                  <c:v>0.63265199999999999</c:v>
                </c:pt>
                <c:pt idx="4909">
                  <c:v>0.56100399999999995</c:v>
                </c:pt>
                <c:pt idx="4910">
                  <c:v>0.75367700000000004</c:v>
                </c:pt>
                <c:pt idx="4911">
                  <c:v>1.0636950000000001</c:v>
                </c:pt>
                <c:pt idx="4912">
                  <c:v>0.76177399999999995</c:v>
                </c:pt>
                <c:pt idx="4913">
                  <c:v>0.56114399999999998</c:v>
                </c:pt>
                <c:pt idx="4914">
                  <c:v>0.43876700000000002</c:v>
                </c:pt>
                <c:pt idx="4915">
                  <c:v>0.43559199999999998</c:v>
                </c:pt>
                <c:pt idx="4916">
                  <c:v>0.45237500000000003</c:v>
                </c:pt>
                <c:pt idx="4917">
                  <c:v>0.43303799999999998</c:v>
                </c:pt>
                <c:pt idx="4918">
                  <c:v>0.442359</c:v>
                </c:pt>
                <c:pt idx="4919">
                  <c:v>0.46896900000000002</c:v>
                </c:pt>
                <c:pt idx="4920">
                  <c:v>0.42965700000000001</c:v>
                </c:pt>
                <c:pt idx="4921">
                  <c:v>0.462893</c:v>
                </c:pt>
                <c:pt idx="4922">
                  <c:v>0.397482</c:v>
                </c:pt>
                <c:pt idx="4923">
                  <c:v>0.35736400000000001</c:v>
                </c:pt>
                <c:pt idx="4924">
                  <c:v>0.33832899999999999</c:v>
                </c:pt>
                <c:pt idx="4925">
                  <c:v>0.38175700000000001</c:v>
                </c:pt>
                <c:pt idx="4926">
                  <c:v>0.34625400000000001</c:v>
                </c:pt>
                <c:pt idx="4927">
                  <c:v>0.351576</c:v>
                </c:pt>
                <c:pt idx="4928">
                  <c:v>0.31517299999999998</c:v>
                </c:pt>
                <c:pt idx="4929">
                  <c:v>0.28056799999999998</c:v>
                </c:pt>
                <c:pt idx="4930">
                  <c:v>0.20586499999999999</c:v>
                </c:pt>
                <c:pt idx="4931">
                  <c:v>0.24792500000000001</c:v>
                </c:pt>
                <c:pt idx="4932">
                  <c:v>0.191273</c:v>
                </c:pt>
                <c:pt idx="4933">
                  <c:v>0.20577300000000001</c:v>
                </c:pt>
                <c:pt idx="4934">
                  <c:v>0.13619500000000001</c:v>
                </c:pt>
                <c:pt idx="4935">
                  <c:v>0.124015</c:v>
                </c:pt>
                <c:pt idx="4936">
                  <c:v>0.13037799999999999</c:v>
                </c:pt>
                <c:pt idx="4937">
                  <c:v>0.141456</c:v>
                </c:pt>
                <c:pt idx="4938">
                  <c:v>0.202402</c:v>
                </c:pt>
                <c:pt idx="4939">
                  <c:v>0.26086199999999998</c:v>
                </c:pt>
                <c:pt idx="4940">
                  <c:v>0.16561400000000001</c:v>
                </c:pt>
                <c:pt idx="4941">
                  <c:v>1.6098999999999999E-2</c:v>
                </c:pt>
                <c:pt idx="4942">
                  <c:v>-6.6836000000000007E-2</c:v>
                </c:pt>
                <c:pt idx="4943">
                  <c:v>-0.164793</c:v>
                </c:pt>
                <c:pt idx="4944">
                  <c:v>-0.18598700000000001</c:v>
                </c:pt>
                <c:pt idx="4945">
                  <c:v>-0.201461</c:v>
                </c:pt>
                <c:pt idx="4946">
                  <c:v>-0.243862</c:v>
                </c:pt>
                <c:pt idx="4947">
                  <c:v>-0.189804</c:v>
                </c:pt>
                <c:pt idx="4948">
                  <c:v>-0.25441000000000003</c:v>
                </c:pt>
                <c:pt idx="4949">
                  <c:v>-0.29519800000000002</c:v>
                </c:pt>
                <c:pt idx="4950">
                  <c:v>-0.31603799999999999</c:v>
                </c:pt>
                <c:pt idx="4951">
                  <c:v>-0.38780199999999998</c:v>
                </c:pt>
                <c:pt idx="4952">
                  <c:v>-0.39096199999999998</c:v>
                </c:pt>
                <c:pt idx="4953">
                  <c:v>-0.49815300000000001</c:v>
                </c:pt>
                <c:pt idx="4954">
                  <c:v>-0.46355000000000002</c:v>
                </c:pt>
                <c:pt idx="4955">
                  <c:v>-0.461779</c:v>
                </c:pt>
                <c:pt idx="4956">
                  <c:v>-1.2600999999999999E-2</c:v>
                </c:pt>
                <c:pt idx="4957">
                  <c:v>-0.36008699999999999</c:v>
                </c:pt>
                <c:pt idx="4958">
                  <c:v>-0.64400400000000002</c:v>
                </c:pt>
                <c:pt idx="4959">
                  <c:v>-0.77802199999999999</c:v>
                </c:pt>
                <c:pt idx="4960">
                  <c:v>-0.86444699999999997</c:v>
                </c:pt>
                <c:pt idx="4961">
                  <c:v>-0.88914400000000005</c:v>
                </c:pt>
                <c:pt idx="4962">
                  <c:v>-0.983846</c:v>
                </c:pt>
                <c:pt idx="4963">
                  <c:v>-1.068576</c:v>
                </c:pt>
                <c:pt idx="4964">
                  <c:v>-1.154585</c:v>
                </c:pt>
                <c:pt idx="4965">
                  <c:v>-1.1963649999999999</c:v>
                </c:pt>
                <c:pt idx="4966">
                  <c:v>-1.321493</c:v>
                </c:pt>
                <c:pt idx="4967">
                  <c:v>-1.33789</c:v>
                </c:pt>
                <c:pt idx="4968">
                  <c:v>-1.4702120000000001</c:v>
                </c:pt>
                <c:pt idx="4969">
                  <c:v>-1.4848209999999999</c:v>
                </c:pt>
                <c:pt idx="4970">
                  <c:v>-1.574619</c:v>
                </c:pt>
                <c:pt idx="4971">
                  <c:v>-1.582079</c:v>
                </c:pt>
                <c:pt idx="4972">
                  <c:v>-1.656846</c:v>
                </c:pt>
                <c:pt idx="4973">
                  <c:v>-1.728812</c:v>
                </c:pt>
                <c:pt idx="4974">
                  <c:v>-1.8608119999999999</c:v>
                </c:pt>
                <c:pt idx="4975">
                  <c:v>-1.9780150000000001</c:v>
                </c:pt>
                <c:pt idx="4976">
                  <c:v>-2.028327</c:v>
                </c:pt>
                <c:pt idx="4977">
                  <c:v>-2.123434</c:v>
                </c:pt>
                <c:pt idx="4978">
                  <c:v>-2.2142400000000002</c:v>
                </c:pt>
                <c:pt idx="4979">
                  <c:v>-2.2680660000000001</c:v>
                </c:pt>
                <c:pt idx="4980">
                  <c:v>-2.2773300000000001</c:v>
                </c:pt>
                <c:pt idx="4981">
                  <c:v>-2.382943</c:v>
                </c:pt>
                <c:pt idx="4982">
                  <c:v>-2.5249999999999999</c:v>
                </c:pt>
                <c:pt idx="4983">
                  <c:v>-2.610824</c:v>
                </c:pt>
                <c:pt idx="4984">
                  <c:v>-2.8648959999999999</c:v>
                </c:pt>
                <c:pt idx="4985">
                  <c:v>-3.0218430000000001</c:v>
                </c:pt>
                <c:pt idx="4986">
                  <c:v>-3.2007240000000001</c:v>
                </c:pt>
                <c:pt idx="4987">
                  <c:v>-3.347702</c:v>
                </c:pt>
                <c:pt idx="4988">
                  <c:v>-3.5269370000000002</c:v>
                </c:pt>
                <c:pt idx="4989">
                  <c:v>-3.6523720000000002</c:v>
                </c:pt>
                <c:pt idx="4990">
                  <c:v>-3.7896869999999998</c:v>
                </c:pt>
                <c:pt idx="4991">
                  <c:v>-3.9001359999999998</c:v>
                </c:pt>
                <c:pt idx="4992">
                  <c:v>-3.996928</c:v>
                </c:pt>
                <c:pt idx="4993">
                  <c:v>-4.2566309999999996</c:v>
                </c:pt>
                <c:pt idx="4994">
                  <c:v>-4.4057930000000001</c:v>
                </c:pt>
                <c:pt idx="4995">
                  <c:v>-4.573245</c:v>
                </c:pt>
                <c:pt idx="4996">
                  <c:v>-4.6240309999999996</c:v>
                </c:pt>
                <c:pt idx="4997">
                  <c:v>-4.7895320000000003</c:v>
                </c:pt>
                <c:pt idx="4998">
                  <c:v>-4.8072910000000002</c:v>
                </c:pt>
                <c:pt idx="4999">
                  <c:v>-4.699573</c:v>
                </c:pt>
                <c:pt idx="5000">
                  <c:v>-4.7987469999999997</c:v>
                </c:pt>
                <c:pt idx="5001">
                  <c:v>-5.0386300000000004</c:v>
                </c:pt>
                <c:pt idx="5002">
                  <c:v>-5.250991</c:v>
                </c:pt>
                <c:pt idx="5003">
                  <c:v>-5.3100509999999996</c:v>
                </c:pt>
                <c:pt idx="5004">
                  <c:v>-5.3881579999999998</c:v>
                </c:pt>
                <c:pt idx="5005">
                  <c:v>-5.5389429999999997</c:v>
                </c:pt>
                <c:pt idx="5006">
                  <c:v>-5.6140309999999998</c:v>
                </c:pt>
                <c:pt idx="5007">
                  <c:v>-5.7202229999999998</c:v>
                </c:pt>
                <c:pt idx="5008">
                  <c:v>-5.8930949999999998</c:v>
                </c:pt>
                <c:pt idx="5009">
                  <c:v>-6.0232270000000003</c:v>
                </c:pt>
                <c:pt idx="5010">
                  <c:v>-6.0452370000000002</c:v>
                </c:pt>
                <c:pt idx="5011">
                  <c:v>-6.1196590000000004</c:v>
                </c:pt>
                <c:pt idx="5012">
                  <c:v>-6.0871930000000001</c:v>
                </c:pt>
                <c:pt idx="5013">
                  <c:v>-6.264386</c:v>
                </c:pt>
                <c:pt idx="5014">
                  <c:v>-6.4255329999999997</c:v>
                </c:pt>
                <c:pt idx="5015">
                  <c:v>-6.5409499999999996</c:v>
                </c:pt>
                <c:pt idx="5016">
                  <c:v>-6.6737260000000003</c:v>
                </c:pt>
                <c:pt idx="5017">
                  <c:v>-6.8011030000000003</c:v>
                </c:pt>
                <c:pt idx="5018">
                  <c:v>-6.8482690000000002</c:v>
                </c:pt>
                <c:pt idx="5019">
                  <c:v>-6.8368950000000002</c:v>
                </c:pt>
                <c:pt idx="5020">
                  <c:v>-7.0461999999999998</c:v>
                </c:pt>
                <c:pt idx="5021">
                  <c:v>-7.0258050000000001</c:v>
                </c:pt>
                <c:pt idx="5022">
                  <c:v>-7.3301309999999997</c:v>
                </c:pt>
                <c:pt idx="5023">
                  <c:v>-7.4051489999999998</c:v>
                </c:pt>
                <c:pt idx="5024">
                  <c:v>-7.5716210000000004</c:v>
                </c:pt>
                <c:pt idx="5025">
                  <c:v>-7.6729380000000003</c:v>
                </c:pt>
                <c:pt idx="5026">
                  <c:v>-7.7176489999999998</c:v>
                </c:pt>
                <c:pt idx="5027">
                  <c:v>-8.0987480000000005</c:v>
                </c:pt>
                <c:pt idx="5028">
                  <c:v>-7.9599909999999996</c:v>
                </c:pt>
                <c:pt idx="5029">
                  <c:v>-8.1603449999999995</c:v>
                </c:pt>
                <c:pt idx="5030">
                  <c:v>-8.4180390000000003</c:v>
                </c:pt>
                <c:pt idx="5031">
                  <c:v>-8.535774</c:v>
                </c:pt>
                <c:pt idx="5032">
                  <c:v>-8.7095260000000003</c:v>
                </c:pt>
                <c:pt idx="5033">
                  <c:v>-8.8212720000000004</c:v>
                </c:pt>
                <c:pt idx="5034">
                  <c:v>-8.8396220000000003</c:v>
                </c:pt>
                <c:pt idx="5035">
                  <c:v>-9.0610389999999992</c:v>
                </c:pt>
                <c:pt idx="5036">
                  <c:v>-8.9898620000000005</c:v>
                </c:pt>
                <c:pt idx="5037">
                  <c:v>-8.8280840000000005</c:v>
                </c:pt>
                <c:pt idx="5038">
                  <c:v>-9.2798379999999998</c:v>
                </c:pt>
                <c:pt idx="5039">
                  <c:v>-9.3915059999999997</c:v>
                </c:pt>
                <c:pt idx="5040">
                  <c:v>-8.8349899999999995</c:v>
                </c:pt>
                <c:pt idx="5041">
                  <c:v>-8.3566760000000002</c:v>
                </c:pt>
                <c:pt idx="5042">
                  <c:v>-10.321127000000001</c:v>
                </c:pt>
                <c:pt idx="5043">
                  <c:v>-7.3304320000000001</c:v>
                </c:pt>
                <c:pt idx="5044">
                  <c:v>-9.3063339999999997</c:v>
                </c:pt>
                <c:pt idx="5045">
                  <c:v>-6.7755570000000001</c:v>
                </c:pt>
                <c:pt idx="5046">
                  <c:v>-4.4263570000000003</c:v>
                </c:pt>
                <c:pt idx="5047">
                  <c:v>-2.2512270000000001</c:v>
                </c:pt>
                <c:pt idx="5048">
                  <c:v>-0.73402000000000001</c:v>
                </c:pt>
                <c:pt idx="5049">
                  <c:v>-9.3349999999999995E-3</c:v>
                </c:pt>
                <c:pt idx="5050">
                  <c:v>0.33071600000000001</c:v>
                </c:pt>
                <c:pt idx="5051">
                  <c:v>0.57061300000000004</c:v>
                </c:pt>
                <c:pt idx="5052">
                  <c:v>0.90980700000000003</c:v>
                </c:pt>
                <c:pt idx="5053">
                  <c:v>1.2925869999999999</c:v>
                </c:pt>
                <c:pt idx="5054">
                  <c:v>1.6199539999999999</c:v>
                </c:pt>
                <c:pt idx="5055">
                  <c:v>1.949157</c:v>
                </c:pt>
                <c:pt idx="5056">
                  <c:v>2.2820140000000002</c:v>
                </c:pt>
                <c:pt idx="5057">
                  <c:v>2.5507110000000002</c:v>
                </c:pt>
                <c:pt idx="5058">
                  <c:v>2.8431069999999998</c:v>
                </c:pt>
                <c:pt idx="5059">
                  <c:v>3.11131</c:v>
                </c:pt>
                <c:pt idx="5060">
                  <c:v>3.381494</c:v>
                </c:pt>
                <c:pt idx="5061">
                  <c:v>3.7036380000000002</c:v>
                </c:pt>
                <c:pt idx="5062">
                  <c:v>4.0819419999999997</c:v>
                </c:pt>
                <c:pt idx="5063">
                  <c:v>4.5206989999999996</c:v>
                </c:pt>
                <c:pt idx="5064">
                  <c:v>5.1043989999999999</c:v>
                </c:pt>
                <c:pt idx="5065">
                  <c:v>5.8161100000000001</c:v>
                </c:pt>
                <c:pt idx="5066">
                  <c:v>6.2298090000000004</c:v>
                </c:pt>
                <c:pt idx="5067">
                  <c:v>7.9871290000000004</c:v>
                </c:pt>
                <c:pt idx="5068">
                  <c:v>6.9690700000000003</c:v>
                </c:pt>
                <c:pt idx="5069">
                  <c:v>6.480556</c:v>
                </c:pt>
                <c:pt idx="5070">
                  <c:v>6.1848429999999999</c:v>
                </c:pt>
                <c:pt idx="5071">
                  <c:v>6.0058579999999999</c:v>
                </c:pt>
                <c:pt idx="5072">
                  <c:v>5.5282619999999998</c:v>
                </c:pt>
                <c:pt idx="5073">
                  <c:v>4.2481540000000004</c:v>
                </c:pt>
                <c:pt idx="5074">
                  <c:v>3.9185639999999999</c:v>
                </c:pt>
                <c:pt idx="5075">
                  <c:v>3.449087</c:v>
                </c:pt>
                <c:pt idx="5076">
                  <c:v>3.2259790000000002</c:v>
                </c:pt>
                <c:pt idx="5077">
                  <c:v>2.9557009999999999</c:v>
                </c:pt>
                <c:pt idx="5078">
                  <c:v>2.9193380000000002</c:v>
                </c:pt>
                <c:pt idx="5079">
                  <c:v>2.7302110000000002</c:v>
                </c:pt>
                <c:pt idx="5080">
                  <c:v>2.6530450000000001</c:v>
                </c:pt>
                <c:pt idx="5081">
                  <c:v>2.521862</c:v>
                </c:pt>
                <c:pt idx="5082">
                  <c:v>2.394066</c:v>
                </c:pt>
                <c:pt idx="5083">
                  <c:v>2.2111299999999998</c:v>
                </c:pt>
                <c:pt idx="5084">
                  <c:v>2.078681</c:v>
                </c:pt>
                <c:pt idx="5085">
                  <c:v>2.0137990000000001</c:v>
                </c:pt>
                <c:pt idx="5086">
                  <c:v>1.959301</c:v>
                </c:pt>
                <c:pt idx="5087">
                  <c:v>1.8734919999999999</c:v>
                </c:pt>
                <c:pt idx="5088">
                  <c:v>1.793766</c:v>
                </c:pt>
                <c:pt idx="5089">
                  <c:v>1.7034260000000001</c:v>
                </c:pt>
                <c:pt idx="5090">
                  <c:v>1.64842</c:v>
                </c:pt>
                <c:pt idx="5091">
                  <c:v>1.5687949999999999</c:v>
                </c:pt>
                <c:pt idx="5092">
                  <c:v>1.4374340000000001</c:v>
                </c:pt>
                <c:pt idx="5093">
                  <c:v>1.4684269999999999</c:v>
                </c:pt>
                <c:pt idx="5094">
                  <c:v>1.4073450000000001</c:v>
                </c:pt>
                <c:pt idx="5095">
                  <c:v>1.3652409999999999</c:v>
                </c:pt>
                <c:pt idx="5096">
                  <c:v>1.307974</c:v>
                </c:pt>
                <c:pt idx="5097">
                  <c:v>1.176879</c:v>
                </c:pt>
                <c:pt idx="5098">
                  <c:v>1.1395869999999999</c:v>
                </c:pt>
                <c:pt idx="5099">
                  <c:v>1.0536719999999999</c:v>
                </c:pt>
                <c:pt idx="5100">
                  <c:v>0.98040899999999997</c:v>
                </c:pt>
                <c:pt idx="5101">
                  <c:v>0.97033599999999998</c:v>
                </c:pt>
                <c:pt idx="5102">
                  <c:v>0.93594200000000005</c:v>
                </c:pt>
                <c:pt idx="5103">
                  <c:v>0.88803500000000002</c:v>
                </c:pt>
                <c:pt idx="5104">
                  <c:v>0.84292199999999995</c:v>
                </c:pt>
                <c:pt idx="5105">
                  <c:v>0.77573000000000003</c:v>
                </c:pt>
                <c:pt idx="5106">
                  <c:v>0.78669500000000003</c:v>
                </c:pt>
                <c:pt idx="5107">
                  <c:v>0.81182799999999999</c:v>
                </c:pt>
                <c:pt idx="5108">
                  <c:v>0.76089200000000001</c:v>
                </c:pt>
                <c:pt idx="5109">
                  <c:v>0.75481500000000001</c:v>
                </c:pt>
                <c:pt idx="5110">
                  <c:v>0.76605500000000004</c:v>
                </c:pt>
                <c:pt idx="5111">
                  <c:v>0.75066999999999995</c:v>
                </c:pt>
                <c:pt idx="5112">
                  <c:v>0.84576899999999999</c:v>
                </c:pt>
                <c:pt idx="5113">
                  <c:v>0.97689700000000002</c:v>
                </c:pt>
                <c:pt idx="5114">
                  <c:v>0.959345</c:v>
                </c:pt>
                <c:pt idx="5115">
                  <c:v>0.90575600000000001</c:v>
                </c:pt>
                <c:pt idx="5116">
                  <c:v>0.75472099999999998</c:v>
                </c:pt>
                <c:pt idx="5117">
                  <c:v>0.76552200000000004</c:v>
                </c:pt>
                <c:pt idx="5118">
                  <c:v>0.75638499999999997</c:v>
                </c:pt>
                <c:pt idx="5119">
                  <c:v>0.71665599999999996</c:v>
                </c:pt>
                <c:pt idx="5120">
                  <c:v>0.74438099999999996</c:v>
                </c:pt>
                <c:pt idx="5121">
                  <c:v>0.72246900000000003</c:v>
                </c:pt>
                <c:pt idx="5122">
                  <c:v>0.77244100000000004</c:v>
                </c:pt>
                <c:pt idx="5123">
                  <c:v>0.71860000000000002</c:v>
                </c:pt>
                <c:pt idx="5124">
                  <c:v>0.70084800000000003</c:v>
                </c:pt>
                <c:pt idx="5125">
                  <c:v>0.70641100000000001</c:v>
                </c:pt>
                <c:pt idx="5126">
                  <c:v>0.70345899999999995</c:v>
                </c:pt>
                <c:pt idx="5127">
                  <c:v>0.77317800000000003</c:v>
                </c:pt>
                <c:pt idx="5128">
                  <c:v>0.73558299999999999</c:v>
                </c:pt>
                <c:pt idx="5129">
                  <c:v>0.72973200000000005</c:v>
                </c:pt>
                <c:pt idx="5130">
                  <c:v>0.65783499999999995</c:v>
                </c:pt>
                <c:pt idx="5131">
                  <c:v>0.71366600000000002</c:v>
                </c:pt>
                <c:pt idx="5132">
                  <c:v>0.80008699999999999</c:v>
                </c:pt>
                <c:pt idx="5133">
                  <c:v>0.95475699999999997</c:v>
                </c:pt>
                <c:pt idx="5134">
                  <c:v>0.87763500000000005</c:v>
                </c:pt>
                <c:pt idx="5135">
                  <c:v>0.71375699999999997</c:v>
                </c:pt>
                <c:pt idx="5136">
                  <c:v>0.60299800000000003</c:v>
                </c:pt>
                <c:pt idx="5137">
                  <c:v>0.55706699999999998</c:v>
                </c:pt>
                <c:pt idx="5138">
                  <c:v>0.612398</c:v>
                </c:pt>
                <c:pt idx="5139">
                  <c:v>0.61955099999999996</c:v>
                </c:pt>
                <c:pt idx="5140">
                  <c:v>0.58403300000000002</c:v>
                </c:pt>
                <c:pt idx="5141">
                  <c:v>0.55063499999999999</c:v>
                </c:pt>
                <c:pt idx="5142">
                  <c:v>0.58526100000000003</c:v>
                </c:pt>
                <c:pt idx="5143">
                  <c:v>0.63517400000000002</c:v>
                </c:pt>
                <c:pt idx="5144">
                  <c:v>0.97285900000000003</c:v>
                </c:pt>
                <c:pt idx="5145">
                  <c:v>0.86485199999999995</c:v>
                </c:pt>
                <c:pt idx="5146">
                  <c:v>0.6341</c:v>
                </c:pt>
                <c:pt idx="5147">
                  <c:v>0.56765399999999999</c:v>
                </c:pt>
                <c:pt idx="5148">
                  <c:v>0.48416999999999999</c:v>
                </c:pt>
                <c:pt idx="5149">
                  <c:v>0.50018399999999996</c:v>
                </c:pt>
                <c:pt idx="5150">
                  <c:v>0.48027500000000001</c:v>
                </c:pt>
                <c:pt idx="5151">
                  <c:v>0.44089200000000001</c:v>
                </c:pt>
                <c:pt idx="5152">
                  <c:v>0.47669099999999998</c:v>
                </c:pt>
                <c:pt idx="5153">
                  <c:v>0.46326600000000001</c:v>
                </c:pt>
                <c:pt idx="5154">
                  <c:v>0.50920799999999999</c:v>
                </c:pt>
                <c:pt idx="5155">
                  <c:v>0.478626</c:v>
                </c:pt>
                <c:pt idx="5156">
                  <c:v>0.39416299999999999</c:v>
                </c:pt>
                <c:pt idx="5157">
                  <c:v>0.43329800000000002</c:v>
                </c:pt>
                <c:pt idx="5158">
                  <c:v>0.35865599999999997</c:v>
                </c:pt>
                <c:pt idx="5159">
                  <c:v>0.36146</c:v>
                </c:pt>
                <c:pt idx="5160">
                  <c:v>0.35356599999999999</c:v>
                </c:pt>
                <c:pt idx="5161">
                  <c:v>0.33599000000000001</c:v>
                </c:pt>
                <c:pt idx="5162">
                  <c:v>0.34127400000000002</c:v>
                </c:pt>
                <c:pt idx="5163">
                  <c:v>0.35186400000000001</c:v>
                </c:pt>
                <c:pt idx="5164">
                  <c:v>0.28622399999999998</c:v>
                </c:pt>
                <c:pt idx="5165">
                  <c:v>0.34737600000000002</c:v>
                </c:pt>
                <c:pt idx="5166">
                  <c:v>0.45580599999999999</c:v>
                </c:pt>
                <c:pt idx="5167">
                  <c:v>0.391484</c:v>
                </c:pt>
                <c:pt idx="5168">
                  <c:v>0.37102099999999999</c:v>
                </c:pt>
                <c:pt idx="5169">
                  <c:v>0.229738</c:v>
                </c:pt>
                <c:pt idx="5170">
                  <c:v>0.14419499999999999</c:v>
                </c:pt>
                <c:pt idx="5171">
                  <c:v>0.117476</c:v>
                </c:pt>
                <c:pt idx="5172">
                  <c:v>7.4744000000000005E-2</c:v>
                </c:pt>
                <c:pt idx="5173">
                  <c:v>8.0279000000000003E-2</c:v>
                </c:pt>
                <c:pt idx="5174">
                  <c:v>7.9281000000000004E-2</c:v>
                </c:pt>
                <c:pt idx="5175">
                  <c:v>7.1249999999999994E-2</c:v>
                </c:pt>
                <c:pt idx="5176">
                  <c:v>5.3545000000000002E-2</c:v>
                </c:pt>
                <c:pt idx="5177">
                  <c:v>-3.2474000000000003E-2</c:v>
                </c:pt>
                <c:pt idx="5178">
                  <c:v>-2.3255999999999999E-2</c:v>
                </c:pt>
                <c:pt idx="5179">
                  <c:v>0.360738</c:v>
                </c:pt>
                <c:pt idx="5180">
                  <c:v>0.137489</c:v>
                </c:pt>
                <c:pt idx="5181">
                  <c:v>-0.12668399999999999</c:v>
                </c:pt>
                <c:pt idx="5182">
                  <c:v>-0.20850199999999999</c:v>
                </c:pt>
                <c:pt idx="5183">
                  <c:v>-0.255824</c:v>
                </c:pt>
                <c:pt idx="5184">
                  <c:v>-0.2641</c:v>
                </c:pt>
                <c:pt idx="5185">
                  <c:v>-0.32653599999999999</c:v>
                </c:pt>
                <c:pt idx="5186">
                  <c:v>-0.351331</c:v>
                </c:pt>
                <c:pt idx="5187">
                  <c:v>-0.34305600000000003</c:v>
                </c:pt>
                <c:pt idx="5188">
                  <c:v>-0.38728299999999999</c:v>
                </c:pt>
                <c:pt idx="5189">
                  <c:v>-0.35117399999999999</c:v>
                </c:pt>
                <c:pt idx="5190">
                  <c:v>-0.48181600000000002</c:v>
                </c:pt>
                <c:pt idx="5191">
                  <c:v>-0.55147800000000002</c:v>
                </c:pt>
                <c:pt idx="5192">
                  <c:v>-0.55079</c:v>
                </c:pt>
                <c:pt idx="5193">
                  <c:v>-0.67787200000000003</c:v>
                </c:pt>
                <c:pt idx="5194">
                  <c:v>-0.65701600000000004</c:v>
                </c:pt>
                <c:pt idx="5195">
                  <c:v>-0.69112799999999996</c:v>
                </c:pt>
                <c:pt idx="5196">
                  <c:v>-0.68916299999999997</c:v>
                </c:pt>
                <c:pt idx="5197">
                  <c:v>-0.64027299999999998</c:v>
                </c:pt>
                <c:pt idx="5198">
                  <c:v>-0.73705699999999996</c:v>
                </c:pt>
                <c:pt idx="5199">
                  <c:v>-0.74627600000000005</c:v>
                </c:pt>
                <c:pt idx="5200">
                  <c:v>-0.79971400000000004</c:v>
                </c:pt>
                <c:pt idx="5201">
                  <c:v>-0.86787400000000003</c:v>
                </c:pt>
                <c:pt idx="5202">
                  <c:v>-0.87954299999999996</c:v>
                </c:pt>
                <c:pt idx="5203">
                  <c:v>-0.91878199999999999</c:v>
                </c:pt>
                <c:pt idx="5204">
                  <c:v>-0.95332899999999998</c:v>
                </c:pt>
                <c:pt idx="5205">
                  <c:v>-1.0433110000000001</c:v>
                </c:pt>
                <c:pt idx="5206">
                  <c:v>-1.1123510000000001</c:v>
                </c:pt>
                <c:pt idx="5207">
                  <c:v>-1.1764140000000001</c:v>
                </c:pt>
                <c:pt idx="5208">
                  <c:v>-1.3008759999999999</c:v>
                </c:pt>
                <c:pt idx="5209">
                  <c:v>-1.3948860000000001</c:v>
                </c:pt>
                <c:pt idx="5210">
                  <c:v>-1.391764</c:v>
                </c:pt>
                <c:pt idx="5211">
                  <c:v>-1.531819</c:v>
                </c:pt>
                <c:pt idx="5212">
                  <c:v>-1.6006769999999999</c:v>
                </c:pt>
                <c:pt idx="5213">
                  <c:v>-1.6654119999999999</c:v>
                </c:pt>
                <c:pt idx="5214">
                  <c:v>-1.6962649999999999</c:v>
                </c:pt>
                <c:pt idx="5215">
                  <c:v>-1.8170120000000001</c:v>
                </c:pt>
                <c:pt idx="5216">
                  <c:v>-1.829828</c:v>
                </c:pt>
                <c:pt idx="5217">
                  <c:v>-1.9534009999999999</c:v>
                </c:pt>
                <c:pt idx="5218">
                  <c:v>-1.975449</c:v>
                </c:pt>
                <c:pt idx="5219">
                  <c:v>-2.0566849999999999</c:v>
                </c:pt>
                <c:pt idx="5220">
                  <c:v>-2.1871160000000001</c:v>
                </c:pt>
                <c:pt idx="5221">
                  <c:v>-2.2783329999999999</c:v>
                </c:pt>
                <c:pt idx="5222">
                  <c:v>-2.3520379999999999</c:v>
                </c:pt>
                <c:pt idx="5223">
                  <c:v>-2.2898749999999999</c:v>
                </c:pt>
                <c:pt idx="5224">
                  <c:v>-2.363823</c:v>
                </c:pt>
                <c:pt idx="5225">
                  <c:v>-2.6174780000000002</c:v>
                </c:pt>
                <c:pt idx="5226">
                  <c:v>-2.8879540000000001</c:v>
                </c:pt>
                <c:pt idx="5227">
                  <c:v>-3.068406</c:v>
                </c:pt>
                <c:pt idx="5228">
                  <c:v>-3.2630279999999998</c:v>
                </c:pt>
                <c:pt idx="5229">
                  <c:v>-3.4487450000000002</c:v>
                </c:pt>
                <c:pt idx="5230">
                  <c:v>-3.592619</c:v>
                </c:pt>
                <c:pt idx="5231">
                  <c:v>-3.783569</c:v>
                </c:pt>
                <c:pt idx="5232">
                  <c:v>-3.9147959999999999</c:v>
                </c:pt>
                <c:pt idx="5233">
                  <c:v>-4.1644800000000002</c:v>
                </c:pt>
                <c:pt idx="5234">
                  <c:v>-4.3522100000000004</c:v>
                </c:pt>
                <c:pt idx="5235">
                  <c:v>-4.5426830000000002</c:v>
                </c:pt>
                <c:pt idx="5236">
                  <c:v>-4.658963</c:v>
                </c:pt>
                <c:pt idx="5237">
                  <c:v>-4.7947740000000003</c:v>
                </c:pt>
                <c:pt idx="5238">
                  <c:v>-4.8309949999999997</c:v>
                </c:pt>
                <c:pt idx="5239">
                  <c:v>-4.9371169999999998</c:v>
                </c:pt>
                <c:pt idx="5240">
                  <c:v>-5.0947279999999999</c:v>
                </c:pt>
                <c:pt idx="5241">
                  <c:v>-5.1471280000000004</c:v>
                </c:pt>
                <c:pt idx="5242">
                  <c:v>-5.3199759999999996</c:v>
                </c:pt>
                <c:pt idx="5243">
                  <c:v>-5.3684839999999996</c:v>
                </c:pt>
                <c:pt idx="5244">
                  <c:v>-5.60419</c:v>
                </c:pt>
                <c:pt idx="5245">
                  <c:v>-5.706035</c:v>
                </c:pt>
                <c:pt idx="5246">
                  <c:v>-5.9518690000000003</c:v>
                </c:pt>
                <c:pt idx="5247">
                  <c:v>-6.0417100000000001</c:v>
                </c:pt>
                <c:pt idx="5248">
                  <c:v>-6.1032219999999997</c:v>
                </c:pt>
                <c:pt idx="5249">
                  <c:v>-6.392334</c:v>
                </c:pt>
                <c:pt idx="5250">
                  <c:v>-6.385224</c:v>
                </c:pt>
                <c:pt idx="5251">
                  <c:v>-6.6229040000000001</c:v>
                </c:pt>
                <c:pt idx="5252">
                  <c:v>-6.632066</c:v>
                </c:pt>
                <c:pt idx="5253">
                  <c:v>-6.6763009999999996</c:v>
                </c:pt>
                <c:pt idx="5254">
                  <c:v>-6.9029090000000002</c:v>
                </c:pt>
                <c:pt idx="5255">
                  <c:v>-6.9722390000000001</c:v>
                </c:pt>
                <c:pt idx="5256">
                  <c:v>-6.9521420000000003</c:v>
                </c:pt>
                <c:pt idx="5257">
                  <c:v>-7.054494</c:v>
                </c:pt>
                <c:pt idx="5258">
                  <c:v>-7.235144</c:v>
                </c:pt>
                <c:pt idx="5259">
                  <c:v>-7.2645559999999998</c:v>
                </c:pt>
                <c:pt idx="5260">
                  <c:v>-7.3690420000000003</c:v>
                </c:pt>
                <c:pt idx="5261">
                  <c:v>-7.4820869999999999</c:v>
                </c:pt>
                <c:pt idx="5262">
                  <c:v>-7.5174589999999997</c:v>
                </c:pt>
                <c:pt idx="5263">
                  <c:v>-7.6402809999999999</c:v>
                </c:pt>
                <c:pt idx="5264">
                  <c:v>-7.7615499999999997</c:v>
                </c:pt>
                <c:pt idx="5265">
                  <c:v>-7.8744880000000004</c:v>
                </c:pt>
                <c:pt idx="5266">
                  <c:v>-8.0887069999999994</c:v>
                </c:pt>
                <c:pt idx="5267">
                  <c:v>-7.9398359999999997</c:v>
                </c:pt>
                <c:pt idx="5268">
                  <c:v>-8.1533479999999994</c:v>
                </c:pt>
                <c:pt idx="5269">
                  <c:v>-8.3193760000000001</c:v>
                </c:pt>
                <c:pt idx="5270">
                  <c:v>-8.4806659999999994</c:v>
                </c:pt>
                <c:pt idx="5271">
                  <c:v>-8.7811070000000004</c:v>
                </c:pt>
                <c:pt idx="5272">
                  <c:v>-8.8415239999999997</c:v>
                </c:pt>
                <c:pt idx="5273">
                  <c:v>-9.0707830000000005</c:v>
                </c:pt>
                <c:pt idx="5274">
                  <c:v>-8.9001839999999994</c:v>
                </c:pt>
                <c:pt idx="5275">
                  <c:v>-8.8701240000000006</c:v>
                </c:pt>
                <c:pt idx="5276">
                  <c:v>-9.0055259999999997</c:v>
                </c:pt>
                <c:pt idx="5277">
                  <c:v>-9.4467890000000008</c:v>
                </c:pt>
                <c:pt idx="5278">
                  <c:v>-9.2269919999999992</c:v>
                </c:pt>
                <c:pt idx="5279">
                  <c:v>-8.9983299999999993</c:v>
                </c:pt>
                <c:pt idx="5280">
                  <c:v>-7.5481699999999998</c:v>
                </c:pt>
                <c:pt idx="5281">
                  <c:v>-10.378583000000001</c:v>
                </c:pt>
                <c:pt idx="5282">
                  <c:v>-7.3324819999999997</c:v>
                </c:pt>
                <c:pt idx="5283">
                  <c:v>-9.3860109999999999</c:v>
                </c:pt>
                <c:pt idx="5284">
                  <c:v>-11.170856000000001</c:v>
                </c:pt>
                <c:pt idx="5285">
                  <c:v>-5.417192</c:v>
                </c:pt>
                <c:pt idx="5286">
                  <c:v>-3.6367250000000002</c:v>
                </c:pt>
                <c:pt idx="5287">
                  <c:v>-2.114052</c:v>
                </c:pt>
                <c:pt idx="5288">
                  <c:v>-0.84631599999999996</c:v>
                </c:pt>
                <c:pt idx="5289">
                  <c:v>-7.2899000000000005E-2</c:v>
                </c:pt>
                <c:pt idx="5290">
                  <c:v>0.28259600000000001</c:v>
                </c:pt>
                <c:pt idx="5291">
                  <c:v>0.52006799999999997</c:v>
                </c:pt>
                <c:pt idx="5292">
                  <c:v>0.77245399999999997</c:v>
                </c:pt>
                <c:pt idx="5293">
                  <c:v>1.147791</c:v>
                </c:pt>
                <c:pt idx="5294">
                  <c:v>1.460898</c:v>
                </c:pt>
                <c:pt idx="5295">
                  <c:v>1.7947070000000001</c:v>
                </c:pt>
                <c:pt idx="5296">
                  <c:v>2.1055510000000002</c:v>
                </c:pt>
                <c:pt idx="5297">
                  <c:v>2.416852</c:v>
                </c:pt>
                <c:pt idx="5298">
                  <c:v>2.7102390000000001</c:v>
                </c:pt>
                <c:pt idx="5299">
                  <c:v>2.9750489999999998</c:v>
                </c:pt>
                <c:pt idx="5300">
                  <c:v>3.2745310000000001</c:v>
                </c:pt>
                <c:pt idx="5301">
                  <c:v>3.6386340000000001</c:v>
                </c:pt>
                <c:pt idx="5302">
                  <c:v>4.0636460000000003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A76C-4C4C-8D74-655D1D5363F8}"/>
            </c:ext>
          </c:extLst>
        </c:ser>
        <c:ser>
          <c:idx val="11"/>
          <c:order val="7"/>
          <c:tx>
            <c:v>T_sat_su_ev_C2</c:v>
          </c:tx>
          <c:marker>
            <c:symbol val="none"/>
          </c:marker>
          <c:xVal>
            <c:numRef>
              <c:f>'Consolidated data'!$A$2:$A$17246</c:f>
              <c:numCache>
                <c:formatCode>0.00</c:formatCode>
                <c:ptCount val="17245"/>
                <c:pt idx="0">
                  <c:v>0</c:v>
                </c:pt>
                <c:pt idx="1">
                  <c:v>1.6666666666666666E-2</c:v>
                </c:pt>
                <c:pt idx="2">
                  <c:v>3.3333333333333333E-2</c:v>
                </c:pt>
                <c:pt idx="3">
                  <c:v>0.05</c:v>
                </c:pt>
                <c:pt idx="4">
                  <c:v>6.6666666666666666E-2</c:v>
                </c:pt>
                <c:pt idx="5">
                  <c:v>8.3333333333333329E-2</c:v>
                </c:pt>
                <c:pt idx="6">
                  <c:v>9.9999999999999992E-2</c:v>
                </c:pt>
                <c:pt idx="7">
                  <c:v>0.11666666666666665</c:v>
                </c:pt>
                <c:pt idx="8">
                  <c:v>0.13333333333333333</c:v>
                </c:pt>
                <c:pt idx="9">
                  <c:v>0.15</c:v>
                </c:pt>
                <c:pt idx="10">
                  <c:v>0.16666666666666666</c:v>
                </c:pt>
                <c:pt idx="11">
                  <c:v>0.18333333333333332</c:v>
                </c:pt>
                <c:pt idx="12">
                  <c:v>0.19999999999999998</c:v>
                </c:pt>
                <c:pt idx="13">
                  <c:v>0.21666666666666665</c:v>
                </c:pt>
                <c:pt idx="14">
                  <c:v>0.23333333333333331</c:v>
                </c:pt>
                <c:pt idx="15">
                  <c:v>0.24999999999999997</c:v>
                </c:pt>
                <c:pt idx="16">
                  <c:v>0.26666666666666666</c:v>
                </c:pt>
                <c:pt idx="17">
                  <c:v>0.28333333333333333</c:v>
                </c:pt>
                <c:pt idx="18">
                  <c:v>0.3</c:v>
                </c:pt>
                <c:pt idx="19">
                  <c:v>0.31666666666666665</c:v>
                </c:pt>
                <c:pt idx="20">
                  <c:v>0.33333333333333331</c:v>
                </c:pt>
                <c:pt idx="21">
                  <c:v>0.35</c:v>
                </c:pt>
                <c:pt idx="22">
                  <c:v>0.36666666666666664</c:v>
                </c:pt>
                <c:pt idx="23">
                  <c:v>0.3833333333333333</c:v>
                </c:pt>
                <c:pt idx="24">
                  <c:v>0.39999999999999997</c:v>
                </c:pt>
                <c:pt idx="25">
                  <c:v>0.41666666666666663</c:v>
                </c:pt>
                <c:pt idx="26">
                  <c:v>0.43333333333333329</c:v>
                </c:pt>
                <c:pt idx="27">
                  <c:v>0.44999999999999996</c:v>
                </c:pt>
                <c:pt idx="28">
                  <c:v>0.46666666666666662</c:v>
                </c:pt>
                <c:pt idx="29">
                  <c:v>0.48333333333333328</c:v>
                </c:pt>
                <c:pt idx="30">
                  <c:v>0.49999999999999994</c:v>
                </c:pt>
                <c:pt idx="31">
                  <c:v>0.51666666666666661</c:v>
                </c:pt>
                <c:pt idx="32">
                  <c:v>0.53333333333333333</c:v>
                </c:pt>
                <c:pt idx="33">
                  <c:v>0.55000000000000004</c:v>
                </c:pt>
                <c:pt idx="34">
                  <c:v>0.56666666666666676</c:v>
                </c:pt>
                <c:pt idx="35">
                  <c:v>0.58333333333333348</c:v>
                </c:pt>
                <c:pt idx="36">
                  <c:v>0.6000000000000002</c:v>
                </c:pt>
                <c:pt idx="37">
                  <c:v>0.61666666666666692</c:v>
                </c:pt>
                <c:pt idx="38">
                  <c:v>0.63333333333333364</c:v>
                </c:pt>
                <c:pt idx="39">
                  <c:v>0.65000000000000036</c:v>
                </c:pt>
                <c:pt idx="40">
                  <c:v>0.66666666666666707</c:v>
                </c:pt>
                <c:pt idx="41">
                  <c:v>0.68333333333333379</c:v>
                </c:pt>
                <c:pt idx="42">
                  <c:v>0.70000000000000051</c:v>
                </c:pt>
                <c:pt idx="43">
                  <c:v>0.71666666666666723</c:v>
                </c:pt>
                <c:pt idx="44">
                  <c:v>0.73333333333333395</c:v>
                </c:pt>
                <c:pt idx="45">
                  <c:v>0.75000000000000067</c:v>
                </c:pt>
                <c:pt idx="46">
                  <c:v>0.76666666666666738</c:v>
                </c:pt>
                <c:pt idx="47">
                  <c:v>0.7833333333333341</c:v>
                </c:pt>
                <c:pt idx="48">
                  <c:v>0.80000000000000082</c:v>
                </c:pt>
                <c:pt idx="49">
                  <c:v>0.81666666666666754</c:v>
                </c:pt>
                <c:pt idx="50">
                  <c:v>0.83333333333333426</c:v>
                </c:pt>
                <c:pt idx="51">
                  <c:v>0.85000000000000098</c:v>
                </c:pt>
                <c:pt idx="52">
                  <c:v>0.8666666666666677</c:v>
                </c:pt>
                <c:pt idx="53">
                  <c:v>0.88333333333333441</c:v>
                </c:pt>
                <c:pt idx="54">
                  <c:v>0.90000000000000113</c:v>
                </c:pt>
                <c:pt idx="55">
                  <c:v>0.91666666666666785</c:v>
                </c:pt>
                <c:pt idx="56">
                  <c:v>0.93333333333333457</c:v>
                </c:pt>
                <c:pt idx="57">
                  <c:v>0.95000000000000129</c:v>
                </c:pt>
                <c:pt idx="58">
                  <c:v>0.96666666666666801</c:v>
                </c:pt>
                <c:pt idx="59">
                  <c:v>0.98333333333333472</c:v>
                </c:pt>
                <c:pt idx="60">
                  <c:v>1.0000000000000013</c:v>
                </c:pt>
                <c:pt idx="61">
                  <c:v>1.0166666666666679</c:v>
                </c:pt>
                <c:pt idx="62">
                  <c:v>1.0333333333333345</c:v>
                </c:pt>
                <c:pt idx="63">
                  <c:v>1.0500000000000012</c:v>
                </c:pt>
                <c:pt idx="64">
                  <c:v>1.0666666666666678</c:v>
                </c:pt>
                <c:pt idx="65">
                  <c:v>1.0833333333333344</c:v>
                </c:pt>
                <c:pt idx="66">
                  <c:v>1.100000000000001</c:v>
                </c:pt>
                <c:pt idx="67">
                  <c:v>1.1166666666666676</c:v>
                </c:pt>
                <c:pt idx="68">
                  <c:v>1.1333333333333342</c:v>
                </c:pt>
                <c:pt idx="69">
                  <c:v>1.1500000000000008</c:v>
                </c:pt>
                <c:pt idx="70">
                  <c:v>1.1666666666666674</c:v>
                </c:pt>
                <c:pt idx="71">
                  <c:v>1.183333333333334</c:v>
                </c:pt>
                <c:pt idx="72">
                  <c:v>1.2000000000000006</c:v>
                </c:pt>
                <c:pt idx="73">
                  <c:v>1.2166666666666672</c:v>
                </c:pt>
                <c:pt idx="74">
                  <c:v>1.2333333333333338</c:v>
                </c:pt>
                <c:pt idx="75">
                  <c:v>1.2500000000000004</c:v>
                </c:pt>
                <c:pt idx="76">
                  <c:v>1.2666666666666671</c:v>
                </c:pt>
                <c:pt idx="77">
                  <c:v>1.2833333333333337</c:v>
                </c:pt>
                <c:pt idx="78">
                  <c:v>1.3000000000000003</c:v>
                </c:pt>
                <c:pt idx="79">
                  <c:v>1.3166666666666669</c:v>
                </c:pt>
                <c:pt idx="80">
                  <c:v>1.3333333333333335</c:v>
                </c:pt>
                <c:pt idx="81">
                  <c:v>1.35</c:v>
                </c:pt>
                <c:pt idx="82">
                  <c:v>1.3666666666666667</c:v>
                </c:pt>
                <c:pt idx="83">
                  <c:v>1.3833333333333333</c:v>
                </c:pt>
                <c:pt idx="84">
                  <c:v>1.4</c:v>
                </c:pt>
                <c:pt idx="85">
                  <c:v>1.4166666666666665</c:v>
                </c:pt>
                <c:pt idx="86">
                  <c:v>1.4333333333333331</c:v>
                </c:pt>
                <c:pt idx="87">
                  <c:v>1.4499999999999997</c:v>
                </c:pt>
                <c:pt idx="88">
                  <c:v>1.4666666666666663</c:v>
                </c:pt>
                <c:pt idx="89">
                  <c:v>1.4833333333333329</c:v>
                </c:pt>
                <c:pt idx="90">
                  <c:v>1.4999999999999996</c:v>
                </c:pt>
                <c:pt idx="91">
                  <c:v>1.5166666666666662</c:v>
                </c:pt>
                <c:pt idx="92">
                  <c:v>1.5333333333333328</c:v>
                </c:pt>
                <c:pt idx="93">
                  <c:v>1.5499999999999994</c:v>
                </c:pt>
                <c:pt idx="94">
                  <c:v>1.566666666666666</c:v>
                </c:pt>
                <c:pt idx="95">
                  <c:v>1.5833333333333326</c:v>
                </c:pt>
                <c:pt idx="96">
                  <c:v>1.5999999999999992</c:v>
                </c:pt>
                <c:pt idx="97">
                  <c:v>1.6166666666666658</c:v>
                </c:pt>
                <c:pt idx="98">
                  <c:v>1.6333333333333324</c:v>
                </c:pt>
                <c:pt idx="99">
                  <c:v>1.649999999999999</c:v>
                </c:pt>
                <c:pt idx="100">
                  <c:v>1.6666666666666656</c:v>
                </c:pt>
                <c:pt idx="101">
                  <c:v>1.6833333333333322</c:v>
                </c:pt>
                <c:pt idx="102">
                  <c:v>1.6999999999999988</c:v>
                </c:pt>
                <c:pt idx="103">
                  <c:v>1.7166666666666655</c:v>
                </c:pt>
                <c:pt idx="104">
                  <c:v>1.7333333333333321</c:v>
                </c:pt>
                <c:pt idx="105">
                  <c:v>1.7499999999999987</c:v>
                </c:pt>
                <c:pt idx="106">
                  <c:v>1.7666666666666653</c:v>
                </c:pt>
                <c:pt idx="107">
                  <c:v>1.7833333333333319</c:v>
                </c:pt>
                <c:pt idx="108">
                  <c:v>1.7999999999999985</c:v>
                </c:pt>
                <c:pt idx="109">
                  <c:v>1.8166666666666651</c:v>
                </c:pt>
                <c:pt idx="110">
                  <c:v>1.8333333333333317</c:v>
                </c:pt>
                <c:pt idx="111">
                  <c:v>1.8499999999999983</c:v>
                </c:pt>
                <c:pt idx="112">
                  <c:v>1.8666666666666649</c:v>
                </c:pt>
                <c:pt idx="113">
                  <c:v>1.8833333333333315</c:v>
                </c:pt>
                <c:pt idx="114">
                  <c:v>1.8999999999999981</c:v>
                </c:pt>
                <c:pt idx="115">
                  <c:v>1.9166666666666647</c:v>
                </c:pt>
                <c:pt idx="116">
                  <c:v>1.9333333333333313</c:v>
                </c:pt>
                <c:pt idx="117">
                  <c:v>1.949999999999998</c:v>
                </c:pt>
                <c:pt idx="118">
                  <c:v>1.9666666666666646</c:v>
                </c:pt>
                <c:pt idx="119">
                  <c:v>1.9833333333333312</c:v>
                </c:pt>
                <c:pt idx="120">
                  <c:v>1.9999999999999978</c:v>
                </c:pt>
                <c:pt idx="121">
                  <c:v>2.0166666666666644</c:v>
                </c:pt>
                <c:pt idx="122">
                  <c:v>2.033333333333331</c:v>
                </c:pt>
                <c:pt idx="123">
                  <c:v>2.0499999999999976</c:v>
                </c:pt>
                <c:pt idx="124">
                  <c:v>2.0666666666666642</c:v>
                </c:pt>
                <c:pt idx="125">
                  <c:v>2.0833333333333308</c:v>
                </c:pt>
                <c:pt idx="126">
                  <c:v>2.0999999999999974</c:v>
                </c:pt>
                <c:pt idx="127">
                  <c:v>2.116666666666664</c:v>
                </c:pt>
                <c:pt idx="128">
                  <c:v>2.1333333333333306</c:v>
                </c:pt>
                <c:pt idx="129">
                  <c:v>2.1499999999999972</c:v>
                </c:pt>
                <c:pt idx="130">
                  <c:v>2.1666666666666639</c:v>
                </c:pt>
                <c:pt idx="131">
                  <c:v>2.1833333333333305</c:v>
                </c:pt>
                <c:pt idx="132">
                  <c:v>2.1999999999999971</c:v>
                </c:pt>
                <c:pt idx="133">
                  <c:v>2.2166666666666637</c:v>
                </c:pt>
                <c:pt idx="134">
                  <c:v>2.2333333333333303</c:v>
                </c:pt>
                <c:pt idx="135">
                  <c:v>2.2499999999999969</c:v>
                </c:pt>
                <c:pt idx="136">
                  <c:v>2.2666666666666635</c:v>
                </c:pt>
                <c:pt idx="137">
                  <c:v>2.2833333333333301</c:v>
                </c:pt>
                <c:pt idx="138">
                  <c:v>2.2999999999999967</c:v>
                </c:pt>
                <c:pt idx="139">
                  <c:v>2.3166666666666633</c:v>
                </c:pt>
                <c:pt idx="140">
                  <c:v>2.3333333333333299</c:v>
                </c:pt>
                <c:pt idx="141">
                  <c:v>2.3499999999999965</c:v>
                </c:pt>
                <c:pt idx="142">
                  <c:v>2.3666666666666631</c:v>
                </c:pt>
                <c:pt idx="143">
                  <c:v>2.3833333333333298</c:v>
                </c:pt>
                <c:pt idx="144">
                  <c:v>2.3999999999999964</c:v>
                </c:pt>
                <c:pt idx="145">
                  <c:v>2.416666666666663</c:v>
                </c:pt>
                <c:pt idx="146">
                  <c:v>2.4333333333333296</c:v>
                </c:pt>
                <c:pt idx="147">
                  <c:v>2.4499999999999962</c:v>
                </c:pt>
                <c:pt idx="148">
                  <c:v>2.4666666666666628</c:v>
                </c:pt>
                <c:pt idx="149">
                  <c:v>2.4833333333333294</c:v>
                </c:pt>
                <c:pt idx="150">
                  <c:v>2.499999999999996</c:v>
                </c:pt>
                <c:pt idx="151">
                  <c:v>2.5166666666666626</c:v>
                </c:pt>
                <c:pt idx="152">
                  <c:v>2.5333333333333292</c:v>
                </c:pt>
                <c:pt idx="153">
                  <c:v>2.5499999999999958</c:v>
                </c:pt>
                <c:pt idx="154">
                  <c:v>2.5666666666666624</c:v>
                </c:pt>
                <c:pt idx="155">
                  <c:v>2.583333333333329</c:v>
                </c:pt>
                <c:pt idx="156">
                  <c:v>2.5999999999999956</c:v>
                </c:pt>
                <c:pt idx="157">
                  <c:v>2.6166666666666623</c:v>
                </c:pt>
                <c:pt idx="158">
                  <c:v>2.6333333333333289</c:v>
                </c:pt>
                <c:pt idx="159">
                  <c:v>2.6499999999999955</c:v>
                </c:pt>
                <c:pt idx="160">
                  <c:v>2.6666666666666621</c:v>
                </c:pt>
                <c:pt idx="161">
                  <c:v>2.6833333333333287</c:v>
                </c:pt>
                <c:pt idx="162">
                  <c:v>2.6999999999999953</c:v>
                </c:pt>
                <c:pt idx="163">
                  <c:v>2.7166666666666619</c:v>
                </c:pt>
                <c:pt idx="164">
                  <c:v>2.7333333333333285</c:v>
                </c:pt>
                <c:pt idx="165">
                  <c:v>2.7499999999999951</c:v>
                </c:pt>
                <c:pt idx="166">
                  <c:v>2.7666666666666617</c:v>
                </c:pt>
                <c:pt idx="167">
                  <c:v>2.7833333333333283</c:v>
                </c:pt>
                <c:pt idx="168">
                  <c:v>2.7999999999999949</c:v>
                </c:pt>
                <c:pt idx="169">
                  <c:v>2.8166666666666615</c:v>
                </c:pt>
                <c:pt idx="170">
                  <c:v>2.8333333333333282</c:v>
                </c:pt>
                <c:pt idx="171">
                  <c:v>2.8499999999999948</c:v>
                </c:pt>
                <c:pt idx="172">
                  <c:v>2.8666666666666614</c:v>
                </c:pt>
                <c:pt idx="173">
                  <c:v>2.883333333333328</c:v>
                </c:pt>
                <c:pt idx="174">
                  <c:v>2.8999999999999946</c:v>
                </c:pt>
                <c:pt idx="175">
                  <c:v>2.9166666666666612</c:v>
                </c:pt>
                <c:pt idx="176">
                  <c:v>2.9333333333333278</c:v>
                </c:pt>
                <c:pt idx="177">
                  <c:v>2.9499999999999944</c:v>
                </c:pt>
                <c:pt idx="178">
                  <c:v>2.966666666666661</c:v>
                </c:pt>
                <c:pt idx="179">
                  <c:v>2.9833333333333276</c:v>
                </c:pt>
                <c:pt idx="180">
                  <c:v>2.9999999999999942</c:v>
                </c:pt>
                <c:pt idx="181">
                  <c:v>3.0166666666666608</c:v>
                </c:pt>
                <c:pt idx="182">
                  <c:v>3.0333333333333274</c:v>
                </c:pt>
                <c:pt idx="183">
                  <c:v>3.049999999999994</c:v>
                </c:pt>
                <c:pt idx="184">
                  <c:v>3.0666666666666607</c:v>
                </c:pt>
                <c:pt idx="185">
                  <c:v>3.0833333333333273</c:v>
                </c:pt>
                <c:pt idx="186">
                  <c:v>3.0999999999999939</c:v>
                </c:pt>
                <c:pt idx="187">
                  <c:v>3.1166666666666605</c:v>
                </c:pt>
                <c:pt idx="188">
                  <c:v>3.1333333333333271</c:v>
                </c:pt>
                <c:pt idx="189">
                  <c:v>3.1499999999999937</c:v>
                </c:pt>
                <c:pt idx="190">
                  <c:v>3.1666666666666603</c:v>
                </c:pt>
                <c:pt idx="191">
                  <c:v>3.1833333333333269</c:v>
                </c:pt>
                <c:pt idx="192">
                  <c:v>3.1999999999999935</c:v>
                </c:pt>
                <c:pt idx="193">
                  <c:v>3.2166666666666601</c:v>
                </c:pt>
                <c:pt idx="194">
                  <c:v>3.2333333333333267</c:v>
                </c:pt>
                <c:pt idx="195">
                  <c:v>3.2499999999999933</c:v>
                </c:pt>
                <c:pt idx="196">
                  <c:v>3.2666666666666599</c:v>
                </c:pt>
                <c:pt idx="197">
                  <c:v>3.2833333333333266</c:v>
                </c:pt>
                <c:pt idx="198">
                  <c:v>3.2999999999999932</c:v>
                </c:pt>
                <c:pt idx="199">
                  <c:v>3.3166666666666598</c:v>
                </c:pt>
                <c:pt idx="200">
                  <c:v>3.3333333333333264</c:v>
                </c:pt>
                <c:pt idx="201">
                  <c:v>3.349999999999993</c:v>
                </c:pt>
                <c:pt idx="202">
                  <c:v>3.3666666666666596</c:v>
                </c:pt>
                <c:pt idx="203">
                  <c:v>3.3833333333333262</c:v>
                </c:pt>
                <c:pt idx="204">
                  <c:v>3.3999999999999928</c:v>
                </c:pt>
                <c:pt idx="205">
                  <c:v>3.4166666666666594</c:v>
                </c:pt>
                <c:pt idx="206">
                  <c:v>3.433333333333326</c:v>
                </c:pt>
                <c:pt idx="207">
                  <c:v>3.4499999999999926</c:v>
                </c:pt>
                <c:pt idx="208">
                  <c:v>3.4666666666666592</c:v>
                </c:pt>
                <c:pt idx="209">
                  <c:v>3.4833333333333258</c:v>
                </c:pt>
                <c:pt idx="210">
                  <c:v>3.4999999999999925</c:v>
                </c:pt>
                <c:pt idx="211">
                  <c:v>3.5166666666666591</c:v>
                </c:pt>
                <c:pt idx="212">
                  <c:v>3.5333333333333257</c:v>
                </c:pt>
                <c:pt idx="213">
                  <c:v>3.5499999999999923</c:v>
                </c:pt>
                <c:pt idx="214">
                  <c:v>3.5666666666666589</c:v>
                </c:pt>
                <c:pt idx="215">
                  <c:v>3.5833333333333255</c:v>
                </c:pt>
                <c:pt idx="216">
                  <c:v>3.5999999999999921</c:v>
                </c:pt>
                <c:pt idx="217">
                  <c:v>3.6166666666666587</c:v>
                </c:pt>
                <c:pt idx="218">
                  <c:v>3.6333333333333253</c:v>
                </c:pt>
                <c:pt idx="219">
                  <c:v>3.6499999999999919</c:v>
                </c:pt>
                <c:pt idx="220">
                  <c:v>3.6666666666666585</c:v>
                </c:pt>
                <c:pt idx="221">
                  <c:v>3.6833333333333251</c:v>
                </c:pt>
                <c:pt idx="222">
                  <c:v>3.6999999999999917</c:v>
                </c:pt>
                <c:pt idx="223">
                  <c:v>3.7166666666666583</c:v>
                </c:pt>
                <c:pt idx="224">
                  <c:v>3.733333333333325</c:v>
                </c:pt>
                <c:pt idx="225">
                  <c:v>3.7499999999999916</c:v>
                </c:pt>
                <c:pt idx="226">
                  <c:v>3.7666666666666582</c:v>
                </c:pt>
                <c:pt idx="227">
                  <c:v>3.7833333333333248</c:v>
                </c:pt>
                <c:pt idx="228">
                  <c:v>3.7999999999999914</c:v>
                </c:pt>
                <c:pt idx="229">
                  <c:v>3.816666666666658</c:v>
                </c:pt>
                <c:pt idx="230">
                  <c:v>3.8333333333333246</c:v>
                </c:pt>
                <c:pt idx="231">
                  <c:v>3.8499999999999912</c:v>
                </c:pt>
                <c:pt idx="232">
                  <c:v>3.8666666666666578</c:v>
                </c:pt>
                <c:pt idx="233">
                  <c:v>3.8833333333333244</c:v>
                </c:pt>
                <c:pt idx="234">
                  <c:v>3.899999999999991</c:v>
                </c:pt>
                <c:pt idx="235">
                  <c:v>3.9166666666666576</c:v>
                </c:pt>
                <c:pt idx="236">
                  <c:v>3.9333333333333242</c:v>
                </c:pt>
                <c:pt idx="237">
                  <c:v>3.9499999999999909</c:v>
                </c:pt>
                <c:pt idx="238">
                  <c:v>3.9666666666666575</c:v>
                </c:pt>
                <c:pt idx="239">
                  <c:v>3.9833333333333241</c:v>
                </c:pt>
                <c:pt idx="240">
                  <c:v>3.9999999999999907</c:v>
                </c:pt>
                <c:pt idx="241">
                  <c:v>4.0166666666666577</c:v>
                </c:pt>
                <c:pt idx="242">
                  <c:v>4.0333333333333243</c:v>
                </c:pt>
                <c:pt idx="243">
                  <c:v>4.0499999999999909</c:v>
                </c:pt>
                <c:pt idx="244">
                  <c:v>4.0666666666666575</c:v>
                </c:pt>
                <c:pt idx="245">
                  <c:v>4.0833333333333242</c:v>
                </c:pt>
                <c:pt idx="246">
                  <c:v>4.0999999999999908</c:v>
                </c:pt>
                <c:pt idx="247">
                  <c:v>4.1166666666666574</c:v>
                </c:pt>
                <c:pt idx="248">
                  <c:v>4.133333333333324</c:v>
                </c:pt>
                <c:pt idx="249">
                  <c:v>4.1499999999999906</c:v>
                </c:pt>
                <c:pt idx="250">
                  <c:v>4.1666666666666572</c:v>
                </c:pt>
                <c:pt idx="251">
                  <c:v>4.1833333333333238</c:v>
                </c:pt>
                <c:pt idx="252">
                  <c:v>4.1999999999999904</c:v>
                </c:pt>
                <c:pt idx="253">
                  <c:v>4.216666666666657</c:v>
                </c:pt>
                <c:pt idx="254">
                  <c:v>4.2333333333333236</c:v>
                </c:pt>
                <c:pt idx="255">
                  <c:v>4.2499999999999902</c:v>
                </c:pt>
                <c:pt idx="256">
                  <c:v>4.2666666666666568</c:v>
                </c:pt>
                <c:pt idx="257">
                  <c:v>4.2833333333333234</c:v>
                </c:pt>
                <c:pt idx="258">
                  <c:v>4.2999999999999901</c:v>
                </c:pt>
                <c:pt idx="259">
                  <c:v>4.3166666666666567</c:v>
                </c:pt>
                <c:pt idx="260">
                  <c:v>4.3333333333333233</c:v>
                </c:pt>
                <c:pt idx="261">
                  <c:v>4.3499999999999899</c:v>
                </c:pt>
                <c:pt idx="262">
                  <c:v>4.3666666666666565</c:v>
                </c:pt>
                <c:pt idx="263">
                  <c:v>4.3833333333333231</c:v>
                </c:pt>
                <c:pt idx="264">
                  <c:v>4.3999999999999897</c:v>
                </c:pt>
                <c:pt idx="265">
                  <c:v>4.4166666666666563</c:v>
                </c:pt>
                <c:pt idx="266">
                  <c:v>4.4333333333333229</c:v>
                </c:pt>
                <c:pt idx="267">
                  <c:v>4.4499999999999895</c:v>
                </c:pt>
                <c:pt idx="268">
                  <c:v>4.4666666666666561</c:v>
                </c:pt>
                <c:pt idx="269">
                  <c:v>4.4833333333333227</c:v>
                </c:pt>
                <c:pt idx="270">
                  <c:v>4.4999999999999893</c:v>
                </c:pt>
                <c:pt idx="271">
                  <c:v>4.5166666666666559</c:v>
                </c:pt>
                <c:pt idx="272">
                  <c:v>4.5333333333333226</c:v>
                </c:pt>
                <c:pt idx="273">
                  <c:v>4.5499999999999892</c:v>
                </c:pt>
                <c:pt idx="274">
                  <c:v>4.5666666666666558</c:v>
                </c:pt>
                <c:pt idx="275">
                  <c:v>4.5833333333333224</c:v>
                </c:pt>
                <c:pt idx="276">
                  <c:v>4.599999999999989</c:v>
                </c:pt>
                <c:pt idx="277">
                  <c:v>4.6166666666666556</c:v>
                </c:pt>
                <c:pt idx="278">
                  <c:v>4.6333333333333222</c:v>
                </c:pt>
                <c:pt idx="279">
                  <c:v>4.6499999999999888</c:v>
                </c:pt>
                <c:pt idx="280">
                  <c:v>4.6666666666666554</c:v>
                </c:pt>
                <c:pt idx="281">
                  <c:v>4.683333333333322</c:v>
                </c:pt>
                <c:pt idx="282">
                  <c:v>4.6999999999999886</c:v>
                </c:pt>
                <c:pt idx="283">
                  <c:v>4.7166666666666552</c:v>
                </c:pt>
                <c:pt idx="284">
                  <c:v>4.7333333333333218</c:v>
                </c:pt>
                <c:pt idx="285">
                  <c:v>4.7499999999999885</c:v>
                </c:pt>
                <c:pt idx="286">
                  <c:v>4.7666666666666551</c:v>
                </c:pt>
                <c:pt idx="287">
                  <c:v>4.7833333333333217</c:v>
                </c:pt>
                <c:pt idx="288">
                  <c:v>4.7999999999999883</c:v>
                </c:pt>
                <c:pt idx="289">
                  <c:v>4.8166666666666549</c:v>
                </c:pt>
                <c:pt idx="290">
                  <c:v>4.8333333333333215</c:v>
                </c:pt>
                <c:pt idx="291">
                  <c:v>4.8499999999999881</c:v>
                </c:pt>
                <c:pt idx="292">
                  <c:v>4.8666666666666547</c:v>
                </c:pt>
                <c:pt idx="293">
                  <c:v>4.8833333333333213</c:v>
                </c:pt>
                <c:pt idx="294">
                  <c:v>4.8999999999999879</c:v>
                </c:pt>
                <c:pt idx="295">
                  <c:v>4.9166666666666545</c:v>
                </c:pt>
                <c:pt idx="296">
                  <c:v>4.9333333333333211</c:v>
                </c:pt>
                <c:pt idx="297">
                  <c:v>4.9499999999999877</c:v>
                </c:pt>
                <c:pt idx="298">
                  <c:v>4.9666666666666544</c:v>
                </c:pt>
                <c:pt idx="299">
                  <c:v>4.983333333333321</c:v>
                </c:pt>
                <c:pt idx="300">
                  <c:v>4.9999999999999876</c:v>
                </c:pt>
                <c:pt idx="301">
                  <c:v>5.0166666666666542</c:v>
                </c:pt>
                <c:pt idx="302">
                  <c:v>5.0333333333333208</c:v>
                </c:pt>
                <c:pt idx="303">
                  <c:v>5.0499999999999874</c:v>
                </c:pt>
                <c:pt idx="304">
                  <c:v>5.066666666666654</c:v>
                </c:pt>
                <c:pt idx="305">
                  <c:v>5.0833333333333206</c:v>
                </c:pt>
                <c:pt idx="306">
                  <c:v>5.0999999999999872</c:v>
                </c:pt>
                <c:pt idx="307">
                  <c:v>5.1166666666666538</c:v>
                </c:pt>
                <c:pt idx="308">
                  <c:v>5.1333333333333204</c:v>
                </c:pt>
                <c:pt idx="309">
                  <c:v>5.149999999999987</c:v>
                </c:pt>
                <c:pt idx="310">
                  <c:v>5.1666666666666536</c:v>
                </c:pt>
                <c:pt idx="311">
                  <c:v>5.1833333333333202</c:v>
                </c:pt>
                <c:pt idx="312">
                  <c:v>5.1999999999999869</c:v>
                </c:pt>
                <c:pt idx="313">
                  <c:v>5.2166666666666535</c:v>
                </c:pt>
                <c:pt idx="314">
                  <c:v>5.2333333333333201</c:v>
                </c:pt>
                <c:pt idx="315">
                  <c:v>5.2499999999999867</c:v>
                </c:pt>
                <c:pt idx="316">
                  <c:v>5.2666666666666533</c:v>
                </c:pt>
                <c:pt idx="317">
                  <c:v>5.2833333333333199</c:v>
                </c:pt>
                <c:pt idx="318">
                  <c:v>5.2999999999999865</c:v>
                </c:pt>
                <c:pt idx="319">
                  <c:v>5.3166666666666531</c:v>
                </c:pt>
                <c:pt idx="320">
                  <c:v>5.3333333333333197</c:v>
                </c:pt>
                <c:pt idx="321">
                  <c:v>5.3499999999999863</c:v>
                </c:pt>
                <c:pt idx="322">
                  <c:v>5.3666666666666529</c:v>
                </c:pt>
                <c:pt idx="323">
                  <c:v>5.3833333333333195</c:v>
                </c:pt>
                <c:pt idx="324">
                  <c:v>5.3999999999999861</c:v>
                </c:pt>
                <c:pt idx="325">
                  <c:v>5.4166666666666528</c:v>
                </c:pt>
                <c:pt idx="326">
                  <c:v>5.4333333333333194</c:v>
                </c:pt>
                <c:pt idx="327">
                  <c:v>5.449999999999986</c:v>
                </c:pt>
                <c:pt idx="328">
                  <c:v>5.4666666666666526</c:v>
                </c:pt>
                <c:pt idx="329">
                  <c:v>5.4833333333333192</c:v>
                </c:pt>
                <c:pt idx="330">
                  <c:v>5.4999999999999858</c:v>
                </c:pt>
                <c:pt idx="331">
                  <c:v>5.5166666666666524</c:v>
                </c:pt>
                <c:pt idx="332">
                  <c:v>5.533333333333319</c:v>
                </c:pt>
                <c:pt idx="333">
                  <c:v>5.5499999999999856</c:v>
                </c:pt>
                <c:pt idx="334">
                  <c:v>5.5666666666666522</c:v>
                </c:pt>
                <c:pt idx="335">
                  <c:v>5.5833333333333188</c:v>
                </c:pt>
                <c:pt idx="336">
                  <c:v>5.5999999999999854</c:v>
                </c:pt>
                <c:pt idx="337">
                  <c:v>5.616666666666652</c:v>
                </c:pt>
                <c:pt idx="338">
                  <c:v>5.6333333333333186</c:v>
                </c:pt>
                <c:pt idx="339">
                  <c:v>5.6499999999999853</c:v>
                </c:pt>
                <c:pt idx="340">
                  <c:v>5.6666666666666519</c:v>
                </c:pt>
                <c:pt idx="341">
                  <c:v>5.6833333333333185</c:v>
                </c:pt>
                <c:pt idx="342">
                  <c:v>5.6999999999999851</c:v>
                </c:pt>
                <c:pt idx="343">
                  <c:v>5.7166666666666517</c:v>
                </c:pt>
                <c:pt idx="344">
                  <c:v>5.7333333333333183</c:v>
                </c:pt>
                <c:pt idx="345">
                  <c:v>5.7499999999999849</c:v>
                </c:pt>
                <c:pt idx="346">
                  <c:v>5.7666666666666515</c:v>
                </c:pt>
                <c:pt idx="347">
                  <c:v>5.7833333333333181</c:v>
                </c:pt>
                <c:pt idx="348">
                  <c:v>5.7999999999999847</c:v>
                </c:pt>
                <c:pt idx="349">
                  <c:v>5.8166666666666513</c:v>
                </c:pt>
                <c:pt idx="350">
                  <c:v>5.8333333333333179</c:v>
                </c:pt>
                <c:pt idx="351">
                  <c:v>5.8499999999999845</c:v>
                </c:pt>
                <c:pt idx="352">
                  <c:v>5.8666666666666512</c:v>
                </c:pt>
                <c:pt idx="353">
                  <c:v>5.8833333333333178</c:v>
                </c:pt>
                <c:pt idx="354">
                  <c:v>5.8999999999999844</c:v>
                </c:pt>
                <c:pt idx="355">
                  <c:v>5.916666666666651</c:v>
                </c:pt>
                <c:pt idx="356">
                  <c:v>5.9333333333333176</c:v>
                </c:pt>
                <c:pt idx="357">
                  <c:v>5.9499999999999842</c:v>
                </c:pt>
                <c:pt idx="358">
                  <c:v>5.9666666666666508</c:v>
                </c:pt>
                <c:pt idx="359">
                  <c:v>5.9833333333333174</c:v>
                </c:pt>
                <c:pt idx="360">
                  <c:v>5.999999999999984</c:v>
                </c:pt>
                <c:pt idx="361">
                  <c:v>6.0166666666666506</c:v>
                </c:pt>
                <c:pt idx="362">
                  <c:v>6.0333333333333172</c:v>
                </c:pt>
                <c:pt idx="363">
                  <c:v>6.0499999999999838</c:v>
                </c:pt>
                <c:pt idx="364">
                  <c:v>6.0666666666666504</c:v>
                </c:pt>
                <c:pt idx="365">
                  <c:v>6.0833333333333171</c:v>
                </c:pt>
                <c:pt idx="366">
                  <c:v>6.0999999999999837</c:v>
                </c:pt>
                <c:pt idx="367">
                  <c:v>6.1166666666666503</c:v>
                </c:pt>
                <c:pt idx="368">
                  <c:v>6.1333333333333169</c:v>
                </c:pt>
                <c:pt idx="369">
                  <c:v>6.1499999999999835</c:v>
                </c:pt>
                <c:pt idx="370">
                  <c:v>6.1666666666666501</c:v>
                </c:pt>
                <c:pt idx="371">
                  <c:v>6.1833333333333167</c:v>
                </c:pt>
                <c:pt idx="372">
                  <c:v>6.1999999999999833</c:v>
                </c:pt>
                <c:pt idx="373">
                  <c:v>6.2166666666666499</c:v>
                </c:pt>
                <c:pt idx="374">
                  <c:v>6.2333333333333165</c:v>
                </c:pt>
                <c:pt idx="375">
                  <c:v>6.2499999999999831</c:v>
                </c:pt>
                <c:pt idx="376">
                  <c:v>6.2666666666666497</c:v>
                </c:pt>
                <c:pt idx="377">
                  <c:v>6.2833333333333163</c:v>
                </c:pt>
                <c:pt idx="378">
                  <c:v>6.2999999999999829</c:v>
                </c:pt>
                <c:pt idx="379">
                  <c:v>6.3166666666666496</c:v>
                </c:pt>
                <c:pt idx="380">
                  <c:v>6.3333333333333162</c:v>
                </c:pt>
                <c:pt idx="381">
                  <c:v>6.3499999999999828</c:v>
                </c:pt>
                <c:pt idx="382">
                  <c:v>6.3666666666666494</c:v>
                </c:pt>
                <c:pt idx="383">
                  <c:v>6.383333333333316</c:v>
                </c:pt>
                <c:pt idx="384">
                  <c:v>6.3999999999999826</c:v>
                </c:pt>
                <c:pt idx="385">
                  <c:v>6.4166666666666492</c:v>
                </c:pt>
                <c:pt idx="386">
                  <c:v>6.4333333333333158</c:v>
                </c:pt>
                <c:pt idx="387">
                  <c:v>6.4499999999999824</c:v>
                </c:pt>
                <c:pt idx="388">
                  <c:v>6.466666666666649</c:v>
                </c:pt>
                <c:pt idx="389">
                  <c:v>6.4833333333333156</c:v>
                </c:pt>
                <c:pt idx="390">
                  <c:v>6.4999999999999822</c:v>
                </c:pt>
                <c:pt idx="391">
                  <c:v>6.5166666666666488</c:v>
                </c:pt>
                <c:pt idx="392">
                  <c:v>6.5333333333333155</c:v>
                </c:pt>
                <c:pt idx="393">
                  <c:v>6.5499999999999821</c:v>
                </c:pt>
                <c:pt idx="394">
                  <c:v>6.5666666666666487</c:v>
                </c:pt>
                <c:pt idx="395">
                  <c:v>6.5833333333333153</c:v>
                </c:pt>
                <c:pt idx="396">
                  <c:v>6.5999999999999819</c:v>
                </c:pt>
                <c:pt idx="397">
                  <c:v>6.6166666666666485</c:v>
                </c:pt>
                <c:pt idx="398">
                  <c:v>6.6333333333333151</c:v>
                </c:pt>
                <c:pt idx="399">
                  <c:v>6.6499999999999817</c:v>
                </c:pt>
                <c:pt idx="400">
                  <c:v>6.6666666666666483</c:v>
                </c:pt>
                <c:pt idx="401">
                  <c:v>6.6833333333333149</c:v>
                </c:pt>
                <c:pt idx="402">
                  <c:v>6.6999999999999815</c:v>
                </c:pt>
                <c:pt idx="403">
                  <c:v>6.7166666666666481</c:v>
                </c:pt>
                <c:pt idx="404">
                  <c:v>6.7333333333333147</c:v>
                </c:pt>
                <c:pt idx="405">
                  <c:v>6.7499999999999813</c:v>
                </c:pt>
                <c:pt idx="406">
                  <c:v>6.766666666666648</c:v>
                </c:pt>
                <c:pt idx="407">
                  <c:v>6.7833333333333146</c:v>
                </c:pt>
                <c:pt idx="408">
                  <c:v>6.7999999999999812</c:v>
                </c:pt>
                <c:pt idx="409">
                  <c:v>6.8166666666666478</c:v>
                </c:pt>
                <c:pt idx="410">
                  <c:v>6.8333333333333144</c:v>
                </c:pt>
                <c:pt idx="411">
                  <c:v>6.849999999999981</c:v>
                </c:pt>
                <c:pt idx="412">
                  <c:v>6.8666666666666476</c:v>
                </c:pt>
                <c:pt idx="413">
                  <c:v>6.8833333333333142</c:v>
                </c:pt>
                <c:pt idx="414">
                  <c:v>6.8999999999999808</c:v>
                </c:pt>
                <c:pt idx="415">
                  <c:v>6.9166666666666474</c:v>
                </c:pt>
                <c:pt idx="416">
                  <c:v>6.933333333333314</c:v>
                </c:pt>
                <c:pt idx="417">
                  <c:v>6.9499999999999806</c:v>
                </c:pt>
                <c:pt idx="418">
                  <c:v>6.9666666666666472</c:v>
                </c:pt>
                <c:pt idx="419">
                  <c:v>6.9833333333333139</c:v>
                </c:pt>
                <c:pt idx="420">
                  <c:v>6.9999999999999805</c:v>
                </c:pt>
                <c:pt idx="421">
                  <c:v>7.0166666666666471</c:v>
                </c:pt>
                <c:pt idx="422">
                  <c:v>7.0333333333333137</c:v>
                </c:pt>
                <c:pt idx="423">
                  <c:v>7.0499999999999803</c:v>
                </c:pt>
                <c:pt idx="424">
                  <c:v>7.0666666666666469</c:v>
                </c:pt>
                <c:pt idx="425">
                  <c:v>7.0833333333333135</c:v>
                </c:pt>
                <c:pt idx="426">
                  <c:v>7.0999999999999801</c:v>
                </c:pt>
                <c:pt idx="427">
                  <c:v>7.1166666666666467</c:v>
                </c:pt>
                <c:pt idx="428">
                  <c:v>7.1333333333333133</c:v>
                </c:pt>
                <c:pt idx="429">
                  <c:v>7.1499999999999799</c:v>
                </c:pt>
                <c:pt idx="430">
                  <c:v>7.1666666666666465</c:v>
                </c:pt>
                <c:pt idx="431">
                  <c:v>7.1833333333333131</c:v>
                </c:pt>
                <c:pt idx="432">
                  <c:v>7.1999999999999797</c:v>
                </c:pt>
                <c:pt idx="433">
                  <c:v>7.2166666666666464</c:v>
                </c:pt>
                <c:pt idx="434">
                  <c:v>7.233333333333313</c:v>
                </c:pt>
                <c:pt idx="435">
                  <c:v>7.2499999999999796</c:v>
                </c:pt>
                <c:pt idx="436">
                  <c:v>7.2666666666666462</c:v>
                </c:pt>
                <c:pt idx="437">
                  <c:v>7.2833333333333128</c:v>
                </c:pt>
                <c:pt idx="438">
                  <c:v>7.2999999999999794</c:v>
                </c:pt>
                <c:pt idx="439">
                  <c:v>7.316666666666646</c:v>
                </c:pt>
                <c:pt idx="440">
                  <c:v>7.3333333333333126</c:v>
                </c:pt>
                <c:pt idx="441">
                  <c:v>7.3499999999999792</c:v>
                </c:pt>
                <c:pt idx="442">
                  <c:v>7.3666666666666458</c:v>
                </c:pt>
                <c:pt idx="443">
                  <c:v>7.3833333333333124</c:v>
                </c:pt>
                <c:pt idx="444">
                  <c:v>7.399999999999979</c:v>
                </c:pt>
                <c:pt idx="445">
                  <c:v>7.4166666666666456</c:v>
                </c:pt>
                <c:pt idx="446">
                  <c:v>7.4333333333333123</c:v>
                </c:pt>
                <c:pt idx="447">
                  <c:v>7.4499999999999789</c:v>
                </c:pt>
                <c:pt idx="448">
                  <c:v>7.4666666666666455</c:v>
                </c:pt>
                <c:pt idx="449">
                  <c:v>7.4833333333333121</c:v>
                </c:pt>
                <c:pt idx="450">
                  <c:v>7.4999999999999787</c:v>
                </c:pt>
                <c:pt idx="451">
                  <c:v>7.5166666666666453</c:v>
                </c:pt>
                <c:pt idx="452">
                  <c:v>7.5333333333333119</c:v>
                </c:pt>
                <c:pt idx="453">
                  <c:v>7.5499999999999785</c:v>
                </c:pt>
                <c:pt idx="454">
                  <c:v>7.5666666666666451</c:v>
                </c:pt>
                <c:pt idx="455">
                  <c:v>7.5833333333333117</c:v>
                </c:pt>
                <c:pt idx="456">
                  <c:v>7.5999999999999783</c:v>
                </c:pt>
                <c:pt idx="457">
                  <c:v>7.6166666666666449</c:v>
                </c:pt>
                <c:pt idx="458">
                  <c:v>7.6333333333333115</c:v>
                </c:pt>
                <c:pt idx="459">
                  <c:v>7.6499999999999782</c:v>
                </c:pt>
                <c:pt idx="460">
                  <c:v>7.6666666666666448</c:v>
                </c:pt>
                <c:pt idx="461">
                  <c:v>7.6833333333333114</c:v>
                </c:pt>
                <c:pt idx="462">
                  <c:v>7.699999999999978</c:v>
                </c:pt>
                <c:pt idx="463">
                  <c:v>7.7166666666666446</c:v>
                </c:pt>
                <c:pt idx="464">
                  <c:v>7.7333333333333112</c:v>
                </c:pt>
                <c:pt idx="465">
                  <c:v>7.7499999999999778</c:v>
                </c:pt>
                <c:pt idx="466">
                  <c:v>7.7666666666666444</c:v>
                </c:pt>
                <c:pt idx="467">
                  <c:v>7.783333333333311</c:v>
                </c:pt>
                <c:pt idx="468">
                  <c:v>7.7999999999999776</c:v>
                </c:pt>
                <c:pt idx="469">
                  <c:v>7.8166666666666442</c:v>
                </c:pt>
                <c:pt idx="470">
                  <c:v>7.8333333333333108</c:v>
                </c:pt>
                <c:pt idx="471">
                  <c:v>7.8499999999999774</c:v>
                </c:pt>
                <c:pt idx="472">
                  <c:v>7.866666666666644</c:v>
                </c:pt>
                <c:pt idx="473">
                  <c:v>7.8833333333333107</c:v>
                </c:pt>
                <c:pt idx="474">
                  <c:v>7.8999999999999773</c:v>
                </c:pt>
                <c:pt idx="475">
                  <c:v>7.9166666666666439</c:v>
                </c:pt>
                <c:pt idx="476">
                  <c:v>7.9333333333333105</c:v>
                </c:pt>
                <c:pt idx="477">
                  <c:v>7.9499999999999771</c:v>
                </c:pt>
                <c:pt idx="478">
                  <c:v>7.9666666666666437</c:v>
                </c:pt>
                <c:pt idx="479">
                  <c:v>7.9833333333333103</c:v>
                </c:pt>
                <c:pt idx="480">
                  <c:v>7.9999999999999769</c:v>
                </c:pt>
                <c:pt idx="481">
                  <c:v>8.0166666666666444</c:v>
                </c:pt>
                <c:pt idx="482">
                  <c:v>8.0333333333333119</c:v>
                </c:pt>
                <c:pt idx="483">
                  <c:v>8.0499999999999794</c:v>
                </c:pt>
                <c:pt idx="484">
                  <c:v>8.0666666666666469</c:v>
                </c:pt>
                <c:pt idx="485">
                  <c:v>8.0833333333333144</c:v>
                </c:pt>
                <c:pt idx="486">
                  <c:v>8.0999999999999819</c:v>
                </c:pt>
                <c:pt idx="487">
                  <c:v>8.1166666666666494</c:v>
                </c:pt>
                <c:pt idx="488">
                  <c:v>8.1333333333333169</c:v>
                </c:pt>
                <c:pt idx="489">
                  <c:v>8.1499999999999844</c:v>
                </c:pt>
                <c:pt idx="490">
                  <c:v>8.1666666666666519</c:v>
                </c:pt>
                <c:pt idx="491">
                  <c:v>8.1833333333333194</c:v>
                </c:pt>
                <c:pt idx="492">
                  <c:v>8.1999999999999869</c:v>
                </c:pt>
                <c:pt idx="493">
                  <c:v>8.2166666666666544</c:v>
                </c:pt>
                <c:pt idx="494">
                  <c:v>8.2333333333333218</c:v>
                </c:pt>
                <c:pt idx="495">
                  <c:v>8.2499999999999893</c:v>
                </c:pt>
                <c:pt idx="496">
                  <c:v>8.2666666666666568</c:v>
                </c:pt>
                <c:pt idx="497">
                  <c:v>8.2833333333333243</c:v>
                </c:pt>
                <c:pt idx="498">
                  <c:v>8.2999999999999918</c:v>
                </c:pt>
                <c:pt idx="499">
                  <c:v>8.3166666666666593</c:v>
                </c:pt>
                <c:pt idx="500">
                  <c:v>8.3333333333333268</c:v>
                </c:pt>
                <c:pt idx="501">
                  <c:v>8.3499999999999943</c:v>
                </c:pt>
                <c:pt idx="502">
                  <c:v>8.3666666666666618</c:v>
                </c:pt>
                <c:pt idx="503">
                  <c:v>8.3833333333333293</c:v>
                </c:pt>
                <c:pt idx="504">
                  <c:v>8.3999999999999968</c:v>
                </c:pt>
                <c:pt idx="505">
                  <c:v>8.4166666666666643</c:v>
                </c:pt>
                <c:pt idx="506">
                  <c:v>8.4333333333333318</c:v>
                </c:pt>
                <c:pt idx="507">
                  <c:v>8.4499999999999993</c:v>
                </c:pt>
                <c:pt idx="508">
                  <c:v>8.4666666666666668</c:v>
                </c:pt>
                <c:pt idx="509">
                  <c:v>8.4833333333333343</c:v>
                </c:pt>
                <c:pt idx="510">
                  <c:v>8.5000000000000018</c:v>
                </c:pt>
                <c:pt idx="511">
                  <c:v>8.5166666666666693</c:v>
                </c:pt>
                <c:pt idx="512">
                  <c:v>8.5333333333333368</c:v>
                </c:pt>
                <c:pt idx="513">
                  <c:v>8.5500000000000043</c:v>
                </c:pt>
                <c:pt idx="514">
                  <c:v>8.5666666666666718</c:v>
                </c:pt>
                <c:pt idx="515">
                  <c:v>8.5833333333333393</c:v>
                </c:pt>
                <c:pt idx="516">
                  <c:v>8.6000000000000068</c:v>
                </c:pt>
                <c:pt idx="517">
                  <c:v>8.6166666666666742</c:v>
                </c:pt>
                <c:pt idx="518">
                  <c:v>8.6333333333333417</c:v>
                </c:pt>
                <c:pt idx="519">
                  <c:v>8.6500000000000092</c:v>
                </c:pt>
                <c:pt idx="520">
                  <c:v>8.6666666666666767</c:v>
                </c:pt>
                <c:pt idx="521">
                  <c:v>8.6833333333333442</c:v>
                </c:pt>
                <c:pt idx="522">
                  <c:v>8.7000000000000117</c:v>
                </c:pt>
                <c:pt idx="523">
                  <c:v>8.7166666666666792</c:v>
                </c:pt>
                <c:pt idx="524">
                  <c:v>8.7333333333333467</c:v>
                </c:pt>
                <c:pt idx="525">
                  <c:v>8.7500000000000142</c:v>
                </c:pt>
                <c:pt idx="526">
                  <c:v>8.7666666666666817</c:v>
                </c:pt>
                <c:pt idx="527">
                  <c:v>8.7833333333333492</c:v>
                </c:pt>
                <c:pt idx="528">
                  <c:v>8.8000000000000167</c:v>
                </c:pt>
                <c:pt idx="529">
                  <c:v>8.8166666666666842</c:v>
                </c:pt>
                <c:pt idx="530">
                  <c:v>8.8333333333333517</c:v>
                </c:pt>
                <c:pt idx="531">
                  <c:v>8.8500000000000192</c:v>
                </c:pt>
                <c:pt idx="532">
                  <c:v>8.8666666666666867</c:v>
                </c:pt>
                <c:pt idx="533">
                  <c:v>8.8833333333333542</c:v>
                </c:pt>
                <c:pt idx="534">
                  <c:v>8.9000000000000217</c:v>
                </c:pt>
                <c:pt idx="535">
                  <c:v>8.9166666666666892</c:v>
                </c:pt>
                <c:pt idx="536">
                  <c:v>8.9333333333333567</c:v>
                </c:pt>
                <c:pt idx="537">
                  <c:v>8.9500000000000242</c:v>
                </c:pt>
                <c:pt idx="538">
                  <c:v>8.9666666666666917</c:v>
                </c:pt>
                <c:pt idx="539">
                  <c:v>8.9833333333333591</c:v>
                </c:pt>
                <c:pt idx="540">
                  <c:v>9.0000000000000266</c:v>
                </c:pt>
                <c:pt idx="541">
                  <c:v>9.0166666666666941</c:v>
                </c:pt>
                <c:pt idx="542">
                  <c:v>9.0333333333333616</c:v>
                </c:pt>
                <c:pt idx="543">
                  <c:v>9.0500000000000291</c:v>
                </c:pt>
                <c:pt idx="544">
                  <c:v>9.0666666666666966</c:v>
                </c:pt>
                <c:pt idx="545">
                  <c:v>9.0833333333333641</c:v>
                </c:pt>
                <c:pt idx="546">
                  <c:v>9.1000000000000316</c:v>
                </c:pt>
                <c:pt idx="547">
                  <c:v>9.1166666666666991</c:v>
                </c:pt>
                <c:pt idx="548">
                  <c:v>9.1333333333333666</c:v>
                </c:pt>
                <c:pt idx="549">
                  <c:v>9.1500000000000341</c:v>
                </c:pt>
                <c:pt idx="550">
                  <c:v>9.1666666666667016</c:v>
                </c:pt>
                <c:pt idx="551">
                  <c:v>9.1833333333333691</c:v>
                </c:pt>
                <c:pt idx="552">
                  <c:v>9.2000000000000366</c:v>
                </c:pt>
                <c:pt idx="553">
                  <c:v>9.2166666666667041</c:v>
                </c:pt>
                <c:pt idx="554">
                  <c:v>9.2333333333333716</c:v>
                </c:pt>
                <c:pt idx="555">
                  <c:v>9.2500000000000391</c:v>
                </c:pt>
                <c:pt idx="556">
                  <c:v>9.2666666666667066</c:v>
                </c:pt>
                <c:pt idx="557">
                  <c:v>9.2833333333333741</c:v>
                </c:pt>
                <c:pt idx="558">
                  <c:v>9.3000000000000416</c:v>
                </c:pt>
                <c:pt idx="559">
                  <c:v>9.3166666666667091</c:v>
                </c:pt>
                <c:pt idx="560">
                  <c:v>9.3333333333333766</c:v>
                </c:pt>
                <c:pt idx="561">
                  <c:v>9.3500000000000441</c:v>
                </c:pt>
                <c:pt idx="562">
                  <c:v>9.3666666666667115</c:v>
                </c:pt>
                <c:pt idx="563">
                  <c:v>9.383333333333379</c:v>
                </c:pt>
                <c:pt idx="564">
                  <c:v>9.4000000000000465</c:v>
                </c:pt>
                <c:pt idx="565">
                  <c:v>9.416666666666714</c:v>
                </c:pt>
                <c:pt idx="566">
                  <c:v>9.4333333333333815</c:v>
                </c:pt>
                <c:pt idx="567">
                  <c:v>9.450000000000049</c:v>
                </c:pt>
                <c:pt idx="568">
                  <c:v>9.4666666666667165</c:v>
                </c:pt>
                <c:pt idx="569">
                  <c:v>9.483333333333384</c:v>
                </c:pt>
                <c:pt idx="570">
                  <c:v>9.5000000000000515</c:v>
                </c:pt>
                <c:pt idx="571">
                  <c:v>9.516666666666719</c:v>
                </c:pt>
                <c:pt idx="572">
                  <c:v>9.5333333333333865</c:v>
                </c:pt>
                <c:pt idx="573">
                  <c:v>9.550000000000054</c:v>
                </c:pt>
                <c:pt idx="574">
                  <c:v>9.5666666666667215</c:v>
                </c:pt>
                <c:pt idx="575">
                  <c:v>9.583333333333389</c:v>
                </c:pt>
                <c:pt idx="576">
                  <c:v>9.6000000000000565</c:v>
                </c:pt>
                <c:pt idx="577">
                  <c:v>9.616666666666724</c:v>
                </c:pt>
                <c:pt idx="578">
                  <c:v>9.6333333333333915</c:v>
                </c:pt>
                <c:pt idx="579">
                  <c:v>9.650000000000059</c:v>
                </c:pt>
                <c:pt idx="580">
                  <c:v>9.6666666666667265</c:v>
                </c:pt>
                <c:pt idx="581">
                  <c:v>9.683333333333394</c:v>
                </c:pt>
                <c:pt idx="582">
                  <c:v>9.7000000000000615</c:v>
                </c:pt>
                <c:pt idx="583">
                  <c:v>9.716666666666729</c:v>
                </c:pt>
                <c:pt idx="584">
                  <c:v>9.7333333333333965</c:v>
                </c:pt>
                <c:pt idx="585">
                  <c:v>9.7500000000000639</c:v>
                </c:pt>
                <c:pt idx="586">
                  <c:v>9.7666666666667314</c:v>
                </c:pt>
                <c:pt idx="587">
                  <c:v>9.7833333333333989</c:v>
                </c:pt>
                <c:pt idx="588">
                  <c:v>9.8000000000000664</c:v>
                </c:pt>
                <c:pt idx="589">
                  <c:v>9.8166666666667339</c:v>
                </c:pt>
                <c:pt idx="590">
                  <c:v>9.8333333333334014</c:v>
                </c:pt>
                <c:pt idx="591">
                  <c:v>9.8500000000000689</c:v>
                </c:pt>
                <c:pt idx="592">
                  <c:v>9.8666666666667364</c:v>
                </c:pt>
                <c:pt idx="593">
                  <c:v>9.8833333333334039</c:v>
                </c:pt>
                <c:pt idx="594">
                  <c:v>9.9000000000000714</c:v>
                </c:pt>
                <c:pt idx="595">
                  <c:v>9.9166666666667389</c:v>
                </c:pt>
                <c:pt idx="596">
                  <c:v>9.9333333333334064</c:v>
                </c:pt>
                <c:pt idx="597">
                  <c:v>9.9500000000000739</c:v>
                </c:pt>
                <c:pt idx="598">
                  <c:v>9.9666666666667414</c:v>
                </c:pt>
                <c:pt idx="599">
                  <c:v>9.9833333333334089</c:v>
                </c:pt>
                <c:pt idx="600">
                  <c:v>10.000000000000076</c:v>
                </c:pt>
                <c:pt idx="601">
                  <c:v>10.016666666666744</c:v>
                </c:pt>
                <c:pt idx="602">
                  <c:v>10.033333333333411</c:v>
                </c:pt>
                <c:pt idx="603">
                  <c:v>10.050000000000079</c:v>
                </c:pt>
                <c:pt idx="604">
                  <c:v>10.066666666666746</c:v>
                </c:pt>
                <c:pt idx="605">
                  <c:v>10.083333333333414</c:v>
                </c:pt>
                <c:pt idx="606">
                  <c:v>10.100000000000081</c:v>
                </c:pt>
                <c:pt idx="607">
                  <c:v>10.116666666666749</c:v>
                </c:pt>
                <c:pt idx="608">
                  <c:v>10.133333333333416</c:v>
                </c:pt>
                <c:pt idx="609">
                  <c:v>10.150000000000084</c:v>
                </c:pt>
                <c:pt idx="610">
                  <c:v>10.166666666666751</c:v>
                </c:pt>
                <c:pt idx="611">
                  <c:v>10.183333333333419</c:v>
                </c:pt>
                <c:pt idx="612">
                  <c:v>10.200000000000086</c:v>
                </c:pt>
                <c:pt idx="613">
                  <c:v>10.216666666666754</c:v>
                </c:pt>
                <c:pt idx="614">
                  <c:v>10.233333333333421</c:v>
                </c:pt>
                <c:pt idx="615">
                  <c:v>10.250000000000089</c:v>
                </c:pt>
                <c:pt idx="616">
                  <c:v>10.266666666666756</c:v>
                </c:pt>
                <c:pt idx="617">
                  <c:v>10.283333333333424</c:v>
                </c:pt>
                <c:pt idx="618">
                  <c:v>10.300000000000091</c:v>
                </c:pt>
                <c:pt idx="619">
                  <c:v>10.316666666666759</c:v>
                </c:pt>
                <c:pt idx="620">
                  <c:v>10.333333333333426</c:v>
                </c:pt>
                <c:pt idx="621">
                  <c:v>10.350000000000094</c:v>
                </c:pt>
                <c:pt idx="622">
                  <c:v>10.366666666666761</c:v>
                </c:pt>
                <c:pt idx="623">
                  <c:v>10.383333333333429</c:v>
                </c:pt>
                <c:pt idx="624">
                  <c:v>10.400000000000096</c:v>
                </c:pt>
                <c:pt idx="625">
                  <c:v>10.416666666666764</c:v>
                </c:pt>
                <c:pt idx="626">
                  <c:v>10.433333333333431</c:v>
                </c:pt>
                <c:pt idx="627">
                  <c:v>10.450000000000099</c:v>
                </c:pt>
                <c:pt idx="628">
                  <c:v>10.466666666666766</c:v>
                </c:pt>
                <c:pt idx="629">
                  <c:v>10.483333333333434</c:v>
                </c:pt>
                <c:pt idx="630">
                  <c:v>10.500000000000101</c:v>
                </c:pt>
                <c:pt idx="631">
                  <c:v>10.516666666666769</c:v>
                </c:pt>
                <c:pt idx="632">
                  <c:v>10.533333333333436</c:v>
                </c:pt>
                <c:pt idx="633">
                  <c:v>10.550000000000104</c:v>
                </c:pt>
                <c:pt idx="634">
                  <c:v>10.566666666666771</c:v>
                </c:pt>
                <c:pt idx="635">
                  <c:v>10.583333333333439</c:v>
                </c:pt>
                <c:pt idx="636">
                  <c:v>10.600000000000106</c:v>
                </c:pt>
                <c:pt idx="637">
                  <c:v>10.616666666666774</c:v>
                </c:pt>
                <c:pt idx="638">
                  <c:v>10.633333333333441</c:v>
                </c:pt>
                <c:pt idx="639">
                  <c:v>10.650000000000109</c:v>
                </c:pt>
                <c:pt idx="640">
                  <c:v>10.666666666666776</c:v>
                </c:pt>
                <c:pt idx="641">
                  <c:v>10.683333333333444</c:v>
                </c:pt>
                <c:pt idx="642">
                  <c:v>10.700000000000111</c:v>
                </c:pt>
                <c:pt idx="643">
                  <c:v>10.716666666666779</c:v>
                </c:pt>
                <c:pt idx="644">
                  <c:v>10.733333333333446</c:v>
                </c:pt>
                <c:pt idx="645">
                  <c:v>10.750000000000114</c:v>
                </c:pt>
                <c:pt idx="646">
                  <c:v>10.766666666666781</c:v>
                </c:pt>
                <c:pt idx="647">
                  <c:v>10.783333333333449</c:v>
                </c:pt>
                <c:pt idx="648">
                  <c:v>10.800000000000116</c:v>
                </c:pt>
                <c:pt idx="649">
                  <c:v>10.816666666666784</c:v>
                </c:pt>
                <c:pt idx="650">
                  <c:v>10.833333333333451</c:v>
                </c:pt>
                <c:pt idx="651">
                  <c:v>10.850000000000119</c:v>
                </c:pt>
                <c:pt idx="652">
                  <c:v>10.866666666666786</c:v>
                </c:pt>
                <c:pt idx="653">
                  <c:v>10.883333333333454</c:v>
                </c:pt>
                <c:pt idx="654">
                  <c:v>10.900000000000121</c:v>
                </c:pt>
                <c:pt idx="655">
                  <c:v>10.916666666666789</c:v>
                </c:pt>
                <c:pt idx="656">
                  <c:v>10.933333333333456</c:v>
                </c:pt>
                <c:pt idx="657">
                  <c:v>10.950000000000124</c:v>
                </c:pt>
                <c:pt idx="658">
                  <c:v>10.966666666666791</c:v>
                </c:pt>
                <c:pt idx="659">
                  <c:v>10.983333333333459</c:v>
                </c:pt>
                <c:pt idx="660">
                  <c:v>11.000000000000126</c:v>
                </c:pt>
                <c:pt idx="661">
                  <c:v>11.016666666666794</c:v>
                </c:pt>
                <c:pt idx="662">
                  <c:v>11.033333333333461</c:v>
                </c:pt>
                <c:pt idx="663">
                  <c:v>11.050000000000129</c:v>
                </c:pt>
                <c:pt idx="664">
                  <c:v>11.066666666666796</c:v>
                </c:pt>
                <c:pt idx="665">
                  <c:v>11.083333333333464</c:v>
                </c:pt>
                <c:pt idx="666">
                  <c:v>11.100000000000131</c:v>
                </c:pt>
                <c:pt idx="667">
                  <c:v>11.116666666666799</c:v>
                </c:pt>
                <c:pt idx="668">
                  <c:v>11.133333333333466</c:v>
                </c:pt>
                <c:pt idx="669">
                  <c:v>11.150000000000134</c:v>
                </c:pt>
                <c:pt idx="670">
                  <c:v>11.166666666666801</c:v>
                </c:pt>
                <c:pt idx="671">
                  <c:v>11.183333333333469</c:v>
                </c:pt>
                <c:pt idx="672">
                  <c:v>11.200000000000136</c:v>
                </c:pt>
                <c:pt idx="673">
                  <c:v>11.216666666666804</c:v>
                </c:pt>
                <c:pt idx="674">
                  <c:v>11.233333333333471</c:v>
                </c:pt>
                <c:pt idx="675">
                  <c:v>11.250000000000139</c:v>
                </c:pt>
                <c:pt idx="676">
                  <c:v>11.266666666666806</c:v>
                </c:pt>
                <c:pt idx="677">
                  <c:v>11.283333333333474</c:v>
                </c:pt>
                <c:pt idx="678">
                  <c:v>11.300000000000141</c:v>
                </c:pt>
                <c:pt idx="679">
                  <c:v>11.316666666666809</c:v>
                </c:pt>
                <c:pt idx="680">
                  <c:v>11.333333333333476</c:v>
                </c:pt>
                <c:pt idx="681">
                  <c:v>11.350000000000144</c:v>
                </c:pt>
                <c:pt idx="682">
                  <c:v>11.366666666666811</c:v>
                </c:pt>
                <c:pt idx="683">
                  <c:v>11.383333333333479</c:v>
                </c:pt>
                <c:pt idx="684">
                  <c:v>11.400000000000146</c:v>
                </c:pt>
                <c:pt idx="685">
                  <c:v>11.416666666666814</c:v>
                </c:pt>
                <c:pt idx="686">
                  <c:v>11.433333333333481</c:v>
                </c:pt>
                <c:pt idx="687">
                  <c:v>11.450000000000149</c:v>
                </c:pt>
                <c:pt idx="688">
                  <c:v>11.466666666666816</c:v>
                </c:pt>
                <c:pt idx="689">
                  <c:v>11.483333333333483</c:v>
                </c:pt>
                <c:pt idx="690">
                  <c:v>11.500000000000151</c:v>
                </c:pt>
                <c:pt idx="691">
                  <c:v>11.516666666666818</c:v>
                </c:pt>
                <c:pt idx="692">
                  <c:v>11.533333333333486</c:v>
                </c:pt>
                <c:pt idx="693">
                  <c:v>11.550000000000153</c:v>
                </c:pt>
                <c:pt idx="694">
                  <c:v>11.566666666666821</c:v>
                </c:pt>
                <c:pt idx="695">
                  <c:v>11.583333333333488</c:v>
                </c:pt>
                <c:pt idx="696">
                  <c:v>11.600000000000156</c:v>
                </c:pt>
                <c:pt idx="697">
                  <c:v>11.616666666666823</c:v>
                </c:pt>
                <c:pt idx="698">
                  <c:v>11.633333333333491</c:v>
                </c:pt>
                <c:pt idx="699">
                  <c:v>11.650000000000158</c:v>
                </c:pt>
                <c:pt idx="700">
                  <c:v>11.666666666666826</c:v>
                </c:pt>
                <c:pt idx="701">
                  <c:v>11.683333333333493</c:v>
                </c:pt>
                <c:pt idx="702">
                  <c:v>11.700000000000161</c:v>
                </c:pt>
                <c:pt idx="703">
                  <c:v>11.716666666666828</c:v>
                </c:pt>
                <c:pt idx="704">
                  <c:v>11.733333333333496</c:v>
                </c:pt>
                <c:pt idx="705">
                  <c:v>11.750000000000163</c:v>
                </c:pt>
                <c:pt idx="706">
                  <c:v>11.766666666666831</c:v>
                </c:pt>
                <c:pt idx="707">
                  <c:v>11.783333333333498</c:v>
                </c:pt>
                <c:pt idx="708">
                  <c:v>11.800000000000166</c:v>
                </c:pt>
                <c:pt idx="709">
                  <c:v>11.816666666666833</c:v>
                </c:pt>
                <c:pt idx="710">
                  <c:v>11.833333333333501</c:v>
                </c:pt>
                <c:pt idx="711">
                  <c:v>11.850000000000168</c:v>
                </c:pt>
                <c:pt idx="712">
                  <c:v>11.866666666666836</c:v>
                </c:pt>
                <c:pt idx="713">
                  <c:v>11.883333333333503</c:v>
                </c:pt>
                <c:pt idx="714">
                  <c:v>11.900000000000171</c:v>
                </c:pt>
                <c:pt idx="715">
                  <c:v>11.916666666666838</c:v>
                </c:pt>
                <c:pt idx="716">
                  <c:v>11.933333333333506</c:v>
                </c:pt>
                <c:pt idx="717">
                  <c:v>11.950000000000173</c:v>
                </c:pt>
                <c:pt idx="718">
                  <c:v>11.966666666666841</c:v>
                </c:pt>
                <c:pt idx="719">
                  <c:v>11.983333333333508</c:v>
                </c:pt>
                <c:pt idx="720">
                  <c:v>12.000000000000176</c:v>
                </c:pt>
                <c:pt idx="721">
                  <c:v>12.016666666666843</c:v>
                </c:pt>
                <c:pt idx="722">
                  <c:v>12.033333333333511</c:v>
                </c:pt>
                <c:pt idx="723">
                  <c:v>12.050000000000178</c:v>
                </c:pt>
                <c:pt idx="724">
                  <c:v>12.066666666666846</c:v>
                </c:pt>
                <c:pt idx="725">
                  <c:v>12.083333333333513</c:v>
                </c:pt>
                <c:pt idx="726">
                  <c:v>12.100000000000181</c:v>
                </c:pt>
                <c:pt idx="727">
                  <c:v>12.116666666666848</c:v>
                </c:pt>
                <c:pt idx="728">
                  <c:v>12.133333333333516</c:v>
                </c:pt>
                <c:pt idx="729">
                  <c:v>12.150000000000183</c:v>
                </c:pt>
                <c:pt idx="730">
                  <c:v>12.166666666666851</c:v>
                </c:pt>
                <c:pt idx="731">
                  <c:v>12.183333333333518</c:v>
                </c:pt>
                <c:pt idx="732">
                  <c:v>12.200000000000186</c:v>
                </c:pt>
                <c:pt idx="733">
                  <c:v>12.216666666666853</c:v>
                </c:pt>
                <c:pt idx="734">
                  <c:v>12.233333333333521</c:v>
                </c:pt>
                <c:pt idx="735">
                  <c:v>12.250000000000188</c:v>
                </c:pt>
                <c:pt idx="736">
                  <c:v>12.266666666666856</c:v>
                </c:pt>
                <c:pt idx="737">
                  <c:v>12.283333333333523</c:v>
                </c:pt>
                <c:pt idx="738">
                  <c:v>12.300000000000191</c:v>
                </c:pt>
                <c:pt idx="739">
                  <c:v>12.316666666666858</c:v>
                </c:pt>
                <c:pt idx="740">
                  <c:v>12.333333333333526</c:v>
                </c:pt>
                <c:pt idx="741">
                  <c:v>12.350000000000193</c:v>
                </c:pt>
                <c:pt idx="742">
                  <c:v>12.366666666666861</c:v>
                </c:pt>
                <c:pt idx="743">
                  <c:v>12.383333333333528</c:v>
                </c:pt>
                <c:pt idx="744">
                  <c:v>12.400000000000196</c:v>
                </c:pt>
                <c:pt idx="745">
                  <c:v>12.416666666666863</c:v>
                </c:pt>
                <c:pt idx="746">
                  <c:v>12.433333333333531</c:v>
                </c:pt>
                <c:pt idx="747">
                  <c:v>12.450000000000198</c:v>
                </c:pt>
                <c:pt idx="748">
                  <c:v>12.466666666666866</c:v>
                </c:pt>
                <c:pt idx="749">
                  <c:v>12.483333333333533</c:v>
                </c:pt>
                <c:pt idx="750">
                  <c:v>12.500000000000201</c:v>
                </c:pt>
                <c:pt idx="751">
                  <c:v>12.516666666666868</c:v>
                </c:pt>
                <c:pt idx="752">
                  <c:v>12.533333333333536</c:v>
                </c:pt>
                <c:pt idx="753">
                  <c:v>12.550000000000203</c:v>
                </c:pt>
                <c:pt idx="754">
                  <c:v>12.566666666666871</c:v>
                </c:pt>
                <c:pt idx="755">
                  <c:v>12.583333333333538</c:v>
                </c:pt>
                <c:pt idx="756">
                  <c:v>12.600000000000206</c:v>
                </c:pt>
                <c:pt idx="757">
                  <c:v>12.616666666666873</c:v>
                </c:pt>
                <c:pt idx="758">
                  <c:v>12.633333333333541</c:v>
                </c:pt>
                <c:pt idx="759">
                  <c:v>12.650000000000208</c:v>
                </c:pt>
                <c:pt idx="760">
                  <c:v>12.666666666666876</c:v>
                </c:pt>
                <c:pt idx="761">
                  <c:v>12.683333333333543</c:v>
                </c:pt>
                <c:pt idx="762">
                  <c:v>12.700000000000211</c:v>
                </c:pt>
                <c:pt idx="763">
                  <c:v>12.716666666666878</c:v>
                </c:pt>
                <c:pt idx="764">
                  <c:v>12.733333333333546</c:v>
                </c:pt>
                <c:pt idx="765">
                  <c:v>12.750000000000213</c:v>
                </c:pt>
                <c:pt idx="766">
                  <c:v>12.766666666666881</c:v>
                </c:pt>
                <c:pt idx="767">
                  <c:v>12.783333333333548</c:v>
                </c:pt>
                <c:pt idx="768">
                  <c:v>12.800000000000216</c:v>
                </c:pt>
                <c:pt idx="769">
                  <c:v>12.816666666666883</c:v>
                </c:pt>
                <c:pt idx="770">
                  <c:v>12.833333333333551</c:v>
                </c:pt>
                <c:pt idx="771">
                  <c:v>12.850000000000218</c:v>
                </c:pt>
                <c:pt idx="772">
                  <c:v>12.866666666666886</c:v>
                </c:pt>
                <c:pt idx="773">
                  <c:v>12.883333333333553</c:v>
                </c:pt>
                <c:pt idx="774">
                  <c:v>12.900000000000221</c:v>
                </c:pt>
                <c:pt idx="775">
                  <c:v>12.916666666666888</c:v>
                </c:pt>
                <c:pt idx="776">
                  <c:v>12.933333333333556</c:v>
                </c:pt>
                <c:pt idx="777">
                  <c:v>12.950000000000223</c:v>
                </c:pt>
                <c:pt idx="778">
                  <c:v>12.966666666666891</c:v>
                </c:pt>
                <c:pt idx="779">
                  <c:v>12.983333333333558</c:v>
                </c:pt>
                <c:pt idx="780">
                  <c:v>13.000000000000226</c:v>
                </c:pt>
                <c:pt idx="781">
                  <c:v>13.016666666666893</c:v>
                </c:pt>
                <c:pt idx="782">
                  <c:v>13.033333333333561</c:v>
                </c:pt>
                <c:pt idx="783">
                  <c:v>13.050000000000228</c:v>
                </c:pt>
                <c:pt idx="784">
                  <c:v>13.066666666666896</c:v>
                </c:pt>
                <c:pt idx="785">
                  <c:v>13.083333333333563</c:v>
                </c:pt>
                <c:pt idx="786">
                  <c:v>13.100000000000231</c:v>
                </c:pt>
                <c:pt idx="787">
                  <c:v>13.116666666666898</c:v>
                </c:pt>
                <c:pt idx="788">
                  <c:v>13.133333333333566</c:v>
                </c:pt>
                <c:pt idx="789">
                  <c:v>13.150000000000233</c:v>
                </c:pt>
                <c:pt idx="790">
                  <c:v>13.166666666666901</c:v>
                </c:pt>
                <c:pt idx="791">
                  <c:v>13.183333333333568</c:v>
                </c:pt>
                <c:pt idx="792">
                  <c:v>13.200000000000236</c:v>
                </c:pt>
                <c:pt idx="793">
                  <c:v>13.216666666666903</c:v>
                </c:pt>
                <c:pt idx="794">
                  <c:v>13.233333333333571</c:v>
                </c:pt>
                <c:pt idx="795">
                  <c:v>13.250000000000238</c:v>
                </c:pt>
                <c:pt idx="796">
                  <c:v>13.266666666666906</c:v>
                </c:pt>
                <c:pt idx="797">
                  <c:v>13.283333333333573</c:v>
                </c:pt>
                <c:pt idx="798">
                  <c:v>13.300000000000241</c:v>
                </c:pt>
                <c:pt idx="799">
                  <c:v>13.316666666666908</c:v>
                </c:pt>
                <c:pt idx="800">
                  <c:v>13.333333333333576</c:v>
                </c:pt>
                <c:pt idx="801">
                  <c:v>13.350000000000243</c:v>
                </c:pt>
                <c:pt idx="802">
                  <c:v>13.366666666666911</c:v>
                </c:pt>
                <c:pt idx="803">
                  <c:v>13.383333333333578</c:v>
                </c:pt>
                <c:pt idx="804">
                  <c:v>13.400000000000245</c:v>
                </c:pt>
                <c:pt idx="805">
                  <c:v>13.416666666666913</c:v>
                </c:pt>
                <c:pt idx="806">
                  <c:v>13.43333333333358</c:v>
                </c:pt>
                <c:pt idx="807">
                  <c:v>13.450000000000248</c:v>
                </c:pt>
                <c:pt idx="808">
                  <c:v>13.466666666666915</c:v>
                </c:pt>
                <c:pt idx="809">
                  <c:v>13.483333333333583</c:v>
                </c:pt>
                <c:pt idx="810">
                  <c:v>13.50000000000025</c:v>
                </c:pt>
                <c:pt idx="811">
                  <c:v>13.516666666666918</c:v>
                </c:pt>
                <c:pt idx="812">
                  <c:v>13.533333333333585</c:v>
                </c:pt>
                <c:pt idx="813">
                  <c:v>13.550000000000253</c:v>
                </c:pt>
                <c:pt idx="814">
                  <c:v>13.56666666666692</c:v>
                </c:pt>
                <c:pt idx="815">
                  <c:v>13.583333333333588</c:v>
                </c:pt>
                <c:pt idx="816">
                  <c:v>13.600000000000255</c:v>
                </c:pt>
                <c:pt idx="817">
                  <c:v>13.616666666666923</c:v>
                </c:pt>
                <c:pt idx="818">
                  <c:v>13.63333333333359</c:v>
                </c:pt>
                <c:pt idx="819">
                  <c:v>13.650000000000258</c:v>
                </c:pt>
                <c:pt idx="820">
                  <c:v>13.666666666666925</c:v>
                </c:pt>
                <c:pt idx="821">
                  <c:v>13.683333333333593</c:v>
                </c:pt>
                <c:pt idx="822">
                  <c:v>13.70000000000026</c:v>
                </c:pt>
                <c:pt idx="823">
                  <c:v>13.716666666666928</c:v>
                </c:pt>
                <c:pt idx="824">
                  <c:v>13.733333333333595</c:v>
                </c:pt>
                <c:pt idx="825">
                  <c:v>13.750000000000263</c:v>
                </c:pt>
                <c:pt idx="826">
                  <c:v>13.76666666666693</c:v>
                </c:pt>
                <c:pt idx="827">
                  <c:v>13.783333333333598</c:v>
                </c:pt>
                <c:pt idx="828">
                  <c:v>13.800000000000265</c:v>
                </c:pt>
                <c:pt idx="829">
                  <c:v>13.816666666666933</c:v>
                </c:pt>
                <c:pt idx="830">
                  <c:v>13.8333333333336</c:v>
                </c:pt>
                <c:pt idx="831">
                  <c:v>13.850000000000268</c:v>
                </c:pt>
                <c:pt idx="832">
                  <c:v>13.866666666666935</c:v>
                </c:pt>
                <c:pt idx="833">
                  <c:v>13.883333333333603</c:v>
                </c:pt>
                <c:pt idx="834">
                  <c:v>13.90000000000027</c:v>
                </c:pt>
                <c:pt idx="835">
                  <c:v>13.916666666666938</c:v>
                </c:pt>
                <c:pt idx="836">
                  <c:v>13.933333333333605</c:v>
                </c:pt>
                <c:pt idx="837">
                  <c:v>13.950000000000273</c:v>
                </c:pt>
                <c:pt idx="838">
                  <c:v>13.96666666666694</c:v>
                </c:pt>
                <c:pt idx="839">
                  <c:v>13.983333333333608</c:v>
                </c:pt>
                <c:pt idx="840">
                  <c:v>14.000000000000275</c:v>
                </c:pt>
                <c:pt idx="841">
                  <c:v>14.016666666666943</c:v>
                </c:pt>
                <c:pt idx="842">
                  <c:v>14.03333333333361</c:v>
                </c:pt>
                <c:pt idx="843">
                  <c:v>14.050000000000278</c:v>
                </c:pt>
                <c:pt idx="844">
                  <c:v>14.066666666666945</c:v>
                </c:pt>
                <c:pt idx="845">
                  <c:v>14.083333333333613</c:v>
                </c:pt>
                <c:pt idx="846">
                  <c:v>14.10000000000028</c:v>
                </c:pt>
                <c:pt idx="847">
                  <c:v>14.116666666666948</c:v>
                </c:pt>
                <c:pt idx="848">
                  <c:v>14.133333333333615</c:v>
                </c:pt>
                <c:pt idx="849">
                  <c:v>14.150000000000283</c:v>
                </c:pt>
                <c:pt idx="850">
                  <c:v>14.16666666666695</c:v>
                </c:pt>
                <c:pt idx="851">
                  <c:v>14.183333333333618</c:v>
                </c:pt>
                <c:pt idx="852">
                  <c:v>14.200000000000285</c:v>
                </c:pt>
                <c:pt idx="853">
                  <c:v>14.216666666666953</c:v>
                </c:pt>
                <c:pt idx="854">
                  <c:v>14.23333333333362</c:v>
                </c:pt>
                <c:pt idx="855">
                  <c:v>14.250000000000288</c:v>
                </c:pt>
                <c:pt idx="856">
                  <c:v>14.266666666666955</c:v>
                </c:pt>
                <c:pt idx="857">
                  <c:v>14.283333333333623</c:v>
                </c:pt>
                <c:pt idx="858">
                  <c:v>14.30000000000029</c:v>
                </c:pt>
                <c:pt idx="859">
                  <c:v>14.316666666666958</c:v>
                </c:pt>
                <c:pt idx="860">
                  <c:v>14.333333333333625</c:v>
                </c:pt>
                <c:pt idx="861">
                  <c:v>14.350000000000293</c:v>
                </c:pt>
                <c:pt idx="862">
                  <c:v>14.36666666666696</c:v>
                </c:pt>
                <c:pt idx="863">
                  <c:v>14.383333333333628</c:v>
                </c:pt>
                <c:pt idx="864">
                  <c:v>14.400000000000295</c:v>
                </c:pt>
                <c:pt idx="865">
                  <c:v>14.416666666666963</c:v>
                </c:pt>
                <c:pt idx="866">
                  <c:v>14.43333333333363</c:v>
                </c:pt>
                <c:pt idx="867">
                  <c:v>14.450000000000298</c:v>
                </c:pt>
                <c:pt idx="868">
                  <c:v>14.466666666666965</c:v>
                </c:pt>
                <c:pt idx="869">
                  <c:v>14.483333333333633</c:v>
                </c:pt>
                <c:pt idx="870">
                  <c:v>14.5000000000003</c:v>
                </c:pt>
                <c:pt idx="871">
                  <c:v>14.516666666666968</c:v>
                </c:pt>
                <c:pt idx="872">
                  <c:v>14.533333333333635</c:v>
                </c:pt>
                <c:pt idx="873">
                  <c:v>14.550000000000303</c:v>
                </c:pt>
                <c:pt idx="874">
                  <c:v>14.56666666666697</c:v>
                </c:pt>
                <c:pt idx="875">
                  <c:v>14.583333333333638</c:v>
                </c:pt>
                <c:pt idx="876">
                  <c:v>14.600000000000305</c:v>
                </c:pt>
                <c:pt idx="877">
                  <c:v>14.616666666666973</c:v>
                </c:pt>
                <c:pt idx="878">
                  <c:v>14.63333333333364</c:v>
                </c:pt>
                <c:pt idx="879">
                  <c:v>14.650000000000308</c:v>
                </c:pt>
                <c:pt idx="880">
                  <c:v>14.666666666666975</c:v>
                </c:pt>
                <c:pt idx="881">
                  <c:v>14.683333333333643</c:v>
                </c:pt>
                <c:pt idx="882">
                  <c:v>14.70000000000031</c:v>
                </c:pt>
                <c:pt idx="883">
                  <c:v>14.716666666666978</c:v>
                </c:pt>
                <c:pt idx="884">
                  <c:v>14.733333333333645</c:v>
                </c:pt>
                <c:pt idx="885">
                  <c:v>14.750000000000313</c:v>
                </c:pt>
                <c:pt idx="886">
                  <c:v>14.76666666666698</c:v>
                </c:pt>
                <c:pt idx="887">
                  <c:v>14.783333333333648</c:v>
                </c:pt>
                <c:pt idx="888">
                  <c:v>14.800000000000315</c:v>
                </c:pt>
                <c:pt idx="889">
                  <c:v>14.816666666666983</c:v>
                </c:pt>
                <c:pt idx="890">
                  <c:v>14.83333333333365</c:v>
                </c:pt>
                <c:pt idx="891">
                  <c:v>14.850000000000318</c:v>
                </c:pt>
                <c:pt idx="892">
                  <c:v>14.866666666666985</c:v>
                </c:pt>
                <c:pt idx="893">
                  <c:v>14.883333333333653</c:v>
                </c:pt>
                <c:pt idx="894">
                  <c:v>14.90000000000032</c:v>
                </c:pt>
                <c:pt idx="895">
                  <c:v>14.916666666666988</c:v>
                </c:pt>
                <c:pt idx="896">
                  <c:v>14.933333333333655</c:v>
                </c:pt>
                <c:pt idx="897">
                  <c:v>14.950000000000323</c:v>
                </c:pt>
                <c:pt idx="898">
                  <c:v>14.96666666666699</c:v>
                </c:pt>
                <c:pt idx="899">
                  <c:v>14.983333333333658</c:v>
                </c:pt>
                <c:pt idx="900">
                  <c:v>15.000000000000325</c:v>
                </c:pt>
                <c:pt idx="901">
                  <c:v>15.016666666666993</c:v>
                </c:pt>
                <c:pt idx="902">
                  <c:v>15.03333333333366</c:v>
                </c:pt>
                <c:pt idx="903">
                  <c:v>15.050000000000328</c:v>
                </c:pt>
                <c:pt idx="904">
                  <c:v>15.066666666666995</c:v>
                </c:pt>
                <c:pt idx="905">
                  <c:v>15.083333333333663</c:v>
                </c:pt>
                <c:pt idx="906">
                  <c:v>15.10000000000033</c:v>
                </c:pt>
                <c:pt idx="907">
                  <c:v>15.116666666666998</c:v>
                </c:pt>
                <c:pt idx="908">
                  <c:v>15.133333333333665</c:v>
                </c:pt>
                <c:pt idx="909">
                  <c:v>15.150000000000333</c:v>
                </c:pt>
                <c:pt idx="910">
                  <c:v>15.166666666667</c:v>
                </c:pt>
                <c:pt idx="911">
                  <c:v>15.183333333333668</c:v>
                </c:pt>
                <c:pt idx="912">
                  <c:v>15.200000000000335</c:v>
                </c:pt>
                <c:pt idx="913">
                  <c:v>15.216666666667003</c:v>
                </c:pt>
                <c:pt idx="914">
                  <c:v>15.23333333333367</c:v>
                </c:pt>
                <c:pt idx="915">
                  <c:v>15.250000000000338</c:v>
                </c:pt>
                <c:pt idx="916">
                  <c:v>15.266666666667005</c:v>
                </c:pt>
                <c:pt idx="917">
                  <c:v>15.283333333333672</c:v>
                </c:pt>
                <c:pt idx="918">
                  <c:v>15.30000000000034</c:v>
                </c:pt>
                <c:pt idx="919">
                  <c:v>15.316666666667007</c:v>
                </c:pt>
                <c:pt idx="920">
                  <c:v>15.333333333333675</c:v>
                </c:pt>
                <c:pt idx="921">
                  <c:v>15.350000000000342</c:v>
                </c:pt>
                <c:pt idx="922">
                  <c:v>15.36666666666701</c:v>
                </c:pt>
                <c:pt idx="923">
                  <c:v>15.383333333333677</c:v>
                </c:pt>
                <c:pt idx="924">
                  <c:v>15.400000000000345</c:v>
                </c:pt>
                <c:pt idx="925">
                  <c:v>15.416666666667012</c:v>
                </c:pt>
                <c:pt idx="926">
                  <c:v>15.43333333333368</c:v>
                </c:pt>
                <c:pt idx="927">
                  <c:v>15.450000000000347</c:v>
                </c:pt>
                <c:pt idx="928">
                  <c:v>15.466666666667015</c:v>
                </c:pt>
                <c:pt idx="929">
                  <c:v>15.483333333333682</c:v>
                </c:pt>
                <c:pt idx="930">
                  <c:v>15.50000000000035</c:v>
                </c:pt>
                <c:pt idx="931">
                  <c:v>15.516666666667017</c:v>
                </c:pt>
                <c:pt idx="932">
                  <c:v>15.533333333333685</c:v>
                </c:pt>
                <c:pt idx="933">
                  <c:v>15.550000000000352</c:v>
                </c:pt>
                <c:pt idx="934">
                  <c:v>15.56666666666702</c:v>
                </c:pt>
                <c:pt idx="935">
                  <c:v>15.583333333333687</c:v>
                </c:pt>
                <c:pt idx="936">
                  <c:v>15.600000000000355</c:v>
                </c:pt>
                <c:pt idx="937">
                  <c:v>15.616666666667022</c:v>
                </c:pt>
                <c:pt idx="938">
                  <c:v>15.63333333333369</c:v>
                </c:pt>
                <c:pt idx="939">
                  <c:v>15.650000000000357</c:v>
                </c:pt>
                <c:pt idx="940">
                  <c:v>15.666666666667025</c:v>
                </c:pt>
                <c:pt idx="941">
                  <c:v>15.683333333333692</c:v>
                </c:pt>
                <c:pt idx="942">
                  <c:v>15.70000000000036</c:v>
                </c:pt>
                <c:pt idx="943">
                  <c:v>15.716666666667027</c:v>
                </c:pt>
                <c:pt idx="944">
                  <c:v>15.733333333333695</c:v>
                </c:pt>
                <c:pt idx="945">
                  <c:v>15.750000000000362</c:v>
                </c:pt>
                <c:pt idx="946">
                  <c:v>15.76666666666703</c:v>
                </c:pt>
                <c:pt idx="947">
                  <c:v>15.783333333333697</c:v>
                </c:pt>
                <c:pt idx="948">
                  <c:v>15.800000000000365</c:v>
                </c:pt>
                <c:pt idx="949">
                  <c:v>15.816666666667032</c:v>
                </c:pt>
                <c:pt idx="950">
                  <c:v>15.8333333333337</c:v>
                </c:pt>
                <c:pt idx="951">
                  <c:v>15.850000000000367</c:v>
                </c:pt>
                <c:pt idx="952">
                  <c:v>15.866666666667035</c:v>
                </c:pt>
                <c:pt idx="953">
                  <c:v>15.883333333333702</c:v>
                </c:pt>
                <c:pt idx="954">
                  <c:v>15.90000000000037</c:v>
                </c:pt>
                <c:pt idx="955">
                  <c:v>15.916666666667037</c:v>
                </c:pt>
                <c:pt idx="956">
                  <c:v>15.933333333333705</c:v>
                </c:pt>
                <c:pt idx="957">
                  <c:v>15.950000000000372</c:v>
                </c:pt>
                <c:pt idx="958">
                  <c:v>15.96666666666704</c:v>
                </c:pt>
                <c:pt idx="959">
                  <c:v>15.983333333333707</c:v>
                </c:pt>
                <c:pt idx="960">
                  <c:v>16.000000000000373</c:v>
                </c:pt>
                <c:pt idx="961">
                  <c:v>16.016666666667039</c:v>
                </c:pt>
                <c:pt idx="962">
                  <c:v>16.033333333333704</c:v>
                </c:pt>
                <c:pt idx="963">
                  <c:v>16.05000000000037</c:v>
                </c:pt>
                <c:pt idx="964">
                  <c:v>16.066666666667036</c:v>
                </c:pt>
                <c:pt idx="965">
                  <c:v>16.083333333333702</c:v>
                </c:pt>
                <c:pt idx="966">
                  <c:v>16.100000000000367</c:v>
                </c:pt>
                <c:pt idx="967">
                  <c:v>16.116666666667033</c:v>
                </c:pt>
                <c:pt idx="968">
                  <c:v>16.133333333333699</c:v>
                </c:pt>
                <c:pt idx="969">
                  <c:v>16.150000000000365</c:v>
                </c:pt>
                <c:pt idx="970">
                  <c:v>16.16666666666703</c:v>
                </c:pt>
                <c:pt idx="971">
                  <c:v>16.183333333333696</c:v>
                </c:pt>
                <c:pt idx="972">
                  <c:v>16.200000000000362</c:v>
                </c:pt>
                <c:pt idx="973">
                  <c:v>16.216666666667027</c:v>
                </c:pt>
                <c:pt idx="974">
                  <c:v>16.233333333333693</c:v>
                </c:pt>
                <c:pt idx="975">
                  <c:v>16.250000000000359</c:v>
                </c:pt>
                <c:pt idx="976">
                  <c:v>16.266666666667025</c:v>
                </c:pt>
                <c:pt idx="977">
                  <c:v>16.28333333333369</c:v>
                </c:pt>
                <c:pt idx="978">
                  <c:v>16.300000000000356</c:v>
                </c:pt>
                <c:pt idx="979">
                  <c:v>16.316666666667022</c:v>
                </c:pt>
                <c:pt idx="980">
                  <c:v>16.333333333333687</c:v>
                </c:pt>
                <c:pt idx="981">
                  <c:v>16.350000000000353</c:v>
                </c:pt>
                <c:pt idx="982">
                  <c:v>16.366666666667019</c:v>
                </c:pt>
                <c:pt idx="983">
                  <c:v>16.383333333333685</c:v>
                </c:pt>
                <c:pt idx="984">
                  <c:v>16.40000000000035</c:v>
                </c:pt>
                <c:pt idx="985">
                  <c:v>16.416666666667016</c:v>
                </c:pt>
                <c:pt idx="986">
                  <c:v>16.433333333333682</c:v>
                </c:pt>
                <c:pt idx="987">
                  <c:v>16.450000000000347</c:v>
                </c:pt>
                <c:pt idx="988">
                  <c:v>16.466666666667013</c:v>
                </c:pt>
                <c:pt idx="989">
                  <c:v>16.483333333333679</c:v>
                </c:pt>
                <c:pt idx="990">
                  <c:v>16.500000000000345</c:v>
                </c:pt>
                <c:pt idx="991">
                  <c:v>16.51666666666701</c:v>
                </c:pt>
                <c:pt idx="992">
                  <c:v>16.533333333333676</c:v>
                </c:pt>
                <c:pt idx="993">
                  <c:v>16.550000000000342</c:v>
                </c:pt>
                <c:pt idx="994">
                  <c:v>16.566666666667007</c:v>
                </c:pt>
                <c:pt idx="995">
                  <c:v>16.583333333333673</c:v>
                </c:pt>
                <c:pt idx="996">
                  <c:v>16.600000000000339</c:v>
                </c:pt>
                <c:pt idx="997">
                  <c:v>16.616666666667005</c:v>
                </c:pt>
                <c:pt idx="998">
                  <c:v>16.63333333333367</c:v>
                </c:pt>
                <c:pt idx="999">
                  <c:v>16.650000000000336</c:v>
                </c:pt>
                <c:pt idx="1000">
                  <c:v>16.666666666667002</c:v>
                </c:pt>
                <c:pt idx="1001">
                  <c:v>16.683333333333668</c:v>
                </c:pt>
                <c:pt idx="1002">
                  <c:v>16.700000000000333</c:v>
                </c:pt>
                <c:pt idx="1003">
                  <c:v>16.716666666666999</c:v>
                </c:pt>
                <c:pt idx="1004">
                  <c:v>16.733333333333665</c:v>
                </c:pt>
                <c:pt idx="1005">
                  <c:v>16.75000000000033</c:v>
                </c:pt>
                <c:pt idx="1006">
                  <c:v>16.766666666666996</c:v>
                </c:pt>
                <c:pt idx="1007">
                  <c:v>16.783333333333662</c:v>
                </c:pt>
                <c:pt idx="1008">
                  <c:v>16.800000000000328</c:v>
                </c:pt>
                <c:pt idx="1009">
                  <c:v>16.816666666666993</c:v>
                </c:pt>
                <c:pt idx="1010">
                  <c:v>16.833333333333659</c:v>
                </c:pt>
                <c:pt idx="1011">
                  <c:v>16.850000000000325</c:v>
                </c:pt>
                <c:pt idx="1012">
                  <c:v>16.86666666666699</c:v>
                </c:pt>
                <c:pt idx="1013">
                  <c:v>16.883333333333656</c:v>
                </c:pt>
                <c:pt idx="1014">
                  <c:v>16.900000000000322</c:v>
                </c:pt>
                <c:pt idx="1015">
                  <c:v>16.916666666666988</c:v>
                </c:pt>
                <c:pt idx="1016">
                  <c:v>16.933333333333653</c:v>
                </c:pt>
                <c:pt idx="1017">
                  <c:v>16.950000000000319</c:v>
                </c:pt>
                <c:pt idx="1018">
                  <c:v>16.966666666666985</c:v>
                </c:pt>
                <c:pt idx="1019">
                  <c:v>16.98333333333365</c:v>
                </c:pt>
                <c:pt idx="1020">
                  <c:v>17.000000000000316</c:v>
                </c:pt>
                <c:pt idx="1021">
                  <c:v>17.016666666666982</c:v>
                </c:pt>
                <c:pt idx="1022">
                  <c:v>17.033333333333648</c:v>
                </c:pt>
                <c:pt idx="1023">
                  <c:v>17.050000000000313</c:v>
                </c:pt>
                <c:pt idx="1024">
                  <c:v>17.066666666666979</c:v>
                </c:pt>
                <c:pt idx="1025">
                  <c:v>17.083333333333645</c:v>
                </c:pt>
                <c:pt idx="1026">
                  <c:v>17.100000000000311</c:v>
                </c:pt>
                <c:pt idx="1027">
                  <c:v>17.116666666666976</c:v>
                </c:pt>
                <c:pt idx="1028">
                  <c:v>17.133333333333642</c:v>
                </c:pt>
                <c:pt idx="1029">
                  <c:v>17.150000000000308</c:v>
                </c:pt>
                <c:pt idx="1030">
                  <c:v>17.166666666666973</c:v>
                </c:pt>
                <c:pt idx="1031">
                  <c:v>17.183333333333639</c:v>
                </c:pt>
                <c:pt idx="1032">
                  <c:v>17.200000000000305</c:v>
                </c:pt>
                <c:pt idx="1033">
                  <c:v>17.216666666666971</c:v>
                </c:pt>
                <c:pt idx="1034">
                  <c:v>17.233333333333636</c:v>
                </c:pt>
                <c:pt idx="1035">
                  <c:v>17.250000000000302</c:v>
                </c:pt>
                <c:pt idx="1036">
                  <c:v>17.266666666666968</c:v>
                </c:pt>
                <c:pt idx="1037">
                  <c:v>17.283333333333633</c:v>
                </c:pt>
                <c:pt idx="1038">
                  <c:v>17.300000000000299</c:v>
                </c:pt>
                <c:pt idx="1039">
                  <c:v>17.316666666666965</c:v>
                </c:pt>
                <c:pt idx="1040">
                  <c:v>17.333333333333631</c:v>
                </c:pt>
                <c:pt idx="1041">
                  <c:v>17.350000000000296</c:v>
                </c:pt>
                <c:pt idx="1042">
                  <c:v>17.366666666666962</c:v>
                </c:pt>
                <c:pt idx="1043">
                  <c:v>17.383333333333628</c:v>
                </c:pt>
                <c:pt idx="1044">
                  <c:v>17.400000000000293</c:v>
                </c:pt>
                <c:pt idx="1045">
                  <c:v>17.416666666666959</c:v>
                </c:pt>
                <c:pt idx="1046">
                  <c:v>17.433333333333625</c:v>
                </c:pt>
                <c:pt idx="1047">
                  <c:v>17.450000000000291</c:v>
                </c:pt>
                <c:pt idx="1048">
                  <c:v>17.466666666666956</c:v>
                </c:pt>
                <c:pt idx="1049">
                  <c:v>17.483333333333622</c:v>
                </c:pt>
                <c:pt idx="1050">
                  <c:v>17.500000000000288</c:v>
                </c:pt>
                <c:pt idx="1051">
                  <c:v>17.516666666666953</c:v>
                </c:pt>
                <c:pt idx="1052">
                  <c:v>17.533333333333619</c:v>
                </c:pt>
                <c:pt idx="1053">
                  <c:v>17.550000000000285</c:v>
                </c:pt>
                <c:pt idx="1054">
                  <c:v>17.566666666666951</c:v>
                </c:pt>
                <c:pt idx="1055">
                  <c:v>17.583333333333616</c:v>
                </c:pt>
                <c:pt idx="1056">
                  <c:v>17.600000000000282</c:v>
                </c:pt>
                <c:pt idx="1057">
                  <c:v>17.616666666666948</c:v>
                </c:pt>
                <c:pt idx="1058">
                  <c:v>17.633333333333614</c:v>
                </c:pt>
                <c:pt idx="1059">
                  <c:v>17.650000000000279</c:v>
                </c:pt>
                <c:pt idx="1060">
                  <c:v>17.666666666666945</c:v>
                </c:pt>
                <c:pt idx="1061">
                  <c:v>17.683333333333611</c:v>
                </c:pt>
                <c:pt idx="1062">
                  <c:v>17.700000000000276</c:v>
                </c:pt>
                <c:pt idx="1063">
                  <c:v>17.716666666666942</c:v>
                </c:pt>
                <c:pt idx="1064">
                  <c:v>17.733333333333608</c:v>
                </c:pt>
                <c:pt idx="1065">
                  <c:v>17.750000000000274</c:v>
                </c:pt>
                <c:pt idx="1066">
                  <c:v>17.766666666666939</c:v>
                </c:pt>
                <c:pt idx="1067">
                  <c:v>17.783333333333605</c:v>
                </c:pt>
                <c:pt idx="1068">
                  <c:v>17.800000000000271</c:v>
                </c:pt>
                <c:pt idx="1069">
                  <c:v>17.816666666666936</c:v>
                </c:pt>
                <c:pt idx="1070">
                  <c:v>17.833333333333602</c:v>
                </c:pt>
                <c:pt idx="1071">
                  <c:v>17.850000000000268</c:v>
                </c:pt>
                <c:pt idx="1072">
                  <c:v>17.866666666666934</c:v>
                </c:pt>
                <c:pt idx="1073">
                  <c:v>17.883333333333599</c:v>
                </c:pt>
                <c:pt idx="1074">
                  <c:v>17.900000000000265</c:v>
                </c:pt>
                <c:pt idx="1075">
                  <c:v>17.916666666666931</c:v>
                </c:pt>
                <c:pt idx="1076">
                  <c:v>17.933333333333596</c:v>
                </c:pt>
                <c:pt idx="1077">
                  <c:v>17.950000000000262</c:v>
                </c:pt>
                <c:pt idx="1078">
                  <c:v>17.966666666666928</c:v>
                </c:pt>
                <c:pt idx="1079">
                  <c:v>17.983333333333594</c:v>
                </c:pt>
                <c:pt idx="1080">
                  <c:v>18.000000000000259</c:v>
                </c:pt>
                <c:pt idx="1081">
                  <c:v>18.016666666666925</c:v>
                </c:pt>
                <c:pt idx="1082">
                  <c:v>18.033333333333591</c:v>
                </c:pt>
                <c:pt idx="1083">
                  <c:v>18.050000000000257</c:v>
                </c:pt>
                <c:pt idx="1084">
                  <c:v>18.066666666666922</c:v>
                </c:pt>
                <c:pt idx="1085">
                  <c:v>18.083333333333588</c:v>
                </c:pt>
                <c:pt idx="1086">
                  <c:v>18.100000000000254</c:v>
                </c:pt>
                <c:pt idx="1087">
                  <c:v>18.116666666666919</c:v>
                </c:pt>
                <c:pt idx="1088">
                  <c:v>18.133333333333585</c:v>
                </c:pt>
                <c:pt idx="1089">
                  <c:v>18.150000000000251</c:v>
                </c:pt>
                <c:pt idx="1090">
                  <c:v>18.166666666666917</c:v>
                </c:pt>
                <c:pt idx="1091">
                  <c:v>18.183333333333582</c:v>
                </c:pt>
                <c:pt idx="1092">
                  <c:v>18.200000000000248</c:v>
                </c:pt>
                <c:pt idx="1093">
                  <c:v>18.216666666666914</c:v>
                </c:pt>
                <c:pt idx="1094">
                  <c:v>18.233333333333579</c:v>
                </c:pt>
                <c:pt idx="1095">
                  <c:v>18.250000000000245</c:v>
                </c:pt>
                <c:pt idx="1096">
                  <c:v>18.266666666666911</c:v>
                </c:pt>
                <c:pt idx="1097">
                  <c:v>18.283333333333577</c:v>
                </c:pt>
                <c:pt idx="1098">
                  <c:v>18.300000000000242</c:v>
                </c:pt>
                <c:pt idx="1099">
                  <c:v>18.316666666666908</c:v>
                </c:pt>
                <c:pt idx="1100">
                  <c:v>18.333333333333574</c:v>
                </c:pt>
                <c:pt idx="1101">
                  <c:v>18.350000000000239</c:v>
                </c:pt>
                <c:pt idx="1102">
                  <c:v>18.366666666666905</c:v>
                </c:pt>
                <c:pt idx="1103">
                  <c:v>18.383333333333571</c:v>
                </c:pt>
                <c:pt idx="1104">
                  <c:v>18.400000000000237</c:v>
                </c:pt>
                <c:pt idx="1105">
                  <c:v>18.416666666666902</c:v>
                </c:pt>
                <c:pt idx="1106">
                  <c:v>18.433333333333568</c:v>
                </c:pt>
                <c:pt idx="1107">
                  <c:v>18.450000000000234</c:v>
                </c:pt>
                <c:pt idx="1108">
                  <c:v>18.466666666666899</c:v>
                </c:pt>
                <c:pt idx="1109">
                  <c:v>18.483333333333565</c:v>
                </c:pt>
                <c:pt idx="1110">
                  <c:v>18.500000000000231</c:v>
                </c:pt>
                <c:pt idx="1111">
                  <c:v>18.516666666666897</c:v>
                </c:pt>
                <c:pt idx="1112">
                  <c:v>18.533333333333562</c:v>
                </c:pt>
                <c:pt idx="1113">
                  <c:v>18.550000000000228</c:v>
                </c:pt>
                <c:pt idx="1114">
                  <c:v>18.566666666666894</c:v>
                </c:pt>
                <c:pt idx="1115">
                  <c:v>18.58333333333356</c:v>
                </c:pt>
                <c:pt idx="1116">
                  <c:v>18.600000000000225</c:v>
                </c:pt>
                <c:pt idx="1117">
                  <c:v>18.616666666666891</c:v>
                </c:pt>
                <c:pt idx="1118">
                  <c:v>18.633333333333557</c:v>
                </c:pt>
                <c:pt idx="1119">
                  <c:v>18.650000000000222</c:v>
                </c:pt>
                <c:pt idx="1120">
                  <c:v>18.666666666666888</c:v>
                </c:pt>
                <c:pt idx="1121">
                  <c:v>18.683333333333554</c:v>
                </c:pt>
                <c:pt idx="1122">
                  <c:v>18.70000000000022</c:v>
                </c:pt>
                <c:pt idx="1123">
                  <c:v>18.716666666666885</c:v>
                </c:pt>
                <c:pt idx="1124">
                  <c:v>18.733333333333551</c:v>
                </c:pt>
                <c:pt idx="1125">
                  <c:v>18.750000000000217</c:v>
                </c:pt>
                <c:pt idx="1126">
                  <c:v>18.766666666666882</c:v>
                </c:pt>
                <c:pt idx="1127">
                  <c:v>18.783333333333548</c:v>
                </c:pt>
                <c:pt idx="1128">
                  <c:v>18.800000000000214</c:v>
                </c:pt>
                <c:pt idx="1129">
                  <c:v>18.81666666666688</c:v>
                </c:pt>
                <c:pt idx="1130">
                  <c:v>18.833333333333545</c:v>
                </c:pt>
                <c:pt idx="1131">
                  <c:v>18.850000000000211</c:v>
                </c:pt>
                <c:pt idx="1132">
                  <c:v>18.866666666666877</c:v>
                </c:pt>
                <c:pt idx="1133">
                  <c:v>18.883333333333542</c:v>
                </c:pt>
                <c:pt idx="1134">
                  <c:v>18.900000000000208</c:v>
                </c:pt>
                <c:pt idx="1135">
                  <c:v>18.916666666666874</c:v>
                </c:pt>
                <c:pt idx="1136">
                  <c:v>18.93333333333354</c:v>
                </c:pt>
                <c:pt idx="1137">
                  <c:v>18.950000000000205</c:v>
                </c:pt>
                <c:pt idx="1138">
                  <c:v>18.966666666666871</c:v>
                </c:pt>
                <c:pt idx="1139">
                  <c:v>18.983333333333537</c:v>
                </c:pt>
                <c:pt idx="1140">
                  <c:v>19.000000000000203</c:v>
                </c:pt>
                <c:pt idx="1141">
                  <c:v>19.016666666666868</c:v>
                </c:pt>
                <c:pt idx="1142">
                  <c:v>19.033333333333534</c:v>
                </c:pt>
                <c:pt idx="1143">
                  <c:v>19.0500000000002</c:v>
                </c:pt>
                <c:pt idx="1144">
                  <c:v>19.066666666666865</c:v>
                </c:pt>
                <c:pt idx="1145">
                  <c:v>19.083333333333531</c:v>
                </c:pt>
                <c:pt idx="1146">
                  <c:v>19.100000000000197</c:v>
                </c:pt>
                <c:pt idx="1147">
                  <c:v>19.116666666666863</c:v>
                </c:pt>
                <c:pt idx="1148">
                  <c:v>19.133333333333528</c:v>
                </c:pt>
                <c:pt idx="1149">
                  <c:v>19.150000000000194</c:v>
                </c:pt>
                <c:pt idx="1150">
                  <c:v>19.16666666666686</c:v>
                </c:pt>
                <c:pt idx="1151">
                  <c:v>19.183333333333525</c:v>
                </c:pt>
                <c:pt idx="1152">
                  <c:v>19.200000000000191</c:v>
                </c:pt>
                <c:pt idx="1153">
                  <c:v>19.216666666666857</c:v>
                </c:pt>
                <c:pt idx="1154">
                  <c:v>19.233333333333523</c:v>
                </c:pt>
                <c:pt idx="1155">
                  <c:v>19.250000000000188</c:v>
                </c:pt>
                <c:pt idx="1156">
                  <c:v>19.266666666666854</c:v>
                </c:pt>
                <c:pt idx="1157">
                  <c:v>19.28333333333352</c:v>
                </c:pt>
                <c:pt idx="1158">
                  <c:v>19.300000000000185</c:v>
                </c:pt>
                <c:pt idx="1159">
                  <c:v>19.316666666666851</c:v>
                </c:pt>
                <c:pt idx="1160">
                  <c:v>19.333333333333517</c:v>
                </c:pt>
                <c:pt idx="1161">
                  <c:v>19.350000000000183</c:v>
                </c:pt>
                <c:pt idx="1162">
                  <c:v>19.366666666666848</c:v>
                </c:pt>
                <c:pt idx="1163">
                  <c:v>19.383333333333514</c:v>
                </c:pt>
                <c:pt idx="1164">
                  <c:v>19.40000000000018</c:v>
                </c:pt>
                <c:pt idx="1165">
                  <c:v>19.416666666666845</c:v>
                </c:pt>
                <c:pt idx="1166">
                  <c:v>19.433333333333511</c:v>
                </c:pt>
                <c:pt idx="1167">
                  <c:v>19.450000000000177</c:v>
                </c:pt>
                <c:pt idx="1168">
                  <c:v>19.466666666666843</c:v>
                </c:pt>
                <c:pt idx="1169">
                  <c:v>19.483333333333508</c:v>
                </c:pt>
                <c:pt idx="1170">
                  <c:v>19.500000000000174</c:v>
                </c:pt>
                <c:pt idx="1171">
                  <c:v>19.51666666666684</c:v>
                </c:pt>
                <c:pt idx="1172">
                  <c:v>19.533333333333506</c:v>
                </c:pt>
                <c:pt idx="1173">
                  <c:v>19.550000000000171</c:v>
                </c:pt>
                <c:pt idx="1174">
                  <c:v>19.566666666666837</c:v>
                </c:pt>
                <c:pt idx="1175">
                  <c:v>19.583333333333503</c:v>
                </c:pt>
                <c:pt idx="1176">
                  <c:v>19.600000000000168</c:v>
                </c:pt>
                <c:pt idx="1177">
                  <c:v>19.616666666666834</c:v>
                </c:pt>
                <c:pt idx="1178">
                  <c:v>19.6333333333335</c:v>
                </c:pt>
                <c:pt idx="1179">
                  <c:v>19.650000000000166</c:v>
                </c:pt>
                <c:pt idx="1180">
                  <c:v>19.666666666666831</c:v>
                </c:pt>
                <c:pt idx="1181">
                  <c:v>19.683333333333497</c:v>
                </c:pt>
                <c:pt idx="1182">
                  <c:v>19.700000000000163</c:v>
                </c:pt>
                <c:pt idx="1183">
                  <c:v>19.716666666666828</c:v>
                </c:pt>
                <c:pt idx="1184">
                  <c:v>19.733333333333494</c:v>
                </c:pt>
                <c:pt idx="1185">
                  <c:v>19.75000000000016</c:v>
                </c:pt>
                <c:pt idx="1186">
                  <c:v>19.766666666666826</c:v>
                </c:pt>
                <c:pt idx="1187">
                  <c:v>19.783333333333491</c:v>
                </c:pt>
                <c:pt idx="1188">
                  <c:v>19.800000000000157</c:v>
                </c:pt>
                <c:pt idx="1189">
                  <c:v>19.816666666666823</c:v>
                </c:pt>
                <c:pt idx="1190">
                  <c:v>19.833333333333488</c:v>
                </c:pt>
                <c:pt idx="1191">
                  <c:v>19.850000000000154</c:v>
                </c:pt>
                <c:pt idx="1192">
                  <c:v>19.86666666666682</c:v>
                </c:pt>
                <c:pt idx="1193">
                  <c:v>19.883333333333486</c:v>
                </c:pt>
                <c:pt idx="1194">
                  <c:v>19.900000000000151</c:v>
                </c:pt>
                <c:pt idx="1195">
                  <c:v>19.916666666666817</c:v>
                </c:pt>
                <c:pt idx="1196">
                  <c:v>19.933333333333483</c:v>
                </c:pt>
                <c:pt idx="1197">
                  <c:v>19.950000000000149</c:v>
                </c:pt>
                <c:pt idx="1198">
                  <c:v>19.966666666666814</c:v>
                </c:pt>
                <c:pt idx="1199">
                  <c:v>19.98333333333348</c:v>
                </c:pt>
                <c:pt idx="1200">
                  <c:v>20.000000000000146</c:v>
                </c:pt>
                <c:pt idx="1201">
                  <c:v>20.016666666666811</c:v>
                </c:pt>
                <c:pt idx="1202">
                  <c:v>20.033333333333477</c:v>
                </c:pt>
                <c:pt idx="1203">
                  <c:v>20.050000000000143</c:v>
                </c:pt>
                <c:pt idx="1204">
                  <c:v>20.066666666666809</c:v>
                </c:pt>
                <c:pt idx="1205">
                  <c:v>20.083333333333474</c:v>
                </c:pt>
                <c:pt idx="1206">
                  <c:v>20.10000000000014</c:v>
                </c:pt>
                <c:pt idx="1207">
                  <c:v>20.116666666666806</c:v>
                </c:pt>
                <c:pt idx="1208">
                  <c:v>20.133333333333471</c:v>
                </c:pt>
                <c:pt idx="1209">
                  <c:v>20.150000000000137</c:v>
                </c:pt>
                <c:pt idx="1210">
                  <c:v>20.166666666666803</c:v>
                </c:pt>
                <c:pt idx="1211">
                  <c:v>20.183333333333469</c:v>
                </c:pt>
                <c:pt idx="1212">
                  <c:v>20.200000000000134</c:v>
                </c:pt>
                <c:pt idx="1213">
                  <c:v>20.2166666666668</c:v>
                </c:pt>
                <c:pt idx="1214">
                  <c:v>20.233333333333466</c:v>
                </c:pt>
                <c:pt idx="1215">
                  <c:v>20.250000000000131</c:v>
                </c:pt>
                <c:pt idx="1216">
                  <c:v>20.266666666666797</c:v>
                </c:pt>
                <c:pt idx="1217">
                  <c:v>20.283333333333463</c:v>
                </c:pt>
                <c:pt idx="1218">
                  <c:v>20.300000000000129</c:v>
                </c:pt>
                <c:pt idx="1219">
                  <c:v>20.316666666666794</c:v>
                </c:pt>
                <c:pt idx="1220">
                  <c:v>20.33333333333346</c:v>
                </c:pt>
                <c:pt idx="1221">
                  <c:v>20.350000000000126</c:v>
                </c:pt>
                <c:pt idx="1222">
                  <c:v>20.366666666666791</c:v>
                </c:pt>
                <c:pt idx="1223">
                  <c:v>20.383333333333457</c:v>
                </c:pt>
                <c:pt idx="1224">
                  <c:v>20.400000000000123</c:v>
                </c:pt>
                <c:pt idx="1225">
                  <c:v>20.416666666666789</c:v>
                </c:pt>
                <c:pt idx="1226">
                  <c:v>20.433333333333454</c:v>
                </c:pt>
                <c:pt idx="1227">
                  <c:v>20.45000000000012</c:v>
                </c:pt>
                <c:pt idx="1228">
                  <c:v>20.466666666666786</c:v>
                </c:pt>
                <c:pt idx="1229">
                  <c:v>20.483333333333452</c:v>
                </c:pt>
                <c:pt idx="1230">
                  <c:v>20.500000000000117</c:v>
                </c:pt>
                <c:pt idx="1231">
                  <c:v>20.516666666666783</c:v>
                </c:pt>
                <c:pt idx="1232">
                  <c:v>20.533333333333449</c:v>
                </c:pt>
                <c:pt idx="1233">
                  <c:v>20.550000000000114</c:v>
                </c:pt>
                <c:pt idx="1234">
                  <c:v>20.56666666666678</c:v>
                </c:pt>
                <c:pt idx="1235">
                  <c:v>20.583333333333446</c:v>
                </c:pt>
                <c:pt idx="1236">
                  <c:v>20.600000000000112</c:v>
                </c:pt>
                <c:pt idx="1237">
                  <c:v>20.616666666666777</c:v>
                </c:pt>
                <c:pt idx="1238">
                  <c:v>20.633333333333443</c:v>
                </c:pt>
                <c:pt idx="1239">
                  <c:v>20.650000000000109</c:v>
                </c:pt>
                <c:pt idx="1240">
                  <c:v>20.666666666666774</c:v>
                </c:pt>
                <c:pt idx="1241">
                  <c:v>20.68333333333344</c:v>
                </c:pt>
                <c:pt idx="1242">
                  <c:v>20.700000000000106</c:v>
                </c:pt>
                <c:pt idx="1243">
                  <c:v>20.716666666666772</c:v>
                </c:pt>
                <c:pt idx="1244">
                  <c:v>20.733333333333437</c:v>
                </c:pt>
                <c:pt idx="1245">
                  <c:v>20.750000000000103</c:v>
                </c:pt>
                <c:pt idx="1246">
                  <c:v>20.766666666666769</c:v>
                </c:pt>
                <c:pt idx="1247">
                  <c:v>20.783333333333434</c:v>
                </c:pt>
                <c:pt idx="1248">
                  <c:v>20.8000000000001</c:v>
                </c:pt>
                <c:pt idx="1249">
                  <c:v>20.816666666666766</c:v>
                </c:pt>
                <c:pt idx="1250">
                  <c:v>20.833333333333432</c:v>
                </c:pt>
                <c:pt idx="1251">
                  <c:v>20.850000000000097</c:v>
                </c:pt>
                <c:pt idx="1252">
                  <c:v>20.866666666666763</c:v>
                </c:pt>
                <c:pt idx="1253">
                  <c:v>20.883333333333429</c:v>
                </c:pt>
                <c:pt idx="1254">
                  <c:v>20.900000000000095</c:v>
                </c:pt>
                <c:pt idx="1255">
                  <c:v>20.91666666666676</c:v>
                </c:pt>
                <c:pt idx="1256">
                  <c:v>20.933333333333426</c:v>
                </c:pt>
                <c:pt idx="1257">
                  <c:v>20.950000000000092</c:v>
                </c:pt>
                <c:pt idx="1258">
                  <c:v>20.966666666666757</c:v>
                </c:pt>
                <c:pt idx="1259">
                  <c:v>20.983333333333423</c:v>
                </c:pt>
                <c:pt idx="1260">
                  <c:v>21.000000000000089</c:v>
                </c:pt>
                <c:pt idx="1261">
                  <c:v>21.016666666666755</c:v>
                </c:pt>
                <c:pt idx="1262">
                  <c:v>21.03333333333342</c:v>
                </c:pt>
                <c:pt idx="1263">
                  <c:v>21.050000000000086</c:v>
                </c:pt>
                <c:pt idx="1264">
                  <c:v>21.066666666666752</c:v>
                </c:pt>
                <c:pt idx="1265">
                  <c:v>21.083333333333417</c:v>
                </c:pt>
                <c:pt idx="1266">
                  <c:v>21.100000000000083</c:v>
                </c:pt>
                <c:pt idx="1267">
                  <c:v>21.116666666666749</c:v>
                </c:pt>
                <c:pt idx="1268">
                  <c:v>21.133333333333415</c:v>
                </c:pt>
                <c:pt idx="1269">
                  <c:v>21.15000000000008</c:v>
                </c:pt>
                <c:pt idx="1270">
                  <c:v>21.166666666666746</c:v>
                </c:pt>
                <c:pt idx="1271">
                  <c:v>21.183333333333412</c:v>
                </c:pt>
                <c:pt idx="1272">
                  <c:v>21.200000000000077</c:v>
                </c:pt>
                <c:pt idx="1273">
                  <c:v>21.216666666666743</c:v>
                </c:pt>
                <c:pt idx="1274">
                  <c:v>21.233333333333409</c:v>
                </c:pt>
                <c:pt idx="1275">
                  <c:v>21.250000000000075</c:v>
                </c:pt>
                <c:pt idx="1276">
                  <c:v>21.26666666666674</c:v>
                </c:pt>
                <c:pt idx="1277">
                  <c:v>21.283333333333406</c:v>
                </c:pt>
                <c:pt idx="1278">
                  <c:v>21.300000000000072</c:v>
                </c:pt>
                <c:pt idx="1279">
                  <c:v>21.316666666666737</c:v>
                </c:pt>
                <c:pt idx="1280">
                  <c:v>21.333333333333403</c:v>
                </c:pt>
                <c:pt idx="1281">
                  <c:v>21.350000000000069</c:v>
                </c:pt>
                <c:pt idx="1282">
                  <c:v>21.366666666666735</c:v>
                </c:pt>
                <c:pt idx="1283">
                  <c:v>21.3833333333334</c:v>
                </c:pt>
                <c:pt idx="1284">
                  <c:v>21.400000000000066</c:v>
                </c:pt>
                <c:pt idx="1285">
                  <c:v>21.416666666666732</c:v>
                </c:pt>
                <c:pt idx="1286">
                  <c:v>21.433333333333398</c:v>
                </c:pt>
                <c:pt idx="1287">
                  <c:v>21.450000000000063</c:v>
                </c:pt>
                <c:pt idx="1288">
                  <c:v>21.466666666666729</c:v>
                </c:pt>
                <c:pt idx="1289">
                  <c:v>21.483333333333395</c:v>
                </c:pt>
                <c:pt idx="1290">
                  <c:v>21.50000000000006</c:v>
                </c:pt>
                <c:pt idx="1291">
                  <c:v>21.516666666666726</c:v>
                </c:pt>
                <c:pt idx="1292">
                  <c:v>21.533333333333392</c:v>
                </c:pt>
                <c:pt idx="1293">
                  <c:v>21.550000000000058</c:v>
                </c:pt>
                <c:pt idx="1294">
                  <c:v>21.566666666666723</c:v>
                </c:pt>
                <c:pt idx="1295">
                  <c:v>21.583333333333389</c:v>
                </c:pt>
                <c:pt idx="1296">
                  <c:v>21.600000000000055</c:v>
                </c:pt>
                <c:pt idx="1297">
                  <c:v>21.61666666666672</c:v>
                </c:pt>
                <c:pt idx="1298">
                  <c:v>21.633333333333386</c:v>
                </c:pt>
                <c:pt idx="1299">
                  <c:v>21.650000000000052</c:v>
                </c:pt>
                <c:pt idx="1300">
                  <c:v>21.666666666666718</c:v>
                </c:pt>
                <c:pt idx="1301">
                  <c:v>21.683333333333383</c:v>
                </c:pt>
                <c:pt idx="1302">
                  <c:v>21.700000000000049</c:v>
                </c:pt>
                <c:pt idx="1303">
                  <c:v>21.716666666666715</c:v>
                </c:pt>
                <c:pt idx="1304">
                  <c:v>21.73333333333338</c:v>
                </c:pt>
                <c:pt idx="1305">
                  <c:v>21.750000000000046</c:v>
                </c:pt>
                <c:pt idx="1306">
                  <c:v>21.766666666666712</c:v>
                </c:pt>
                <c:pt idx="1307">
                  <c:v>21.783333333333378</c:v>
                </c:pt>
                <c:pt idx="1308">
                  <c:v>21.800000000000043</c:v>
                </c:pt>
                <c:pt idx="1309">
                  <c:v>21.816666666666709</c:v>
                </c:pt>
                <c:pt idx="1310">
                  <c:v>21.833333333333375</c:v>
                </c:pt>
                <c:pt idx="1311">
                  <c:v>21.850000000000041</c:v>
                </c:pt>
                <c:pt idx="1312">
                  <c:v>21.866666666666706</c:v>
                </c:pt>
                <c:pt idx="1313">
                  <c:v>21.883333333333372</c:v>
                </c:pt>
                <c:pt idx="1314">
                  <c:v>21.900000000000038</c:v>
                </c:pt>
                <c:pt idx="1315">
                  <c:v>21.916666666666703</c:v>
                </c:pt>
                <c:pt idx="1316">
                  <c:v>21.933333333333369</c:v>
                </c:pt>
                <c:pt idx="1317">
                  <c:v>21.950000000000035</c:v>
                </c:pt>
                <c:pt idx="1318">
                  <c:v>21.966666666666701</c:v>
                </c:pt>
                <c:pt idx="1319">
                  <c:v>21.983333333333366</c:v>
                </c:pt>
                <c:pt idx="1320">
                  <c:v>22.000000000000032</c:v>
                </c:pt>
                <c:pt idx="1321">
                  <c:v>22.016666666666698</c:v>
                </c:pt>
                <c:pt idx="1322">
                  <c:v>22.033333333333363</c:v>
                </c:pt>
                <c:pt idx="1323">
                  <c:v>22.050000000000029</c:v>
                </c:pt>
                <c:pt idx="1324">
                  <c:v>22.066666666666695</c:v>
                </c:pt>
                <c:pt idx="1325">
                  <c:v>22.083333333333361</c:v>
                </c:pt>
                <c:pt idx="1326">
                  <c:v>22.100000000000026</c:v>
                </c:pt>
                <c:pt idx="1327">
                  <c:v>22.116666666666692</c:v>
                </c:pt>
                <c:pt idx="1328">
                  <c:v>22.133333333333358</c:v>
                </c:pt>
                <c:pt idx="1329">
                  <c:v>22.150000000000023</c:v>
                </c:pt>
                <c:pt idx="1330">
                  <c:v>22.166666666666689</c:v>
                </c:pt>
                <c:pt idx="1331">
                  <c:v>22.183333333333355</c:v>
                </c:pt>
                <c:pt idx="1332">
                  <c:v>22.200000000000021</c:v>
                </c:pt>
                <c:pt idx="1333">
                  <c:v>22.216666666666686</c:v>
                </c:pt>
                <c:pt idx="1334">
                  <c:v>22.233333333333352</c:v>
                </c:pt>
                <c:pt idx="1335">
                  <c:v>22.250000000000018</c:v>
                </c:pt>
                <c:pt idx="1336">
                  <c:v>22.266666666666683</c:v>
                </c:pt>
                <c:pt idx="1337">
                  <c:v>22.283333333333349</c:v>
                </c:pt>
                <c:pt idx="1338">
                  <c:v>22.300000000000015</c:v>
                </c:pt>
                <c:pt idx="1339">
                  <c:v>22.316666666666681</c:v>
                </c:pt>
                <c:pt idx="1340">
                  <c:v>22.333333333333346</c:v>
                </c:pt>
                <c:pt idx="1341">
                  <c:v>22.350000000000012</c:v>
                </c:pt>
                <c:pt idx="1342">
                  <c:v>22.366666666666678</c:v>
                </c:pt>
                <c:pt idx="1343">
                  <c:v>22.383333333333344</c:v>
                </c:pt>
                <c:pt idx="1344">
                  <c:v>22.400000000000009</c:v>
                </c:pt>
                <c:pt idx="1345">
                  <c:v>22.416666666666675</c:v>
                </c:pt>
                <c:pt idx="1346">
                  <c:v>22.433333333333341</c:v>
                </c:pt>
                <c:pt idx="1347">
                  <c:v>22.450000000000006</c:v>
                </c:pt>
                <c:pt idx="1348">
                  <c:v>22.466666666666672</c:v>
                </c:pt>
                <c:pt idx="1349">
                  <c:v>22.483333333333338</c:v>
                </c:pt>
                <c:pt idx="1350">
                  <c:v>22.500000000000004</c:v>
                </c:pt>
                <c:pt idx="1351">
                  <c:v>22.516666666666669</c:v>
                </c:pt>
                <c:pt idx="1352">
                  <c:v>22.533333333333335</c:v>
                </c:pt>
                <c:pt idx="1353">
                  <c:v>22.55</c:v>
                </c:pt>
                <c:pt idx="1354">
                  <c:v>22.566666666666666</c:v>
                </c:pt>
                <c:pt idx="1355">
                  <c:v>22.583333333333332</c:v>
                </c:pt>
                <c:pt idx="1356">
                  <c:v>22.599999999999998</c:v>
                </c:pt>
                <c:pt idx="1357">
                  <c:v>22.616666666666664</c:v>
                </c:pt>
                <c:pt idx="1358">
                  <c:v>22.633333333333329</c:v>
                </c:pt>
                <c:pt idx="1359">
                  <c:v>22.649999999999995</c:v>
                </c:pt>
                <c:pt idx="1360">
                  <c:v>22.666666666666661</c:v>
                </c:pt>
                <c:pt idx="1361">
                  <c:v>22.683333333333326</c:v>
                </c:pt>
                <c:pt idx="1362">
                  <c:v>22.699999999999992</c:v>
                </c:pt>
                <c:pt idx="1363">
                  <c:v>22.716666666666658</c:v>
                </c:pt>
                <c:pt idx="1364">
                  <c:v>22.733333333333324</c:v>
                </c:pt>
                <c:pt idx="1365">
                  <c:v>22.749999999999989</c:v>
                </c:pt>
                <c:pt idx="1366">
                  <c:v>22.766666666666655</c:v>
                </c:pt>
                <c:pt idx="1367">
                  <c:v>22.783333333333321</c:v>
                </c:pt>
                <c:pt idx="1368">
                  <c:v>22.799999999999986</c:v>
                </c:pt>
                <c:pt idx="1369">
                  <c:v>22.816666666666652</c:v>
                </c:pt>
                <c:pt idx="1370">
                  <c:v>22.833333333333318</c:v>
                </c:pt>
                <c:pt idx="1371">
                  <c:v>22.849999999999984</c:v>
                </c:pt>
                <c:pt idx="1372">
                  <c:v>22.866666666666649</c:v>
                </c:pt>
                <c:pt idx="1373">
                  <c:v>22.883333333333315</c:v>
                </c:pt>
                <c:pt idx="1374">
                  <c:v>22.899999999999981</c:v>
                </c:pt>
                <c:pt idx="1375">
                  <c:v>22.916666666666647</c:v>
                </c:pt>
                <c:pt idx="1376">
                  <c:v>22.933333333333312</c:v>
                </c:pt>
                <c:pt idx="1377">
                  <c:v>22.949999999999978</c:v>
                </c:pt>
                <c:pt idx="1378">
                  <c:v>22.966666666666644</c:v>
                </c:pt>
                <c:pt idx="1379">
                  <c:v>22.983333333333309</c:v>
                </c:pt>
                <c:pt idx="1380">
                  <c:v>22.999999999999975</c:v>
                </c:pt>
                <c:pt idx="1381">
                  <c:v>23.016666666666641</c:v>
                </c:pt>
                <c:pt idx="1382">
                  <c:v>23.033333333333307</c:v>
                </c:pt>
                <c:pt idx="1383">
                  <c:v>23.049999999999972</c:v>
                </c:pt>
                <c:pt idx="1384">
                  <c:v>23.066666666666638</c:v>
                </c:pt>
                <c:pt idx="1385">
                  <c:v>23.083333333333304</c:v>
                </c:pt>
                <c:pt idx="1386">
                  <c:v>23.099999999999969</c:v>
                </c:pt>
                <c:pt idx="1387">
                  <c:v>23.116666666666635</c:v>
                </c:pt>
                <c:pt idx="1388">
                  <c:v>23.133333333333301</c:v>
                </c:pt>
                <c:pt idx="1389">
                  <c:v>23.149999999999967</c:v>
                </c:pt>
                <c:pt idx="1390">
                  <c:v>23.166666666666632</c:v>
                </c:pt>
                <c:pt idx="1391">
                  <c:v>23.183333333333298</c:v>
                </c:pt>
                <c:pt idx="1392">
                  <c:v>23.199999999999964</c:v>
                </c:pt>
                <c:pt idx="1393">
                  <c:v>23.216666666666629</c:v>
                </c:pt>
                <c:pt idx="1394">
                  <c:v>23.233333333333295</c:v>
                </c:pt>
                <c:pt idx="1395">
                  <c:v>23.249999999999961</c:v>
                </c:pt>
                <c:pt idx="1396">
                  <c:v>23.266666666666627</c:v>
                </c:pt>
                <c:pt idx="1397">
                  <c:v>23.283333333333292</c:v>
                </c:pt>
                <c:pt idx="1398">
                  <c:v>23.299999999999958</c:v>
                </c:pt>
                <c:pt idx="1399">
                  <c:v>23.316666666666624</c:v>
                </c:pt>
                <c:pt idx="1400">
                  <c:v>23.33333333333329</c:v>
                </c:pt>
                <c:pt idx="1401">
                  <c:v>23.349999999999955</c:v>
                </c:pt>
                <c:pt idx="1402">
                  <c:v>23.366666666666621</c:v>
                </c:pt>
                <c:pt idx="1403">
                  <c:v>23.383333333333287</c:v>
                </c:pt>
                <c:pt idx="1404">
                  <c:v>23.399999999999952</c:v>
                </c:pt>
                <c:pt idx="1405">
                  <c:v>23.416666666666618</c:v>
                </c:pt>
                <c:pt idx="1406">
                  <c:v>23.433333333333284</c:v>
                </c:pt>
                <c:pt idx="1407">
                  <c:v>23.44999999999995</c:v>
                </c:pt>
                <c:pt idx="1408">
                  <c:v>23.466666666666615</c:v>
                </c:pt>
                <c:pt idx="1409">
                  <c:v>23.483333333333281</c:v>
                </c:pt>
                <c:pt idx="1410">
                  <c:v>23.499999999999947</c:v>
                </c:pt>
                <c:pt idx="1411">
                  <c:v>23.516666666666612</c:v>
                </c:pt>
                <c:pt idx="1412">
                  <c:v>23.533333333333278</c:v>
                </c:pt>
                <c:pt idx="1413">
                  <c:v>23.549999999999944</c:v>
                </c:pt>
                <c:pt idx="1414">
                  <c:v>23.56666666666661</c:v>
                </c:pt>
                <c:pt idx="1415">
                  <c:v>23.583333333333275</c:v>
                </c:pt>
                <c:pt idx="1416">
                  <c:v>23.599999999999941</c:v>
                </c:pt>
                <c:pt idx="1417">
                  <c:v>23.616666666666607</c:v>
                </c:pt>
                <c:pt idx="1418">
                  <c:v>23.633333333333272</c:v>
                </c:pt>
                <c:pt idx="1419">
                  <c:v>23.649999999999938</c:v>
                </c:pt>
                <c:pt idx="1420">
                  <c:v>23.666666666666604</c:v>
                </c:pt>
                <c:pt idx="1421">
                  <c:v>23.68333333333327</c:v>
                </c:pt>
                <c:pt idx="1422">
                  <c:v>23.699999999999935</c:v>
                </c:pt>
                <c:pt idx="1423">
                  <c:v>23.716666666666601</c:v>
                </c:pt>
                <c:pt idx="1424">
                  <c:v>23.733333333333267</c:v>
                </c:pt>
                <c:pt idx="1425">
                  <c:v>23.749999999999932</c:v>
                </c:pt>
                <c:pt idx="1426">
                  <c:v>23.766666666666598</c:v>
                </c:pt>
                <c:pt idx="1427">
                  <c:v>23.783333333333264</c:v>
                </c:pt>
                <c:pt idx="1428">
                  <c:v>23.79999999999993</c:v>
                </c:pt>
                <c:pt idx="1429">
                  <c:v>23.816666666666595</c:v>
                </c:pt>
                <c:pt idx="1430">
                  <c:v>23.833333333333261</c:v>
                </c:pt>
                <c:pt idx="1431">
                  <c:v>23.849999999999927</c:v>
                </c:pt>
                <c:pt idx="1432">
                  <c:v>23.866666666666593</c:v>
                </c:pt>
                <c:pt idx="1433">
                  <c:v>23.883333333333258</c:v>
                </c:pt>
                <c:pt idx="1434">
                  <c:v>23.899999999999924</c:v>
                </c:pt>
                <c:pt idx="1435">
                  <c:v>23.91666666666659</c:v>
                </c:pt>
                <c:pt idx="1436">
                  <c:v>23.933333333333255</c:v>
                </c:pt>
                <c:pt idx="1437">
                  <c:v>23.949999999999921</c:v>
                </c:pt>
                <c:pt idx="1438">
                  <c:v>23.966666666666587</c:v>
                </c:pt>
                <c:pt idx="1439">
                  <c:v>23.983333333333253</c:v>
                </c:pt>
                <c:pt idx="1440">
                  <c:v>23.999999999999918</c:v>
                </c:pt>
                <c:pt idx="1441">
                  <c:v>24.016666666666584</c:v>
                </c:pt>
                <c:pt idx="1442">
                  <c:v>24.03333333333325</c:v>
                </c:pt>
                <c:pt idx="1443">
                  <c:v>24.049999999999915</c:v>
                </c:pt>
                <c:pt idx="1444">
                  <c:v>24.066666666666581</c:v>
                </c:pt>
                <c:pt idx="1445">
                  <c:v>24.083333333333247</c:v>
                </c:pt>
                <c:pt idx="1446">
                  <c:v>24.099999999999913</c:v>
                </c:pt>
                <c:pt idx="1447">
                  <c:v>24.116666666666578</c:v>
                </c:pt>
                <c:pt idx="1448">
                  <c:v>24.133333333333244</c:v>
                </c:pt>
                <c:pt idx="1449">
                  <c:v>24.14999999999991</c:v>
                </c:pt>
                <c:pt idx="1450">
                  <c:v>24.166666666666575</c:v>
                </c:pt>
                <c:pt idx="1451">
                  <c:v>24.183333333333241</c:v>
                </c:pt>
                <c:pt idx="1452">
                  <c:v>24.199999999999907</c:v>
                </c:pt>
                <c:pt idx="1453">
                  <c:v>24.216666666666573</c:v>
                </c:pt>
                <c:pt idx="1454">
                  <c:v>24.233333333333238</c:v>
                </c:pt>
                <c:pt idx="1455">
                  <c:v>24.249999999999904</c:v>
                </c:pt>
                <c:pt idx="1456">
                  <c:v>24.26666666666657</c:v>
                </c:pt>
                <c:pt idx="1457">
                  <c:v>24.283333333333236</c:v>
                </c:pt>
                <c:pt idx="1458">
                  <c:v>24.299999999999901</c:v>
                </c:pt>
                <c:pt idx="1459">
                  <c:v>24.316666666666567</c:v>
                </c:pt>
                <c:pt idx="1460">
                  <c:v>24.333333333333233</c:v>
                </c:pt>
                <c:pt idx="1461">
                  <c:v>24.349999999999898</c:v>
                </c:pt>
                <c:pt idx="1462">
                  <c:v>24.366666666666564</c:v>
                </c:pt>
                <c:pt idx="1463">
                  <c:v>24.38333333333323</c:v>
                </c:pt>
                <c:pt idx="1464">
                  <c:v>24.399999999999896</c:v>
                </c:pt>
                <c:pt idx="1465">
                  <c:v>24.416666666666561</c:v>
                </c:pt>
                <c:pt idx="1466">
                  <c:v>24.433333333333227</c:v>
                </c:pt>
                <c:pt idx="1467">
                  <c:v>24.449999999999893</c:v>
                </c:pt>
                <c:pt idx="1468">
                  <c:v>24.466666666666558</c:v>
                </c:pt>
                <c:pt idx="1469">
                  <c:v>24.483333333333224</c:v>
                </c:pt>
                <c:pt idx="1470">
                  <c:v>24.49999999999989</c:v>
                </c:pt>
                <c:pt idx="1471">
                  <c:v>24.516666666666556</c:v>
                </c:pt>
                <c:pt idx="1472">
                  <c:v>24.533333333333221</c:v>
                </c:pt>
                <c:pt idx="1473">
                  <c:v>24.549999999999887</c:v>
                </c:pt>
                <c:pt idx="1474">
                  <c:v>24.566666666666553</c:v>
                </c:pt>
                <c:pt idx="1475">
                  <c:v>24.583333333333218</c:v>
                </c:pt>
                <c:pt idx="1476">
                  <c:v>24.599999999999884</c:v>
                </c:pt>
                <c:pt idx="1477">
                  <c:v>24.61666666666655</c:v>
                </c:pt>
                <c:pt idx="1478">
                  <c:v>24.633333333333216</c:v>
                </c:pt>
                <c:pt idx="1479">
                  <c:v>24.649999999999881</c:v>
                </c:pt>
                <c:pt idx="1480">
                  <c:v>24.666666666666547</c:v>
                </c:pt>
                <c:pt idx="1481">
                  <c:v>24.683333333333213</c:v>
                </c:pt>
                <c:pt idx="1482">
                  <c:v>24.699999999999878</c:v>
                </c:pt>
                <c:pt idx="1483">
                  <c:v>24.716666666666544</c:v>
                </c:pt>
                <c:pt idx="1484">
                  <c:v>24.73333333333321</c:v>
                </c:pt>
                <c:pt idx="1485">
                  <c:v>24.749999999999876</c:v>
                </c:pt>
                <c:pt idx="1486">
                  <c:v>24.766666666666541</c:v>
                </c:pt>
                <c:pt idx="1487">
                  <c:v>24.783333333333207</c:v>
                </c:pt>
                <c:pt idx="1488">
                  <c:v>24.799999999999873</c:v>
                </c:pt>
                <c:pt idx="1489">
                  <c:v>24.816666666666539</c:v>
                </c:pt>
                <c:pt idx="1490">
                  <c:v>24.833333333333204</c:v>
                </c:pt>
                <c:pt idx="1491">
                  <c:v>24.84999999999987</c:v>
                </c:pt>
                <c:pt idx="1492">
                  <c:v>24.866666666666536</c:v>
                </c:pt>
                <c:pt idx="1493">
                  <c:v>24.883333333333201</c:v>
                </c:pt>
                <c:pt idx="1494">
                  <c:v>24.899999999999867</c:v>
                </c:pt>
                <c:pt idx="1495">
                  <c:v>24.916666666666533</c:v>
                </c:pt>
                <c:pt idx="1496">
                  <c:v>24.933333333333199</c:v>
                </c:pt>
                <c:pt idx="1497">
                  <c:v>24.949999999999864</c:v>
                </c:pt>
                <c:pt idx="1498">
                  <c:v>24.96666666666653</c:v>
                </c:pt>
                <c:pt idx="1499">
                  <c:v>24.983333333333196</c:v>
                </c:pt>
                <c:pt idx="1500">
                  <c:v>24.999999999999861</c:v>
                </c:pt>
                <c:pt idx="1501">
                  <c:v>25.016666666666527</c:v>
                </c:pt>
                <c:pt idx="1502">
                  <c:v>25.033333333333193</c:v>
                </c:pt>
                <c:pt idx="1503">
                  <c:v>25.049999999999859</c:v>
                </c:pt>
                <c:pt idx="1504">
                  <c:v>25.066666666666524</c:v>
                </c:pt>
                <c:pt idx="1505">
                  <c:v>25.08333333333319</c:v>
                </c:pt>
                <c:pt idx="1506">
                  <c:v>25.099999999999856</c:v>
                </c:pt>
                <c:pt idx="1507">
                  <c:v>25.116666666666521</c:v>
                </c:pt>
                <c:pt idx="1508">
                  <c:v>25.133333333333187</c:v>
                </c:pt>
                <c:pt idx="1509">
                  <c:v>25.149999999999853</c:v>
                </c:pt>
                <c:pt idx="1510">
                  <c:v>25.166666666666519</c:v>
                </c:pt>
                <c:pt idx="1511">
                  <c:v>25.183333333333184</c:v>
                </c:pt>
                <c:pt idx="1512">
                  <c:v>25.19999999999985</c:v>
                </c:pt>
                <c:pt idx="1513">
                  <c:v>25.216666666666516</c:v>
                </c:pt>
                <c:pt idx="1514">
                  <c:v>25.233333333333182</c:v>
                </c:pt>
                <c:pt idx="1515">
                  <c:v>25.249999999999847</c:v>
                </c:pt>
                <c:pt idx="1516">
                  <c:v>25.266666666666513</c:v>
                </c:pt>
                <c:pt idx="1517">
                  <c:v>25.283333333333179</c:v>
                </c:pt>
                <c:pt idx="1518">
                  <c:v>25.299999999999844</c:v>
                </c:pt>
                <c:pt idx="1519">
                  <c:v>25.31666666666651</c:v>
                </c:pt>
                <c:pt idx="1520">
                  <c:v>25.333333333333176</c:v>
                </c:pt>
                <c:pt idx="1521">
                  <c:v>25.349999999999842</c:v>
                </c:pt>
                <c:pt idx="1522">
                  <c:v>25.366666666666507</c:v>
                </c:pt>
                <c:pt idx="1523">
                  <c:v>25.383333333333173</c:v>
                </c:pt>
                <c:pt idx="1524">
                  <c:v>25.399999999999839</c:v>
                </c:pt>
                <c:pt idx="1525">
                  <c:v>25.416666666666504</c:v>
                </c:pt>
                <c:pt idx="1526">
                  <c:v>25.43333333333317</c:v>
                </c:pt>
                <c:pt idx="1527">
                  <c:v>25.449999999999836</c:v>
                </c:pt>
                <c:pt idx="1528">
                  <c:v>25.466666666666502</c:v>
                </c:pt>
                <c:pt idx="1529">
                  <c:v>25.483333333333167</c:v>
                </c:pt>
                <c:pt idx="1530">
                  <c:v>25.499999999999833</c:v>
                </c:pt>
                <c:pt idx="1531">
                  <c:v>25.516666666666499</c:v>
                </c:pt>
                <c:pt idx="1532">
                  <c:v>25.533333333333164</c:v>
                </c:pt>
                <c:pt idx="1533">
                  <c:v>25.54999999999983</c:v>
                </c:pt>
                <c:pt idx="1534">
                  <c:v>25.566666666666496</c:v>
                </c:pt>
                <c:pt idx="1535">
                  <c:v>25.583333333333162</c:v>
                </c:pt>
                <c:pt idx="1536">
                  <c:v>25.599999999999827</c:v>
                </c:pt>
                <c:pt idx="1537">
                  <c:v>25.616666666666493</c:v>
                </c:pt>
                <c:pt idx="1538">
                  <c:v>25.633333333333159</c:v>
                </c:pt>
                <c:pt idx="1539">
                  <c:v>25.649999999999824</c:v>
                </c:pt>
                <c:pt idx="1540">
                  <c:v>25.66666666666649</c:v>
                </c:pt>
                <c:pt idx="1541">
                  <c:v>25.683333333333156</c:v>
                </c:pt>
                <c:pt idx="1542">
                  <c:v>25.699999999999822</c:v>
                </c:pt>
                <c:pt idx="1543">
                  <c:v>25.716666666666487</c:v>
                </c:pt>
                <c:pt idx="1544">
                  <c:v>25.733333333333153</c:v>
                </c:pt>
                <c:pt idx="1545">
                  <c:v>25.749999999999819</c:v>
                </c:pt>
                <c:pt idx="1546">
                  <c:v>25.766666666666485</c:v>
                </c:pt>
                <c:pt idx="1547">
                  <c:v>25.78333333333315</c:v>
                </c:pt>
                <c:pt idx="1548">
                  <c:v>25.799999999999816</c:v>
                </c:pt>
                <c:pt idx="1549">
                  <c:v>25.816666666666482</c:v>
                </c:pt>
                <c:pt idx="1550">
                  <c:v>25.833333333333147</c:v>
                </c:pt>
                <c:pt idx="1551">
                  <c:v>25.849999999999813</c:v>
                </c:pt>
                <c:pt idx="1552">
                  <c:v>25.866666666666479</c:v>
                </c:pt>
                <c:pt idx="1553">
                  <c:v>25.883333333333145</c:v>
                </c:pt>
                <c:pt idx="1554">
                  <c:v>25.89999999999981</c:v>
                </c:pt>
                <c:pt idx="1555">
                  <c:v>25.916666666666476</c:v>
                </c:pt>
                <c:pt idx="1556">
                  <c:v>25.933333333333142</c:v>
                </c:pt>
                <c:pt idx="1557">
                  <c:v>25.949999999999807</c:v>
                </c:pt>
                <c:pt idx="1558">
                  <c:v>25.966666666666473</c:v>
                </c:pt>
                <c:pt idx="1559">
                  <c:v>25.983333333333139</c:v>
                </c:pt>
                <c:pt idx="1560">
                  <c:v>25.999999999999805</c:v>
                </c:pt>
                <c:pt idx="1561">
                  <c:v>26.01666666666647</c:v>
                </c:pt>
                <c:pt idx="1562">
                  <c:v>26.033333333333136</c:v>
                </c:pt>
                <c:pt idx="1563">
                  <c:v>26.049999999999802</c:v>
                </c:pt>
                <c:pt idx="1564">
                  <c:v>26.066666666666467</c:v>
                </c:pt>
                <c:pt idx="1565">
                  <c:v>26.083333333333133</c:v>
                </c:pt>
                <c:pt idx="1566">
                  <c:v>26.099999999999799</c:v>
                </c:pt>
                <c:pt idx="1567">
                  <c:v>26.116666666666465</c:v>
                </c:pt>
                <c:pt idx="1568">
                  <c:v>26.13333333333313</c:v>
                </c:pt>
                <c:pt idx="1569">
                  <c:v>26.149999999999796</c:v>
                </c:pt>
                <c:pt idx="1570">
                  <c:v>26.166666666666462</c:v>
                </c:pt>
                <c:pt idx="1571">
                  <c:v>26.183333333333128</c:v>
                </c:pt>
                <c:pt idx="1572">
                  <c:v>26.199999999999793</c:v>
                </c:pt>
                <c:pt idx="1573">
                  <c:v>26.216666666666459</c:v>
                </c:pt>
                <c:pt idx="1574">
                  <c:v>26.233333333333125</c:v>
                </c:pt>
                <c:pt idx="1575">
                  <c:v>26.24999999999979</c:v>
                </c:pt>
                <c:pt idx="1576">
                  <c:v>26.266666666666456</c:v>
                </c:pt>
                <c:pt idx="1577">
                  <c:v>26.283333333333122</c:v>
                </c:pt>
                <c:pt idx="1578">
                  <c:v>26.299999999999788</c:v>
                </c:pt>
                <c:pt idx="1579">
                  <c:v>26.316666666666453</c:v>
                </c:pt>
                <c:pt idx="1580">
                  <c:v>26.333333333333119</c:v>
                </c:pt>
                <c:pt idx="1581">
                  <c:v>26.349999999999785</c:v>
                </c:pt>
                <c:pt idx="1582">
                  <c:v>26.36666666666645</c:v>
                </c:pt>
                <c:pt idx="1583">
                  <c:v>26.383333333333116</c:v>
                </c:pt>
                <c:pt idx="1584">
                  <c:v>26.399999999999782</c:v>
                </c:pt>
                <c:pt idx="1585">
                  <c:v>26.416666666666448</c:v>
                </c:pt>
                <c:pt idx="1586">
                  <c:v>26.433333333333113</c:v>
                </c:pt>
                <c:pt idx="1587">
                  <c:v>26.449999999999779</c:v>
                </c:pt>
                <c:pt idx="1588">
                  <c:v>26.466666666666445</c:v>
                </c:pt>
                <c:pt idx="1589">
                  <c:v>26.48333333333311</c:v>
                </c:pt>
                <c:pt idx="1590">
                  <c:v>26.499999999999776</c:v>
                </c:pt>
                <c:pt idx="1591">
                  <c:v>26.516666666666442</c:v>
                </c:pt>
                <c:pt idx="1592">
                  <c:v>26.533333333333108</c:v>
                </c:pt>
                <c:pt idx="1593">
                  <c:v>26.549999999999773</c:v>
                </c:pt>
                <c:pt idx="1594">
                  <c:v>26.566666666666439</c:v>
                </c:pt>
                <c:pt idx="1595">
                  <c:v>26.583333333333105</c:v>
                </c:pt>
                <c:pt idx="1596">
                  <c:v>26.59999999999977</c:v>
                </c:pt>
                <c:pt idx="1597">
                  <c:v>26.616666666666436</c:v>
                </c:pt>
                <c:pt idx="1598">
                  <c:v>26.633333333333102</c:v>
                </c:pt>
                <c:pt idx="1599">
                  <c:v>26.649999999999768</c:v>
                </c:pt>
                <c:pt idx="1600">
                  <c:v>26.666666666666433</c:v>
                </c:pt>
                <c:pt idx="1601">
                  <c:v>26.683333333333099</c:v>
                </c:pt>
                <c:pt idx="1602">
                  <c:v>26.699999999999765</c:v>
                </c:pt>
                <c:pt idx="1603">
                  <c:v>26.716666666666431</c:v>
                </c:pt>
                <c:pt idx="1604">
                  <c:v>26.733333333333096</c:v>
                </c:pt>
                <c:pt idx="1605">
                  <c:v>26.749999999999762</c:v>
                </c:pt>
                <c:pt idx="1606">
                  <c:v>26.766666666666428</c:v>
                </c:pt>
                <c:pt idx="1607">
                  <c:v>26.783333333333093</c:v>
                </c:pt>
                <c:pt idx="1608">
                  <c:v>26.799999999999759</c:v>
                </c:pt>
                <c:pt idx="1609">
                  <c:v>26.816666666666425</c:v>
                </c:pt>
                <c:pt idx="1610">
                  <c:v>26.833333333333091</c:v>
                </c:pt>
                <c:pt idx="1611">
                  <c:v>26.849999999999756</c:v>
                </c:pt>
                <c:pt idx="1612">
                  <c:v>26.866666666666422</c:v>
                </c:pt>
                <c:pt idx="1613">
                  <c:v>26.883333333333088</c:v>
                </c:pt>
                <c:pt idx="1614">
                  <c:v>26.899999999999753</c:v>
                </c:pt>
                <c:pt idx="1615">
                  <c:v>26.916666666666419</c:v>
                </c:pt>
                <c:pt idx="1616">
                  <c:v>26.933333333333085</c:v>
                </c:pt>
                <c:pt idx="1617">
                  <c:v>26.949999999999751</c:v>
                </c:pt>
                <c:pt idx="1618">
                  <c:v>26.966666666666416</c:v>
                </c:pt>
                <c:pt idx="1619">
                  <c:v>26.983333333333082</c:v>
                </c:pt>
                <c:pt idx="1620">
                  <c:v>26.999999999999748</c:v>
                </c:pt>
                <c:pt idx="1621">
                  <c:v>27.016666666666413</c:v>
                </c:pt>
                <c:pt idx="1622">
                  <c:v>27.033333333333079</c:v>
                </c:pt>
                <c:pt idx="1623">
                  <c:v>27.049999999999745</c:v>
                </c:pt>
                <c:pt idx="1624">
                  <c:v>27.066666666666411</c:v>
                </c:pt>
                <c:pt idx="1625">
                  <c:v>27.083333333333076</c:v>
                </c:pt>
                <c:pt idx="1626">
                  <c:v>27.099999999999742</c:v>
                </c:pt>
                <c:pt idx="1627">
                  <c:v>27.116666666666408</c:v>
                </c:pt>
                <c:pt idx="1628">
                  <c:v>27.133333333333074</c:v>
                </c:pt>
                <c:pt idx="1629">
                  <c:v>27.149999999999739</c:v>
                </c:pt>
                <c:pt idx="1630">
                  <c:v>27.166666666666405</c:v>
                </c:pt>
                <c:pt idx="1631">
                  <c:v>27.183333333333071</c:v>
                </c:pt>
                <c:pt idx="1632">
                  <c:v>27.199999999999736</c:v>
                </c:pt>
                <c:pt idx="1633">
                  <c:v>27.216666666666402</c:v>
                </c:pt>
                <c:pt idx="1634">
                  <c:v>27.233333333333068</c:v>
                </c:pt>
                <c:pt idx="1635">
                  <c:v>27.249999999999734</c:v>
                </c:pt>
                <c:pt idx="1636">
                  <c:v>27.266666666666399</c:v>
                </c:pt>
                <c:pt idx="1637">
                  <c:v>27.283333333333065</c:v>
                </c:pt>
                <c:pt idx="1638">
                  <c:v>27.299999999999731</c:v>
                </c:pt>
                <c:pt idx="1639">
                  <c:v>27.316666666666396</c:v>
                </c:pt>
                <c:pt idx="1640">
                  <c:v>27.333333333333062</c:v>
                </c:pt>
                <c:pt idx="1641">
                  <c:v>27.349999999999728</c:v>
                </c:pt>
                <c:pt idx="1642">
                  <c:v>27.366666666666394</c:v>
                </c:pt>
                <c:pt idx="1643">
                  <c:v>27.383333333333059</c:v>
                </c:pt>
                <c:pt idx="1644">
                  <c:v>27.399999999999725</c:v>
                </c:pt>
                <c:pt idx="1645">
                  <c:v>27.416666666666391</c:v>
                </c:pt>
                <c:pt idx="1646">
                  <c:v>27.433333333333056</c:v>
                </c:pt>
                <c:pt idx="1647">
                  <c:v>27.449999999999722</c:v>
                </c:pt>
                <c:pt idx="1648">
                  <c:v>27.466666666666388</c:v>
                </c:pt>
                <c:pt idx="1649">
                  <c:v>27.483333333333054</c:v>
                </c:pt>
                <c:pt idx="1650">
                  <c:v>27.499999999999719</c:v>
                </c:pt>
                <c:pt idx="1651">
                  <c:v>27.516666666666385</c:v>
                </c:pt>
                <c:pt idx="1652">
                  <c:v>27.533333333333051</c:v>
                </c:pt>
                <c:pt idx="1653">
                  <c:v>27.549999999999716</c:v>
                </c:pt>
                <c:pt idx="1654">
                  <c:v>27.566666666666382</c:v>
                </c:pt>
                <c:pt idx="1655">
                  <c:v>27.583333333333048</c:v>
                </c:pt>
                <c:pt idx="1656">
                  <c:v>27.599999999999714</c:v>
                </c:pt>
                <c:pt idx="1657">
                  <c:v>27.616666666666379</c:v>
                </c:pt>
                <c:pt idx="1658">
                  <c:v>27.633333333333045</c:v>
                </c:pt>
                <c:pt idx="1659">
                  <c:v>27.649999999999711</c:v>
                </c:pt>
                <c:pt idx="1660">
                  <c:v>27.666666666666377</c:v>
                </c:pt>
                <c:pt idx="1661">
                  <c:v>27.683333333333042</c:v>
                </c:pt>
                <c:pt idx="1662">
                  <c:v>27.699999999999708</c:v>
                </c:pt>
                <c:pt idx="1663">
                  <c:v>27.716666666666374</c:v>
                </c:pt>
                <c:pt idx="1664">
                  <c:v>27.733333333333039</c:v>
                </c:pt>
                <c:pt idx="1665">
                  <c:v>27.749999999999705</c:v>
                </c:pt>
                <c:pt idx="1666">
                  <c:v>27.766666666666371</c:v>
                </c:pt>
                <c:pt idx="1667">
                  <c:v>27.783333333333037</c:v>
                </c:pt>
                <c:pt idx="1668">
                  <c:v>27.799999999999702</c:v>
                </c:pt>
                <c:pt idx="1669">
                  <c:v>27.816666666666368</c:v>
                </c:pt>
                <c:pt idx="1670">
                  <c:v>27.833333333333034</c:v>
                </c:pt>
                <c:pt idx="1671">
                  <c:v>27.849999999999699</c:v>
                </c:pt>
                <c:pt idx="1672">
                  <c:v>27.866666666666365</c:v>
                </c:pt>
                <c:pt idx="1673">
                  <c:v>27.883333333333031</c:v>
                </c:pt>
                <c:pt idx="1674">
                  <c:v>27.899999999999697</c:v>
                </c:pt>
                <c:pt idx="1675">
                  <c:v>27.916666666666362</c:v>
                </c:pt>
                <c:pt idx="1676">
                  <c:v>27.933333333333028</c:v>
                </c:pt>
                <c:pt idx="1677">
                  <c:v>27.949999999999694</c:v>
                </c:pt>
                <c:pt idx="1678">
                  <c:v>27.966666666666359</c:v>
                </c:pt>
                <c:pt idx="1679">
                  <c:v>27.983333333333025</c:v>
                </c:pt>
                <c:pt idx="1680">
                  <c:v>27.999999999999691</c:v>
                </c:pt>
                <c:pt idx="1681">
                  <c:v>28.016666666666357</c:v>
                </c:pt>
                <c:pt idx="1682">
                  <c:v>28.033333333333022</c:v>
                </c:pt>
                <c:pt idx="1683">
                  <c:v>28.049999999999688</c:v>
                </c:pt>
                <c:pt idx="1684">
                  <c:v>28.066666666666354</c:v>
                </c:pt>
                <c:pt idx="1685">
                  <c:v>28.08333333333302</c:v>
                </c:pt>
                <c:pt idx="1686">
                  <c:v>28.099999999999685</c:v>
                </c:pt>
                <c:pt idx="1687">
                  <c:v>28.116666666666351</c:v>
                </c:pt>
                <c:pt idx="1688">
                  <c:v>28.133333333333017</c:v>
                </c:pt>
                <c:pt idx="1689">
                  <c:v>28.149999999999682</c:v>
                </c:pt>
                <c:pt idx="1690">
                  <c:v>28.166666666666348</c:v>
                </c:pt>
                <c:pt idx="1691">
                  <c:v>28.183333333333014</c:v>
                </c:pt>
                <c:pt idx="1692">
                  <c:v>28.19999999999968</c:v>
                </c:pt>
                <c:pt idx="1693">
                  <c:v>28.216666666666345</c:v>
                </c:pt>
                <c:pt idx="1694">
                  <c:v>28.233333333333011</c:v>
                </c:pt>
                <c:pt idx="1695">
                  <c:v>28.249999999999677</c:v>
                </c:pt>
                <c:pt idx="1696">
                  <c:v>28.266666666666342</c:v>
                </c:pt>
                <c:pt idx="1697">
                  <c:v>28.283333333333008</c:v>
                </c:pt>
                <c:pt idx="1698">
                  <c:v>28.299999999999674</c:v>
                </c:pt>
                <c:pt idx="1699">
                  <c:v>28.31666666666634</c:v>
                </c:pt>
                <c:pt idx="1700">
                  <c:v>28.333333333333005</c:v>
                </c:pt>
                <c:pt idx="1701">
                  <c:v>28.349999999999671</c:v>
                </c:pt>
                <c:pt idx="1702">
                  <c:v>28.366666666666337</c:v>
                </c:pt>
                <c:pt idx="1703">
                  <c:v>28.383333333333002</c:v>
                </c:pt>
                <c:pt idx="1704">
                  <c:v>28.399999999999668</c:v>
                </c:pt>
                <c:pt idx="1705">
                  <c:v>28.416666666666334</c:v>
                </c:pt>
                <c:pt idx="1706">
                  <c:v>28.433333333333</c:v>
                </c:pt>
                <c:pt idx="1707">
                  <c:v>28.449999999999665</c:v>
                </c:pt>
                <c:pt idx="1708">
                  <c:v>28.466666666666331</c:v>
                </c:pt>
                <c:pt idx="1709">
                  <c:v>28.483333333332997</c:v>
                </c:pt>
                <c:pt idx="1710">
                  <c:v>28.499999999999662</c:v>
                </c:pt>
                <c:pt idx="1711">
                  <c:v>28.516666666666328</c:v>
                </c:pt>
                <c:pt idx="1712">
                  <c:v>28.533333333332994</c:v>
                </c:pt>
                <c:pt idx="1713">
                  <c:v>28.54999999999966</c:v>
                </c:pt>
                <c:pt idx="1714">
                  <c:v>28.566666666666325</c:v>
                </c:pt>
                <c:pt idx="1715">
                  <c:v>28.583333333332991</c:v>
                </c:pt>
                <c:pt idx="1716">
                  <c:v>28.599999999999657</c:v>
                </c:pt>
                <c:pt idx="1717">
                  <c:v>28.616666666666323</c:v>
                </c:pt>
                <c:pt idx="1718">
                  <c:v>28.633333333332988</c:v>
                </c:pt>
                <c:pt idx="1719">
                  <c:v>28.649999999999654</c:v>
                </c:pt>
                <c:pt idx="1720">
                  <c:v>28.66666666666632</c:v>
                </c:pt>
                <c:pt idx="1721">
                  <c:v>28.683333333332985</c:v>
                </c:pt>
                <c:pt idx="1722">
                  <c:v>28.699999999999651</c:v>
                </c:pt>
                <c:pt idx="1723">
                  <c:v>28.716666666666317</c:v>
                </c:pt>
                <c:pt idx="1724">
                  <c:v>28.733333333332983</c:v>
                </c:pt>
                <c:pt idx="1725">
                  <c:v>28.749999999999648</c:v>
                </c:pt>
                <c:pt idx="1726">
                  <c:v>28.766666666666314</c:v>
                </c:pt>
                <c:pt idx="1727">
                  <c:v>28.78333333333298</c:v>
                </c:pt>
                <c:pt idx="1728">
                  <c:v>28.799999999999645</c:v>
                </c:pt>
                <c:pt idx="1729">
                  <c:v>28.816666666666311</c:v>
                </c:pt>
                <c:pt idx="1730">
                  <c:v>28.833333333332977</c:v>
                </c:pt>
                <c:pt idx="1731">
                  <c:v>28.849999999999643</c:v>
                </c:pt>
                <c:pt idx="1732">
                  <c:v>28.866666666666308</c:v>
                </c:pt>
                <c:pt idx="1733">
                  <c:v>28.883333333332974</c:v>
                </c:pt>
                <c:pt idx="1734">
                  <c:v>28.89999999999964</c:v>
                </c:pt>
                <c:pt idx="1735">
                  <c:v>28.916666666666305</c:v>
                </c:pt>
                <c:pt idx="1736">
                  <c:v>28.933333333332971</c:v>
                </c:pt>
                <c:pt idx="1737">
                  <c:v>28.949999999999637</c:v>
                </c:pt>
                <c:pt idx="1738">
                  <c:v>28.966666666666303</c:v>
                </c:pt>
                <c:pt idx="1739">
                  <c:v>28.983333333332968</c:v>
                </c:pt>
                <c:pt idx="1740">
                  <c:v>28.999999999999634</c:v>
                </c:pt>
                <c:pt idx="1741">
                  <c:v>29.0166666666663</c:v>
                </c:pt>
                <c:pt idx="1742">
                  <c:v>29.033333333332966</c:v>
                </c:pt>
                <c:pt idx="1743">
                  <c:v>29.049999999999631</c:v>
                </c:pt>
                <c:pt idx="1744">
                  <c:v>29.066666666666297</c:v>
                </c:pt>
                <c:pt idx="1745">
                  <c:v>29.083333333332963</c:v>
                </c:pt>
                <c:pt idx="1746">
                  <c:v>29.099999999999628</c:v>
                </c:pt>
                <c:pt idx="1747">
                  <c:v>29.116666666666294</c:v>
                </c:pt>
                <c:pt idx="1748">
                  <c:v>29.13333333333296</c:v>
                </c:pt>
                <c:pt idx="1749">
                  <c:v>29.149999999999626</c:v>
                </c:pt>
                <c:pt idx="1750">
                  <c:v>29.166666666666291</c:v>
                </c:pt>
                <c:pt idx="1751">
                  <c:v>29.183333333332957</c:v>
                </c:pt>
                <c:pt idx="1752">
                  <c:v>29.199999999999623</c:v>
                </c:pt>
                <c:pt idx="1753">
                  <c:v>29.216666666666288</c:v>
                </c:pt>
                <c:pt idx="1754">
                  <c:v>29.233333333332954</c:v>
                </c:pt>
                <c:pt idx="1755">
                  <c:v>29.24999999999962</c:v>
                </c:pt>
                <c:pt idx="1756">
                  <c:v>29.266666666666286</c:v>
                </c:pt>
                <c:pt idx="1757">
                  <c:v>29.283333333332951</c:v>
                </c:pt>
                <c:pt idx="1758">
                  <c:v>29.299999999999617</c:v>
                </c:pt>
                <c:pt idx="1759">
                  <c:v>29.316666666666283</c:v>
                </c:pt>
                <c:pt idx="1760">
                  <c:v>29.333333333332948</c:v>
                </c:pt>
                <c:pt idx="1761">
                  <c:v>29.349999999999614</c:v>
                </c:pt>
                <c:pt idx="1762">
                  <c:v>29.36666666666628</c:v>
                </c:pt>
                <c:pt idx="1763">
                  <c:v>29.383333333332946</c:v>
                </c:pt>
                <c:pt idx="1764">
                  <c:v>29.399999999999611</c:v>
                </c:pt>
                <c:pt idx="1765">
                  <c:v>29.416666666666277</c:v>
                </c:pt>
                <c:pt idx="1766">
                  <c:v>29.433333333332943</c:v>
                </c:pt>
                <c:pt idx="1767">
                  <c:v>29.449999999999608</c:v>
                </c:pt>
                <c:pt idx="1768">
                  <c:v>29.466666666666274</c:v>
                </c:pt>
                <c:pt idx="1769">
                  <c:v>29.48333333333294</c:v>
                </c:pt>
                <c:pt idx="1770">
                  <c:v>29.499999999999606</c:v>
                </c:pt>
                <c:pt idx="1771">
                  <c:v>29.516666666666271</c:v>
                </c:pt>
                <c:pt idx="1772">
                  <c:v>29.533333333332937</c:v>
                </c:pt>
                <c:pt idx="1773">
                  <c:v>29.549999999999603</c:v>
                </c:pt>
                <c:pt idx="1774">
                  <c:v>29.566666666666269</c:v>
                </c:pt>
                <c:pt idx="1775">
                  <c:v>29.583333333332934</c:v>
                </c:pt>
                <c:pt idx="1776">
                  <c:v>29.5999999999996</c:v>
                </c:pt>
                <c:pt idx="1777">
                  <c:v>29.616666666666266</c:v>
                </c:pt>
                <c:pt idx="1778">
                  <c:v>29.633333333332931</c:v>
                </c:pt>
                <c:pt idx="1779">
                  <c:v>29.649999999999597</c:v>
                </c:pt>
                <c:pt idx="1780">
                  <c:v>29.666666666666263</c:v>
                </c:pt>
                <c:pt idx="1781">
                  <c:v>29.683333333332929</c:v>
                </c:pt>
                <c:pt idx="1782">
                  <c:v>29.699999999999594</c:v>
                </c:pt>
                <c:pt idx="1783">
                  <c:v>29.71666666666626</c:v>
                </c:pt>
                <c:pt idx="1784">
                  <c:v>29.733333333332926</c:v>
                </c:pt>
                <c:pt idx="1785">
                  <c:v>29.749999999999591</c:v>
                </c:pt>
                <c:pt idx="1786">
                  <c:v>29.766666666666257</c:v>
                </c:pt>
                <c:pt idx="1787">
                  <c:v>29.783333333332923</c:v>
                </c:pt>
                <c:pt idx="1788">
                  <c:v>29.799999999999589</c:v>
                </c:pt>
                <c:pt idx="1789">
                  <c:v>29.816666666666254</c:v>
                </c:pt>
                <c:pt idx="1790">
                  <c:v>29.83333333333292</c:v>
                </c:pt>
                <c:pt idx="1791">
                  <c:v>29.849999999999586</c:v>
                </c:pt>
                <c:pt idx="1792">
                  <c:v>29.866666666666251</c:v>
                </c:pt>
                <c:pt idx="1793">
                  <c:v>29.883333333332917</c:v>
                </c:pt>
                <c:pt idx="1794">
                  <c:v>29.899999999999583</c:v>
                </c:pt>
                <c:pt idx="1795">
                  <c:v>29.916666666666249</c:v>
                </c:pt>
                <c:pt idx="1796">
                  <c:v>29.933333333332914</c:v>
                </c:pt>
                <c:pt idx="1797">
                  <c:v>29.94999999999958</c:v>
                </c:pt>
                <c:pt idx="1798">
                  <c:v>29.966666666666246</c:v>
                </c:pt>
                <c:pt idx="1799">
                  <c:v>29.983333333332912</c:v>
                </c:pt>
                <c:pt idx="1800">
                  <c:v>29.999999999999577</c:v>
                </c:pt>
                <c:pt idx="1801">
                  <c:v>30.016666666666243</c:v>
                </c:pt>
                <c:pt idx="1802">
                  <c:v>30.033333333332909</c:v>
                </c:pt>
                <c:pt idx="1803">
                  <c:v>30.049999999999574</c:v>
                </c:pt>
                <c:pt idx="1804">
                  <c:v>30.06666666666624</c:v>
                </c:pt>
                <c:pt idx="1805">
                  <c:v>30.083333333332906</c:v>
                </c:pt>
                <c:pt idx="1806">
                  <c:v>30.099999999999572</c:v>
                </c:pt>
                <c:pt idx="1807">
                  <c:v>30.116666666666237</c:v>
                </c:pt>
                <c:pt idx="1808">
                  <c:v>30.133333333332903</c:v>
                </c:pt>
                <c:pt idx="1809">
                  <c:v>30.149999999999569</c:v>
                </c:pt>
                <c:pt idx="1810">
                  <c:v>30.166666666666234</c:v>
                </c:pt>
                <c:pt idx="1811">
                  <c:v>30.1833333333329</c:v>
                </c:pt>
                <c:pt idx="1812">
                  <c:v>30.199999999999566</c:v>
                </c:pt>
                <c:pt idx="1813">
                  <c:v>30.216666666666232</c:v>
                </c:pt>
                <c:pt idx="1814">
                  <c:v>30.233333333332897</c:v>
                </c:pt>
                <c:pt idx="1815">
                  <c:v>30.249999999999563</c:v>
                </c:pt>
                <c:pt idx="1816">
                  <c:v>30.266666666666229</c:v>
                </c:pt>
                <c:pt idx="1817">
                  <c:v>30.283333333332894</c:v>
                </c:pt>
                <c:pt idx="1818">
                  <c:v>30.29999999999956</c:v>
                </c:pt>
                <c:pt idx="1819">
                  <c:v>30.316666666666226</c:v>
                </c:pt>
                <c:pt idx="1820">
                  <c:v>30.333333333332892</c:v>
                </c:pt>
                <c:pt idx="1821">
                  <c:v>30.349999999999557</c:v>
                </c:pt>
                <c:pt idx="1822">
                  <c:v>30.366666666666223</c:v>
                </c:pt>
                <c:pt idx="1823">
                  <c:v>30.383333333332889</c:v>
                </c:pt>
                <c:pt idx="1824">
                  <c:v>30.399999999999554</c:v>
                </c:pt>
                <c:pt idx="1825">
                  <c:v>30.41666666666622</c:v>
                </c:pt>
                <c:pt idx="1826">
                  <c:v>30.433333333332886</c:v>
                </c:pt>
                <c:pt idx="1827">
                  <c:v>30.449999999999552</c:v>
                </c:pt>
                <c:pt idx="1828">
                  <c:v>30.466666666666217</c:v>
                </c:pt>
                <c:pt idx="1829">
                  <c:v>30.483333333332883</c:v>
                </c:pt>
                <c:pt idx="1830">
                  <c:v>30.499999999999549</c:v>
                </c:pt>
                <c:pt idx="1831">
                  <c:v>30.516666666666215</c:v>
                </c:pt>
                <c:pt idx="1832">
                  <c:v>30.53333333333288</c:v>
                </c:pt>
                <c:pt idx="1833">
                  <c:v>30.549999999999546</c:v>
                </c:pt>
                <c:pt idx="1834">
                  <c:v>30.566666666666212</c:v>
                </c:pt>
                <c:pt idx="1835">
                  <c:v>30.583333333332877</c:v>
                </c:pt>
                <c:pt idx="1836">
                  <c:v>30.599999999999543</c:v>
                </c:pt>
                <c:pt idx="1837">
                  <c:v>30.616666666666209</c:v>
                </c:pt>
                <c:pt idx="1838">
                  <c:v>30.633333333332875</c:v>
                </c:pt>
                <c:pt idx="1839">
                  <c:v>30.64999999999954</c:v>
                </c:pt>
                <c:pt idx="1840">
                  <c:v>30.666666666666206</c:v>
                </c:pt>
                <c:pt idx="1841">
                  <c:v>30.683333333332872</c:v>
                </c:pt>
                <c:pt idx="1842">
                  <c:v>30.699999999999537</c:v>
                </c:pt>
                <c:pt idx="1843">
                  <c:v>30.716666666666203</c:v>
                </c:pt>
                <c:pt idx="1844">
                  <c:v>30.733333333332869</c:v>
                </c:pt>
                <c:pt idx="1845">
                  <c:v>30.749999999999535</c:v>
                </c:pt>
                <c:pt idx="1846">
                  <c:v>30.7666666666662</c:v>
                </c:pt>
                <c:pt idx="1847">
                  <c:v>30.783333333332866</c:v>
                </c:pt>
                <c:pt idx="1848">
                  <c:v>30.799999999999532</c:v>
                </c:pt>
                <c:pt idx="1849">
                  <c:v>30.816666666666197</c:v>
                </c:pt>
                <c:pt idx="1850">
                  <c:v>30.833333333332863</c:v>
                </c:pt>
                <c:pt idx="1851">
                  <c:v>30.849999999999529</c:v>
                </c:pt>
                <c:pt idx="1852">
                  <c:v>30.866666666666195</c:v>
                </c:pt>
                <c:pt idx="1853">
                  <c:v>30.88333333333286</c:v>
                </c:pt>
                <c:pt idx="1854">
                  <c:v>30.899999999999526</c:v>
                </c:pt>
                <c:pt idx="1855">
                  <c:v>30.916666666666192</c:v>
                </c:pt>
                <c:pt idx="1856">
                  <c:v>30.933333333332858</c:v>
                </c:pt>
                <c:pt idx="1857">
                  <c:v>30.949999999999523</c:v>
                </c:pt>
                <c:pt idx="1858">
                  <c:v>30.966666666666189</c:v>
                </c:pt>
                <c:pt idx="1859">
                  <c:v>30.983333333332855</c:v>
                </c:pt>
                <c:pt idx="1860">
                  <c:v>30.99999999999952</c:v>
                </c:pt>
                <c:pt idx="1861">
                  <c:v>31.016666666666186</c:v>
                </c:pt>
                <c:pt idx="1862">
                  <c:v>31.033333333332852</c:v>
                </c:pt>
                <c:pt idx="1863">
                  <c:v>31.049999999999518</c:v>
                </c:pt>
                <c:pt idx="1864">
                  <c:v>31.066666666666183</c:v>
                </c:pt>
                <c:pt idx="1865">
                  <c:v>31.083333333332849</c:v>
                </c:pt>
                <c:pt idx="1866">
                  <c:v>31.099999999999515</c:v>
                </c:pt>
                <c:pt idx="1867">
                  <c:v>31.11666666666618</c:v>
                </c:pt>
                <c:pt idx="1868">
                  <c:v>31.133333333332846</c:v>
                </c:pt>
                <c:pt idx="1869">
                  <c:v>31.149999999999512</c:v>
                </c:pt>
                <c:pt idx="1870">
                  <c:v>31.166666666666178</c:v>
                </c:pt>
                <c:pt idx="1871">
                  <c:v>31.183333333332843</c:v>
                </c:pt>
                <c:pt idx="1872">
                  <c:v>31.199999999999509</c:v>
                </c:pt>
                <c:pt idx="1873">
                  <c:v>31.216666666666175</c:v>
                </c:pt>
                <c:pt idx="1874">
                  <c:v>31.23333333333284</c:v>
                </c:pt>
                <c:pt idx="1875">
                  <c:v>31.249999999999506</c:v>
                </c:pt>
                <c:pt idx="1876">
                  <c:v>31.266666666666172</c:v>
                </c:pt>
                <c:pt idx="1877">
                  <c:v>31.283333333332838</c:v>
                </c:pt>
                <c:pt idx="1878">
                  <c:v>31.299999999999503</c:v>
                </c:pt>
                <c:pt idx="1879">
                  <c:v>31.316666666666169</c:v>
                </c:pt>
                <c:pt idx="1880">
                  <c:v>31.333333333332835</c:v>
                </c:pt>
                <c:pt idx="1881">
                  <c:v>31.3499999999995</c:v>
                </c:pt>
                <c:pt idx="1882">
                  <c:v>31.366666666666166</c:v>
                </c:pt>
                <c:pt idx="1883">
                  <c:v>31.383333333332832</c:v>
                </c:pt>
                <c:pt idx="1884">
                  <c:v>31.399999999999498</c:v>
                </c:pt>
                <c:pt idx="1885">
                  <c:v>31.416666666666163</c:v>
                </c:pt>
                <c:pt idx="1886">
                  <c:v>31.433333333332829</c:v>
                </c:pt>
                <c:pt idx="1887">
                  <c:v>31.449999999999495</c:v>
                </c:pt>
                <c:pt idx="1888">
                  <c:v>31.466666666666161</c:v>
                </c:pt>
                <c:pt idx="1889">
                  <c:v>31.483333333332826</c:v>
                </c:pt>
                <c:pt idx="1890">
                  <c:v>31.499999999999492</c:v>
                </c:pt>
                <c:pt idx="1891">
                  <c:v>31.516666666666158</c:v>
                </c:pt>
                <c:pt idx="1892">
                  <c:v>31.533333333332823</c:v>
                </c:pt>
                <c:pt idx="1893">
                  <c:v>31.549999999999489</c:v>
                </c:pt>
                <c:pt idx="1894">
                  <c:v>31.566666666666155</c:v>
                </c:pt>
                <c:pt idx="1895">
                  <c:v>31.583333333332821</c:v>
                </c:pt>
                <c:pt idx="1896">
                  <c:v>31.599999999999486</c:v>
                </c:pt>
                <c:pt idx="1897">
                  <c:v>31.616666666666152</c:v>
                </c:pt>
                <c:pt idx="1898">
                  <c:v>31.633333333332818</c:v>
                </c:pt>
                <c:pt idx="1899">
                  <c:v>31.649999999999483</c:v>
                </c:pt>
                <c:pt idx="1900">
                  <c:v>31.666666666666149</c:v>
                </c:pt>
                <c:pt idx="1901">
                  <c:v>31.683333333332815</c:v>
                </c:pt>
                <c:pt idx="1902">
                  <c:v>31.699999999999481</c:v>
                </c:pt>
                <c:pt idx="1903">
                  <c:v>31.716666666666146</c:v>
                </c:pt>
                <c:pt idx="1904">
                  <c:v>31.733333333332812</c:v>
                </c:pt>
                <c:pt idx="1905">
                  <c:v>31.749999999999478</c:v>
                </c:pt>
                <c:pt idx="1906">
                  <c:v>31.766666666666143</c:v>
                </c:pt>
                <c:pt idx="1907">
                  <c:v>31.783333333332809</c:v>
                </c:pt>
                <c:pt idx="1908">
                  <c:v>31.799999999999475</c:v>
                </c:pt>
                <c:pt idx="1909">
                  <c:v>31.816666666666141</c:v>
                </c:pt>
                <c:pt idx="1910">
                  <c:v>31.833333333332806</c:v>
                </c:pt>
                <c:pt idx="1911">
                  <c:v>31.849999999999472</c:v>
                </c:pt>
                <c:pt idx="1912">
                  <c:v>31.866666666666138</c:v>
                </c:pt>
                <c:pt idx="1913">
                  <c:v>31.883333333332804</c:v>
                </c:pt>
                <c:pt idx="1914">
                  <c:v>31.899999999999469</c:v>
                </c:pt>
                <c:pt idx="1915">
                  <c:v>31.916666666666135</c:v>
                </c:pt>
                <c:pt idx="1916">
                  <c:v>31.933333333332801</c:v>
                </c:pt>
                <c:pt idx="1917">
                  <c:v>31.949999999999466</c:v>
                </c:pt>
                <c:pt idx="1918">
                  <c:v>31.966666666666132</c:v>
                </c:pt>
                <c:pt idx="1919">
                  <c:v>31.983333333332798</c:v>
                </c:pt>
                <c:pt idx="1920">
                  <c:v>31.999999999999464</c:v>
                </c:pt>
                <c:pt idx="1921">
                  <c:v>32.016666666666133</c:v>
                </c:pt>
                <c:pt idx="1922">
                  <c:v>32.033333333332799</c:v>
                </c:pt>
                <c:pt idx="1923">
                  <c:v>32.049999999999464</c:v>
                </c:pt>
                <c:pt idx="1924">
                  <c:v>32.06666666666613</c:v>
                </c:pt>
                <c:pt idx="1925">
                  <c:v>32.083333333332796</c:v>
                </c:pt>
                <c:pt idx="1926">
                  <c:v>32.099999999999461</c:v>
                </c:pt>
                <c:pt idx="1927">
                  <c:v>32.116666666666127</c:v>
                </c:pt>
                <c:pt idx="1928">
                  <c:v>32.133333333332793</c:v>
                </c:pt>
                <c:pt idx="1929">
                  <c:v>32.149999999999459</c:v>
                </c:pt>
                <c:pt idx="1930">
                  <c:v>32.166666666666124</c:v>
                </c:pt>
                <c:pt idx="1931">
                  <c:v>32.18333333333279</c:v>
                </c:pt>
                <c:pt idx="1932">
                  <c:v>32.199999999999456</c:v>
                </c:pt>
                <c:pt idx="1933">
                  <c:v>32.216666666666121</c:v>
                </c:pt>
                <c:pt idx="1934">
                  <c:v>32.233333333332787</c:v>
                </c:pt>
                <c:pt idx="1935">
                  <c:v>32.249999999999453</c:v>
                </c:pt>
                <c:pt idx="1936">
                  <c:v>32.266666666666119</c:v>
                </c:pt>
                <c:pt idx="1937">
                  <c:v>32.283333333332784</c:v>
                </c:pt>
                <c:pt idx="1938">
                  <c:v>32.29999999999945</c:v>
                </c:pt>
                <c:pt idx="1939">
                  <c:v>32.316666666666116</c:v>
                </c:pt>
                <c:pt idx="1940">
                  <c:v>32.333333333332781</c:v>
                </c:pt>
                <c:pt idx="1941">
                  <c:v>32.349999999999447</c:v>
                </c:pt>
                <c:pt idx="1942">
                  <c:v>32.366666666666113</c:v>
                </c:pt>
                <c:pt idx="1943">
                  <c:v>32.383333333332779</c:v>
                </c:pt>
                <c:pt idx="1944">
                  <c:v>32.399999999999444</c:v>
                </c:pt>
                <c:pt idx="1945">
                  <c:v>32.41666666666611</c:v>
                </c:pt>
                <c:pt idx="1946">
                  <c:v>32.433333333332776</c:v>
                </c:pt>
                <c:pt idx="1947">
                  <c:v>32.449999999999442</c:v>
                </c:pt>
                <c:pt idx="1948">
                  <c:v>32.466666666666107</c:v>
                </c:pt>
                <c:pt idx="1949">
                  <c:v>32.483333333332773</c:v>
                </c:pt>
                <c:pt idx="1950">
                  <c:v>32.499999999999439</c:v>
                </c:pt>
                <c:pt idx="1951">
                  <c:v>32.516666666666104</c:v>
                </c:pt>
                <c:pt idx="1952">
                  <c:v>32.53333333333277</c:v>
                </c:pt>
                <c:pt idx="1953">
                  <c:v>32.549999999999436</c:v>
                </c:pt>
                <c:pt idx="1954">
                  <c:v>32.566666666666102</c:v>
                </c:pt>
                <c:pt idx="1955">
                  <c:v>32.583333333332767</c:v>
                </c:pt>
                <c:pt idx="1956">
                  <c:v>32.599999999999433</c:v>
                </c:pt>
                <c:pt idx="1957">
                  <c:v>32.616666666666099</c:v>
                </c:pt>
                <c:pt idx="1958">
                  <c:v>32.633333333332764</c:v>
                </c:pt>
                <c:pt idx="1959">
                  <c:v>32.64999999999943</c:v>
                </c:pt>
                <c:pt idx="1960">
                  <c:v>32.666666666666096</c:v>
                </c:pt>
                <c:pt idx="1961">
                  <c:v>32.683333333332762</c:v>
                </c:pt>
                <c:pt idx="1962">
                  <c:v>32.699999999999427</c:v>
                </c:pt>
                <c:pt idx="1963">
                  <c:v>32.716666666666093</c:v>
                </c:pt>
                <c:pt idx="1964">
                  <c:v>32.733333333332759</c:v>
                </c:pt>
                <c:pt idx="1965">
                  <c:v>32.749999999999424</c:v>
                </c:pt>
                <c:pt idx="1966">
                  <c:v>32.76666666666609</c:v>
                </c:pt>
                <c:pt idx="1967">
                  <c:v>32.783333333332756</c:v>
                </c:pt>
                <c:pt idx="1968">
                  <c:v>32.799999999999422</c:v>
                </c:pt>
                <c:pt idx="1969">
                  <c:v>32.816666666666087</c:v>
                </c:pt>
                <c:pt idx="1970">
                  <c:v>32.833333333332753</c:v>
                </c:pt>
                <c:pt idx="1971">
                  <c:v>32.849999999999419</c:v>
                </c:pt>
                <c:pt idx="1972">
                  <c:v>32.866666666666084</c:v>
                </c:pt>
                <c:pt idx="1973">
                  <c:v>32.88333333333275</c:v>
                </c:pt>
                <c:pt idx="1974">
                  <c:v>32.899999999999416</c:v>
                </c:pt>
                <c:pt idx="1975">
                  <c:v>32.916666666666082</c:v>
                </c:pt>
                <c:pt idx="1976">
                  <c:v>32.933333333332747</c:v>
                </c:pt>
                <c:pt idx="1977">
                  <c:v>32.949999999999413</c:v>
                </c:pt>
                <c:pt idx="1978">
                  <c:v>32.966666666666079</c:v>
                </c:pt>
                <c:pt idx="1979">
                  <c:v>32.983333333332745</c:v>
                </c:pt>
                <c:pt idx="1980">
                  <c:v>32.99999999999941</c:v>
                </c:pt>
                <c:pt idx="1981">
                  <c:v>33.016666666666076</c:v>
                </c:pt>
                <c:pt idx="1982">
                  <c:v>33.033333333332742</c:v>
                </c:pt>
                <c:pt idx="1983">
                  <c:v>33.049999999999407</c:v>
                </c:pt>
                <c:pt idx="1984">
                  <c:v>33.066666666666073</c:v>
                </c:pt>
                <c:pt idx="1985">
                  <c:v>33.083333333332739</c:v>
                </c:pt>
                <c:pt idx="1986">
                  <c:v>33.099999999999405</c:v>
                </c:pt>
                <c:pt idx="1987">
                  <c:v>33.11666666666607</c:v>
                </c:pt>
                <c:pt idx="1988">
                  <c:v>33.133333333332736</c:v>
                </c:pt>
                <c:pt idx="1989">
                  <c:v>33.149999999999402</c:v>
                </c:pt>
                <c:pt idx="1990">
                  <c:v>33.166666666666067</c:v>
                </c:pt>
                <c:pt idx="1991">
                  <c:v>33.183333333332733</c:v>
                </c:pt>
                <c:pt idx="1992">
                  <c:v>33.199999999999399</c:v>
                </c:pt>
                <c:pt idx="1993">
                  <c:v>33.216666666666065</c:v>
                </c:pt>
                <c:pt idx="1994">
                  <c:v>33.23333333333273</c:v>
                </c:pt>
                <c:pt idx="1995">
                  <c:v>33.249999999999396</c:v>
                </c:pt>
                <c:pt idx="1996">
                  <c:v>33.266666666666062</c:v>
                </c:pt>
                <c:pt idx="1997">
                  <c:v>33.283333333332727</c:v>
                </c:pt>
                <c:pt idx="1998">
                  <c:v>33.299999999999393</c:v>
                </c:pt>
                <c:pt idx="1999">
                  <c:v>33.316666666666059</c:v>
                </c:pt>
                <c:pt idx="2000">
                  <c:v>33.333333333332725</c:v>
                </c:pt>
                <c:pt idx="2001">
                  <c:v>33.34999999999939</c:v>
                </c:pt>
                <c:pt idx="2002">
                  <c:v>33.366666666666056</c:v>
                </c:pt>
                <c:pt idx="2003">
                  <c:v>33.383333333332722</c:v>
                </c:pt>
                <c:pt idx="2004">
                  <c:v>33.399999999999388</c:v>
                </c:pt>
                <c:pt idx="2005">
                  <c:v>33.416666666666053</c:v>
                </c:pt>
                <c:pt idx="2006">
                  <c:v>33.433333333332719</c:v>
                </c:pt>
                <c:pt idx="2007">
                  <c:v>33.449999999999385</c:v>
                </c:pt>
                <c:pt idx="2008">
                  <c:v>33.46666666666605</c:v>
                </c:pt>
                <c:pt idx="2009">
                  <c:v>33.483333333332716</c:v>
                </c:pt>
                <c:pt idx="2010">
                  <c:v>33.499999999999382</c:v>
                </c:pt>
                <c:pt idx="2011">
                  <c:v>33.516666666666048</c:v>
                </c:pt>
                <c:pt idx="2012">
                  <c:v>33.533333333332713</c:v>
                </c:pt>
                <c:pt idx="2013">
                  <c:v>33.549999999999379</c:v>
                </c:pt>
                <c:pt idx="2014">
                  <c:v>33.566666666666045</c:v>
                </c:pt>
                <c:pt idx="2015">
                  <c:v>33.58333333333271</c:v>
                </c:pt>
                <c:pt idx="2016">
                  <c:v>33.599999999999376</c:v>
                </c:pt>
                <c:pt idx="2017">
                  <c:v>33.616666666666042</c:v>
                </c:pt>
                <c:pt idx="2018">
                  <c:v>33.633333333332708</c:v>
                </c:pt>
                <c:pt idx="2019">
                  <c:v>33.649999999999373</c:v>
                </c:pt>
                <c:pt idx="2020">
                  <c:v>33.666666666666039</c:v>
                </c:pt>
                <c:pt idx="2021">
                  <c:v>33.683333333332705</c:v>
                </c:pt>
                <c:pt idx="2022">
                  <c:v>33.69999999999937</c:v>
                </c:pt>
                <c:pt idx="2023">
                  <c:v>33.716666666666036</c:v>
                </c:pt>
                <c:pt idx="2024">
                  <c:v>33.733333333332702</c:v>
                </c:pt>
                <c:pt idx="2025">
                  <c:v>33.749999999999368</c:v>
                </c:pt>
                <c:pt idx="2026">
                  <c:v>33.766666666666033</c:v>
                </c:pt>
                <c:pt idx="2027">
                  <c:v>33.783333333332699</c:v>
                </c:pt>
                <c:pt idx="2028">
                  <c:v>33.799999999999365</c:v>
                </c:pt>
                <c:pt idx="2029">
                  <c:v>33.81666666666603</c:v>
                </c:pt>
                <c:pt idx="2030">
                  <c:v>33.833333333332696</c:v>
                </c:pt>
                <c:pt idx="2031">
                  <c:v>33.849999999999362</c:v>
                </c:pt>
                <c:pt idx="2032">
                  <c:v>33.866666666666028</c:v>
                </c:pt>
                <c:pt idx="2033">
                  <c:v>33.883333333332693</c:v>
                </c:pt>
                <c:pt idx="2034">
                  <c:v>33.899999999999359</c:v>
                </c:pt>
                <c:pt idx="2035">
                  <c:v>33.916666666666025</c:v>
                </c:pt>
                <c:pt idx="2036">
                  <c:v>33.933333333332691</c:v>
                </c:pt>
                <c:pt idx="2037">
                  <c:v>33.949999999999356</c:v>
                </c:pt>
                <c:pt idx="2038">
                  <c:v>33.966666666666022</c:v>
                </c:pt>
                <c:pt idx="2039">
                  <c:v>33.983333333332688</c:v>
                </c:pt>
                <c:pt idx="2040">
                  <c:v>33.999999999999353</c:v>
                </c:pt>
                <c:pt idx="2041">
                  <c:v>34.016666666666019</c:v>
                </c:pt>
                <c:pt idx="2042">
                  <c:v>34.033333333332685</c:v>
                </c:pt>
                <c:pt idx="2043">
                  <c:v>34.049999999999351</c:v>
                </c:pt>
                <c:pt idx="2044">
                  <c:v>34.066666666666016</c:v>
                </c:pt>
                <c:pt idx="2045">
                  <c:v>34.083333333332682</c:v>
                </c:pt>
                <c:pt idx="2046">
                  <c:v>34.099999999999348</c:v>
                </c:pt>
                <c:pt idx="2047">
                  <c:v>34.116666666666013</c:v>
                </c:pt>
                <c:pt idx="2048">
                  <c:v>34.133333333332679</c:v>
                </c:pt>
                <c:pt idx="2049">
                  <c:v>34.149999999999345</c:v>
                </c:pt>
                <c:pt idx="2050">
                  <c:v>34.166666666666011</c:v>
                </c:pt>
                <c:pt idx="2051">
                  <c:v>34.183333333332676</c:v>
                </c:pt>
                <c:pt idx="2052">
                  <c:v>34.199999999999342</c:v>
                </c:pt>
                <c:pt idx="2053">
                  <c:v>34.216666666666008</c:v>
                </c:pt>
                <c:pt idx="2054">
                  <c:v>34.233333333332673</c:v>
                </c:pt>
                <c:pt idx="2055">
                  <c:v>34.249999999999339</c:v>
                </c:pt>
                <c:pt idx="2056">
                  <c:v>34.266666666666005</c:v>
                </c:pt>
                <c:pt idx="2057">
                  <c:v>34.283333333332671</c:v>
                </c:pt>
                <c:pt idx="2058">
                  <c:v>34.299999999999336</c:v>
                </c:pt>
                <c:pt idx="2059">
                  <c:v>34.316666666666002</c:v>
                </c:pt>
                <c:pt idx="2060">
                  <c:v>34.333333333332668</c:v>
                </c:pt>
                <c:pt idx="2061">
                  <c:v>34.349999999999334</c:v>
                </c:pt>
                <c:pt idx="2062">
                  <c:v>34.366666666665999</c:v>
                </c:pt>
                <c:pt idx="2063">
                  <c:v>34.383333333332665</c:v>
                </c:pt>
                <c:pt idx="2064">
                  <c:v>34.399999999999331</c:v>
                </c:pt>
                <c:pt idx="2065">
                  <c:v>34.416666666665996</c:v>
                </c:pt>
                <c:pt idx="2066">
                  <c:v>34.433333333332662</c:v>
                </c:pt>
                <c:pt idx="2067">
                  <c:v>34.449999999999328</c:v>
                </c:pt>
                <c:pt idx="2068">
                  <c:v>34.466666666665994</c:v>
                </c:pt>
                <c:pt idx="2069">
                  <c:v>34.483333333332659</c:v>
                </c:pt>
                <c:pt idx="2070">
                  <c:v>34.499999999999325</c:v>
                </c:pt>
                <c:pt idx="2071">
                  <c:v>34.516666666665991</c:v>
                </c:pt>
                <c:pt idx="2072">
                  <c:v>34.533333333332656</c:v>
                </c:pt>
                <c:pt idx="2073">
                  <c:v>34.549999999999322</c:v>
                </c:pt>
                <c:pt idx="2074">
                  <c:v>34.566666666665988</c:v>
                </c:pt>
                <c:pt idx="2075">
                  <c:v>34.583333333332654</c:v>
                </c:pt>
                <c:pt idx="2076">
                  <c:v>34.599999999999319</c:v>
                </c:pt>
                <c:pt idx="2077">
                  <c:v>34.616666666665985</c:v>
                </c:pt>
                <c:pt idx="2078">
                  <c:v>34.633333333332651</c:v>
                </c:pt>
                <c:pt idx="2079">
                  <c:v>34.649999999999316</c:v>
                </c:pt>
                <c:pt idx="2080">
                  <c:v>34.666666666665982</c:v>
                </c:pt>
                <c:pt idx="2081">
                  <c:v>34.683333333332648</c:v>
                </c:pt>
                <c:pt idx="2082">
                  <c:v>34.699999999999314</c:v>
                </c:pt>
                <c:pt idx="2083">
                  <c:v>34.716666666665979</c:v>
                </c:pt>
                <c:pt idx="2084">
                  <c:v>34.733333333332645</c:v>
                </c:pt>
                <c:pt idx="2085">
                  <c:v>34.749999999999311</c:v>
                </c:pt>
                <c:pt idx="2086">
                  <c:v>34.766666666665976</c:v>
                </c:pt>
                <c:pt idx="2087">
                  <c:v>34.783333333332642</c:v>
                </c:pt>
                <c:pt idx="2088">
                  <c:v>34.799999999999308</c:v>
                </c:pt>
                <c:pt idx="2089">
                  <c:v>34.816666666665974</c:v>
                </c:pt>
                <c:pt idx="2090">
                  <c:v>34.833333333332639</c:v>
                </c:pt>
                <c:pt idx="2091">
                  <c:v>34.849999999999305</c:v>
                </c:pt>
                <c:pt idx="2092">
                  <c:v>34.866666666665971</c:v>
                </c:pt>
                <c:pt idx="2093">
                  <c:v>34.883333333332637</c:v>
                </c:pt>
                <c:pt idx="2094">
                  <c:v>34.899999999999302</c:v>
                </c:pt>
                <c:pt idx="2095">
                  <c:v>34.916666666665968</c:v>
                </c:pt>
                <c:pt idx="2096">
                  <c:v>34.933333333332634</c:v>
                </c:pt>
                <c:pt idx="2097">
                  <c:v>34.949999999999299</c:v>
                </c:pt>
                <c:pt idx="2098">
                  <c:v>34.966666666665965</c:v>
                </c:pt>
                <c:pt idx="2099">
                  <c:v>34.983333333332631</c:v>
                </c:pt>
                <c:pt idx="2100">
                  <c:v>34.999999999999297</c:v>
                </c:pt>
                <c:pt idx="2101">
                  <c:v>35.016666666665962</c:v>
                </c:pt>
                <c:pt idx="2102">
                  <c:v>35.033333333332628</c:v>
                </c:pt>
                <c:pt idx="2103">
                  <c:v>35.049999999999294</c:v>
                </c:pt>
                <c:pt idx="2104">
                  <c:v>35.066666666665959</c:v>
                </c:pt>
                <c:pt idx="2105">
                  <c:v>35.083333333332625</c:v>
                </c:pt>
                <c:pt idx="2106">
                  <c:v>35.099999999999291</c:v>
                </c:pt>
                <c:pt idx="2107">
                  <c:v>35.116666666665957</c:v>
                </c:pt>
                <c:pt idx="2108">
                  <c:v>35.133333333332622</c:v>
                </c:pt>
                <c:pt idx="2109">
                  <c:v>35.149999999999288</c:v>
                </c:pt>
                <c:pt idx="2110">
                  <c:v>35.166666666665954</c:v>
                </c:pt>
                <c:pt idx="2111">
                  <c:v>35.183333333332619</c:v>
                </c:pt>
                <c:pt idx="2112">
                  <c:v>35.199999999999285</c:v>
                </c:pt>
                <c:pt idx="2113">
                  <c:v>35.216666666665951</c:v>
                </c:pt>
                <c:pt idx="2114">
                  <c:v>35.233333333332617</c:v>
                </c:pt>
                <c:pt idx="2115">
                  <c:v>35.249999999999282</c:v>
                </c:pt>
                <c:pt idx="2116">
                  <c:v>35.266666666665948</c:v>
                </c:pt>
                <c:pt idx="2117">
                  <c:v>35.283333333332614</c:v>
                </c:pt>
                <c:pt idx="2118">
                  <c:v>35.29999999999928</c:v>
                </c:pt>
                <c:pt idx="2119">
                  <c:v>35.316666666665945</c:v>
                </c:pt>
                <c:pt idx="2120">
                  <c:v>35.333333333332611</c:v>
                </c:pt>
                <c:pt idx="2121">
                  <c:v>35.349999999999277</c:v>
                </c:pt>
                <c:pt idx="2122">
                  <c:v>35.366666666665942</c:v>
                </c:pt>
                <c:pt idx="2123">
                  <c:v>35.383333333332608</c:v>
                </c:pt>
                <c:pt idx="2124">
                  <c:v>35.399999999999274</c:v>
                </c:pt>
                <c:pt idx="2125">
                  <c:v>35.41666666666594</c:v>
                </c:pt>
                <c:pt idx="2126">
                  <c:v>35.433333333332605</c:v>
                </c:pt>
                <c:pt idx="2127">
                  <c:v>35.449999999999271</c:v>
                </c:pt>
                <c:pt idx="2128">
                  <c:v>35.466666666665937</c:v>
                </c:pt>
                <c:pt idx="2129">
                  <c:v>35.483333333332602</c:v>
                </c:pt>
                <c:pt idx="2130">
                  <c:v>35.499999999999268</c:v>
                </c:pt>
                <c:pt idx="2131">
                  <c:v>35.516666666665934</c:v>
                </c:pt>
                <c:pt idx="2132">
                  <c:v>35.5333333333326</c:v>
                </c:pt>
                <c:pt idx="2133">
                  <c:v>35.549999999999265</c:v>
                </c:pt>
                <c:pt idx="2134">
                  <c:v>35.566666666665931</c:v>
                </c:pt>
                <c:pt idx="2135">
                  <c:v>35.583333333332597</c:v>
                </c:pt>
                <c:pt idx="2136">
                  <c:v>35.599999999999262</c:v>
                </c:pt>
                <c:pt idx="2137">
                  <c:v>35.616666666665928</c:v>
                </c:pt>
                <c:pt idx="2138">
                  <c:v>35.633333333332594</c:v>
                </c:pt>
                <c:pt idx="2139">
                  <c:v>35.64999999999926</c:v>
                </c:pt>
                <c:pt idx="2140">
                  <c:v>35.666666666665925</c:v>
                </c:pt>
                <c:pt idx="2141">
                  <c:v>35.683333333332591</c:v>
                </c:pt>
                <c:pt idx="2142">
                  <c:v>35.699999999999257</c:v>
                </c:pt>
                <c:pt idx="2143">
                  <c:v>35.716666666665922</c:v>
                </c:pt>
                <c:pt idx="2144">
                  <c:v>35.733333333332588</c:v>
                </c:pt>
                <c:pt idx="2145">
                  <c:v>35.749999999999254</c:v>
                </c:pt>
                <c:pt idx="2146">
                  <c:v>35.76666666666592</c:v>
                </c:pt>
                <c:pt idx="2147">
                  <c:v>35.783333333332585</c:v>
                </c:pt>
                <c:pt idx="2148">
                  <c:v>35.799999999999251</c:v>
                </c:pt>
                <c:pt idx="2149">
                  <c:v>35.816666666665917</c:v>
                </c:pt>
                <c:pt idx="2150">
                  <c:v>35.833333333332583</c:v>
                </c:pt>
                <c:pt idx="2151">
                  <c:v>35.849999999999248</c:v>
                </c:pt>
                <c:pt idx="2152">
                  <c:v>35.866666666665914</c:v>
                </c:pt>
                <c:pt idx="2153">
                  <c:v>35.88333333333258</c:v>
                </c:pt>
                <c:pt idx="2154">
                  <c:v>35.899999999999245</c:v>
                </c:pt>
                <c:pt idx="2155">
                  <c:v>35.916666666665911</c:v>
                </c:pt>
                <c:pt idx="2156">
                  <c:v>35.933333333332577</c:v>
                </c:pt>
                <c:pt idx="2157">
                  <c:v>35.949999999999243</c:v>
                </c:pt>
                <c:pt idx="2158">
                  <c:v>35.966666666665908</c:v>
                </c:pt>
                <c:pt idx="2159">
                  <c:v>35.983333333332574</c:v>
                </c:pt>
                <c:pt idx="2160">
                  <c:v>35.99999999999924</c:v>
                </c:pt>
                <c:pt idx="2161">
                  <c:v>36.016666666665905</c:v>
                </c:pt>
                <c:pt idx="2162">
                  <c:v>36.033333333332571</c:v>
                </c:pt>
                <c:pt idx="2163">
                  <c:v>36.049999999999237</c:v>
                </c:pt>
                <c:pt idx="2164">
                  <c:v>36.066666666665903</c:v>
                </c:pt>
                <c:pt idx="2165">
                  <c:v>36.083333333332568</c:v>
                </c:pt>
                <c:pt idx="2166">
                  <c:v>36.099999999999234</c:v>
                </c:pt>
                <c:pt idx="2167">
                  <c:v>36.1166666666659</c:v>
                </c:pt>
                <c:pt idx="2168">
                  <c:v>36.133333333332565</c:v>
                </c:pt>
                <c:pt idx="2169">
                  <c:v>36.149999999999231</c:v>
                </c:pt>
                <c:pt idx="2170">
                  <c:v>36.166666666665897</c:v>
                </c:pt>
                <c:pt idx="2171">
                  <c:v>36.183333333332563</c:v>
                </c:pt>
                <c:pt idx="2172">
                  <c:v>36.199999999999228</c:v>
                </c:pt>
                <c:pt idx="2173">
                  <c:v>36.216666666665894</c:v>
                </c:pt>
                <c:pt idx="2174">
                  <c:v>36.23333333333256</c:v>
                </c:pt>
                <c:pt idx="2175">
                  <c:v>36.249999999999226</c:v>
                </c:pt>
                <c:pt idx="2176">
                  <c:v>36.266666666665891</c:v>
                </c:pt>
                <c:pt idx="2177">
                  <c:v>36.283333333332557</c:v>
                </c:pt>
                <c:pt idx="2178">
                  <c:v>36.299999999999223</c:v>
                </c:pt>
                <c:pt idx="2179">
                  <c:v>36.316666666665888</c:v>
                </c:pt>
                <c:pt idx="2180">
                  <c:v>36.333333333332554</c:v>
                </c:pt>
                <c:pt idx="2181">
                  <c:v>36.34999999999922</c:v>
                </c:pt>
                <c:pt idx="2182">
                  <c:v>36.366666666665886</c:v>
                </c:pt>
                <c:pt idx="2183">
                  <c:v>36.383333333332551</c:v>
                </c:pt>
                <c:pt idx="2184">
                  <c:v>36.399999999999217</c:v>
                </c:pt>
                <c:pt idx="2185">
                  <c:v>36.416666666665883</c:v>
                </c:pt>
                <c:pt idx="2186">
                  <c:v>36.433333333332548</c:v>
                </c:pt>
                <c:pt idx="2187">
                  <c:v>36.449999999999214</c:v>
                </c:pt>
                <c:pt idx="2188">
                  <c:v>36.46666666666588</c:v>
                </c:pt>
                <c:pt idx="2189">
                  <c:v>36.483333333332546</c:v>
                </c:pt>
                <c:pt idx="2190">
                  <c:v>36.499999999999211</c:v>
                </c:pt>
                <c:pt idx="2191">
                  <c:v>36.516666666665877</c:v>
                </c:pt>
                <c:pt idx="2192">
                  <c:v>36.533333333332543</c:v>
                </c:pt>
                <c:pt idx="2193">
                  <c:v>36.549999999999208</c:v>
                </c:pt>
                <c:pt idx="2194">
                  <c:v>36.566666666665874</c:v>
                </c:pt>
                <c:pt idx="2195">
                  <c:v>36.58333333333254</c:v>
                </c:pt>
                <c:pt idx="2196">
                  <c:v>36.599999999999206</c:v>
                </c:pt>
                <c:pt idx="2197">
                  <c:v>36.616666666665871</c:v>
                </c:pt>
                <c:pt idx="2198">
                  <c:v>36.633333333332537</c:v>
                </c:pt>
                <c:pt idx="2199">
                  <c:v>36.649999999999203</c:v>
                </c:pt>
                <c:pt idx="2200">
                  <c:v>36.666666666665868</c:v>
                </c:pt>
                <c:pt idx="2201">
                  <c:v>36.683333333332534</c:v>
                </c:pt>
                <c:pt idx="2202">
                  <c:v>36.6999999999992</c:v>
                </c:pt>
                <c:pt idx="2203">
                  <c:v>36.716666666665866</c:v>
                </c:pt>
                <c:pt idx="2204">
                  <c:v>36.733333333332531</c:v>
                </c:pt>
                <c:pt idx="2205">
                  <c:v>36.749999999999197</c:v>
                </c:pt>
                <c:pt idx="2206">
                  <c:v>36.766666666665863</c:v>
                </c:pt>
                <c:pt idx="2207">
                  <c:v>36.783333333332529</c:v>
                </c:pt>
                <c:pt idx="2208">
                  <c:v>36.799999999999194</c:v>
                </c:pt>
                <c:pt idx="2209">
                  <c:v>36.81666666666586</c:v>
                </c:pt>
                <c:pt idx="2210">
                  <c:v>36.833333333332526</c:v>
                </c:pt>
                <c:pt idx="2211">
                  <c:v>36.849999999999191</c:v>
                </c:pt>
                <c:pt idx="2212">
                  <c:v>36.866666666665857</c:v>
                </c:pt>
                <c:pt idx="2213">
                  <c:v>36.883333333332523</c:v>
                </c:pt>
                <c:pt idx="2214">
                  <c:v>36.899999999999189</c:v>
                </c:pt>
                <c:pt idx="2215">
                  <c:v>36.916666666665854</c:v>
                </c:pt>
                <c:pt idx="2216">
                  <c:v>36.93333333333252</c:v>
                </c:pt>
                <c:pt idx="2217">
                  <c:v>36.949999999999186</c:v>
                </c:pt>
                <c:pt idx="2218">
                  <c:v>36.966666666665851</c:v>
                </c:pt>
                <c:pt idx="2219">
                  <c:v>36.983333333332517</c:v>
                </c:pt>
                <c:pt idx="2220">
                  <c:v>36.999999999999183</c:v>
                </c:pt>
                <c:pt idx="2221">
                  <c:v>37.016666666665849</c:v>
                </c:pt>
                <c:pt idx="2222">
                  <c:v>37.033333333332514</c:v>
                </c:pt>
                <c:pt idx="2223">
                  <c:v>37.04999999999918</c:v>
                </c:pt>
                <c:pt idx="2224">
                  <c:v>37.066666666665846</c:v>
                </c:pt>
                <c:pt idx="2225">
                  <c:v>37.083333333332511</c:v>
                </c:pt>
                <c:pt idx="2226">
                  <c:v>37.099999999999177</c:v>
                </c:pt>
                <c:pt idx="2227">
                  <c:v>37.116666666665843</c:v>
                </c:pt>
                <c:pt idx="2228">
                  <c:v>37.133333333332509</c:v>
                </c:pt>
                <c:pt idx="2229">
                  <c:v>37.149999999999174</c:v>
                </c:pt>
                <c:pt idx="2230">
                  <c:v>37.16666666666584</c:v>
                </c:pt>
                <c:pt idx="2231">
                  <c:v>37.183333333332506</c:v>
                </c:pt>
                <c:pt idx="2232">
                  <c:v>37.199999999999172</c:v>
                </c:pt>
                <c:pt idx="2233">
                  <c:v>37.216666666665837</c:v>
                </c:pt>
                <c:pt idx="2234">
                  <c:v>37.233333333332503</c:v>
                </c:pt>
                <c:pt idx="2235">
                  <c:v>37.249999999999169</c:v>
                </c:pt>
                <c:pt idx="2236">
                  <c:v>37.266666666665834</c:v>
                </c:pt>
                <c:pt idx="2237">
                  <c:v>37.2833333333325</c:v>
                </c:pt>
                <c:pt idx="2238">
                  <c:v>37.299999999999166</c:v>
                </c:pt>
                <c:pt idx="2239">
                  <c:v>37.316666666665832</c:v>
                </c:pt>
                <c:pt idx="2240">
                  <c:v>37.333333333332497</c:v>
                </c:pt>
                <c:pt idx="2241">
                  <c:v>37.349999999999163</c:v>
                </c:pt>
                <c:pt idx="2242">
                  <c:v>37.366666666665829</c:v>
                </c:pt>
                <c:pt idx="2243">
                  <c:v>37.383333333332494</c:v>
                </c:pt>
                <c:pt idx="2244">
                  <c:v>37.39999999999916</c:v>
                </c:pt>
                <c:pt idx="2245">
                  <c:v>37.416666666665826</c:v>
                </c:pt>
                <c:pt idx="2246">
                  <c:v>37.433333333332492</c:v>
                </c:pt>
                <c:pt idx="2247">
                  <c:v>37.449999999999157</c:v>
                </c:pt>
                <c:pt idx="2248">
                  <c:v>37.466666666665823</c:v>
                </c:pt>
                <c:pt idx="2249">
                  <c:v>37.483333333332489</c:v>
                </c:pt>
                <c:pt idx="2250">
                  <c:v>37.499999999999154</c:v>
                </c:pt>
                <c:pt idx="2251">
                  <c:v>37.51666666666582</c:v>
                </c:pt>
                <c:pt idx="2252">
                  <c:v>37.533333333332486</c:v>
                </c:pt>
                <c:pt idx="2253">
                  <c:v>37.549999999999152</c:v>
                </c:pt>
                <c:pt idx="2254">
                  <c:v>37.566666666665817</c:v>
                </c:pt>
                <c:pt idx="2255">
                  <c:v>37.583333333332483</c:v>
                </c:pt>
                <c:pt idx="2256">
                  <c:v>37.599999999999149</c:v>
                </c:pt>
                <c:pt idx="2257">
                  <c:v>37.616666666665814</c:v>
                </c:pt>
                <c:pt idx="2258">
                  <c:v>37.63333333333248</c:v>
                </c:pt>
                <c:pt idx="2259">
                  <c:v>37.649999999999146</c:v>
                </c:pt>
                <c:pt idx="2260">
                  <c:v>37.666666666665812</c:v>
                </c:pt>
                <c:pt idx="2261">
                  <c:v>37.683333333332477</c:v>
                </c:pt>
                <c:pt idx="2262">
                  <c:v>37.699999999999143</c:v>
                </c:pt>
                <c:pt idx="2263">
                  <c:v>37.716666666665809</c:v>
                </c:pt>
                <c:pt idx="2264">
                  <c:v>37.733333333332475</c:v>
                </c:pt>
                <c:pt idx="2265">
                  <c:v>37.74999999999914</c:v>
                </c:pt>
                <c:pt idx="2266">
                  <c:v>37.766666666665806</c:v>
                </c:pt>
                <c:pt idx="2267">
                  <c:v>37.783333333332472</c:v>
                </c:pt>
                <c:pt idx="2268">
                  <c:v>37.799999999999137</c:v>
                </c:pt>
                <c:pt idx="2269">
                  <c:v>37.816666666665803</c:v>
                </c:pt>
                <c:pt idx="2270">
                  <c:v>37.833333333332469</c:v>
                </c:pt>
                <c:pt idx="2271">
                  <c:v>37.849999999999135</c:v>
                </c:pt>
                <c:pt idx="2272">
                  <c:v>37.8666666666658</c:v>
                </c:pt>
                <c:pt idx="2273">
                  <c:v>37.883333333332466</c:v>
                </c:pt>
                <c:pt idx="2274">
                  <c:v>37.899999999999132</c:v>
                </c:pt>
                <c:pt idx="2275">
                  <c:v>37.916666666665797</c:v>
                </c:pt>
                <c:pt idx="2276">
                  <c:v>37.933333333332463</c:v>
                </c:pt>
                <c:pt idx="2277">
                  <c:v>37.949999999999129</c:v>
                </c:pt>
                <c:pt idx="2278">
                  <c:v>37.966666666665795</c:v>
                </c:pt>
                <c:pt idx="2279">
                  <c:v>37.98333333333246</c:v>
                </c:pt>
                <c:pt idx="2280">
                  <c:v>37.999999999999126</c:v>
                </c:pt>
                <c:pt idx="2281">
                  <c:v>38.016666666665792</c:v>
                </c:pt>
                <c:pt idx="2282">
                  <c:v>38.033333333332457</c:v>
                </c:pt>
                <c:pt idx="2283">
                  <c:v>38.049999999999123</c:v>
                </c:pt>
                <c:pt idx="2284">
                  <c:v>38.066666666665789</c:v>
                </c:pt>
                <c:pt idx="2285">
                  <c:v>38.083333333332455</c:v>
                </c:pt>
                <c:pt idx="2286">
                  <c:v>38.09999999999912</c:v>
                </c:pt>
                <c:pt idx="2287">
                  <c:v>38.116666666665786</c:v>
                </c:pt>
                <c:pt idx="2288">
                  <c:v>38.133333333332452</c:v>
                </c:pt>
                <c:pt idx="2289">
                  <c:v>38.149999999999118</c:v>
                </c:pt>
                <c:pt idx="2290">
                  <c:v>38.166666666665783</c:v>
                </c:pt>
                <c:pt idx="2291">
                  <c:v>38.183333333332449</c:v>
                </c:pt>
                <c:pt idx="2292">
                  <c:v>38.199999999999115</c:v>
                </c:pt>
                <c:pt idx="2293">
                  <c:v>38.21666666666578</c:v>
                </c:pt>
                <c:pt idx="2294">
                  <c:v>38.233333333332446</c:v>
                </c:pt>
                <c:pt idx="2295">
                  <c:v>38.249999999999112</c:v>
                </c:pt>
                <c:pt idx="2296">
                  <c:v>38.266666666665778</c:v>
                </c:pt>
                <c:pt idx="2297">
                  <c:v>38.283333333332443</c:v>
                </c:pt>
                <c:pt idx="2298">
                  <c:v>38.299999999999109</c:v>
                </c:pt>
                <c:pt idx="2299">
                  <c:v>38.316666666665775</c:v>
                </c:pt>
                <c:pt idx="2300">
                  <c:v>38.33333333333244</c:v>
                </c:pt>
                <c:pt idx="2301">
                  <c:v>38.349999999999106</c:v>
                </c:pt>
                <c:pt idx="2302">
                  <c:v>38.366666666665772</c:v>
                </c:pt>
                <c:pt idx="2303">
                  <c:v>38.383333333332438</c:v>
                </c:pt>
                <c:pt idx="2304">
                  <c:v>38.399999999999103</c:v>
                </c:pt>
                <c:pt idx="2305">
                  <c:v>38.416666666665769</c:v>
                </c:pt>
                <c:pt idx="2306">
                  <c:v>38.433333333332435</c:v>
                </c:pt>
                <c:pt idx="2307">
                  <c:v>38.4499999999991</c:v>
                </c:pt>
                <c:pt idx="2308">
                  <c:v>38.466666666665766</c:v>
                </c:pt>
                <c:pt idx="2309">
                  <c:v>38.483333333332432</c:v>
                </c:pt>
                <c:pt idx="2310">
                  <c:v>38.499999999999098</c:v>
                </c:pt>
                <c:pt idx="2311">
                  <c:v>38.516666666665763</c:v>
                </c:pt>
                <c:pt idx="2312">
                  <c:v>38.533333333332429</c:v>
                </c:pt>
                <c:pt idx="2313">
                  <c:v>38.549999999999095</c:v>
                </c:pt>
                <c:pt idx="2314">
                  <c:v>38.56666666666576</c:v>
                </c:pt>
                <c:pt idx="2315">
                  <c:v>38.583333333332426</c:v>
                </c:pt>
                <c:pt idx="2316">
                  <c:v>38.599999999999092</c:v>
                </c:pt>
                <c:pt idx="2317">
                  <c:v>38.616666666665758</c:v>
                </c:pt>
                <c:pt idx="2318">
                  <c:v>38.633333333332423</c:v>
                </c:pt>
                <c:pt idx="2319">
                  <c:v>38.649999999999089</c:v>
                </c:pt>
                <c:pt idx="2320">
                  <c:v>38.666666666665755</c:v>
                </c:pt>
                <c:pt idx="2321">
                  <c:v>38.683333333332421</c:v>
                </c:pt>
                <c:pt idx="2322">
                  <c:v>38.699999999999086</c:v>
                </c:pt>
                <c:pt idx="2323">
                  <c:v>38.716666666665752</c:v>
                </c:pt>
                <c:pt idx="2324">
                  <c:v>38.733333333332418</c:v>
                </c:pt>
                <c:pt idx="2325">
                  <c:v>38.749999999999083</c:v>
                </c:pt>
                <c:pt idx="2326">
                  <c:v>38.766666666665749</c:v>
                </c:pt>
                <c:pt idx="2327">
                  <c:v>38.783333333332415</c:v>
                </c:pt>
                <c:pt idx="2328">
                  <c:v>38.799999999999081</c:v>
                </c:pt>
                <c:pt idx="2329">
                  <c:v>38.816666666665746</c:v>
                </c:pt>
                <c:pt idx="2330">
                  <c:v>38.833333333332412</c:v>
                </c:pt>
                <c:pt idx="2331">
                  <c:v>38.849999999999078</c:v>
                </c:pt>
                <c:pt idx="2332">
                  <c:v>38.866666666665743</c:v>
                </c:pt>
                <c:pt idx="2333">
                  <c:v>38.883333333332409</c:v>
                </c:pt>
                <c:pt idx="2334">
                  <c:v>38.899999999999075</c:v>
                </c:pt>
                <c:pt idx="2335">
                  <c:v>38.916666666665741</c:v>
                </c:pt>
                <c:pt idx="2336">
                  <c:v>38.933333333332406</c:v>
                </c:pt>
                <c:pt idx="2337">
                  <c:v>38.949999999999072</c:v>
                </c:pt>
                <c:pt idx="2338">
                  <c:v>38.966666666665738</c:v>
                </c:pt>
                <c:pt idx="2339">
                  <c:v>38.983333333332403</c:v>
                </c:pt>
                <c:pt idx="2340">
                  <c:v>38.999999999999069</c:v>
                </c:pt>
                <c:pt idx="2341">
                  <c:v>39.016666666665735</c:v>
                </c:pt>
                <c:pt idx="2342">
                  <c:v>39.033333333332401</c:v>
                </c:pt>
                <c:pt idx="2343">
                  <c:v>39.049999999999066</c:v>
                </c:pt>
                <c:pt idx="2344">
                  <c:v>39.066666666665732</c:v>
                </c:pt>
                <c:pt idx="2345">
                  <c:v>39.083333333332398</c:v>
                </c:pt>
                <c:pt idx="2346">
                  <c:v>39.099999999999064</c:v>
                </c:pt>
                <c:pt idx="2347">
                  <c:v>39.116666666665729</c:v>
                </c:pt>
                <c:pt idx="2348">
                  <c:v>39.133333333332395</c:v>
                </c:pt>
                <c:pt idx="2349">
                  <c:v>39.149999999999061</c:v>
                </c:pt>
                <c:pt idx="2350">
                  <c:v>39.166666666665726</c:v>
                </c:pt>
                <c:pt idx="2351">
                  <c:v>39.183333333332392</c:v>
                </c:pt>
                <c:pt idx="2352">
                  <c:v>39.199999999999058</c:v>
                </c:pt>
                <c:pt idx="2353">
                  <c:v>39.216666666665724</c:v>
                </c:pt>
                <c:pt idx="2354">
                  <c:v>39.233333333332389</c:v>
                </c:pt>
                <c:pt idx="2355">
                  <c:v>39.249999999999055</c:v>
                </c:pt>
                <c:pt idx="2356">
                  <c:v>39.266666666665721</c:v>
                </c:pt>
                <c:pt idx="2357">
                  <c:v>39.283333333332386</c:v>
                </c:pt>
                <c:pt idx="2358">
                  <c:v>39.299999999999052</c:v>
                </c:pt>
                <c:pt idx="2359">
                  <c:v>39.316666666665718</c:v>
                </c:pt>
                <c:pt idx="2360">
                  <c:v>39.333333333332384</c:v>
                </c:pt>
                <c:pt idx="2361">
                  <c:v>39.349999999999049</c:v>
                </c:pt>
                <c:pt idx="2362">
                  <c:v>39.366666666665715</c:v>
                </c:pt>
                <c:pt idx="2363">
                  <c:v>39.383333333332381</c:v>
                </c:pt>
                <c:pt idx="2364">
                  <c:v>39.399999999999046</c:v>
                </c:pt>
                <c:pt idx="2365">
                  <c:v>39.416666666665712</c:v>
                </c:pt>
                <c:pt idx="2366">
                  <c:v>39.433333333332378</c:v>
                </c:pt>
                <c:pt idx="2367">
                  <c:v>39.449999999999044</c:v>
                </c:pt>
                <c:pt idx="2368">
                  <c:v>39.466666666665709</c:v>
                </c:pt>
                <c:pt idx="2369">
                  <c:v>39.483333333332375</c:v>
                </c:pt>
                <c:pt idx="2370">
                  <c:v>39.499999999999041</c:v>
                </c:pt>
                <c:pt idx="2371">
                  <c:v>39.516666666665706</c:v>
                </c:pt>
                <c:pt idx="2372">
                  <c:v>39.533333333332372</c:v>
                </c:pt>
                <c:pt idx="2373">
                  <c:v>39.549999999999038</c:v>
                </c:pt>
                <c:pt idx="2374">
                  <c:v>39.566666666665704</c:v>
                </c:pt>
                <c:pt idx="2375">
                  <c:v>39.583333333332369</c:v>
                </c:pt>
                <c:pt idx="2376">
                  <c:v>39.599999999999035</c:v>
                </c:pt>
                <c:pt idx="2377">
                  <c:v>39.616666666665701</c:v>
                </c:pt>
                <c:pt idx="2378">
                  <c:v>39.633333333332367</c:v>
                </c:pt>
                <c:pt idx="2379">
                  <c:v>39.649999999999032</c:v>
                </c:pt>
                <c:pt idx="2380">
                  <c:v>39.666666666665698</c:v>
                </c:pt>
                <c:pt idx="2381">
                  <c:v>39.683333333332364</c:v>
                </c:pt>
                <c:pt idx="2382">
                  <c:v>39.699999999999029</c:v>
                </c:pt>
                <c:pt idx="2383">
                  <c:v>39.716666666665695</c:v>
                </c:pt>
                <c:pt idx="2384">
                  <c:v>39.733333333332361</c:v>
                </c:pt>
                <c:pt idx="2385">
                  <c:v>39.749999999999027</c:v>
                </c:pt>
                <c:pt idx="2386">
                  <c:v>39.766666666665692</c:v>
                </c:pt>
                <c:pt idx="2387">
                  <c:v>39.783333333332358</c:v>
                </c:pt>
                <c:pt idx="2388">
                  <c:v>39.799999999999024</c:v>
                </c:pt>
                <c:pt idx="2389">
                  <c:v>39.816666666665689</c:v>
                </c:pt>
                <c:pt idx="2390">
                  <c:v>39.833333333332355</c:v>
                </c:pt>
                <c:pt idx="2391">
                  <c:v>39.849999999999021</c:v>
                </c:pt>
                <c:pt idx="2392">
                  <c:v>39.866666666665687</c:v>
                </c:pt>
                <c:pt idx="2393">
                  <c:v>39.883333333332352</c:v>
                </c:pt>
                <c:pt idx="2394">
                  <c:v>39.899999999999018</c:v>
                </c:pt>
                <c:pt idx="2395">
                  <c:v>39.916666666665684</c:v>
                </c:pt>
                <c:pt idx="2396">
                  <c:v>39.933333333332349</c:v>
                </c:pt>
                <c:pt idx="2397">
                  <c:v>39.949999999999015</c:v>
                </c:pt>
                <c:pt idx="2398">
                  <c:v>39.966666666665681</c:v>
                </c:pt>
                <c:pt idx="2399">
                  <c:v>39.983333333332347</c:v>
                </c:pt>
                <c:pt idx="2400">
                  <c:v>39.999999999999012</c:v>
                </c:pt>
                <c:pt idx="2401">
                  <c:v>40.016666666665678</c:v>
                </c:pt>
                <c:pt idx="2402">
                  <c:v>40.033333333332344</c:v>
                </c:pt>
                <c:pt idx="2403">
                  <c:v>40.04999999999901</c:v>
                </c:pt>
                <c:pt idx="2404">
                  <c:v>40.066666666665675</c:v>
                </c:pt>
                <c:pt idx="2405">
                  <c:v>40.083333333332341</c:v>
                </c:pt>
                <c:pt idx="2406">
                  <c:v>40.099999999999007</c:v>
                </c:pt>
                <c:pt idx="2407">
                  <c:v>40.116666666665672</c:v>
                </c:pt>
                <c:pt idx="2408">
                  <c:v>40.133333333332338</c:v>
                </c:pt>
                <c:pt idx="2409">
                  <c:v>40.149999999999004</c:v>
                </c:pt>
                <c:pt idx="2410">
                  <c:v>40.16666666666567</c:v>
                </c:pt>
                <c:pt idx="2411">
                  <c:v>40.183333333332335</c:v>
                </c:pt>
                <c:pt idx="2412">
                  <c:v>40.199999999999001</c:v>
                </c:pt>
                <c:pt idx="2413">
                  <c:v>40.216666666665667</c:v>
                </c:pt>
                <c:pt idx="2414">
                  <c:v>40.233333333332332</c:v>
                </c:pt>
                <c:pt idx="2415">
                  <c:v>40.249999999998998</c:v>
                </c:pt>
                <c:pt idx="2416">
                  <c:v>40.266666666665664</c:v>
                </c:pt>
                <c:pt idx="2417">
                  <c:v>40.28333333333233</c:v>
                </c:pt>
                <c:pt idx="2418">
                  <c:v>40.299999999998995</c:v>
                </c:pt>
                <c:pt idx="2419">
                  <c:v>40.316666666665661</c:v>
                </c:pt>
                <c:pt idx="2420">
                  <c:v>40.333333333332327</c:v>
                </c:pt>
                <c:pt idx="2421">
                  <c:v>40.349999999998992</c:v>
                </c:pt>
                <c:pt idx="2422">
                  <c:v>40.366666666665658</c:v>
                </c:pt>
                <c:pt idx="2423">
                  <c:v>40.383333333332324</c:v>
                </c:pt>
                <c:pt idx="2424">
                  <c:v>40.39999999999899</c:v>
                </c:pt>
                <c:pt idx="2425">
                  <c:v>40.416666666665655</c:v>
                </c:pt>
                <c:pt idx="2426">
                  <c:v>40.433333333332321</c:v>
                </c:pt>
                <c:pt idx="2427">
                  <c:v>40.449999999998987</c:v>
                </c:pt>
                <c:pt idx="2428">
                  <c:v>40.466666666665652</c:v>
                </c:pt>
                <c:pt idx="2429">
                  <c:v>40.483333333332318</c:v>
                </c:pt>
                <c:pt idx="2430">
                  <c:v>40.499999999998984</c:v>
                </c:pt>
                <c:pt idx="2431">
                  <c:v>40.51666666666565</c:v>
                </c:pt>
                <c:pt idx="2432">
                  <c:v>40.533333333332315</c:v>
                </c:pt>
                <c:pt idx="2433">
                  <c:v>40.549999999998981</c:v>
                </c:pt>
                <c:pt idx="2434">
                  <c:v>40.566666666665647</c:v>
                </c:pt>
                <c:pt idx="2435">
                  <c:v>40.583333333332313</c:v>
                </c:pt>
                <c:pt idx="2436">
                  <c:v>40.599999999998978</c:v>
                </c:pt>
                <c:pt idx="2437">
                  <c:v>40.616666666665644</c:v>
                </c:pt>
                <c:pt idx="2438">
                  <c:v>40.63333333333231</c:v>
                </c:pt>
                <c:pt idx="2439">
                  <c:v>40.649999999998975</c:v>
                </c:pt>
                <c:pt idx="2440">
                  <c:v>40.666666666665641</c:v>
                </c:pt>
                <c:pt idx="2441">
                  <c:v>40.683333333332307</c:v>
                </c:pt>
                <c:pt idx="2442">
                  <c:v>40.699999999998973</c:v>
                </c:pt>
                <c:pt idx="2443">
                  <c:v>40.716666666665638</c:v>
                </c:pt>
                <c:pt idx="2444">
                  <c:v>40.733333333332304</c:v>
                </c:pt>
                <c:pt idx="2445">
                  <c:v>40.74999999999897</c:v>
                </c:pt>
                <c:pt idx="2446">
                  <c:v>40.766666666665635</c:v>
                </c:pt>
                <c:pt idx="2447">
                  <c:v>40.783333333332301</c:v>
                </c:pt>
                <c:pt idx="2448">
                  <c:v>40.799999999998967</c:v>
                </c:pt>
                <c:pt idx="2449">
                  <c:v>40.816666666665633</c:v>
                </c:pt>
                <c:pt idx="2450">
                  <c:v>40.833333333332298</c:v>
                </c:pt>
                <c:pt idx="2451">
                  <c:v>40.849999999998964</c:v>
                </c:pt>
                <c:pt idx="2452">
                  <c:v>40.86666666666563</c:v>
                </c:pt>
                <c:pt idx="2453">
                  <c:v>40.883333333332295</c:v>
                </c:pt>
                <c:pt idx="2454">
                  <c:v>40.899999999998961</c:v>
                </c:pt>
                <c:pt idx="2455">
                  <c:v>40.916666666665627</c:v>
                </c:pt>
                <c:pt idx="2456">
                  <c:v>40.933333333332293</c:v>
                </c:pt>
                <c:pt idx="2457">
                  <c:v>40.949999999998958</c:v>
                </c:pt>
                <c:pt idx="2458">
                  <c:v>40.966666666665624</c:v>
                </c:pt>
                <c:pt idx="2459">
                  <c:v>40.98333333333229</c:v>
                </c:pt>
                <c:pt idx="2460">
                  <c:v>40.999999999998956</c:v>
                </c:pt>
                <c:pt idx="2461">
                  <c:v>41.016666666665621</c:v>
                </c:pt>
                <c:pt idx="2462">
                  <c:v>41.033333333332287</c:v>
                </c:pt>
                <c:pt idx="2463">
                  <c:v>41.049999999998953</c:v>
                </c:pt>
                <c:pt idx="2464">
                  <c:v>41.066666666665618</c:v>
                </c:pt>
                <c:pt idx="2465">
                  <c:v>41.083333333332284</c:v>
                </c:pt>
                <c:pt idx="2466">
                  <c:v>41.09999999999895</c:v>
                </c:pt>
                <c:pt idx="2467">
                  <c:v>41.116666666665616</c:v>
                </c:pt>
                <c:pt idx="2468">
                  <c:v>41.133333333332281</c:v>
                </c:pt>
                <c:pt idx="2469">
                  <c:v>41.149999999998947</c:v>
                </c:pt>
                <c:pt idx="2470">
                  <c:v>41.166666666665613</c:v>
                </c:pt>
                <c:pt idx="2471">
                  <c:v>41.183333333332278</c:v>
                </c:pt>
                <c:pt idx="2472">
                  <c:v>41.199999999998944</c:v>
                </c:pt>
                <c:pt idx="2473">
                  <c:v>41.21666666666561</c:v>
                </c:pt>
                <c:pt idx="2474">
                  <c:v>41.233333333332276</c:v>
                </c:pt>
                <c:pt idx="2475">
                  <c:v>41.249999999998941</c:v>
                </c:pt>
                <c:pt idx="2476">
                  <c:v>41.266666666665607</c:v>
                </c:pt>
                <c:pt idx="2477">
                  <c:v>41.283333333332273</c:v>
                </c:pt>
                <c:pt idx="2478">
                  <c:v>41.299999999998938</c:v>
                </c:pt>
                <c:pt idx="2479">
                  <c:v>41.316666666665604</c:v>
                </c:pt>
                <c:pt idx="2480">
                  <c:v>41.33333333333227</c:v>
                </c:pt>
                <c:pt idx="2481">
                  <c:v>41.349999999998936</c:v>
                </c:pt>
                <c:pt idx="2482">
                  <c:v>41.366666666665601</c:v>
                </c:pt>
                <c:pt idx="2483">
                  <c:v>41.383333333332267</c:v>
                </c:pt>
                <c:pt idx="2484">
                  <c:v>41.399999999998933</c:v>
                </c:pt>
                <c:pt idx="2485">
                  <c:v>41.416666666665598</c:v>
                </c:pt>
                <c:pt idx="2486">
                  <c:v>41.433333333332264</c:v>
                </c:pt>
                <c:pt idx="2487">
                  <c:v>41.44999999999893</c:v>
                </c:pt>
                <c:pt idx="2488">
                  <c:v>41.466666666665596</c:v>
                </c:pt>
                <c:pt idx="2489">
                  <c:v>41.483333333332261</c:v>
                </c:pt>
                <c:pt idx="2490">
                  <c:v>41.499999999998927</c:v>
                </c:pt>
                <c:pt idx="2491">
                  <c:v>41.516666666665593</c:v>
                </c:pt>
                <c:pt idx="2492">
                  <c:v>41.533333333332259</c:v>
                </c:pt>
                <c:pt idx="2493">
                  <c:v>41.549999999998924</c:v>
                </c:pt>
                <c:pt idx="2494">
                  <c:v>41.56666666666559</c:v>
                </c:pt>
                <c:pt idx="2495">
                  <c:v>41.583333333332256</c:v>
                </c:pt>
                <c:pt idx="2496">
                  <c:v>41.599999999998921</c:v>
                </c:pt>
                <c:pt idx="2497">
                  <c:v>41.616666666665587</c:v>
                </c:pt>
                <c:pt idx="2498">
                  <c:v>41.633333333332253</c:v>
                </c:pt>
                <c:pt idx="2499">
                  <c:v>41.649999999998919</c:v>
                </c:pt>
                <c:pt idx="2500">
                  <c:v>41.666666666665584</c:v>
                </c:pt>
                <c:pt idx="2501">
                  <c:v>41.68333333333225</c:v>
                </c:pt>
                <c:pt idx="2502">
                  <c:v>41.699999999998916</c:v>
                </c:pt>
                <c:pt idx="2503">
                  <c:v>41.716666666665581</c:v>
                </c:pt>
                <c:pt idx="2504">
                  <c:v>41.733333333332247</c:v>
                </c:pt>
                <c:pt idx="2505">
                  <c:v>41.749999999998913</c:v>
                </c:pt>
                <c:pt idx="2506">
                  <c:v>41.766666666665579</c:v>
                </c:pt>
                <c:pt idx="2507">
                  <c:v>41.783333333332244</c:v>
                </c:pt>
                <c:pt idx="2508">
                  <c:v>41.79999999999891</c:v>
                </c:pt>
                <c:pt idx="2509">
                  <c:v>41.816666666665576</c:v>
                </c:pt>
                <c:pt idx="2510">
                  <c:v>41.833333333332241</c:v>
                </c:pt>
                <c:pt idx="2511">
                  <c:v>41.849999999998907</c:v>
                </c:pt>
                <c:pt idx="2512">
                  <c:v>41.866666666665573</c:v>
                </c:pt>
                <c:pt idx="2513">
                  <c:v>41.883333333332239</c:v>
                </c:pt>
                <c:pt idx="2514">
                  <c:v>41.899999999998904</c:v>
                </c:pt>
                <c:pt idx="2515">
                  <c:v>41.91666666666557</c:v>
                </c:pt>
                <c:pt idx="2516">
                  <c:v>41.933333333332236</c:v>
                </c:pt>
                <c:pt idx="2517">
                  <c:v>41.949999999998902</c:v>
                </c:pt>
                <c:pt idx="2518">
                  <c:v>41.966666666665567</c:v>
                </c:pt>
                <c:pt idx="2519">
                  <c:v>41.983333333332233</c:v>
                </c:pt>
                <c:pt idx="2520">
                  <c:v>41.999999999998899</c:v>
                </c:pt>
                <c:pt idx="2521">
                  <c:v>42.016666666665564</c:v>
                </c:pt>
                <c:pt idx="2522">
                  <c:v>42.03333333333223</c:v>
                </c:pt>
                <c:pt idx="2523">
                  <c:v>42.049999999998896</c:v>
                </c:pt>
                <c:pt idx="2524">
                  <c:v>42.066666666665562</c:v>
                </c:pt>
                <c:pt idx="2525">
                  <c:v>42.083333333332227</c:v>
                </c:pt>
                <c:pt idx="2526">
                  <c:v>42.099999999998893</c:v>
                </c:pt>
                <c:pt idx="2527">
                  <c:v>42.116666666665559</c:v>
                </c:pt>
                <c:pt idx="2528">
                  <c:v>42.133333333332224</c:v>
                </c:pt>
                <c:pt idx="2529">
                  <c:v>42.14999999999889</c:v>
                </c:pt>
                <c:pt idx="2530">
                  <c:v>42.166666666665556</c:v>
                </c:pt>
                <c:pt idx="2531">
                  <c:v>42.183333333332222</c:v>
                </c:pt>
                <c:pt idx="2532">
                  <c:v>42.199999999998887</c:v>
                </c:pt>
                <c:pt idx="2533">
                  <c:v>42.216666666665553</c:v>
                </c:pt>
                <c:pt idx="2534">
                  <c:v>42.233333333332219</c:v>
                </c:pt>
                <c:pt idx="2535">
                  <c:v>42.249999999998884</c:v>
                </c:pt>
                <c:pt idx="2536">
                  <c:v>42.26666666666555</c:v>
                </c:pt>
                <c:pt idx="2537">
                  <c:v>42.283333333332216</c:v>
                </c:pt>
                <c:pt idx="2538">
                  <c:v>42.299999999998882</c:v>
                </c:pt>
                <c:pt idx="2539">
                  <c:v>42.316666666665547</c:v>
                </c:pt>
                <c:pt idx="2540">
                  <c:v>42.333333333332213</c:v>
                </c:pt>
                <c:pt idx="2541">
                  <c:v>42.349999999998879</c:v>
                </c:pt>
                <c:pt idx="2542">
                  <c:v>42.366666666665544</c:v>
                </c:pt>
                <c:pt idx="2543">
                  <c:v>42.38333333333221</c:v>
                </c:pt>
                <c:pt idx="2544">
                  <c:v>42.399999999998876</c:v>
                </c:pt>
                <c:pt idx="2545">
                  <c:v>42.416666666665542</c:v>
                </c:pt>
                <c:pt idx="2546">
                  <c:v>42.433333333332207</c:v>
                </c:pt>
                <c:pt idx="2547">
                  <c:v>42.449999999998873</c:v>
                </c:pt>
                <c:pt idx="2548">
                  <c:v>42.466666666665539</c:v>
                </c:pt>
                <c:pt idx="2549">
                  <c:v>42.483333333332205</c:v>
                </c:pt>
                <c:pt idx="2550">
                  <c:v>42.49999999999887</c:v>
                </c:pt>
                <c:pt idx="2551">
                  <c:v>42.516666666665536</c:v>
                </c:pt>
                <c:pt idx="2552">
                  <c:v>42.533333333332202</c:v>
                </c:pt>
                <c:pt idx="2553">
                  <c:v>42.549999999998867</c:v>
                </c:pt>
                <c:pt idx="2554">
                  <c:v>42.566666666665533</c:v>
                </c:pt>
                <c:pt idx="2555">
                  <c:v>42.583333333332199</c:v>
                </c:pt>
                <c:pt idx="2556">
                  <c:v>42.599999999998865</c:v>
                </c:pt>
                <c:pt idx="2557">
                  <c:v>42.61666666666553</c:v>
                </c:pt>
                <c:pt idx="2558">
                  <c:v>42.633333333332196</c:v>
                </c:pt>
                <c:pt idx="2559">
                  <c:v>42.649999999998862</c:v>
                </c:pt>
                <c:pt idx="2560">
                  <c:v>42.666666666665527</c:v>
                </c:pt>
                <c:pt idx="2561">
                  <c:v>42.683333333332193</c:v>
                </c:pt>
                <c:pt idx="2562">
                  <c:v>42.699999999998859</c:v>
                </c:pt>
                <c:pt idx="2563">
                  <c:v>42.716666666665525</c:v>
                </c:pt>
                <c:pt idx="2564">
                  <c:v>42.73333333333219</c:v>
                </c:pt>
                <c:pt idx="2565">
                  <c:v>42.749999999998856</c:v>
                </c:pt>
                <c:pt idx="2566">
                  <c:v>42.766666666665522</c:v>
                </c:pt>
                <c:pt idx="2567">
                  <c:v>42.783333333332187</c:v>
                </c:pt>
                <c:pt idx="2568">
                  <c:v>42.799999999998853</c:v>
                </c:pt>
                <c:pt idx="2569">
                  <c:v>42.816666666665519</c:v>
                </c:pt>
                <c:pt idx="2570">
                  <c:v>42.833333333332185</c:v>
                </c:pt>
                <c:pt idx="2571">
                  <c:v>42.84999999999885</c:v>
                </c:pt>
                <c:pt idx="2572">
                  <c:v>42.866666666665516</c:v>
                </c:pt>
                <c:pt idx="2573">
                  <c:v>42.883333333332182</c:v>
                </c:pt>
                <c:pt idx="2574">
                  <c:v>42.899999999998847</c:v>
                </c:pt>
                <c:pt idx="2575">
                  <c:v>42.916666666665513</c:v>
                </c:pt>
                <c:pt idx="2576">
                  <c:v>42.933333333332179</c:v>
                </c:pt>
                <c:pt idx="2577">
                  <c:v>42.949999999998845</c:v>
                </c:pt>
                <c:pt idx="2578">
                  <c:v>42.96666666666551</c:v>
                </c:pt>
                <c:pt idx="2579">
                  <c:v>42.983333333332176</c:v>
                </c:pt>
                <c:pt idx="2580">
                  <c:v>42.999999999998842</c:v>
                </c:pt>
                <c:pt idx="2581">
                  <c:v>43.016666666665508</c:v>
                </c:pt>
                <c:pt idx="2582">
                  <c:v>43.033333333332173</c:v>
                </c:pt>
                <c:pt idx="2583">
                  <c:v>43.049999999998839</c:v>
                </c:pt>
                <c:pt idx="2584">
                  <c:v>43.066666666665505</c:v>
                </c:pt>
                <c:pt idx="2585">
                  <c:v>43.08333333333217</c:v>
                </c:pt>
                <c:pt idx="2586">
                  <c:v>43.099999999998836</c:v>
                </c:pt>
                <c:pt idx="2587">
                  <c:v>43.116666666665502</c:v>
                </c:pt>
                <c:pt idx="2588">
                  <c:v>43.133333333332168</c:v>
                </c:pt>
                <c:pt idx="2589">
                  <c:v>43.149999999998833</c:v>
                </c:pt>
                <c:pt idx="2590">
                  <c:v>43.166666666665499</c:v>
                </c:pt>
                <c:pt idx="2591">
                  <c:v>43.183333333332165</c:v>
                </c:pt>
                <c:pt idx="2592">
                  <c:v>43.19999999999883</c:v>
                </c:pt>
                <c:pt idx="2593">
                  <c:v>43.216666666665496</c:v>
                </c:pt>
                <c:pt idx="2594">
                  <c:v>43.233333333332162</c:v>
                </c:pt>
                <c:pt idx="2595">
                  <c:v>43.249999999998828</c:v>
                </c:pt>
                <c:pt idx="2596">
                  <c:v>43.266666666665493</c:v>
                </c:pt>
                <c:pt idx="2597">
                  <c:v>43.283333333332159</c:v>
                </c:pt>
                <c:pt idx="2598">
                  <c:v>43.299999999998825</c:v>
                </c:pt>
                <c:pt idx="2599">
                  <c:v>43.31666666666549</c:v>
                </c:pt>
                <c:pt idx="2600">
                  <c:v>43.333333333332156</c:v>
                </c:pt>
                <c:pt idx="2601">
                  <c:v>43.349999999998822</c:v>
                </c:pt>
                <c:pt idx="2602">
                  <c:v>43.366666666665488</c:v>
                </c:pt>
                <c:pt idx="2603">
                  <c:v>43.383333333332153</c:v>
                </c:pt>
                <c:pt idx="2604">
                  <c:v>43.399999999998819</c:v>
                </c:pt>
                <c:pt idx="2605">
                  <c:v>43.416666666665485</c:v>
                </c:pt>
                <c:pt idx="2606">
                  <c:v>43.433333333332151</c:v>
                </c:pt>
                <c:pt idx="2607">
                  <c:v>43.449999999998816</c:v>
                </c:pt>
                <c:pt idx="2608">
                  <c:v>43.466666666665482</c:v>
                </c:pt>
                <c:pt idx="2609">
                  <c:v>43.483333333332148</c:v>
                </c:pt>
                <c:pt idx="2610">
                  <c:v>43.499999999998813</c:v>
                </c:pt>
                <c:pt idx="2611">
                  <c:v>43.516666666665479</c:v>
                </c:pt>
                <c:pt idx="2612">
                  <c:v>43.533333333332145</c:v>
                </c:pt>
                <c:pt idx="2613">
                  <c:v>43.549999999998811</c:v>
                </c:pt>
                <c:pt idx="2614">
                  <c:v>43.566666666665476</c:v>
                </c:pt>
                <c:pt idx="2615">
                  <c:v>43.583333333332142</c:v>
                </c:pt>
                <c:pt idx="2616">
                  <c:v>43.599999999998808</c:v>
                </c:pt>
                <c:pt idx="2617">
                  <c:v>43.616666666665473</c:v>
                </c:pt>
                <c:pt idx="2618">
                  <c:v>43.633333333332139</c:v>
                </c:pt>
                <c:pt idx="2619">
                  <c:v>43.649999999998805</c:v>
                </c:pt>
                <c:pt idx="2620">
                  <c:v>43.666666666665471</c:v>
                </c:pt>
                <c:pt idx="2621">
                  <c:v>43.683333333332136</c:v>
                </c:pt>
                <c:pt idx="2622">
                  <c:v>43.699999999998802</c:v>
                </c:pt>
                <c:pt idx="2623">
                  <c:v>43.716666666665468</c:v>
                </c:pt>
                <c:pt idx="2624">
                  <c:v>43.733333333332133</c:v>
                </c:pt>
                <c:pt idx="2625">
                  <c:v>43.749999999998799</c:v>
                </c:pt>
                <c:pt idx="2626">
                  <c:v>43.766666666665465</c:v>
                </c:pt>
                <c:pt idx="2627">
                  <c:v>43.783333333332131</c:v>
                </c:pt>
                <c:pt idx="2628">
                  <c:v>43.799999999998796</c:v>
                </c:pt>
                <c:pt idx="2629">
                  <c:v>43.816666666665462</c:v>
                </c:pt>
                <c:pt idx="2630">
                  <c:v>43.833333333332128</c:v>
                </c:pt>
                <c:pt idx="2631">
                  <c:v>43.849999999998793</c:v>
                </c:pt>
                <c:pt idx="2632">
                  <c:v>43.866666666665459</c:v>
                </c:pt>
                <c:pt idx="2633">
                  <c:v>43.883333333332125</c:v>
                </c:pt>
                <c:pt idx="2634">
                  <c:v>43.899999999998791</c:v>
                </c:pt>
                <c:pt idx="2635">
                  <c:v>43.916666666665456</c:v>
                </c:pt>
                <c:pt idx="2636">
                  <c:v>43.933333333332122</c:v>
                </c:pt>
                <c:pt idx="2637">
                  <c:v>43.949999999998788</c:v>
                </c:pt>
                <c:pt idx="2638">
                  <c:v>43.966666666665454</c:v>
                </c:pt>
                <c:pt idx="2639">
                  <c:v>43.983333333332119</c:v>
                </c:pt>
                <c:pt idx="2640">
                  <c:v>43.999999999998785</c:v>
                </c:pt>
                <c:pt idx="2641">
                  <c:v>44.016666666665451</c:v>
                </c:pt>
                <c:pt idx="2642">
                  <c:v>44.033333333332116</c:v>
                </c:pt>
                <c:pt idx="2643">
                  <c:v>44.049999999998782</c:v>
                </c:pt>
                <c:pt idx="2644">
                  <c:v>44.066666666665448</c:v>
                </c:pt>
                <c:pt idx="2645">
                  <c:v>44.083333333332114</c:v>
                </c:pt>
                <c:pt idx="2646">
                  <c:v>44.099999999998779</c:v>
                </c:pt>
                <c:pt idx="2647">
                  <c:v>44.116666666665445</c:v>
                </c:pt>
                <c:pt idx="2648">
                  <c:v>44.133333333332111</c:v>
                </c:pt>
                <c:pt idx="2649">
                  <c:v>44.149999999998776</c:v>
                </c:pt>
                <c:pt idx="2650">
                  <c:v>44.166666666665442</c:v>
                </c:pt>
                <c:pt idx="2651">
                  <c:v>44.183333333332108</c:v>
                </c:pt>
                <c:pt idx="2652">
                  <c:v>44.199999999998774</c:v>
                </c:pt>
                <c:pt idx="2653">
                  <c:v>44.216666666665439</c:v>
                </c:pt>
                <c:pt idx="2654">
                  <c:v>44.233333333332105</c:v>
                </c:pt>
                <c:pt idx="2655">
                  <c:v>44.249999999998771</c:v>
                </c:pt>
                <c:pt idx="2656">
                  <c:v>44.266666666665436</c:v>
                </c:pt>
                <c:pt idx="2657">
                  <c:v>44.283333333332102</c:v>
                </c:pt>
                <c:pt idx="2658">
                  <c:v>44.299999999998768</c:v>
                </c:pt>
                <c:pt idx="2659">
                  <c:v>44.316666666665434</c:v>
                </c:pt>
                <c:pt idx="2660">
                  <c:v>44.333333333332099</c:v>
                </c:pt>
                <c:pt idx="2661">
                  <c:v>44.349999999998765</c:v>
                </c:pt>
                <c:pt idx="2662">
                  <c:v>44.366666666665431</c:v>
                </c:pt>
                <c:pt idx="2663">
                  <c:v>44.383333333332097</c:v>
                </c:pt>
                <c:pt idx="2664">
                  <c:v>44.399999999998762</c:v>
                </c:pt>
                <c:pt idx="2665">
                  <c:v>44.416666666665428</c:v>
                </c:pt>
                <c:pt idx="2666">
                  <c:v>44.433333333332094</c:v>
                </c:pt>
                <c:pt idx="2667">
                  <c:v>44.449999999998759</c:v>
                </c:pt>
                <c:pt idx="2668">
                  <c:v>44.466666666665425</c:v>
                </c:pt>
                <c:pt idx="2669">
                  <c:v>44.483333333332091</c:v>
                </c:pt>
                <c:pt idx="2670">
                  <c:v>44.499999999998757</c:v>
                </c:pt>
                <c:pt idx="2671">
                  <c:v>44.516666666665422</c:v>
                </c:pt>
                <c:pt idx="2672">
                  <c:v>44.533333333332088</c:v>
                </c:pt>
                <c:pt idx="2673">
                  <c:v>44.549999999998754</c:v>
                </c:pt>
                <c:pt idx="2674">
                  <c:v>44.566666666665419</c:v>
                </c:pt>
                <c:pt idx="2675">
                  <c:v>44.583333333332085</c:v>
                </c:pt>
                <c:pt idx="2676">
                  <c:v>44.599999999998751</c:v>
                </c:pt>
                <c:pt idx="2677">
                  <c:v>44.616666666665417</c:v>
                </c:pt>
                <c:pt idx="2678">
                  <c:v>44.633333333332082</c:v>
                </c:pt>
                <c:pt idx="2679">
                  <c:v>44.649999999998748</c:v>
                </c:pt>
                <c:pt idx="2680">
                  <c:v>44.666666666665414</c:v>
                </c:pt>
                <c:pt idx="2681">
                  <c:v>44.683333333332079</c:v>
                </c:pt>
                <c:pt idx="2682">
                  <c:v>44.699999999998745</c:v>
                </c:pt>
                <c:pt idx="2683">
                  <c:v>44.716666666665411</c:v>
                </c:pt>
                <c:pt idx="2684">
                  <c:v>44.733333333332077</c:v>
                </c:pt>
                <c:pt idx="2685">
                  <c:v>44.749999999998742</c:v>
                </c:pt>
                <c:pt idx="2686">
                  <c:v>44.766666666665408</c:v>
                </c:pt>
                <c:pt idx="2687">
                  <c:v>44.783333333332074</c:v>
                </c:pt>
                <c:pt idx="2688">
                  <c:v>44.799999999998739</c:v>
                </c:pt>
                <c:pt idx="2689">
                  <c:v>44.816666666665405</c:v>
                </c:pt>
                <c:pt idx="2690">
                  <c:v>44.833333333332071</c:v>
                </c:pt>
                <c:pt idx="2691">
                  <c:v>44.849999999998737</c:v>
                </c:pt>
                <c:pt idx="2692">
                  <c:v>44.866666666665402</c:v>
                </c:pt>
                <c:pt idx="2693">
                  <c:v>44.883333333332068</c:v>
                </c:pt>
                <c:pt idx="2694">
                  <c:v>44.899999999998734</c:v>
                </c:pt>
                <c:pt idx="2695">
                  <c:v>44.9166666666654</c:v>
                </c:pt>
                <c:pt idx="2696">
                  <c:v>44.933333333332065</c:v>
                </c:pt>
                <c:pt idx="2697">
                  <c:v>44.949999999998731</c:v>
                </c:pt>
                <c:pt idx="2698">
                  <c:v>44.966666666665397</c:v>
                </c:pt>
                <c:pt idx="2699">
                  <c:v>44.983333333332062</c:v>
                </c:pt>
                <c:pt idx="2700">
                  <c:v>44.999999999998728</c:v>
                </c:pt>
                <c:pt idx="2701">
                  <c:v>45.016666666665394</c:v>
                </c:pt>
                <c:pt idx="2702">
                  <c:v>45.03333333333206</c:v>
                </c:pt>
                <c:pt idx="2703">
                  <c:v>45.049999999998725</c:v>
                </c:pt>
                <c:pt idx="2704">
                  <c:v>45.066666666665391</c:v>
                </c:pt>
                <c:pt idx="2705">
                  <c:v>45.083333333332057</c:v>
                </c:pt>
                <c:pt idx="2706">
                  <c:v>45.099999999998722</c:v>
                </c:pt>
                <c:pt idx="2707">
                  <c:v>45.116666666665388</c:v>
                </c:pt>
                <c:pt idx="2708">
                  <c:v>45.133333333332054</c:v>
                </c:pt>
                <c:pt idx="2709">
                  <c:v>45.14999999999872</c:v>
                </c:pt>
                <c:pt idx="2710">
                  <c:v>45.166666666665385</c:v>
                </c:pt>
                <c:pt idx="2711">
                  <c:v>45.183333333332051</c:v>
                </c:pt>
                <c:pt idx="2712">
                  <c:v>45.199999999998717</c:v>
                </c:pt>
                <c:pt idx="2713">
                  <c:v>45.216666666665382</c:v>
                </c:pt>
                <c:pt idx="2714">
                  <c:v>45.233333333332048</c:v>
                </c:pt>
                <c:pt idx="2715">
                  <c:v>45.249999999998714</c:v>
                </c:pt>
                <c:pt idx="2716">
                  <c:v>45.26666666666538</c:v>
                </c:pt>
                <c:pt idx="2717">
                  <c:v>45.283333333332045</c:v>
                </c:pt>
                <c:pt idx="2718">
                  <c:v>45.299999999998711</c:v>
                </c:pt>
                <c:pt idx="2719">
                  <c:v>45.316666666665377</c:v>
                </c:pt>
                <c:pt idx="2720">
                  <c:v>45.333333333332043</c:v>
                </c:pt>
                <c:pt idx="2721">
                  <c:v>45.349999999998708</c:v>
                </c:pt>
                <c:pt idx="2722">
                  <c:v>45.366666666665374</c:v>
                </c:pt>
                <c:pt idx="2723">
                  <c:v>45.38333333333204</c:v>
                </c:pt>
                <c:pt idx="2724">
                  <c:v>45.399999999998705</c:v>
                </c:pt>
                <c:pt idx="2725">
                  <c:v>45.416666666665371</c:v>
                </c:pt>
                <c:pt idx="2726">
                  <c:v>45.433333333332037</c:v>
                </c:pt>
                <c:pt idx="2727">
                  <c:v>45.449999999998703</c:v>
                </c:pt>
                <c:pt idx="2728">
                  <c:v>45.466666666665368</c:v>
                </c:pt>
                <c:pt idx="2729">
                  <c:v>45.483333333332034</c:v>
                </c:pt>
                <c:pt idx="2730">
                  <c:v>45.4999999999987</c:v>
                </c:pt>
                <c:pt idx="2731">
                  <c:v>45.516666666665365</c:v>
                </c:pt>
                <c:pt idx="2732">
                  <c:v>45.533333333332031</c:v>
                </c:pt>
                <c:pt idx="2733">
                  <c:v>45.549999999998697</c:v>
                </c:pt>
                <c:pt idx="2734">
                  <c:v>45.566666666665363</c:v>
                </c:pt>
                <c:pt idx="2735">
                  <c:v>45.583333333332028</c:v>
                </c:pt>
                <c:pt idx="2736">
                  <c:v>45.599999999998694</c:v>
                </c:pt>
                <c:pt idx="2737">
                  <c:v>45.61666666666536</c:v>
                </c:pt>
                <c:pt idx="2738">
                  <c:v>45.633333333332025</c:v>
                </c:pt>
                <c:pt idx="2739">
                  <c:v>45.649999999998691</c:v>
                </c:pt>
                <c:pt idx="2740">
                  <c:v>45.666666666665357</c:v>
                </c:pt>
                <c:pt idx="2741">
                  <c:v>45.683333333332023</c:v>
                </c:pt>
                <c:pt idx="2742">
                  <c:v>45.699999999998688</c:v>
                </c:pt>
                <c:pt idx="2743">
                  <c:v>45.716666666665354</c:v>
                </c:pt>
                <c:pt idx="2744">
                  <c:v>45.73333333333202</c:v>
                </c:pt>
                <c:pt idx="2745">
                  <c:v>45.749999999998685</c:v>
                </c:pt>
                <c:pt idx="2746">
                  <c:v>45.766666666665351</c:v>
                </c:pt>
                <c:pt idx="2747">
                  <c:v>45.783333333332017</c:v>
                </c:pt>
                <c:pt idx="2748">
                  <c:v>45.799999999998683</c:v>
                </c:pt>
                <c:pt idx="2749">
                  <c:v>45.816666666665348</c:v>
                </c:pt>
                <c:pt idx="2750">
                  <c:v>45.833333333332014</c:v>
                </c:pt>
                <c:pt idx="2751">
                  <c:v>45.84999999999868</c:v>
                </c:pt>
                <c:pt idx="2752">
                  <c:v>45.866666666665346</c:v>
                </c:pt>
                <c:pt idx="2753">
                  <c:v>45.883333333332011</c:v>
                </c:pt>
                <c:pt idx="2754">
                  <c:v>45.899999999998677</c:v>
                </c:pt>
                <c:pt idx="2755">
                  <c:v>45.916666666665343</c:v>
                </c:pt>
                <c:pt idx="2756">
                  <c:v>45.933333333332008</c:v>
                </c:pt>
                <c:pt idx="2757">
                  <c:v>45.949999999998674</c:v>
                </c:pt>
                <c:pt idx="2758">
                  <c:v>45.96666666666534</c:v>
                </c:pt>
                <c:pt idx="2759">
                  <c:v>45.983333333332006</c:v>
                </c:pt>
                <c:pt idx="2760">
                  <c:v>45.999999999998671</c:v>
                </c:pt>
                <c:pt idx="2761">
                  <c:v>46.016666666665337</c:v>
                </c:pt>
                <c:pt idx="2762">
                  <c:v>46.033333333332003</c:v>
                </c:pt>
                <c:pt idx="2763">
                  <c:v>46.049999999998668</c:v>
                </c:pt>
                <c:pt idx="2764">
                  <c:v>46.066666666665334</c:v>
                </c:pt>
                <c:pt idx="2765">
                  <c:v>46.083333333332</c:v>
                </c:pt>
                <c:pt idx="2766">
                  <c:v>46.099999999998666</c:v>
                </c:pt>
                <c:pt idx="2767">
                  <c:v>46.116666666665331</c:v>
                </c:pt>
                <c:pt idx="2768">
                  <c:v>46.133333333331997</c:v>
                </c:pt>
                <c:pt idx="2769">
                  <c:v>46.149999999998663</c:v>
                </c:pt>
                <c:pt idx="2770">
                  <c:v>46.166666666665328</c:v>
                </c:pt>
                <c:pt idx="2771">
                  <c:v>46.183333333331994</c:v>
                </c:pt>
                <c:pt idx="2772">
                  <c:v>46.19999999999866</c:v>
                </c:pt>
                <c:pt idx="2773">
                  <c:v>46.216666666665326</c:v>
                </c:pt>
                <c:pt idx="2774">
                  <c:v>46.233333333331991</c:v>
                </c:pt>
                <c:pt idx="2775">
                  <c:v>46.249999999998657</c:v>
                </c:pt>
                <c:pt idx="2776">
                  <c:v>46.266666666665323</c:v>
                </c:pt>
                <c:pt idx="2777">
                  <c:v>46.283333333331989</c:v>
                </c:pt>
                <c:pt idx="2778">
                  <c:v>46.299999999998654</c:v>
                </c:pt>
                <c:pt idx="2779">
                  <c:v>46.31666666666532</c:v>
                </c:pt>
                <c:pt idx="2780">
                  <c:v>46.333333333331986</c:v>
                </c:pt>
                <c:pt idx="2781">
                  <c:v>46.349999999998651</c:v>
                </c:pt>
                <c:pt idx="2782">
                  <c:v>46.366666666665317</c:v>
                </c:pt>
                <c:pt idx="2783">
                  <c:v>46.383333333331983</c:v>
                </c:pt>
                <c:pt idx="2784">
                  <c:v>46.399999999998649</c:v>
                </c:pt>
                <c:pt idx="2785">
                  <c:v>46.416666666665314</c:v>
                </c:pt>
                <c:pt idx="2786">
                  <c:v>46.43333333333198</c:v>
                </c:pt>
                <c:pt idx="2787">
                  <c:v>46.449999999998646</c:v>
                </c:pt>
                <c:pt idx="2788">
                  <c:v>46.466666666665311</c:v>
                </c:pt>
                <c:pt idx="2789">
                  <c:v>46.483333333331977</c:v>
                </c:pt>
                <c:pt idx="2790">
                  <c:v>46.499999999998643</c:v>
                </c:pt>
                <c:pt idx="2791">
                  <c:v>46.516666666665309</c:v>
                </c:pt>
                <c:pt idx="2792">
                  <c:v>46.533333333331974</c:v>
                </c:pt>
                <c:pt idx="2793">
                  <c:v>46.54999999999864</c:v>
                </c:pt>
                <c:pt idx="2794">
                  <c:v>46.566666666665306</c:v>
                </c:pt>
                <c:pt idx="2795">
                  <c:v>46.583333333331971</c:v>
                </c:pt>
                <c:pt idx="2796">
                  <c:v>46.599999999998637</c:v>
                </c:pt>
                <c:pt idx="2797">
                  <c:v>46.616666666665303</c:v>
                </c:pt>
                <c:pt idx="2798">
                  <c:v>46.633333333331969</c:v>
                </c:pt>
                <c:pt idx="2799">
                  <c:v>46.649999999998634</c:v>
                </c:pt>
                <c:pt idx="2800">
                  <c:v>46.6666666666653</c:v>
                </c:pt>
                <c:pt idx="2801">
                  <c:v>46.683333333331966</c:v>
                </c:pt>
                <c:pt idx="2802">
                  <c:v>46.699999999998631</c:v>
                </c:pt>
                <c:pt idx="2803">
                  <c:v>46.716666666665297</c:v>
                </c:pt>
                <c:pt idx="2804">
                  <c:v>46.733333333331963</c:v>
                </c:pt>
                <c:pt idx="2805">
                  <c:v>46.749999999998629</c:v>
                </c:pt>
                <c:pt idx="2806">
                  <c:v>46.766666666665294</c:v>
                </c:pt>
                <c:pt idx="2807">
                  <c:v>46.78333333333196</c:v>
                </c:pt>
                <c:pt idx="2808">
                  <c:v>46.799999999998626</c:v>
                </c:pt>
                <c:pt idx="2809">
                  <c:v>46.816666666665292</c:v>
                </c:pt>
                <c:pt idx="2810">
                  <c:v>46.833333333331957</c:v>
                </c:pt>
                <c:pt idx="2811">
                  <c:v>46.849999999998623</c:v>
                </c:pt>
                <c:pt idx="2812">
                  <c:v>46.866666666665289</c:v>
                </c:pt>
                <c:pt idx="2813">
                  <c:v>46.883333333331954</c:v>
                </c:pt>
                <c:pt idx="2814">
                  <c:v>46.89999999999862</c:v>
                </c:pt>
                <c:pt idx="2815">
                  <c:v>46.916666666665286</c:v>
                </c:pt>
                <c:pt idx="2816">
                  <c:v>46.933333333331952</c:v>
                </c:pt>
                <c:pt idx="2817">
                  <c:v>46.949999999998617</c:v>
                </c:pt>
                <c:pt idx="2818">
                  <c:v>46.966666666665283</c:v>
                </c:pt>
                <c:pt idx="2819">
                  <c:v>46.983333333331949</c:v>
                </c:pt>
                <c:pt idx="2820">
                  <c:v>46.999999999998614</c:v>
                </c:pt>
                <c:pt idx="2821">
                  <c:v>47.01666666666528</c:v>
                </c:pt>
                <c:pt idx="2822">
                  <c:v>47.033333333331946</c:v>
                </c:pt>
                <c:pt idx="2823">
                  <c:v>47.049999999998612</c:v>
                </c:pt>
                <c:pt idx="2824">
                  <c:v>47.066666666665277</c:v>
                </c:pt>
                <c:pt idx="2825">
                  <c:v>47.083333333331943</c:v>
                </c:pt>
                <c:pt idx="2826">
                  <c:v>47.099999999998609</c:v>
                </c:pt>
                <c:pt idx="2827">
                  <c:v>47.116666666665274</c:v>
                </c:pt>
                <c:pt idx="2828">
                  <c:v>47.13333333333194</c:v>
                </c:pt>
                <c:pt idx="2829">
                  <c:v>47.149999999998606</c:v>
                </c:pt>
                <c:pt idx="2830">
                  <c:v>47.166666666665272</c:v>
                </c:pt>
                <c:pt idx="2831">
                  <c:v>47.183333333331937</c:v>
                </c:pt>
                <c:pt idx="2832">
                  <c:v>47.199999999998603</c:v>
                </c:pt>
                <c:pt idx="2833">
                  <c:v>47.216666666665269</c:v>
                </c:pt>
                <c:pt idx="2834">
                  <c:v>47.233333333331935</c:v>
                </c:pt>
                <c:pt idx="2835">
                  <c:v>47.2499999999986</c:v>
                </c:pt>
                <c:pt idx="2836">
                  <c:v>47.266666666665266</c:v>
                </c:pt>
                <c:pt idx="2837">
                  <c:v>47.283333333331932</c:v>
                </c:pt>
                <c:pt idx="2838">
                  <c:v>47.299999999998597</c:v>
                </c:pt>
                <c:pt idx="2839">
                  <c:v>47.316666666665263</c:v>
                </c:pt>
                <c:pt idx="2840">
                  <c:v>47.333333333331929</c:v>
                </c:pt>
                <c:pt idx="2841">
                  <c:v>47.349999999998595</c:v>
                </c:pt>
                <c:pt idx="2842">
                  <c:v>47.36666666666526</c:v>
                </c:pt>
                <c:pt idx="2843">
                  <c:v>47.383333333331926</c:v>
                </c:pt>
                <c:pt idx="2844">
                  <c:v>47.399999999998592</c:v>
                </c:pt>
                <c:pt idx="2845">
                  <c:v>47.416666666665257</c:v>
                </c:pt>
                <c:pt idx="2846">
                  <c:v>47.433333333331923</c:v>
                </c:pt>
                <c:pt idx="2847">
                  <c:v>47.449999999998589</c:v>
                </c:pt>
                <c:pt idx="2848">
                  <c:v>47.466666666665255</c:v>
                </c:pt>
                <c:pt idx="2849">
                  <c:v>47.48333333333192</c:v>
                </c:pt>
                <c:pt idx="2850">
                  <c:v>47.499999999998586</c:v>
                </c:pt>
                <c:pt idx="2851">
                  <c:v>47.516666666665252</c:v>
                </c:pt>
                <c:pt idx="2852">
                  <c:v>47.533333333331917</c:v>
                </c:pt>
                <c:pt idx="2853">
                  <c:v>47.549999999998583</c:v>
                </c:pt>
                <c:pt idx="2854">
                  <c:v>47.566666666665249</c:v>
                </c:pt>
                <c:pt idx="2855">
                  <c:v>47.583333333331915</c:v>
                </c:pt>
                <c:pt idx="2856">
                  <c:v>47.59999999999858</c:v>
                </c:pt>
                <c:pt idx="2857">
                  <c:v>47.616666666665246</c:v>
                </c:pt>
                <c:pt idx="2858">
                  <c:v>47.633333333331912</c:v>
                </c:pt>
                <c:pt idx="2859">
                  <c:v>47.649999999998577</c:v>
                </c:pt>
                <c:pt idx="2860">
                  <c:v>47.666666666665243</c:v>
                </c:pt>
                <c:pt idx="2861">
                  <c:v>47.683333333331909</c:v>
                </c:pt>
                <c:pt idx="2862">
                  <c:v>47.699999999998575</c:v>
                </c:pt>
                <c:pt idx="2863">
                  <c:v>47.71666666666524</c:v>
                </c:pt>
                <c:pt idx="2864">
                  <c:v>47.733333333331906</c:v>
                </c:pt>
                <c:pt idx="2865">
                  <c:v>47.749999999998572</c:v>
                </c:pt>
                <c:pt idx="2866">
                  <c:v>47.766666666665238</c:v>
                </c:pt>
                <c:pt idx="2867">
                  <c:v>47.783333333331903</c:v>
                </c:pt>
                <c:pt idx="2868">
                  <c:v>47.799999999998569</c:v>
                </c:pt>
                <c:pt idx="2869">
                  <c:v>47.816666666665235</c:v>
                </c:pt>
                <c:pt idx="2870">
                  <c:v>47.8333333333319</c:v>
                </c:pt>
                <c:pt idx="2871">
                  <c:v>47.849999999998566</c:v>
                </c:pt>
                <c:pt idx="2872">
                  <c:v>47.866666666665232</c:v>
                </c:pt>
                <c:pt idx="2873">
                  <c:v>47.883333333331898</c:v>
                </c:pt>
                <c:pt idx="2874">
                  <c:v>47.899999999998563</c:v>
                </c:pt>
                <c:pt idx="2875">
                  <c:v>47.916666666665229</c:v>
                </c:pt>
                <c:pt idx="2876">
                  <c:v>47.933333333331895</c:v>
                </c:pt>
                <c:pt idx="2877">
                  <c:v>47.94999999999856</c:v>
                </c:pt>
                <c:pt idx="2878">
                  <c:v>47.966666666665226</c:v>
                </c:pt>
                <c:pt idx="2879">
                  <c:v>47.983333333331892</c:v>
                </c:pt>
                <c:pt idx="2880">
                  <c:v>47.999999999998558</c:v>
                </c:pt>
                <c:pt idx="2881">
                  <c:v>48.016666666665223</c:v>
                </c:pt>
                <c:pt idx="2882">
                  <c:v>48.033333333331889</c:v>
                </c:pt>
                <c:pt idx="2883">
                  <c:v>48.049999999998555</c:v>
                </c:pt>
                <c:pt idx="2884">
                  <c:v>48.06666666666522</c:v>
                </c:pt>
                <c:pt idx="2885">
                  <c:v>48.083333333331886</c:v>
                </c:pt>
                <c:pt idx="2886">
                  <c:v>48.099999999998552</c:v>
                </c:pt>
                <c:pt idx="2887">
                  <c:v>48.116666666665218</c:v>
                </c:pt>
                <c:pt idx="2888">
                  <c:v>48.133333333331883</c:v>
                </c:pt>
                <c:pt idx="2889">
                  <c:v>48.149999999998549</c:v>
                </c:pt>
                <c:pt idx="2890">
                  <c:v>48.166666666665215</c:v>
                </c:pt>
                <c:pt idx="2891">
                  <c:v>48.183333333331881</c:v>
                </c:pt>
                <c:pt idx="2892">
                  <c:v>48.199999999998546</c:v>
                </c:pt>
                <c:pt idx="2893">
                  <c:v>48.216666666665212</c:v>
                </c:pt>
                <c:pt idx="2894">
                  <c:v>48.233333333331878</c:v>
                </c:pt>
                <c:pt idx="2895">
                  <c:v>48.249999999998543</c:v>
                </c:pt>
                <c:pt idx="2896">
                  <c:v>48.266666666665209</c:v>
                </c:pt>
                <c:pt idx="2897">
                  <c:v>48.283333333331875</c:v>
                </c:pt>
                <c:pt idx="2898">
                  <c:v>48.299999999998541</c:v>
                </c:pt>
                <c:pt idx="2899">
                  <c:v>48.316666666665206</c:v>
                </c:pt>
                <c:pt idx="2900">
                  <c:v>48.333333333331872</c:v>
                </c:pt>
                <c:pt idx="2901">
                  <c:v>48.349999999998538</c:v>
                </c:pt>
                <c:pt idx="2902">
                  <c:v>48.366666666665203</c:v>
                </c:pt>
                <c:pt idx="2903">
                  <c:v>48.383333333331869</c:v>
                </c:pt>
                <c:pt idx="2904">
                  <c:v>48.399999999998535</c:v>
                </c:pt>
                <c:pt idx="2905">
                  <c:v>48.416666666665201</c:v>
                </c:pt>
                <c:pt idx="2906">
                  <c:v>48.433333333331866</c:v>
                </c:pt>
                <c:pt idx="2907">
                  <c:v>48.449999999998532</c:v>
                </c:pt>
                <c:pt idx="2908">
                  <c:v>48.466666666665198</c:v>
                </c:pt>
                <c:pt idx="2909">
                  <c:v>48.483333333331863</c:v>
                </c:pt>
                <c:pt idx="2910">
                  <c:v>48.499999999998529</c:v>
                </c:pt>
                <c:pt idx="2911">
                  <c:v>48.516666666665195</c:v>
                </c:pt>
                <c:pt idx="2912">
                  <c:v>48.533333333331861</c:v>
                </c:pt>
                <c:pt idx="2913">
                  <c:v>48.549999999998526</c:v>
                </c:pt>
                <c:pt idx="2914">
                  <c:v>48.566666666665192</c:v>
                </c:pt>
                <c:pt idx="2915">
                  <c:v>48.583333333331858</c:v>
                </c:pt>
                <c:pt idx="2916">
                  <c:v>48.599999999998523</c:v>
                </c:pt>
                <c:pt idx="2917">
                  <c:v>48.616666666665189</c:v>
                </c:pt>
                <c:pt idx="2918">
                  <c:v>48.633333333331855</c:v>
                </c:pt>
                <c:pt idx="2919">
                  <c:v>48.649999999998521</c:v>
                </c:pt>
                <c:pt idx="2920">
                  <c:v>48.666666666665186</c:v>
                </c:pt>
                <c:pt idx="2921">
                  <c:v>48.683333333331852</c:v>
                </c:pt>
                <c:pt idx="2922">
                  <c:v>48.699999999998518</c:v>
                </c:pt>
                <c:pt idx="2923">
                  <c:v>48.716666666665184</c:v>
                </c:pt>
                <c:pt idx="2924">
                  <c:v>48.733333333331849</c:v>
                </c:pt>
                <c:pt idx="2925">
                  <c:v>48.749999999998515</c:v>
                </c:pt>
                <c:pt idx="2926">
                  <c:v>48.766666666665181</c:v>
                </c:pt>
                <c:pt idx="2927">
                  <c:v>48.783333333331846</c:v>
                </c:pt>
                <c:pt idx="2928">
                  <c:v>48.799999999998512</c:v>
                </c:pt>
                <c:pt idx="2929">
                  <c:v>48.816666666665178</c:v>
                </c:pt>
                <c:pt idx="2930">
                  <c:v>48.833333333331844</c:v>
                </c:pt>
                <c:pt idx="2931">
                  <c:v>48.849999999998509</c:v>
                </c:pt>
                <c:pt idx="2932">
                  <c:v>48.866666666665175</c:v>
                </c:pt>
                <c:pt idx="2933">
                  <c:v>48.883333333331841</c:v>
                </c:pt>
                <c:pt idx="2934">
                  <c:v>48.899999999998506</c:v>
                </c:pt>
                <c:pt idx="2935">
                  <c:v>48.916666666665172</c:v>
                </c:pt>
                <c:pt idx="2936">
                  <c:v>48.933333333331838</c:v>
                </c:pt>
                <c:pt idx="2937">
                  <c:v>48.949999999998504</c:v>
                </c:pt>
                <c:pt idx="2938">
                  <c:v>48.966666666665169</c:v>
                </c:pt>
                <c:pt idx="2939">
                  <c:v>48.983333333331835</c:v>
                </c:pt>
                <c:pt idx="2940">
                  <c:v>48.999999999998501</c:v>
                </c:pt>
                <c:pt idx="2941">
                  <c:v>49.016666666665166</c:v>
                </c:pt>
                <c:pt idx="2942">
                  <c:v>49.033333333331832</c:v>
                </c:pt>
                <c:pt idx="2943">
                  <c:v>49.049999999998498</c:v>
                </c:pt>
                <c:pt idx="2944">
                  <c:v>49.066666666665164</c:v>
                </c:pt>
                <c:pt idx="2945">
                  <c:v>49.083333333331829</c:v>
                </c:pt>
                <c:pt idx="2946">
                  <c:v>49.099999999998495</c:v>
                </c:pt>
                <c:pt idx="2947">
                  <c:v>49.116666666665161</c:v>
                </c:pt>
                <c:pt idx="2948">
                  <c:v>49.133333333331827</c:v>
                </c:pt>
                <c:pt idx="2949">
                  <c:v>49.149999999998492</c:v>
                </c:pt>
                <c:pt idx="2950">
                  <c:v>49.166666666665158</c:v>
                </c:pt>
                <c:pt idx="2951">
                  <c:v>49.183333333331824</c:v>
                </c:pt>
                <c:pt idx="2952">
                  <c:v>49.199999999998489</c:v>
                </c:pt>
                <c:pt idx="2953">
                  <c:v>49.216666666665155</c:v>
                </c:pt>
                <c:pt idx="2954">
                  <c:v>49.233333333331821</c:v>
                </c:pt>
                <c:pt idx="2955">
                  <c:v>49.249999999998487</c:v>
                </c:pt>
                <c:pt idx="2956">
                  <c:v>49.266666666665152</c:v>
                </c:pt>
                <c:pt idx="2957">
                  <c:v>49.283333333331818</c:v>
                </c:pt>
                <c:pt idx="2958">
                  <c:v>49.299999999998484</c:v>
                </c:pt>
                <c:pt idx="2959">
                  <c:v>49.316666666665149</c:v>
                </c:pt>
                <c:pt idx="2960">
                  <c:v>49.333333333331815</c:v>
                </c:pt>
                <c:pt idx="2961">
                  <c:v>49.349999999998481</c:v>
                </c:pt>
                <c:pt idx="2962">
                  <c:v>49.366666666665147</c:v>
                </c:pt>
                <c:pt idx="2963">
                  <c:v>49.383333333331812</c:v>
                </c:pt>
                <c:pt idx="2964">
                  <c:v>49.399999999998478</c:v>
                </c:pt>
                <c:pt idx="2965">
                  <c:v>49.416666666665144</c:v>
                </c:pt>
                <c:pt idx="2966">
                  <c:v>49.433333333331809</c:v>
                </c:pt>
                <c:pt idx="2967">
                  <c:v>49.449999999998475</c:v>
                </c:pt>
                <c:pt idx="2968">
                  <c:v>49.466666666665141</c:v>
                </c:pt>
                <c:pt idx="2969">
                  <c:v>49.483333333331807</c:v>
                </c:pt>
                <c:pt idx="2970">
                  <c:v>49.499999999998472</c:v>
                </c:pt>
                <c:pt idx="2971">
                  <c:v>49.516666666665138</c:v>
                </c:pt>
                <c:pt idx="2972">
                  <c:v>49.533333333331804</c:v>
                </c:pt>
                <c:pt idx="2973">
                  <c:v>49.549999999998469</c:v>
                </c:pt>
                <c:pt idx="2974">
                  <c:v>49.566666666665135</c:v>
                </c:pt>
                <c:pt idx="2975">
                  <c:v>49.583333333331801</c:v>
                </c:pt>
                <c:pt idx="2976">
                  <c:v>49.599999999998467</c:v>
                </c:pt>
                <c:pt idx="2977">
                  <c:v>49.616666666665132</c:v>
                </c:pt>
                <c:pt idx="2978">
                  <c:v>49.633333333331798</c:v>
                </c:pt>
                <c:pt idx="2979">
                  <c:v>49.649999999998464</c:v>
                </c:pt>
                <c:pt idx="2980">
                  <c:v>49.66666666666513</c:v>
                </c:pt>
                <c:pt idx="2981">
                  <c:v>49.683333333331795</c:v>
                </c:pt>
                <c:pt idx="2982">
                  <c:v>49.699999999998461</c:v>
                </c:pt>
                <c:pt idx="2983">
                  <c:v>49.716666666665127</c:v>
                </c:pt>
                <c:pt idx="2984">
                  <c:v>49.733333333331792</c:v>
                </c:pt>
                <c:pt idx="2985">
                  <c:v>49.749999999998458</c:v>
                </c:pt>
                <c:pt idx="2986">
                  <c:v>49.766666666665124</c:v>
                </c:pt>
                <c:pt idx="2987">
                  <c:v>49.78333333333179</c:v>
                </c:pt>
                <c:pt idx="2988">
                  <c:v>49.799999999998455</c:v>
                </c:pt>
                <c:pt idx="2989">
                  <c:v>49.816666666665121</c:v>
                </c:pt>
                <c:pt idx="2990">
                  <c:v>49.833333333331787</c:v>
                </c:pt>
                <c:pt idx="2991">
                  <c:v>49.849999999998452</c:v>
                </c:pt>
                <c:pt idx="2992">
                  <c:v>49.866666666665118</c:v>
                </c:pt>
                <c:pt idx="2993">
                  <c:v>49.883333333331784</c:v>
                </c:pt>
                <c:pt idx="2994">
                  <c:v>49.89999999999845</c:v>
                </c:pt>
                <c:pt idx="2995">
                  <c:v>49.916666666665115</c:v>
                </c:pt>
                <c:pt idx="2996">
                  <c:v>49.933333333331781</c:v>
                </c:pt>
                <c:pt idx="2997">
                  <c:v>49.949999999998447</c:v>
                </c:pt>
                <c:pt idx="2998">
                  <c:v>49.966666666665112</c:v>
                </c:pt>
                <c:pt idx="2999">
                  <c:v>49.983333333331778</c:v>
                </c:pt>
                <c:pt idx="3000">
                  <c:v>49.999999999998444</c:v>
                </c:pt>
                <c:pt idx="3001">
                  <c:v>50.01666666666511</c:v>
                </c:pt>
                <c:pt idx="3002">
                  <c:v>50.033333333331775</c:v>
                </c:pt>
                <c:pt idx="3003">
                  <c:v>50.049999999998441</c:v>
                </c:pt>
                <c:pt idx="3004">
                  <c:v>50.066666666665107</c:v>
                </c:pt>
                <c:pt idx="3005">
                  <c:v>50.083333333331773</c:v>
                </c:pt>
                <c:pt idx="3006">
                  <c:v>50.099999999998438</c:v>
                </c:pt>
                <c:pt idx="3007">
                  <c:v>50.116666666665104</c:v>
                </c:pt>
                <c:pt idx="3008">
                  <c:v>50.13333333333177</c:v>
                </c:pt>
                <c:pt idx="3009">
                  <c:v>50.149999999998435</c:v>
                </c:pt>
                <c:pt idx="3010">
                  <c:v>50.166666666665101</c:v>
                </c:pt>
                <c:pt idx="3011">
                  <c:v>50.183333333331767</c:v>
                </c:pt>
                <c:pt idx="3012">
                  <c:v>50.199999999998433</c:v>
                </c:pt>
                <c:pt idx="3013">
                  <c:v>50.216666666665098</c:v>
                </c:pt>
                <c:pt idx="3014">
                  <c:v>50.233333333331764</c:v>
                </c:pt>
                <c:pt idx="3015">
                  <c:v>50.24999999999843</c:v>
                </c:pt>
                <c:pt idx="3016">
                  <c:v>50.266666666665095</c:v>
                </c:pt>
                <c:pt idx="3017">
                  <c:v>50.283333333331761</c:v>
                </c:pt>
                <c:pt idx="3018">
                  <c:v>50.299999999998427</c:v>
                </c:pt>
                <c:pt idx="3019">
                  <c:v>50.316666666665093</c:v>
                </c:pt>
                <c:pt idx="3020">
                  <c:v>50.333333333331758</c:v>
                </c:pt>
                <c:pt idx="3021">
                  <c:v>50.349999999998424</c:v>
                </c:pt>
                <c:pt idx="3022">
                  <c:v>50.36666666666509</c:v>
                </c:pt>
                <c:pt idx="3023">
                  <c:v>50.383333333331755</c:v>
                </c:pt>
                <c:pt idx="3024">
                  <c:v>50.399999999998421</c:v>
                </c:pt>
                <c:pt idx="3025">
                  <c:v>50.416666666665087</c:v>
                </c:pt>
                <c:pt idx="3026">
                  <c:v>50.433333333331753</c:v>
                </c:pt>
                <c:pt idx="3027">
                  <c:v>50.449999999998418</c:v>
                </c:pt>
                <c:pt idx="3028">
                  <c:v>50.466666666665084</c:v>
                </c:pt>
                <c:pt idx="3029">
                  <c:v>50.48333333333175</c:v>
                </c:pt>
                <c:pt idx="3030">
                  <c:v>50.499999999998415</c:v>
                </c:pt>
                <c:pt idx="3031">
                  <c:v>50.516666666665081</c:v>
                </c:pt>
                <c:pt idx="3032">
                  <c:v>50.533333333331747</c:v>
                </c:pt>
                <c:pt idx="3033">
                  <c:v>50.549999999998413</c:v>
                </c:pt>
                <c:pt idx="3034">
                  <c:v>50.566666666665078</c:v>
                </c:pt>
                <c:pt idx="3035">
                  <c:v>50.583333333331744</c:v>
                </c:pt>
                <c:pt idx="3036">
                  <c:v>50.59999999999841</c:v>
                </c:pt>
                <c:pt idx="3037">
                  <c:v>50.616666666665076</c:v>
                </c:pt>
                <c:pt idx="3038">
                  <c:v>50.633333333331741</c:v>
                </c:pt>
                <c:pt idx="3039">
                  <c:v>50.649999999998407</c:v>
                </c:pt>
                <c:pt idx="3040">
                  <c:v>50.666666666665073</c:v>
                </c:pt>
                <c:pt idx="3041">
                  <c:v>50.683333333331738</c:v>
                </c:pt>
                <c:pt idx="3042">
                  <c:v>50.699999999998404</c:v>
                </c:pt>
                <c:pt idx="3043">
                  <c:v>50.71666666666507</c:v>
                </c:pt>
                <c:pt idx="3044">
                  <c:v>50.733333333331736</c:v>
                </c:pt>
                <c:pt idx="3045">
                  <c:v>50.749999999998401</c:v>
                </c:pt>
                <c:pt idx="3046">
                  <c:v>50.766666666665067</c:v>
                </c:pt>
                <c:pt idx="3047">
                  <c:v>50.783333333331733</c:v>
                </c:pt>
                <c:pt idx="3048">
                  <c:v>50.799999999998398</c:v>
                </c:pt>
                <c:pt idx="3049">
                  <c:v>50.816666666665064</c:v>
                </c:pt>
                <c:pt idx="3050">
                  <c:v>50.83333333333173</c:v>
                </c:pt>
                <c:pt idx="3051">
                  <c:v>50.849999999998396</c:v>
                </c:pt>
                <c:pt idx="3052">
                  <c:v>50.866666666665061</c:v>
                </c:pt>
                <c:pt idx="3053">
                  <c:v>50.883333333331727</c:v>
                </c:pt>
                <c:pt idx="3054">
                  <c:v>50.899999999998393</c:v>
                </c:pt>
                <c:pt idx="3055">
                  <c:v>50.916666666665058</c:v>
                </c:pt>
                <c:pt idx="3056">
                  <c:v>50.933333333331724</c:v>
                </c:pt>
                <c:pt idx="3057">
                  <c:v>50.94999999999839</c:v>
                </c:pt>
                <c:pt idx="3058">
                  <c:v>50.966666666665056</c:v>
                </c:pt>
                <c:pt idx="3059">
                  <c:v>50.983333333331721</c:v>
                </c:pt>
                <c:pt idx="3060">
                  <c:v>50.999999999998387</c:v>
                </c:pt>
                <c:pt idx="3061">
                  <c:v>51.016666666665053</c:v>
                </c:pt>
                <c:pt idx="3062">
                  <c:v>51.033333333331719</c:v>
                </c:pt>
                <c:pt idx="3063">
                  <c:v>51.049999999998384</c:v>
                </c:pt>
                <c:pt idx="3064">
                  <c:v>51.06666666666505</c:v>
                </c:pt>
                <c:pt idx="3065">
                  <c:v>51.083333333331716</c:v>
                </c:pt>
                <c:pt idx="3066">
                  <c:v>51.099999999998381</c:v>
                </c:pt>
                <c:pt idx="3067">
                  <c:v>51.116666666665047</c:v>
                </c:pt>
                <c:pt idx="3068">
                  <c:v>51.133333333331713</c:v>
                </c:pt>
                <c:pt idx="3069">
                  <c:v>51.149999999998379</c:v>
                </c:pt>
                <c:pt idx="3070">
                  <c:v>51.166666666665044</c:v>
                </c:pt>
                <c:pt idx="3071">
                  <c:v>51.18333333333171</c:v>
                </c:pt>
                <c:pt idx="3072">
                  <c:v>51.199999999998376</c:v>
                </c:pt>
                <c:pt idx="3073">
                  <c:v>51.216666666665041</c:v>
                </c:pt>
                <c:pt idx="3074">
                  <c:v>51.233333333331707</c:v>
                </c:pt>
                <c:pt idx="3075">
                  <c:v>51.249999999998373</c:v>
                </c:pt>
                <c:pt idx="3076">
                  <c:v>51.266666666665039</c:v>
                </c:pt>
                <c:pt idx="3077">
                  <c:v>51.283333333331704</c:v>
                </c:pt>
                <c:pt idx="3078">
                  <c:v>51.29999999999837</c:v>
                </c:pt>
                <c:pt idx="3079">
                  <c:v>51.316666666665036</c:v>
                </c:pt>
                <c:pt idx="3080">
                  <c:v>51.333333333331701</c:v>
                </c:pt>
                <c:pt idx="3081">
                  <c:v>51.349999999998367</c:v>
                </c:pt>
                <c:pt idx="3082">
                  <c:v>51.366666666665033</c:v>
                </c:pt>
                <c:pt idx="3083">
                  <c:v>51.383333333331699</c:v>
                </c:pt>
                <c:pt idx="3084">
                  <c:v>51.399999999998364</c:v>
                </c:pt>
                <c:pt idx="3085">
                  <c:v>51.41666666666503</c:v>
                </c:pt>
                <c:pt idx="3086">
                  <c:v>51.433333333331696</c:v>
                </c:pt>
                <c:pt idx="3087">
                  <c:v>51.449999999998361</c:v>
                </c:pt>
                <c:pt idx="3088">
                  <c:v>51.466666666665027</c:v>
                </c:pt>
                <c:pt idx="3089">
                  <c:v>51.483333333331693</c:v>
                </c:pt>
                <c:pt idx="3090">
                  <c:v>51.499999999998359</c:v>
                </c:pt>
                <c:pt idx="3091">
                  <c:v>51.516666666665024</c:v>
                </c:pt>
                <c:pt idx="3092">
                  <c:v>51.53333333333169</c:v>
                </c:pt>
                <c:pt idx="3093">
                  <c:v>51.549999999998356</c:v>
                </c:pt>
                <c:pt idx="3094">
                  <c:v>51.566666666665022</c:v>
                </c:pt>
                <c:pt idx="3095">
                  <c:v>51.583333333331687</c:v>
                </c:pt>
                <c:pt idx="3096">
                  <c:v>51.599999999998353</c:v>
                </c:pt>
                <c:pt idx="3097">
                  <c:v>51.616666666665019</c:v>
                </c:pt>
                <c:pt idx="3098">
                  <c:v>51.633333333331684</c:v>
                </c:pt>
                <c:pt idx="3099">
                  <c:v>51.64999999999835</c:v>
                </c:pt>
                <c:pt idx="3100">
                  <c:v>51.666666666665016</c:v>
                </c:pt>
                <c:pt idx="3101">
                  <c:v>51.683333333331682</c:v>
                </c:pt>
                <c:pt idx="3102">
                  <c:v>51.699999999998347</c:v>
                </c:pt>
                <c:pt idx="3103">
                  <c:v>51.716666666665013</c:v>
                </c:pt>
                <c:pt idx="3104">
                  <c:v>51.733333333331679</c:v>
                </c:pt>
                <c:pt idx="3105">
                  <c:v>51.749999999998344</c:v>
                </c:pt>
                <c:pt idx="3106">
                  <c:v>51.76666666666501</c:v>
                </c:pt>
                <c:pt idx="3107">
                  <c:v>51.783333333331676</c:v>
                </c:pt>
                <c:pt idx="3108">
                  <c:v>51.799999999998342</c:v>
                </c:pt>
                <c:pt idx="3109">
                  <c:v>51.816666666665007</c:v>
                </c:pt>
                <c:pt idx="3110">
                  <c:v>51.833333333331673</c:v>
                </c:pt>
                <c:pt idx="3111">
                  <c:v>51.849999999998339</c:v>
                </c:pt>
                <c:pt idx="3112">
                  <c:v>51.866666666665004</c:v>
                </c:pt>
                <c:pt idx="3113">
                  <c:v>51.88333333333167</c:v>
                </c:pt>
                <c:pt idx="3114">
                  <c:v>51.899999999998336</c:v>
                </c:pt>
                <c:pt idx="3115">
                  <c:v>51.916666666665002</c:v>
                </c:pt>
                <c:pt idx="3116">
                  <c:v>51.933333333331667</c:v>
                </c:pt>
                <c:pt idx="3117">
                  <c:v>51.949999999998333</c:v>
                </c:pt>
                <c:pt idx="3118">
                  <c:v>51.966666666664999</c:v>
                </c:pt>
                <c:pt idx="3119">
                  <c:v>51.983333333331665</c:v>
                </c:pt>
                <c:pt idx="3120">
                  <c:v>51.99999999999833</c:v>
                </c:pt>
                <c:pt idx="3121">
                  <c:v>52.016666666664996</c:v>
                </c:pt>
                <c:pt idx="3122">
                  <c:v>52.033333333331662</c:v>
                </c:pt>
                <c:pt idx="3123">
                  <c:v>52.049999999998327</c:v>
                </c:pt>
                <c:pt idx="3124">
                  <c:v>52.066666666664993</c:v>
                </c:pt>
                <c:pt idx="3125">
                  <c:v>52.083333333331659</c:v>
                </c:pt>
                <c:pt idx="3126">
                  <c:v>52.099999999998325</c:v>
                </c:pt>
                <c:pt idx="3127">
                  <c:v>52.11666666666499</c:v>
                </c:pt>
                <c:pt idx="3128">
                  <c:v>52.133333333331656</c:v>
                </c:pt>
                <c:pt idx="3129">
                  <c:v>52.149999999998322</c:v>
                </c:pt>
                <c:pt idx="3130">
                  <c:v>52.166666666664987</c:v>
                </c:pt>
                <c:pt idx="3131">
                  <c:v>52.183333333331653</c:v>
                </c:pt>
                <c:pt idx="3132">
                  <c:v>52.199999999998319</c:v>
                </c:pt>
                <c:pt idx="3133">
                  <c:v>52.216666666664985</c:v>
                </c:pt>
                <c:pt idx="3134">
                  <c:v>52.23333333333165</c:v>
                </c:pt>
                <c:pt idx="3135">
                  <c:v>52.249999999998316</c:v>
                </c:pt>
                <c:pt idx="3136">
                  <c:v>52.266666666664982</c:v>
                </c:pt>
                <c:pt idx="3137">
                  <c:v>52.283333333331647</c:v>
                </c:pt>
                <c:pt idx="3138">
                  <c:v>52.299999999998313</c:v>
                </c:pt>
                <c:pt idx="3139">
                  <c:v>52.316666666664979</c:v>
                </c:pt>
                <c:pt idx="3140">
                  <c:v>52.333333333331645</c:v>
                </c:pt>
                <c:pt idx="3141">
                  <c:v>52.34999999999831</c:v>
                </c:pt>
                <c:pt idx="3142">
                  <c:v>52.366666666664976</c:v>
                </c:pt>
                <c:pt idx="3143">
                  <c:v>52.383333333331642</c:v>
                </c:pt>
                <c:pt idx="3144">
                  <c:v>52.399999999998307</c:v>
                </c:pt>
                <c:pt idx="3145">
                  <c:v>52.416666666664973</c:v>
                </c:pt>
                <c:pt idx="3146">
                  <c:v>52.433333333331639</c:v>
                </c:pt>
                <c:pt idx="3147">
                  <c:v>52.449999999998305</c:v>
                </c:pt>
                <c:pt idx="3148">
                  <c:v>52.46666666666497</c:v>
                </c:pt>
                <c:pt idx="3149">
                  <c:v>52.483333333331636</c:v>
                </c:pt>
                <c:pt idx="3150">
                  <c:v>52.499999999998302</c:v>
                </c:pt>
                <c:pt idx="3151">
                  <c:v>52.516666666664968</c:v>
                </c:pt>
                <c:pt idx="3152">
                  <c:v>52.533333333331633</c:v>
                </c:pt>
                <c:pt idx="3153">
                  <c:v>52.549999999998299</c:v>
                </c:pt>
                <c:pt idx="3154">
                  <c:v>52.566666666664965</c:v>
                </c:pt>
                <c:pt idx="3155">
                  <c:v>52.58333333333163</c:v>
                </c:pt>
                <c:pt idx="3156">
                  <c:v>52.599999999998296</c:v>
                </c:pt>
                <c:pt idx="3157">
                  <c:v>52.616666666664962</c:v>
                </c:pt>
                <c:pt idx="3158">
                  <c:v>52.633333333331628</c:v>
                </c:pt>
                <c:pt idx="3159">
                  <c:v>52.649999999998293</c:v>
                </c:pt>
                <c:pt idx="3160">
                  <c:v>52.666666666664959</c:v>
                </c:pt>
                <c:pt idx="3161">
                  <c:v>52.683333333331625</c:v>
                </c:pt>
                <c:pt idx="3162">
                  <c:v>52.69999999999829</c:v>
                </c:pt>
                <c:pt idx="3163">
                  <c:v>52.716666666664956</c:v>
                </c:pt>
                <c:pt idx="3164">
                  <c:v>52.733333333331622</c:v>
                </c:pt>
                <c:pt idx="3165">
                  <c:v>52.749999999998288</c:v>
                </c:pt>
                <c:pt idx="3166">
                  <c:v>52.766666666664953</c:v>
                </c:pt>
                <c:pt idx="3167">
                  <c:v>52.783333333331619</c:v>
                </c:pt>
                <c:pt idx="3168">
                  <c:v>52.799999999998285</c:v>
                </c:pt>
                <c:pt idx="3169">
                  <c:v>52.81666666666495</c:v>
                </c:pt>
                <c:pt idx="3170">
                  <c:v>52.833333333331616</c:v>
                </c:pt>
                <c:pt idx="3171">
                  <c:v>52.849999999998282</c:v>
                </c:pt>
                <c:pt idx="3172">
                  <c:v>52.866666666664948</c:v>
                </c:pt>
                <c:pt idx="3173">
                  <c:v>52.883333333331613</c:v>
                </c:pt>
                <c:pt idx="3174">
                  <c:v>52.899999999998279</c:v>
                </c:pt>
                <c:pt idx="3175">
                  <c:v>52.916666666664945</c:v>
                </c:pt>
                <c:pt idx="3176">
                  <c:v>52.933333333331611</c:v>
                </c:pt>
                <c:pt idx="3177">
                  <c:v>52.949999999998276</c:v>
                </c:pt>
                <c:pt idx="3178">
                  <c:v>52.966666666664942</c:v>
                </c:pt>
                <c:pt idx="3179">
                  <c:v>52.983333333331608</c:v>
                </c:pt>
                <c:pt idx="3180">
                  <c:v>52.999999999998273</c:v>
                </c:pt>
                <c:pt idx="3181">
                  <c:v>53.016666666664939</c:v>
                </c:pt>
                <c:pt idx="3182">
                  <c:v>53.033333333331605</c:v>
                </c:pt>
                <c:pt idx="3183">
                  <c:v>53.049999999998271</c:v>
                </c:pt>
                <c:pt idx="3184">
                  <c:v>53.066666666664936</c:v>
                </c:pt>
                <c:pt idx="3185">
                  <c:v>53.083333333331602</c:v>
                </c:pt>
                <c:pt idx="3186">
                  <c:v>53.099999999998268</c:v>
                </c:pt>
                <c:pt idx="3187">
                  <c:v>53.116666666664933</c:v>
                </c:pt>
                <c:pt idx="3188">
                  <c:v>53.133333333331599</c:v>
                </c:pt>
                <c:pt idx="3189">
                  <c:v>53.149999999998265</c:v>
                </c:pt>
                <c:pt idx="3190">
                  <c:v>53.166666666664931</c:v>
                </c:pt>
                <c:pt idx="3191">
                  <c:v>53.183333333331596</c:v>
                </c:pt>
                <c:pt idx="3192">
                  <c:v>53.199999999998262</c:v>
                </c:pt>
                <c:pt idx="3193">
                  <c:v>53.216666666664928</c:v>
                </c:pt>
                <c:pt idx="3194">
                  <c:v>53.233333333331593</c:v>
                </c:pt>
                <c:pt idx="3195">
                  <c:v>53.249999999998259</c:v>
                </c:pt>
                <c:pt idx="3196">
                  <c:v>53.266666666664925</c:v>
                </c:pt>
                <c:pt idx="3197">
                  <c:v>53.283333333331591</c:v>
                </c:pt>
                <c:pt idx="3198">
                  <c:v>53.299999999998256</c:v>
                </c:pt>
                <c:pt idx="3199">
                  <c:v>53.316666666664922</c:v>
                </c:pt>
                <c:pt idx="3200">
                  <c:v>53.333333333331588</c:v>
                </c:pt>
                <c:pt idx="3201">
                  <c:v>53.349999999998253</c:v>
                </c:pt>
                <c:pt idx="3202">
                  <c:v>53.366666666664919</c:v>
                </c:pt>
                <c:pt idx="3203">
                  <c:v>53.383333333331585</c:v>
                </c:pt>
                <c:pt idx="3204">
                  <c:v>53.399999999998251</c:v>
                </c:pt>
                <c:pt idx="3205">
                  <c:v>53.416666666664916</c:v>
                </c:pt>
                <c:pt idx="3206">
                  <c:v>53.433333333331582</c:v>
                </c:pt>
                <c:pt idx="3207">
                  <c:v>53.449999999998248</c:v>
                </c:pt>
                <c:pt idx="3208">
                  <c:v>53.466666666664914</c:v>
                </c:pt>
                <c:pt idx="3209">
                  <c:v>53.483333333331579</c:v>
                </c:pt>
                <c:pt idx="3210">
                  <c:v>53.499999999998245</c:v>
                </c:pt>
                <c:pt idx="3211">
                  <c:v>53.516666666664911</c:v>
                </c:pt>
                <c:pt idx="3212">
                  <c:v>53.533333333331576</c:v>
                </c:pt>
                <c:pt idx="3213">
                  <c:v>53.549999999998242</c:v>
                </c:pt>
                <c:pt idx="3214">
                  <c:v>53.566666666664908</c:v>
                </c:pt>
                <c:pt idx="3215">
                  <c:v>53.583333333331574</c:v>
                </c:pt>
                <c:pt idx="3216">
                  <c:v>53.599999999998239</c:v>
                </c:pt>
                <c:pt idx="3217">
                  <c:v>53.616666666664905</c:v>
                </c:pt>
                <c:pt idx="3218">
                  <c:v>53.633333333331571</c:v>
                </c:pt>
                <c:pt idx="3219">
                  <c:v>53.649999999998236</c:v>
                </c:pt>
                <c:pt idx="3220">
                  <c:v>53.666666666664902</c:v>
                </c:pt>
                <c:pt idx="3221">
                  <c:v>53.683333333331568</c:v>
                </c:pt>
                <c:pt idx="3222">
                  <c:v>53.699999999998234</c:v>
                </c:pt>
                <c:pt idx="3223">
                  <c:v>53.716666666664899</c:v>
                </c:pt>
                <c:pt idx="3224">
                  <c:v>53.733333333331565</c:v>
                </c:pt>
                <c:pt idx="3225">
                  <c:v>53.749999999998231</c:v>
                </c:pt>
                <c:pt idx="3226">
                  <c:v>53.766666666664896</c:v>
                </c:pt>
                <c:pt idx="3227">
                  <c:v>53.783333333331562</c:v>
                </c:pt>
                <c:pt idx="3228">
                  <c:v>53.799999999998228</c:v>
                </c:pt>
                <c:pt idx="3229">
                  <c:v>53.816666666664894</c:v>
                </c:pt>
                <c:pt idx="3230">
                  <c:v>53.833333333331559</c:v>
                </c:pt>
                <c:pt idx="3231">
                  <c:v>53.849999999998225</c:v>
                </c:pt>
                <c:pt idx="3232">
                  <c:v>53.866666666664891</c:v>
                </c:pt>
                <c:pt idx="3233">
                  <c:v>53.883333333331557</c:v>
                </c:pt>
                <c:pt idx="3234">
                  <c:v>53.899999999998222</c:v>
                </c:pt>
                <c:pt idx="3235">
                  <c:v>53.916666666664888</c:v>
                </c:pt>
                <c:pt idx="3236">
                  <c:v>53.933333333331554</c:v>
                </c:pt>
                <c:pt idx="3237">
                  <c:v>53.949999999998219</c:v>
                </c:pt>
                <c:pt idx="3238">
                  <c:v>53.966666666664885</c:v>
                </c:pt>
                <c:pt idx="3239">
                  <c:v>53.983333333331551</c:v>
                </c:pt>
                <c:pt idx="3240">
                  <c:v>53.999999999998217</c:v>
                </c:pt>
                <c:pt idx="3241">
                  <c:v>54.016666666664882</c:v>
                </c:pt>
                <c:pt idx="3242">
                  <c:v>54.033333333331548</c:v>
                </c:pt>
                <c:pt idx="3243">
                  <c:v>54.049999999998214</c:v>
                </c:pt>
                <c:pt idx="3244">
                  <c:v>54.066666666664879</c:v>
                </c:pt>
                <c:pt idx="3245">
                  <c:v>54.083333333331545</c:v>
                </c:pt>
                <c:pt idx="3246">
                  <c:v>54.099999999998211</c:v>
                </c:pt>
                <c:pt idx="3247">
                  <c:v>54.116666666664877</c:v>
                </c:pt>
                <c:pt idx="3248">
                  <c:v>54.133333333331542</c:v>
                </c:pt>
                <c:pt idx="3249">
                  <c:v>54.149999999998208</c:v>
                </c:pt>
                <c:pt idx="3250">
                  <c:v>54.166666666664874</c:v>
                </c:pt>
                <c:pt idx="3251">
                  <c:v>54.183333333331539</c:v>
                </c:pt>
                <c:pt idx="3252">
                  <c:v>54.199999999998205</c:v>
                </c:pt>
                <c:pt idx="3253">
                  <c:v>54.216666666664871</c:v>
                </c:pt>
                <c:pt idx="3254">
                  <c:v>54.233333333331537</c:v>
                </c:pt>
                <c:pt idx="3255">
                  <c:v>54.249999999998202</c:v>
                </c:pt>
                <c:pt idx="3256">
                  <c:v>54.266666666664868</c:v>
                </c:pt>
                <c:pt idx="3257">
                  <c:v>54.283333333331534</c:v>
                </c:pt>
                <c:pt idx="3258">
                  <c:v>54.299999999998199</c:v>
                </c:pt>
                <c:pt idx="3259">
                  <c:v>54.316666666664865</c:v>
                </c:pt>
                <c:pt idx="3260">
                  <c:v>54.333333333331531</c:v>
                </c:pt>
                <c:pt idx="3261">
                  <c:v>54.349999999998197</c:v>
                </c:pt>
                <c:pt idx="3262">
                  <c:v>54.366666666664862</c:v>
                </c:pt>
                <c:pt idx="3263">
                  <c:v>54.383333333331528</c:v>
                </c:pt>
                <c:pt idx="3264">
                  <c:v>54.399999999998194</c:v>
                </c:pt>
                <c:pt idx="3265">
                  <c:v>54.41666666666486</c:v>
                </c:pt>
                <c:pt idx="3266">
                  <c:v>54.433333333331525</c:v>
                </c:pt>
                <c:pt idx="3267">
                  <c:v>54.449999999998191</c:v>
                </c:pt>
                <c:pt idx="3268">
                  <c:v>54.466666666664857</c:v>
                </c:pt>
                <c:pt idx="3269">
                  <c:v>54.483333333331522</c:v>
                </c:pt>
                <c:pt idx="3270">
                  <c:v>54.499999999998188</c:v>
                </c:pt>
                <c:pt idx="3271">
                  <c:v>54.516666666664854</c:v>
                </c:pt>
                <c:pt idx="3272">
                  <c:v>54.53333333333152</c:v>
                </c:pt>
                <c:pt idx="3273">
                  <c:v>54.549999999998185</c:v>
                </c:pt>
                <c:pt idx="3274">
                  <c:v>54.566666666664851</c:v>
                </c:pt>
                <c:pt idx="3275">
                  <c:v>54.583333333331517</c:v>
                </c:pt>
                <c:pt idx="3276">
                  <c:v>54.599999999998182</c:v>
                </c:pt>
                <c:pt idx="3277">
                  <c:v>54.616666666664848</c:v>
                </c:pt>
                <c:pt idx="3278">
                  <c:v>54.633333333331514</c:v>
                </c:pt>
                <c:pt idx="3279">
                  <c:v>54.64999999999818</c:v>
                </c:pt>
                <c:pt idx="3280">
                  <c:v>54.666666666664845</c:v>
                </c:pt>
                <c:pt idx="3281">
                  <c:v>54.683333333331511</c:v>
                </c:pt>
                <c:pt idx="3282">
                  <c:v>54.699999999998177</c:v>
                </c:pt>
                <c:pt idx="3283">
                  <c:v>54.716666666664842</c:v>
                </c:pt>
                <c:pt idx="3284">
                  <c:v>54.733333333331508</c:v>
                </c:pt>
                <c:pt idx="3285">
                  <c:v>54.749999999998174</c:v>
                </c:pt>
                <c:pt idx="3286">
                  <c:v>54.76666666666484</c:v>
                </c:pt>
                <c:pt idx="3287">
                  <c:v>54.783333333331505</c:v>
                </c:pt>
                <c:pt idx="3288">
                  <c:v>54.799999999998171</c:v>
                </c:pt>
                <c:pt idx="3289">
                  <c:v>54.816666666664837</c:v>
                </c:pt>
                <c:pt idx="3290">
                  <c:v>54.833333333331503</c:v>
                </c:pt>
                <c:pt idx="3291">
                  <c:v>54.849999999998168</c:v>
                </c:pt>
                <c:pt idx="3292">
                  <c:v>54.866666666664834</c:v>
                </c:pt>
                <c:pt idx="3293">
                  <c:v>54.8833333333315</c:v>
                </c:pt>
                <c:pt idx="3294">
                  <c:v>54.899999999998165</c:v>
                </c:pt>
                <c:pt idx="3295">
                  <c:v>54.916666666664831</c:v>
                </c:pt>
                <c:pt idx="3296">
                  <c:v>54.933333333331497</c:v>
                </c:pt>
                <c:pt idx="3297">
                  <c:v>54.949999999998163</c:v>
                </c:pt>
                <c:pt idx="3298">
                  <c:v>54.966666666664828</c:v>
                </c:pt>
                <c:pt idx="3299">
                  <c:v>54.983333333331494</c:v>
                </c:pt>
                <c:pt idx="3300">
                  <c:v>54.99999999999816</c:v>
                </c:pt>
                <c:pt idx="3301">
                  <c:v>55.016666666664825</c:v>
                </c:pt>
                <c:pt idx="3302">
                  <c:v>55.033333333331491</c:v>
                </c:pt>
                <c:pt idx="3303">
                  <c:v>55.049999999998157</c:v>
                </c:pt>
                <c:pt idx="3304">
                  <c:v>55.066666666664823</c:v>
                </c:pt>
                <c:pt idx="3305">
                  <c:v>55.083333333331488</c:v>
                </c:pt>
                <c:pt idx="3306">
                  <c:v>55.099999999998154</c:v>
                </c:pt>
                <c:pt idx="3307">
                  <c:v>55.11666666666482</c:v>
                </c:pt>
                <c:pt idx="3308">
                  <c:v>55.133333333331485</c:v>
                </c:pt>
                <c:pt idx="3309">
                  <c:v>55.149999999998151</c:v>
                </c:pt>
                <c:pt idx="3310">
                  <c:v>55.166666666664817</c:v>
                </c:pt>
                <c:pt idx="3311">
                  <c:v>55.183333333331483</c:v>
                </c:pt>
                <c:pt idx="3312">
                  <c:v>55.199999999998148</c:v>
                </c:pt>
                <c:pt idx="3313">
                  <c:v>55.216666666664814</c:v>
                </c:pt>
                <c:pt idx="3314">
                  <c:v>55.23333333333148</c:v>
                </c:pt>
                <c:pt idx="3315">
                  <c:v>55.249999999998145</c:v>
                </c:pt>
                <c:pt idx="3316">
                  <c:v>55.266666666664811</c:v>
                </c:pt>
                <c:pt idx="3317">
                  <c:v>55.283333333331477</c:v>
                </c:pt>
                <c:pt idx="3318">
                  <c:v>55.299999999998143</c:v>
                </c:pt>
                <c:pt idx="3319">
                  <c:v>55.316666666664808</c:v>
                </c:pt>
                <c:pt idx="3320">
                  <c:v>55.333333333331474</c:v>
                </c:pt>
                <c:pt idx="3321">
                  <c:v>55.34999999999814</c:v>
                </c:pt>
                <c:pt idx="3322">
                  <c:v>55.366666666664806</c:v>
                </c:pt>
                <c:pt idx="3323">
                  <c:v>55.383333333331471</c:v>
                </c:pt>
                <c:pt idx="3324">
                  <c:v>55.399999999998137</c:v>
                </c:pt>
                <c:pt idx="3325">
                  <c:v>55.416666666664803</c:v>
                </c:pt>
                <c:pt idx="3326">
                  <c:v>55.433333333331468</c:v>
                </c:pt>
                <c:pt idx="3327">
                  <c:v>55.449999999998134</c:v>
                </c:pt>
                <c:pt idx="3328">
                  <c:v>55.4666666666648</c:v>
                </c:pt>
                <c:pt idx="3329">
                  <c:v>55.483333333331466</c:v>
                </c:pt>
                <c:pt idx="3330">
                  <c:v>55.499999999998131</c:v>
                </c:pt>
                <c:pt idx="3331">
                  <c:v>55.516666666664797</c:v>
                </c:pt>
                <c:pt idx="3332">
                  <c:v>55.533333333331463</c:v>
                </c:pt>
                <c:pt idx="3333">
                  <c:v>55.549999999998128</c:v>
                </c:pt>
                <c:pt idx="3334">
                  <c:v>55.566666666664794</c:v>
                </c:pt>
                <c:pt idx="3335">
                  <c:v>55.58333333333146</c:v>
                </c:pt>
                <c:pt idx="3336">
                  <c:v>55.599999999998126</c:v>
                </c:pt>
                <c:pt idx="3337">
                  <c:v>55.616666666664791</c:v>
                </c:pt>
                <c:pt idx="3338">
                  <c:v>55.633333333331457</c:v>
                </c:pt>
                <c:pt idx="3339">
                  <c:v>55.649999999998123</c:v>
                </c:pt>
                <c:pt idx="3340">
                  <c:v>55.666666666664788</c:v>
                </c:pt>
                <c:pt idx="3341">
                  <c:v>55.683333333331454</c:v>
                </c:pt>
                <c:pt idx="3342">
                  <c:v>55.69999999999812</c:v>
                </c:pt>
                <c:pt idx="3343">
                  <c:v>55.716666666664786</c:v>
                </c:pt>
                <c:pt idx="3344">
                  <c:v>55.733333333331451</c:v>
                </c:pt>
                <c:pt idx="3345">
                  <c:v>55.749999999998117</c:v>
                </c:pt>
                <c:pt idx="3346">
                  <c:v>55.766666666664783</c:v>
                </c:pt>
                <c:pt idx="3347">
                  <c:v>55.783333333331449</c:v>
                </c:pt>
                <c:pt idx="3348">
                  <c:v>55.799999999998114</c:v>
                </c:pt>
                <c:pt idx="3349">
                  <c:v>55.81666666666478</c:v>
                </c:pt>
                <c:pt idx="3350">
                  <c:v>55.833333333331446</c:v>
                </c:pt>
                <c:pt idx="3351">
                  <c:v>55.849999999998111</c:v>
                </c:pt>
                <c:pt idx="3352">
                  <c:v>55.866666666664777</c:v>
                </c:pt>
                <c:pt idx="3353">
                  <c:v>55.883333333331443</c:v>
                </c:pt>
                <c:pt idx="3354">
                  <c:v>55.899999999998109</c:v>
                </c:pt>
                <c:pt idx="3355">
                  <c:v>55.916666666664774</c:v>
                </c:pt>
                <c:pt idx="3356">
                  <c:v>55.93333333333144</c:v>
                </c:pt>
                <c:pt idx="3357">
                  <c:v>55.949999999998106</c:v>
                </c:pt>
                <c:pt idx="3358">
                  <c:v>55.966666666664771</c:v>
                </c:pt>
                <c:pt idx="3359">
                  <c:v>55.983333333331437</c:v>
                </c:pt>
                <c:pt idx="3360">
                  <c:v>55.999999999998103</c:v>
                </c:pt>
                <c:pt idx="3361">
                  <c:v>56.016666666664769</c:v>
                </c:pt>
                <c:pt idx="3362">
                  <c:v>56.033333333331434</c:v>
                </c:pt>
                <c:pt idx="3363">
                  <c:v>56.0499999999981</c:v>
                </c:pt>
                <c:pt idx="3364">
                  <c:v>56.066666666664766</c:v>
                </c:pt>
                <c:pt idx="3365">
                  <c:v>56.083333333331431</c:v>
                </c:pt>
                <c:pt idx="3366">
                  <c:v>56.099999999998097</c:v>
                </c:pt>
                <c:pt idx="3367">
                  <c:v>56.116666666664763</c:v>
                </c:pt>
                <c:pt idx="3368">
                  <c:v>56.133333333331429</c:v>
                </c:pt>
                <c:pt idx="3369">
                  <c:v>56.149999999998094</c:v>
                </c:pt>
                <c:pt idx="3370">
                  <c:v>56.16666666666476</c:v>
                </c:pt>
                <c:pt idx="3371">
                  <c:v>56.183333333331426</c:v>
                </c:pt>
                <c:pt idx="3372">
                  <c:v>56.199999999998091</c:v>
                </c:pt>
                <c:pt idx="3373">
                  <c:v>56.216666666664757</c:v>
                </c:pt>
                <c:pt idx="3374">
                  <c:v>56.233333333331423</c:v>
                </c:pt>
                <c:pt idx="3375">
                  <c:v>56.249999999998089</c:v>
                </c:pt>
                <c:pt idx="3376">
                  <c:v>56.266666666664754</c:v>
                </c:pt>
                <c:pt idx="3377">
                  <c:v>56.28333333333142</c:v>
                </c:pt>
                <c:pt idx="3378">
                  <c:v>56.299999999998086</c:v>
                </c:pt>
                <c:pt idx="3379">
                  <c:v>56.316666666664752</c:v>
                </c:pt>
                <c:pt idx="3380">
                  <c:v>56.333333333331417</c:v>
                </c:pt>
                <c:pt idx="3381">
                  <c:v>56.349999999998083</c:v>
                </c:pt>
                <c:pt idx="3382">
                  <c:v>56.366666666664749</c:v>
                </c:pt>
                <c:pt idx="3383">
                  <c:v>56.383333333331414</c:v>
                </c:pt>
                <c:pt idx="3384">
                  <c:v>56.39999999999808</c:v>
                </c:pt>
                <c:pt idx="3385">
                  <c:v>56.416666666664746</c:v>
                </c:pt>
                <c:pt idx="3386">
                  <c:v>56.433333333331412</c:v>
                </c:pt>
                <c:pt idx="3387">
                  <c:v>56.449999999998077</c:v>
                </c:pt>
                <c:pt idx="3388">
                  <c:v>56.466666666664743</c:v>
                </c:pt>
                <c:pt idx="3389">
                  <c:v>56.483333333331409</c:v>
                </c:pt>
                <c:pt idx="3390">
                  <c:v>56.499999999998074</c:v>
                </c:pt>
                <c:pt idx="3391">
                  <c:v>56.51666666666474</c:v>
                </c:pt>
                <c:pt idx="3392">
                  <c:v>56.533333333331406</c:v>
                </c:pt>
                <c:pt idx="3393">
                  <c:v>56.549999999998072</c:v>
                </c:pt>
                <c:pt idx="3394">
                  <c:v>56.566666666664737</c:v>
                </c:pt>
                <c:pt idx="3395">
                  <c:v>56.583333333331403</c:v>
                </c:pt>
                <c:pt idx="3396">
                  <c:v>56.599999999998069</c:v>
                </c:pt>
                <c:pt idx="3397">
                  <c:v>56.616666666664734</c:v>
                </c:pt>
                <c:pt idx="3398">
                  <c:v>56.6333333333314</c:v>
                </c:pt>
                <c:pt idx="3399">
                  <c:v>56.649999999998066</c:v>
                </c:pt>
                <c:pt idx="3400">
                  <c:v>56.666666666664732</c:v>
                </c:pt>
                <c:pt idx="3401">
                  <c:v>56.683333333331397</c:v>
                </c:pt>
                <c:pt idx="3402">
                  <c:v>56.699999999998063</c:v>
                </c:pt>
                <c:pt idx="3403">
                  <c:v>56.716666666664729</c:v>
                </c:pt>
                <c:pt idx="3404">
                  <c:v>56.733333333331394</c:v>
                </c:pt>
                <c:pt idx="3405">
                  <c:v>56.74999999999806</c:v>
                </c:pt>
                <c:pt idx="3406">
                  <c:v>56.766666666664726</c:v>
                </c:pt>
                <c:pt idx="3407">
                  <c:v>56.783333333331392</c:v>
                </c:pt>
                <c:pt idx="3408">
                  <c:v>56.799999999998057</c:v>
                </c:pt>
                <c:pt idx="3409">
                  <c:v>56.816666666664723</c:v>
                </c:pt>
                <c:pt idx="3410">
                  <c:v>56.833333333331389</c:v>
                </c:pt>
                <c:pt idx="3411">
                  <c:v>56.849999999998055</c:v>
                </c:pt>
                <c:pt idx="3412">
                  <c:v>56.86666666666472</c:v>
                </c:pt>
                <c:pt idx="3413">
                  <c:v>56.883333333331386</c:v>
                </c:pt>
                <c:pt idx="3414">
                  <c:v>56.899999999998052</c:v>
                </c:pt>
                <c:pt idx="3415">
                  <c:v>56.916666666664717</c:v>
                </c:pt>
                <c:pt idx="3416">
                  <c:v>56.933333333331383</c:v>
                </c:pt>
                <c:pt idx="3417">
                  <c:v>56.949999999998049</c:v>
                </c:pt>
                <c:pt idx="3418">
                  <c:v>56.966666666664715</c:v>
                </c:pt>
                <c:pt idx="3419">
                  <c:v>56.98333333333138</c:v>
                </c:pt>
                <c:pt idx="3420">
                  <c:v>56.999999999998046</c:v>
                </c:pt>
                <c:pt idx="3421">
                  <c:v>57.016666666664712</c:v>
                </c:pt>
                <c:pt idx="3422">
                  <c:v>57.033333333331377</c:v>
                </c:pt>
                <c:pt idx="3423">
                  <c:v>57.049999999998043</c:v>
                </c:pt>
                <c:pt idx="3424">
                  <c:v>57.066666666664709</c:v>
                </c:pt>
                <c:pt idx="3425">
                  <c:v>57.083333333331375</c:v>
                </c:pt>
                <c:pt idx="3426">
                  <c:v>57.09999999999804</c:v>
                </c:pt>
                <c:pt idx="3427">
                  <c:v>57.116666666664706</c:v>
                </c:pt>
                <c:pt idx="3428">
                  <c:v>57.133333333331372</c:v>
                </c:pt>
                <c:pt idx="3429">
                  <c:v>57.149999999998037</c:v>
                </c:pt>
                <c:pt idx="3430">
                  <c:v>57.166666666664703</c:v>
                </c:pt>
                <c:pt idx="3431">
                  <c:v>57.183333333331369</c:v>
                </c:pt>
                <c:pt idx="3432">
                  <c:v>57.199999999998035</c:v>
                </c:pt>
                <c:pt idx="3433">
                  <c:v>57.2166666666647</c:v>
                </c:pt>
                <c:pt idx="3434">
                  <c:v>57.233333333331366</c:v>
                </c:pt>
                <c:pt idx="3435">
                  <c:v>57.249999999998032</c:v>
                </c:pt>
                <c:pt idx="3436">
                  <c:v>57.266666666664698</c:v>
                </c:pt>
                <c:pt idx="3437">
                  <c:v>57.283333333331363</c:v>
                </c:pt>
                <c:pt idx="3438">
                  <c:v>57.299999999998029</c:v>
                </c:pt>
                <c:pt idx="3439">
                  <c:v>57.316666666664695</c:v>
                </c:pt>
                <c:pt idx="3440">
                  <c:v>57.33333333333136</c:v>
                </c:pt>
                <c:pt idx="3441">
                  <c:v>57.349999999998026</c:v>
                </c:pt>
                <c:pt idx="3442">
                  <c:v>57.366666666664692</c:v>
                </c:pt>
                <c:pt idx="3443">
                  <c:v>57.383333333331358</c:v>
                </c:pt>
                <c:pt idx="3444">
                  <c:v>57.399999999998023</c:v>
                </c:pt>
                <c:pt idx="3445">
                  <c:v>57.416666666664689</c:v>
                </c:pt>
                <c:pt idx="3446">
                  <c:v>57.433333333331355</c:v>
                </c:pt>
                <c:pt idx="3447">
                  <c:v>57.44999999999802</c:v>
                </c:pt>
                <c:pt idx="3448">
                  <c:v>57.466666666664686</c:v>
                </c:pt>
                <c:pt idx="3449">
                  <c:v>57.483333333331352</c:v>
                </c:pt>
                <c:pt idx="3450">
                  <c:v>57.499999999998018</c:v>
                </c:pt>
                <c:pt idx="3451">
                  <c:v>57.516666666664683</c:v>
                </c:pt>
                <c:pt idx="3452">
                  <c:v>57.533333333331349</c:v>
                </c:pt>
                <c:pt idx="3453">
                  <c:v>57.549999999998015</c:v>
                </c:pt>
                <c:pt idx="3454">
                  <c:v>57.56666666666468</c:v>
                </c:pt>
                <c:pt idx="3455">
                  <c:v>57.583333333331346</c:v>
                </c:pt>
                <c:pt idx="3456">
                  <c:v>57.599999999998012</c:v>
                </c:pt>
                <c:pt idx="3457">
                  <c:v>57.616666666664678</c:v>
                </c:pt>
                <c:pt idx="3458">
                  <c:v>57.633333333331343</c:v>
                </c:pt>
                <c:pt idx="3459">
                  <c:v>57.649999999998009</c:v>
                </c:pt>
                <c:pt idx="3460">
                  <c:v>57.666666666664675</c:v>
                </c:pt>
                <c:pt idx="3461">
                  <c:v>57.68333333333134</c:v>
                </c:pt>
                <c:pt idx="3462">
                  <c:v>57.699999999998006</c:v>
                </c:pt>
                <c:pt idx="3463">
                  <c:v>57.716666666664672</c:v>
                </c:pt>
                <c:pt idx="3464">
                  <c:v>57.733333333331338</c:v>
                </c:pt>
                <c:pt idx="3465">
                  <c:v>57.749999999998003</c:v>
                </c:pt>
                <c:pt idx="3466">
                  <c:v>57.766666666664669</c:v>
                </c:pt>
                <c:pt idx="3467">
                  <c:v>57.783333333331335</c:v>
                </c:pt>
                <c:pt idx="3468">
                  <c:v>57.799999999998001</c:v>
                </c:pt>
                <c:pt idx="3469">
                  <c:v>57.816666666664666</c:v>
                </c:pt>
                <c:pt idx="3470">
                  <c:v>57.833333333331332</c:v>
                </c:pt>
                <c:pt idx="3471">
                  <c:v>57.849999999997998</c:v>
                </c:pt>
                <c:pt idx="3472">
                  <c:v>57.866666666664663</c:v>
                </c:pt>
                <c:pt idx="3473">
                  <c:v>57.883333333331329</c:v>
                </c:pt>
                <c:pt idx="3474">
                  <c:v>57.899999999997995</c:v>
                </c:pt>
                <c:pt idx="3475">
                  <c:v>57.916666666664661</c:v>
                </c:pt>
                <c:pt idx="3476">
                  <c:v>57.933333333331326</c:v>
                </c:pt>
                <c:pt idx="3477">
                  <c:v>57.949999999997992</c:v>
                </c:pt>
                <c:pt idx="3478">
                  <c:v>57.966666666664658</c:v>
                </c:pt>
                <c:pt idx="3479">
                  <c:v>57.983333333331323</c:v>
                </c:pt>
                <c:pt idx="3480">
                  <c:v>57.999999999997989</c:v>
                </c:pt>
                <c:pt idx="3481">
                  <c:v>58.016666666664655</c:v>
                </c:pt>
                <c:pt idx="3482">
                  <c:v>58.033333333331321</c:v>
                </c:pt>
                <c:pt idx="3483">
                  <c:v>58.049999999997986</c:v>
                </c:pt>
                <c:pt idx="3484">
                  <c:v>58.066666666664652</c:v>
                </c:pt>
                <c:pt idx="3485">
                  <c:v>58.083333333331318</c:v>
                </c:pt>
                <c:pt idx="3486">
                  <c:v>58.099999999997983</c:v>
                </c:pt>
                <c:pt idx="3487">
                  <c:v>58.116666666664649</c:v>
                </c:pt>
                <c:pt idx="3488">
                  <c:v>58.133333333331315</c:v>
                </c:pt>
                <c:pt idx="3489">
                  <c:v>58.149999999997981</c:v>
                </c:pt>
                <c:pt idx="3490">
                  <c:v>58.166666666664646</c:v>
                </c:pt>
                <c:pt idx="3491">
                  <c:v>58.183333333331312</c:v>
                </c:pt>
                <c:pt idx="3492">
                  <c:v>58.199999999997978</c:v>
                </c:pt>
                <c:pt idx="3493">
                  <c:v>58.216666666664644</c:v>
                </c:pt>
                <c:pt idx="3494">
                  <c:v>58.233333333331309</c:v>
                </c:pt>
                <c:pt idx="3495">
                  <c:v>58.249999999997975</c:v>
                </c:pt>
                <c:pt idx="3496">
                  <c:v>58.266666666664641</c:v>
                </c:pt>
                <c:pt idx="3497">
                  <c:v>58.283333333331306</c:v>
                </c:pt>
                <c:pt idx="3498">
                  <c:v>58.299999999997972</c:v>
                </c:pt>
                <c:pt idx="3499">
                  <c:v>58.316666666664638</c:v>
                </c:pt>
                <c:pt idx="3500">
                  <c:v>58.333333333331304</c:v>
                </c:pt>
                <c:pt idx="3501">
                  <c:v>58.349999999997969</c:v>
                </c:pt>
                <c:pt idx="3502">
                  <c:v>58.366666666664635</c:v>
                </c:pt>
                <c:pt idx="3503">
                  <c:v>58.383333333331301</c:v>
                </c:pt>
                <c:pt idx="3504">
                  <c:v>58.399999999997966</c:v>
                </c:pt>
                <c:pt idx="3505">
                  <c:v>58.416666666664632</c:v>
                </c:pt>
                <c:pt idx="3506">
                  <c:v>58.433333333331298</c:v>
                </c:pt>
                <c:pt idx="3507">
                  <c:v>58.449999999997964</c:v>
                </c:pt>
                <c:pt idx="3508">
                  <c:v>58.466666666664629</c:v>
                </c:pt>
                <c:pt idx="3509">
                  <c:v>58.483333333331295</c:v>
                </c:pt>
                <c:pt idx="3510">
                  <c:v>58.499999999997961</c:v>
                </c:pt>
                <c:pt idx="3511">
                  <c:v>58.516666666664626</c:v>
                </c:pt>
                <c:pt idx="3512">
                  <c:v>58.533333333331292</c:v>
                </c:pt>
                <c:pt idx="3513">
                  <c:v>58.549999999997958</c:v>
                </c:pt>
                <c:pt idx="3514">
                  <c:v>58.566666666664624</c:v>
                </c:pt>
                <c:pt idx="3515">
                  <c:v>58.583333333331289</c:v>
                </c:pt>
                <c:pt idx="3516">
                  <c:v>58.599999999997955</c:v>
                </c:pt>
                <c:pt idx="3517">
                  <c:v>58.616666666664621</c:v>
                </c:pt>
                <c:pt idx="3518">
                  <c:v>58.633333333331286</c:v>
                </c:pt>
                <c:pt idx="3519">
                  <c:v>58.649999999997952</c:v>
                </c:pt>
                <c:pt idx="3520">
                  <c:v>58.666666666664618</c:v>
                </c:pt>
                <c:pt idx="3521">
                  <c:v>58.683333333331284</c:v>
                </c:pt>
                <c:pt idx="3522">
                  <c:v>58.699999999997949</c:v>
                </c:pt>
                <c:pt idx="3523">
                  <c:v>58.716666666664615</c:v>
                </c:pt>
                <c:pt idx="3524">
                  <c:v>58.733333333331281</c:v>
                </c:pt>
                <c:pt idx="3525">
                  <c:v>58.749999999997947</c:v>
                </c:pt>
                <c:pt idx="3526">
                  <c:v>58.766666666664612</c:v>
                </c:pt>
                <c:pt idx="3527">
                  <c:v>58.783333333331278</c:v>
                </c:pt>
                <c:pt idx="3528">
                  <c:v>58.799999999997944</c:v>
                </c:pt>
                <c:pt idx="3529">
                  <c:v>58.816666666664609</c:v>
                </c:pt>
                <c:pt idx="3530">
                  <c:v>58.833333333331275</c:v>
                </c:pt>
                <c:pt idx="3531">
                  <c:v>58.849999999997941</c:v>
                </c:pt>
                <c:pt idx="3532">
                  <c:v>58.866666666664607</c:v>
                </c:pt>
                <c:pt idx="3533">
                  <c:v>58.883333333331272</c:v>
                </c:pt>
                <c:pt idx="3534">
                  <c:v>58.899999999997938</c:v>
                </c:pt>
                <c:pt idx="3535">
                  <c:v>58.916666666664604</c:v>
                </c:pt>
                <c:pt idx="3536">
                  <c:v>58.933333333331269</c:v>
                </c:pt>
                <c:pt idx="3537">
                  <c:v>58.949999999997935</c:v>
                </c:pt>
                <c:pt idx="3538">
                  <c:v>58.966666666664601</c:v>
                </c:pt>
                <c:pt idx="3539">
                  <c:v>58.983333333331267</c:v>
                </c:pt>
                <c:pt idx="3540">
                  <c:v>58.999999999997932</c:v>
                </c:pt>
                <c:pt idx="3541">
                  <c:v>59.016666666664598</c:v>
                </c:pt>
                <c:pt idx="3542">
                  <c:v>59.033333333331264</c:v>
                </c:pt>
                <c:pt idx="3543">
                  <c:v>59.049999999997929</c:v>
                </c:pt>
                <c:pt idx="3544">
                  <c:v>59.066666666664595</c:v>
                </c:pt>
                <c:pt idx="3545">
                  <c:v>59.083333333331261</c:v>
                </c:pt>
                <c:pt idx="3546">
                  <c:v>59.099999999997927</c:v>
                </c:pt>
                <c:pt idx="3547">
                  <c:v>59.116666666664592</c:v>
                </c:pt>
                <c:pt idx="3548">
                  <c:v>59.133333333331258</c:v>
                </c:pt>
                <c:pt idx="3549">
                  <c:v>59.149999999997924</c:v>
                </c:pt>
                <c:pt idx="3550">
                  <c:v>59.16666666666459</c:v>
                </c:pt>
                <c:pt idx="3551">
                  <c:v>59.183333333331255</c:v>
                </c:pt>
                <c:pt idx="3552">
                  <c:v>59.199999999997921</c:v>
                </c:pt>
                <c:pt idx="3553">
                  <c:v>59.216666666664587</c:v>
                </c:pt>
                <c:pt idx="3554">
                  <c:v>59.233333333331252</c:v>
                </c:pt>
                <c:pt idx="3555">
                  <c:v>59.249999999997918</c:v>
                </c:pt>
                <c:pt idx="3556">
                  <c:v>59.266666666664584</c:v>
                </c:pt>
                <c:pt idx="3557">
                  <c:v>59.28333333333125</c:v>
                </c:pt>
                <c:pt idx="3558">
                  <c:v>59.299999999997915</c:v>
                </c:pt>
                <c:pt idx="3559">
                  <c:v>59.316666666664581</c:v>
                </c:pt>
                <c:pt idx="3560">
                  <c:v>59.333333333331247</c:v>
                </c:pt>
                <c:pt idx="3561">
                  <c:v>59.349999999997912</c:v>
                </c:pt>
                <c:pt idx="3562">
                  <c:v>59.366666666664578</c:v>
                </c:pt>
                <c:pt idx="3563">
                  <c:v>59.383333333331244</c:v>
                </c:pt>
                <c:pt idx="3564">
                  <c:v>59.39999999999791</c:v>
                </c:pt>
                <c:pt idx="3565">
                  <c:v>59.416666666664575</c:v>
                </c:pt>
                <c:pt idx="3566">
                  <c:v>59.433333333331241</c:v>
                </c:pt>
                <c:pt idx="3567">
                  <c:v>59.449999999997907</c:v>
                </c:pt>
                <c:pt idx="3568">
                  <c:v>59.466666666664572</c:v>
                </c:pt>
                <c:pt idx="3569">
                  <c:v>59.483333333331238</c:v>
                </c:pt>
                <c:pt idx="3570">
                  <c:v>59.499999999997904</c:v>
                </c:pt>
                <c:pt idx="3571">
                  <c:v>59.51666666666457</c:v>
                </c:pt>
                <c:pt idx="3572">
                  <c:v>59.533333333331235</c:v>
                </c:pt>
                <c:pt idx="3573">
                  <c:v>59.549999999997901</c:v>
                </c:pt>
                <c:pt idx="3574">
                  <c:v>59.566666666664567</c:v>
                </c:pt>
                <c:pt idx="3575">
                  <c:v>59.583333333331232</c:v>
                </c:pt>
                <c:pt idx="3576">
                  <c:v>59.599999999997898</c:v>
                </c:pt>
                <c:pt idx="3577">
                  <c:v>59.616666666664564</c:v>
                </c:pt>
                <c:pt idx="3578">
                  <c:v>59.63333333333123</c:v>
                </c:pt>
                <c:pt idx="3579">
                  <c:v>59.649999999997895</c:v>
                </c:pt>
                <c:pt idx="3580">
                  <c:v>59.666666666664561</c:v>
                </c:pt>
                <c:pt idx="3581">
                  <c:v>59.683333333331227</c:v>
                </c:pt>
                <c:pt idx="3582">
                  <c:v>59.699999999997893</c:v>
                </c:pt>
                <c:pt idx="3583">
                  <c:v>59.716666666664558</c:v>
                </c:pt>
                <c:pt idx="3584">
                  <c:v>59.733333333331224</c:v>
                </c:pt>
                <c:pt idx="3585">
                  <c:v>59.74999999999789</c:v>
                </c:pt>
                <c:pt idx="3586">
                  <c:v>59.766666666664555</c:v>
                </c:pt>
                <c:pt idx="3587">
                  <c:v>59.783333333331221</c:v>
                </c:pt>
                <c:pt idx="3588">
                  <c:v>59.799999999997887</c:v>
                </c:pt>
                <c:pt idx="3589">
                  <c:v>59.816666666664553</c:v>
                </c:pt>
                <c:pt idx="3590">
                  <c:v>59.833333333331218</c:v>
                </c:pt>
                <c:pt idx="3591">
                  <c:v>59.849999999997884</c:v>
                </c:pt>
                <c:pt idx="3592">
                  <c:v>59.86666666666455</c:v>
                </c:pt>
                <c:pt idx="3593">
                  <c:v>59.883333333331215</c:v>
                </c:pt>
                <c:pt idx="3594">
                  <c:v>59.899999999997881</c:v>
                </c:pt>
                <c:pt idx="3595">
                  <c:v>59.916666666664547</c:v>
                </c:pt>
                <c:pt idx="3596">
                  <c:v>59.933333333331213</c:v>
                </c:pt>
                <c:pt idx="3597">
                  <c:v>59.949999999997878</c:v>
                </c:pt>
                <c:pt idx="3598">
                  <c:v>59.966666666664544</c:v>
                </c:pt>
                <c:pt idx="3599">
                  <c:v>59.98333333333121</c:v>
                </c:pt>
                <c:pt idx="3600">
                  <c:v>59.999999999997875</c:v>
                </c:pt>
                <c:pt idx="3601">
                  <c:v>60.016666666664541</c:v>
                </c:pt>
                <c:pt idx="3602">
                  <c:v>60.033333333331207</c:v>
                </c:pt>
                <c:pt idx="3603">
                  <c:v>60.049999999997873</c:v>
                </c:pt>
                <c:pt idx="3604">
                  <c:v>60.066666666664538</c:v>
                </c:pt>
                <c:pt idx="3605">
                  <c:v>60.083333333331204</c:v>
                </c:pt>
                <c:pt idx="3606">
                  <c:v>60.09999999999787</c:v>
                </c:pt>
                <c:pt idx="3607">
                  <c:v>60.116666666664536</c:v>
                </c:pt>
                <c:pt idx="3608">
                  <c:v>60.133333333331201</c:v>
                </c:pt>
                <c:pt idx="3609">
                  <c:v>60.149999999997867</c:v>
                </c:pt>
                <c:pt idx="3610">
                  <c:v>60.166666666664533</c:v>
                </c:pt>
                <c:pt idx="3611">
                  <c:v>60.183333333331198</c:v>
                </c:pt>
                <c:pt idx="3612">
                  <c:v>60.199999999997864</c:v>
                </c:pt>
                <c:pt idx="3613">
                  <c:v>60.21666666666453</c:v>
                </c:pt>
                <c:pt idx="3614">
                  <c:v>60.233333333331196</c:v>
                </c:pt>
                <c:pt idx="3615">
                  <c:v>60.249999999997861</c:v>
                </c:pt>
                <c:pt idx="3616">
                  <c:v>60.266666666664527</c:v>
                </c:pt>
                <c:pt idx="3617">
                  <c:v>60.283333333331193</c:v>
                </c:pt>
                <c:pt idx="3618">
                  <c:v>60.299999999997858</c:v>
                </c:pt>
                <c:pt idx="3619">
                  <c:v>60.316666666664524</c:v>
                </c:pt>
                <c:pt idx="3620">
                  <c:v>60.33333333333119</c:v>
                </c:pt>
                <c:pt idx="3621">
                  <c:v>60.349999999997856</c:v>
                </c:pt>
                <c:pt idx="3622">
                  <c:v>60.366666666664521</c:v>
                </c:pt>
                <c:pt idx="3623">
                  <c:v>60.383333333331187</c:v>
                </c:pt>
                <c:pt idx="3624">
                  <c:v>60.399999999997853</c:v>
                </c:pt>
                <c:pt idx="3625">
                  <c:v>60.416666666664518</c:v>
                </c:pt>
                <c:pt idx="3626">
                  <c:v>60.433333333331184</c:v>
                </c:pt>
                <c:pt idx="3627">
                  <c:v>60.44999999999785</c:v>
                </c:pt>
                <c:pt idx="3628">
                  <c:v>60.466666666664516</c:v>
                </c:pt>
                <c:pt idx="3629">
                  <c:v>60.483333333331181</c:v>
                </c:pt>
                <c:pt idx="3630">
                  <c:v>60.499999999997847</c:v>
                </c:pt>
                <c:pt idx="3631">
                  <c:v>60.516666666664513</c:v>
                </c:pt>
                <c:pt idx="3632">
                  <c:v>60.533333333331178</c:v>
                </c:pt>
                <c:pt idx="3633">
                  <c:v>60.549999999997844</c:v>
                </c:pt>
                <c:pt idx="3634">
                  <c:v>60.56666666666451</c:v>
                </c:pt>
                <c:pt idx="3635">
                  <c:v>60.583333333331176</c:v>
                </c:pt>
                <c:pt idx="3636">
                  <c:v>60.599999999997841</c:v>
                </c:pt>
                <c:pt idx="3637">
                  <c:v>60.616666666664507</c:v>
                </c:pt>
                <c:pt idx="3638">
                  <c:v>60.633333333331173</c:v>
                </c:pt>
                <c:pt idx="3639">
                  <c:v>60.649999999997839</c:v>
                </c:pt>
                <c:pt idx="3640">
                  <c:v>60.666666666664504</c:v>
                </c:pt>
                <c:pt idx="3641">
                  <c:v>60.68333333333117</c:v>
                </c:pt>
                <c:pt idx="3642">
                  <c:v>60.699999999997836</c:v>
                </c:pt>
                <c:pt idx="3643">
                  <c:v>60.716666666664501</c:v>
                </c:pt>
                <c:pt idx="3644">
                  <c:v>60.733333333331167</c:v>
                </c:pt>
                <c:pt idx="3645">
                  <c:v>60.749999999997833</c:v>
                </c:pt>
                <c:pt idx="3646">
                  <c:v>60.766666666664499</c:v>
                </c:pt>
                <c:pt idx="3647">
                  <c:v>60.783333333331164</c:v>
                </c:pt>
                <c:pt idx="3648">
                  <c:v>60.79999999999783</c:v>
                </c:pt>
                <c:pt idx="3649">
                  <c:v>60.816666666664496</c:v>
                </c:pt>
                <c:pt idx="3650">
                  <c:v>60.833333333331161</c:v>
                </c:pt>
                <c:pt idx="3651">
                  <c:v>60.849999999997827</c:v>
                </c:pt>
                <c:pt idx="3652">
                  <c:v>60.866666666664493</c:v>
                </c:pt>
                <c:pt idx="3653">
                  <c:v>60.883333333331159</c:v>
                </c:pt>
                <c:pt idx="3654">
                  <c:v>60.899999999997824</c:v>
                </c:pt>
                <c:pt idx="3655">
                  <c:v>60.91666666666449</c:v>
                </c:pt>
                <c:pt idx="3656">
                  <c:v>60.933333333331156</c:v>
                </c:pt>
                <c:pt idx="3657">
                  <c:v>60.949999999997821</c:v>
                </c:pt>
                <c:pt idx="3658">
                  <c:v>60.966666666664487</c:v>
                </c:pt>
                <c:pt idx="3659">
                  <c:v>60.983333333331153</c:v>
                </c:pt>
                <c:pt idx="3660">
                  <c:v>60.999999999997819</c:v>
                </c:pt>
                <c:pt idx="3661">
                  <c:v>61.016666666664484</c:v>
                </c:pt>
                <c:pt idx="3662">
                  <c:v>61.03333333333115</c:v>
                </c:pt>
                <c:pt idx="3663">
                  <c:v>61.049999999997816</c:v>
                </c:pt>
                <c:pt idx="3664">
                  <c:v>61.066666666664482</c:v>
                </c:pt>
                <c:pt idx="3665">
                  <c:v>61.083333333331147</c:v>
                </c:pt>
                <c:pt idx="3666">
                  <c:v>61.099999999997813</c:v>
                </c:pt>
                <c:pt idx="3667">
                  <c:v>61.116666666664479</c:v>
                </c:pt>
                <c:pt idx="3668">
                  <c:v>61.133333333331144</c:v>
                </c:pt>
                <c:pt idx="3669">
                  <c:v>61.14999999999781</c:v>
                </c:pt>
                <c:pt idx="3670">
                  <c:v>61.166666666664476</c:v>
                </c:pt>
                <c:pt idx="3671">
                  <c:v>61.183333333331142</c:v>
                </c:pt>
                <c:pt idx="3672">
                  <c:v>61.199999999997807</c:v>
                </c:pt>
                <c:pt idx="3673">
                  <c:v>61.216666666664473</c:v>
                </c:pt>
                <c:pt idx="3674">
                  <c:v>61.233333333331139</c:v>
                </c:pt>
                <c:pt idx="3675">
                  <c:v>61.249999999997804</c:v>
                </c:pt>
                <c:pt idx="3676">
                  <c:v>61.26666666666447</c:v>
                </c:pt>
                <c:pt idx="3677">
                  <c:v>61.283333333331136</c:v>
                </c:pt>
                <c:pt idx="3678">
                  <c:v>61.299999999997802</c:v>
                </c:pt>
                <c:pt idx="3679">
                  <c:v>61.316666666664467</c:v>
                </c:pt>
                <c:pt idx="3680">
                  <c:v>61.333333333331133</c:v>
                </c:pt>
                <c:pt idx="3681">
                  <c:v>61.349999999997799</c:v>
                </c:pt>
                <c:pt idx="3682">
                  <c:v>61.366666666664464</c:v>
                </c:pt>
                <c:pt idx="3683">
                  <c:v>61.38333333333113</c:v>
                </c:pt>
                <c:pt idx="3684">
                  <c:v>61.399999999997796</c:v>
                </c:pt>
                <c:pt idx="3685">
                  <c:v>61.416666666664462</c:v>
                </c:pt>
                <c:pt idx="3686">
                  <c:v>61.433333333331127</c:v>
                </c:pt>
                <c:pt idx="3687">
                  <c:v>61.449999999997793</c:v>
                </c:pt>
                <c:pt idx="3688">
                  <c:v>61.466666666664459</c:v>
                </c:pt>
                <c:pt idx="3689">
                  <c:v>61.483333333331124</c:v>
                </c:pt>
                <c:pt idx="3690">
                  <c:v>61.49999999999779</c:v>
                </c:pt>
                <c:pt idx="3691">
                  <c:v>61.516666666664456</c:v>
                </c:pt>
                <c:pt idx="3692">
                  <c:v>61.533333333331122</c:v>
                </c:pt>
                <c:pt idx="3693">
                  <c:v>61.549999999997787</c:v>
                </c:pt>
                <c:pt idx="3694">
                  <c:v>61.566666666664453</c:v>
                </c:pt>
                <c:pt idx="3695">
                  <c:v>61.583333333331119</c:v>
                </c:pt>
                <c:pt idx="3696">
                  <c:v>61.599999999997785</c:v>
                </c:pt>
                <c:pt idx="3697">
                  <c:v>61.61666666666445</c:v>
                </c:pt>
                <c:pt idx="3698">
                  <c:v>61.633333333331116</c:v>
                </c:pt>
                <c:pt idx="3699">
                  <c:v>61.649999999997782</c:v>
                </c:pt>
                <c:pt idx="3700">
                  <c:v>61.666666666664447</c:v>
                </c:pt>
                <c:pt idx="3701">
                  <c:v>61.683333333331113</c:v>
                </c:pt>
                <c:pt idx="3702">
                  <c:v>61.699999999997779</c:v>
                </c:pt>
                <c:pt idx="3703">
                  <c:v>61.716666666664445</c:v>
                </c:pt>
                <c:pt idx="3704">
                  <c:v>61.73333333333111</c:v>
                </c:pt>
                <c:pt idx="3705">
                  <c:v>61.749999999997776</c:v>
                </c:pt>
                <c:pt idx="3706">
                  <c:v>61.766666666664442</c:v>
                </c:pt>
                <c:pt idx="3707">
                  <c:v>61.783333333331107</c:v>
                </c:pt>
                <c:pt idx="3708">
                  <c:v>61.799999999997773</c:v>
                </c:pt>
                <c:pt idx="3709">
                  <c:v>61.816666666664439</c:v>
                </c:pt>
                <c:pt idx="3710">
                  <c:v>61.833333333331105</c:v>
                </c:pt>
                <c:pt idx="3711">
                  <c:v>61.84999999999777</c:v>
                </c:pt>
                <c:pt idx="3712">
                  <c:v>61.866666666664436</c:v>
                </c:pt>
                <c:pt idx="3713">
                  <c:v>61.883333333331102</c:v>
                </c:pt>
                <c:pt idx="3714">
                  <c:v>61.899999999997767</c:v>
                </c:pt>
                <c:pt idx="3715">
                  <c:v>61.916666666664433</c:v>
                </c:pt>
                <c:pt idx="3716">
                  <c:v>61.933333333331099</c:v>
                </c:pt>
                <c:pt idx="3717">
                  <c:v>61.949999999997765</c:v>
                </c:pt>
                <c:pt idx="3718">
                  <c:v>61.96666666666443</c:v>
                </c:pt>
                <c:pt idx="3719">
                  <c:v>61.983333333331096</c:v>
                </c:pt>
                <c:pt idx="3720">
                  <c:v>61.999999999997762</c:v>
                </c:pt>
                <c:pt idx="3721">
                  <c:v>62.016666666664428</c:v>
                </c:pt>
                <c:pt idx="3722">
                  <c:v>62.033333333331093</c:v>
                </c:pt>
                <c:pt idx="3723">
                  <c:v>62.049999999997759</c:v>
                </c:pt>
                <c:pt idx="3724">
                  <c:v>62.066666666664425</c:v>
                </c:pt>
                <c:pt idx="3725">
                  <c:v>62.08333333333109</c:v>
                </c:pt>
                <c:pt idx="3726">
                  <c:v>62.099999999997756</c:v>
                </c:pt>
                <c:pt idx="3727">
                  <c:v>62.116666666664422</c:v>
                </c:pt>
                <c:pt idx="3728">
                  <c:v>62.133333333331088</c:v>
                </c:pt>
                <c:pt idx="3729">
                  <c:v>62.149999999997753</c:v>
                </c:pt>
                <c:pt idx="3730">
                  <c:v>62.166666666664419</c:v>
                </c:pt>
                <c:pt idx="3731">
                  <c:v>62.183333333331085</c:v>
                </c:pt>
                <c:pt idx="3732">
                  <c:v>62.19999999999775</c:v>
                </c:pt>
                <c:pt idx="3733">
                  <c:v>62.216666666664416</c:v>
                </c:pt>
                <c:pt idx="3734">
                  <c:v>62.233333333331082</c:v>
                </c:pt>
                <c:pt idx="3735">
                  <c:v>62.249999999997748</c:v>
                </c:pt>
                <c:pt idx="3736">
                  <c:v>62.266666666664413</c:v>
                </c:pt>
                <c:pt idx="3737">
                  <c:v>62.283333333331079</c:v>
                </c:pt>
                <c:pt idx="3738">
                  <c:v>62.299999999997745</c:v>
                </c:pt>
                <c:pt idx="3739">
                  <c:v>62.31666666666441</c:v>
                </c:pt>
                <c:pt idx="3740">
                  <c:v>62.333333333331076</c:v>
                </c:pt>
                <c:pt idx="3741">
                  <c:v>62.349999999997742</c:v>
                </c:pt>
                <c:pt idx="3742">
                  <c:v>62.366666666664408</c:v>
                </c:pt>
                <c:pt idx="3743">
                  <c:v>62.383333333331073</c:v>
                </c:pt>
                <c:pt idx="3744">
                  <c:v>62.399999999997739</c:v>
                </c:pt>
                <c:pt idx="3745">
                  <c:v>62.416666666664405</c:v>
                </c:pt>
                <c:pt idx="3746">
                  <c:v>62.43333333333107</c:v>
                </c:pt>
                <c:pt idx="3747">
                  <c:v>62.449999999997736</c:v>
                </c:pt>
                <c:pt idx="3748">
                  <c:v>62.466666666664402</c:v>
                </c:pt>
                <c:pt idx="3749">
                  <c:v>62.483333333331068</c:v>
                </c:pt>
                <c:pt idx="3750">
                  <c:v>62.499999999997733</c:v>
                </c:pt>
                <c:pt idx="3751">
                  <c:v>62.516666666664399</c:v>
                </c:pt>
                <c:pt idx="3752">
                  <c:v>62.533333333331065</c:v>
                </c:pt>
                <c:pt idx="3753">
                  <c:v>62.549999999997731</c:v>
                </c:pt>
                <c:pt idx="3754">
                  <c:v>62.566666666664396</c:v>
                </c:pt>
                <c:pt idx="3755">
                  <c:v>62.583333333331062</c:v>
                </c:pt>
                <c:pt idx="3756">
                  <c:v>62.599999999997728</c:v>
                </c:pt>
                <c:pt idx="3757">
                  <c:v>62.616666666664393</c:v>
                </c:pt>
                <c:pt idx="3758">
                  <c:v>62.633333333331059</c:v>
                </c:pt>
                <c:pt idx="3759">
                  <c:v>62.649999999997725</c:v>
                </c:pt>
                <c:pt idx="3760">
                  <c:v>62.666666666664391</c:v>
                </c:pt>
                <c:pt idx="3761">
                  <c:v>62.683333333331056</c:v>
                </c:pt>
                <c:pt idx="3762">
                  <c:v>62.699999999997722</c:v>
                </c:pt>
                <c:pt idx="3763">
                  <c:v>62.716666666664388</c:v>
                </c:pt>
                <c:pt idx="3764">
                  <c:v>62.733333333331053</c:v>
                </c:pt>
                <c:pt idx="3765">
                  <c:v>62.749999999997719</c:v>
                </c:pt>
                <c:pt idx="3766">
                  <c:v>62.766666666664385</c:v>
                </c:pt>
                <c:pt idx="3767">
                  <c:v>62.783333333331051</c:v>
                </c:pt>
                <c:pt idx="3768">
                  <c:v>62.799999999997716</c:v>
                </c:pt>
                <c:pt idx="3769">
                  <c:v>62.816666666664382</c:v>
                </c:pt>
                <c:pt idx="3770">
                  <c:v>62.833333333331048</c:v>
                </c:pt>
                <c:pt idx="3771">
                  <c:v>62.849999999997713</c:v>
                </c:pt>
                <c:pt idx="3772">
                  <c:v>62.866666666664379</c:v>
                </c:pt>
                <c:pt idx="3773">
                  <c:v>62.883333333331045</c:v>
                </c:pt>
                <c:pt idx="3774">
                  <c:v>62.899999999997711</c:v>
                </c:pt>
                <c:pt idx="3775">
                  <c:v>62.916666666664376</c:v>
                </c:pt>
                <c:pt idx="3776">
                  <c:v>62.933333333331042</c:v>
                </c:pt>
                <c:pt idx="3777">
                  <c:v>62.949999999997708</c:v>
                </c:pt>
                <c:pt idx="3778">
                  <c:v>62.966666666664374</c:v>
                </c:pt>
                <c:pt idx="3779">
                  <c:v>62.983333333331039</c:v>
                </c:pt>
                <c:pt idx="3780">
                  <c:v>62.999999999997705</c:v>
                </c:pt>
                <c:pt idx="3781">
                  <c:v>63.016666666664371</c:v>
                </c:pt>
                <c:pt idx="3782">
                  <c:v>63.033333333331036</c:v>
                </c:pt>
                <c:pt idx="3783">
                  <c:v>63.049999999997702</c:v>
                </c:pt>
                <c:pt idx="3784">
                  <c:v>63.066666666664368</c:v>
                </c:pt>
                <c:pt idx="3785">
                  <c:v>63.083333333331034</c:v>
                </c:pt>
                <c:pt idx="3786">
                  <c:v>63.099999999997699</c:v>
                </c:pt>
                <c:pt idx="3787">
                  <c:v>63.116666666664365</c:v>
                </c:pt>
                <c:pt idx="3788">
                  <c:v>63.133333333331031</c:v>
                </c:pt>
                <c:pt idx="3789">
                  <c:v>63.149999999997696</c:v>
                </c:pt>
                <c:pt idx="3790">
                  <c:v>63.166666666664362</c:v>
                </c:pt>
                <c:pt idx="3791">
                  <c:v>63.183333333331028</c:v>
                </c:pt>
                <c:pt idx="3792">
                  <c:v>63.199999999997694</c:v>
                </c:pt>
                <c:pt idx="3793">
                  <c:v>63.216666666664359</c:v>
                </c:pt>
                <c:pt idx="3794">
                  <c:v>63.233333333331025</c:v>
                </c:pt>
                <c:pt idx="3795">
                  <c:v>63.249999999997691</c:v>
                </c:pt>
                <c:pt idx="3796">
                  <c:v>63.266666666664356</c:v>
                </c:pt>
                <c:pt idx="3797">
                  <c:v>63.283333333331022</c:v>
                </c:pt>
                <c:pt idx="3798">
                  <c:v>63.299999999997688</c:v>
                </c:pt>
                <c:pt idx="3799">
                  <c:v>63.316666666664354</c:v>
                </c:pt>
                <c:pt idx="3800">
                  <c:v>63.333333333331019</c:v>
                </c:pt>
                <c:pt idx="3801">
                  <c:v>63.349999999997685</c:v>
                </c:pt>
                <c:pt idx="3802">
                  <c:v>63.366666666664351</c:v>
                </c:pt>
                <c:pt idx="3803">
                  <c:v>63.383333333331016</c:v>
                </c:pt>
                <c:pt idx="3804">
                  <c:v>63.399999999997682</c:v>
                </c:pt>
                <c:pt idx="3805">
                  <c:v>63.416666666664348</c:v>
                </c:pt>
                <c:pt idx="3806">
                  <c:v>63.433333333331014</c:v>
                </c:pt>
                <c:pt idx="3807">
                  <c:v>63.449999999997679</c:v>
                </c:pt>
                <c:pt idx="3808">
                  <c:v>63.466666666664345</c:v>
                </c:pt>
                <c:pt idx="3809">
                  <c:v>63.483333333331011</c:v>
                </c:pt>
                <c:pt idx="3810">
                  <c:v>63.499999999997677</c:v>
                </c:pt>
                <c:pt idx="3811">
                  <c:v>63.516666666664342</c:v>
                </c:pt>
                <c:pt idx="3812">
                  <c:v>63.533333333331008</c:v>
                </c:pt>
                <c:pt idx="3813">
                  <c:v>63.549999999997674</c:v>
                </c:pt>
                <c:pt idx="3814">
                  <c:v>63.566666666664339</c:v>
                </c:pt>
                <c:pt idx="3815">
                  <c:v>63.583333333331005</c:v>
                </c:pt>
                <c:pt idx="3816">
                  <c:v>63.599999999997671</c:v>
                </c:pt>
                <c:pt idx="3817">
                  <c:v>63.616666666664337</c:v>
                </c:pt>
                <c:pt idx="3818">
                  <c:v>63.633333333331002</c:v>
                </c:pt>
                <c:pt idx="3819">
                  <c:v>63.649999999997668</c:v>
                </c:pt>
                <c:pt idx="3820">
                  <c:v>63.666666666664334</c:v>
                </c:pt>
                <c:pt idx="3821">
                  <c:v>63.683333333330999</c:v>
                </c:pt>
                <c:pt idx="3822">
                  <c:v>63.699999999997665</c:v>
                </c:pt>
                <c:pt idx="3823">
                  <c:v>63.716666666664331</c:v>
                </c:pt>
                <c:pt idx="3824">
                  <c:v>63.733333333330997</c:v>
                </c:pt>
                <c:pt idx="3825">
                  <c:v>63.749999999997662</c:v>
                </c:pt>
                <c:pt idx="3826">
                  <c:v>63.766666666664328</c:v>
                </c:pt>
                <c:pt idx="3827">
                  <c:v>63.783333333330994</c:v>
                </c:pt>
                <c:pt idx="3828">
                  <c:v>63.799999999997659</c:v>
                </c:pt>
                <c:pt idx="3829">
                  <c:v>63.816666666664325</c:v>
                </c:pt>
                <c:pt idx="3830">
                  <c:v>63.833333333330991</c:v>
                </c:pt>
                <c:pt idx="3831">
                  <c:v>63.849999999997657</c:v>
                </c:pt>
                <c:pt idx="3832">
                  <c:v>63.866666666664322</c:v>
                </c:pt>
                <c:pt idx="3833">
                  <c:v>63.883333333330988</c:v>
                </c:pt>
                <c:pt idx="3834">
                  <c:v>63.899999999997654</c:v>
                </c:pt>
                <c:pt idx="3835">
                  <c:v>63.91666666666432</c:v>
                </c:pt>
                <c:pt idx="3836">
                  <c:v>63.933333333330985</c:v>
                </c:pt>
                <c:pt idx="3837">
                  <c:v>63.949999999997651</c:v>
                </c:pt>
                <c:pt idx="3838">
                  <c:v>63.966666666664317</c:v>
                </c:pt>
                <c:pt idx="3839">
                  <c:v>63.983333333330982</c:v>
                </c:pt>
                <c:pt idx="3840">
                  <c:v>63.999999999997648</c:v>
                </c:pt>
                <c:pt idx="3841">
                  <c:v>64.016666666664321</c:v>
                </c:pt>
                <c:pt idx="3842">
                  <c:v>64.033333333330987</c:v>
                </c:pt>
                <c:pt idx="3843">
                  <c:v>64.049999999997652</c:v>
                </c:pt>
                <c:pt idx="3844">
                  <c:v>64.066666666664318</c:v>
                </c:pt>
                <c:pt idx="3845">
                  <c:v>64.083333333330984</c:v>
                </c:pt>
                <c:pt idx="3846">
                  <c:v>64.09999999999765</c:v>
                </c:pt>
                <c:pt idx="3847">
                  <c:v>64.116666666664315</c:v>
                </c:pt>
                <c:pt idx="3848">
                  <c:v>64.133333333330981</c:v>
                </c:pt>
                <c:pt idx="3849">
                  <c:v>64.149999999997647</c:v>
                </c:pt>
                <c:pt idx="3850">
                  <c:v>64.166666666664312</c:v>
                </c:pt>
                <c:pt idx="3851">
                  <c:v>64.183333333330978</c:v>
                </c:pt>
                <c:pt idx="3852">
                  <c:v>64.199999999997644</c:v>
                </c:pt>
                <c:pt idx="3853">
                  <c:v>64.21666666666431</c:v>
                </c:pt>
                <c:pt idx="3854">
                  <c:v>64.233333333330975</c:v>
                </c:pt>
                <c:pt idx="3855">
                  <c:v>64.249999999997641</c:v>
                </c:pt>
                <c:pt idx="3856">
                  <c:v>64.266666666664307</c:v>
                </c:pt>
                <c:pt idx="3857">
                  <c:v>64.283333333330972</c:v>
                </c:pt>
                <c:pt idx="3858">
                  <c:v>64.299999999997638</c:v>
                </c:pt>
                <c:pt idx="3859">
                  <c:v>64.316666666664304</c:v>
                </c:pt>
                <c:pt idx="3860">
                  <c:v>64.33333333333097</c:v>
                </c:pt>
                <c:pt idx="3861">
                  <c:v>64.349999999997635</c:v>
                </c:pt>
                <c:pt idx="3862">
                  <c:v>64.366666666664301</c:v>
                </c:pt>
                <c:pt idx="3863">
                  <c:v>64.383333333330967</c:v>
                </c:pt>
                <c:pt idx="3864">
                  <c:v>64.399999999997632</c:v>
                </c:pt>
                <c:pt idx="3865">
                  <c:v>64.416666666664298</c:v>
                </c:pt>
                <c:pt idx="3866">
                  <c:v>64.433333333330964</c:v>
                </c:pt>
                <c:pt idx="3867">
                  <c:v>64.44999999999763</c:v>
                </c:pt>
                <c:pt idx="3868">
                  <c:v>64.466666666664295</c:v>
                </c:pt>
                <c:pt idx="3869">
                  <c:v>64.483333333330961</c:v>
                </c:pt>
                <c:pt idx="3870">
                  <c:v>64.499999999997627</c:v>
                </c:pt>
                <c:pt idx="3871">
                  <c:v>64.516666666664293</c:v>
                </c:pt>
                <c:pt idx="3872">
                  <c:v>64.533333333330958</c:v>
                </c:pt>
                <c:pt idx="3873">
                  <c:v>64.549999999997624</c:v>
                </c:pt>
                <c:pt idx="3874">
                  <c:v>64.56666666666429</c:v>
                </c:pt>
                <c:pt idx="3875">
                  <c:v>64.583333333330955</c:v>
                </c:pt>
                <c:pt idx="3876">
                  <c:v>64.599999999997621</c:v>
                </c:pt>
                <c:pt idx="3877">
                  <c:v>64.616666666664287</c:v>
                </c:pt>
                <c:pt idx="3878">
                  <c:v>64.633333333330953</c:v>
                </c:pt>
                <c:pt idx="3879">
                  <c:v>64.649999999997618</c:v>
                </c:pt>
                <c:pt idx="3880">
                  <c:v>64.666666666664284</c:v>
                </c:pt>
                <c:pt idx="3881">
                  <c:v>64.68333333333095</c:v>
                </c:pt>
                <c:pt idx="3882">
                  <c:v>64.699999999997615</c:v>
                </c:pt>
                <c:pt idx="3883">
                  <c:v>64.716666666664281</c:v>
                </c:pt>
                <c:pt idx="3884">
                  <c:v>64.733333333330947</c:v>
                </c:pt>
                <c:pt idx="3885">
                  <c:v>64.749999999997613</c:v>
                </c:pt>
                <c:pt idx="3886">
                  <c:v>64.766666666664278</c:v>
                </c:pt>
                <c:pt idx="3887">
                  <c:v>64.783333333330944</c:v>
                </c:pt>
                <c:pt idx="3888">
                  <c:v>64.79999999999761</c:v>
                </c:pt>
                <c:pt idx="3889">
                  <c:v>64.816666666664275</c:v>
                </c:pt>
                <c:pt idx="3890">
                  <c:v>64.833333333330941</c:v>
                </c:pt>
                <c:pt idx="3891">
                  <c:v>64.849999999997607</c:v>
                </c:pt>
                <c:pt idx="3892">
                  <c:v>64.866666666664273</c:v>
                </c:pt>
                <c:pt idx="3893">
                  <c:v>64.883333333330938</c:v>
                </c:pt>
                <c:pt idx="3894">
                  <c:v>64.899999999997604</c:v>
                </c:pt>
                <c:pt idx="3895">
                  <c:v>64.91666666666427</c:v>
                </c:pt>
                <c:pt idx="3896">
                  <c:v>64.933333333330935</c:v>
                </c:pt>
                <c:pt idx="3897">
                  <c:v>64.949999999997601</c:v>
                </c:pt>
                <c:pt idx="3898">
                  <c:v>64.966666666664267</c:v>
                </c:pt>
                <c:pt idx="3899">
                  <c:v>64.983333333330933</c:v>
                </c:pt>
                <c:pt idx="3900">
                  <c:v>64.999999999997598</c:v>
                </c:pt>
                <c:pt idx="3901">
                  <c:v>65.016666666664264</c:v>
                </c:pt>
                <c:pt idx="3902">
                  <c:v>65.03333333333093</c:v>
                </c:pt>
                <c:pt idx="3903">
                  <c:v>65.049999999997596</c:v>
                </c:pt>
                <c:pt idx="3904">
                  <c:v>65.066666666664261</c:v>
                </c:pt>
                <c:pt idx="3905">
                  <c:v>65.083333333330927</c:v>
                </c:pt>
                <c:pt idx="3906">
                  <c:v>65.099999999997593</c:v>
                </c:pt>
                <c:pt idx="3907">
                  <c:v>65.116666666664258</c:v>
                </c:pt>
                <c:pt idx="3908">
                  <c:v>65.133333333330924</c:v>
                </c:pt>
                <c:pt idx="3909">
                  <c:v>65.14999999999759</c:v>
                </c:pt>
                <c:pt idx="3910">
                  <c:v>65.166666666664256</c:v>
                </c:pt>
                <c:pt idx="3911">
                  <c:v>65.183333333330921</c:v>
                </c:pt>
                <c:pt idx="3912">
                  <c:v>65.199999999997587</c:v>
                </c:pt>
                <c:pt idx="3913">
                  <c:v>65.216666666664253</c:v>
                </c:pt>
                <c:pt idx="3914">
                  <c:v>65.233333333330918</c:v>
                </c:pt>
                <c:pt idx="3915">
                  <c:v>65.249999999997584</c:v>
                </c:pt>
                <c:pt idx="3916">
                  <c:v>65.26666666666425</c:v>
                </c:pt>
                <c:pt idx="3917">
                  <c:v>65.283333333330916</c:v>
                </c:pt>
                <c:pt idx="3918">
                  <c:v>65.299999999997581</c:v>
                </c:pt>
                <c:pt idx="3919">
                  <c:v>65.316666666664247</c:v>
                </c:pt>
                <c:pt idx="3920">
                  <c:v>65.333333333330913</c:v>
                </c:pt>
                <c:pt idx="3921">
                  <c:v>65.349999999997578</c:v>
                </c:pt>
                <c:pt idx="3922">
                  <c:v>65.366666666664244</c:v>
                </c:pt>
                <c:pt idx="3923">
                  <c:v>65.38333333333091</c:v>
                </c:pt>
                <c:pt idx="3924">
                  <c:v>65.399999999997576</c:v>
                </c:pt>
                <c:pt idx="3925">
                  <c:v>65.416666666664241</c:v>
                </c:pt>
                <c:pt idx="3926">
                  <c:v>65.433333333330907</c:v>
                </c:pt>
                <c:pt idx="3927">
                  <c:v>65.449999999997573</c:v>
                </c:pt>
                <c:pt idx="3928">
                  <c:v>65.466666666664239</c:v>
                </c:pt>
                <c:pt idx="3929">
                  <c:v>65.483333333330904</c:v>
                </c:pt>
                <c:pt idx="3930">
                  <c:v>65.49999999999757</c:v>
                </c:pt>
                <c:pt idx="3931">
                  <c:v>65.516666666664236</c:v>
                </c:pt>
                <c:pt idx="3932">
                  <c:v>65.533333333330901</c:v>
                </c:pt>
                <c:pt idx="3933">
                  <c:v>65.549999999997567</c:v>
                </c:pt>
                <c:pt idx="3934">
                  <c:v>65.566666666664233</c:v>
                </c:pt>
                <c:pt idx="3935">
                  <c:v>65.583333333330899</c:v>
                </c:pt>
                <c:pt idx="3936">
                  <c:v>65.599999999997564</c:v>
                </c:pt>
                <c:pt idx="3937">
                  <c:v>65.61666666666423</c:v>
                </c:pt>
                <c:pt idx="3938">
                  <c:v>65.633333333330896</c:v>
                </c:pt>
                <c:pt idx="3939">
                  <c:v>65.649999999997561</c:v>
                </c:pt>
                <c:pt idx="3940">
                  <c:v>65.666666666664227</c:v>
                </c:pt>
                <c:pt idx="3941">
                  <c:v>65.683333333330893</c:v>
                </c:pt>
                <c:pt idx="3942">
                  <c:v>65.699999999997559</c:v>
                </c:pt>
                <c:pt idx="3943">
                  <c:v>65.716666666664224</c:v>
                </c:pt>
                <c:pt idx="3944">
                  <c:v>65.73333333333089</c:v>
                </c:pt>
                <c:pt idx="3945">
                  <c:v>65.749999999997556</c:v>
                </c:pt>
                <c:pt idx="3946">
                  <c:v>65.766666666664221</c:v>
                </c:pt>
                <c:pt idx="3947">
                  <c:v>65.783333333330887</c:v>
                </c:pt>
                <c:pt idx="3948">
                  <c:v>65.799999999997553</c:v>
                </c:pt>
                <c:pt idx="3949">
                  <c:v>65.816666666664219</c:v>
                </c:pt>
                <c:pt idx="3950">
                  <c:v>65.833333333330884</c:v>
                </c:pt>
                <c:pt idx="3951">
                  <c:v>65.84999999999755</c:v>
                </c:pt>
                <c:pt idx="3952">
                  <c:v>65.866666666664216</c:v>
                </c:pt>
                <c:pt idx="3953">
                  <c:v>65.883333333330881</c:v>
                </c:pt>
                <c:pt idx="3954">
                  <c:v>65.899999999997547</c:v>
                </c:pt>
                <c:pt idx="3955">
                  <c:v>65.916666666664213</c:v>
                </c:pt>
                <c:pt idx="3956">
                  <c:v>65.933333333330879</c:v>
                </c:pt>
                <c:pt idx="3957">
                  <c:v>65.949999999997544</c:v>
                </c:pt>
                <c:pt idx="3958">
                  <c:v>65.96666666666421</c:v>
                </c:pt>
                <c:pt idx="3959">
                  <c:v>65.983333333330876</c:v>
                </c:pt>
                <c:pt idx="3960">
                  <c:v>65.999999999997542</c:v>
                </c:pt>
                <c:pt idx="3961">
                  <c:v>66.016666666664207</c:v>
                </c:pt>
                <c:pt idx="3962">
                  <c:v>66.033333333330873</c:v>
                </c:pt>
                <c:pt idx="3963">
                  <c:v>66.049999999997539</c:v>
                </c:pt>
                <c:pt idx="3964">
                  <c:v>66.066666666664204</c:v>
                </c:pt>
                <c:pt idx="3965">
                  <c:v>66.08333333333087</c:v>
                </c:pt>
                <c:pt idx="3966">
                  <c:v>66.099999999997536</c:v>
                </c:pt>
                <c:pt idx="3967">
                  <c:v>66.116666666664202</c:v>
                </c:pt>
                <c:pt idx="3968">
                  <c:v>66.133333333330867</c:v>
                </c:pt>
                <c:pt idx="3969">
                  <c:v>66.149999999997533</c:v>
                </c:pt>
                <c:pt idx="3970">
                  <c:v>66.166666666664199</c:v>
                </c:pt>
                <c:pt idx="3971">
                  <c:v>66.183333333330864</c:v>
                </c:pt>
                <c:pt idx="3972">
                  <c:v>66.19999999999753</c:v>
                </c:pt>
                <c:pt idx="3973">
                  <c:v>66.216666666664196</c:v>
                </c:pt>
                <c:pt idx="3974">
                  <c:v>66.233333333330862</c:v>
                </c:pt>
                <c:pt idx="3975">
                  <c:v>66.249999999997527</c:v>
                </c:pt>
                <c:pt idx="3976">
                  <c:v>66.266666666664193</c:v>
                </c:pt>
                <c:pt idx="3977">
                  <c:v>66.283333333330859</c:v>
                </c:pt>
                <c:pt idx="3978">
                  <c:v>66.299999999997524</c:v>
                </c:pt>
                <c:pt idx="3979">
                  <c:v>66.31666666666419</c:v>
                </c:pt>
                <c:pt idx="3980">
                  <c:v>66.333333333330856</c:v>
                </c:pt>
                <c:pt idx="3981">
                  <c:v>66.349999999997522</c:v>
                </c:pt>
                <c:pt idx="3982">
                  <c:v>66.366666666664187</c:v>
                </c:pt>
                <c:pt idx="3983">
                  <c:v>66.383333333330853</c:v>
                </c:pt>
                <c:pt idx="3984">
                  <c:v>66.399999999997519</c:v>
                </c:pt>
                <c:pt idx="3985">
                  <c:v>66.416666666664185</c:v>
                </c:pt>
                <c:pt idx="3986">
                  <c:v>66.43333333333085</c:v>
                </c:pt>
                <c:pt idx="3987">
                  <c:v>66.449999999997516</c:v>
                </c:pt>
                <c:pt idx="3988">
                  <c:v>66.466666666664182</c:v>
                </c:pt>
                <c:pt idx="3989">
                  <c:v>66.483333333330847</c:v>
                </c:pt>
                <c:pt idx="3990">
                  <c:v>66.499999999997513</c:v>
                </c:pt>
                <c:pt idx="3991">
                  <c:v>66.516666666664179</c:v>
                </c:pt>
                <c:pt idx="3992">
                  <c:v>66.533333333330845</c:v>
                </c:pt>
                <c:pt idx="3993">
                  <c:v>66.54999999999751</c:v>
                </c:pt>
                <c:pt idx="3994">
                  <c:v>66.566666666664176</c:v>
                </c:pt>
                <c:pt idx="3995">
                  <c:v>66.583333333330842</c:v>
                </c:pt>
                <c:pt idx="3996">
                  <c:v>66.599999999997507</c:v>
                </c:pt>
                <c:pt idx="3997">
                  <c:v>66.616666666664173</c:v>
                </c:pt>
                <c:pt idx="3998">
                  <c:v>66.633333333330839</c:v>
                </c:pt>
                <c:pt idx="3999">
                  <c:v>66.649999999997505</c:v>
                </c:pt>
                <c:pt idx="4000">
                  <c:v>66.66666666666417</c:v>
                </c:pt>
                <c:pt idx="4001">
                  <c:v>66.683333333330836</c:v>
                </c:pt>
                <c:pt idx="4002">
                  <c:v>66.699999999997502</c:v>
                </c:pt>
                <c:pt idx="4003">
                  <c:v>66.716666666664167</c:v>
                </c:pt>
                <c:pt idx="4004">
                  <c:v>66.733333333330833</c:v>
                </c:pt>
                <c:pt idx="4005">
                  <c:v>66.749999999997499</c:v>
                </c:pt>
                <c:pt idx="4006">
                  <c:v>66.766666666664165</c:v>
                </c:pt>
                <c:pt idx="4007">
                  <c:v>66.78333333333083</c:v>
                </c:pt>
                <c:pt idx="4008">
                  <c:v>66.799999999997496</c:v>
                </c:pt>
                <c:pt idx="4009">
                  <c:v>66.816666666664162</c:v>
                </c:pt>
                <c:pt idx="4010">
                  <c:v>66.833333333330827</c:v>
                </c:pt>
                <c:pt idx="4011">
                  <c:v>66.849999999997493</c:v>
                </c:pt>
                <c:pt idx="4012">
                  <c:v>66.866666666664159</c:v>
                </c:pt>
                <c:pt idx="4013">
                  <c:v>66.883333333330825</c:v>
                </c:pt>
                <c:pt idx="4014">
                  <c:v>66.89999999999749</c:v>
                </c:pt>
                <c:pt idx="4015">
                  <c:v>66.916666666664156</c:v>
                </c:pt>
                <c:pt idx="4016">
                  <c:v>66.933333333330822</c:v>
                </c:pt>
                <c:pt idx="4017">
                  <c:v>66.949999999997488</c:v>
                </c:pt>
                <c:pt idx="4018">
                  <c:v>66.966666666664153</c:v>
                </c:pt>
                <c:pt idx="4019">
                  <c:v>66.983333333330819</c:v>
                </c:pt>
                <c:pt idx="4020">
                  <c:v>66.999999999997485</c:v>
                </c:pt>
                <c:pt idx="4021">
                  <c:v>67.01666666666415</c:v>
                </c:pt>
                <c:pt idx="4022">
                  <c:v>67.033333333330816</c:v>
                </c:pt>
                <c:pt idx="4023">
                  <c:v>67.049999999997482</c:v>
                </c:pt>
                <c:pt idx="4024">
                  <c:v>67.066666666664148</c:v>
                </c:pt>
                <c:pt idx="4025">
                  <c:v>67.083333333330813</c:v>
                </c:pt>
                <c:pt idx="4026">
                  <c:v>67.099999999997479</c:v>
                </c:pt>
                <c:pt idx="4027">
                  <c:v>67.116666666664145</c:v>
                </c:pt>
                <c:pt idx="4028">
                  <c:v>67.13333333333081</c:v>
                </c:pt>
                <c:pt idx="4029">
                  <c:v>67.149999999997476</c:v>
                </c:pt>
                <c:pt idx="4030">
                  <c:v>67.166666666664142</c:v>
                </c:pt>
                <c:pt idx="4031">
                  <c:v>67.183333333330808</c:v>
                </c:pt>
                <c:pt idx="4032">
                  <c:v>67.199999999997473</c:v>
                </c:pt>
                <c:pt idx="4033">
                  <c:v>67.216666666664139</c:v>
                </c:pt>
                <c:pt idx="4034">
                  <c:v>67.233333333330805</c:v>
                </c:pt>
                <c:pt idx="4035">
                  <c:v>67.24999999999747</c:v>
                </c:pt>
                <c:pt idx="4036">
                  <c:v>67.266666666664136</c:v>
                </c:pt>
                <c:pt idx="4037">
                  <c:v>67.283333333330802</c:v>
                </c:pt>
                <c:pt idx="4038">
                  <c:v>67.299999999997468</c:v>
                </c:pt>
                <c:pt idx="4039">
                  <c:v>67.316666666664133</c:v>
                </c:pt>
                <c:pt idx="4040">
                  <c:v>67.333333333330799</c:v>
                </c:pt>
                <c:pt idx="4041">
                  <c:v>67.349999999997465</c:v>
                </c:pt>
                <c:pt idx="4042">
                  <c:v>67.366666666664131</c:v>
                </c:pt>
                <c:pt idx="4043">
                  <c:v>67.383333333330796</c:v>
                </c:pt>
                <c:pt idx="4044">
                  <c:v>67.399999999997462</c:v>
                </c:pt>
                <c:pt idx="4045">
                  <c:v>67.416666666664128</c:v>
                </c:pt>
                <c:pt idx="4046">
                  <c:v>67.433333333330793</c:v>
                </c:pt>
                <c:pt idx="4047">
                  <c:v>67.449999999997459</c:v>
                </c:pt>
                <c:pt idx="4048">
                  <c:v>67.466666666664125</c:v>
                </c:pt>
                <c:pt idx="4049">
                  <c:v>67.483333333330791</c:v>
                </c:pt>
                <c:pt idx="4050">
                  <c:v>67.499999999997456</c:v>
                </c:pt>
                <c:pt idx="4051">
                  <c:v>67.516666666664122</c:v>
                </c:pt>
                <c:pt idx="4052">
                  <c:v>67.533333333330788</c:v>
                </c:pt>
                <c:pt idx="4053">
                  <c:v>67.549999999997453</c:v>
                </c:pt>
                <c:pt idx="4054">
                  <c:v>67.566666666664119</c:v>
                </c:pt>
                <c:pt idx="4055">
                  <c:v>67.583333333330785</c:v>
                </c:pt>
                <c:pt idx="4056">
                  <c:v>67.599999999997451</c:v>
                </c:pt>
                <c:pt idx="4057">
                  <c:v>67.616666666664116</c:v>
                </c:pt>
                <c:pt idx="4058">
                  <c:v>67.633333333330782</c:v>
                </c:pt>
                <c:pt idx="4059">
                  <c:v>67.649999999997448</c:v>
                </c:pt>
                <c:pt idx="4060">
                  <c:v>67.666666666664113</c:v>
                </c:pt>
                <c:pt idx="4061">
                  <c:v>67.683333333330779</c:v>
                </c:pt>
                <c:pt idx="4062">
                  <c:v>67.699999999997445</c:v>
                </c:pt>
                <c:pt idx="4063">
                  <c:v>67.716666666664111</c:v>
                </c:pt>
                <c:pt idx="4064">
                  <c:v>67.733333333330776</c:v>
                </c:pt>
                <c:pt idx="4065">
                  <c:v>67.749999999997442</c:v>
                </c:pt>
                <c:pt idx="4066">
                  <c:v>67.766666666664108</c:v>
                </c:pt>
                <c:pt idx="4067">
                  <c:v>67.783333333330773</c:v>
                </c:pt>
                <c:pt idx="4068">
                  <c:v>67.799999999997439</c:v>
                </c:pt>
                <c:pt idx="4069">
                  <c:v>67.816666666664105</c:v>
                </c:pt>
                <c:pt idx="4070">
                  <c:v>67.833333333330771</c:v>
                </c:pt>
                <c:pt idx="4071">
                  <c:v>67.849999999997436</c:v>
                </c:pt>
                <c:pt idx="4072">
                  <c:v>67.866666666664102</c:v>
                </c:pt>
                <c:pt idx="4073">
                  <c:v>67.883333333330768</c:v>
                </c:pt>
                <c:pt idx="4074">
                  <c:v>67.899999999997434</c:v>
                </c:pt>
                <c:pt idx="4075">
                  <c:v>67.916666666664099</c:v>
                </c:pt>
                <c:pt idx="4076">
                  <c:v>67.933333333330765</c:v>
                </c:pt>
                <c:pt idx="4077">
                  <c:v>67.949999999997431</c:v>
                </c:pt>
                <c:pt idx="4078">
                  <c:v>67.966666666664096</c:v>
                </c:pt>
                <c:pt idx="4079">
                  <c:v>67.983333333330762</c:v>
                </c:pt>
                <c:pt idx="4080">
                  <c:v>67.999999999997428</c:v>
                </c:pt>
                <c:pt idx="4081">
                  <c:v>68.016666666664094</c:v>
                </c:pt>
                <c:pt idx="4082">
                  <c:v>68.033333333330759</c:v>
                </c:pt>
                <c:pt idx="4083">
                  <c:v>68.049999999997425</c:v>
                </c:pt>
                <c:pt idx="4084">
                  <c:v>68.066666666664091</c:v>
                </c:pt>
                <c:pt idx="4085">
                  <c:v>68.083333333330756</c:v>
                </c:pt>
                <c:pt idx="4086">
                  <c:v>68.099999999997422</c:v>
                </c:pt>
                <c:pt idx="4087">
                  <c:v>68.116666666664088</c:v>
                </c:pt>
                <c:pt idx="4088">
                  <c:v>68.133333333330754</c:v>
                </c:pt>
                <c:pt idx="4089">
                  <c:v>68.149999999997419</c:v>
                </c:pt>
                <c:pt idx="4090">
                  <c:v>68.166666666664085</c:v>
                </c:pt>
                <c:pt idx="4091">
                  <c:v>68.183333333330751</c:v>
                </c:pt>
                <c:pt idx="4092">
                  <c:v>68.199999999997416</c:v>
                </c:pt>
                <c:pt idx="4093">
                  <c:v>68.216666666664082</c:v>
                </c:pt>
                <c:pt idx="4094">
                  <c:v>68.233333333330748</c:v>
                </c:pt>
                <c:pt idx="4095">
                  <c:v>68.249999999997414</c:v>
                </c:pt>
                <c:pt idx="4096">
                  <c:v>68.266666666664079</c:v>
                </c:pt>
                <c:pt idx="4097">
                  <c:v>68.283333333330745</c:v>
                </c:pt>
                <c:pt idx="4098">
                  <c:v>68.299999999997411</c:v>
                </c:pt>
                <c:pt idx="4099">
                  <c:v>68.316666666664077</c:v>
                </c:pt>
                <c:pt idx="4100">
                  <c:v>68.333333333330742</c:v>
                </c:pt>
                <c:pt idx="4101">
                  <c:v>68.349999999997408</c:v>
                </c:pt>
                <c:pt idx="4102">
                  <c:v>68.366666666664074</c:v>
                </c:pt>
                <c:pt idx="4103">
                  <c:v>68.383333333330739</c:v>
                </c:pt>
                <c:pt idx="4104">
                  <c:v>68.399999999997405</c:v>
                </c:pt>
                <c:pt idx="4105">
                  <c:v>68.416666666664071</c:v>
                </c:pt>
                <c:pt idx="4106">
                  <c:v>68.433333333330737</c:v>
                </c:pt>
                <c:pt idx="4107">
                  <c:v>68.449999999997402</c:v>
                </c:pt>
                <c:pt idx="4108">
                  <c:v>68.466666666664068</c:v>
                </c:pt>
                <c:pt idx="4109">
                  <c:v>68.483333333330734</c:v>
                </c:pt>
                <c:pt idx="4110">
                  <c:v>68.499999999997399</c:v>
                </c:pt>
                <c:pt idx="4111">
                  <c:v>68.516666666664065</c:v>
                </c:pt>
                <c:pt idx="4112">
                  <c:v>68.533333333330731</c:v>
                </c:pt>
                <c:pt idx="4113">
                  <c:v>68.549999999997397</c:v>
                </c:pt>
                <c:pt idx="4114">
                  <c:v>68.566666666664062</c:v>
                </c:pt>
                <c:pt idx="4115">
                  <c:v>68.583333333330728</c:v>
                </c:pt>
                <c:pt idx="4116">
                  <c:v>68.599999999997394</c:v>
                </c:pt>
                <c:pt idx="4117">
                  <c:v>68.616666666664059</c:v>
                </c:pt>
                <c:pt idx="4118">
                  <c:v>68.633333333330725</c:v>
                </c:pt>
                <c:pt idx="4119">
                  <c:v>68.649999999997391</c:v>
                </c:pt>
                <c:pt idx="4120">
                  <c:v>68.666666666664057</c:v>
                </c:pt>
                <c:pt idx="4121">
                  <c:v>68.683333333330722</c:v>
                </c:pt>
                <c:pt idx="4122">
                  <c:v>68.699999999997388</c:v>
                </c:pt>
                <c:pt idx="4123">
                  <c:v>68.716666666664054</c:v>
                </c:pt>
                <c:pt idx="4124">
                  <c:v>68.733333333330719</c:v>
                </c:pt>
                <c:pt idx="4125">
                  <c:v>68.749999999997385</c:v>
                </c:pt>
                <c:pt idx="4126">
                  <c:v>68.766666666664051</c:v>
                </c:pt>
                <c:pt idx="4127">
                  <c:v>68.783333333330717</c:v>
                </c:pt>
                <c:pt idx="4128">
                  <c:v>68.799999999997382</c:v>
                </c:pt>
                <c:pt idx="4129">
                  <c:v>68.816666666664048</c:v>
                </c:pt>
                <c:pt idx="4130">
                  <c:v>68.833333333330714</c:v>
                </c:pt>
                <c:pt idx="4131">
                  <c:v>68.84999999999738</c:v>
                </c:pt>
                <c:pt idx="4132">
                  <c:v>68.866666666664045</c:v>
                </c:pt>
                <c:pt idx="4133">
                  <c:v>68.883333333330711</c:v>
                </c:pt>
                <c:pt idx="4134">
                  <c:v>68.899999999997377</c:v>
                </c:pt>
                <c:pt idx="4135">
                  <c:v>68.916666666664042</c:v>
                </c:pt>
                <c:pt idx="4136">
                  <c:v>68.933333333330708</c:v>
                </c:pt>
                <c:pt idx="4137">
                  <c:v>68.949999999997374</c:v>
                </c:pt>
                <c:pt idx="4138">
                  <c:v>68.96666666666404</c:v>
                </c:pt>
                <c:pt idx="4139">
                  <c:v>68.983333333330705</c:v>
                </c:pt>
                <c:pt idx="4140">
                  <c:v>68.999999999997371</c:v>
                </c:pt>
                <c:pt idx="4141">
                  <c:v>69.016666666664037</c:v>
                </c:pt>
                <c:pt idx="4142">
                  <c:v>69.033333333330702</c:v>
                </c:pt>
                <c:pt idx="4143">
                  <c:v>69.049999999997368</c:v>
                </c:pt>
                <c:pt idx="4144">
                  <c:v>69.066666666664034</c:v>
                </c:pt>
                <c:pt idx="4145">
                  <c:v>69.0833333333307</c:v>
                </c:pt>
                <c:pt idx="4146">
                  <c:v>69.099999999997365</c:v>
                </c:pt>
                <c:pt idx="4147">
                  <c:v>69.116666666664031</c:v>
                </c:pt>
                <c:pt idx="4148">
                  <c:v>69.133333333330697</c:v>
                </c:pt>
                <c:pt idx="4149">
                  <c:v>69.149999999997362</c:v>
                </c:pt>
                <c:pt idx="4150">
                  <c:v>69.166666666664028</c:v>
                </c:pt>
                <c:pt idx="4151">
                  <c:v>69.183333333330694</c:v>
                </c:pt>
                <c:pt idx="4152">
                  <c:v>69.19999999999736</c:v>
                </c:pt>
                <c:pt idx="4153">
                  <c:v>69.216666666664025</c:v>
                </c:pt>
                <c:pt idx="4154">
                  <c:v>69.233333333330691</c:v>
                </c:pt>
                <c:pt idx="4155">
                  <c:v>69.249999999997357</c:v>
                </c:pt>
                <c:pt idx="4156">
                  <c:v>69.266666666664023</c:v>
                </c:pt>
                <c:pt idx="4157">
                  <c:v>69.283333333330688</c:v>
                </c:pt>
                <c:pt idx="4158">
                  <c:v>69.299999999997354</c:v>
                </c:pt>
                <c:pt idx="4159">
                  <c:v>69.31666666666402</c:v>
                </c:pt>
                <c:pt idx="4160">
                  <c:v>69.333333333330685</c:v>
                </c:pt>
                <c:pt idx="4161">
                  <c:v>69.349999999997351</c:v>
                </c:pt>
                <c:pt idx="4162">
                  <c:v>69.366666666664017</c:v>
                </c:pt>
                <c:pt idx="4163">
                  <c:v>69.383333333330683</c:v>
                </c:pt>
                <c:pt idx="4164">
                  <c:v>69.399999999997348</c:v>
                </c:pt>
                <c:pt idx="4165">
                  <c:v>69.416666666664014</c:v>
                </c:pt>
                <c:pt idx="4166">
                  <c:v>69.43333333333068</c:v>
                </c:pt>
                <c:pt idx="4167">
                  <c:v>69.449999999997345</c:v>
                </c:pt>
                <c:pt idx="4168">
                  <c:v>69.466666666664011</c:v>
                </c:pt>
                <c:pt idx="4169">
                  <c:v>69.483333333330677</c:v>
                </c:pt>
                <c:pt idx="4170">
                  <c:v>69.499999999997343</c:v>
                </c:pt>
                <c:pt idx="4171">
                  <c:v>69.516666666664008</c:v>
                </c:pt>
                <c:pt idx="4172">
                  <c:v>69.533333333330674</c:v>
                </c:pt>
                <c:pt idx="4173">
                  <c:v>69.54999999999734</c:v>
                </c:pt>
                <c:pt idx="4174">
                  <c:v>69.566666666664005</c:v>
                </c:pt>
                <c:pt idx="4175">
                  <c:v>69.583333333330671</c:v>
                </c:pt>
                <c:pt idx="4176">
                  <c:v>69.599999999997337</c:v>
                </c:pt>
                <c:pt idx="4177">
                  <c:v>69.616666666664003</c:v>
                </c:pt>
                <c:pt idx="4178">
                  <c:v>69.633333333330668</c:v>
                </c:pt>
                <c:pt idx="4179">
                  <c:v>69.649999999997334</c:v>
                </c:pt>
                <c:pt idx="4180">
                  <c:v>69.666666666664</c:v>
                </c:pt>
                <c:pt idx="4181">
                  <c:v>69.683333333330665</c:v>
                </c:pt>
                <c:pt idx="4182">
                  <c:v>69.699999999997331</c:v>
                </c:pt>
                <c:pt idx="4183">
                  <c:v>69.716666666663997</c:v>
                </c:pt>
                <c:pt idx="4184">
                  <c:v>69.733333333330663</c:v>
                </c:pt>
                <c:pt idx="4185">
                  <c:v>69.749999999997328</c:v>
                </c:pt>
                <c:pt idx="4186">
                  <c:v>69.766666666663994</c:v>
                </c:pt>
                <c:pt idx="4187">
                  <c:v>69.78333333333066</c:v>
                </c:pt>
                <c:pt idx="4188">
                  <c:v>69.799999999997326</c:v>
                </c:pt>
                <c:pt idx="4189">
                  <c:v>69.816666666663991</c:v>
                </c:pt>
                <c:pt idx="4190">
                  <c:v>69.833333333330657</c:v>
                </c:pt>
                <c:pt idx="4191">
                  <c:v>69.849999999997323</c:v>
                </c:pt>
                <c:pt idx="4192">
                  <c:v>69.866666666663988</c:v>
                </c:pt>
                <c:pt idx="4193">
                  <c:v>69.883333333330654</c:v>
                </c:pt>
                <c:pt idx="4194">
                  <c:v>69.89999999999732</c:v>
                </c:pt>
                <c:pt idx="4195">
                  <c:v>69.916666666663986</c:v>
                </c:pt>
                <c:pt idx="4196">
                  <c:v>69.933333333330651</c:v>
                </c:pt>
                <c:pt idx="4197">
                  <c:v>69.949999999997317</c:v>
                </c:pt>
                <c:pt idx="4198">
                  <c:v>69.966666666663983</c:v>
                </c:pt>
                <c:pt idx="4199">
                  <c:v>69.983333333330648</c:v>
                </c:pt>
                <c:pt idx="4200">
                  <c:v>69.999999999997314</c:v>
                </c:pt>
                <c:pt idx="4201">
                  <c:v>70.01666666666398</c:v>
                </c:pt>
                <c:pt idx="4202">
                  <c:v>70.033333333330646</c:v>
                </c:pt>
                <c:pt idx="4203">
                  <c:v>70.049999999997311</c:v>
                </c:pt>
                <c:pt idx="4204">
                  <c:v>70.066666666663977</c:v>
                </c:pt>
                <c:pt idx="4205">
                  <c:v>70.083333333330643</c:v>
                </c:pt>
                <c:pt idx="4206">
                  <c:v>70.099999999997308</c:v>
                </c:pt>
                <c:pt idx="4207">
                  <c:v>70.116666666663974</c:v>
                </c:pt>
                <c:pt idx="4208">
                  <c:v>70.13333333333064</c:v>
                </c:pt>
                <c:pt idx="4209">
                  <c:v>70.149999999997306</c:v>
                </c:pt>
                <c:pt idx="4210">
                  <c:v>70.166666666663971</c:v>
                </c:pt>
                <c:pt idx="4211">
                  <c:v>70.183333333330637</c:v>
                </c:pt>
                <c:pt idx="4212">
                  <c:v>70.199999999997303</c:v>
                </c:pt>
                <c:pt idx="4213">
                  <c:v>70.216666666663968</c:v>
                </c:pt>
                <c:pt idx="4214">
                  <c:v>70.233333333330634</c:v>
                </c:pt>
                <c:pt idx="4215">
                  <c:v>70.2499999999973</c:v>
                </c:pt>
                <c:pt idx="4216">
                  <c:v>70.266666666663966</c:v>
                </c:pt>
                <c:pt idx="4217">
                  <c:v>70.283333333330631</c:v>
                </c:pt>
                <c:pt idx="4218">
                  <c:v>70.299999999997297</c:v>
                </c:pt>
                <c:pt idx="4219">
                  <c:v>70.316666666663963</c:v>
                </c:pt>
                <c:pt idx="4220">
                  <c:v>70.333333333330629</c:v>
                </c:pt>
                <c:pt idx="4221">
                  <c:v>70.349999999997294</c:v>
                </c:pt>
                <c:pt idx="4222">
                  <c:v>70.36666666666396</c:v>
                </c:pt>
                <c:pt idx="4223">
                  <c:v>70.383333333330626</c:v>
                </c:pt>
                <c:pt idx="4224">
                  <c:v>70.399999999997291</c:v>
                </c:pt>
                <c:pt idx="4225">
                  <c:v>70.416666666663957</c:v>
                </c:pt>
                <c:pt idx="4226">
                  <c:v>70.433333333330623</c:v>
                </c:pt>
                <c:pt idx="4227">
                  <c:v>70.449999999997289</c:v>
                </c:pt>
                <c:pt idx="4228">
                  <c:v>70.466666666663954</c:v>
                </c:pt>
                <c:pt idx="4229">
                  <c:v>70.48333333333062</c:v>
                </c:pt>
                <c:pt idx="4230">
                  <c:v>70.499999999997286</c:v>
                </c:pt>
                <c:pt idx="4231">
                  <c:v>70.516666666663951</c:v>
                </c:pt>
                <c:pt idx="4232">
                  <c:v>70.533333333330617</c:v>
                </c:pt>
                <c:pt idx="4233">
                  <c:v>70.549999999997283</c:v>
                </c:pt>
                <c:pt idx="4234">
                  <c:v>70.566666666663949</c:v>
                </c:pt>
                <c:pt idx="4235">
                  <c:v>70.583333333330614</c:v>
                </c:pt>
                <c:pt idx="4236">
                  <c:v>70.59999999999728</c:v>
                </c:pt>
                <c:pt idx="4237">
                  <c:v>70.616666666663946</c:v>
                </c:pt>
                <c:pt idx="4238">
                  <c:v>70.633333333330611</c:v>
                </c:pt>
                <c:pt idx="4239">
                  <c:v>70.649999999997277</c:v>
                </c:pt>
                <c:pt idx="4240">
                  <c:v>70.666666666663943</c:v>
                </c:pt>
                <c:pt idx="4241">
                  <c:v>70.683333333330609</c:v>
                </c:pt>
                <c:pt idx="4242">
                  <c:v>70.699999999997274</c:v>
                </c:pt>
                <c:pt idx="4243">
                  <c:v>70.71666666666394</c:v>
                </c:pt>
                <c:pt idx="4244">
                  <c:v>70.733333333330606</c:v>
                </c:pt>
                <c:pt idx="4245">
                  <c:v>70.749999999997272</c:v>
                </c:pt>
                <c:pt idx="4246">
                  <c:v>70.766666666663937</c:v>
                </c:pt>
                <c:pt idx="4247">
                  <c:v>70.783333333330603</c:v>
                </c:pt>
                <c:pt idx="4248">
                  <c:v>70.799999999997269</c:v>
                </c:pt>
                <c:pt idx="4249">
                  <c:v>70.816666666663934</c:v>
                </c:pt>
                <c:pt idx="4250">
                  <c:v>70.8333333333306</c:v>
                </c:pt>
                <c:pt idx="4251">
                  <c:v>70.849999999997266</c:v>
                </c:pt>
                <c:pt idx="4252">
                  <c:v>70.866666666663932</c:v>
                </c:pt>
                <c:pt idx="4253">
                  <c:v>70.883333333330597</c:v>
                </c:pt>
                <c:pt idx="4254">
                  <c:v>70.899999999997263</c:v>
                </c:pt>
                <c:pt idx="4255">
                  <c:v>70.916666666663929</c:v>
                </c:pt>
                <c:pt idx="4256">
                  <c:v>70.933333333330594</c:v>
                </c:pt>
                <c:pt idx="4257">
                  <c:v>70.94999999999726</c:v>
                </c:pt>
                <c:pt idx="4258">
                  <c:v>70.966666666663926</c:v>
                </c:pt>
                <c:pt idx="4259">
                  <c:v>70.983333333330592</c:v>
                </c:pt>
                <c:pt idx="4260">
                  <c:v>70.999999999997257</c:v>
                </c:pt>
                <c:pt idx="4261">
                  <c:v>71.016666666663923</c:v>
                </c:pt>
                <c:pt idx="4262">
                  <c:v>71.033333333330589</c:v>
                </c:pt>
                <c:pt idx="4263">
                  <c:v>71.049999999997254</c:v>
                </c:pt>
                <c:pt idx="4264">
                  <c:v>71.06666666666392</c:v>
                </c:pt>
                <c:pt idx="4265">
                  <c:v>71.083333333330586</c:v>
                </c:pt>
                <c:pt idx="4266">
                  <c:v>71.099999999997252</c:v>
                </c:pt>
                <c:pt idx="4267">
                  <c:v>71.116666666663917</c:v>
                </c:pt>
                <c:pt idx="4268">
                  <c:v>71.133333333330583</c:v>
                </c:pt>
                <c:pt idx="4269">
                  <c:v>71.149999999997249</c:v>
                </c:pt>
                <c:pt idx="4270">
                  <c:v>71.166666666663914</c:v>
                </c:pt>
                <c:pt idx="4271">
                  <c:v>71.18333333333058</c:v>
                </c:pt>
                <c:pt idx="4272">
                  <c:v>71.199999999997246</c:v>
                </c:pt>
                <c:pt idx="4273">
                  <c:v>71.216666666663912</c:v>
                </c:pt>
                <c:pt idx="4274">
                  <c:v>71.233333333330577</c:v>
                </c:pt>
                <c:pt idx="4275">
                  <c:v>71.249999999997243</c:v>
                </c:pt>
                <c:pt idx="4276">
                  <c:v>71.266666666663909</c:v>
                </c:pt>
                <c:pt idx="4277">
                  <c:v>71.283333333330575</c:v>
                </c:pt>
                <c:pt idx="4278">
                  <c:v>71.29999999999724</c:v>
                </c:pt>
                <c:pt idx="4279">
                  <c:v>71.316666666663906</c:v>
                </c:pt>
                <c:pt idx="4280">
                  <c:v>71.333333333330572</c:v>
                </c:pt>
                <c:pt idx="4281">
                  <c:v>71.349999999997237</c:v>
                </c:pt>
                <c:pt idx="4282">
                  <c:v>71.366666666663903</c:v>
                </c:pt>
                <c:pt idx="4283">
                  <c:v>71.383333333330569</c:v>
                </c:pt>
                <c:pt idx="4284">
                  <c:v>71.399999999997235</c:v>
                </c:pt>
                <c:pt idx="4285">
                  <c:v>71.4166666666639</c:v>
                </c:pt>
                <c:pt idx="4286">
                  <c:v>71.433333333330566</c:v>
                </c:pt>
                <c:pt idx="4287">
                  <c:v>71.449999999997232</c:v>
                </c:pt>
                <c:pt idx="4288">
                  <c:v>71.466666666663897</c:v>
                </c:pt>
                <c:pt idx="4289">
                  <c:v>71.483333333330563</c:v>
                </c:pt>
                <c:pt idx="4290">
                  <c:v>71.499999999997229</c:v>
                </c:pt>
                <c:pt idx="4291">
                  <c:v>71.516666666663895</c:v>
                </c:pt>
                <c:pt idx="4292">
                  <c:v>71.53333333333056</c:v>
                </c:pt>
                <c:pt idx="4293">
                  <c:v>71.549999999997226</c:v>
                </c:pt>
                <c:pt idx="4294">
                  <c:v>71.566666666663892</c:v>
                </c:pt>
                <c:pt idx="4295">
                  <c:v>71.583333333330557</c:v>
                </c:pt>
                <c:pt idx="4296">
                  <c:v>71.599999999997223</c:v>
                </c:pt>
                <c:pt idx="4297">
                  <c:v>71.616666666663889</c:v>
                </c:pt>
                <c:pt idx="4298">
                  <c:v>71.633333333330555</c:v>
                </c:pt>
                <c:pt idx="4299">
                  <c:v>71.64999999999722</c:v>
                </c:pt>
                <c:pt idx="4300">
                  <c:v>71.666666666663886</c:v>
                </c:pt>
                <c:pt idx="4301">
                  <c:v>71.683333333330552</c:v>
                </c:pt>
                <c:pt idx="4302">
                  <c:v>71.699999999997218</c:v>
                </c:pt>
                <c:pt idx="4303">
                  <c:v>71.716666666663883</c:v>
                </c:pt>
                <c:pt idx="4304">
                  <c:v>71.733333333330549</c:v>
                </c:pt>
                <c:pt idx="4305">
                  <c:v>71.749999999997215</c:v>
                </c:pt>
                <c:pt idx="4306">
                  <c:v>71.76666666666388</c:v>
                </c:pt>
                <c:pt idx="4307">
                  <c:v>71.783333333330546</c:v>
                </c:pt>
                <c:pt idx="4308">
                  <c:v>71.799999999997212</c:v>
                </c:pt>
                <c:pt idx="4309">
                  <c:v>71.816666666663878</c:v>
                </c:pt>
                <c:pt idx="4310">
                  <c:v>71.833333333330543</c:v>
                </c:pt>
                <c:pt idx="4311">
                  <c:v>71.849999999997209</c:v>
                </c:pt>
                <c:pt idx="4312">
                  <c:v>71.866666666663875</c:v>
                </c:pt>
                <c:pt idx="4313">
                  <c:v>71.88333333333054</c:v>
                </c:pt>
                <c:pt idx="4314">
                  <c:v>71.899999999997206</c:v>
                </c:pt>
                <c:pt idx="4315">
                  <c:v>71.916666666663872</c:v>
                </c:pt>
                <c:pt idx="4316">
                  <c:v>71.933333333330538</c:v>
                </c:pt>
                <c:pt idx="4317">
                  <c:v>71.949999999997203</c:v>
                </c:pt>
                <c:pt idx="4318">
                  <c:v>71.966666666663869</c:v>
                </c:pt>
                <c:pt idx="4319">
                  <c:v>71.983333333330535</c:v>
                </c:pt>
                <c:pt idx="4320">
                  <c:v>71.9999999999972</c:v>
                </c:pt>
                <c:pt idx="4321">
                  <c:v>72.016666666663866</c:v>
                </c:pt>
                <c:pt idx="4322">
                  <c:v>72.033333333330532</c:v>
                </c:pt>
                <c:pt idx="4323">
                  <c:v>72.049999999997198</c:v>
                </c:pt>
                <c:pt idx="4324">
                  <c:v>72.066666666663863</c:v>
                </c:pt>
                <c:pt idx="4325">
                  <c:v>72.083333333330529</c:v>
                </c:pt>
                <c:pt idx="4326">
                  <c:v>72.099999999997195</c:v>
                </c:pt>
                <c:pt idx="4327">
                  <c:v>72.11666666666386</c:v>
                </c:pt>
                <c:pt idx="4328">
                  <c:v>72.133333333330526</c:v>
                </c:pt>
                <c:pt idx="4329">
                  <c:v>72.149999999997192</c:v>
                </c:pt>
                <c:pt idx="4330">
                  <c:v>72.166666666663858</c:v>
                </c:pt>
                <c:pt idx="4331">
                  <c:v>72.183333333330523</c:v>
                </c:pt>
                <c:pt idx="4332">
                  <c:v>72.199999999997189</c:v>
                </c:pt>
                <c:pt idx="4333">
                  <c:v>72.216666666663855</c:v>
                </c:pt>
                <c:pt idx="4334">
                  <c:v>72.233333333330521</c:v>
                </c:pt>
                <c:pt idx="4335">
                  <c:v>72.249999999997186</c:v>
                </c:pt>
                <c:pt idx="4336">
                  <c:v>72.266666666663852</c:v>
                </c:pt>
                <c:pt idx="4337">
                  <c:v>72.283333333330518</c:v>
                </c:pt>
                <c:pt idx="4338">
                  <c:v>72.299999999997183</c:v>
                </c:pt>
                <c:pt idx="4339">
                  <c:v>72.316666666663849</c:v>
                </c:pt>
                <c:pt idx="4340">
                  <c:v>72.333333333330515</c:v>
                </c:pt>
                <c:pt idx="4341">
                  <c:v>72.349999999997181</c:v>
                </c:pt>
                <c:pt idx="4342">
                  <c:v>72.366666666663846</c:v>
                </c:pt>
                <c:pt idx="4343">
                  <c:v>72.383333333330512</c:v>
                </c:pt>
                <c:pt idx="4344">
                  <c:v>72.399999999997178</c:v>
                </c:pt>
                <c:pt idx="4345">
                  <c:v>72.416666666663843</c:v>
                </c:pt>
                <c:pt idx="4346">
                  <c:v>72.433333333330509</c:v>
                </c:pt>
                <c:pt idx="4347">
                  <c:v>72.449999999997175</c:v>
                </c:pt>
                <c:pt idx="4348">
                  <c:v>72.466666666663841</c:v>
                </c:pt>
                <c:pt idx="4349">
                  <c:v>72.483333333330506</c:v>
                </c:pt>
                <c:pt idx="4350">
                  <c:v>72.499999999997172</c:v>
                </c:pt>
                <c:pt idx="4351">
                  <c:v>72.516666666663838</c:v>
                </c:pt>
                <c:pt idx="4352">
                  <c:v>72.533333333330503</c:v>
                </c:pt>
                <c:pt idx="4353">
                  <c:v>72.549999999997169</c:v>
                </c:pt>
                <c:pt idx="4354">
                  <c:v>72.566666666663835</c:v>
                </c:pt>
                <c:pt idx="4355">
                  <c:v>72.583333333330501</c:v>
                </c:pt>
                <c:pt idx="4356">
                  <c:v>72.599999999997166</c:v>
                </c:pt>
                <c:pt idx="4357">
                  <c:v>72.616666666663832</c:v>
                </c:pt>
                <c:pt idx="4358">
                  <c:v>72.633333333330498</c:v>
                </c:pt>
                <c:pt idx="4359">
                  <c:v>72.649999999997164</c:v>
                </c:pt>
                <c:pt idx="4360">
                  <c:v>72.666666666663829</c:v>
                </c:pt>
                <c:pt idx="4361">
                  <c:v>72.683333333330495</c:v>
                </c:pt>
                <c:pt idx="4362">
                  <c:v>72.699999999997161</c:v>
                </c:pt>
                <c:pt idx="4363">
                  <c:v>72.716666666663826</c:v>
                </c:pt>
                <c:pt idx="4364">
                  <c:v>72.733333333330492</c:v>
                </c:pt>
                <c:pt idx="4365">
                  <c:v>72.749999999997158</c:v>
                </c:pt>
                <c:pt idx="4366">
                  <c:v>72.766666666663824</c:v>
                </c:pt>
                <c:pt idx="4367">
                  <c:v>72.783333333330489</c:v>
                </c:pt>
                <c:pt idx="4368">
                  <c:v>72.799999999997155</c:v>
                </c:pt>
                <c:pt idx="4369">
                  <c:v>72.816666666663821</c:v>
                </c:pt>
                <c:pt idx="4370">
                  <c:v>72.833333333330486</c:v>
                </c:pt>
                <c:pt idx="4371">
                  <c:v>72.849999999997152</c:v>
                </c:pt>
                <c:pt idx="4372">
                  <c:v>72.866666666663818</c:v>
                </c:pt>
                <c:pt idx="4373">
                  <c:v>72.883333333330484</c:v>
                </c:pt>
                <c:pt idx="4374">
                  <c:v>72.899999999997149</c:v>
                </c:pt>
                <c:pt idx="4375">
                  <c:v>72.916666666663815</c:v>
                </c:pt>
                <c:pt idx="4376">
                  <c:v>72.933333333330481</c:v>
                </c:pt>
                <c:pt idx="4377">
                  <c:v>72.949999999997146</c:v>
                </c:pt>
                <c:pt idx="4378">
                  <c:v>72.966666666663812</c:v>
                </c:pt>
                <c:pt idx="4379">
                  <c:v>72.983333333330478</c:v>
                </c:pt>
                <c:pt idx="4380">
                  <c:v>72.999999999997144</c:v>
                </c:pt>
                <c:pt idx="4381">
                  <c:v>73.016666666663809</c:v>
                </c:pt>
                <c:pt idx="4382">
                  <c:v>73.033333333330475</c:v>
                </c:pt>
                <c:pt idx="4383">
                  <c:v>73.049999999997141</c:v>
                </c:pt>
                <c:pt idx="4384">
                  <c:v>73.066666666663806</c:v>
                </c:pt>
                <c:pt idx="4385">
                  <c:v>73.083333333330472</c:v>
                </c:pt>
                <c:pt idx="4386">
                  <c:v>73.099999999997138</c:v>
                </c:pt>
                <c:pt idx="4387">
                  <c:v>73.116666666663804</c:v>
                </c:pt>
                <c:pt idx="4388">
                  <c:v>73.133333333330469</c:v>
                </c:pt>
                <c:pt idx="4389">
                  <c:v>73.149999999997135</c:v>
                </c:pt>
                <c:pt idx="4390">
                  <c:v>73.166666666663801</c:v>
                </c:pt>
                <c:pt idx="4391">
                  <c:v>73.183333333330467</c:v>
                </c:pt>
                <c:pt idx="4392">
                  <c:v>73.199999999997132</c:v>
                </c:pt>
                <c:pt idx="4393">
                  <c:v>73.216666666663798</c:v>
                </c:pt>
                <c:pt idx="4394">
                  <c:v>73.233333333330464</c:v>
                </c:pt>
                <c:pt idx="4395">
                  <c:v>73.249999999997129</c:v>
                </c:pt>
                <c:pt idx="4396">
                  <c:v>73.266666666663795</c:v>
                </c:pt>
                <c:pt idx="4397">
                  <c:v>73.283333333330461</c:v>
                </c:pt>
                <c:pt idx="4398">
                  <c:v>73.299999999997127</c:v>
                </c:pt>
                <c:pt idx="4399">
                  <c:v>73.316666666663792</c:v>
                </c:pt>
                <c:pt idx="4400">
                  <c:v>73.333333333330458</c:v>
                </c:pt>
                <c:pt idx="4401">
                  <c:v>73.349999999997124</c:v>
                </c:pt>
                <c:pt idx="4402">
                  <c:v>73.366666666663789</c:v>
                </c:pt>
                <c:pt idx="4403">
                  <c:v>73.383333333330455</c:v>
                </c:pt>
                <c:pt idx="4404">
                  <c:v>73.399999999997121</c:v>
                </c:pt>
                <c:pt idx="4405">
                  <c:v>73.416666666663787</c:v>
                </c:pt>
                <c:pt idx="4406">
                  <c:v>73.433333333330452</c:v>
                </c:pt>
                <c:pt idx="4407">
                  <c:v>73.449999999997118</c:v>
                </c:pt>
                <c:pt idx="4408">
                  <c:v>73.466666666663784</c:v>
                </c:pt>
                <c:pt idx="4409">
                  <c:v>73.483333333330449</c:v>
                </c:pt>
                <c:pt idx="4410">
                  <c:v>73.499999999997115</c:v>
                </c:pt>
                <c:pt idx="4411">
                  <c:v>73.516666666663781</c:v>
                </c:pt>
                <c:pt idx="4412">
                  <c:v>73.533333333330447</c:v>
                </c:pt>
                <c:pt idx="4413">
                  <c:v>73.549999999997112</c:v>
                </c:pt>
                <c:pt idx="4414">
                  <c:v>73.566666666663778</c:v>
                </c:pt>
                <c:pt idx="4415">
                  <c:v>73.583333333330444</c:v>
                </c:pt>
                <c:pt idx="4416">
                  <c:v>73.59999999999711</c:v>
                </c:pt>
                <c:pt idx="4417">
                  <c:v>73.616666666663775</c:v>
                </c:pt>
                <c:pt idx="4418">
                  <c:v>73.633333333330441</c:v>
                </c:pt>
                <c:pt idx="4419">
                  <c:v>73.649999999997107</c:v>
                </c:pt>
                <c:pt idx="4420">
                  <c:v>73.666666666663772</c:v>
                </c:pt>
                <c:pt idx="4421">
                  <c:v>73.683333333330438</c:v>
                </c:pt>
                <c:pt idx="4422">
                  <c:v>73.699999999997104</c:v>
                </c:pt>
                <c:pt idx="4423">
                  <c:v>73.71666666666377</c:v>
                </c:pt>
                <c:pt idx="4424">
                  <c:v>73.733333333330435</c:v>
                </c:pt>
                <c:pt idx="4425">
                  <c:v>73.749999999997101</c:v>
                </c:pt>
                <c:pt idx="4426">
                  <c:v>73.766666666663767</c:v>
                </c:pt>
                <c:pt idx="4427">
                  <c:v>73.783333333330432</c:v>
                </c:pt>
                <c:pt idx="4428">
                  <c:v>73.799999999997098</c:v>
                </c:pt>
                <c:pt idx="4429">
                  <c:v>73.816666666663764</c:v>
                </c:pt>
                <c:pt idx="4430">
                  <c:v>73.83333333333043</c:v>
                </c:pt>
                <c:pt idx="4431">
                  <c:v>73.849999999997095</c:v>
                </c:pt>
                <c:pt idx="4432">
                  <c:v>73.866666666663761</c:v>
                </c:pt>
                <c:pt idx="4433">
                  <c:v>73.883333333330427</c:v>
                </c:pt>
                <c:pt idx="4434">
                  <c:v>73.899999999997092</c:v>
                </c:pt>
                <c:pt idx="4435">
                  <c:v>73.916666666663758</c:v>
                </c:pt>
                <c:pt idx="4436">
                  <c:v>73.933333333330424</c:v>
                </c:pt>
                <c:pt idx="4437">
                  <c:v>73.94999999999709</c:v>
                </c:pt>
                <c:pt idx="4438">
                  <c:v>73.966666666663755</c:v>
                </c:pt>
                <c:pt idx="4439">
                  <c:v>73.983333333330421</c:v>
                </c:pt>
                <c:pt idx="4440">
                  <c:v>73.999999999997087</c:v>
                </c:pt>
                <c:pt idx="4441">
                  <c:v>74.016666666663752</c:v>
                </c:pt>
                <c:pt idx="4442">
                  <c:v>74.033333333330418</c:v>
                </c:pt>
                <c:pt idx="4443">
                  <c:v>74.049999999997084</c:v>
                </c:pt>
                <c:pt idx="4444">
                  <c:v>74.06666666666375</c:v>
                </c:pt>
                <c:pt idx="4445">
                  <c:v>74.083333333330415</c:v>
                </c:pt>
                <c:pt idx="4446">
                  <c:v>74.099999999997081</c:v>
                </c:pt>
                <c:pt idx="4447">
                  <c:v>74.116666666663747</c:v>
                </c:pt>
                <c:pt idx="4448">
                  <c:v>74.133333333330413</c:v>
                </c:pt>
                <c:pt idx="4449">
                  <c:v>74.149999999997078</c:v>
                </c:pt>
                <c:pt idx="4450">
                  <c:v>74.166666666663744</c:v>
                </c:pt>
                <c:pt idx="4451">
                  <c:v>74.18333333333041</c:v>
                </c:pt>
                <c:pt idx="4452">
                  <c:v>74.199999999997075</c:v>
                </c:pt>
                <c:pt idx="4453">
                  <c:v>74.216666666663741</c:v>
                </c:pt>
                <c:pt idx="4454">
                  <c:v>74.233333333330407</c:v>
                </c:pt>
                <c:pt idx="4455">
                  <c:v>74.249999999997073</c:v>
                </c:pt>
                <c:pt idx="4456">
                  <c:v>74.266666666663738</c:v>
                </c:pt>
                <c:pt idx="4457">
                  <c:v>74.283333333330404</c:v>
                </c:pt>
                <c:pt idx="4458">
                  <c:v>74.29999999999707</c:v>
                </c:pt>
                <c:pt idx="4459">
                  <c:v>74.316666666663735</c:v>
                </c:pt>
                <c:pt idx="4460">
                  <c:v>74.333333333330401</c:v>
                </c:pt>
                <c:pt idx="4461">
                  <c:v>74.349999999997067</c:v>
                </c:pt>
                <c:pt idx="4462">
                  <c:v>74.366666666663733</c:v>
                </c:pt>
                <c:pt idx="4463">
                  <c:v>74.383333333330398</c:v>
                </c:pt>
                <c:pt idx="4464">
                  <c:v>74.399999999997064</c:v>
                </c:pt>
                <c:pt idx="4465">
                  <c:v>74.41666666666373</c:v>
                </c:pt>
                <c:pt idx="4466">
                  <c:v>74.433333333330395</c:v>
                </c:pt>
                <c:pt idx="4467">
                  <c:v>74.449999999997061</c:v>
                </c:pt>
                <c:pt idx="4468">
                  <c:v>74.466666666663727</c:v>
                </c:pt>
                <c:pt idx="4469">
                  <c:v>74.483333333330393</c:v>
                </c:pt>
                <c:pt idx="4470">
                  <c:v>74.499999999997058</c:v>
                </c:pt>
                <c:pt idx="4471">
                  <c:v>74.516666666663724</c:v>
                </c:pt>
                <c:pt idx="4472">
                  <c:v>74.53333333333039</c:v>
                </c:pt>
                <c:pt idx="4473">
                  <c:v>74.549999999997056</c:v>
                </c:pt>
                <c:pt idx="4474">
                  <c:v>74.566666666663721</c:v>
                </c:pt>
                <c:pt idx="4475">
                  <c:v>74.583333333330387</c:v>
                </c:pt>
                <c:pt idx="4476">
                  <c:v>74.599999999997053</c:v>
                </c:pt>
                <c:pt idx="4477">
                  <c:v>74.616666666663718</c:v>
                </c:pt>
                <c:pt idx="4478">
                  <c:v>74.633333333330384</c:v>
                </c:pt>
                <c:pt idx="4479">
                  <c:v>74.64999999999705</c:v>
                </c:pt>
                <c:pt idx="4480">
                  <c:v>74.666666666663716</c:v>
                </c:pt>
                <c:pt idx="4481">
                  <c:v>74.683333333330381</c:v>
                </c:pt>
                <c:pt idx="4482">
                  <c:v>74.699999999997047</c:v>
                </c:pt>
                <c:pt idx="4483">
                  <c:v>74.716666666663713</c:v>
                </c:pt>
                <c:pt idx="4484">
                  <c:v>74.733333333330378</c:v>
                </c:pt>
                <c:pt idx="4485">
                  <c:v>74.749999999997044</c:v>
                </c:pt>
                <c:pt idx="4486">
                  <c:v>74.76666666666371</c:v>
                </c:pt>
                <c:pt idx="4487">
                  <c:v>74.783333333330376</c:v>
                </c:pt>
                <c:pt idx="4488">
                  <c:v>74.799999999997041</c:v>
                </c:pt>
                <c:pt idx="4489">
                  <c:v>74.816666666663707</c:v>
                </c:pt>
                <c:pt idx="4490">
                  <c:v>74.833333333330373</c:v>
                </c:pt>
                <c:pt idx="4491">
                  <c:v>74.849999999997038</c:v>
                </c:pt>
                <c:pt idx="4492">
                  <c:v>74.866666666663704</c:v>
                </c:pt>
                <c:pt idx="4493">
                  <c:v>74.88333333333037</c:v>
                </c:pt>
                <c:pt idx="4494">
                  <c:v>74.899999999997036</c:v>
                </c:pt>
                <c:pt idx="4495">
                  <c:v>74.916666666663701</c:v>
                </c:pt>
                <c:pt idx="4496">
                  <c:v>74.933333333330367</c:v>
                </c:pt>
                <c:pt idx="4497">
                  <c:v>74.949999999997033</c:v>
                </c:pt>
                <c:pt idx="4498">
                  <c:v>74.966666666663698</c:v>
                </c:pt>
                <c:pt idx="4499">
                  <c:v>74.983333333330364</c:v>
                </c:pt>
                <c:pt idx="4500">
                  <c:v>74.99999999999703</c:v>
                </c:pt>
                <c:pt idx="4501">
                  <c:v>75.016666666663696</c:v>
                </c:pt>
                <c:pt idx="4502">
                  <c:v>75.033333333330361</c:v>
                </c:pt>
                <c:pt idx="4503">
                  <c:v>75.049999999997027</c:v>
                </c:pt>
                <c:pt idx="4504">
                  <c:v>75.066666666663693</c:v>
                </c:pt>
                <c:pt idx="4505">
                  <c:v>75.083333333330359</c:v>
                </c:pt>
                <c:pt idx="4506">
                  <c:v>75.099999999997024</c:v>
                </c:pt>
                <c:pt idx="4507">
                  <c:v>75.11666666666369</c:v>
                </c:pt>
                <c:pt idx="4508">
                  <c:v>75.133333333330356</c:v>
                </c:pt>
                <c:pt idx="4509">
                  <c:v>75.149999999997021</c:v>
                </c:pt>
                <c:pt idx="4510">
                  <c:v>75.166666666663687</c:v>
                </c:pt>
                <c:pt idx="4511">
                  <c:v>75.183333333330353</c:v>
                </c:pt>
                <c:pt idx="4512">
                  <c:v>75.199999999997019</c:v>
                </c:pt>
                <c:pt idx="4513">
                  <c:v>75.216666666663684</c:v>
                </c:pt>
                <c:pt idx="4514">
                  <c:v>75.23333333333035</c:v>
                </c:pt>
                <c:pt idx="4515">
                  <c:v>75.249999999997016</c:v>
                </c:pt>
                <c:pt idx="4516">
                  <c:v>75.266666666663681</c:v>
                </c:pt>
                <c:pt idx="4517">
                  <c:v>75.283333333330347</c:v>
                </c:pt>
                <c:pt idx="4518">
                  <c:v>75.299999999997013</c:v>
                </c:pt>
                <c:pt idx="4519">
                  <c:v>75.316666666663679</c:v>
                </c:pt>
                <c:pt idx="4520">
                  <c:v>75.333333333330344</c:v>
                </c:pt>
                <c:pt idx="4521">
                  <c:v>75.34999999999701</c:v>
                </c:pt>
                <c:pt idx="4522">
                  <c:v>75.366666666663676</c:v>
                </c:pt>
                <c:pt idx="4523">
                  <c:v>75.383333333330341</c:v>
                </c:pt>
                <c:pt idx="4524">
                  <c:v>75.399999999997007</c:v>
                </c:pt>
                <c:pt idx="4525">
                  <c:v>75.416666666663673</c:v>
                </c:pt>
                <c:pt idx="4526">
                  <c:v>75.433333333330339</c:v>
                </c:pt>
                <c:pt idx="4527">
                  <c:v>75.449999999997004</c:v>
                </c:pt>
                <c:pt idx="4528">
                  <c:v>75.46666666666367</c:v>
                </c:pt>
                <c:pt idx="4529">
                  <c:v>75.483333333330336</c:v>
                </c:pt>
                <c:pt idx="4530">
                  <c:v>75.499999999997002</c:v>
                </c:pt>
                <c:pt idx="4531">
                  <c:v>75.516666666663667</c:v>
                </c:pt>
                <c:pt idx="4532">
                  <c:v>75.533333333330333</c:v>
                </c:pt>
                <c:pt idx="4533">
                  <c:v>75.549999999996999</c:v>
                </c:pt>
                <c:pt idx="4534">
                  <c:v>75.566666666663664</c:v>
                </c:pt>
                <c:pt idx="4535">
                  <c:v>75.58333333333033</c:v>
                </c:pt>
                <c:pt idx="4536">
                  <c:v>75.599999999996996</c:v>
                </c:pt>
                <c:pt idx="4537">
                  <c:v>75.616666666663662</c:v>
                </c:pt>
                <c:pt idx="4538">
                  <c:v>75.633333333330327</c:v>
                </c:pt>
                <c:pt idx="4539">
                  <c:v>75.649999999996993</c:v>
                </c:pt>
                <c:pt idx="4540">
                  <c:v>75.666666666663659</c:v>
                </c:pt>
                <c:pt idx="4541">
                  <c:v>75.683333333330324</c:v>
                </c:pt>
                <c:pt idx="4542">
                  <c:v>75.69999999999699</c:v>
                </c:pt>
                <c:pt idx="4543">
                  <c:v>75.716666666663656</c:v>
                </c:pt>
                <c:pt idx="4544">
                  <c:v>75.733333333330322</c:v>
                </c:pt>
                <c:pt idx="4545">
                  <c:v>75.749999999996987</c:v>
                </c:pt>
                <c:pt idx="4546">
                  <c:v>75.766666666663653</c:v>
                </c:pt>
                <c:pt idx="4547">
                  <c:v>75.783333333330319</c:v>
                </c:pt>
                <c:pt idx="4548">
                  <c:v>75.799999999996984</c:v>
                </c:pt>
                <c:pt idx="4549">
                  <c:v>75.81666666666365</c:v>
                </c:pt>
                <c:pt idx="4550">
                  <c:v>75.833333333330316</c:v>
                </c:pt>
                <c:pt idx="4551">
                  <c:v>75.849999999996982</c:v>
                </c:pt>
                <c:pt idx="4552">
                  <c:v>75.866666666663647</c:v>
                </c:pt>
                <c:pt idx="4553">
                  <c:v>75.883333333330313</c:v>
                </c:pt>
                <c:pt idx="4554">
                  <c:v>75.899999999996979</c:v>
                </c:pt>
                <c:pt idx="4555">
                  <c:v>75.916666666663644</c:v>
                </c:pt>
                <c:pt idx="4556">
                  <c:v>75.93333333333031</c:v>
                </c:pt>
                <c:pt idx="4557">
                  <c:v>75.949999999996976</c:v>
                </c:pt>
                <c:pt idx="4558">
                  <c:v>75.966666666663642</c:v>
                </c:pt>
                <c:pt idx="4559">
                  <c:v>75.983333333330307</c:v>
                </c:pt>
                <c:pt idx="4560">
                  <c:v>75.999999999996973</c:v>
                </c:pt>
                <c:pt idx="4561">
                  <c:v>76.016666666663639</c:v>
                </c:pt>
                <c:pt idx="4562">
                  <c:v>76.033333333330305</c:v>
                </c:pt>
                <c:pt idx="4563">
                  <c:v>76.04999999999697</c:v>
                </c:pt>
                <c:pt idx="4564">
                  <c:v>76.066666666663636</c:v>
                </c:pt>
                <c:pt idx="4565">
                  <c:v>76.083333333330302</c:v>
                </c:pt>
                <c:pt idx="4566">
                  <c:v>76.099999999996967</c:v>
                </c:pt>
                <c:pt idx="4567">
                  <c:v>76.116666666663633</c:v>
                </c:pt>
                <c:pt idx="4568">
                  <c:v>76.133333333330299</c:v>
                </c:pt>
                <c:pt idx="4569">
                  <c:v>76.149999999996965</c:v>
                </c:pt>
                <c:pt idx="4570">
                  <c:v>76.16666666666363</c:v>
                </c:pt>
                <c:pt idx="4571">
                  <c:v>76.183333333330296</c:v>
                </c:pt>
                <c:pt idx="4572">
                  <c:v>76.199999999996962</c:v>
                </c:pt>
                <c:pt idx="4573">
                  <c:v>76.216666666663627</c:v>
                </c:pt>
                <c:pt idx="4574">
                  <c:v>76.233333333330293</c:v>
                </c:pt>
                <c:pt idx="4575">
                  <c:v>76.249999999996959</c:v>
                </c:pt>
                <c:pt idx="4576">
                  <c:v>76.266666666663625</c:v>
                </c:pt>
                <c:pt idx="4577">
                  <c:v>76.28333333333029</c:v>
                </c:pt>
                <c:pt idx="4578">
                  <c:v>76.299999999996956</c:v>
                </c:pt>
                <c:pt idx="4579">
                  <c:v>76.316666666663622</c:v>
                </c:pt>
                <c:pt idx="4580">
                  <c:v>76.333333333330287</c:v>
                </c:pt>
                <c:pt idx="4581">
                  <c:v>76.349999999996953</c:v>
                </c:pt>
                <c:pt idx="4582">
                  <c:v>76.366666666663619</c:v>
                </c:pt>
                <c:pt idx="4583">
                  <c:v>76.383333333330285</c:v>
                </c:pt>
                <c:pt idx="4584">
                  <c:v>76.39999999999695</c:v>
                </c:pt>
                <c:pt idx="4585">
                  <c:v>76.416666666663616</c:v>
                </c:pt>
                <c:pt idx="4586">
                  <c:v>76.433333333330282</c:v>
                </c:pt>
                <c:pt idx="4587">
                  <c:v>76.449999999996948</c:v>
                </c:pt>
                <c:pt idx="4588">
                  <c:v>76.466666666663613</c:v>
                </c:pt>
                <c:pt idx="4589">
                  <c:v>76.483333333330279</c:v>
                </c:pt>
                <c:pt idx="4590">
                  <c:v>76.499999999996945</c:v>
                </c:pt>
                <c:pt idx="4591">
                  <c:v>76.51666666666361</c:v>
                </c:pt>
                <c:pt idx="4592">
                  <c:v>76.533333333330276</c:v>
                </c:pt>
                <c:pt idx="4593">
                  <c:v>76.549999999996942</c:v>
                </c:pt>
                <c:pt idx="4594">
                  <c:v>76.566666666663608</c:v>
                </c:pt>
                <c:pt idx="4595">
                  <c:v>76.583333333330273</c:v>
                </c:pt>
                <c:pt idx="4596">
                  <c:v>76.599999999996939</c:v>
                </c:pt>
                <c:pt idx="4597">
                  <c:v>76.616666666663605</c:v>
                </c:pt>
                <c:pt idx="4598">
                  <c:v>76.63333333333027</c:v>
                </c:pt>
                <c:pt idx="4599">
                  <c:v>76.649999999996936</c:v>
                </c:pt>
                <c:pt idx="4600">
                  <c:v>76.666666666663602</c:v>
                </c:pt>
                <c:pt idx="4601">
                  <c:v>76.683333333330268</c:v>
                </c:pt>
                <c:pt idx="4602">
                  <c:v>76.699999999996933</c:v>
                </c:pt>
                <c:pt idx="4603">
                  <c:v>76.716666666663599</c:v>
                </c:pt>
                <c:pt idx="4604">
                  <c:v>76.733333333330265</c:v>
                </c:pt>
                <c:pt idx="4605">
                  <c:v>76.74999999999693</c:v>
                </c:pt>
                <c:pt idx="4606">
                  <c:v>76.766666666663596</c:v>
                </c:pt>
                <c:pt idx="4607">
                  <c:v>76.783333333330262</c:v>
                </c:pt>
                <c:pt idx="4608">
                  <c:v>76.799999999996928</c:v>
                </c:pt>
                <c:pt idx="4609">
                  <c:v>76.816666666663593</c:v>
                </c:pt>
                <c:pt idx="4610">
                  <c:v>76.833333333330259</c:v>
                </c:pt>
                <c:pt idx="4611">
                  <c:v>76.849999999996925</c:v>
                </c:pt>
                <c:pt idx="4612">
                  <c:v>76.86666666666359</c:v>
                </c:pt>
                <c:pt idx="4613">
                  <c:v>76.883333333330256</c:v>
                </c:pt>
                <c:pt idx="4614">
                  <c:v>76.899999999996922</c:v>
                </c:pt>
                <c:pt idx="4615">
                  <c:v>76.916666666663588</c:v>
                </c:pt>
                <c:pt idx="4616">
                  <c:v>76.933333333330253</c:v>
                </c:pt>
                <c:pt idx="4617">
                  <c:v>76.949999999996919</c:v>
                </c:pt>
                <c:pt idx="4618">
                  <c:v>76.966666666663585</c:v>
                </c:pt>
                <c:pt idx="4619">
                  <c:v>76.983333333330251</c:v>
                </c:pt>
                <c:pt idx="4620">
                  <c:v>76.999999999996916</c:v>
                </c:pt>
                <c:pt idx="4621">
                  <c:v>77.016666666663582</c:v>
                </c:pt>
                <c:pt idx="4622">
                  <c:v>77.033333333330248</c:v>
                </c:pt>
                <c:pt idx="4623">
                  <c:v>77.049999999996913</c:v>
                </c:pt>
                <c:pt idx="4624">
                  <c:v>77.066666666663579</c:v>
                </c:pt>
                <c:pt idx="4625">
                  <c:v>77.083333333330245</c:v>
                </c:pt>
                <c:pt idx="4626">
                  <c:v>77.099999999996911</c:v>
                </c:pt>
                <c:pt idx="4627">
                  <c:v>77.116666666663576</c:v>
                </c:pt>
                <c:pt idx="4628">
                  <c:v>77.133333333330242</c:v>
                </c:pt>
                <c:pt idx="4629">
                  <c:v>77.149999999996908</c:v>
                </c:pt>
                <c:pt idx="4630">
                  <c:v>77.166666666663573</c:v>
                </c:pt>
                <c:pt idx="4631">
                  <c:v>77.183333333330239</c:v>
                </c:pt>
                <c:pt idx="4632">
                  <c:v>77.199999999996905</c:v>
                </c:pt>
                <c:pt idx="4633">
                  <c:v>77.216666666663571</c:v>
                </c:pt>
                <c:pt idx="4634">
                  <c:v>77.233333333330236</c:v>
                </c:pt>
                <c:pt idx="4635">
                  <c:v>77.249999999996902</c:v>
                </c:pt>
                <c:pt idx="4636">
                  <c:v>77.266666666663568</c:v>
                </c:pt>
                <c:pt idx="4637">
                  <c:v>77.283333333330233</c:v>
                </c:pt>
                <c:pt idx="4638">
                  <c:v>77.299999999996899</c:v>
                </c:pt>
                <c:pt idx="4639">
                  <c:v>77.316666666663565</c:v>
                </c:pt>
                <c:pt idx="4640">
                  <c:v>77.333333333330231</c:v>
                </c:pt>
                <c:pt idx="4641">
                  <c:v>77.349999999996896</c:v>
                </c:pt>
                <c:pt idx="4642">
                  <c:v>77.366666666663562</c:v>
                </c:pt>
                <c:pt idx="4643">
                  <c:v>77.383333333330228</c:v>
                </c:pt>
                <c:pt idx="4644">
                  <c:v>77.399999999996894</c:v>
                </c:pt>
                <c:pt idx="4645">
                  <c:v>77.416666666663559</c:v>
                </c:pt>
                <c:pt idx="4646">
                  <c:v>77.433333333330225</c:v>
                </c:pt>
                <c:pt idx="4647">
                  <c:v>77.449999999996891</c:v>
                </c:pt>
                <c:pt idx="4648">
                  <c:v>77.466666666663556</c:v>
                </c:pt>
                <c:pt idx="4649">
                  <c:v>77.483333333330222</c:v>
                </c:pt>
                <c:pt idx="4650">
                  <c:v>77.499999999996888</c:v>
                </c:pt>
                <c:pt idx="4651">
                  <c:v>77.516666666663554</c:v>
                </c:pt>
                <c:pt idx="4652">
                  <c:v>77.533333333330219</c:v>
                </c:pt>
                <c:pt idx="4653">
                  <c:v>77.549999999996885</c:v>
                </c:pt>
                <c:pt idx="4654">
                  <c:v>77.566666666663551</c:v>
                </c:pt>
                <c:pt idx="4655">
                  <c:v>77.583333333330216</c:v>
                </c:pt>
                <c:pt idx="4656">
                  <c:v>77.599999999996882</c:v>
                </c:pt>
                <c:pt idx="4657">
                  <c:v>77.616666666663548</c:v>
                </c:pt>
                <c:pt idx="4658">
                  <c:v>77.633333333330214</c:v>
                </c:pt>
                <c:pt idx="4659">
                  <c:v>77.649999999996879</c:v>
                </c:pt>
                <c:pt idx="4660">
                  <c:v>77.666666666663545</c:v>
                </c:pt>
                <c:pt idx="4661">
                  <c:v>77.683333333330211</c:v>
                </c:pt>
                <c:pt idx="4662">
                  <c:v>77.699999999996876</c:v>
                </c:pt>
                <c:pt idx="4663">
                  <c:v>77.716666666663542</c:v>
                </c:pt>
                <c:pt idx="4664">
                  <c:v>77.733333333330208</c:v>
                </c:pt>
                <c:pt idx="4665">
                  <c:v>77.749999999996874</c:v>
                </c:pt>
                <c:pt idx="4666">
                  <c:v>77.766666666663539</c:v>
                </c:pt>
                <c:pt idx="4667">
                  <c:v>77.783333333330205</c:v>
                </c:pt>
                <c:pt idx="4668">
                  <c:v>77.799999999996871</c:v>
                </c:pt>
                <c:pt idx="4669">
                  <c:v>77.816666666663536</c:v>
                </c:pt>
                <c:pt idx="4670">
                  <c:v>77.833333333330202</c:v>
                </c:pt>
                <c:pt idx="4671">
                  <c:v>77.849999999996868</c:v>
                </c:pt>
                <c:pt idx="4672">
                  <c:v>77.866666666663534</c:v>
                </c:pt>
                <c:pt idx="4673">
                  <c:v>77.883333333330199</c:v>
                </c:pt>
                <c:pt idx="4674">
                  <c:v>77.899999999996865</c:v>
                </c:pt>
                <c:pt idx="4675">
                  <c:v>77.916666666663531</c:v>
                </c:pt>
                <c:pt idx="4676">
                  <c:v>77.933333333330197</c:v>
                </c:pt>
                <c:pt idx="4677">
                  <c:v>77.949999999996862</c:v>
                </c:pt>
                <c:pt idx="4678">
                  <c:v>77.966666666663528</c:v>
                </c:pt>
                <c:pt idx="4679">
                  <c:v>77.983333333330194</c:v>
                </c:pt>
                <c:pt idx="4680">
                  <c:v>77.999999999996859</c:v>
                </c:pt>
                <c:pt idx="4681">
                  <c:v>78.016666666663525</c:v>
                </c:pt>
                <c:pt idx="4682">
                  <c:v>78.033333333330191</c:v>
                </c:pt>
                <c:pt idx="4683">
                  <c:v>78.049999999996857</c:v>
                </c:pt>
                <c:pt idx="4684">
                  <c:v>78.066666666663522</c:v>
                </c:pt>
                <c:pt idx="4685">
                  <c:v>78.083333333330188</c:v>
                </c:pt>
                <c:pt idx="4686">
                  <c:v>78.099999999996854</c:v>
                </c:pt>
                <c:pt idx="4687">
                  <c:v>78.116666666663519</c:v>
                </c:pt>
                <c:pt idx="4688">
                  <c:v>78.133333333330185</c:v>
                </c:pt>
                <c:pt idx="4689">
                  <c:v>78.149999999996851</c:v>
                </c:pt>
                <c:pt idx="4690">
                  <c:v>78.166666666663517</c:v>
                </c:pt>
                <c:pt idx="4691">
                  <c:v>78.183333333330182</c:v>
                </c:pt>
                <c:pt idx="4692">
                  <c:v>78.199999999996848</c:v>
                </c:pt>
                <c:pt idx="4693">
                  <c:v>78.216666666663514</c:v>
                </c:pt>
                <c:pt idx="4694">
                  <c:v>78.233333333330179</c:v>
                </c:pt>
                <c:pt idx="4695">
                  <c:v>78.249999999996845</c:v>
                </c:pt>
                <c:pt idx="4696">
                  <c:v>78.266666666663511</c:v>
                </c:pt>
                <c:pt idx="4697">
                  <c:v>78.283333333330177</c:v>
                </c:pt>
                <c:pt idx="4698">
                  <c:v>78.299999999996842</c:v>
                </c:pt>
                <c:pt idx="4699">
                  <c:v>78.316666666663508</c:v>
                </c:pt>
                <c:pt idx="4700">
                  <c:v>78.333333333330174</c:v>
                </c:pt>
                <c:pt idx="4701">
                  <c:v>78.34999999999684</c:v>
                </c:pt>
                <c:pt idx="4702">
                  <c:v>78.366666666663505</c:v>
                </c:pt>
                <c:pt idx="4703">
                  <c:v>78.383333333330171</c:v>
                </c:pt>
                <c:pt idx="4704">
                  <c:v>78.399999999996837</c:v>
                </c:pt>
                <c:pt idx="4705">
                  <c:v>78.416666666663502</c:v>
                </c:pt>
                <c:pt idx="4706">
                  <c:v>78.433333333330168</c:v>
                </c:pt>
                <c:pt idx="4707">
                  <c:v>78.449999999996834</c:v>
                </c:pt>
                <c:pt idx="4708">
                  <c:v>78.4666666666635</c:v>
                </c:pt>
                <c:pt idx="4709">
                  <c:v>78.483333333330165</c:v>
                </c:pt>
                <c:pt idx="4710">
                  <c:v>78.499999999996831</c:v>
                </c:pt>
                <c:pt idx="4711">
                  <c:v>78.516666666663497</c:v>
                </c:pt>
                <c:pt idx="4712">
                  <c:v>78.533333333330162</c:v>
                </c:pt>
                <c:pt idx="4713">
                  <c:v>78.549999999996828</c:v>
                </c:pt>
                <c:pt idx="4714">
                  <c:v>78.566666666663494</c:v>
                </c:pt>
                <c:pt idx="4715">
                  <c:v>78.58333333333016</c:v>
                </c:pt>
                <c:pt idx="4716">
                  <c:v>78.599999999996825</c:v>
                </c:pt>
                <c:pt idx="4717">
                  <c:v>78.616666666663491</c:v>
                </c:pt>
                <c:pt idx="4718">
                  <c:v>78.633333333330157</c:v>
                </c:pt>
                <c:pt idx="4719">
                  <c:v>78.649999999996822</c:v>
                </c:pt>
                <c:pt idx="4720">
                  <c:v>78.666666666663488</c:v>
                </c:pt>
                <c:pt idx="4721">
                  <c:v>78.683333333330154</c:v>
                </c:pt>
                <c:pt idx="4722">
                  <c:v>78.69999999999682</c:v>
                </c:pt>
                <c:pt idx="4723">
                  <c:v>78.716666666663485</c:v>
                </c:pt>
                <c:pt idx="4724">
                  <c:v>78.733333333330151</c:v>
                </c:pt>
                <c:pt idx="4725">
                  <c:v>78.749999999996817</c:v>
                </c:pt>
                <c:pt idx="4726">
                  <c:v>78.766666666663482</c:v>
                </c:pt>
                <c:pt idx="4727">
                  <c:v>78.783333333330148</c:v>
                </c:pt>
                <c:pt idx="4728">
                  <c:v>78.799999999996814</c:v>
                </c:pt>
                <c:pt idx="4729">
                  <c:v>78.81666666666348</c:v>
                </c:pt>
                <c:pt idx="4730">
                  <c:v>78.833333333330145</c:v>
                </c:pt>
                <c:pt idx="4731">
                  <c:v>78.849999999996811</c:v>
                </c:pt>
                <c:pt idx="4732">
                  <c:v>78.866666666663477</c:v>
                </c:pt>
                <c:pt idx="4733">
                  <c:v>78.883333333330143</c:v>
                </c:pt>
                <c:pt idx="4734">
                  <c:v>78.899999999996808</c:v>
                </c:pt>
                <c:pt idx="4735">
                  <c:v>78.916666666663474</c:v>
                </c:pt>
                <c:pt idx="4736">
                  <c:v>78.93333333333014</c:v>
                </c:pt>
                <c:pt idx="4737">
                  <c:v>78.949999999996805</c:v>
                </c:pt>
                <c:pt idx="4738">
                  <c:v>78.966666666663471</c:v>
                </c:pt>
                <c:pt idx="4739">
                  <c:v>78.983333333330137</c:v>
                </c:pt>
                <c:pt idx="4740">
                  <c:v>78.999999999996803</c:v>
                </c:pt>
                <c:pt idx="4741">
                  <c:v>79.016666666663468</c:v>
                </c:pt>
                <c:pt idx="4742">
                  <c:v>79.033333333330134</c:v>
                </c:pt>
                <c:pt idx="4743">
                  <c:v>79.0499999999968</c:v>
                </c:pt>
                <c:pt idx="4744">
                  <c:v>79.066666666663465</c:v>
                </c:pt>
                <c:pt idx="4745">
                  <c:v>79.083333333330131</c:v>
                </c:pt>
                <c:pt idx="4746">
                  <c:v>79.099999999996797</c:v>
                </c:pt>
                <c:pt idx="4747">
                  <c:v>79.116666666663463</c:v>
                </c:pt>
                <c:pt idx="4748">
                  <c:v>79.133333333330128</c:v>
                </c:pt>
                <c:pt idx="4749">
                  <c:v>79.149999999996794</c:v>
                </c:pt>
                <c:pt idx="4750">
                  <c:v>79.16666666666346</c:v>
                </c:pt>
                <c:pt idx="4751">
                  <c:v>79.183333333330125</c:v>
                </c:pt>
                <c:pt idx="4752">
                  <c:v>79.199999999996791</c:v>
                </c:pt>
                <c:pt idx="4753">
                  <c:v>79.216666666663457</c:v>
                </c:pt>
                <c:pt idx="4754">
                  <c:v>79.233333333330123</c:v>
                </c:pt>
                <c:pt idx="4755">
                  <c:v>79.249999999996788</c:v>
                </c:pt>
                <c:pt idx="4756">
                  <c:v>79.266666666663454</c:v>
                </c:pt>
                <c:pt idx="4757">
                  <c:v>79.28333333333012</c:v>
                </c:pt>
                <c:pt idx="4758">
                  <c:v>79.299999999996786</c:v>
                </c:pt>
                <c:pt idx="4759">
                  <c:v>79.316666666663451</c:v>
                </c:pt>
                <c:pt idx="4760">
                  <c:v>79.333333333330117</c:v>
                </c:pt>
                <c:pt idx="4761">
                  <c:v>79.349999999996783</c:v>
                </c:pt>
                <c:pt idx="4762">
                  <c:v>79.366666666663448</c:v>
                </c:pt>
                <c:pt idx="4763">
                  <c:v>79.383333333330114</c:v>
                </c:pt>
                <c:pt idx="4764">
                  <c:v>79.39999999999678</c:v>
                </c:pt>
                <c:pt idx="4765">
                  <c:v>79.416666666663446</c:v>
                </c:pt>
                <c:pt idx="4766">
                  <c:v>79.433333333330111</c:v>
                </c:pt>
                <c:pt idx="4767">
                  <c:v>79.449999999996777</c:v>
                </c:pt>
                <c:pt idx="4768">
                  <c:v>79.466666666663443</c:v>
                </c:pt>
                <c:pt idx="4769">
                  <c:v>79.483333333330108</c:v>
                </c:pt>
                <c:pt idx="4770">
                  <c:v>79.499999999996774</c:v>
                </c:pt>
                <c:pt idx="4771">
                  <c:v>79.51666666666344</c:v>
                </c:pt>
                <c:pt idx="4772">
                  <c:v>79.533333333330106</c:v>
                </c:pt>
                <c:pt idx="4773">
                  <c:v>79.549999999996771</c:v>
                </c:pt>
                <c:pt idx="4774">
                  <c:v>79.566666666663437</c:v>
                </c:pt>
                <c:pt idx="4775">
                  <c:v>79.583333333330103</c:v>
                </c:pt>
                <c:pt idx="4776">
                  <c:v>79.599999999996768</c:v>
                </c:pt>
                <c:pt idx="4777">
                  <c:v>79.616666666663434</c:v>
                </c:pt>
                <c:pt idx="4778">
                  <c:v>79.6333333333301</c:v>
                </c:pt>
                <c:pt idx="4779">
                  <c:v>79.649999999996766</c:v>
                </c:pt>
                <c:pt idx="4780">
                  <c:v>79.666666666663431</c:v>
                </c:pt>
                <c:pt idx="4781">
                  <c:v>79.683333333330097</c:v>
                </c:pt>
                <c:pt idx="4782">
                  <c:v>79.699999999996763</c:v>
                </c:pt>
                <c:pt idx="4783">
                  <c:v>79.716666666663428</c:v>
                </c:pt>
                <c:pt idx="4784">
                  <c:v>79.733333333330094</c:v>
                </c:pt>
                <c:pt idx="4785">
                  <c:v>79.74999999999676</c:v>
                </c:pt>
                <c:pt idx="4786">
                  <c:v>79.766666666663426</c:v>
                </c:pt>
                <c:pt idx="4787">
                  <c:v>79.783333333330091</c:v>
                </c:pt>
                <c:pt idx="4788">
                  <c:v>79.799999999996757</c:v>
                </c:pt>
                <c:pt idx="4789">
                  <c:v>79.816666666663423</c:v>
                </c:pt>
                <c:pt idx="4790">
                  <c:v>79.833333333330089</c:v>
                </c:pt>
                <c:pt idx="4791">
                  <c:v>79.849999999996754</c:v>
                </c:pt>
                <c:pt idx="4792">
                  <c:v>79.86666666666342</c:v>
                </c:pt>
                <c:pt idx="4793">
                  <c:v>79.883333333330086</c:v>
                </c:pt>
                <c:pt idx="4794">
                  <c:v>79.899999999996751</c:v>
                </c:pt>
                <c:pt idx="4795">
                  <c:v>79.916666666663417</c:v>
                </c:pt>
                <c:pt idx="4796">
                  <c:v>79.933333333330083</c:v>
                </c:pt>
                <c:pt idx="4797">
                  <c:v>79.949999999996749</c:v>
                </c:pt>
                <c:pt idx="4798">
                  <c:v>79.966666666663414</c:v>
                </c:pt>
                <c:pt idx="4799">
                  <c:v>79.98333333333008</c:v>
                </c:pt>
                <c:pt idx="4800">
                  <c:v>79.999999999996746</c:v>
                </c:pt>
                <c:pt idx="4801">
                  <c:v>80.016666666663411</c:v>
                </c:pt>
                <c:pt idx="4802">
                  <c:v>80.033333333330077</c:v>
                </c:pt>
                <c:pt idx="4803">
                  <c:v>80.049999999996743</c:v>
                </c:pt>
                <c:pt idx="4804">
                  <c:v>80.066666666663409</c:v>
                </c:pt>
                <c:pt idx="4805">
                  <c:v>80.083333333330074</c:v>
                </c:pt>
                <c:pt idx="4806">
                  <c:v>80.09999999999674</c:v>
                </c:pt>
                <c:pt idx="4807">
                  <c:v>80.116666666663406</c:v>
                </c:pt>
                <c:pt idx="4808">
                  <c:v>80.133333333330071</c:v>
                </c:pt>
                <c:pt idx="4809">
                  <c:v>80.149999999996737</c:v>
                </c:pt>
                <c:pt idx="4810">
                  <c:v>80.166666666663403</c:v>
                </c:pt>
                <c:pt idx="4811">
                  <c:v>80.183333333330069</c:v>
                </c:pt>
                <c:pt idx="4812">
                  <c:v>80.199999999996734</c:v>
                </c:pt>
                <c:pt idx="4813">
                  <c:v>80.2166666666634</c:v>
                </c:pt>
                <c:pt idx="4814">
                  <c:v>80.233333333330066</c:v>
                </c:pt>
                <c:pt idx="4815">
                  <c:v>80.249999999996732</c:v>
                </c:pt>
                <c:pt idx="4816">
                  <c:v>80.266666666663397</c:v>
                </c:pt>
                <c:pt idx="4817">
                  <c:v>80.283333333330063</c:v>
                </c:pt>
                <c:pt idx="4818">
                  <c:v>80.299999999996729</c:v>
                </c:pt>
                <c:pt idx="4819">
                  <c:v>80.316666666663394</c:v>
                </c:pt>
                <c:pt idx="4820">
                  <c:v>80.33333333333006</c:v>
                </c:pt>
                <c:pt idx="4821">
                  <c:v>80.349999999996726</c:v>
                </c:pt>
                <c:pt idx="4822">
                  <c:v>80.366666666663392</c:v>
                </c:pt>
                <c:pt idx="4823">
                  <c:v>80.383333333330057</c:v>
                </c:pt>
                <c:pt idx="4824">
                  <c:v>80.399999999996723</c:v>
                </c:pt>
                <c:pt idx="4825">
                  <c:v>80.416666666663389</c:v>
                </c:pt>
                <c:pt idx="4826">
                  <c:v>80.433333333330054</c:v>
                </c:pt>
                <c:pt idx="4827">
                  <c:v>80.44999999999672</c:v>
                </c:pt>
                <c:pt idx="4828">
                  <c:v>80.466666666663386</c:v>
                </c:pt>
                <c:pt idx="4829">
                  <c:v>80.483333333330052</c:v>
                </c:pt>
                <c:pt idx="4830">
                  <c:v>80.499999999996717</c:v>
                </c:pt>
                <c:pt idx="4831">
                  <c:v>80.516666666663383</c:v>
                </c:pt>
                <c:pt idx="4832">
                  <c:v>80.533333333330049</c:v>
                </c:pt>
                <c:pt idx="4833">
                  <c:v>80.549999999996714</c:v>
                </c:pt>
                <c:pt idx="4834">
                  <c:v>80.56666666666338</c:v>
                </c:pt>
                <c:pt idx="4835">
                  <c:v>80.583333333330046</c:v>
                </c:pt>
                <c:pt idx="4836">
                  <c:v>80.599999999996712</c:v>
                </c:pt>
                <c:pt idx="4837">
                  <c:v>80.616666666663377</c:v>
                </c:pt>
                <c:pt idx="4838">
                  <c:v>80.633333333330043</c:v>
                </c:pt>
                <c:pt idx="4839">
                  <c:v>80.649999999996709</c:v>
                </c:pt>
                <c:pt idx="4840">
                  <c:v>80.666666666663374</c:v>
                </c:pt>
                <c:pt idx="4841">
                  <c:v>80.68333333333004</c:v>
                </c:pt>
                <c:pt idx="4842">
                  <c:v>80.699999999996706</c:v>
                </c:pt>
                <c:pt idx="4843">
                  <c:v>80.716666666663372</c:v>
                </c:pt>
                <c:pt idx="4844">
                  <c:v>80.733333333330037</c:v>
                </c:pt>
                <c:pt idx="4845">
                  <c:v>80.749999999996703</c:v>
                </c:pt>
                <c:pt idx="4846">
                  <c:v>80.766666666663369</c:v>
                </c:pt>
                <c:pt idx="4847">
                  <c:v>80.783333333330035</c:v>
                </c:pt>
                <c:pt idx="4848">
                  <c:v>80.7999999999967</c:v>
                </c:pt>
                <c:pt idx="4849">
                  <c:v>80.816666666663366</c:v>
                </c:pt>
                <c:pt idx="4850">
                  <c:v>80.833333333330032</c:v>
                </c:pt>
                <c:pt idx="4851">
                  <c:v>80.849999999996697</c:v>
                </c:pt>
                <c:pt idx="4852">
                  <c:v>80.866666666663363</c:v>
                </c:pt>
                <c:pt idx="4853">
                  <c:v>80.883333333330029</c:v>
                </c:pt>
                <c:pt idx="4854">
                  <c:v>80.899999999996695</c:v>
                </c:pt>
                <c:pt idx="4855">
                  <c:v>80.91666666666336</c:v>
                </c:pt>
                <c:pt idx="4856">
                  <c:v>80.933333333330026</c:v>
                </c:pt>
                <c:pt idx="4857">
                  <c:v>80.949999999996692</c:v>
                </c:pt>
                <c:pt idx="4858">
                  <c:v>80.966666666663357</c:v>
                </c:pt>
                <c:pt idx="4859">
                  <c:v>80.983333333330023</c:v>
                </c:pt>
                <c:pt idx="4860">
                  <c:v>80.999999999996689</c:v>
                </c:pt>
                <c:pt idx="4861">
                  <c:v>81.016666666663355</c:v>
                </c:pt>
                <c:pt idx="4862">
                  <c:v>81.03333333333002</c:v>
                </c:pt>
                <c:pt idx="4863">
                  <c:v>81.049999999996686</c:v>
                </c:pt>
                <c:pt idx="4864">
                  <c:v>81.066666666663352</c:v>
                </c:pt>
                <c:pt idx="4865">
                  <c:v>81.083333333330017</c:v>
                </c:pt>
                <c:pt idx="4866">
                  <c:v>81.099999999996683</c:v>
                </c:pt>
                <c:pt idx="4867">
                  <c:v>81.116666666663349</c:v>
                </c:pt>
                <c:pt idx="4868">
                  <c:v>81.133333333330015</c:v>
                </c:pt>
                <c:pt idx="4869">
                  <c:v>81.14999999999668</c:v>
                </c:pt>
                <c:pt idx="4870">
                  <c:v>81.166666666663346</c:v>
                </c:pt>
                <c:pt idx="4871">
                  <c:v>81.183333333330012</c:v>
                </c:pt>
                <c:pt idx="4872">
                  <c:v>81.199999999996678</c:v>
                </c:pt>
                <c:pt idx="4873">
                  <c:v>81.216666666663343</c:v>
                </c:pt>
                <c:pt idx="4874">
                  <c:v>81.233333333330009</c:v>
                </c:pt>
                <c:pt idx="4875">
                  <c:v>81.249999999996675</c:v>
                </c:pt>
                <c:pt idx="4876">
                  <c:v>81.26666666666334</c:v>
                </c:pt>
                <c:pt idx="4877">
                  <c:v>81.283333333330006</c:v>
                </c:pt>
                <c:pt idx="4878">
                  <c:v>81.299999999996672</c:v>
                </c:pt>
                <c:pt idx="4879">
                  <c:v>81.316666666663338</c:v>
                </c:pt>
                <c:pt idx="4880">
                  <c:v>81.333333333330003</c:v>
                </c:pt>
                <c:pt idx="4881">
                  <c:v>81.349999999996669</c:v>
                </c:pt>
                <c:pt idx="4882">
                  <c:v>81.366666666663335</c:v>
                </c:pt>
                <c:pt idx="4883">
                  <c:v>81.38333333333</c:v>
                </c:pt>
                <c:pt idx="4884">
                  <c:v>81.399999999996666</c:v>
                </c:pt>
                <c:pt idx="4885">
                  <c:v>81.416666666663332</c:v>
                </c:pt>
                <c:pt idx="4886">
                  <c:v>81.433333333329998</c:v>
                </c:pt>
                <c:pt idx="4887">
                  <c:v>81.449999999996663</c:v>
                </c:pt>
                <c:pt idx="4888">
                  <c:v>81.466666666663329</c:v>
                </c:pt>
                <c:pt idx="4889">
                  <c:v>81.483333333329995</c:v>
                </c:pt>
                <c:pt idx="4890">
                  <c:v>81.49999999999666</c:v>
                </c:pt>
                <c:pt idx="4891">
                  <c:v>81.516666666663326</c:v>
                </c:pt>
                <c:pt idx="4892">
                  <c:v>81.533333333329992</c:v>
                </c:pt>
                <c:pt idx="4893">
                  <c:v>81.549999999996658</c:v>
                </c:pt>
                <c:pt idx="4894">
                  <c:v>81.566666666663323</c:v>
                </c:pt>
                <c:pt idx="4895">
                  <c:v>81.583333333329989</c:v>
                </c:pt>
                <c:pt idx="4896">
                  <c:v>81.599999999996655</c:v>
                </c:pt>
                <c:pt idx="4897">
                  <c:v>81.61666666666332</c:v>
                </c:pt>
                <c:pt idx="4898">
                  <c:v>81.633333333329986</c:v>
                </c:pt>
                <c:pt idx="4899">
                  <c:v>81.649999999996652</c:v>
                </c:pt>
                <c:pt idx="4900">
                  <c:v>81.666666666663318</c:v>
                </c:pt>
                <c:pt idx="4901">
                  <c:v>81.683333333329983</c:v>
                </c:pt>
                <c:pt idx="4902">
                  <c:v>81.699999999996649</c:v>
                </c:pt>
                <c:pt idx="4903">
                  <c:v>81.716666666663315</c:v>
                </c:pt>
                <c:pt idx="4904">
                  <c:v>81.733333333329981</c:v>
                </c:pt>
                <c:pt idx="4905">
                  <c:v>81.749999999996646</c:v>
                </c:pt>
                <c:pt idx="4906">
                  <c:v>81.766666666663312</c:v>
                </c:pt>
                <c:pt idx="4907">
                  <c:v>81.783333333329978</c:v>
                </c:pt>
                <c:pt idx="4908">
                  <c:v>81.799999999996643</c:v>
                </c:pt>
                <c:pt idx="4909">
                  <c:v>81.816666666663309</c:v>
                </c:pt>
                <c:pt idx="4910">
                  <c:v>81.833333333329975</c:v>
                </c:pt>
                <c:pt idx="4911">
                  <c:v>81.849999999996641</c:v>
                </c:pt>
                <c:pt idx="4912">
                  <c:v>81.866666666663306</c:v>
                </c:pt>
                <c:pt idx="4913">
                  <c:v>81.883333333329972</c:v>
                </c:pt>
                <c:pt idx="4914">
                  <c:v>81.899999999996638</c:v>
                </c:pt>
                <c:pt idx="4915">
                  <c:v>81.916666666663303</c:v>
                </c:pt>
                <c:pt idx="4916">
                  <c:v>81.933333333329969</c:v>
                </c:pt>
                <c:pt idx="4917">
                  <c:v>81.949999999996635</c:v>
                </c:pt>
                <c:pt idx="4918">
                  <c:v>81.966666666663301</c:v>
                </c:pt>
                <c:pt idx="4919">
                  <c:v>81.983333333329966</c:v>
                </c:pt>
                <c:pt idx="4920">
                  <c:v>81.999999999996632</c:v>
                </c:pt>
                <c:pt idx="4921">
                  <c:v>82.016666666663298</c:v>
                </c:pt>
                <c:pt idx="4922">
                  <c:v>82.033333333329963</c:v>
                </c:pt>
                <c:pt idx="4923">
                  <c:v>82.049999999996629</c:v>
                </c:pt>
                <c:pt idx="4924">
                  <c:v>82.066666666663295</c:v>
                </c:pt>
                <c:pt idx="4925">
                  <c:v>82.083333333329961</c:v>
                </c:pt>
                <c:pt idx="4926">
                  <c:v>82.099999999996626</c:v>
                </c:pt>
                <c:pt idx="4927">
                  <c:v>82.116666666663292</c:v>
                </c:pt>
                <c:pt idx="4928">
                  <c:v>82.133333333329958</c:v>
                </c:pt>
                <c:pt idx="4929">
                  <c:v>82.149999999996624</c:v>
                </c:pt>
                <c:pt idx="4930">
                  <c:v>82.166666666663289</c:v>
                </c:pt>
                <c:pt idx="4931">
                  <c:v>82.183333333329955</c:v>
                </c:pt>
                <c:pt idx="4932">
                  <c:v>82.199999999996621</c:v>
                </c:pt>
                <c:pt idx="4933">
                  <c:v>82.216666666663286</c:v>
                </c:pt>
                <c:pt idx="4934">
                  <c:v>82.233333333329952</c:v>
                </c:pt>
                <c:pt idx="4935">
                  <c:v>82.249999999996618</c:v>
                </c:pt>
                <c:pt idx="4936">
                  <c:v>82.266666666663284</c:v>
                </c:pt>
                <c:pt idx="4937">
                  <c:v>82.283333333329949</c:v>
                </c:pt>
                <c:pt idx="4938">
                  <c:v>82.299999999996615</c:v>
                </c:pt>
                <c:pt idx="4939">
                  <c:v>82.316666666663281</c:v>
                </c:pt>
                <c:pt idx="4940">
                  <c:v>82.333333333329946</c:v>
                </c:pt>
                <c:pt idx="4941">
                  <c:v>82.349999999996612</c:v>
                </c:pt>
                <c:pt idx="4942">
                  <c:v>82.366666666663278</c:v>
                </c:pt>
                <c:pt idx="4943">
                  <c:v>82.383333333329944</c:v>
                </c:pt>
                <c:pt idx="4944">
                  <c:v>82.399999999996609</c:v>
                </c:pt>
                <c:pt idx="4945">
                  <c:v>82.416666666663275</c:v>
                </c:pt>
                <c:pt idx="4946">
                  <c:v>82.433333333329941</c:v>
                </c:pt>
                <c:pt idx="4947">
                  <c:v>82.449999999996606</c:v>
                </c:pt>
                <c:pt idx="4948">
                  <c:v>82.466666666663272</c:v>
                </c:pt>
                <c:pt idx="4949">
                  <c:v>82.483333333329938</c:v>
                </c:pt>
                <c:pt idx="4950">
                  <c:v>82.499999999996604</c:v>
                </c:pt>
                <c:pt idx="4951">
                  <c:v>82.516666666663269</c:v>
                </c:pt>
                <c:pt idx="4952">
                  <c:v>82.533333333329935</c:v>
                </c:pt>
                <c:pt idx="4953">
                  <c:v>82.549999999996601</c:v>
                </c:pt>
                <c:pt idx="4954">
                  <c:v>82.566666666663266</c:v>
                </c:pt>
                <c:pt idx="4955">
                  <c:v>82.583333333329932</c:v>
                </c:pt>
                <c:pt idx="4956">
                  <c:v>82.599999999996598</c:v>
                </c:pt>
                <c:pt idx="4957">
                  <c:v>82.616666666663264</c:v>
                </c:pt>
                <c:pt idx="4958">
                  <c:v>82.633333333329929</c:v>
                </c:pt>
                <c:pt idx="4959">
                  <c:v>82.649999999996595</c:v>
                </c:pt>
                <c:pt idx="4960">
                  <c:v>82.666666666663261</c:v>
                </c:pt>
                <c:pt idx="4961">
                  <c:v>82.683333333329927</c:v>
                </c:pt>
                <c:pt idx="4962">
                  <c:v>82.699999999996592</c:v>
                </c:pt>
                <c:pt idx="4963">
                  <c:v>82.716666666663258</c:v>
                </c:pt>
                <c:pt idx="4964">
                  <c:v>82.733333333329924</c:v>
                </c:pt>
                <c:pt idx="4965">
                  <c:v>82.749999999996589</c:v>
                </c:pt>
                <c:pt idx="4966">
                  <c:v>82.766666666663255</c:v>
                </c:pt>
                <c:pt idx="4967">
                  <c:v>82.783333333329921</c:v>
                </c:pt>
                <c:pt idx="4968">
                  <c:v>82.799999999996587</c:v>
                </c:pt>
                <c:pt idx="4969">
                  <c:v>82.816666666663252</c:v>
                </c:pt>
                <c:pt idx="4970">
                  <c:v>82.833333333329918</c:v>
                </c:pt>
                <c:pt idx="4971">
                  <c:v>82.849999999996584</c:v>
                </c:pt>
                <c:pt idx="4972">
                  <c:v>82.866666666663249</c:v>
                </c:pt>
                <c:pt idx="4973">
                  <c:v>82.883333333329915</c:v>
                </c:pt>
                <c:pt idx="4974">
                  <c:v>82.899999999996581</c:v>
                </c:pt>
                <c:pt idx="4975">
                  <c:v>82.916666666663247</c:v>
                </c:pt>
                <c:pt idx="4976">
                  <c:v>82.933333333329912</c:v>
                </c:pt>
                <c:pt idx="4977">
                  <c:v>82.949999999996578</c:v>
                </c:pt>
                <c:pt idx="4978">
                  <c:v>82.966666666663244</c:v>
                </c:pt>
                <c:pt idx="4979">
                  <c:v>82.983333333329909</c:v>
                </c:pt>
                <c:pt idx="4980">
                  <c:v>82.999999999996575</c:v>
                </c:pt>
                <c:pt idx="4981">
                  <c:v>83.016666666663241</c:v>
                </c:pt>
                <c:pt idx="4982">
                  <c:v>83.033333333329907</c:v>
                </c:pt>
                <c:pt idx="4983">
                  <c:v>83.049999999996572</c:v>
                </c:pt>
                <c:pt idx="4984">
                  <c:v>83.066666666663238</c:v>
                </c:pt>
                <c:pt idx="4985">
                  <c:v>83.083333333329904</c:v>
                </c:pt>
                <c:pt idx="4986">
                  <c:v>83.099999999996569</c:v>
                </c:pt>
                <c:pt idx="4987">
                  <c:v>83.116666666663235</c:v>
                </c:pt>
                <c:pt idx="4988">
                  <c:v>83.133333333329901</c:v>
                </c:pt>
                <c:pt idx="4989">
                  <c:v>83.149999999996567</c:v>
                </c:pt>
                <c:pt idx="4990">
                  <c:v>83.166666666663232</c:v>
                </c:pt>
                <c:pt idx="4991">
                  <c:v>83.183333333329898</c:v>
                </c:pt>
                <c:pt idx="4992">
                  <c:v>83.199999999996564</c:v>
                </c:pt>
                <c:pt idx="4993">
                  <c:v>83.21666666666323</c:v>
                </c:pt>
                <c:pt idx="4994">
                  <c:v>83.233333333329895</c:v>
                </c:pt>
                <c:pt idx="4995">
                  <c:v>83.249999999996561</c:v>
                </c:pt>
                <c:pt idx="4996">
                  <c:v>83.266666666663227</c:v>
                </c:pt>
                <c:pt idx="4997">
                  <c:v>83.283333333329892</c:v>
                </c:pt>
                <c:pt idx="4998">
                  <c:v>83.299999999996558</c:v>
                </c:pt>
                <c:pt idx="4999">
                  <c:v>83.316666666663224</c:v>
                </c:pt>
                <c:pt idx="5000">
                  <c:v>83.33333333332989</c:v>
                </c:pt>
                <c:pt idx="5001">
                  <c:v>83.349999999996555</c:v>
                </c:pt>
                <c:pt idx="5002">
                  <c:v>83.366666666663221</c:v>
                </c:pt>
                <c:pt idx="5003">
                  <c:v>83.383333333329887</c:v>
                </c:pt>
                <c:pt idx="5004">
                  <c:v>83.399999999996552</c:v>
                </c:pt>
                <c:pt idx="5005">
                  <c:v>83.416666666663218</c:v>
                </c:pt>
                <c:pt idx="5006">
                  <c:v>83.433333333329884</c:v>
                </c:pt>
                <c:pt idx="5007">
                  <c:v>83.44999999999655</c:v>
                </c:pt>
                <c:pt idx="5008">
                  <c:v>83.466666666663215</c:v>
                </c:pt>
                <c:pt idx="5009">
                  <c:v>83.483333333329881</c:v>
                </c:pt>
                <c:pt idx="5010">
                  <c:v>83.499999999996547</c:v>
                </c:pt>
                <c:pt idx="5011">
                  <c:v>83.516666666663212</c:v>
                </c:pt>
                <c:pt idx="5012">
                  <c:v>83.533333333329878</c:v>
                </c:pt>
                <c:pt idx="5013">
                  <c:v>83.549999999996544</c:v>
                </c:pt>
                <c:pt idx="5014">
                  <c:v>83.56666666666321</c:v>
                </c:pt>
                <c:pt idx="5015">
                  <c:v>83.583333333329875</c:v>
                </c:pt>
                <c:pt idx="5016">
                  <c:v>83.599999999996541</c:v>
                </c:pt>
                <c:pt idx="5017">
                  <c:v>83.616666666663207</c:v>
                </c:pt>
                <c:pt idx="5018">
                  <c:v>83.633333333329873</c:v>
                </c:pt>
                <c:pt idx="5019">
                  <c:v>83.649999999996538</c:v>
                </c:pt>
                <c:pt idx="5020">
                  <c:v>83.666666666663204</c:v>
                </c:pt>
                <c:pt idx="5021">
                  <c:v>83.68333333332987</c:v>
                </c:pt>
                <c:pt idx="5022">
                  <c:v>83.699999999996535</c:v>
                </c:pt>
                <c:pt idx="5023">
                  <c:v>83.716666666663201</c:v>
                </c:pt>
                <c:pt idx="5024">
                  <c:v>83.733333333329867</c:v>
                </c:pt>
                <c:pt idx="5025">
                  <c:v>83.749999999996533</c:v>
                </c:pt>
                <c:pt idx="5026">
                  <c:v>83.766666666663198</c:v>
                </c:pt>
                <c:pt idx="5027">
                  <c:v>83.783333333329864</c:v>
                </c:pt>
                <c:pt idx="5028">
                  <c:v>83.79999999999653</c:v>
                </c:pt>
                <c:pt idx="5029">
                  <c:v>83.816666666663195</c:v>
                </c:pt>
                <c:pt idx="5030">
                  <c:v>83.833333333329861</c:v>
                </c:pt>
                <c:pt idx="5031">
                  <c:v>83.849999999996527</c:v>
                </c:pt>
                <c:pt idx="5032">
                  <c:v>83.866666666663193</c:v>
                </c:pt>
                <c:pt idx="5033">
                  <c:v>83.883333333329858</c:v>
                </c:pt>
                <c:pt idx="5034">
                  <c:v>83.899999999996524</c:v>
                </c:pt>
                <c:pt idx="5035">
                  <c:v>83.91666666666319</c:v>
                </c:pt>
                <c:pt idx="5036">
                  <c:v>83.933333333329855</c:v>
                </c:pt>
                <c:pt idx="5037">
                  <c:v>83.949999999996521</c:v>
                </c:pt>
                <c:pt idx="5038">
                  <c:v>83.966666666663187</c:v>
                </c:pt>
                <c:pt idx="5039">
                  <c:v>83.983333333329853</c:v>
                </c:pt>
                <c:pt idx="5040">
                  <c:v>83.999999999996518</c:v>
                </c:pt>
                <c:pt idx="5041">
                  <c:v>84.016666666663184</c:v>
                </c:pt>
                <c:pt idx="5042">
                  <c:v>84.03333333332985</c:v>
                </c:pt>
                <c:pt idx="5043">
                  <c:v>84.049999999996515</c:v>
                </c:pt>
                <c:pt idx="5044">
                  <c:v>84.066666666663181</c:v>
                </c:pt>
                <c:pt idx="5045">
                  <c:v>84.083333333329847</c:v>
                </c:pt>
                <c:pt idx="5046">
                  <c:v>84.099999999996513</c:v>
                </c:pt>
                <c:pt idx="5047">
                  <c:v>84.116666666663178</c:v>
                </c:pt>
                <c:pt idx="5048">
                  <c:v>84.133333333329844</c:v>
                </c:pt>
                <c:pt idx="5049">
                  <c:v>84.14999999999651</c:v>
                </c:pt>
                <c:pt idx="5050">
                  <c:v>84.166666666663176</c:v>
                </c:pt>
                <c:pt idx="5051">
                  <c:v>84.183333333329841</c:v>
                </c:pt>
                <c:pt idx="5052">
                  <c:v>84.199999999996507</c:v>
                </c:pt>
                <c:pt idx="5053">
                  <c:v>84.216666666663173</c:v>
                </c:pt>
                <c:pt idx="5054">
                  <c:v>84.233333333329838</c:v>
                </c:pt>
                <c:pt idx="5055">
                  <c:v>84.249999999996504</c:v>
                </c:pt>
                <c:pt idx="5056">
                  <c:v>84.26666666666317</c:v>
                </c:pt>
                <c:pt idx="5057">
                  <c:v>84.283333333329836</c:v>
                </c:pt>
                <c:pt idx="5058">
                  <c:v>84.299999999996501</c:v>
                </c:pt>
                <c:pt idx="5059">
                  <c:v>84.316666666663167</c:v>
                </c:pt>
                <c:pt idx="5060">
                  <c:v>84.333333333329833</c:v>
                </c:pt>
                <c:pt idx="5061">
                  <c:v>84.349999999996498</c:v>
                </c:pt>
                <c:pt idx="5062">
                  <c:v>84.366666666663164</c:v>
                </c:pt>
                <c:pt idx="5063">
                  <c:v>84.38333333332983</c:v>
                </c:pt>
                <c:pt idx="5064">
                  <c:v>84.399999999996496</c:v>
                </c:pt>
                <c:pt idx="5065">
                  <c:v>84.416666666663161</c:v>
                </c:pt>
                <c:pt idx="5066">
                  <c:v>84.433333333329827</c:v>
                </c:pt>
                <c:pt idx="5067">
                  <c:v>84.449999999996493</c:v>
                </c:pt>
                <c:pt idx="5068">
                  <c:v>84.466666666663158</c:v>
                </c:pt>
                <c:pt idx="5069">
                  <c:v>84.483333333329824</c:v>
                </c:pt>
                <c:pt idx="5070">
                  <c:v>84.49999999999649</c:v>
                </c:pt>
                <c:pt idx="5071">
                  <c:v>84.516666666663156</c:v>
                </c:pt>
                <c:pt idx="5072">
                  <c:v>84.533333333329821</c:v>
                </c:pt>
                <c:pt idx="5073">
                  <c:v>84.549999999996487</c:v>
                </c:pt>
                <c:pt idx="5074">
                  <c:v>84.566666666663153</c:v>
                </c:pt>
                <c:pt idx="5075">
                  <c:v>84.583333333329819</c:v>
                </c:pt>
                <c:pt idx="5076">
                  <c:v>84.599999999996484</c:v>
                </c:pt>
                <c:pt idx="5077">
                  <c:v>84.61666666666315</c:v>
                </c:pt>
                <c:pt idx="5078">
                  <c:v>84.633333333329816</c:v>
                </c:pt>
                <c:pt idx="5079">
                  <c:v>84.649999999996481</c:v>
                </c:pt>
                <c:pt idx="5080">
                  <c:v>84.666666666663147</c:v>
                </c:pt>
                <c:pt idx="5081">
                  <c:v>84.683333333329813</c:v>
                </c:pt>
                <c:pt idx="5082">
                  <c:v>84.699999999996479</c:v>
                </c:pt>
                <c:pt idx="5083">
                  <c:v>84.716666666663144</c:v>
                </c:pt>
                <c:pt idx="5084">
                  <c:v>84.73333333332981</c:v>
                </c:pt>
                <c:pt idx="5085">
                  <c:v>84.749999999996476</c:v>
                </c:pt>
                <c:pt idx="5086">
                  <c:v>84.766666666663141</c:v>
                </c:pt>
                <c:pt idx="5087">
                  <c:v>84.783333333329807</c:v>
                </c:pt>
                <c:pt idx="5088">
                  <c:v>84.799999999996473</c:v>
                </c:pt>
                <c:pt idx="5089">
                  <c:v>84.816666666663139</c:v>
                </c:pt>
                <c:pt idx="5090">
                  <c:v>84.833333333329804</c:v>
                </c:pt>
                <c:pt idx="5091">
                  <c:v>84.84999999999647</c:v>
                </c:pt>
                <c:pt idx="5092">
                  <c:v>84.866666666663136</c:v>
                </c:pt>
                <c:pt idx="5093">
                  <c:v>84.883333333329801</c:v>
                </c:pt>
                <c:pt idx="5094">
                  <c:v>84.899999999996467</c:v>
                </c:pt>
                <c:pt idx="5095">
                  <c:v>84.916666666663133</c:v>
                </c:pt>
                <c:pt idx="5096">
                  <c:v>84.933333333329799</c:v>
                </c:pt>
                <c:pt idx="5097">
                  <c:v>84.949999999996464</c:v>
                </c:pt>
                <c:pt idx="5098">
                  <c:v>84.96666666666313</c:v>
                </c:pt>
                <c:pt idx="5099">
                  <c:v>84.983333333329796</c:v>
                </c:pt>
                <c:pt idx="5100">
                  <c:v>84.999999999996461</c:v>
                </c:pt>
                <c:pt idx="5101">
                  <c:v>85.016666666663127</c:v>
                </c:pt>
                <c:pt idx="5102">
                  <c:v>85.033333333329793</c:v>
                </c:pt>
                <c:pt idx="5103">
                  <c:v>85.049999999996459</c:v>
                </c:pt>
                <c:pt idx="5104">
                  <c:v>85.066666666663124</c:v>
                </c:pt>
                <c:pt idx="5105">
                  <c:v>85.08333333332979</c:v>
                </c:pt>
                <c:pt idx="5106">
                  <c:v>85.099999999996456</c:v>
                </c:pt>
                <c:pt idx="5107">
                  <c:v>85.116666666663122</c:v>
                </c:pt>
                <c:pt idx="5108">
                  <c:v>85.133333333329787</c:v>
                </c:pt>
                <c:pt idx="5109">
                  <c:v>85.149999999996453</c:v>
                </c:pt>
                <c:pt idx="5110">
                  <c:v>85.166666666663119</c:v>
                </c:pt>
                <c:pt idx="5111">
                  <c:v>85.183333333329784</c:v>
                </c:pt>
                <c:pt idx="5112">
                  <c:v>85.19999999999645</c:v>
                </c:pt>
                <c:pt idx="5113">
                  <c:v>85.216666666663116</c:v>
                </c:pt>
                <c:pt idx="5114">
                  <c:v>85.233333333329782</c:v>
                </c:pt>
                <c:pt idx="5115">
                  <c:v>85.249999999996447</c:v>
                </c:pt>
                <c:pt idx="5116">
                  <c:v>85.266666666663113</c:v>
                </c:pt>
                <c:pt idx="5117">
                  <c:v>85.283333333329779</c:v>
                </c:pt>
                <c:pt idx="5118">
                  <c:v>85.299999999996444</c:v>
                </c:pt>
                <c:pt idx="5119">
                  <c:v>85.31666666666311</c:v>
                </c:pt>
                <c:pt idx="5120">
                  <c:v>85.333333333329776</c:v>
                </c:pt>
                <c:pt idx="5121">
                  <c:v>85.349999999996442</c:v>
                </c:pt>
                <c:pt idx="5122">
                  <c:v>85.366666666663107</c:v>
                </c:pt>
                <c:pt idx="5123">
                  <c:v>85.383333333329773</c:v>
                </c:pt>
                <c:pt idx="5124">
                  <c:v>85.399999999996439</c:v>
                </c:pt>
                <c:pt idx="5125">
                  <c:v>85.416666666663104</c:v>
                </c:pt>
                <c:pt idx="5126">
                  <c:v>85.43333333332977</c:v>
                </c:pt>
                <c:pt idx="5127">
                  <c:v>85.449999999996436</c:v>
                </c:pt>
                <c:pt idx="5128">
                  <c:v>85.466666666663102</c:v>
                </c:pt>
                <c:pt idx="5129">
                  <c:v>85.483333333329767</c:v>
                </c:pt>
                <c:pt idx="5130">
                  <c:v>85.499999999996433</c:v>
                </c:pt>
                <c:pt idx="5131">
                  <c:v>85.516666666663099</c:v>
                </c:pt>
                <c:pt idx="5132">
                  <c:v>85.533333333329765</c:v>
                </c:pt>
                <c:pt idx="5133">
                  <c:v>85.54999999999643</c:v>
                </c:pt>
                <c:pt idx="5134">
                  <c:v>85.566666666663096</c:v>
                </c:pt>
                <c:pt idx="5135">
                  <c:v>85.583333333329762</c:v>
                </c:pt>
                <c:pt idx="5136">
                  <c:v>85.599999999996427</c:v>
                </c:pt>
                <c:pt idx="5137">
                  <c:v>85.616666666663093</c:v>
                </c:pt>
                <c:pt idx="5138">
                  <c:v>85.633333333329759</c:v>
                </c:pt>
                <c:pt idx="5139">
                  <c:v>85.649999999996425</c:v>
                </c:pt>
                <c:pt idx="5140">
                  <c:v>85.66666666666309</c:v>
                </c:pt>
                <c:pt idx="5141">
                  <c:v>85.683333333329756</c:v>
                </c:pt>
                <c:pt idx="5142">
                  <c:v>85.699999999996422</c:v>
                </c:pt>
                <c:pt idx="5143">
                  <c:v>85.716666666663087</c:v>
                </c:pt>
                <c:pt idx="5144">
                  <c:v>85.733333333329753</c:v>
                </c:pt>
                <c:pt idx="5145">
                  <c:v>85.749999999996419</c:v>
                </c:pt>
                <c:pt idx="5146">
                  <c:v>85.766666666663085</c:v>
                </c:pt>
                <c:pt idx="5147">
                  <c:v>85.78333333332975</c:v>
                </c:pt>
                <c:pt idx="5148">
                  <c:v>85.799999999996416</c:v>
                </c:pt>
                <c:pt idx="5149">
                  <c:v>85.816666666663082</c:v>
                </c:pt>
                <c:pt idx="5150">
                  <c:v>85.833333333329747</c:v>
                </c:pt>
                <c:pt idx="5151">
                  <c:v>85.849999999996413</c:v>
                </c:pt>
                <c:pt idx="5152">
                  <c:v>85.866666666663079</c:v>
                </c:pt>
                <c:pt idx="5153">
                  <c:v>85.883333333329745</c:v>
                </c:pt>
                <c:pt idx="5154">
                  <c:v>85.89999999999641</c:v>
                </c:pt>
                <c:pt idx="5155">
                  <c:v>85.916666666663076</c:v>
                </c:pt>
                <c:pt idx="5156">
                  <c:v>85.933333333329742</c:v>
                </c:pt>
                <c:pt idx="5157">
                  <c:v>85.949999999996407</c:v>
                </c:pt>
                <c:pt idx="5158">
                  <c:v>85.966666666663073</c:v>
                </c:pt>
                <c:pt idx="5159">
                  <c:v>85.983333333329739</c:v>
                </c:pt>
                <c:pt idx="5160">
                  <c:v>85.999999999996405</c:v>
                </c:pt>
                <c:pt idx="5161">
                  <c:v>86.01666666666307</c:v>
                </c:pt>
                <c:pt idx="5162">
                  <c:v>86.033333333329736</c:v>
                </c:pt>
                <c:pt idx="5163">
                  <c:v>86.049999999996402</c:v>
                </c:pt>
                <c:pt idx="5164">
                  <c:v>86.066666666663068</c:v>
                </c:pt>
                <c:pt idx="5165">
                  <c:v>86.083333333329733</c:v>
                </c:pt>
                <c:pt idx="5166">
                  <c:v>86.099999999996399</c:v>
                </c:pt>
                <c:pt idx="5167">
                  <c:v>86.116666666663065</c:v>
                </c:pt>
                <c:pt idx="5168">
                  <c:v>86.13333333332973</c:v>
                </c:pt>
                <c:pt idx="5169">
                  <c:v>86.149999999996396</c:v>
                </c:pt>
                <c:pt idx="5170">
                  <c:v>86.166666666663062</c:v>
                </c:pt>
                <c:pt idx="5171">
                  <c:v>86.183333333329728</c:v>
                </c:pt>
                <c:pt idx="5172">
                  <c:v>86.199999999996393</c:v>
                </c:pt>
                <c:pt idx="5173">
                  <c:v>86.216666666663059</c:v>
                </c:pt>
                <c:pt idx="5174">
                  <c:v>86.233333333329725</c:v>
                </c:pt>
                <c:pt idx="5175">
                  <c:v>86.24999999999639</c:v>
                </c:pt>
                <c:pt idx="5176">
                  <c:v>86.266666666663056</c:v>
                </c:pt>
                <c:pt idx="5177">
                  <c:v>86.283333333329722</c:v>
                </c:pt>
                <c:pt idx="5178">
                  <c:v>86.299999999996388</c:v>
                </c:pt>
                <c:pt idx="5179">
                  <c:v>86.316666666663053</c:v>
                </c:pt>
                <c:pt idx="5180">
                  <c:v>86.333333333329719</c:v>
                </c:pt>
                <c:pt idx="5181">
                  <c:v>86.349999999996385</c:v>
                </c:pt>
                <c:pt idx="5182">
                  <c:v>86.36666666666305</c:v>
                </c:pt>
                <c:pt idx="5183">
                  <c:v>86.383333333329716</c:v>
                </c:pt>
                <c:pt idx="5184">
                  <c:v>86.399999999996382</c:v>
                </c:pt>
                <c:pt idx="5185">
                  <c:v>86.416666666663048</c:v>
                </c:pt>
                <c:pt idx="5186">
                  <c:v>86.433333333329713</c:v>
                </c:pt>
                <c:pt idx="5187">
                  <c:v>86.449999999996379</c:v>
                </c:pt>
                <c:pt idx="5188">
                  <c:v>86.466666666663045</c:v>
                </c:pt>
                <c:pt idx="5189">
                  <c:v>86.483333333329711</c:v>
                </c:pt>
                <c:pt idx="5190">
                  <c:v>86.499999999996376</c:v>
                </c:pt>
                <c:pt idx="5191">
                  <c:v>86.516666666663042</c:v>
                </c:pt>
                <c:pt idx="5192">
                  <c:v>86.533333333329708</c:v>
                </c:pt>
                <c:pt idx="5193">
                  <c:v>86.549999999996373</c:v>
                </c:pt>
                <c:pt idx="5194">
                  <c:v>86.566666666663039</c:v>
                </c:pt>
                <c:pt idx="5195">
                  <c:v>86.583333333329705</c:v>
                </c:pt>
                <c:pt idx="5196">
                  <c:v>86.599999999996371</c:v>
                </c:pt>
                <c:pt idx="5197">
                  <c:v>86.616666666663036</c:v>
                </c:pt>
                <c:pt idx="5198">
                  <c:v>86.633333333329702</c:v>
                </c:pt>
                <c:pt idx="5199">
                  <c:v>86.649999999996368</c:v>
                </c:pt>
                <c:pt idx="5200">
                  <c:v>86.666666666663033</c:v>
                </c:pt>
                <c:pt idx="5201">
                  <c:v>86.683333333329699</c:v>
                </c:pt>
                <c:pt idx="5202">
                  <c:v>86.699999999996365</c:v>
                </c:pt>
                <c:pt idx="5203">
                  <c:v>86.716666666663031</c:v>
                </c:pt>
                <c:pt idx="5204">
                  <c:v>86.733333333329696</c:v>
                </c:pt>
                <c:pt idx="5205">
                  <c:v>86.749999999996362</c:v>
                </c:pt>
                <c:pt idx="5206">
                  <c:v>86.766666666663028</c:v>
                </c:pt>
                <c:pt idx="5207">
                  <c:v>86.783333333329693</c:v>
                </c:pt>
                <c:pt idx="5208">
                  <c:v>86.799999999996359</c:v>
                </c:pt>
                <c:pt idx="5209">
                  <c:v>86.816666666663025</c:v>
                </c:pt>
                <c:pt idx="5210">
                  <c:v>86.833333333329691</c:v>
                </c:pt>
                <c:pt idx="5211">
                  <c:v>86.849999999996356</c:v>
                </c:pt>
                <c:pt idx="5212">
                  <c:v>86.866666666663022</c:v>
                </c:pt>
                <c:pt idx="5213">
                  <c:v>86.883333333329688</c:v>
                </c:pt>
                <c:pt idx="5214">
                  <c:v>86.899999999996353</c:v>
                </c:pt>
                <c:pt idx="5215">
                  <c:v>86.916666666663019</c:v>
                </c:pt>
                <c:pt idx="5216">
                  <c:v>86.933333333329685</c:v>
                </c:pt>
                <c:pt idx="5217">
                  <c:v>86.949999999996351</c:v>
                </c:pt>
                <c:pt idx="5218">
                  <c:v>86.966666666663016</c:v>
                </c:pt>
                <c:pt idx="5219">
                  <c:v>86.983333333329682</c:v>
                </c:pt>
                <c:pt idx="5220">
                  <c:v>86.999999999996348</c:v>
                </c:pt>
                <c:pt idx="5221">
                  <c:v>87.016666666663014</c:v>
                </c:pt>
                <c:pt idx="5222">
                  <c:v>87.033333333329679</c:v>
                </c:pt>
                <c:pt idx="5223">
                  <c:v>87.049999999996345</c:v>
                </c:pt>
                <c:pt idx="5224">
                  <c:v>87.066666666663011</c:v>
                </c:pt>
                <c:pt idx="5225">
                  <c:v>87.083333333329676</c:v>
                </c:pt>
                <c:pt idx="5226">
                  <c:v>87.099999999996342</c:v>
                </c:pt>
                <c:pt idx="5227">
                  <c:v>87.116666666663008</c:v>
                </c:pt>
                <c:pt idx="5228">
                  <c:v>87.133333333329674</c:v>
                </c:pt>
                <c:pt idx="5229">
                  <c:v>87.149999999996339</c:v>
                </c:pt>
                <c:pt idx="5230">
                  <c:v>87.166666666663005</c:v>
                </c:pt>
                <c:pt idx="5231">
                  <c:v>87.183333333329671</c:v>
                </c:pt>
                <c:pt idx="5232">
                  <c:v>87.199999999996336</c:v>
                </c:pt>
                <c:pt idx="5233">
                  <c:v>87.216666666663002</c:v>
                </c:pt>
                <c:pt idx="5234">
                  <c:v>87.233333333329668</c:v>
                </c:pt>
                <c:pt idx="5235">
                  <c:v>87.249999999996334</c:v>
                </c:pt>
                <c:pt idx="5236">
                  <c:v>87.266666666662999</c:v>
                </c:pt>
                <c:pt idx="5237">
                  <c:v>87.283333333329665</c:v>
                </c:pt>
                <c:pt idx="5238">
                  <c:v>87.299999999996331</c:v>
                </c:pt>
                <c:pt idx="5239">
                  <c:v>87.316666666662996</c:v>
                </c:pt>
                <c:pt idx="5240">
                  <c:v>87.333333333329662</c:v>
                </c:pt>
                <c:pt idx="5241">
                  <c:v>87.349999999996328</c:v>
                </c:pt>
                <c:pt idx="5242">
                  <c:v>87.366666666662994</c:v>
                </c:pt>
                <c:pt idx="5243">
                  <c:v>87.383333333329659</c:v>
                </c:pt>
                <c:pt idx="5244">
                  <c:v>87.399999999996325</c:v>
                </c:pt>
                <c:pt idx="5245">
                  <c:v>87.416666666662991</c:v>
                </c:pt>
                <c:pt idx="5246">
                  <c:v>87.433333333329657</c:v>
                </c:pt>
                <c:pt idx="5247">
                  <c:v>87.449999999996322</c:v>
                </c:pt>
                <c:pt idx="5248">
                  <c:v>87.466666666662988</c:v>
                </c:pt>
                <c:pt idx="5249">
                  <c:v>87.483333333329654</c:v>
                </c:pt>
                <c:pt idx="5250">
                  <c:v>87.499999999996319</c:v>
                </c:pt>
                <c:pt idx="5251">
                  <c:v>87.516666666662985</c:v>
                </c:pt>
                <c:pt idx="5252">
                  <c:v>87.533333333329651</c:v>
                </c:pt>
                <c:pt idx="5253">
                  <c:v>87.549999999996317</c:v>
                </c:pt>
                <c:pt idx="5254">
                  <c:v>87.566666666662982</c:v>
                </c:pt>
                <c:pt idx="5255">
                  <c:v>87.583333333329648</c:v>
                </c:pt>
                <c:pt idx="5256">
                  <c:v>87.599999999996314</c:v>
                </c:pt>
                <c:pt idx="5257">
                  <c:v>87.616666666662979</c:v>
                </c:pt>
                <c:pt idx="5258">
                  <c:v>87.633333333329645</c:v>
                </c:pt>
                <c:pt idx="5259">
                  <c:v>87.649999999996311</c:v>
                </c:pt>
                <c:pt idx="5260">
                  <c:v>87.666666666662977</c:v>
                </c:pt>
                <c:pt idx="5261">
                  <c:v>87.683333333329642</c:v>
                </c:pt>
                <c:pt idx="5262">
                  <c:v>87.699999999996308</c:v>
                </c:pt>
                <c:pt idx="5263">
                  <c:v>87.716666666662974</c:v>
                </c:pt>
                <c:pt idx="5264">
                  <c:v>87.733333333329639</c:v>
                </c:pt>
                <c:pt idx="5265">
                  <c:v>87.749999999996305</c:v>
                </c:pt>
                <c:pt idx="5266">
                  <c:v>87.766666666662971</c:v>
                </c:pt>
                <c:pt idx="5267">
                  <c:v>87.783333333329637</c:v>
                </c:pt>
                <c:pt idx="5268">
                  <c:v>87.799999999996302</c:v>
                </c:pt>
                <c:pt idx="5269">
                  <c:v>87.816666666662968</c:v>
                </c:pt>
                <c:pt idx="5270">
                  <c:v>87.833333333329634</c:v>
                </c:pt>
                <c:pt idx="5271">
                  <c:v>87.849999999996299</c:v>
                </c:pt>
                <c:pt idx="5272">
                  <c:v>87.866666666662965</c:v>
                </c:pt>
                <c:pt idx="5273">
                  <c:v>87.883333333329631</c:v>
                </c:pt>
                <c:pt idx="5274">
                  <c:v>87.899999999996297</c:v>
                </c:pt>
                <c:pt idx="5275">
                  <c:v>87.916666666662962</c:v>
                </c:pt>
                <c:pt idx="5276">
                  <c:v>87.933333333329628</c:v>
                </c:pt>
                <c:pt idx="5277">
                  <c:v>87.949999999996294</c:v>
                </c:pt>
                <c:pt idx="5278">
                  <c:v>87.96666666666296</c:v>
                </c:pt>
                <c:pt idx="5279">
                  <c:v>87.983333333329625</c:v>
                </c:pt>
                <c:pt idx="5280">
                  <c:v>87.999999999996291</c:v>
                </c:pt>
                <c:pt idx="5281">
                  <c:v>88.016666666662957</c:v>
                </c:pt>
                <c:pt idx="5282">
                  <c:v>88.033333333329622</c:v>
                </c:pt>
                <c:pt idx="5283">
                  <c:v>88.049999999996288</c:v>
                </c:pt>
                <c:pt idx="5284">
                  <c:v>88.066666666662954</c:v>
                </c:pt>
                <c:pt idx="5285">
                  <c:v>88.08333333332962</c:v>
                </c:pt>
                <c:pt idx="5286">
                  <c:v>88.099999999996285</c:v>
                </c:pt>
                <c:pt idx="5287">
                  <c:v>88.116666666662951</c:v>
                </c:pt>
                <c:pt idx="5288">
                  <c:v>88.133333333329617</c:v>
                </c:pt>
                <c:pt idx="5289">
                  <c:v>88.149999999996282</c:v>
                </c:pt>
                <c:pt idx="5290">
                  <c:v>88.166666666662948</c:v>
                </c:pt>
                <c:pt idx="5291">
                  <c:v>88.183333333329614</c:v>
                </c:pt>
                <c:pt idx="5292">
                  <c:v>88.19999999999628</c:v>
                </c:pt>
                <c:pt idx="5293">
                  <c:v>88.216666666662945</c:v>
                </c:pt>
                <c:pt idx="5294">
                  <c:v>88.233333333329611</c:v>
                </c:pt>
                <c:pt idx="5295">
                  <c:v>88.249999999996277</c:v>
                </c:pt>
                <c:pt idx="5296">
                  <c:v>88.266666666662942</c:v>
                </c:pt>
                <c:pt idx="5297">
                  <c:v>88.283333333329608</c:v>
                </c:pt>
                <c:pt idx="5298">
                  <c:v>88.299999999996274</c:v>
                </c:pt>
                <c:pt idx="5299">
                  <c:v>88.31666666666294</c:v>
                </c:pt>
                <c:pt idx="5300">
                  <c:v>88.333333333329605</c:v>
                </c:pt>
                <c:pt idx="5301">
                  <c:v>88.349999999996271</c:v>
                </c:pt>
                <c:pt idx="5302">
                  <c:v>88.366666666662937</c:v>
                </c:pt>
              </c:numCache>
            </c:numRef>
          </c:xVal>
          <c:yVal>
            <c:numRef>
              <c:f>'Data Analysis'!$BW$2:$BW$17243</c:f>
              <c:numCache>
                <c:formatCode>0.00</c:formatCode>
                <c:ptCount val="17242"/>
                <c:pt idx="0">
                  <c:v>7.1170698978148152</c:v>
                </c:pt>
                <c:pt idx="1">
                  <c:v>5.1548248344760736</c:v>
                </c:pt>
                <c:pt idx="2">
                  <c:v>5.9996452832125442</c:v>
                </c:pt>
                <c:pt idx="3">
                  <c:v>6.0708478253094427</c:v>
                </c:pt>
                <c:pt idx="4">
                  <c:v>11.42040676839423</c:v>
                </c:pt>
                <c:pt idx="5">
                  <c:v>15.203313083134276</c:v>
                </c:pt>
                <c:pt idx="6">
                  <c:v>16.429426243637181</c:v>
                </c:pt>
                <c:pt idx="7">
                  <c:v>17.258015298192049</c:v>
                </c:pt>
                <c:pt idx="8">
                  <c:v>17.853389061993084</c:v>
                </c:pt>
                <c:pt idx="9">
                  <c:v>18.254608588380052</c:v>
                </c:pt>
                <c:pt idx="10">
                  <c:v>18.588465730808934</c:v>
                </c:pt>
                <c:pt idx="11">
                  <c:v>18.952428858270594</c:v>
                </c:pt>
                <c:pt idx="12">
                  <c:v>19.286973436556082</c:v>
                </c:pt>
                <c:pt idx="13">
                  <c:v>19.491671958886002</c:v>
                </c:pt>
                <c:pt idx="14">
                  <c:v>19.708710607862542</c:v>
                </c:pt>
                <c:pt idx="15">
                  <c:v>19.90766605721268</c:v>
                </c:pt>
                <c:pt idx="16">
                  <c:v>20.113949460072604</c:v>
                </c:pt>
                <c:pt idx="17">
                  <c:v>20.333944742303856</c:v>
                </c:pt>
                <c:pt idx="18">
                  <c:v>20.59701830605826</c:v>
                </c:pt>
                <c:pt idx="19">
                  <c:v>20.889464906588898</c:v>
                </c:pt>
                <c:pt idx="20">
                  <c:v>21.256046898923671</c:v>
                </c:pt>
                <c:pt idx="21">
                  <c:v>22.012819585367538</c:v>
                </c:pt>
                <c:pt idx="22">
                  <c:v>18.624549180574036</c:v>
                </c:pt>
                <c:pt idx="23">
                  <c:v>8.4607168115375089</c:v>
                </c:pt>
                <c:pt idx="24">
                  <c:v>8.4668904726979122</c:v>
                </c:pt>
                <c:pt idx="25">
                  <c:v>7.041910292437251</c:v>
                </c:pt>
                <c:pt idx="26">
                  <c:v>6.1722309699821949</c:v>
                </c:pt>
                <c:pt idx="27">
                  <c:v>5.5994020087374565</c:v>
                </c:pt>
                <c:pt idx="28">
                  <c:v>5.0863722170134906</c:v>
                </c:pt>
                <c:pt idx="29">
                  <c:v>5.0354485567171423</c:v>
                </c:pt>
                <c:pt idx="30">
                  <c:v>6.1548242439945966</c:v>
                </c:pt>
                <c:pt idx="31">
                  <c:v>6.0414695890086705</c:v>
                </c:pt>
                <c:pt idx="32">
                  <c:v>5.2032251527446078</c:v>
                </c:pt>
                <c:pt idx="33">
                  <c:v>5.7371418528250615</c:v>
                </c:pt>
                <c:pt idx="34">
                  <c:v>5.6944513305842861</c:v>
                </c:pt>
                <c:pt idx="35">
                  <c:v>5.2777833347977321</c:v>
                </c:pt>
                <c:pt idx="36">
                  <c:v>4.9948381466242608</c:v>
                </c:pt>
                <c:pt idx="37">
                  <c:v>4.9115853803700134</c:v>
                </c:pt>
                <c:pt idx="38">
                  <c:v>5.0463373238712848</c:v>
                </c:pt>
                <c:pt idx="39">
                  <c:v>5.1210762395800202</c:v>
                </c:pt>
                <c:pt idx="40">
                  <c:v>5.1231085050653178</c:v>
                </c:pt>
                <c:pt idx="41">
                  <c:v>4.9908486239945091</c:v>
                </c:pt>
                <c:pt idx="42">
                  <c:v>4.8089078441846596</c:v>
                </c:pt>
                <c:pt idx="43">
                  <c:v>4.6863889221618251</c:v>
                </c:pt>
                <c:pt idx="44">
                  <c:v>4.5804818092819346</c:v>
                </c:pt>
                <c:pt idx="45">
                  <c:v>4.5563905447676234</c:v>
                </c:pt>
                <c:pt idx="46">
                  <c:v>4.5552495570710221</c:v>
                </c:pt>
                <c:pt idx="47">
                  <c:v>4.5217554367670232</c:v>
                </c:pt>
                <c:pt idx="48">
                  <c:v>4.4023055459207967</c:v>
                </c:pt>
                <c:pt idx="49">
                  <c:v>4.3216900138586425</c:v>
                </c:pt>
                <c:pt idx="50">
                  <c:v>4.2128541679233535</c:v>
                </c:pt>
                <c:pt idx="51">
                  <c:v>4.2374223253535206</c:v>
                </c:pt>
                <c:pt idx="52">
                  <c:v>4.0945824307207772</c:v>
                </c:pt>
                <c:pt idx="53">
                  <c:v>4.0652863206299799</c:v>
                </c:pt>
                <c:pt idx="54">
                  <c:v>4.0595950199943331</c:v>
                </c:pt>
                <c:pt idx="55">
                  <c:v>4.0463945160560115</c:v>
                </c:pt>
                <c:pt idx="56">
                  <c:v>4.0013869709890741</c:v>
                </c:pt>
                <c:pt idx="57">
                  <c:v>3.9203938610851878</c:v>
                </c:pt>
                <c:pt idx="58">
                  <c:v>3.9231187141075452</c:v>
                </c:pt>
                <c:pt idx="59">
                  <c:v>3.8939524163945407</c:v>
                </c:pt>
                <c:pt idx="60">
                  <c:v>3.9030420129874983</c:v>
                </c:pt>
                <c:pt idx="61">
                  <c:v>3.8306354130868385</c:v>
                </c:pt>
                <c:pt idx="62">
                  <c:v>3.8278670021470589</c:v>
                </c:pt>
                <c:pt idx="63">
                  <c:v>3.794119382247743</c:v>
                </c:pt>
                <c:pt idx="64">
                  <c:v>3.7763260435556276</c:v>
                </c:pt>
                <c:pt idx="65">
                  <c:v>3.765510935481359</c:v>
                </c:pt>
                <c:pt idx="66">
                  <c:v>3.8449879031048226</c:v>
                </c:pt>
                <c:pt idx="67">
                  <c:v>3.8567401431471922</c:v>
                </c:pt>
                <c:pt idx="68">
                  <c:v>3.8387306224852296</c:v>
                </c:pt>
                <c:pt idx="69">
                  <c:v>3.8181477214520214</c:v>
                </c:pt>
                <c:pt idx="70">
                  <c:v>3.8483315219152701</c:v>
                </c:pt>
                <c:pt idx="71">
                  <c:v>3.7606829507008115</c:v>
                </c:pt>
                <c:pt idx="72">
                  <c:v>3.8335176755627458</c:v>
                </c:pt>
                <c:pt idx="73">
                  <c:v>3.769773854324967</c:v>
                </c:pt>
                <c:pt idx="74">
                  <c:v>3.831927702815392</c:v>
                </c:pt>
                <c:pt idx="75">
                  <c:v>3.7268980817220836</c:v>
                </c:pt>
                <c:pt idx="76">
                  <c:v>3.699803799599124</c:v>
                </c:pt>
                <c:pt idx="77">
                  <c:v>3.7029484799568877</c:v>
                </c:pt>
                <c:pt idx="78">
                  <c:v>3.6614910970365031</c:v>
                </c:pt>
                <c:pt idx="79">
                  <c:v>3.6087423658690909</c:v>
                </c:pt>
                <c:pt idx="80">
                  <c:v>3.6548841634969449</c:v>
                </c:pt>
                <c:pt idx="81">
                  <c:v>3.5745129277011074</c:v>
                </c:pt>
                <c:pt idx="82">
                  <c:v>3.5922517764743702</c:v>
                </c:pt>
                <c:pt idx="83">
                  <c:v>3.711854049642227</c:v>
                </c:pt>
                <c:pt idx="84">
                  <c:v>3.6466289145628252</c:v>
                </c:pt>
                <c:pt idx="85">
                  <c:v>3.6183601703427257</c:v>
                </c:pt>
                <c:pt idx="86">
                  <c:v>3.7105583406376468</c:v>
                </c:pt>
                <c:pt idx="87">
                  <c:v>3.6085004623110422</c:v>
                </c:pt>
                <c:pt idx="88">
                  <c:v>3.6156933593118197</c:v>
                </c:pt>
                <c:pt idx="89">
                  <c:v>3.5292649776854432</c:v>
                </c:pt>
                <c:pt idx="90">
                  <c:v>3.6068834948840163</c:v>
                </c:pt>
                <c:pt idx="91">
                  <c:v>3.6910483706653281</c:v>
                </c:pt>
                <c:pt idx="92">
                  <c:v>3.5127964988507188</c:v>
                </c:pt>
                <c:pt idx="93">
                  <c:v>3.4919184744946392</c:v>
                </c:pt>
                <c:pt idx="94">
                  <c:v>3.5907679662583405</c:v>
                </c:pt>
                <c:pt idx="95">
                  <c:v>3.6391991790191014</c:v>
                </c:pt>
                <c:pt idx="96">
                  <c:v>3.5210569986373343</c:v>
                </c:pt>
                <c:pt idx="97">
                  <c:v>3.4495522293049135</c:v>
                </c:pt>
                <c:pt idx="98">
                  <c:v>3.4317318907843628</c:v>
                </c:pt>
                <c:pt idx="99">
                  <c:v>3.4386908992658505</c:v>
                </c:pt>
                <c:pt idx="100">
                  <c:v>3.2798438134490766</c:v>
                </c:pt>
                <c:pt idx="101">
                  <c:v>3.3986476061448911</c:v>
                </c:pt>
                <c:pt idx="102">
                  <c:v>3.2939549476917591</c:v>
                </c:pt>
                <c:pt idx="103">
                  <c:v>3.2347368957819072</c:v>
                </c:pt>
                <c:pt idx="104">
                  <c:v>3.1991572573419944</c:v>
                </c:pt>
                <c:pt idx="105">
                  <c:v>3.2682105195416398</c:v>
                </c:pt>
                <c:pt idx="106">
                  <c:v>3.3132072082973991</c:v>
                </c:pt>
                <c:pt idx="107">
                  <c:v>3.2102431784191481</c:v>
                </c:pt>
                <c:pt idx="108">
                  <c:v>3.1345788222941451</c:v>
                </c:pt>
                <c:pt idx="109">
                  <c:v>3.1706270980359363</c:v>
                </c:pt>
                <c:pt idx="110">
                  <c:v>3.2222380897476341</c:v>
                </c:pt>
                <c:pt idx="111">
                  <c:v>3.1612737698477531</c:v>
                </c:pt>
                <c:pt idx="112">
                  <c:v>3.0541672361403016</c:v>
                </c:pt>
                <c:pt idx="113">
                  <c:v>3.0932609316850517</c:v>
                </c:pt>
                <c:pt idx="114">
                  <c:v>3.0679882017399223</c:v>
                </c:pt>
                <c:pt idx="115">
                  <c:v>3.0273121888816377</c:v>
                </c:pt>
                <c:pt idx="116">
                  <c:v>3.0605144517586496</c:v>
                </c:pt>
                <c:pt idx="117">
                  <c:v>3.1307639709954174</c:v>
                </c:pt>
                <c:pt idx="118">
                  <c:v>3.0093117871956565</c:v>
                </c:pt>
                <c:pt idx="119">
                  <c:v>2.9692672453639943</c:v>
                </c:pt>
                <c:pt idx="120">
                  <c:v>2.9414830201524182</c:v>
                </c:pt>
                <c:pt idx="121">
                  <c:v>3.0108534855913831</c:v>
                </c:pt>
                <c:pt idx="122">
                  <c:v>2.9524062892198799</c:v>
                </c:pt>
                <c:pt idx="123">
                  <c:v>2.9171787888182052</c:v>
                </c:pt>
                <c:pt idx="124">
                  <c:v>2.894911575559945</c:v>
                </c:pt>
                <c:pt idx="125">
                  <c:v>2.8594643794496619</c:v>
                </c:pt>
                <c:pt idx="126">
                  <c:v>2.8445499862090173</c:v>
                </c:pt>
                <c:pt idx="127">
                  <c:v>2.8752343496944945</c:v>
                </c:pt>
                <c:pt idx="128">
                  <c:v>2.7965626037976108</c:v>
                </c:pt>
                <c:pt idx="129">
                  <c:v>2.9100420637403204</c:v>
                </c:pt>
                <c:pt idx="130">
                  <c:v>2.9085357084394445</c:v>
                </c:pt>
                <c:pt idx="131">
                  <c:v>2.818237098760676</c:v>
                </c:pt>
                <c:pt idx="132">
                  <c:v>2.7716937523145475</c:v>
                </c:pt>
                <c:pt idx="133">
                  <c:v>2.7919153237162391</c:v>
                </c:pt>
                <c:pt idx="134">
                  <c:v>2.8685180649204085</c:v>
                </c:pt>
                <c:pt idx="135">
                  <c:v>2.8476251889018158</c:v>
                </c:pt>
                <c:pt idx="136">
                  <c:v>2.8453333735427009</c:v>
                </c:pt>
                <c:pt idx="137">
                  <c:v>2.8351353249171893</c:v>
                </c:pt>
                <c:pt idx="138">
                  <c:v>2.8163454503942944</c:v>
                </c:pt>
                <c:pt idx="139">
                  <c:v>2.8074173533678959</c:v>
                </c:pt>
                <c:pt idx="140">
                  <c:v>2.6748363880375905</c:v>
                </c:pt>
                <c:pt idx="141">
                  <c:v>2.714045867517541</c:v>
                </c:pt>
                <c:pt idx="142">
                  <c:v>2.6964980650820962</c:v>
                </c:pt>
                <c:pt idx="143">
                  <c:v>2.7583200979089497</c:v>
                </c:pt>
                <c:pt idx="144">
                  <c:v>2.7295812006085498</c:v>
                </c:pt>
                <c:pt idx="145">
                  <c:v>2.6809513124218824</c:v>
                </c:pt>
                <c:pt idx="146">
                  <c:v>2.7140848261622068</c:v>
                </c:pt>
                <c:pt idx="147">
                  <c:v>2.6952313972697084</c:v>
                </c:pt>
                <c:pt idx="148">
                  <c:v>2.7225315631338844</c:v>
                </c:pt>
                <c:pt idx="149">
                  <c:v>2.6795542456214321</c:v>
                </c:pt>
                <c:pt idx="150">
                  <c:v>2.5422614170300903</c:v>
                </c:pt>
                <c:pt idx="151">
                  <c:v>2.7604801275828095</c:v>
                </c:pt>
                <c:pt idx="152">
                  <c:v>2.6120535268309482</c:v>
                </c:pt>
                <c:pt idx="153">
                  <c:v>2.6006243105549061</c:v>
                </c:pt>
                <c:pt idx="154">
                  <c:v>2.5566637664950349</c:v>
                </c:pt>
                <c:pt idx="155">
                  <c:v>2.5720971829680934</c:v>
                </c:pt>
                <c:pt idx="156">
                  <c:v>2.7142017018941829</c:v>
                </c:pt>
                <c:pt idx="157">
                  <c:v>2.5632377855147297</c:v>
                </c:pt>
                <c:pt idx="158">
                  <c:v>2.6211310461330299</c:v>
                </c:pt>
                <c:pt idx="159">
                  <c:v>2.6770589114683503</c:v>
                </c:pt>
                <c:pt idx="160">
                  <c:v>2.5849141635260366</c:v>
                </c:pt>
                <c:pt idx="161">
                  <c:v>2.6848628688460963</c:v>
                </c:pt>
                <c:pt idx="162">
                  <c:v>2.6746804173609462</c:v>
                </c:pt>
                <c:pt idx="163">
                  <c:v>2.6978751199184785</c:v>
                </c:pt>
                <c:pt idx="164">
                  <c:v>2.5682344396661847</c:v>
                </c:pt>
                <c:pt idx="165">
                  <c:v>2.6410951453296434</c:v>
                </c:pt>
                <c:pt idx="166">
                  <c:v>2.5316424326952074</c:v>
                </c:pt>
                <c:pt idx="167">
                  <c:v>2.609150937143454</c:v>
                </c:pt>
                <c:pt idx="168">
                  <c:v>2.631228041598547</c:v>
                </c:pt>
                <c:pt idx="169">
                  <c:v>2.5122101737703701</c:v>
                </c:pt>
                <c:pt idx="170">
                  <c:v>2.5080552756015777</c:v>
                </c:pt>
                <c:pt idx="171">
                  <c:v>2.6089621972496957</c:v>
                </c:pt>
                <c:pt idx="172">
                  <c:v>2.5236618769281449</c:v>
                </c:pt>
                <c:pt idx="173">
                  <c:v>2.6141294794915098</c:v>
                </c:pt>
                <c:pt idx="174">
                  <c:v>2.5354887633339445</c:v>
                </c:pt>
                <c:pt idx="175">
                  <c:v>2.4535559962922093</c:v>
                </c:pt>
                <c:pt idx="176">
                  <c:v>2.4872293409329131</c:v>
                </c:pt>
                <c:pt idx="177">
                  <c:v>2.4058230167650549</c:v>
                </c:pt>
                <c:pt idx="178">
                  <c:v>2.4370038528408031</c:v>
                </c:pt>
                <c:pt idx="179">
                  <c:v>2.5023017056439016</c:v>
                </c:pt>
                <c:pt idx="180">
                  <c:v>2.5034368219716612</c:v>
                </c:pt>
                <c:pt idx="181">
                  <c:v>2.428751631537466</c:v>
                </c:pt>
                <c:pt idx="182">
                  <c:v>2.4508586871334046</c:v>
                </c:pt>
                <c:pt idx="183">
                  <c:v>2.5152168543043558</c:v>
                </c:pt>
                <c:pt idx="184">
                  <c:v>2.3887300558001243</c:v>
                </c:pt>
                <c:pt idx="185">
                  <c:v>2.4382582145733522</c:v>
                </c:pt>
                <c:pt idx="186">
                  <c:v>2.5059222352208508</c:v>
                </c:pt>
                <c:pt idx="187">
                  <c:v>2.3712445632046979</c:v>
                </c:pt>
                <c:pt idx="188">
                  <c:v>2.4261116461149186</c:v>
                </c:pt>
                <c:pt idx="189">
                  <c:v>2.2575898080721117</c:v>
                </c:pt>
                <c:pt idx="190">
                  <c:v>2.2919871633904449</c:v>
                </c:pt>
                <c:pt idx="191">
                  <c:v>2.2464046585319579</c:v>
                </c:pt>
                <c:pt idx="192">
                  <c:v>2.3044387200370124</c:v>
                </c:pt>
                <c:pt idx="193">
                  <c:v>2.2724509176311471</c:v>
                </c:pt>
                <c:pt idx="194">
                  <c:v>2.2446987601147157</c:v>
                </c:pt>
                <c:pt idx="195">
                  <c:v>2.1268084427705389</c:v>
                </c:pt>
                <c:pt idx="196">
                  <c:v>2.09136894361842</c:v>
                </c:pt>
                <c:pt idx="197">
                  <c:v>2.0301442804137082</c:v>
                </c:pt>
                <c:pt idx="198">
                  <c:v>1.9949382770399779</c:v>
                </c:pt>
                <c:pt idx="199">
                  <c:v>2.0331570712709777</c:v>
                </c:pt>
                <c:pt idx="200">
                  <c:v>2.0807415025315663</c:v>
                </c:pt>
                <c:pt idx="201">
                  <c:v>2.0615609524800789</c:v>
                </c:pt>
                <c:pt idx="202">
                  <c:v>2.0299069403531007</c:v>
                </c:pt>
                <c:pt idx="203">
                  <c:v>2.0818148963697354</c:v>
                </c:pt>
                <c:pt idx="204">
                  <c:v>1.9497326979509353</c:v>
                </c:pt>
                <c:pt idx="205">
                  <c:v>1.9501025550097211</c:v>
                </c:pt>
                <c:pt idx="206">
                  <c:v>2.0893147649752564</c:v>
                </c:pt>
                <c:pt idx="207">
                  <c:v>1.963488001842677</c:v>
                </c:pt>
                <c:pt idx="208">
                  <c:v>1.966841990590126</c:v>
                </c:pt>
                <c:pt idx="209">
                  <c:v>1.9721959673968286</c:v>
                </c:pt>
                <c:pt idx="210">
                  <c:v>1.9459150660847513</c:v>
                </c:pt>
                <c:pt idx="211">
                  <c:v>1.991982298264702</c:v>
                </c:pt>
                <c:pt idx="212">
                  <c:v>2.0065029875410119</c:v>
                </c:pt>
                <c:pt idx="213">
                  <c:v>2.0189945316133162</c:v>
                </c:pt>
                <c:pt idx="214">
                  <c:v>2.1683261636344469</c:v>
                </c:pt>
                <c:pt idx="215">
                  <c:v>2.1859500299252659</c:v>
                </c:pt>
                <c:pt idx="216">
                  <c:v>2.1645797062577117</c:v>
                </c:pt>
                <c:pt idx="217">
                  <c:v>2.1572304820387558</c:v>
                </c:pt>
                <c:pt idx="218">
                  <c:v>2.0709348917620787</c:v>
                </c:pt>
                <c:pt idx="219">
                  <c:v>2.2179404714613611</c:v>
                </c:pt>
                <c:pt idx="220">
                  <c:v>2.1852733277808625</c:v>
                </c:pt>
                <c:pt idx="221">
                  <c:v>2.1329194981237265</c:v>
                </c:pt>
                <c:pt idx="222">
                  <c:v>2.1506164647711898</c:v>
                </c:pt>
                <c:pt idx="223">
                  <c:v>2.2400531385917475</c:v>
                </c:pt>
                <c:pt idx="224">
                  <c:v>2.2938616712474413</c:v>
                </c:pt>
                <c:pt idx="225">
                  <c:v>2.144080383526898</c:v>
                </c:pt>
                <c:pt idx="226">
                  <c:v>2.2961883115939372</c:v>
                </c:pt>
                <c:pt idx="227">
                  <c:v>2.2118738270542053</c:v>
                </c:pt>
                <c:pt idx="228">
                  <c:v>2.2067454279550702</c:v>
                </c:pt>
                <c:pt idx="229">
                  <c:v>2.1516092870775196</c:v>
                </c:pt>
                <c:pt idx="230">
                  <c:v>2.154535026234214</c:v>
                </c:pt>
                <c:pt idx="231">
                  <c:v>2.2279709574498838</c:v>
                </c:pt>
                <c:pt idx="232">
                  <c:v>2.2025358938500972</c:v>
                </c:pt>
                <c:pt idx="233">
                  <c:v>2.3079769531004786</c:v>
                </c:pt>
                <c:pt idx="234">
                  <c:v>2.2677098009317547</c:v>
                </c:pt>
                <c:pt idx="235">
                  <c:v>2.2478546211775665</c:v>
                </c:pt>
                <c:pt idx="236">
                  <c:v>2.2554841953683535</c:v>
                </c:pt>
                <c:pt idx="237">
                  <c:v>2.3543086099726338</c:v>
                </c:pt>
                <c:pt idx="238">
                  <c:v>2.2967846985683309</c:v>
                </c:pt>
                <c:pt idx="239">
                  <c:v>2.2993733193914636</c:v>
                </c:pt>
                <c:pt idx="240">
                  <c:v>2.225417597637545</c:v>
                </c:pt>
                <c:pt idx="241">
                  <c:v>2.2169885090429489</c:v>
                </c:pt>
                <c:pt idx="242">
                  <c:v>2.3220091970986232</c:v>
                </c:pt>
                <c:pt idx="243">
                  <c:v>2.2783323536555145</c:v>
                </c:pt>
                <c:pt idx="244">
                  <c:v>4.9247239968417489</c:v>
                </c:pt>
                <c:pt idx="245">
                  <c:v>8.8668124901720375</c:v>
                </c:pt>
                <c:pt idx="246">
                  <c:v>10.587027237416692</c:v>
                </c:pt>
                <c:pt idx="247">
                  <c:v>11.689365802387158</c:v>
                </c:pt>
                <c:pt idx="248">
                  <c:v>12.470280418293953</c:v>
                </c:pt>
                <c:pt idx="249">
                  <c:v>13.176473177173591</c:v>
                </c:pt>
                <c:pt idx="250">
                  <c:v>13.718598883051584</c:v>
                </c:pt>
                <c:pt idx="251">
                  <c:v>14.175297545518731</c:v>
                </c:pt>
                <c:pt idx="252">
                  <c:v>14.473330873676559</c:v>
                </c:pt>
                <c:pt idx="253">
                  <c:v>14.861431323723195</c:v>
                </c:pt>
                <c:pt idx="254">
                  <c:v>15.132119386405861</c:v>
                </c:pt>
                <c:pt idx="255">
                  <c:v>15.412615074077735</c:v>
                </c:pt>
                <c:pt idx="256">
                  <c:v>15.600367634488975</c:v>
                </c:pt>
                <c:pt idx="257">
                  <c:v>15.810649386325792</c:v>
                </c:pt>
                <c:pt idx="258">
                  <c:v>16.011633486308767</c:v>
                </c:pt>
                <c:pt idx="259">
                  <c:v>16.200812540847608</c:v>
                </c:pt>
                <c:pt idx="260">
                  <c:v>16.323102674040854</c:v>
                </c:pt>
                <c:pt idx="261">
                  <c:v>16.483065676979038</c:v>
                </c:pt>
                <c:pt idx="262">
                  <c:v>14.803906852610908</c:v>
                </c:pt>
                <c:pt idx="263">
                  <c:v>2.3044583776579088</c:v>
                </c:pt>
                <c:pt idx="264">
                  <c:v>3.3714908515538582</c:v>
                </c:pt>
                <c:pt idx="265">
                  <c:v>2.8764571493974813</c:v>
                </c:pt>
                <c:pt idx="266">
                  <c:v>2.454444178883648</c:v>
                </c:pt>
                <c:pt idx="267">
                  <c:v>2.0205507839336292</c:v>
                </c:pt>
                <c:pt idx="268">
                  <c:v>1.5992419694777595</c:v>
                </c:pt>
                <c:pt idx="269">
                  <c:v>1.611082558769283</c:v>
                </c:pt>
                <c:pt idx="270">
                  <c:v>2.54252865193547</c:v>
                </c:pt>
                <c:pt idx="271">
                  <c:v>1.5953543228462763</c:v>
                </c:pt>
                <c:pt idx="272">
                  <c:v>1.3139659639030583</c:v>
                </c:pt>
                <c:pt idx="273">
                  <c:v>1.7423297573777745</c:v>
                </c:pt>
                <c:pt idx="274">
                  <c:v>1.3860132645814929</c:v>
                </c:pt>
                <c:pt idx="275">
                  <c:v>1.1779479532708024</c:v>
                </c:pt>
                <c:pt idx="276">
                  <c:v>1.0457857231169214</c:v>
                </c:pt>
                <c:pt idx="277">
                  <c:v>1.0478683178761798</c:v>
                </c:pt>
                <c:pt idx="278">
                  <c:v>0.98881684754138632</c:v>
                </c:pt>
                <c:pt idx="279">
                  <c:v>1.0789002099383538</c:v>
                </c:pt>
                <c:pt idx="280">
                  <c:v>1.0703527713226322</c:v>
                </c:pt>
                <c:pt idx="281">
                  <c:v>1.0140561953171527</c:v>
                </c:pt>
                <c:pt idx="282">
                  <c:v>1.0317644193368096</c:v>
                </c:pt>
                <c:pt idx="283">
                  <c:v>0.87786612847412471</c:v>
                </c:pt>
                <c:pt idx="284">
                  <c:v>0.77436840503116855</c:v>
                </c:pt>
                <c:pt idx="285">
                  <c:v>0.75165190820877115</c:v>
                </c:pt>
                <c:pt idx="286">
                  <c:v>0.65335309946942743</c:v>
                </c:pt>
                <c:pt idx="287">
                  <c:v>0.80725242349416249</c:v>
                </c:pt>
                <c:pt idx="288">
                  <c:v>0.67841041033472038</c:v>
                </c:pt>
                <c:pt idx="289">
                  <c:v>0.57445841696079469</c:v>
                </c:pt>
                <c:pt idx="290">
                  <c:v>0.6828615951728807</c:v>
                </c:pt>
                <c:pt idx="291">
                  <c:v>0.58569684483103401</c:v>
                </c:pt>
                <c:pt idx="292">
                  <c:v>0.67419666254920685</c:v>
                </c:pt>
                <c:pt idx="293">
                  <c:v>0.68430218810618726</c:v>
                </c:pt>
                <c:pt idx="294">
                  <c:v>0.67024760887591128</c:v>
                </c:pt>
                <c:pt idx="295">
                  <c:v>0.76710500582731811</c:v>
                </c:pt>
                <c:pt idx="296">
                  <c:v>0.75179438896230977</c:v>
                </c:pt>
                <c:pt idx="297">
                  <c:v>0.72840783834635658</c:v>
                </c:pt>
                <c:pt idx="298">
                  <c:v>0.87377957336246936</c:v>
                </c:pt>
                <c:pt idx="299">
                  <c:v>0.83516874603230917</c:v>
                </c:pt>
                <c:pt idx="300">
                  <c:v>0.67932786674066392</c:v>
                </c:pt>
                <c:pt idx="301">
                  <c:v>0.92092120403714262</c:v>
                </c:pt>
                <c:pt idx="302">
                  <c:v>0.90007849066239487</c:v>
                </c:pt>
                <c:pt idx="303">
                  <c:v>0.9314301123646942</c:v>
                </c:pt>
                <c:pt idx="304">
                  <c:v>0.99090211712331211</c:v>
                </c:pt>
                <c:pt idx="305">
                  <c:v>1.0209218366630921</c:v>
                </c:pt>
                <c:pt idx="306">
                  <c:v>0.90670487208876693</c:v>
                </c:pt>
                <c:pt idx="307">
                  <c:v>1.0370701161858733</c:v>
                </c:pt>
                <c:pt idx="308">
                  <c:v>0.94887413269788112</c:v>
                </c:pt>
                <c:pt idx="309">
                  <c:v>1.1269817215265903</c:v>
                </c:pt>
                <c:pt idx="310">
                  <c:v>1.0491420898198385</c:v>
                </c:pt>
                <c:pt idx="311">
                  <c:v>1.0664792767121867</c:v>
                </c:pt>
                <c:pt idx="312">
                  <c:v>0.96808029156363773</c:v>
                </c:pt>
                <c:pt idx="313">
                  <c:v>1.051352570257734</c:v>
                </c:pt>
                <c:pt idx="314">
                  <c:v>0.99038924437172682</c:v>
                </c:pt>
                <c:pt idx="315">
                  <c:v>0.98578662095553682</c:v>
                </c:pt>
                <c:pt idx="316">
                  <c:v>0.97061212883903636</c:v>
                </c:pt>
                <c:pt idx="317">
                  <c:v>0.96712153146449964</c:v>
                </c:pt>
                <c:pt idx="318">
                  <c:v>1.0669777975732586</c:v>
                </c:pt>
                <c:pt idx="319">
                  <c:v>1.1290066935454774</c:v>
                </c:pt>
                <c:pt idx="320">
                  <c:v>1.013037723873083</c:v>
                </c:pt>
                <c:pt idx="321">
                  <c:v>1.1972097979976866</c:v>
                </c:pt>
                <c:pt idx="322">
                  <c:v>1.0729596113746993</c:v>
                </c:pt>
                <c:pt idx="323">
                  <c:v>1.2058738983602098</c:v>
                </c:pt>
                <c:pt idx="324">
                  <c:v>1.0971211703208041</c:v>
                </c:pt>
                <c:pt idx="325">
                  <c:v>1.2310707878718858</c:v>
                </c:pt>
                <c:pt idx="326">
                  <c:v>1.1729883734203668</c:v>
                </c:pt>
                <c:pt idx="327">
                  <c:v>1.1938646004299471</c:v>
                </c:pt>
                <c:pt idx="328">
                  <c:v>1.2261171316233117</c:v>
                </c:pt>
                <c:pt idx="329">
                  <c:v>1.1994733732200302</c:v>
                </c:pt>
                <c:pt idx="330">
                  <c:v>1.2223377517184986</c:v>
                </c:pt>
                <c:pt idx="331">
                  <c:v>1.3693154748889924</c:v>
                </c:pt>
                <c:pt idx="332">
                  <c:v>1.3758722448351364</c:v>
                </c:pt>
                <c:pt idx="333">
                  <c:v>1.3122843825793211</c:v>
                </c:pt>
                <c:pt idx="334">
                  <c:v>1.4089959310431368</c:v>
                </c:pt>
                <c:pt idx="335">
                  <c:v>1.2819715246016585</c:v>
                </c:pt>
                <c:pt idx="336">
                  <c:v>1.4452345568547571</c:v>
                </c:pt>
                <c:pt idx="337">
                  <c:v>1.3318095890282962</c:v>
                </c:pt>
                <c:pt idx="338">
                  <c:v>1.379538262615597</c:v>
                </c:pt>
                <c:pt idx="339">
                  <c:v>1.3473164786495317</c:v>
                </c:pt>
                <c:pt idx="340">
                  <c:v>1.3330551605487813</c:v>
                </c:pt>
                <c:pt idx="341">
                  <c:v>1.3719249173889239</c:v>
                </c:pt>
                <c:pt idx="342">
                  <c:v>1.5330258440994271</c:v>
                </c:pt>
                <c:pt idx="343">
                  <c:v>1.3618743783970899</c:v>
                </c:pt>
                <c:pt idx="344">
                  <c:v>1.3616936888236069</c:v>
                </c:pt>
                <c:pt idx="345">
                  <c:v>1.466043569633257</c:v>
                </c:pt>
                <c:pt idx="346">
                  <c:v>1.4011669744751885</c:v>
                </c:pt>
                <c:pt idx="347">
                  <c:v>1.4959378414479829</c:v>
                </c:pt>
                <c:pt idx="348">
                  <c:v>1.412271516403564</c:v>
                </c:pt>
                <c:pt idx="349">
                  <c:v>1.3502217455841787</c:v>
                </c:pt>
                <c:pt idx="350">
                  <c:v>1.3804078940681279</c:v>
                </c:pt>
                <c:pt idx="351">
                  <c:v>1.4290133479751148</c:v>
                </c:pt>
                <c:pt idx="352">
                  <c:v>1.3637682286849326</c:v>
                </c:pt>
                <c:pt idx="353">
                  <c:v>1.4023504319612812</c:v>
                </c:pt>
                <c:pt idx="354">
                  <c:v>1.5095734870976116</c:v>
                </c:pt>
                <c:pt idx="355">
                  <c:v>1.3600339873216853</c:v>
                </c:pt>
                <c:pt idx="356">
                  <c:v>1.3336109688493707</c:v>
                </c:pt>
                <c:pt idx="357">
                  <c:v>1.3691950353886</c:v>
                </c:pt>
                <c:pt idx="358">
                  <c:v>1.4553063710956167</c:v>
                </c:pt>
                <c:pt idx="359">
                  <c:v>1.3180591094020428</c:v>
                </c:pt>
                <c:pt idx="360">
                  <c:v>1.4517200510836687</c:v>
                </c:pt>
                <c:pt idx="361">
                  <c:v>1.3333163243497665</c:v>
                </c:pt>
                <c:pt idx="362">
                  <c:v>1.353341014642865</c:v>
                </c:pt>
                <c:pt idx="363">
                  <c:v>1.3618543018141054</c:v>
                </c:pt>
                <c:pt idx="364">
                  <c:v>1.4080934315167042</c:v>
                </c:pt>
                <c:pt idx="365">
                  <c:v>1.454204459917662</c:v>
                </c:pt>
                <c:pt idx="366">
                  <c:v>1.4725861158302109</c:v>
                </c:pt>
                <c:pt idx="367">
                  <c:v>1.3670672171521119</c:v>
                </c:pt>
                <c:pt idx="368">
                  <c:v>1.4195304245502598</c:v>
                </c:pt>
                <c:pt idx="369">
                  <c:v>1.3735975564955538</c:v>
                </c:pt>
                <c:pt idx="370">
                  <c:v>1.382267510482734</c:v>
                </c:pt>
                <c:pt idx="371">
                  <c:v>1.4013073863298473</c:v>
                </c:pt>
                <c:pt idx="372">
                  <c:v>1.3481465742672754</c:v>
                </c:pt>
                <c:pt idx="373">
                  <c:v>1.3447725408200881</c:v>
                </c:pt>
                <c:pt idx="374">
                  <c:v>1.4091162629314908</c:v>
                </c:pt>
                <c:pt idx="375">
                  <c:v>1.4922346831240247</c:v>
                </c:pt>
                <c:pt idx="376">
                  <c:v>1.4810699670271106</c:v>
                </c:pt>
                <c:pt idx="377">
                  <c:v>1.404128902142304</c:v>
                </c:pt>
                <c:pt idx="378">
                  <c:v>1.4933756890283689</c:v>
                </c:pt>
                <c:pt idx="379">
                  <c:v>1.4729599465977685</c:v>
                </c:pt>
                <c:pt idx="380">
                  <c:v>1.459974165271035</c:v>
                </c:pt>
                <c:pt idx="381">
                  <c:v>1.4662572189683374</c:v>
                </c:pt>
                <c:pt idx="382">
                  <c:v>1.5587112535748702</c:v>
                </c:pt>
                <c:pt idx="383">
                  <c:v>1.3905946960607594</c:v>
                </c:pt>
                <c:pt idx="384">
                  <c:v>1.3404475127805995</c:v>
                </c:pt>
                <c:pt idx="385">
                  <c:v>1.2669582425072576</c:v>
                </c:pt>
                <c:pt idx="386">
                  <c:v>1.2110446884788075</c:v>
                </c:pt>
                <c:pt idx="387">
                  <c:v>1.1643649135013447</c:v>
                </c:pt>
                <c:pt idx="388">
                  <c:v>1.2866441205990213</c:v>
                </c:pt>
                <c:pt idx="389">
                  <c:v>1.1283743201687457</c:v>
                </c:pt>
                <c:pt idx="390">
                  <c:v>1.0530373137542597</c:v>
                </c:pt>
                <c:pt idx="391">
                  <c:v>1.0397598015738367</c:v>
                </c:pt>
                <c:pt idx="392">
                  <c:v>0.96760091410408222</c:v>
                </c:pt>
                <c:pt idx="393">
                  <c:v>1.0928056465580198</c:v>
                </c:pt>
                <c:pt idx="394">
                  <c:v>0.95668185860125732</c:v>
                </c:pt>
                <c:pt idx="395">
                  <c:v>1.0701170030477556</c:v>
                </c:pt>
                <c:pt idx="396">
                  <c:v>0.94654370597891102</c:v>
                </c:pt>
                <c:pt idx="397">
                  <c:v>1.0230258284718161</c:v>
                </c:pt>
                <c:pt idx="398">
                  <c:v>0.94130148710092953</c:v>
                </c:pt>
                <c:pt idx="399">
                  <c:v>0.91288409465397535</c:v>
                </c:pt>
                <c:pt idx="400">
                  <c:v>0.85818089566959088</c:v>
                </c:pt>
                <c:pt idx="401">
                  <c:v>0.82444055398792671</c:v>
                </c:pt>
                <c:pt idx="402">
                  <c:v>0.93685592427459596</c:v>
                </c:pt>
                <c:pt idx="403">
                  <c:v>0.94725973417519072</c:v>
                </c:pt>
                <c:pt idx="404">
                  <c:v>0.86013695280695401</c:v>
                </c:pt>
                <c:pt idx="405">
                  <c:v>1.0263299732760061</c:v>
                </c:pt>
                <c:pt idx="406">
                  <c:v>1.0069466418800062</c:v>
                </c:pt>
                <c:pt idx="407">
                  <c:v>1.0225875050697368</c:v>
                </c:pt>
                <c:pt idx="408">
                  <c:v>0.90221526877263614</c:v>
                </c:pt>
                <c:pt idx="409">
                  <c:v>0.95100856104789955</c:v>
                </c:pt>
                <c:pt idx="410">
                  <c:v>1.0641550177364252</c:v>
                </c:pt>
                <c:pt idx="411">
                  <c:v>0.98528718735531129</c:v>
                </c:pt>
                <c:pt idx="412">
                  <c:v>0.88710684903122683</c:v>
                </c:pt>
                <c:pt idx="413">
                  <c:v>0.92828108024417588</c:v>
                </c:pt>
                <c:pt idx="414">
                  <c:v>0.9056433653523186</c:v>
                </c:pt>
                <c:pt idx="415">
                  <c:v>0.83185710025759363</c:v>
                </c:pt>
                <c:pt idx="416">
                  <c:v>0.97397418540680292</c:v>
                </c:pt>
                <c:pt idx="417">
                  <c:v>0.9493942402095854</c:v>
                </c:pt>
                <c:pt idx="418">
                  <c:v>0.83003525093960207</c:v>
                </c:pt>
                <c:pt idx="419">
                  <c:v>0.97704572120454714</c:v>
                </c:pt>
                <c:pt idx="420">
                  <c:v>0.85131032230833625</c:v>
                </c:pt>
                <c:pt idx="421">
                  <c:v>0.96581164262568109</c:v>
                </c:pt>
                <c:pt idx="422">
                  <c:v>0.81356748203336338</c:v>
                </c:pt>
                <c:pt idx="423">
                  <c:v>0.99034875416509749</c:v>
                </c:pt>
                <c:pt idx="424">
                  <c:v>0.87455767166704845</c:v>
                </c:pt>
                <c:pt idx="425">
                  <c:v>0.91027459366529229</c:v>
                </c:pt>
                <c:pt idx="426">
                  <c:v>1.0061911005631146</c:v>
                </c:pt>
                <c:pt idx="427">
                  <c:v>1.0290540219642708</c:v>
                </c:pt>
                <c:pt idx="428">
                  <c:v>0.96864068399850112</c:v>
                </c:pt>
                <c:pt idx="429">
                  <c:v>0.85776124586732294</c:v>
                </c:pt>
                <c:pt idx="430">
                  <c:v>0.97138852998836001</c:v>
                </c:pt>
                <c:pt idx="431">
                  <c:v>0.9506438242386821</c:v>
                </c:pt>
                <c:pt idx="432">
                  <c:v>0.93657214981590187</c:v>
                </c:pt>
                <c:pt idx="433">
                  <c:v>1.0136177833221609</c:v>
                </c:pt>
                <c:pt idx="434">
                  <c:v>0.95497319176831752</c:v>
                </c:pt>
                <c:pt idx="435">
                  <c:v>1.1443087302790786</c:v>
                </c:pt>
                <c:pt idx="436">
                  <c:v>1.0479694122227556</c:v>
                </c:pt>
                <c:pt idx="437">
                  <c:v>1.0441950671382756</c:v>
                </c:pt>
                <c:pt idx="438">
                  <c:v>1.0768931578231786</c:v>
                </c:pt>
                <c:pt idx="439">
                  <c:v>1.0551869536244567</c:v>
                </c:pt>
                <c:pt idx="440">
                  <c:v>1.2017905637708282</c:v>
                </c:pt>
                <c:pt idx="441">
                  <c:v>1.0880991605583858</c:v>
                </c:pt>
                <c:pt idx="442">
                  <c:v>1.0619855995807939</c:v>
                </c:pt>
                <c:pt idx="443">
                  <c:v>1.0540952999891147</c:v>
                </c:pt>
                <c:pt idx="444">
                  <c:v>1.029714780857887</c:v>
                </c:pt>
                <c:pt idx="445">
                  <c:v>1.0588458191283507</c:v>
                </c:pt>
                <c:pt idx="446">
                  <c:v>1.0618643246300508</c:v>
                </c:pt>
                <c:pt idx="447">
                  <c:v>1.0877624829303159</c:v>
                </c:pt>
                <c:pt idx="448">
                  <c:v>1.1225547170429309</c:v>
                </c:pt>
                <c:pt idx="449">
                  <c:v>1.0651049469757936</c:v>
                </c:pt>
                <c:pt idx="450">
                  <c:v>1.1361303632290287</c:v>
                </c:pt>
                <c:pt idx="451">
                  <c:v>0.95935616152229386</c:v>
                </c:pt>
                <c:pt idx="452">
                  <c:v>1.0737342242725845</c:v>
                </c:pt>
                <c:pt idx="453">
                  <c:v>0.99393199439685986</c:v>
                </c:pt>
                <c:pt idx="454">
                  <c:v>0.98986961724881439</c:v>
                </c:pt>
                <c:pt idx="455">
                  <c:v>0.96413708922767682</c:v>
                </c:pt>
                <c:pt idx="456">
                  <c:v>1.0482659543114323</c:v>
                </c:pt>
                <c:pt idx="457">
                  <c:v>0.99379028982650652</c:v>
                </c:pt>
                <c:pt idx="458">
                  <c:v>0.91990735126660184</c:v>
                </c:pt>
                <c:pt idx="459">
                  <c:v>1.0106297216103144</c:v>
                </c:pt>
                <c:pt idx="460">
                  <c:v>0.98146700927344455</c:v>
                </c:pt>
                <c:pt idx="461">
                  <c:v>0.89882071869050151</c:v>
                </c:pt>
                <c:pt idx="462">
                  <c:v>0.93872743892097787</c:v>
                </c:pt>
                <c:pt idx="463">
                  <c:v>0.91767003413968951</c:v>
                </c:pt>
                <c:pt idx="464">
                  <c:v>0.91562187750224666</c:v>
                </c:pt>
                <c:pt idx="465">
                  <c:v>0.87645211477774865</c:v>
                </c:pt>
                <c:pt idx="466">
                  <c:v>0.84310485298271942</c:v>
                </c:pt>
                <c:pt idx="467">
                  <c:v>0.6889362303360258</c:v>
                </c:pt>
                <c:pt idx="468">
                  <c:v>0.66649534152236356</c:v>
                </c:pt>
                <c:pt idx="469">
                  <c:v>0.7552544950786455</c:v>
                </c:pt>
                <c:pt idx="470">
                  <c:v>0.7693295907692459</c:v>
                </c:pt>
                <c:pt idx="471">
                  <c:v>0.62857414939554701</c:v>
                </c:pt>
                <c:pt idx="472">
                  <c:v>0.64219986841823129</c:v>
                </c:pt>
                <c:pt idx="473">
                  <c:v>0.71730745936798712</c:v>
                </c:pt>
                <c:pt idx="474">
                  <c:v>0.63184660965043804</c:v>
                </c:pt>
                <c:pt idx="475">
                  <c:v>0.67305480373050841</c:v>
                </c:pt>
                <c:pt idx="476">
                  <c:v>0.72091284177639636</c:v>
                </c:pt>
                <c:pt idx="477">
                  <c:v>0.59296965016295644</c:v>
                </c:pt>
                <c:pt idx="478">
                  <c:v>0.59636049320874918</c:v>
                </c:pt>
                <c:pt idx="479">
                  <c:v>0.65108867699183293</c:v>
                </c:pt>
                <c:pt idx="480">
                  <c:v>0.56776849334119106</c:v>
                </c:pt>
                <c:pt idx="481">
                  <c:v>0.68211409922838584</c:v>
                </c:pt>
                <c:pt idx="482">
                  <c:v>0.61371236480050584</c:v>
                </c:pt>
                <c:pt idx="483">
                  <c:v>0.64711715768737577</c:v>
                </c:pt>
                <c:pt idx="484">
                  <c:v>0.9142631471426057</c:v>
                </c:pt>
                <c:pt idx="485">
                  <c:v>1.0505169137631469</c:v>
                </c:pt>
                <c:pt idx="486">
                  <c:v>1.2712501847293538</c:v>
                </c:pt>
                <c:pt idx="487">
                  <c:v>2.4301238399108342</c:v>
                </c:pt>
                <c:pt idx="488">
                  <c:v>4.9197448791733791</c:v>
                </c:pt>
                <c:pt idx="489">
                  <c:v>9.2786841051854481</c:v>
                </c:pt>
                <c:pt idx="490">
                  <c:v>10.974461217767953</c:v>
                </c:pt>
                <c:pt idx="491">
                  <c:v>11.762833141537044</c:v>
                </c:pt>
                <c:pt idx="492">
                  <c:v>12.354833543203085</c:v>
                </c:pt>
                <c:pt idx="493">
                  <c:v>12.847819406746055</c:v>
                </c:pt>
                <c:pt idx="494">
                  <c:v>13.24370439035971</c:v>
                </c:pt>
                <c:pt idx="495">
                  <c:v>13.57733287731088</c:v>
                </c:pt>
                <c:pt idx="496">
                  <c:v>13.935738456607055</c:v>
                </c:pt>
                <c:pt idx="497">
                  <c:v>14.19316290961234</c:v>
                </c:pt>
                <c:pt idx="498">
                  <c:v>14.460544869389253</c:v>
                </c:pt>
                <c:pt idx="499">
                  <c:v>14.685557388667121</c:v>
                </c:pt>
                <c:pt idx="500">
                  <c:v>14.885619577434511</c:v>
                </c:pt>
                <c:pt idx="501">
                  <c:v>15.069424329581636</c:v>
                </c:pt>
                <c:pt idx="502">
                  <c:v>13.694414860679785</c:v>
                </c:pt>
                <c:pt idx="503">
                  <c:v>1.9251567713423015</c:v>
                </c:pt>
                <c:pt idx="504">
                  <c:v>2.6722433053508894</c:v>
                </c:pt>
                <c:pt idx="505">
                  <c:v>2.3548714993004296</c:v>
                </c:pt>
                <c:pt idx="506">
                  <c:v>1.8657289903885612</c:v>
                </c:pt>
                <c:pt idx="507">
                  <c:v>1.5082994914129131</c:v>
                </c:pt>
                <c:pt idx="508">
                  <c:v>1.0814459374858529</c:v>
                </c:pt>
                <c:pt idx="509">
                  <c:v>1.0109467489843382</c:v>
                </c:pt>
                <c:pt idx="510">
                  <c:v>1.8953370312329412</c:v>
                </c:pt>
                <c:pt idx="511">
                  <c:v>0.92822025982621881</c:v>
                </c:pt>
                <c:pt idx="512">
                  <c:v>0.63776499773126716</c:v>
                </c:pt>
                <c:pt idx="513">
                  <c:v>1.0734580594850627</c:v>
                </c:pt>
                <c:pt idx="514">
                  <c:v>0.87046404488694407</c:v>
                </c:pt>
                <c:pt idx="515">
                  <c:v>0.41037242825069598</c:v>
                </c:pt>
                <c:pt idx="516">
                  <c:v>0.18969200000708497</c:v>
                </c:pt>
                <c:pt idx="517">
                  <c:v>0.1698971296444256</c:v>
                </c:pt>
                <c:pt idx="518">
                  <c:v>0.31414086647697559</c:v>
                </c:pt>
                <c:pt idx="519">
                  <c:v>0.27909110302169893</c:v>
                </c:pt>
                <c:pt idx="520">
                  <c:v>0.27688970916386779</c:v>
                </c:pt>
                <c:pt idx="521">
                  <c:v>0.26830939640740326</c:v>
                </c:pt>
                <c:pt idx="522">
                  <c:v>0.21824829986354644</c:v>
                </c:pt>
                <c:pt idx="523">
                  <c:v>0.16241675242150677</c:v>
                </c:pt>
                <c:pt idx="524">
                  <c:v>4.1564753499642393E-2</c:v>
                </c:pt>
                <c:pt idx="525">
                  <c:v>-2.6249852673629448E-2</c:v>
                </c:pt>
                <c:pt idx="526">
                  <c:v>0.10075840430380367</c:v>
                </c:pt>
                <c:pt idx="527">
                  <c:v>0.12902833580875495</c:v>
                </c:pt>
                <c:pt idx="528">
                  <c:v>6.5193881129061992E-2</c:v>
                </c:pt>
                <c:pt idx="529">
                  <c:v>-5.904231424807449E-2</c:v>
                </c:pt>
                <c:pt idx="530">
                  <c:v>-2.5048318305948669E-2</c:v>
                </c:pt>
                <c:pt idx="531">
                  <c:v>-4.0373794694346543E-2</c:v>
                </c:pt>
                <c:pt idx="532">
                  <c:v>-6.3347838472111562E-2</c:v>
                </c:pt>
                <c:pt idx="533">
                  <c:v>2.6462488161257625E-2</c:v>
                </c:pt>
                <c:pt idx="534">
                  <c:v>-3.7679881123779069E-2</c:v>
                </c:pt>
                <c:pt idx="535">
                  <c:v>-7.0079952431854053E-2</c:v>
                </c:pt>
                <c:pt idx="536">
                  <c:v>3.8186157888731032E-2</c:v>
                </c:pt>
                <c:pt idx="537">
                  <c:v>4.319190292494568E-2</c:v>
                </c:pt>
                <c:pt idx="538">
                  <c:v>-3.1954136040894809E-2</c:v>
                </c:pt>
                <c:pt idx="539">
                  <c:v>9.6715120479302641E-3</c:v>
                </c:pt>
                <c:pt idx="540">
                  <c:v>0.13934196347207717</c:v>
                </c:pt>
                <c:pt idx="541">
                  <c:v>-2.7596438816260616E-2</c:v>
                </c:pt>
                <c:pt idx="542">
                  <c:v>-6.6772169067803588E-3</c:v>
                </c:pt>
                <c:pt idx="543">
                  <c:v>0.15994134791924353</c:v>
                </c:pt>
                <c:pt idx="544">
                  <c:v>0.15551965431541248</c:v>
                </c:pt>
                <c:pt idx="545">
                  <c:v>0.14478333809398691</c:v>
                </c:pt>
                <c:pt idx="546">
                  <c:v>9.3975602168882233E-2</c:v>
                </c:pt>
                <c:pt idx="547">
                  <c:v>0.19640511534521465</c:v>
                </c:pt>
                <c:pt idx="548">
                  <c:v>0.21022665221414627</c:v>
                </c:pt>
                <c:pt idx="549">
                  <c:v>0.12054306750587784</c:v>
                </c:pt>
                <c:pt idx="550">
                  <c:v>0.21176516354518071</c:v>
                </c:pt>
                <c:pt idx="551">
                  <c:v>0.13790411757059928</c:v>
                </c:pt>
                <c:pt idx="552">
                  <c:v>0.26166896767409753</c:v>
                </c:pt>
                <c:pt idx="553">
                  <c:v>0.27369372063373021</c:v>
                </c:pt>
                <c:pt idx="554">
                  <c:v>0.32413039773376795</c:v>
                </c:pt>
                <c:pt idx="555">
                  <c:v>0.27874821400752126</c:v>
                </c:pt>
                <c:pt idx="556">
                  <c:v>0.27425612167502322</c:v>
                </c:pt>
                <c:pt idx="557">
                  <c:v>0.30087966088439089</c:v>
                </c:pt>
                <c:pt idx="558">
                  <c:v>0.3434316018912682</c:v>
                </c:pt>
                <c:pt idx="559">
                  <c:v>0.32075284638597168</c:v>
                </c:pt>
                <c:pt idx="560">
                  <c:v>0.32378785866984572</c:v>
                </c:pt>
                <c:pt idx="561">
                  <c:v>0.50808664983492235</c:v>
                </c:pt>
                <c:pt idx="562">
                  <c:v>0.3573235166422819</c:v>
                </c:pt>
                <c:pt idx="563">
                  <c:v>0.43844462423373898</c:v>
                </c:pt>
                <c:pt idx="564">
                  <c:v>0.42511819539390672</c:v>
                </c:pt>
                <c:pt idx="565">
                  <c:v>0.41563689738256926</c:v>
                </c:pt>
                <c:pt idx="566">
                  <c:v>0.27749321747916156</c:v>
                </c:pt>
                <c:pt idx="567">
                  <c:v>0.26533230306097266</c:v>
                </c:pt>
                <c:pt idx="568">
                  <c:v>0.20830343752248837</c:v>
                </c:pt>
                <c:pt idx="569">
                  <c:v>0.22961209073048394</c:v>
                </c:pt>
                <c:pt idx="570">
                  <c:v>0.25391596219947132</c:v>
                </c:pt>
                <c:pt idx="571">
                  <c:v>0.19062653792957462</c:v>
                </c:pt>
                <c:pt idx="572">
                  <c:v>9.992524327759611E-2</c:v>
                </c:pt>
                <c:pt idx="573">
                  <c:v>5.4173588297999231E-2</c:v>
                </c:pt>
                <c:pt idx="574">
                  <c:v>1.0734072671937156E-2</c:v>
                </c:pt>
                <c:pt idx="575">
                  <c:v>-2.2458916175821741E-2</c:v>
                </c:pt>
                <c:pt idx="576">
                  <c:v>1.7633192726179914E-2</c:v>
                </c:pt>
                <c:pt idx="577">
                  <c:v>-2.4393522238028709E-3</c:v>
                </c:pt>
                <c:pt idx="578">
                  <c:v>4.03857220470627E-2</c:v>
                </c:pt>
                <c:pt idx="579">
                  <c:v>2.7503952288554956E-2</c:v>
                </c:pt>
                <c:pt idx="580">
                  <c:v>2.8125487501711177E-3</c:v>
                </c:pt>
                <c:pt idx="581">
                  <c:v>-6.5186280629063731E-2</c:v>
                </c:pt>
                <c:pt idx="582">
                  <c:v>3.9530732112666556E-2</c:v>
                </c:pt>
                <c:pt idx="583">
                  <c:v>-4.4754088946206139E-3</c:v>
                </c:pt>
                <c:pt idx="584">
                  <c:v>-5.1104017779266542E-3</c:v>
                </c:pt>
                <c:pt idx="585">
                  <c:v>-4.2494504281535228E-2</c:v>
                </c:pt>
                <c:pt idx="586">
                  <c:v>-3.5932379281518934E-2</c:v>
                </c:pt>
                <c:pt idx="587">
                  <c:v>2.6993568975001381E-2</c:v>
                </c:pt>
                <c:pt idx="588">
                  <c:v>-2.3991823826520431E-2</c:v>
                </c:pt>
                <c:pt idx="589">
                  <c:v>-2.3625854532610902E-2</c:v>
                </c:pt>
                <c:pt idx="590">
                  <c:v>-3.6643804457753504E-2</c:v>
                </c:pt>
                <c:pt idx="591">
                  <c:v>0.13087932473234787</c:v>
                </c:pt>
                <c:pt idx="592">
                  <c:v>-6.0214945338543657E-3</c:v>
                </c:pt>
                <c:pt idx="593">
                  <c:v>8.1171506524299275E-2</c:v>
                </c:pt>
                <c:pt idx="594">
                  <c:v>2.4260964614768454E-3</c:v>
                </c:pt>
                <c:pt idx="595">
                  <c:v>-1.3904615247440688E-2</c:v>
                </c:pt>
                <c:pt idx="596">
                  <c:v>0.14386846370632611</c:v>
                </c:pt>
                <c:pt idx="597">
                  <c:v>2.6793552278149946E-2</c:v>
                </c:pt>
                <c:pt idx="598">
                  <c:v>2.9297144020517862E-2</c:v>
                </c:pt>
                <c:pt idx="599">
                  <c:v>1.3909396775488858E-3</c:v>
                </c:pt>
                <c:pt idx="600">
                  <c:v>6.5903661571610428E-2</c:v>
                </c:pt>
                <c:pt idx="601">
                  <c:v>9.7756196412319696E-2</c:v>
                </c:pt>
                <c:pt idx="602">
                  <c:v>4.8845090093891486E-2</c:v>
                </c:pt>
                <c:pt idx="603">
                  <c:v>0.10945401191872861</c:v>
                </c:pt>
                <c:pt idx="604">
                  <c:v>0.13184951461886385</c:v>
                </c:pt>
                <c:pt idx="605">
                  <c:v>0.29651321328356062</c:v>
                </c:pt>
                <c:pt idx="606">
                  <c:v>0.18251738700183751</c:v>
                </c:pt>
                <c:pt idx="607">
                  <c:v>0.2193813772729527</c:v>
                </c:pt>
                <c:pt idx="608">
                  <c:v>0.19427516904147524</c:v>
                </c:pt>
                <c:pt idx="609">
                  <c:v>0.2463812046734688</c:v>
                </c:pt>
                <c:pt idx="610">
                  <c:v>0.23488444400015851</c:v>
                </c:pt>
                <c:pt idx="611">
                  <c:v>0.36005482767996</c:v>
                </c:pt>
                <c:pt idx="612">
                  <c:v>0.27239742750015239</c:v>
                </c:pt>
                <c:pt idx="613">
                  <c:v>0.29088486213640863</c:v>
                </c:pt>
                <c:pt idx="614">
                  <c:v>0.36451765888074306</c:v>
                </c:pt>
                <c:pt idx="615">
                  <c:v>0.27440015005640817</c:v>
                </c:pt>
                <c:pt idx="616">
                  <c:v>0.28536550121953042</c:v>
                </c:pt>
                <c:pt idx="617">
                  <c:v>0.39344666727129152</c:v>
                </c:pt>
                <c:pt idx="618">
                  <c:v>0.414365277924162</c:v>
                </c:pt>
                <c:pt idx="619">
                  <c:v>0.33805578410107273</c:v>
                </c:pt>
                <c:pt idx="620">
                  <c:v>0.31656651616918907</c:v>
                </c:pt>
                <c:pt idx="621">
                  <c:v>0.34413691536627766</c:v>
                </c:pt>
                <c:pt idx="622">
                  <c:v>0.38797432610220994</c:v>
                </c:pt>
                <c:pt idx="623">
                  <c:v>0.4455640727668424</c:v>
                </c:pt>
                <c:pt idx="624">
                  <c:v>0.44969719912205619</c:v>
                </c:pt>
                <c:pt idx="625">
                  <c:v>0.36853518990960765</c:v>
                </c:pt>
                <c:pt idx="626">
                  <c:v>0.42858345380892615</c:v>
                </c:pt>
                <c:pt idx="627">
                  <c:v>0.51368055788731226</c:v>
                </c:pt>
                <c:pt idx="628">
                  <c:v>0.40938783447541027</c:v>
                </c:pt>
                <c:pt idx="629">
                  <c:v>0.47603081761803878</c:v>
                </c:pt>
                <c:pt idx="630">
                  <c:v>0.52593692702259887</c:v>
                </c:pt>
                <c:pt idx="631">
                  <c:v>0.53296047006182334</c:v>
                </c:pt>
                <c:pt idx="632">
                  <c:v>0.41675124346454595</c:v>
                </c:pt>
                <c:pt idx="633">
                  <c:v>0.41104248645814323</c:v>
                </c:pt>
                <c:pt idx="634">
                  <c:v>0.39844642593476465</c:v>
                </c:pt>
                <c:pt idx="635">
                  <c:v>0.39096367654093456</c:v>
                </c:pt>
                <c:pt idx="636">
                  <c:v>0.5172821141784425</c:v>
                </c:pt>
                <c:pt idx="637">
                  <c:v>0.46869777189266415</c:v>
                </c:pt>
                <c:pt idx="638">
                  <c:v>0.48370394942440953</c:v>
                </c:pt>
                <c:pt idx="639">
                  <c:v>0.48972410376882181</c:v>
                </c:pt>
                <c:pt idx="640">
                  <c:v>0.62594103783163746</c:v>
                </c:pt>
                <c:pt idx="641">
                  <c:v>0.42382634308398792</c:v>
                </c:pt>
                <c:pt idx="642">
                  <c:v>0.51531084416188833</c:v>
                </c:pt>
                <c:pt idx="643">
                  <c:v>0.50814805023037479</c:v>
                </c:pt>
                <c:pt idx="644">
                  <c:v>0.42467391182651681</c:v>
                </c:pt>
                <c:pt idx="645">
                  <c:v>0.60371323550003808</c:v>
                </c:pt>
                <c:pt idx="646">
                  <c:v>0.50923277648297471</c:v>
                </c:pt>
                <c:pt idx="647">
                  <c:v>0.61576092029173424</c:v>
                </c:pt>
                <c:pt idx="648">
                  <c:v>0.49633031322235865</c:v>
                </c:pt>
                <c:pt idx="649">
                  <c:v>0.58532908694667185</c:v>
                </c:pt>
                <c:pt idx="650">
                  <c:v>0.55572135316634785</c:v>
                </c:pt>
                <c:pt idx="651">
                  <c:v>0.4404193271893746</c:v>
                </c:pt>
                <c:pt idx="652">
                  <c:v>0.41830307734932148</c:v>
                </c:pt>
                <c:pt idx="653">
                  <c:v>0.45529850511906034</c:v>
                </c:pt>
                <c:pt idx="654">
                  <c:v>0.53470595419196343</c:v>
                </c:pt>
                <c:pt idx="655">
                  <c:v>0.43403026301353975</c:v>
                </c:pt>
                <c:pt idx="656">
                  <c:v>0.51750720170082332</c:v>
                </c:pt>
                <c:pt idx="657">
                  <c:v>0.43225346057221259</c:v>
                </c:pt>
                <c:pt idx="658">
                  <c:v>0.4711354277500277</c:v>
                </c:pt>
                <c:pt idx="659">
                  <c:v>0.35763156769820625</c:v>
                </c:pt>
                <c:pt idx="660">
                  <c:v>0.3577684785884685</c:v>
                </c:pt>
                <c:pt idx="661">
                  <c:v>0.32437017349604957</c:v>
                </c:pt>
                <c:pt idx="662">
                  <c:v>0.30541016448074743</c:v>
                </c:pt>
                <c:pt idx="663">
                  <c:v>0.42450986753311781</c:v>
                </c:pt>
                <c:pt idx="664">
                  <c:v>0.39820705231181819</c:v>
                </c:pt>
                <c:pt idx="665">
                  <c:v>0.26630639720150384</c:v>
                </c:pt>
                <c:pt idx="666">
                  <c:v>0.38349334159522641</c:v>
                </c:pt>
                <c:pt idx="667">
                  <c:v>0.26597712835035736</c:v>
                </c:pt>
                <c:pt idx="668">
                  <c:v>0.3812150483190635</c:v>
                </c:pt>
                <c:pt idx="669">
                  <c:v>0.23495995489622601</c:v>
                </c:pt>
                <c:pt idx="670">
                  <c:v>0.21681302666172542</c:v>
                </c:pt>
                <c:pt idx="671">
                  <c:v>0.21638724284736099</c:v>
                </c:pt>
                <c:pt idx="672">
                  <c:v>0.13286784697186249</c:v>
                </c:pt>
                <c:pt idx="673">
                  <c:v>0.17687446164495668</c:v>
                </c:pt>
                <c:pt idx="674">
                  <c:v>0.17563718287300389</c:v>
                </c:pt>
                <c:pt idx="675">
                  <c:v>0.27885108099167155</c:v>
                </c:pt>
                <c:pt idx="676">
                  <c:v>0.16884527833934726</c:v>
                </c:pt>
                <c:pt idx="677">
                  <c:v>8.6702726592250201E-2</c:v>
                </c:pt>
                <c:pt idx="678">
                  <c:v>5.4945581106380814E-2</c:v>
                </c:pt>
                <c:pt idx="679">
                  <c:v>7.0287986970356542E-3</c:v>
                </c:pt>
                <c:pt idx="680">
                  <c:v>1.724687059606822E-2</c:v>
                </c:pt>
                <c:pt idx="681">
                  <c:v>5.4318337980987508E-2</c:v>
                </c:pt>
                <c:pt idx="682">
                  <c:v>0.1524936672954027</c:v>
                </c:pt>
                <c:pt idx="683">
                  <c:v>-1.370441343829043E-2</c:v>
                </c:pt>
                <c:pt idx="684">
                  <c:v>-3.5075921520672182E-2</c:v>
                </c:pt>
                <c:pt idx="685">
                  <c:v>-4.2535952393336629E-2</c:v>
                </c:pt>
                <c:pt idx="686">
                  <c:v>6.5641802158097562E-2</c:v>
                </c:pt>
                <c:pt idx="687">
                  <c:v>-4.0267781440093131E-3</c:v>
                </c:pt>
                <c:pt idx="688">
                  <c:v>-0.12609875776053059</c:v>
                </c:pt>
                <c:pt idx="689">
                  <c:v>-8.9051535033149776E-2</c:v>
                </c:pt>
                <c:pt idx="690">
                  <c:v>-0.21096495100118773</c:v>
                </c:pt>
                <c:pt idx="691">
                  <c:v>-3.8170299256819362E-2</c:v>
                </c:pt>
                <c:pt idx="692">
                  <c:v>-7.2768939006891742E-2</c:v>
                </c:pt>
                <c:pt idx="693">
                  <c:v>-7.9481754327559884E-2</c:v>
                </c:pt>
                <c:pt idx="694">
                  <c:v>-0.24577631756926621</c:v>
                </c:pt>
                <c:pt idx="695">
                  <c:v>-7.999338064183803E-2</c:v>
                </c:pt>
                <c:pt idx="696">
                  <c:v>-0.26804564620380233</c:v>
                </c:pt>
                <c:pt idx="697">
                  <c:v>-6.5041137663911286E-2</c:v>
                </c:pt>
                <c:pt idx="698">
                  <c:v>-0.27723989844520247</c:v>
                </c:pt>
                <c:pt idx="699">
                  <c:v>-0.11176044200038859</c:v>
                </c:pt>
                <c:pt idx="700">
                  <c:v>-0.16211049296953206</c:v>
                </c:pt>
                <c:pt idx="701">
                  <c:v>-0.26599734027502109</c:v>
                </c:pt>
                <c:pt idx="702">
                  <c:v>-0.34831727983487326</c:v>
                </c:pt>
                <c:pt idx="703">
                  <c:v>-0.43576146988601749</c:v>
                </c:pt>
                <c:pt idx="704">
                  <c:v>-0.39783225082675244</c:v>
                </c:pt>
                <c:pt idx="705">
                  <c:v>-0.28665141876336975</c:v>
                </c:pt>
                <c:pt idx="706">
                  <c:v>-0.34571570555579001</c:v>
                </c:pt>
                <c:pt idx="707">
                  <c:v>-0.3131395321466357</c:v>
                </c:pt>
                <c:pt idx="708">
                  <c:v>-0.46577137803643609</c:v>
                </c:pt>
                <c:pt idx="709">
                  <c:v>-0.38704611455926852</c:v>
                </c:pt>
                <c:pt idx="710">
                  <c:v>-0.39846599275466588</c:v>
                </c:pt>
                <c:pt idx="711">
                  <c:v>-0.47423280999208828</c:v>
                </c:pt>
                <c:pt idx="712">
                  <c:v>-0.510531568855356</c:v>
                </c:pt>
                <c:pt idx="713">
                  <c:v>-0.61710298820037224</c:v>
                </c:pt>
                <c:pt idx="714">
                  <c:v>-0.43845204018100503</c:v>
                </c:pt>
                <c:pt idx="715">
                  <c:v>-0.58712911577470095</c:v>
                </c:pt>
                <c:pt idx="716">
                  <c:v>-0.47952116279475376</c:v>
                </c:pt>
                <c:pt idx="717">
                  <c:v>-0.6258807387329739</c:v>
                </c:pt>
                <c:pt idx="718">
                  <c:v>-0.69397159572292821</c:v>
                </c:pt>
                <c:pt idx="719">
                  <c:v>-0.47289338131338354</c:v>
                </c:pt>
                <c:pt idx="720">
                  <c:v>-0.61004146712889451</c:v>
                </c:pt>
                <c:pt idx="721">
                  <c:v>-0.54847466570265624</c:v>
                </c:pt>
                <c:pt idx="722">
                  <c:v>-0.57260435079223271</c:v>
                </c:pt>
                <c:pt idx="723">
                  <c:v>-0.76851029498305934</c:v>
                </c:pt>
                <c:pt idx="724">
                  <c:v>0.80776741905975769</c:v>
                </c:pt>
                <c:pt idx="725">
                  <c:v>0.6899553827413456</c:v>
                </c:pt>
                <c:pt idx="726">
                  <c:v>0.87952364691307139</c:v>
                </c:pt>
                <c:pt idx="727">
                  <c:v>1.0315621565906099</c:v>
                </c:pt>
                <c:pt idx="728">
                  <c:v>1.5704826753749899</c:v>
                </c:pt>
                <c:pt idx="729">
                  <c:v>2.7608433656441207</c:v>
                </c:pt>
                <c:pt idx="730">
                  <c:v>5.2112223847362884</c:v>
                </c:pt>
                <c:pt idx="731">
                  <c:v>8.9214295866096904</c:v>
                </c:pt>
                <c:pt idx="732">
                  <c:v>10.450097686509878</c:v>
                </c:pt>
                <c:pt idx="733">
                  <c:v>11.081162910418186</c:v>
                </c:pt>
                <c:pt idx="734">
                  <c:v>11.720046052991734</c:v>
                </c:pt>
                <c:pt idx="735">
                  <c:v>12.008296352604646</c:v>
                </c:pt>
                <c:pt idx="736">
                  <c:v>12.323572715069588</c:v>
                </c:pt>
                <c:pt idx="737">
                  <c:v>12.682698563480528</c:v>
                </c:pt>
                <c:pt idx="738">
                  <c:v>12.926161718388528</c:v>
                </c:pt>
                <c:pt idx="739">
                  <c:v>13.105875633267544</c:v>
                </c:pt>
                <c:pt idx="740">
                  <c:v>13.323832485750984</c:v>
                </c:pt>
                <c:pt idx="741">
                  <c:v>13.513447730657674</c:v>
                </c:pt>
                <c:pt idx="742">
                  <c:v>12.038052308089107</c:v>
                </c:pt>
                <c:pt idx="743">
                  <c:v>1.9396000671559364</c:v>
                </c:pt>
                <c:pt idx="744">
                  <c:v>1.6882057342211851</c:v>
                </c:pt>
                <c:pt idx="745">
                  <c:v>1.3561454926901888</c:v>
                </c:pt>
                <c:pt idx="746">
                  <c:v>0.91562187750224666</c:v>
                </c:pt>
                <c:pt idx="747">
                  <c:v>0.40902544373824412</c:v>
                </c:pt>
                <c:pt idx="748">
                  <c:v>0.20402398370265473</c:v>
                </c:pt>
                <c:pt idx="749">
                  <c:v>0.43558148976683242</c:v>
                </c:pt>
                <c:pt idx="750">
                  <c:v>1.143017509244828</c:v>
                </c:pt>
                <c:pt idx="751">
                  <c:v>0.13916309524643111</c:v>
                </c:pt>
                <c:pt idx="752">
                  <c:v>0.16180479036216866</c:v>
                </c:pt>
                <c:pt idx="753">
                  <c:v>0.5007793935145628</c:v>
                </c:pt>
                <c:pt idx="754">
                  <c:v>0.28269127671700289</c:v>
                </c:pt>
                <c:pt idx="755">
                  <c:v>-6.1004972840976279E-2</c:v>
                </c:pt>
                <c:pt idx="756">
                  <c:v>-0.26505306871661105</c:v>
                </c:pt>
                <c:pt idx="757">
                  <c:v>-0.12539972559648049</c:v>
                </c:pt>
                <c:pt idx="758">
                  <c:v>-0.14429134637140351</c:v>
                </c:pt>
                <c:pt idx="759">
                  <c:v>-3.3383775781885561E-2</c:v>
                </c:pt>
                <c:pt idx="760">
                  <c:v>9.5542148217759859E-3</c:v>
                </c:pt>
                <c:pt idx="761">
                  <c:v>-0.22115298632365921</c:v>
                </c:pt>
                <c:pt idx="762">
                  <c:v>-0.15986625394862131</c:v>
                </c:pt>
                <c:pt idx="763">
                  <c:v>-0.31442543253081112</c:v>
                </c:pt>
                <c:pt idx="764">
                  <c:v>-0.36876657485487385</c:v>
                </c:pt>
                <c:pt idx="765">
                  <c:v>-0.31393887119622832</c:v>
                </c:pt>
                <c:pt idx="766">
                  <c:v>-0.21873926938866362</c:v>
                </c:pt>
                <c:pt idx="767">
                  <c:v>-0.2193912373203375</c:v>
                </c:pt>
                <c:pt idx="768">
                  <c:v>-0.2619357281784005</c:v>
                </c:pt>
                <c:pt idx="769">
                  <c:v>-0.34536791320147131</c:v>
                </c:pt>
                <c:pt idx="770">
                  <c:v>-0.33522750063002604</c:v>
                </c:pt>
                <c:pt idx="771">
                  <c:v>-0.42599037326147027</c:v>
                </c:pt>
                <c:pt idx="772">
                  <c:v>-0.4514750620538166</c:v>
                </c:pt>
                <c:pt idx="773">
                  <c:v>-0.31348706907431279</c:v>
                </c:pt>
                <c:pt idx="774">
                  <c:v>-0.385159335659921</c:v>
                </c:pt>
                <c:pt idx="775">
                  <c:v>-0.33688958869225871</c:v>
                </c:pt>
                <c:pt idx="776">
                  <c:v>-0.29771861473136596</c:v>
                </c:pt>
                <c:pt idx="777">
                  <c:v>-0.31625356119872094</c:v>
                </c:pt>
                <c:pt idx="778">
                  <c:v>-0.31473822480973013</c:v>
                </c:pt>
                <c:pt idx="779">
                  <c:v>-0.411539834313146</c:v>
                </c:pt>
                <c:pt idx="780">
                  <c:v>-0.30149168674921611</c:v>
                </c:pt>
                <c:pt idx="781">
                  <c:v>-0.22716704790462927</c:v>
                </c:pt>
                <c:pt idx="782">
                  <c:v>-0.293681856417777</c:v>
                </c:pt>
                <c:pt idx="783">
                  <c:v>-0.27603148043237979</c:v>
                </c:pt>
                <c:pt idx="784">
                  <c:v>-0.30792680855785193</c:v>
                </c:pt>
                <c:pt idx="785">
                  <c:v>-0.31808176604772598</c:v>
                </c:pt>
                <c:pt idx="786">
                  <c:v>-0.33494237888089629</c:v>
                </c:pt>
                <c:pt idx="787">
                  <c:v>-0.29474485657976857</c:v>
                </c:pt>
                <c:pt idx="788">
                  <c:v>-0.17766400319106879</c:v>
                </c:pt>
                <c:pt idx="789">
                  <c:v>-0.27460086763778691</c:v>
                </c:pt>
                <c:pt idx="790">
                  <c:v>-0.21217157922757224</c:v>
                </c:pt>
                <c:pt idx="791">
                  <c:v>-0.29159066982117565</c:v>
                </c:pt>
                <c:pt idx="792">
                  <c:v>-0.3154541799754611</c:v>
                </c:pt>
                <c:pt idx="793">
                  <c:v>-0.26011680324370445</c:v>
                </c:pt>
                <c:pt idx="794">
                  <c:v>-6.4349987260129637E-2</c:v>
                </c:pt>
                <c:pt idx="795">
                  <c:v>-0.15843249459339859</c:v>
                </c:pt>
                <c:pt idx="796">
                  <c:v>-0.17688792916396778</c:v>
                </c:pt>
                <c:pt idx="797">
                  <c:v>-0.19028405966679429</c:v>
                </c:pt>
                <c:pt idx="798">
                  <c:v>-0.12866658521460295</c:v>
                </c:pt>
                <c:pt idx="799">
                  <c:v>-9.0378983840082583E-3</c:v>
                </c:pt>
                <c:pt idx="800">
                  <c:v>-0.11358015243291675</c:v>
                </c:pt>
                <c:pt idx="801">
                  <c:v>3.5579635462283932E-2</c:v>
                </c:pt>
                <c:pt idx="802">
                  <c:v>-3.3708386448211058E-2</c:v>
                </c:pt>
                <c:pt idx="803">
                  <c:v>-3.3280177137442024E-2</c:v>
                </c:pt>
                <c:pt idx="804">
                  <c:v>1.8792138765093114E-2</c:v>
                </c:pt>
                <c:pt idx="805">
                  <c:v>3.8082727400706062E-2</c:v>
                </c:pt>
                <c:pt idx="806">
                  <c:v>1.4031987023315651E-2</c:v>
                </c:pt>
                <c:pt idx="807">
                  <c:v>9.7955890907087451E-2</c:v>
                </c:pt>
                <c:pt idx="808">
                  <c:v>4.3681414920740735E-2</c:v>
                </c:pt>
                <c:pt idx="809">
                  <c:v>-2.9914938730257745E-3</c:v>
                </c:pt>
                <c:pt idx="810">
                  <c:v>0.15007960586626723</c:v>
                </c:pt>
                <c:pt idx="811">
                  <c:v>0.18699822097761398</c:v>
                </c:pt>
                <c:pt idx="812">
                  <c:v>6.7026882962693435E-2</c:v>
                </c:pt>
                <c:pt idx="813">
                  <c:v>0.18271669758257758</c:v>
                </c:pt>
                <c:pt idx="814">
                  <c:v>1.5618761492419253E-2</c:v>
                </c:pt>
                <c:pt idx="815">
                  <c:v>0.1238121195302142</c:v>
                </c:pt>
                <c:pt idx="816">
                  <c:v>0.10624585620189464</c:v>
                </c:pt>
                <c:pt idx="817">
                  <c:v>0.17797423583027694</c:v>
                </c:pt>
                <c:pt idx="818">
                  <c:v>7.3999861599986616E-2</c:v>
                </c:pt>
                <c:pt idx="819">
                  <c:v>5.7833541269019406E-2</c:v>
                </c:pt>
                <c:pt idx="820">
                  <c:v>5.4435515947147906E-2</c:v>
                </c:pt>
                <c:pt idx="821">
                  <c:v>0.173918682492058</c:v>
                </c:pt>
                <c:pt idx="822">
                  <c:v>0.17646891298636547</c:v>
                </c:pt>
                <c:pt idx="823">
                  <c:v>0.15027906324883133</c:v>
                </c:pt>
                <c:pt idx="824">
                  <c:v>1.8081598088031114E-2</c:v>
                </c:pt>
                <c:pt idx="825">
                  <c:v>0.1737743254083739</c:v>
                </c:pt>
                <c:pt idx="826">
                  <c:v>4.4818992191892448E-2</c:v>
                </c:pt>
                <c:pt idx="827">
                  <c:v>8.0255309587812462E-2</c:v>
                </c:pt>
                <c:pt idx="828">
                  <c:v>8.6131038662188075E-2</c:v>
                </c:pt>
                <c:pt idx="829">
                  <c:v>0.22031528584551552</c:v>
                </c:pt>
                <c:pt idx="830">
                  <c:v>9.8548083048740409E-2</c:v>
                </c:pt>
                <c:pt idx="831">
                  <c:v>8.3734001222921961E-2</c:v>
                </c:pt>
                <c:pt idx="832">
                  <c:v>3.8268902104107383E-2</c:v>
                </c:pt>
                <c:pt idx="833">
                  <c:v>-2.0076800844947229E-2</c:v>
                </c:pt>
                <c:pt idx="834">
                  <c:v>-1.1763542577796215E-3</c:v>
                </c:pt>
                <c:pt idx="835">
                  <c:v>0.13605342385420727</c:v>
                </c:pt>
                <c:pt idx="836">
                  <c:v>3.0540797067146741E-3</c:v>
                </c:pt>
                <c:pt idx="837">
                  <c:v>0.11341225105360309</c:v>
                </c:pt>
                <c:pt idx="838">
                  <c:v>0.130129305137757</c:v>
                </c:pt>
                <c:pt idx="839">
                  <c:v>-4.0888959750304821E-3</c:v>
                </c:pt>
                <c:pt idx="840">
                  <c:v>5.5290216381251867E-2</c:v>
                </c:pt>
                <c:pt idx="841">
                  <c:v>8.9016953687632849E-2</c:v>
                </c:pt>
                <c:pt idx="842">
                  <c:v>9.2644203343184017E-3</c:v>
                </c:pt>
                <c:pt idx="843">
                  <c:v>1.6531816997940041E-3</c:v>
                </c:pt>
                <c:pt idx="844">
                  <c:v>1.1548225136493784E-2</c:v>
                </c:pt>
                <c:pt idx="845">
                  <c:v>-9.3002041461431872E-3</c:v>
                </c:pt>
                <c:pt idx="846">
                  <c:v>4.1502700000251025E-2</c:v>
                </c:pt>
                <c:pt idx="847">
                  <c:v>3.8545728255598988E-3</c:v>
                </c:pt>
                <c:pt idx="848">
                  <c:v>2.1017499561253317E-3</c:v>
                </c:pt>
                <c:pt idx="849">
                  <c:v>4.2419703918710638E-2</c:v>
                </c:pt>
                <c:pt idx="850">
                  <c:v>-5.6349680298239946E-3</c:v>
                </c:pt>
                <c:pt idx="851">
                  <c:v>2.3027550961387533E-2</c:v>
                </c:pt>
                <c:pt idx="852">
                  <c:v>-9.2087471546221877E-2</c:v>
                </c:pt>
                <c:pt idx="853">
                  <c:v>-7.0895617357450647E-2</c:v>
                </c:pt>
                <c:pt idx="854">
                  <c:v>4.312985171964101E-2</c:v>
                </c:pt>
                <c:pt idx="855">
                  <c:v>-5.8268332128534439E-2</c:v>
                </c:pt>
                <c:pt idx="856">
                  <c:v>1.0099299281307594E-2</c:v>
                </c:pt>
                <c:pt idx="857">
                  <c:v>4.5653433006123123E-3</c:v>
                </c:pt>
                <c:pt idx="858">
                  <c:v>-0.12932413928689357</c:v>
                </c:pt>
                <c:pt idx="859">
                  <c:v>-0.12499138521980058</c:v>
                </c:pt>
                <c:pt idx="860">
                  <c:v>-0.12094971223490347</c:v>
                </c:pt>
                <c:pt idx="861">
                  <c:v>-3.6436592053519234E-2</c:v>
                </c:pt>
                <c:pt idx="862">
                  <c:v>-2.9019031012069263E-2</c:v>
                </c:pt>
                <c:pt idx="863">
                  <c:v>-0.22451021555184525</c:v>
                </c:pt>
                <c:pt idx="864">
                  <c:v>-8.2337258391305568E-2</c:v>
                </c:pt>
                <c:pt idx="865">
                  <c:v>-0.14462370114989653</c:v>
                </c:pt>
                <c:pt idx="866">
                  <c:v>-0.2099386496383886</c:v>
                </c:pt>
                <c:pt idx="867">
                  <c:v>-0.18832254985460395</c:v>
                </c:pt>
                <c:pt idx="868">
                  <c:v>-0.30764186418781492</c:v>
                </c:pt>
                <c:pt idx="869">
                  <c:v>-0.15483791236317757</c:v>
                </c:pt>
                <c:pt idx="870">
                  <c:v>-0.19310518320702386</c:v>
                </c:pt>
                <c:pt idx="871">
                  <c:v>-0.2286238649590473</c:v>
                </c:pt>
                <c:pt idx="872">
                  <c:v>-0.1487506490728947</c:v>
                </c:pt>
                <c:pt idx="873">
                  <c:v>-0.10020738446246469</c:v>
                </c:pt>
                <c:pt idx="874">
                  <c:v>-0.11852073486772952</c:v>
                </c:pt>
                <c:pt idx="875">
                  <c:v>-0.288735423140281</c:v>
                </c:pt>
                <c:pt idx="876">
                  <c:v>-0.34787207970930467</c:v>
                </c:pt>
                <c:pt idx="877">
                  <c:v>-0.34682170357177711</c:v>
                </c:pt>
                <c:pt idx="878">
                  <c:v>-0.38776325108159426</c:v>
                </c:pt>
                <c:pt idx="879">
                  <c:v>-0.40769459177926137</c:v>
                </c:pt>
                <c:pt idx="880">
                  <c:v>-0.37328354352962378</c:v>
                </c:pt>
                <c:pt idx="881">
                  <c:v>-0.27449669862471637</c:v>
                </c:pt>
                <c:pt idx="882">
                  <c:v>-0.3701445837735946</c:v>
                </c:pt>
                <c:pt idx="883">
                  <c:v>-0.40130749775664754</c:v>
                </c:pt>
                <c:pt idx="884">
                  <c:v>-0.43380289436191788</c:v>
                </c:pt>
                <c:pt idx="885">
                  <c:v>-0.43388653280874223</c:v>
                </c:pt>
                <c:pt idx="886">
                  <c:v>-0.45247913877807378</c:v>
                </c:pt>
                <c:pt idx="887">
                  <c:v>-0.3795482147396001</c:v>
                </c:pt>
                <c:pt idx="888">
                  <c:v>-0.38994258259549497</c:v>
                </c:pt>
                <c:pt idx="889">
                  <c:v>-0.41809563599252897</c:v>
                </c:pt>
                <c:pt idx="890">
                  <c:v>-0.44674087137065044</c:v>
                </c:pt>
                <c:pt idx="891">
                  <c:v>-0.44873488639814241</c:v>
                </c:pt>
                <c:pt idx="892">
                  <c:v>-0.52767593305395621</c:v>
                </c:pt>
                <c:pt idx="893">
                  <c:v>-0.38030699679836744</c:v>
                </c:pt>
                <c:pt idx="894">
                  <c:v>-0.58645067327347533</c:v>
                </c:pt>
                <c:pt idx="895">
                  <c:v>-0.66301316085611006</c:v>
                </c:pt>
                <c:pt idx="896">
                  <c:v>-0.64833711487170831</c:v>
                </c:pt>
                <c:pt idx="897">
                  <c:v>-0.73882554774985465</c:v>
                </c:pt>
                <c:pt idx="898">
                  <c:v>-0.81779301014648809</c:v>
                </c:pt>
                <c:pt idx="899">
                  <c:v>-0.77128461632497647</c:v>
                </c:pt>
                <c:pt idx="900">
                  <c:v>-0.91798439024665868</c:v>
                </c:pt>
                <c:pt idx="901">
                  <c:v>-0.87998695655909387</c:v>
                </c:pt>
                <c:pt idx="902">
                  <c:v>-1.0179613055964865</c:v>
                </c:pt>
                <c:pt idx="903">
                  <c:v>-0.99171370723047403</c:v>
                </c:pt>
                <c:pt idx="904">
                  <c:v>-1.0501974835843839</c:v>
                </c:pt>
                <c:pt idx="905">
                  <c:v>-1.0882940293936372</c:v>
                </c:pt>
                <c:pt idx="906">
                  <c:v>-1.0490735507285649</c:v>
                </c:pt>
                <c:pt idx="907">
                  <c:v>-1.1638004966487756</c:v>
                </c:pt>
                <c:pt idx="908">
                  <c:v>-0.808210396162508</c:v>
                </c:pt>
                <c:pt idx="909">
                  <c:v>-0.98584070171347093</c:v>
                </c:pt>
                <c:pt idx="910">
                  <c:v>-1.2302237642927025</c:v>
                </c:pt>
                <c:pt idx="911">
                  <c:v>-1.4401955223934237</c:v>
                </c:pt>
                <c:pt idx="912">
                  <c:v>-1.3669424683394595</c:v>
                </c:pt>
                <c:pt idx="913">
                  <c:v>-1.4122380374570298</c:v>
                </c:pt>
                <c:pt idx="914">
                  <c:v>-1.2897183387404425</c:v>
                </c:pt>
                <c:pt idx="915">
                  <c:v>-1.3240414233230808</c:v>
                </c:pt>
                <c:pt idx="916">
                  <c:v>-1.2326513918418414</c:v>
                </c:pt>
                <c:pt idx="917">
                  <c:v>-1.3877463513391604</c:v>
                </c:pt>
                <c:pt idx="918">
                  <c:v>-1.4152888853594163</c:v>
                </c:pt>
                <c:pt idx="919">
                  <c:v>-1.5396791894501121</c:v>
                </c:pt>
                <c:pt idx="920">
                  <c:v>-1.5399079531424604</c:v>
                </c:pt>
                <c:pt idx="921">
                  <c:v>-1.6024700201096493</c:v>
                </c:pt>
                <c:pt idx="922">
                  <c:v>-1.5074641461556553</c:v>
                </c:pt>
                <c:pt idx="923">
                  <c:v>-1.5286284795107576</c:v>
                </c:pt>
                <c:pt idx="924">
                  <c:v>-1.6084698435525979</c:v>
                </c:pt>
                <c:pt idx="925">
                  <c:v>-1.6774845069984963</c:v>
                </c:pt>
                <c:pt idx="926">
                  <c:v>-1.6674310988229877</c:v>
                </c:pt>
                <c:pt idx="927">
                  <c:v>-1.5895495906075325</c:v>
                </c:pt>
                <c:pt idx="928">
                  <c:v>-1.6977346442241696</c:v>
                </c:pt>
                <c:pt idx="929">
                  <c:v>-1.6858617374492724</c:v>
                </c:pt>
                <c:pt idx="930">
                  <c:v>-1.7078381434512266</c:v>
                </c:pt>
                <c:pt idx="931">
                  <c:v>-1.6191183515379066</c:v>
                </c:pt>
                <c:pt idx="932">
                  <c:v>-1.6780940967227593</c:v>
                </c:pt>
                <c:pt idx="933">
                  <c:v>-1.6554374640310243</c:v>
                </c:pt>
                <c:pt idx="934">
                  <c:v>-1.6615951681429806</c:v>
                </c:pt>
                <c:pt idx="935">
                  <c:v>-1.7132783606801922</c:v>
                </c:pt>
                <c:pt idx="936">
                  <c:v>-1.8371022520160523</c:v>
                </c:pt>
                <c:pt idx="937">
                  <c:v>-1.6609141217671208</c:v>
                </c:pt>
                <c:pt idx="938">
                  <c:v>-1.7157977427488618</c:v>
                </c:pt>
                <c:pt idx="939">
                  <c:v>-1.7648507959347057</c:v>
                </c:pt>
                <c:pt idx="940">
                  <c:v>-1.7305796323914819</c:v>
                </c:pt>
                <c:pt idx="941">
                  <c:v>-1.7243977625508933</c:v>
                </c:pt>
                <c:pt idx="942">
                  <c:v>-1.8068521534602837</c:v>
                </c:pt>
                <c:pt idx="943">
                  <c:v>-1.7345649289018183</c:v>
                </c:pt>
                <c:pt idx="944">
                  <c:v>-1.8451360389301499</c:v>
                </c:pt>
                <c:pt idx="945">
                  <c:v>-1.8002710232987624</c:v>
                </c:pt>
                <c:pt idx="946">
                  <c:v>-1.8302214478975998</c:v>
                </c:pt>
                <c:pt idx="947">
                  <c:v>-1.8594292111097843</c:v>
                </c:pt>
                <c:pt idx="948">
                  <c:v>-1.8634479906527872</c:v>
                </c:pt>
                <c:pt idx="949">
                  <c:v>-1.9171611588946575</c:v>
                </c:pt>
                <c:pt idx="950">
                  <c:v>-1.7585562591687562</c:v>
                </c:pt>
                <c:pt idx="951">
                  <c:v>-1.944335015072113</c:v>
                </c:pt>
                <c:pt idx="952">
                  <c:v>-1.8923538643344955</c:v>
                </c:pt>
                <c:pt idx="953">
                  <c:v>-2.0366674979043751</c:v>
                </c:pt>
                <c:pt idx="954">
                  <c:v>-1.8821495864130497</c:v>
                </c:pt>
                <c:pt idx="955">
                  <c:v>-1.9547705032013596</c:v>
                </c:pt>
                <c:pt idx="956">
                  <c:v>-2.026486950952517</c:v>
                </c:pt>
                <c:pt idx="957">
                  <c:v>-1.9638224055820501</c:v>
                </c:pt>
                <c:pt idx="958">
                  <c:v>-2.0420190310738917</c:v>
                </c:pt>
                <c:pt idx="959">
                  <c:v>-2.0701978287905831</c:v>
                </c:pt>
                <c:pt idx="960">
                  <c:v>-2.1549389520866384</c:v>
                </c:pt>
                <c:pt idx="961">
                  <c:v>-2.0969611867930098</c:v>
                </c:pt>
                <c:pt idx="962">
                  <c:v>-2.0992640301591905</c:v>
                </c:pt>
                <c:pt idx="963">
                  <c:v>-2.0894596931806859</c:v>
                </c:pt>
                <c:pt idx="964">
                  <c:v>0.75139408472745117</c:v>
                </c:pt>
                <c:pt idx="965">
                  <c:v>0.6077499158276396</c:v>
                </c:pt>
                <c:pt idx="966">
                  <c:v>0.64454636093637419</c:v>
                </c:pt>
                <c:pt idx="967">
                  <c:v>0.85979854079283768</c:v>
                </c:pt>
                <c:pt idx="968">
                  <c:v>0.88214172324887841</c:v>
                </c:pt>
                <c:pt idx="969">
                  <c:v>0.88447553691804615</c:v>
                </c:pt>
                <c:pt idx="970">
                  <c:v>1.031144143994652</c:v>
                </c:pt>
                <c:pt idx="971">
                  <c:v>1.5337191579136515</c:v>
                </c:pt>
                <c:pt idx="972">
                  <c:v>2.9021476858119399</c:v>
                </c:pt>
                <c:pt idx="973">
                  <c:v>5.7520760427956361</c:v>
                </c:pt>
                <c:pt idx="974">
                  <c:v>8.8674149561924764</c:v>
                </c:pt>
                <c:pt idx="975">
                  <c:v>10.204487444834285</c:v>
                </c:pt>
                <c:pt idx="976">
                  <c:v>10.938406061871945</c:v>
                </c:pt>
                <c:pt idx="977">
                  <c:v>11.447444831527889</c:v>
                </c:pt>
                <c:pt idx="978">
                  <c:v>11.822104222208964</c:v>
                </c:pt>
                <c:pt idx="979">
                  <c:v>12.223013027274817</c:v>
                </c:pt>
                <c:pt idx="980">
                  <c:v>12.514057225033582</c:v>
                </c:pt>
                <c:pt idx="981">
                  <c:v>12.763328872626857</c:v>
                </c:pt>
                <c:pt idx="982">
                  <c:v>10.84382841978362</c:v>
                </c:pt>
                <c:pt idx="983">
                  <c:v>1.7010588261749717</c:v>
                </c:pt>
                <c:pt idx="984">
                  <c:v>1.2082109013659874</c:v>
                </c:pt>
                <c:pt idx="985">
                  <c:v>0.71089716550517323</c:v>
                </c:pt>
                <c:pt idx="986">
                  <c:v>0.18602237263502275</c:v>
                </c:pt>
                <c:pt idx="987">
                  <c:v>-0.17770557897239314</c:v>
                </c:pt>
                <c:pt idx="988">
                  <c:v>-0.3993504610895684</c:v>
                </c:pt>
                <c:pt idx="989">
                  <c:v>-7.574844525260005E-2</c:v>
                </c:pt>
                <c:pt idx="990">
                  <c:v>0.45209491828251203</c:v>
                </c:pt>
                <c:pt idx="991">
                  <c:v>-0.38858483937826804</c:v>
                </c:pt>
                <c:pt idx="992">
                  <c:v>-6.7487897402486396E-2</c:v>
                </c:pt>
                <c:pt idx="993">
                  <c:v>-6.7916439956718477E-2</c:v>
                </c:pt>
                <c:pt idx="994">
                  <c:v>-0.4055770659982727</c:v>
                </c:pt>
                <c:pt idx="995">
                  <c:v>-0.40161394557281938</c:v>
                </c:pt>
                <c:pt idx="996">
                  <c:v>-0.61351259771845434</c:v>
                </c:pt>
                <c:pt idx="997">
                  <c:v>-0.6288350508386884</c:v>
                </c:pt>
                <c:pt idx="998">
                  <c:v>-0.54280765624008609</c:v>
                </c:pt>
                <c:pt idx="999">
                  <c:v>-0.41941248805653686</c:v>
                </c:pt>
                <c:pt idx="1000">
                  <c:v>-0.5809395919205258</c:v>
                </c:pt>
                <c:pt idx="1001">
                  <c:v>-0.55064104066644859</c:v>
                </c:pt>
                <c:pt idx="1002">
                  <c:v>-0.69573149491191089</c:v>
                </c:pt>
                <c:pt idx="1003">
                  <c:v>-0.60692748145680753</c:v>
                </c:pt>
                <c:pt idx="1004">
                  <c:v>-0.65989540266593849</c:v>
                </c:pt>
                <c:pt idx="1005">
                  <c:v>-0.62507568826697479</c:v>
                </c:pt>
                <c:pt idx="1006">
                  <c:v>-0.71946549994061115</c:v>
                </c:pt>
                <c:pt idx="1007">
                  <c:v>-0.66020366548565335</c:v>
                </c:pt>
                <c:pt idx="1008">
                  <c:v>-0.77896935252243793</c:v>
                </c:pt>
                <c:pt idx="1009">
                  <c:v>-0.66603304414502418</c:v>
                </c:pt>
                <c:pt idx="1010">
                  <c:v>-0.7048125785377124</c:v>
                </c:pt>
                <c:pt idx="1011">
                  <c:v>-0.78674678239326568</c:v>
                </c:pt>
                <c:pt idx="1012">
                  <c:v>-0.76254083364779035</c:v>
                </c:pt>
                <c:pt idx="1013">
                  <c:v>-0.7102761622142566</c:v>
                </c:pt>
                <c:pt idx="1014">
                  <c:v>-0.77099664060068562</c:v>
                </c:pt>
                <c:pt idx="1015">
                  <c:v>-0.74515678943453167</c:v>
                </c:pt>
                <c:pt idx="1016">
                  <c:v>-0.78187782277859696</c:v>
                </c:pt>
                <c:pt idx="1017">
                  <c:v>-0.65792677544260414</c:v>
                </c:pt>
                <c:pt idx="1018">
                  <c:v>-0.74652563742040456</c:v>
                </c:pt>
                <c:pt idx="1019">
                  <c:v>-0.70334685516468198</c:v>
                </c:pt>
                <c:pt idx="1020">
                  <c:v>-0.73238294168737639</c:v>
                </c:pt>
                <c:pt idx="1021">
                  <c:v>-0.70135523324756832</c:v>
                </c:pt>
                <c:pt idx="1022">
                  <c:v>-0.74913709710028797</c:v>
                </c:pt>
                <c:pt idx="1023">
                  <c:v>-0.76827852421001808</c:v>
                </c:pt>
                <c:pt idx="1024">
                  <c:v>-0.73907119967179824</c:v>
                </c:pt>
                <c:pt idx="1025">
                  <c:v>-0.73768152984200697</c:v>
                </c:pt>
                <c:pt idx="1026">
                  <c:v>-0.72382935805001125</c:v>
                </c:pt>
                <c:pt idx="1027">
                  <c:v>-0.61324665458693062</c:v>
                </c:pt>
                <c:pt idx="1028">
                  <c:v>-0.59613171444959789</c:v>
                </c:pt>
                <c:pt idx="1029">
                  <c:v>-0.49646493466519814</c:v>
                </c:pt>
                <c:pt idx="1030">
                  <c:v>-0.61414946810356241</c:v>
                </c:pt>
                <c:pt idx="1031">
                  <c:v>-0.64656511408975348</c:v>
                </c:pt>
                <c:pt idx="1032">
                  <c:v>-0.5864716558736518</c:v>
                </c:pt>
                <c:pt idx="1033">
                  <c:v>-0.54752428986870427</c:v>
                </c:pt>
                <c:pt idx="1034">
                  <c:v>-0.51789130059955824</c:v>
                </c:pt>
                <c:pt idx="1035">
                  <c:v>-0.53151076432976652</c:v>
                </c:pt>
                <c:pt idx="1036">
                  <c:v>-0.47781179688303155</c:v>
                </c:pt>
                <c:pt idx="1037">
                  <c:v>-0.56647979933052284</c:v>
                </c:pt>
                <c:pt idx="1038">
                  <c:v>-0.51420429746400487</c:v>
                </c:pt>
                <c:pt idx="1039">
                  <c:v>-0.47550949106829421</c:v>
                </c:pt>
                <c:pt idx="1040">
                  <c:v>-0.28469949109199888</c:v>
                </c:pt>
                <c:pt idx="1041">
                  <c:v>-0.36533565996796824</c:v>
                </c:pt>
                <c:pt idx="1042">
                  <c:v>-0.45743710488153511</c:v>
                </c:pt>
                <c:pt idx="1043">
                  <c:v>-0.42590674988167621</c:v>
                </c:pt>
                <c:pt idx="1044">
                  <c:v>-0.40196218432788555</c:v>
                </c:pt>
                <c:pt idx="1045">
                  <c:v>-0.36045072305279291</c:v>
                </c:pt>
                <c:pt idx="1046">
                  <c:v>-0.24041198660358987</c:v>
                </c:pt>
                <c:pt idx="1047">
                  <c:v>-0.36651174457108482</c:v>
                </c:pt>
                <c:pt idx="1048">
                  <c:v>-0.36967132330318009</c:v>
                </c:pt>
                <c:pt idx="1049">
                  <c:v>-0.35618554648021927</c:v>
                </c:pt>
                <c:pt idx="1050">
                  <c:v>-0.32755767580124484</c:v>
                </c:pt>
                <c:pt idx="1051">
                  <c:v>-0.23824700892782857</c:v>
                </c:pt>
                <c:pt idx="1052">
                  <c:v>-0.32706401587807932</c:v>
                </c:pt>
                <c:pt idx="1053">
                  <c:v>-0.22324081977490096</c:v>
                </c:pt>
                <c:pt idx="1054">
                  <c:v>-0.23234937414702017</c:v>
                </c:pt>
                <c:pt idx="1055">
                  <c:v>-0.40630147120225502</c:v>
                </c:pt>
                <c:pt idx="1056">
                  <c:v>-0.492989112725013</c:v>
                </c:pt>
                <c:pt idx="1057">
                  <c:v>-0.56624909667317525</c:v>
                </c:pt>
                <c:pt idx="1058">
                  <c:v>-0.62185563451993175</c:v>
                </c:pt>
                <c:pt idx="1059">
                  <c:v>-0.52122942343555678</c:v>
                </c:pt>
                <c:pt idx="1060">
                  <c:v>-0.67678299830572541</c:v>
                </c:pt>
                <c:pt idx="1061">
                  <c:v>-0.72290322956183672</c:v>
                </c:pt>
                <c:pt idx="1062">
                  <c:v>-0.73839039630547632</c:v>
                </c:pt>
                <c:pt idx="1063">
                  <c:v>-0.71872186338197253</c:v>
                </c:pt>
                <c:pt idx="1064">
                  <c:v>-0.7698728510496835</c:v>
                </c:pt>
                <c:pt idx="1065">
                  <c:v>-0.76461249548498245</c:v>
                </c:pt>
                <c:pt idx="1066">
                  <c:v>-0.70468634205514036</c:v>
                </c:pt>
                <c:pt idx="1067">
                  <c:v>-0.88883879794951781</c:v>
                </c:pt>
                <c:pt idx="1068">
                  <c:v>-0.96893199171557853</c:v>
                </c:pt>
                <c:pt idx="1069">
                  <c:v>-0.94693789555884678</c:v>
                </c:pt>
                <c:pt idx="1070">
                  <c:v>-0.83659172631524825</c:v>
                </c:pt>
                <c:pt idx="1071">
                  <c:v>-1.0149240520248668</c:v>
                </c:pt>
                <c:pt idx="1072">
                  <c:v>-0.95348981977673475</c:v>
                </c:pt>
                <c:pt idx="1073">
                  <c:v>-0.91201560310742025</c:v>
                </c:pt>
                <c:pt idx="1074">
                  <c:v>-0.9954412171245508</c:v>
                </c:pt>
                <c:pt idx="1075">
                  <c:v>-0.99910550043352941</c:v>
                </c:pt>
                <c:pt idx="1076">
                  <c:v>-1.0819057430617249</c:v>
                </c:pt>
                <c:pt idx="1077">
                  <c:v>-1.0584334732766365</c:v>
                </c:pt>
                <c:pt idx="1078">
                  <c:v>-1.0040834883182015</c:v>
                </c:pt>
                <c:pt idx="1079">
                  <c:v>-0.97045604737616031</c:v>
                </c:pt>
                <c:pt idx="1080">
                  <c:v>-1.0745423356467541</c:v>
                </c:pt>
                <c:pt idx="1081">
                  <c:v>-1.0063784967982201</c:v>
                </c:pt>
                <c:pt idx="1082">
                  <c:v>-1.0799462903054859</c:v>
                </c:pt>
                <c:pt idx="1083">
                  <c:v>-1.0880464039498179</c:v>
                </c:pt>
                <c:pt idx="1084">
                  <c:v>-1.1280172152055457</c:v>
                </c:pt>
                <c:pt idx="1085">
                  <c:v>-1.2068346191422847</c:v>
                </c:pt>
                <c:pt idx="1086">
                  <c:v>-1.0359348752531332</c:v>
                </c:pt>
                <c:pt idx="1087">
                  <c:v>-1.0359984741495509</c:v>
                </c:pt>
                <c:pt idx="1088">
                  <c:v>-1.1629429409970271</c:v>
                </c:pt>
                <c:pt idx="1089">
                  <c:v>-1.0738562793914639</c:v>
                </c:pt>
                <c:pt idx="1090">
                  <c:v>-1.0330800870094095</c:v>
                </c:pt>
                <c:pt idx="1091">
                  <c:v>-1.110571926610703</c:v>
                </c:pt>
                <c:pt idx="1092">
                  <c:v>-1.0095634625245111</c:v>
                </c:pt>
                <c:pt idx="1093">
                  <c:v>-1.05845468384274</c:v>
                </c:pt>
                <c:pt idx="1094">
                  <c:v>-1.0345993198591827</c:v>
                </c:pt>
                <c:pt idx="1095">
                  <c:v>-1.0239446076673744</c:v>
                </c:pt>
                <c:pt idx="1096">
                  <c:v>-1.0150088097200864</c:v>
                </c:pt>
                <c:pt idx="1097">
                  <c:v>-0.97351137488010409</c:v>
                </c:pt>
                <c:pt idx="1098">
                  <c:v>-0.98502899032001778</c:v>
                </c:pt>
                <c:pt idx="1099">
                  <c:v>-1.0120070750837726</c:v>
                </c:pt>
                <c:pt idx="1100">
                  <c:v>-1.0573941681826113</c:v>
                </c:pt>
                <c:pt idx="1101">
                  <c:v>-1.0016050148120712</c:v>
                </c:pt>
                <c:pt idx="1102">
                  <c:v>-1.0718901161359895</c:v>
                </c:pt>
                <c:pt idx="1103">
                  <c:v>-1.1790905009558514</c:v>
                </c:pt>
                <c:pt idx="1104">
                  <c:v>-1.0969830358919239</c:v>
                </c:pt>
                <c:pt idx="1105">
                  <c:v>-1.1112868762340895</c:v>
                </c:pt>
                <c:pt idx="1106">
                  <c:v>-0.99275144787054614</c:v>
                </c:pt>
                <c:pt idx="1107">
                  <c:v>-1.0794652828806193</c:v>
                </c:pt>
                <c:pt idx="1108">
                  <c:v>-1.011484441232767</c:v>
                </c:pt>
                <c:pt idx="1109">
                  <c:v>-1.0800099534507126</c:v>
                </c:pt>
                <c:pt idx="1110">
                  <c:v>-1.0361610050842387</c:v>
                </c:pt>
                <c:pt idx="1111">
                  <c:v>-1.0360338069099839</c:v>
                </c:pt>
                <c:pt idx="1112">
                  <c:v>-0.996507287063082</c:v>
                </c:pt>
                <c:pt idx="1113">
                  <c:v>-0.96932711214435585</c:v>
                </c:pt>
                <c:pt idx="1114">
                  <c:v>-1.0791328249692356</c:v>
                </c:pt>
                <c:pt idx="1115">
                  <c:v>-1.089341146826257</c:v>
                </c:pt>
                <c:pt idx="1116">
                  <c:v>-1.0769400809972467</c:v>
                </c:pt>
                <c:pt idx="1117">
                  <c:v>-1.0249901803784383</c:v>
                </c:pt>
                <c:pt idx="1118">
                  <c:v>-0.97588945686067063</c:v>
                </c:pt>
                <c:pt idx="1119">
                  <c:v>-1.1017811288929806</c:v>
                </c:pt>
                <c:pt idx="1120">
                  <c:v>-1.0158563957339197</c:v>
                </c:pt>
                <c:pt idx="1121">
                  <c:v>-1.1052278728168403</c:v>
                </c:pt>
                <c:pt idx="1122">
                  <c:v>-1.0786942673485669</c:v>
                </c:pt>
                <c:pt idx="1123">
                  <c:v>-1.0442317813786985</c:v>
                </c:pt>
                <c:pt idx="1124">
                  <c:v>-1.0389947939761441</c:v>
                </c:pt>
                <c:pt idx="1125">
                  <c:v>-1.0614171942983148</c:v>
                </c:pt>
                <c:pt idx="1126">
                  <c:v>-1.053180640877315</c:v>
                </c:pt>
                <c:pt idx="1127">
                  <c:v>-1.0869568687132869</c:v>
                </c:pt>
                <c:pt idx="1128">
                  <c:v>-0.99064775445810938</c:v>
                </c:pt>
                <c:pt idx="1129">
                  <c:v>-1.0999057051612908</c:v>
                </c:pt>
                <c:pt idx="1130">
                  <c:v>-1.1040388215194525</c:v>
                </c:pt>
                <c:pt idx="1131">
                  <c:v>-1.0724559094218193</c:v>
                </c:pt>
                <c:pt idx="1132">
                  <c:v>-1.1442722586789955</c:v>
                </c:pt>
                <c:pt idx="1133">
                  <c:v>-1.100804483065474</c:v>
                </c:pt>
                <c:pt idx="1134">
                  <c:v>-1.2954049827564518</c:v>
                </c:pt>
                <c:pt idx="1135">
                  <c:v>-1.1246748819278309</c:v>
                </c:pt>
                <c:pt idx="1136">
                  <c:v>-1.2089487763672082</c:v>
                </c:pt>
                <c:pt idx="1137">
                  <c:v>-1.3082168724335475</c:v>
                </c:pt>
                <c:pt idx="1138">
                  <c:v>-1.3553874744088716</c:v>
                </c:pt>
                <c:pt idx="1139">
                  <c:v>-1.282945094174238</c:v>
                </c:pt>
                <c:pt idx="1140">
                  <c:v>-1.2327791654639668</c:v>
                </c:pt>
                <c:pt idx="1141">
                  <c:v>-1.4176413208892313</c:v>
                </c:pt>
                <c:pt idx="1142">
                  <c:v>-1.4254480422789584</c:v>
                </c:pt>
                <c:pt idx="1143">
                  <c:v>-1.3698619608290414</c:v>
                </c:pt>
                <c:pt idx="1144">
                  <c:v>-1.4231308324729071</c:v>
                </c:pt>
                <c:pt idx="1145">
                  <c:v>-1.4962288062888547</c:v>
                </c:pt>
                <c:pt idx="1146">
                  <c:v>-1.4023313870826541</c:v>
                </c:pt>
                <c:pt idx="1147">
                  <c:v>-1.5483301558519997</c:v>
                </c:pt>
                <c:pt idx="1148">
                  <c:v>-1.5948246695838293</c:v>
                </c:pt>
                <c:pt idx="1149">
                  <c:v>-1.6396206889386349</c:v>
                </c:pt>
                <c:pt idx="1150">
                  <c:v>-1.6876837125068391</c:v>
                </c:pt>
                <c:pt idx="1151">
                  <c:v>-1.6317825225197566</c:v>
                </c:pt>
                <c:pt idx="1152">
                  <c:v>-1.5816703754643413</c:v>
                </c:pt>
                <c:pt idx="1153">
                  <c:v>-1.6761936394066197</c:v>
                </c:pt>
                <c:pt idx="1154">
                  <c:v>-1.7224450206443294</c:v>
                </c:pt>
                <c:pt idx="1155">
                  <c:v>-1.6320762490939273</c:v>
                </c:pt>
                <c:pt idx="1156">
                  <c:v>-1.6900724808635346</c:v>
                </c:pt>
                <c:pt idx="1157">
                  <c:v>-1.7110318557528217</c:v>
                </c:pt>
                <c:pt idx="1158">
                  <c:v>-1.7646998888046141</c:v>
                </c:pt>
                <c:pt idx="1159">
                  <c:v>-1.7789305878892492</c:v>
                </c:pt>
                <c:pt idx="1160">
                  <c:v>-1.8704205221775965</c:v>
                </c:pt>
                <c:pt idx="1161">
                  <c:v>-1.9662264588450853</c:v>
                </c:pt>
                <c:pt idx="1162">
                  <c:v>-1.9400561825141835</c:v>
                </c:pt>
                <c:pt idx="1163">
                  <c:v>-2.0239711057926684</c:v>
                </c:pt>
                <c:pt idx="1164">
                  <c:v>-1.9479575617160094</c:v>
                </c:pt>
                <c:pt idx="1165">
                  <c:v>-2.0968960137674344</c:v>
                </c:pt>
                <c:pt idx="1166">
                  <c:v>-2.0214770935050979</c:v>
                </c:pt>
                <c:pt idx="1167">
                  <c:v>-2.0927106631752963</c:v>
                </c:pt>
                <c:pt idx="1168">
                  <c:v>-2.1883943656653173</c:v>
                </c:pt>
                <c:pt idx="1169">
                  <c:v>-2.0342956789411915</c:v>
                </c:pt>
                <c:pt idx="1170">
                  <c:v>-2.0714787910470136</c:v>
                </c:pt>
                <c:pt idx="1171">
                  <c:v>-2.1017263255579905</c:v>
                </c:pt>
                <c:pt idx="1172">
                  <c:v>-2.155584312123608</c:v>
                </c:pt>
                <c:pt idx="1173">
                  <c:v>-2.3101537873568532</c:v>
                </c:pt>
                <c:pt idx="1174">
                  <c:v>-2.2194501480513509</c:v>
                </c:pt>
                <c:pt idx="1175">
                  <c:v>-2.3773685381339646</c:v>
                </c:pt>
                <c:pt idx="1176">
                  <c:v>-2.4278722163383577</c:v>
                </c:pt>
                <c:pt idx="1177">
                  <c:v>-2.3685720034603719</c:v>
                </c:pt>
                <c:pt idx="1178">
                  <c:v>-2.3746791003990779</c:v>
                </c:pt>
                <c:pt idx="1179">
                  <c:v>-2.3640396104478327</c:v>
                </c:pt>
                <c:pt idx="1180">
                  <c:v>-2.3825948362458007</c:v>
                </c:pt>
                <c:pt idx="1181">
                  <c:v>-2.4017195986738216</c:v>
                </c:pt>
                <c:pt idx="1182">
                  <c:v>-2.485719690584574</c:v>
                </c:pt>
                <c:pt idx="1183">
                  <c:v>-2.6286779942630005</c:v>
                </c:pt>
                <c:pt idx="1184">
                  <c:v>-2.564847238453865</c:v>
                </c:pt>
                <c:pt idx="1185">
                  <c:v>-2.6633399830939197</c:v>
                </c:pt>
                <c:pt idx="1186">
                  <c:v>-2.6857758933888363</c:v>
                </c:pt>
                <c:pt idx="1187">
                  <c:v>-2.7569628421419452</c:v>
                </c:pt>
                <c:pt idx="1188">
                  <c:v>-2.7238490643864566</c:v>
                </c:pt>
                <c:pt idx="1189">
                  <c:v>-2.8732801317493681</c:v>
                </c:pt>
                <c:pt idx="1190">
                  <c:v>-2.7942086728236291</c:v>
                </c:pt>
                <c:pt idx="1191">
                  <c:v>-2.7577643576560149</c:v>
                </c:pt>
                <c:pt idx="1192">
                  <c:v>-2.9420316899198724</c:v>
                </c:pt>
                <c:pt idx="1193">
                  <c:v>-3.0675917983882641</c:v>
                </c:pt>
                <c:pt idx="1194">
                  <c:v>-2.950096945917096</c:v>
                </c:pt>
                <c:pt idx="1195">
                  <c:v>-3.0026690674555994</c:v>
                </c:pt>
                <c:pt idx="1196">
                  <c:v>-2.9995704537940355</c:v>
                </c:pt>
                <c:pt idx="1197">
                  <c:v>-3.0803999745019723</c:v>
                </c:pt>
                <c:pt idx="1198">
                  <c:v>-3.0588083005678186</c:v>
                </c:pt>
                <c:pt idx="1199">
                  <c:v>-3.1417382225804431</c:v>
                </c:pt>
                <c:pt idx="1200">
                  <c:v>-3.2622832346545465</c:v>
                </c:pt>
                <c:pt idx="1201">
                  <c:v>-3.1641586588239079</c:v>
                </c:pt>
                <c:pt idx="1202">
                  <c:v>-3.3227653891103728</c:v>
                </c:pt>
                <c:pt idx="1203">
                  <c:v>-3.4089866263840349</c:v>
                </c:pt>
                <c:pt idx="1204">
                  <c:v>-7.5969669546395835E-2</c:v>
                </c:pt>
                <c:pt idx="1205">
                  <c:v>0.62664185544150541</c:v>
                </c:pt>
                <c:pt idx="1206">
                  <c:v>0.66637297962091679</c:v>
                </c:pt>
                <c:pt idx="1207">
                  <c:v>0.6260226870566612</c:v>
                </c:pt>
                <c:pt idx="1208">
                  <c:v>0.63407120011845564</c:v>
                </c:pt>
                <c:pt idx="1209">
                  <c:v>0.70714834316726183</c:v>
                </c:pt>
                <c:pt idx="1210">
                  <c:v>0.70917220335667253</c:v>
                </c:pt>
                <c:pt idx="1211">
                  <c:v>0.80816721412128345</c:v>
                </c:pt>
                <c:pt idx="1212">
                  <c:v>1.0974577770095379</c:v>
                </c:pt>
                <c:pt idx="1213">
                  <c:v>1.7463041450380956</c:v>
                </c:pt>
                <c:pt idx="1214">
                  <c:v>3.3893476912269307</c:v>
                </c:pt>
                <c:pt idx="1215">
                  <c:v>6.2140562550568461</c:v>
                </c:pt>
                <c:pt idx="1216">
                  <c:v>8.6543698944690277</c:v>
                </c:pt>
                <c:pt idx="1217">
                  <c:v>9.8256050021699366</c:v>
                </c:pt>
                <c:pt idx="1218">
                  <c:v>10.530040793966521</c:v>
                </c:pt>
                <c:pt idx="1219">
                  <c:v>10.948653538823976</c:v>
                </c:pt>
                <c:pt idx="1220">
                  <c:v>11.424383426000134</c:v>
                </c:pt>
                <c:pt idx="1221">
                  <c:v>11.7311680078584</c:v>
                </c:pt>
                <c:pt idx="1222">
                  <c:v>10.577371505707504</c:v>
                </c:pt>
                <c:pt idx="1223">
                  <c:v>1.3627042025749461</c:v>
                </c:pt>
                <c:pt idx="1224">
                  <c:v>1.1228305767155007</c:v>
                </c:pt>
                <c:pt idx="1225">
                  <c:v>0.30183240754178087</c:v>
                </c:pt>
                <c:pt idx="1226">
                  <c:v>-0.11014836603999356</c:v>
                </c:pt>
                <c:pt idx="1227">
                  <c:v>-0.47139354884058093</c:v>
                </c:pt>
                <c:pt idx="1228">
                  <c:v>-0.82919927181711728</c:v>
                </c:pt>
                <c:pt idx="1229">
                  <c:v>-0.71637878939628763</c:v>
                </c:pt>
                <c:pt idx="1230">
                  <c:v>-4.7445895411897254E-3</c:v>
                </c:pt>
                <c:pt idx="1231">
                  <c:v>-0.69625036317285094</c:v>
                </c:pt>
                <c:pt idx="1232">
                  <c:v>-0.84096729837807516</c:v>
                </c:pt>
                <c:pt idx="1233">
                  <c:v>-0.43810351140007242</c:v>
                </c:pt>
                <c:pt idx="1234">
                  <c:v>-0.65265885651837152</c:v>
                </c:pt>
                <c:pt idx="1235">
                  <c:v>-0.95996513138032924</c:v>
                </c:pt>
                <c:pt idx="1236">
                  <c:v>-0.92796472922833573</c:v>
                </c:pt>
                <c:pt idx="1237">
                  <c:v>-1.0758578964081948</c:v>
                </c:pt>
                <c:pt idx="1238">
                  <c:v>-0.93632572485847732</c:v>
                </c:pt>
                <c:pt idx="1239">
                  <c:v>-0.9298962166130309</c:v>
                </c:pt>
                <c:pt idx="1240">
                  <c:v>-0.73368822960969737</c:v>
                </c:pt>
                <c:pt idx="1241">
                  <c:v>-0.87736766268255906</c:v>
                </c:pt>
                <c:pt idx="1242">
                  <c:v>-0.91007786073413399</c:v>
                </c:pt>
                <c:pt idx="1243">
                  <c:v>-0.92921243210633975</c:v>
                </c:pt>
                <c:pt idx="1244">
                  <c:v>-0.9666036761565806</c:v>
                </c:pt>
                <c:pt idx="1245">
                  <c:v>-0.79510186052749532</c:v>
                </c:pt>
                <c:pt idx="1246">
                  <c:v>-0.79827144611954282</c:v>
                </c:pt>
                <c:pt idx="1247">
                  <c:v>-0.83104902649785117</c:v>
                </c:pt>
                <c:pt idx="1248">
                  <c:v>-0.8590933078079388</c:v>
                </c:pt>
                <c:pt idx="1249">
                  <c:v>-0.94628910407419653</c:v>
                </c:pt>
                <c:pt idx="1250">
                  <c:v>-0.84767220065776883</c:v>
                </c:pt>
                <c:pt idx="1251">
                  <c:v>-0.81135984220986757</c:v>
                </c:pt>
                <c:pt idx="1252">
                  <c:v>-0.93393569833983747</c:v>
                </c:pt>
                <c:pt idx="1253">
                  <c:v>-0.75445878015108292</c:v>
                </c:pt>
                <c:pt idx="1254">
                  <c:v>-0.79219953705370472</c:v>
                </c:pt>
                <c:pt idx="1255">
                  <c:v>-0.83076065654512377</c:v>
                </c:pt>
                <c:pt idx="1256">
                  <c:v>-0.80378890083909482</c:v>
                </c:pt>
                <c:pt idx="1257">
                  <c:v>-0.85280182933774995</c:v>
                </c:pt>
                <c:pt idx="1258">
                  <c:v>-0.88059251460578025</c:v>
                </c:pt>
                <c:pt idx="1259">
                  <c:v>-0.73722533473238627</c:v>
                </c:pt>
                <c:pt idx="1260">
                  <c:v>-0.7967604176541272</c:v>
                </c:pt>
                <c:pt idx="1261">
                  <c:v>-0.84067886292859839</c:v>
                </c:pt>
                <c:pt idx="1262">
                  <c:v>-0.85008565459276042</c:v>
                </c:pt>
                <c:pt idx="1263">
                  <c:v>-0.77684081219837253</c:v>
                </c:pt>
                <c:pt idx="1264">
                  <c:v>-0.79819413641791925</c:v>
                </c:pt>
                <c:pt idx="1265">
                  <c:v>-0.79898129613894753</c:v>
                </c:pt>
                <c:pt idx="1266">
                  <c:v>-0.83916636675820655</c:v>
                </c:pt>
                <c:pt idx="1267">
                  <c:v>-0.8588469800786811</c:v>
                </c:pt>
                <c:pt idx="1268">
                  <c:v>-0.72839012545085779</c:v>
                </c:pt>
                <c:pt idx="1269">
                  <c:v>-0.6807360578816315</c:v>
                </c:pt>
                <c:pt idx="1270">
                  <c:v>-0.79929054133839372</c:v>
                </c:pt>
                <c:pt idx="1271">
                  <c:v>-0.69672015461202363</c:v>
                </c:pt>
                <c:pt idx="1272">
                  <c:v>-0.67719651085366195</c:v>
                </c:pt>
                <c:pt idx="1273">
                  <c:v>-0.61768391727355265</c:v>
                </c:pt>
                <c:pt idx="1274">
                  <c:v>-0.67293541644744437</c:v>
                </c:pt>
                <c:pt idx="1275">
                  <c:v>-0.7873861810304561</c:v>
                </c:pt>
                <c:pt idx="1276">
                  <c:v>-0.72536593268580418</c:v>
                </c:pt>
                <c:pt idx="1277">
                  <c:v>-0.59278787577358116</c:v>
                </c:pt>
                <c:pt idx="1278">
                  <c:v>-0.72631316313771777</c:v>
                </c:pt>
                <c:pt idx="1279">
                  <c:v>-0.64559159480319295</c:v>
                </c:pt>
                <c:pt idx="1280">
                  <c:v>-0.72909182420914931</c:v>
                </c:pt>
                <c:pt idx="1281">
                  <c:v>-0.68668734803486586</c:v>
                </c:pt>
                <c:pt idx="1282">
                  <c:v>-0.54938313247566839</c:v>
                </c:pt>
                <c:pt idx="1283">
                  <c:v>-0.66826831246066831</c:v>
                </c:pt>
                <c:pt idx="1284">
                  <c:v>-0.68234822375967497</c:v>
                </c:pt>
                <c:pt idx="1285">
                  <c:v>-0.64724448930434164</c:v>
                </c:pt>
                <c:pt idx="1286">
                  <c:v>-0.59902105277865303</c:v>
                </c:pt>
                <c:pt idx="1287">
                  <c:v>-0.63526241884767387</c:v>
                </c:pt>
                <c:pt idx="1288">
                  <c:v>-0.52374365883360952</c:v>
                </c:pt>
                <c:pt idx="1289">
                  <c:v>-0.42171184841322429</c:v>
                </c:pt>
                <c:pt idx="1290">
                  <c:v>-0.63048731236034428</c:v>
                </c:pt>
                <c:pt idx="1291">
                  <c:v>-0.4311335177745832</c:v>
                </c:pt>
                <c:pt idx="1292">
                  <c:v>-0.47993281597922532</c:v>
                </c:pt>
                <c:pt idx="1293">
                  <c:v>-0.45056862366010364</c:v>
                </c:pt>
                <c:pt idx="1294">
                  <c:v>-0.5566445559225599</c:v>
                </c:pt>
                <c:pt idx="1295">
                  <c:v>-0.61501730640662799</c:v>
                </c:pt>
                <c:pt idx="1296">
                  <c:v>-0.45453617335994068</c:v>
                </c:pt>
                <c:pt idx="1297">
                  <c:v>-0.55554722797154454</c:v>
                </c:pt>
                <c:pt idx="1298">
                  <c:v>-0.44530467899545556</c:v>
                </c:pt>
                <c:pt idx="1299">
                  <c:v>-0.40913651820244468</c:v>
                </c:pt>
                <c:pt idx="1300">
                  <c:v>-0.4682196540633754</c:v>
                </c:pt>
                <c:pt idx="1301">
                  <c:v>-0.38868927967143918</c:v>
                </c:pt>
                <c:pt idx="1302">
                  <c:v>-0.48684777225003018</c:v>
                </c:pt>
                <c:pt idx="1303">
                  <c:v>-0.40103587534667895</c:v>
                </c:pt>
                <c:pt idx="1304">
                  <c:v>-0.47089826660339895</c:v>
                </c:pt>
                <c:pt idx="1305">
                  <c:v>-0.42718202375942838</c:v>
                </c:pt>
                <c:pt idx="1306">
                  <c:v>-0.38445616576848352</c:v>
                </c:pt>
                <c:pt idx="1307">
                  <c:v>-0.51958128077893662</c:v>
                </c:pt>
                <c:pt idx="1308">
                  <c:v>-0.44365241880706208</c:v>
                </c:pt>
                <c:pt idx="1309">
                  <c:v>-0.42983722121294932</c:v>
                </c:pt>
                <c:pt idx="1310">
                  <c:v>-0.57396780933959235</c:v>
                </c:pt>
                <c:pt idx="1311">
                  <c:v>-0.56876591865267301</c:v>
                </c:pt>
                <c:pt idx="1312">
                  <c:v>-0.40870463188275608</c:v>
                </c:pt>
                <c:pt idx="1313">
                  <c:v>-0.43503657763892534</c:v>
                </c:pt>
                <c:pt idx="1314">
                  <c:v>-0.61840483998037143</c:v>
                </c:pt>
                <c:pt idx="1315">
                  <c:v>-0.5351363508170266</c:v>
                </c:pt>
                <c:pt idx="1316">
                  <c:v>-0.55841291934905257</c:v>
                </c:pt>
                <c:pt idx="1317">
                  <c:v>-0.5981955080766852</c:v>
                </c:pt>
                <c:pt idx="1318">
                  <c:v>-0.60614377165120459</c:v>
                </c:pt>
                <c:pt idx="1319">
                  <c:v>-0.50305439835801735</c:v>
                </c:pt>
                <c:pt idx="1320">
                  <c:v>-0.6592298426232901</c:v>
                </c:pt>
                <c:pt idx="1321">
                  <c:v>-0.69582965870523594</c:v>
                </c:pt>
                <c:pt idx="1322">
                  <c:v>-0.56561292291695509</c:v>
                </c:pt>
                <c:pt idx="1323">
                  <c:v>-0.67295644056514448</c:v>
                </c:pt>
                <c:pt idx="1324">
                  <c:v>-0.52551069397242145</c:v>
                </c:pt>
                <c:pt idx="1325">
                  <c:v>-0.68968783437856018</c:v>
                </c:pt>
                <c:pt idx="1326">
                  <c:v>-0.70303127522100795</c:v>
                </c:pt>
                <c:pt idx="1327">
                  <c:v>-0.57366015344422294</c:v>
                </c:pt>
                <c:pt idx="1328">
                  <c:v>-0.71280128394221265</c:v>
                </c:pt>
                <c:pt idx="1329">
                  <c:v>-0.72375217992663465</c:v>
                </c:pt>
                <c:pt idx="1330">
                  <c:v>-0.79723831868091111</c:v>
                </c:pt>
                <c:pt idx="1331">
                  <c:v>-0.65055046568130592</c:v>
                </c:pt>
                <c:pt idx="1332">
                  <c:v>-0.6925833586869885</c:v>
                </c:pt>
                <c:pt idx="1333">
                  <c:v>-0.71356586345228834</c:v>
                </c:pt>
                <c:pt idx="1334">
                  <c:v>-0.6732718035437415</c:v>
                </c:pt>
                <c:pt idx="1335">
                  <c:v>-0.68883954516837775</c:v>
                </c:pt>
                <c:pt idx="1336">
                  <c:v>-0.64594177910203143</c:v>
                </c:pt>
                <c:pt idx="1337">
                  <c:v>-0.73051630733050388</c:v>
                </c:pt>
                <c:pt idx="1338">
                  <c:v>-0.75580685550033877</c:v>
                </c:pt>
                <c:pt idx="1339">
                  <c:v>-0.80876575073909862</c:v>
                </c:pt>
                <c:pt idx="1340">
                  <c:v>-0.897297962348091</c:v>
                </c:pt>
                <c:pt idx="1341">
                  <c:v>-0.88759224869397713</c:v>
                </c:pt>
                <c:pt idx="1342">
                  <c:v>-0.7814773697288615</c:v>
                </c:pt>
                <c:pt idx="1343">
                  <c:v>-0.88825425347084774</c:v>
                </c:pt>
                <c:pt idx="1344">
                  <c:v>-0.98167642939426969</c:v>
                </c:pt>
                <c:pt idx="1345">
                  <c:v>-0.95664976463098128</c:v>
                </c:pt>
                <c:pt idx="1346">
                  <c:v>-0.82951576421089612</c:v>
                </c:pt>
                <c:pt idx="1347">
                  <c:v>-0.78510968347740118</c:v>
                </c:pt>
                <c:pt idx="1348">
                  <c:v>-0.95130338476468523</c:v>
                </c:pt>
                <c:pt idx="1349">
                  <c:v>-0.92765457133731388</c:v>
                </c:pt>
                <c:pt idx="1350">
                  <c:v>-1.0216345460455045</c:v>
                </c:pt>
                <c:pt idx="1351">
                  <c:v>-0.95585975696008063</c:v>
                </c:pt>
                <c:pt idx="1352">
                  <c:v>-0.86104286485795001</c:v>
                </c:pt>
                <c:pt idx="1353">
                  <c:v>-0.99188313258713379</c:v>
                </c:pt>
                <c:pt idx="1354">
                  <c:v>-0.88490911937202554</c:v>
                </c:pt>
                <c:pt idx="1355">
                  <c:v>-0.81576101102029952</c:v>
                </c:pt>
                <c:pt idx="1356">
                  <c:v>-0.94202283515988938</c:v>
                </c:pt>
                <c:pt idx="1357">
                  <c:v>-1.0116327556079909</c:v>
                </c:pt>
                <c:pt idx="1358">
                  <c:v>-0.99375391465724761</c:v>
                </c:pt>
                <c:pt idx="1359">
                  <c:v>-1.0335111197874198</c:v>
                </c:pt>
                <c:pt idx="1360">
                  <c:v>-1.0890864402700799</c:v>
                </c:pt>
                <c:pt idx="1361">
                  <c:v>-1.0494481917938856</c:v>
                </c:pt>
                <c:pt idx="1362">
                  <c:v>-1.0923269846986159</c:v>
                </c:pt>
                <c:pt idx="1363">
                  <c:v>-1.1145857066470057</c:v>
                </c:pt>
                <c:pt idx="1364">
                  <c:v>-1.0266786919531228</c:v>
                </c:pt>
                <c:pt idx="1365">
                  <c:v>-1.1076697763351717</c:v>
                </c:pt>
                <c:pt idx="1366">
                  <c:v>-1.2454945168883569</c:v>
                </c:pt>
                <c:pt idx="1367">
                  <c:v>-1.380452107160977</c:v>
                </c:pt>
                <c:pt idx="1368">
                  <c:v>-1.450153615754914</c:v>
                </c:pt>
                <c:pt idx="1369">
                  <c:v>-1.4343472765716001</c:v>
                </c:pt>
                <c:pt idx="1370">
                  <c:v>-1.5180450230913607</c:v>
                </c:pt>
                <c:pt idx="1371">
                  <c:v>-1.6007017340602943</c:v>
                </c:pt>
                <c:pt idx="1372">
                  <c:v>-1.5547229694532803</c:v>
                </c:pt>
                <c:pt idx="1373">
                  <c:v>-1.6257150063350423</c:v>
                </c:pt>
                <c:pt idx="1374">
                  <c:v>-1.739670952497363</c:v>
                </c:pt>
                <c:pt idx="1375">
                  <c:v>-1.6421787884278274</c:v>
                </c:pt>
                <c:pt idx="1376">
                  <c:v>-1.8734965724037806</c:v>
                </c:pt>
                <c:pt idx="1377">
                  <c:v>-1.9004195408101623</c:v>
                </c:pt>
                <c:pt idx="1378">
                  <c:v>-1.9553695737561725</c:v>
                </c:pt>
                <c:pt idx="1379">
                  <c:v>-2.0217084161258754</c:v>
                </c:pt>
                <c:pt idx="1380">
                  <c:v>-1.9478709634355482</c:v>
                </c:pt>
                <c:pt idx="1381">
                  <c:v>-2.0646474311906786</c:v>
                </c:pt>
                <c:pt idx="1382">
                  <c:v>-2.0402037746046631</c:v>
                </c:pt>
                <c:pt idx="1383">
                  <c:v>-2.0730348132393033</c:v>
                </c:pt>
                <c:pt idx="1384">
                  <c:v>-2.0661597895853561</c:v>
                </c:pt>
                <c:pt idx="1385">
                  <c:v>-2.2072371435764353</c:v>
                </c:pt>
                <c:pt idx="1386">
                  <c:v>-2.3771571670302478</c:v>
                </c:pt>
                <c:pt idx="1387">
                  <c:v>-2.1789542953318914</c:v>
                </c:pt>
                <c:pt idx="1388">
                  <c:v>-2.3496367608522633</c:v>
                </c:pt>
                <c:pt idx="1389">
                  <c:v>-2.2688020694171769</c:v>
                </c:pt>
                <c:pt idx="1390">
                  <c:v>-2.4260187605156034</c:v>
                </c:pt>
                <c:pt idx="1391">
                  <c:v>-2.4140534852118094</c:v>
                </c:pt>
                <c:pt idx="1392">
                  <c:v>-2.4508062100456982</c:v>
                </c:pt>
                <c:pt idx="1393">
                  <c:v>-2.5896488796819312</c:v>
                </c:pt>
                <c:pt idx="1394">
                  <c:v>-2.3657373802823827</c:v>
                </c:pt>
                <c:pt idx="1395">
                  <c:v>-2.4542086638925866</c:v>
                </c:pt>
                <c:pt idx="1396">
                  <c:v>-2.4582393863233278</c:v>
                </c:pt>
                <c:pt idx="1397">
                  <c:v>-2.5579372531206559</c:v>
                </c:pt>
                <c:pt idx="1398">
                  <c:v>-2.513817114383869</c:v>
                </c:pt>
                <c:pt idx="1399">
                  <c:v>-2.6652036917611213</c:v>
                </c:pt>
                <c:pt idx="1400">
                  <c:v>-2.7105813168896589</c:v>
                </c:pt>
                <c:pt idx="1401">
                  <c:v>-2.6352547291385235</c:v>
                </c:pt>
                <c:pt idx="1402">
                  <c:v>-2.6405051081848114</c:v>
                </c:pt>
                <c:pt idx="1403">
                  <c:v>-2.7052268917934725</c:v>
                </c:pt>
                <c:pt idx="1404">
                  <c:v>-2.6807695491062873</c:v>
                </c:pt>
                <c:pt idx="1405">
                  <c:v>-2.772738535486269</c:v>
                </c:pt>
                <c:pt idx="1406">
                  <c:v>-2.7602793016157534</c:v>
                </c:pt>
                <c:pt idx="1407">
                  <c:v>-2.6806814661587737</c:v>
                </c:pt>
                <c:pt idx="1408">
                  <c:v>-2.6861209268699326</c:v>
                </c:pt>
                <c:pt idx="1409">
                  <c:v>-2.810844742703182</c:v>
                </c:pt>
                <c:pt idx="1410">
                  <c:v>-2.9290728493007805</c:v>
                </c:pt>
                <c:pt idx="1411">
                  <c:v>-2.8261394207936519</c:v>
                </c:pt>
                <c:pt idx="1412">
                  <c:v>-2.7797714349190414</c:v>
                </c:pt>
                <c:pt idx="1413">
                  <c:v>-2.975972138489567</c:v>
                </c:pt>
                <c:pt idx="1414">
                  <c:v>-2.959885123376182</c:v>
                </c:pt>
                <c:pt idx="1415">
                  <c:v>-2.8999131697690359</c:v>
                </c:pt>
                <c:pt idx="1416">
                  <c:v>-2.93902607144787</c:v>
                </c:pt>
                <c:pt idx="1417">
                  <c:v>-3.0368130253460777</c:v>
                </c:pt>
                <c:pt idx="1418">
                  <c:v>-3.1201600929554729</c:v>
                </c:pt>
                <c:pt idx="1419">
                  <c:v>-3.1533662906510926</c:v>
                </c:pt>
                <c:pt idx="1420">
                  <c:v>-3.0571865869475232</c:v>
                </c:pt>
                <c:pt idx="1421">
                  <c:v>-3.2053342006546472</c:v>
                </c:pt>
                <c:pt idx="1422">
                  <c:v>-3.2927034805604194</c:v>
                </c:pt>
                <c:pt idx="1423">
                  <c:v>-3.1106836929960195</c:v>
                </c:pt>
                <c:pt idx="1424">
                  <c:v>-3.1823203274370826</c:v>
                </c:pt>
                <c:pt idx="1425">
                  <c:v>-3.221275854584178</c:v>
                </c:pt>
                <c:pt idx="1426">
                  <c:v>-3.3281752025383753</c:v>
                </c:pt>
                <c:pt idx="1427">
                  <c:v>-3.2092131609959438</c:v>
                </c:pt>
                <c:pt idx="1428">
                  <c:v>-3.4072246586070492</c:v>
                </c:pt>
                <c:pt idx="1429">
                  <c:v>-3.3506041735785743</c:v>
                </c:pt>
                <c:pt idx="1430">
                  <c:v>-3.2401831493956479</c:v>
                </c:pt>
                <c:pt idx="1431">
                  <c:v>-3.3292035916644522</c:v>
                </c:pt>
                <c:pt idx="1432">
                  <c:v>-3.3653470694234784</c:v>
                </c:pt>
                <c:pt idx="1433">
                  <c:v>-3.3510888110612882</c:v>
                </c:pt>
                <c:pt idx="1434">
                  <c:v>-3.469714421172398</c:v>
                </c:pt>
                <c:pt idx="1435">
                  <c:v>-3.4303375995397687</c:v>
                </c:pt>
                <c:pt idx="1436">
                  <c:v>-3.4347898649230046</c:v>
                </c:pt>
                <c:pt idx="1437">
                  <c:v>-3.6531391449321973</c:v>
                </c:pt>
                <c:pt idx="1438">
                  <c:v>-3.6893328090029627</c:v>
                </c:pt>
                <c:pt idx="1439">
                  <c:v>-3.7696501104719573</c:v>
                </c:pt>
                <c:pt idx="1440">
                  <c:v>-3.655729823660181</c:v>
                </c:pt>
                <c:pt idx="1441">
                  <c:v>-3.7574389144936617</c:v>
                </c:pt>
                <c:pt idx="1442">
                  <c:v>-3.8672471975491476</c:v>
                </c:pt>
                <c:pt idx="1443">
                  <c:v>-3.7482188470787037</c:v>
                </c:pt>
                <c:pt idx="1444">
                  <c:v>-0.99029479570549483</c:v>
                </c:pt>
                <c:pt idx="1445">
                  <c:v>0.41037242825069598</c:v>
                </c:pt>
                <c:pt idx="1446">
                  <c:v>0.62868981220105979</c:v>
                </c:pt>
                <c:pt idx="1447">
                  <c:v>0.67634436478277848</c:v>
                </c:pt>
                <c:pt idx="1448">
                  <c:v>0.70396295295182654</c:v>
                </c:pt>
                <c:pt idx="1449">
                  <c:v>0.86828513399291296</c:v>
                </c:pt>
                <c:pt idx="1450">
                  <c:v>0.72177510253243327</c:v>
                </c:pt>
                <c:pt idx="1451">
                  <c:v>0.93178824992543241</c:v>
                </c:pt>
                <c:pt idx="1452">
                  <c:v>0.9180147640744849</c:v>
                </c:pt>
                <c:pt idx="1453">
                  <c:v>1.2701437079966809</c:v>
                </c:pt>
                <c:pt idx="1454">
                  <c:v>2.2631452650082338</c:v>
                </c:pt>
                <c:pt idx="1455">
                  <c:v>4.5864574710092825</c:v>
                </c:pt>
                <c:pt idx="1456">
                  <c:v>7.6174104581310189</c:v>
                </c:pt>
                <c:pt idx="1457">
                  <c:v>9.4770475997522681</c:v>
                </c:pt>
                <c:pt idx="1458">
                  <c:v>10.316371571516072</c:v>
                </c:pt>
                <c:pt idx="1459">
                  <c:v>10.834496799504109</c:v>
                </c:pt>
                <c:pt idx="1460">
                  <c:v>11.221036918306197</c:v>
                </c:pt>
                <c:pt idx="1461">
                  <c:v>11.581066489956584</c:v>
                </c:pt>
                <c:pt idx="1462">
                  <c:v>9.9862616877192636</c:v>
                </c:pt>
                <c:pt idx="1463">
                  <c:v>1.6208441885154912</c:v>
                </c:pt>
                <c:pt idx="1464">
                  <c:v>1.0498564644374824</c:v>
                </c:pt>
                <c:pt idx="1465">
                  <c:v>0.26577819389456181</c:v>
                </c:pt>
                <c:pt idx="1466">
                  <c:v>-0.22938004143935586</c:v>
                </c:pt>
                <c:pt idx="1467">
                  <c:v>-0.53800070654375531</c:v>
                </c:pt>
                <c:pt idx="1468">
                  <c:v>-0.73085313771144911</c:v>
                </c:pt>
                <c:pt idx="1469">
                  <c:v>-0.708803241886244</c:v>
                </c:pt>
                <c:pt idx="1470">
                  <c:v>-5.4578283269336225E-2</c:v>
                </c:pt>
                <c:pt idx="1471">
                  <c:v>-0.79124385045525969</c:v>
                </c:pt>
                <c:pt idx="1472">
                  <c:v>-0.74410385861659734</c:v>
                </c:pt>
                <c:pt idx="1473">
                  <c:v>-0.57545018168991646</c:v>
                </c:pt>
                <c:pt idx="1474">
                  <c:v>-0.82932586849943846</c:v>
                </c:pt>
                <c:pt idx="1475">
                  <c:v>-0.9778865813513562</c:v>
                </c:pt>
                <c:pt idx="1476">
                  <c:v>-1.0029819271474594</c:v>
                </c:pt>
                <c:pt idx="1477">
                  <c:v>-1.0436451509614244</c:v>
                </c:pt>
                <c:pt idx="1478">
                  <c:v>-1.0201510847675195</c:v>
                </c:pt>
                <c:pt idx="1479">
                  <c:v>-0.71948654644239696</c:v>
                </c:pt>
                <c:pt idx="1480">
                  <c:v>-0.75384092617912302</c:v>
                </c:pt>
                <c:pt idx="1481">
                  <c:v>-0.90502604242254847</c:v>
                </c:pt>
                <c:pt idx="1482">
                  <c:v>-0.85684825788803209</c:v>
                </c:pt>
                <c:pt idx="1483">
                  <c:v>-0.94085937966809752</c:v>
                </c:pt>
                <c:pt idx="1484">
                  <c:v>-1.0646132547506113</c:v>
                </c:pt>
                <c:pt idx="1485">
                  <c:v>-1.0467762938452552</c:v>
                </c:pt>
                <c:pt idx="1486">
                  <c:v>-1.0423376296424749</c:v>
                </c:pt>
                <c:pt idx="1487">
                  <c:v>-1.067342819349733</c:v>
                </c:pt>
                <c:pt idx="1488">
                  <c:v>-1.1219558846999576</c:v>
                </c:pt>
                <c:pt idx="1489">
                  <c:v>-1.2329637280248562</c:v>
                </c:pt>
                <c:pt idx="1490">
                  <c:v>-1.0329952941776241</c:v>
                </c:pt>
                <c:pt idx="1491">
                  <c:v>-1.0961692524645059</c:v>
                </c:pt>
                <c:pt idx="1492">
                  <c:v>-1.1414316154294966</c:v>
                </c:pt>
                <c:pt idx="1493">
                  <c:v>-1.0522404294613352</c:v>
                </c:pt>
                <c:pt idx="1494">
                  <c:v>-1.047362966400101</c:v>
                </c:pt>
                <c:pt idx="1495">
                  <c:v>-1.0179471783459348</c:v>
                </c:pt>
                <c:pt idx="1496">
                  <c:v>-1.1361050232650314</c:v>
                </c:pt>
                <c:pt idx="1497">
                  <c:v>-1.0870205421009587</c:v>
                </c:pt>
                <c:pt idx="1498">
                  <c:v>-1.0530533930329398</c:v>
                </c:pt>
                <c:pt idx="1499">
                  <c:v>-1.0098388917747343</c:v>
                </c:pt>
                <c:pt idx="1500">
                  <c:v>-1.0598970265500043</c:v>
                </c:pt>
                <c:pt idx="1501">
                  <c:v>-1.0269259690119839</c:v>
                </c:pt>
                <c:pt idx="1502">
                  <c:v>-1.0797199332089349</c:v>
                </c:pt>
                <c:pt idx="1503">
                  <c:v>-1.0229061244559148</c:v>
                </c:pt>
                <c:pt idx="1504">
                  <c:v>-1.058497105005813</c:v>
                </c:pt>
                <c:pt idx="1505">
                  <c:v>-1.0297379610763073</c:v>
                </c:pt>
                <c:pt idx="1506">
                  <c:v>-1.0310309730706422</c:v>
                </c:pt>
                <c:pt idx="1507">
                  <c:v>-1.0488190793882382</c:v>
                </c:pt>
                <c:pt idx="1508">
                  <c:v>-1.1112231673756696</c:v>
                </c:pt>
                <c:pt idx="1509">
                  <c:v>-1.0032149473823324</c:v>
                </c:pt>
                <c:pt idx="1510">
                  <c:v>-0.99215139074800618</c:v>
                </c:pt>
                <c:pt idx="1511">
                  <c:v>-0.9854030815203032</c:v>
                </c:pt>
                <c:pt idx="1512">
                  <c:v>-0.96918599729457355</c:v>
                </c:pt>
                <c:pt idx="1513">
                  <c:v>-0.94911705931866663</c:v>
                </c:pt>
                <c:pt idx="1514">
                  <c:v>-0.92725277916525783</c:v>
                </c:pt>
                <c:pt idx="1515">
                  <c:v>-0.97919922887371058</c:v>
                </c:pt>
                <c:pt idx="1516">
                  <c:v>-0.98400554965917308</c:v>
                </c:pt>
                <c:pt idx="1517">
                  <c:v>-0.78614252414922703</c:v>
                </c:pt>
                <c:pt idx="1518">
                  <c:v>-0.98615127354662491</c:v>
                </c:pt>
                <c:pt idx="1519">
                  <c:v>-0.79442018369496736</c:v>
                </c:pt>
                <c:pt idx="1520">
                  <c:v>-0.89633997299466728</c:v>
                </c:pt>
                <c:pt idx="1521">
                  <c:v>-0.80843534906432524</c:v>
                </c:pt>
                <c:pt idx="1522">
                  <c:v>-0.80804168224631212</c:v>
                </c:pt>
                <c:pt idx="1523">
                  <c:v>-0.77368682923656706</c:v>
                </c:pt>
                <c:pt idx="1524">
                  <c:v>-0.75499940954176736</c:v>
                </c:pt>
                <c:pt idx="1525">
                  <c:v>-0.8147415314981572</c:v>
                </c:pt>
                <c:pt idx="1526">
                  <c:v>-0.79931162631811503</c:v>
                </c:pt>
                <c:pt idx="1527">
                  <c:v>-0.87595950512229592</c:v>
                </c:pt>
                <c:pt idx="1528">
                  <c:v>-0.96895315879061172</c:v>
                </c:pt>
                <c:pt idx="1529">
                  <c:v>-0.97545193649710882</c:v>
                </c:pt>
                <c:pt idx="1530">
                  <c:v>-0.97672216903191611</c:v>
                </c:pt>
                <c:pt idx="1531">
                  <c:v>-1.1828766164044282</c:v>
                </c:pt>
                <c:pt idx="1532">
                  <c:v>-1.0917609333664586</c:v>
                </c:pt>
                <c:pt idx="1533">
                  <c:v>-1.2299327420094528</c:v>
                </c:pt>
                <c:pt idx="1534">
                  <c:v>-1.2263909438361225</c:v>
                </c:pt>
                <c:pt idx="1535">
                  <c:v>-1.3213312826239871</c:v>
                </c:pt>
                <c:pt idx="1536">
                  <c:v>-1.4042911566973544</c:v>
                </c:pt>
                <c:pt idx="1537">
                  <c:v>-1.3657462451200217</c:v>
                </c:pt>
                <c:pt idx="1538">
                  <c:v>-1.432892469405715</c:v>
                </c:pt>
                <c:pt idx="1539">
                  <c:v>-1.5341320390060673</c:v>
                </c:pt>
                <c:pt idx="1540">
                  <c:v>-1.4553261624377569</c:v>
                </c:pt>
                <c:pt idx="1541">
                  <c:v>-1.6174066799811158</c:v>
                </c:pt>
                <c:pt idx="1542">
                  <c:v>-1.6861558306024449</c:v>
                </c:pt>
                <c:pt idx="1543">
                  <c:v>-1.6901800861402307</c:v>
                </c:pt>
                <c:pt idx="1544">
                  <c:v>-1.5736280384492716</c:v>
                </c:pt>
                <c:pt idx="1545">
                  <c:v>-1.6667141116967628</c:v>
                </c:pt>
                <c:pt idx="1546">
                  <c:v>-1.6427090576240175</c:v>
                </c:pt>
                <c:pt idx="1547">
                  <c:v>-1.6377649072831559</c:v>
                </c:pt>
                <c:pt idx="1548">
                  <c:v>-1.6969741067895825</c:v>
                </c:pt>
                <c:pt idx="1549">
                  <c:v>-1.73441412722633</c:v>
                </c:pt>
                <c:pt idx="1550">
                  <c:v>-1.6627135411881682</c:v>
                </c:pt>
                <c:pt idx="1551">
                  <c:v>-1.8123911473955445</c:v>
                </c:pt>
                <c:pt idx="1552">
                  <c:v>-1.7151014886148914</c:v>
                </c:pt>
                <c:pt idx="1553">
                  <c:v>-1.8191611917895329</c:v>
                </c:pt>
                <c:pt idx="1554">
                  <c:v>-1.7940144827131235</c:v>
                </c:pt>
                <c:pt idx="1555">
                  <c:v>-1.8906169493573657</c:v>
                </c:pt>
                <c:pt idx="1556">
                  <c:v>-1.9484266387486286</c:v>
                </c:pt>
                <c:pt idx="1557">
                  <c:v>-1.7558619596148333</c:v>
                </c:pt>
                <c:pt idx="1558">
                  <c:v>-1.7621992186137163</c:v>
                </c:pt>
                <c:pt idx="1559">
                  <c:v>-1.8630446554299738</c:v>
                </c:pt>
                <c:pt idx="1560">
                  <c:v>-1.7653825681068724</c:v>
                </c:pt>
                <c:pt idx="1561">
                  <c:v>-1.9350996156550764</c:v>
                </c:pt>
                <c:pt idx="1562">
                  <c:v>-1.8903791199534794</c:v>
                </c:pt>
                <c:pt idx="1563">
                  <c:v>-1.7814969236213756</c:v>
                </c:pt>
                <c:pt idx="1564">
                  <c:v>-1.8559220865725479</c:v>
                </c:pt>
                <c:pt idx="1565">
                  <c:v>-1.8980984324621204</c:v>
                </c:pt>
                <c:pt idx="1566">
                  <c:v>-1.8980551831776324</c:v>
                </c:pt>
                <c:pt idx="1567">
                  <c:v>-1.9302878881392189</c:v>
                </c:pt>
                <c:pt idx="1568">
                  <c:v>-1.9253108021794674</c:v>
                </c:pt>
                <c:pt idx="1569">
                  <c:v>-1.9464637656799937</c:v>
                </c:pt>
                <c:pt idx="1570">
                  <c:v>-1.940568465623528</c:v>
                </c:pt>
                <c:pt idx="1571">
                  <c:v>-1.8900187748625399</c:v>
                </c:pt>
                <c:pt idx="1572">
                  <c:v>-1.948982321201413</c:v>
                </c:pt>
                <c:pt idx="1573">
                  <c:v>-1.9973179260597362</c:v>
                </c:pt>
                <c:pt idx="1574">
                  <c:v>-1.8643411034508404</c:v>
                </c:pt>
                <c:pt idx="1575">
                  <c:v>-1.9981487829864477</c:v>
                </c:pt>
                <c:pt idx="1576">
                  <c:v>-1.8575855948161575</c:v>
                </c:pt>
                <c:pt idx="1577">
                  <c:v>-1.9391037849722466</c:v>
                </c:pt>
                <c:pt idx="1578">
                  <c:v>-2.038967129603293</c:v>
                </c:pt>
                <c:pt idx="1579">
                  <c:v>-1.9291625838210393</c:v>
                </c:pt>
                <c:pt idx="1580">
                  <c:v>-2.07030638344105</c:v>
                </c:pt>
                <c:pt idx="1581">
                  <c:v>-2.0412090267339522</c:v>
                </c:pt>
                <c:pt idx="1582">
                  <c:v>-2.0788034403300344</c:v>
                </c:pt>
                <c:pt idx="1583">
                  <c:v>-2.0942457273696391</c:v>
                </c:pt>
                <c:pt idx="1584">
                  <c:v>-2.0806420354341526</c:v>
                </c:pt>
                <c:pt idx="1585">
                  <c:v>-2.034787386810649</c:v>
                </c:pt>
                <c:pt idx="1586">
                  <c:v>-1.9973396003853736</c:v>
                </c:pt>
                <c:pt idx="1587">
                  <c:v>-2.1260671494886765</c:v>
                </c:pt>
                <c:pt idx="1588">
                  <c:v>-1.9955695662488893</c:v>
                </c:pt>
                <c:pt idx="1589">
                  <c:v>-1.9544529269958844</c:v>
                </c:pt>
                <c:pt idx="1590">
                  <c:v>-2.0180869133801593</c:v>
                </c:pt>
                <c:pt idx="1591">
                  <c:v>-2.0074699246796968</c:v>
                </c:pt>
                <c:pt idx="1592">
                  <c:v>-2.0513858091524071</c:v>
                </c:pt>
                <c:pt idx="1593">
                  <c:v>-2.0426193119424738</c:v>
                </c:pt>
                <c:pt idx="1594">
                  <c:v>-2.0280919631738925</c:v>
                </c:pt>
                <c:pt idx="1595">
                  <c:v>-2.0353007936448648</c:v>
                </c:pt>
                <c:pt idx="1596">
                  <c:v>-2.0792087931561127</c:v>
                </c:pt>
                <c:pt idx="1597">
                  <c:v>-2.1003575616703642</c:v>
                </c:pt>
                <c:pt idx="1598">
                  <c:v>-2.1669848461847323</c:v>
                </c:pt>
                <c:pt idx="1599">
                  <c:v>-2.2015166632871797</c:v>
                </c:pt>
                <c:pt idx="1600">
                  <c:v>-2.2389531040089423</c:v>
                </c:pt>
                <c:pt idx="1601">
                  <c:v>-2.0962949782772284</c:v>
                </c:pt>
                <c:pt idx="1602">
                  <c:v>-2.0813224802332115</c:v>
                </c:pt>
                <c:pt idx="1603">
                  <c:v>-2.1439475592370627</c:v>
                </c:pt>
                <c:pt idx="1604">
                  <c:v>-2.1556858303110289</c:v>
                </c:pt>
                <c:pt idx="1605">
                  <c:v>-2.1707566780380603</c:v>
                </c:pt>
                <c:pt idx="1606">
                  <c:v>-2.2989045211533039</c:v>
                </c:pt>
                <c:pt idx="1607">
                  <c:v>-2.1675215867576298</c:v>
                </c:pt>
                <c:pt idx="1608">
                  <c:v>-2.2497797787584091</c:v>
                </c:pt>
                <c:pt idx="1609">
                  <c:v>-2.1712064184437168</c:v>
                </c:pt>
                <c:pt idx="1610">
                  <c:v>-2.252890225384192</c:v>
                </c:pt>
                <c:pt idx="1611">
                  <c:v>-2.2356257190388646</c:v>
                </c:pt>
                <c:pt idx="1612">
                  <c:v>-2.3331125617241923</c:v>
                </c:pt>
                <c:pt idx="1613">
                  <c:v>-2.3434094016035942</c:v>
                </c:pt>
                <c:pt idx="1614">
                  <c:v>-2.3830686603050708</c:v>
                </c:pt>
                <c:pt idx="1615">
                  <c:v>-2.4103259596490716</c:v>
                </c:pt>
                <c:pt idx="1616">
                  <c:v>-2.3887476649218229</c:v>
                </c:pt>
                <c:pt idx="1617">
                  <c:v>-2.4412428119926517</c:v>
                </c:pt>
                <c:pt idx="1618">
                  <c:v>-2.4795310741803291</c:v>
                </c:pt>
                <c:pt idx="1619">
                  <c:v>-2.5530775045924088</c:v>
                </c:pt>
                <c:pt idx="1620">
                  <c:v>-2.4755202738022604</c:v>
                </c:pt>
                <c:pt idx="1621">
                  <c:v>-2.3820772805357251</c:v>
                </c:pt>
                <c:pt idx="1622">
                  <c:v>-2.5069372511141523</c:v>
                </c:pt>
                <c:pt idx="1623">
                  <c:v>-2.482029794485868</c:v>
                </c:pt>
                <c:pt idx="1624">
                  <c:v>-2.4979241743671423</c:v>
                </c:pt>
                <c:pt idx="1625">
                  <c:v>-2.6225567427047736</c:v>
                </c:pt>
                <c:pt idx="1626">
                  <c:v>-2.5580690009351201</c:v>
                </c:pt>
                <c:pt idx="1627">
                  <c:v>-2.6695330907610924</c:v>
                </c:pt>
                <c:pt idx="1628">
                  <c:v>-2.6456827859213377</c:v>
                </c:pt>
                <c:pt idx="1629">
                  <c:v>-2.6855556607005724</c:v>
                </c:pt>
                <c:pt idx="1630">
                  <c:v>-2.7413473049429626</c:v>
                </c:pt>
                <c:pt idx="1631">
                  <c:v>-2.77326081373036</c:v>
                </c:pt>
                <c:pt idx="1632">
                  <c:v>-2.7605440411276732</c:v>
                </c:pt>
                <c:pt idx="1633">
                  <c:v>-3.0148290388028727</c:v>
                </c:pt>
                <c:pt idx="1634">
                  <c:v>-2.9529260536002084</c:v>
                </c:pt>
                <c:pt idx="1635">
                  <c:v>-2.946152757524203</c:v>
                </c:pt>
                <c:pt idx="1636">
                  <c:v>-3.0203258275228677</c:v>
                </c:pt>
                <c:pt idx="1637">
                  <c:v>-3.0786070437122817</c:v>
                </c:pt>
                <c:pt idx="1638">
                  <c:v>-3.0532769545399105</c:v>
                </c:pt>
                <c:pt idx="1639">
                  <c:v>-3.0603338041350412</c:v>
                </c:pt>
                <c:pt idx="1640">
                  <c:v>-3.015768547604182</c:v>
                </c:pt>
                <c:pt idx="1641">
                  <c:v>-3.1607217289839014</c:v>
                </c:pt>
                <c:pt idx="1642">
                  <c:v>-3.1329617545131896</c:v>
                </c:pt>
                <c:pt idx="1643">
                  <c:v>-3.2459544020636599</c:v>
                </c:pt>
                <c:pt idx="1644">
                  <c:v>-3.4241007268213934</c:v>
                </c:pt>
                <c:pt idx="1645">
                  <c:v>-3.3484271007176858</c:v>
                </c:pt>
                <c:pt idx="1646">
                  <c:v>-3.2940660876869288</c:v>
                </c:pt>
                <c:pt idx="1647">
                  <c:v>-3.4718752565391355</c:v>
                </c:pt>
                <c:pt idx="1648">
                  <c:v>-3.4850295527471076</c:v>
                </c:pt>
                <c:pt idx="1649">
                  <c:v>-3.5167466606576454</c:v>
                </c:pt>
                <c:pt idx="1650">
                  <c:v>-3.5672403919710973</c:v>
                </c:pt>
                <c:pt idx="1651">
                  <c:v>-3.5352610763724783</c:v>
                </c:pt>
                <c:pt idx="1652">
                  <c:v>-3.7835594827172372</c:v>
                </c:pt>
                <c:pt idx="1653">
                  <c:v>-3.8569847112838715</c:v>
                </c:pt>
                <c:pt idx="1654">
                  <c:v>-3.8496138506806119</c:v>
                </c:pt>
                <c:pt idx="1655">
                  <c:v>-3.7453365745676592</c:v>
                </c:pt>
                <c:pt idx="1656">
                  <c:v>-3.8349966189731504</c:v>
                </c:pt>
                <c:pt idx="1657">
                  <c:v>-4.0053221166016328</c:v>
                </c:pt>
                <c:pt idx="1658">
                  <c:v>-4.0449239555698568</c:v>
                </c:pt>
                <c:pt idx="1659">
                  <c:v>-4.0190210225454734</c:v>
                </c:pt>
                <c:pt idx="1660">
                  <c:v>-4.141409131009766</c:v>
                </c:pt>
                <c:pt idx="1661">
                  <c:v>-4.1647420517559226</c:v>
                </c:pt>
                <c:pt idx="1662">
                  <c:v>-4.2324885959353651</c:v>
                </c:pt>
                <c:pt idx="1663">
                  <c:v>-4.2960513606783479</c:v>
                </c:pt>
                <c:pt idx="1664">
                  <c:v>-4.1921714167726236</c:v>
                </c:pt>
                <c:pt idx="1665">
                  <c:v>-4.4072640339604732</c:v>
                </c:pt>
                <c:pt idx="1666">
                  <c:v>-4.4513291158396555</c:v>
                </c:pt>
                <c:pt idx="1667">
                  <c:v>-4.4299561782484602</c:v>
                </c:pt>
                <c:pt idx="1668">
                  <c:v>-4.4764871324602495</c:v>
                </c:pt>
                <c:pt idx="1669">
                  <c:v>-4.67229228365062</c:v>
                </c:pt>
                <c:pt idx="1670">
                  <c:v>-4.7077733095509871</c:v>
                </c:pt>
                <c:pt idx="1671">
                  <c:v>-4.6174097132664542</c:v>
                </c:pt>
                <c:pt idx="1672">
                  <c:v>-4.7014613387127611</c:v>
                </c:pt>
                <c:pt idx="1673">
                  <c:v>-4.819234968115552</c:v>
                </c:pt>
                <c:pt idx="1674">
                  <c:v>-4.8391687711990699</c:v>
                </c:pt>
                <c:pt idx="1675">
                  <c:v>-4.8417403160102026</c:v>
                </c:pt>
                <c:pt idx="1676">
                  <c:v>-5.1437624638326724</c:v>
                </c:pt>
                <c:pt idx="1677">
                  <c:v>-5.0713553381764314</c:v>
                </c:pt>
                <c:pt idx="1678">
                  <c:v>-5.1162599612365511</c:v>
                </c:pt>
                <c:pt idx="1679">
                  <c:v>-5.1703489868002066</c:v>
                </c:pt>
                <c:pt idx="1680">
                  <c:v>-5.3136781716088421</c:v>
                </c:pt>
                <c:pt idx="1681">
                  <c:v>-5.4075232322844045</c:v>
                </c:pt>
                <c:pt idx="1682">
                  <c:v>-5.601774639613609</c:v>
                </c:pt>
                <c:pt idx="1683">
                  <c:v>-5.4965976175401465</c:v>
                </c:pt>
                <c:pt idx="1684">
                  <c:v>-3.7228269464064283</c:v>
                </c:pt>
                <c:pt idx="1685">
                  <c:v>-0.33755026880379546</c:v>
                </c:pt>
                <c:pt idx="1686">
                  <c:v>0.53707861114168054</c:v>
                </c:pt>
                <c:pt idx="1687">
                  <c:v>0.59268366355871649</c:v>
                </c:pt>
                <c:pt idx="1688">
                  <c:v>0.62090571104170067</c:v>
                </c:pt>
                <c:pt idx="1689">
                  <c:v>0.64312487743131896</c:v>
                </c:pt>
                <c:pt idx="1690">
                  <c:v>0.71312457623747605</c:v>
                </c:pt>
                <c:pt idx="1691">
                  <c:v>0.75303598755323264</c:v>
                </c:pt>
                <c:pt idx="1692">
                  <c:v>0.81854707046602471</c:v>
                </c:pt>
                <c:pt idx="1693">
                  <c:v>0.8452172972318408</c:v>
                </c:pt>
                <c:pt idx="1694">
                  <c:v>0.87012571171044328</c:v>
                </c:pt>
                <c:pt idx="1695">
                  <c:v>1.0167405312479332</c:v>
                </c:pt>
                <c:pt idx="1696">
                  <c:v>1.4994805751826448</c:v>
                </c:pt>
                <c:pt idx="1697">
                  <c:v>2.8326680218294769</c:v>
                </c:pt>
                <c:pt idx="1698">
                  <c:v>5.4018037064386704</c:v>
                </c:pt>
                <c:pt idx="1699">
                  <c:v>7.8790482107982598</c:v>
                </c:pt>
                <c:pt idx="1700">
                  <c:v>9.1834655383800055</c:v>
                </c:pt>
                <c:pt idx="1701">
                  <c:v>9.9308852578722622</c:v>
                </c:pt>
                <c:pt idx="1702">
                  <c:v>9.0342080014843873</c:v>
                </c:pt>
                <c:pt idx="1703">
                  <c:v>1.1538706681625968</c:v>
                </c:pt>
                <c:pt idx="1704">
                  <c:v>0.44769558457807079</c:v>
                </c:pt>
                <c:pt idx="1705">
                  <c:v>-0.38476945789159345</c:v>
                </c:pt>
                <c:pt idx="1706">
                  <c:v>-0.96373225810384611</c:v>
                </c:pt>
                <c:pt idx="1707">
                  <c:v>-1.2669507769384722</c:v>
                </c:pt>
                <c:pt idx="1708">
                  <c:v>-1.5602298390008968</c:v>
                </c:pt>
                <c:pt idx="1709">
                  <c:v>-1.5415593768144618</c:v>
                </c:pt>
                <c:pt idx="1710">
                  <c:v>-0.71397972399404352</c:v>
                </c:pt>
                <c:pt idx="1711">
                  <c:v>-1.2196275488577157</c:v>
                </c:pt>
                <c:pt idx="1712">
                  <c:v>-1.4463227609630849</c:v>
                </c:pt>
                <c:pt idx="1713">
                  <c:v>-0.96445891360536962</c:v>
                </c:pt>
                <c:pt idx="1714">
                  <c:v>-1.1013848062077614</c:v>
                </c:pt>
                <c:pt idx="1715">
                  <c:v>-1.3411526411938439</c:v>
                </c:pt>
                <c:pt idx="1716">
                  <c:v>-1.4626972138722749</c:v>
                </c:pt>
                <c:pt idx="1717">
                  <c:v>-1.4558541535717495</c:v>
                </c:pt>
                <c:pt idx="1718">
                  <c:v>-1.2941040973573763</c:v>
                </c:pt>
                <c:pt idx="1719">
                  <c:v>-1.2947083289062675</c:v>
                </c:pt>
                <c:pt idx="1720">
                  <c:v>-1.2418875517572587</c:v>
                </c:pt>
                <c:pt idx="1721">
                  <c:v>-1.1038901923888602</c:v>
                </c:pt>
                <c:pt idx="1722">
                  <c:v>-1.2604296820719014</c:v>
                </c:pt>
                <c:pt idx="1723">
                  <c:v>-1.3719840564764922</c:v>
                </c:pt>
                <c:pt idx="1724">
                  <c:v>-1.2548612418063954</c:v>
                </c:pt>
                <c:pt idx="1725">
                  <c:v>-1.1553107309582629</c:v>
                </c:pt>
                <c:pt idx="1726">
                  <c:v>-1.3219003270299936</c:v>
                </c:pt>
                <c:pt idx="1727">
                  <c:v>-1.1896343035356267</c:v>
                </c:pt>
                <c:pt idx="1728">
                  <c:v>-1.160370375359264</c:v>
                </c:pt>
                <c:pt idx="1729">
                  <c:v>-1.2182224842678124</c:v>
                </c:pt>
                <c:pt idx="1730">
                  <c:v>-1.3379575616150419</c:v>
                </c:pt>
                <c:pt idx="1731">
                  <c:v>-1.1799909143053924</c:v>
                </c:pt>
                <c:pt idx="1732">
                  <c:v>-1.2483632616538216</c:v>
                </c:pt>
                <c:pt idx="1733">
                  <c:v>-1.2228920154308867</c:v>
                </c:pt>
                <c:pt idx="1734">
                  <c:v>-1.3376871647648159</c:v>
                </c:pt>
                <c:pt idx="1735">
                  <c:v>-1.2665955723113598</c:v>
                </c:pt>
                <c:pt idx="1736">
                  <c:v>-1.1336402781882384</c:v>
                </c:pt>
                <c:pt idx="1737">
                  <c:v>-1.3479776621291535</c:v>
                </c:pt>
                <c:pt idx="1738">
                  <c:v>-1.1522638897582738</c:v>
                </c:pt>
                <c:pt idx="1739">
                  <c:v>-1.2497266918023229</c:v>
                </c:pt>
                <c:pt idx="1740">
                  <c:v>-1.1875849046037956</c:v>
                </c:pt>
                <c:pt idx="1741">
                  <c:v>-1.1243420788816252</c:v>
                </c:pt>
                <c:pt idx="1742">
                  <c:v>-1.2424768583048262</c:v>
                </c:pt>
                <c:pt idx="1743">
                  <c:v>-1.2817511792827645</c:v>
                </c:pt>
                <c:pt idx="1744">
                  <c:v>-1.2336593939430713</c:v>
                </c:pt>
                <c:pt idx="1745">
                  <c:v>-1.2900950559131275</c:v>
                </c:pt>
                <c:pt idx="1746">
                  <c:v>-1.0902821589583027</c:v>
                </c:pt>
                <c:pt idx="1747">
                  <c:v>-1.1994713428783825</c:v>
                </c:pt>
                <c:pt idx="1748">
                  <c:v>-1.2450116774526805</c:v>
                </c:pt>
                <c:pt idx="1749">
                  <c:v>-1.2054725319611634</c:v>
                </c:pt>
                <c:pt idx="1750">
                  <c:v>-1.2513813284763273</c:v>
                </c:pt>
                <c:pt idx="1751">
                  <c:v>-1.1896343035356267</c:v>
                </c:pt>
                <c:pt idx="1752">
                  <c:v>-1.2231687966822165</c:v>
                </c:pt>
                <c:pt idx="1753">
                  <c:v>-0.97721615834080922</c:v>
                </c:pt>
                <c:pt idx="1754">
                  <c:v>-1.1247173676061379</c:v>
                </c:pt>
                <c:pt idx="1755">
                  <c:v>-1.1620641411549286</c:v>
                </c:pt>
                <c:pt idx="1756">
                  <c:v>-1.0447972157583649</c:v>
                </c:pt>
                <c:pt idx="1757">
                  <c:v>-1.0262406617486022</c:v>
                </c:pt>
                <c:pt idx="1758">
                  <c:v>-0.9655383368404955</c:v>
                </c:pt>
                <c:pt idx="1759">
                  <c:v>-1.0255129761366106</c:v>
                </c:pt>
                <c:pt idx="1760">
                  <c:v>-1.0118587594354267</c:v>
                </c:pt>
                <c:pt idx="1761">
                  <c:v>-1.0702635013527697</c:v>
                </c:pt>
                <c:pt idx="1762">
                  <c:v>-1.1029559637486273</c:v>
                </c:pt>
                <c:pt idx="1763">
                  <c:v>-1.070553458672066</c:v>
                </c:pt>
                <c:pt idx="1764">
                  <c:v>-0.96920716449301381</c:v>
                </c:pt>
                <c:pt idx="1765">
                  <c:v>-0.91615209012462628</c:v>
                </c:pt>
                <c:pt idx="1766">
                  <c:v>-1.0131512413274777</c:v>
                </c:pt>
                <c:pt idx="1767">
                  <c:v>-0.86100063526305348</c:v>
                </c:pt>
                <c:pt idx="1768">
                  <c:v>-0.99752396081692041</c:v>
                </c:pt>
                <c:pt idx="1769">
                  <c:v>-0.97797126709627946</c:v>
                </c:pt>
                <c:pt idx="1770">
                  <c:v>-0.9757200936186905</c:v>
                </c:pt>
                <c:pt idx="1771">
                  <c:v>-0.81007332230689144</c:v>
                </c:pt>
                <c:pt idx="1772">
                  <c:v>-0.79798329247233823</c:v>
                </c:pt>
                <c:pt idx="1773">
                  <c:v>-0.91725146096638355</c:v>
                </c:pt>
                <c:pt idx="1774">
                  <c:v>-0.81198554044783577</c:v>
                </c:pt>
                <c:pt idx="1775">
                  <c:v>-0.80843534906432524</c:v>
                </c:pt>
                <c:pt idx="1776">
                  <c:v>-0.8942197919043906</c:v>
                </c:pt>
                <c:pt idx="1777">
                  <c:v>-0.96489632372379219</c:v>
                </c:pt>
                <c:pt idx="1778">
                  <c:v>-0.93665709580051271</c:v>
                </c:pt>
                <c:pt idx="1779">
                  <c:v>-0.86359783133571</c:v>
                </c:pt>
                <c:pt idx="1780">
                  <c:v>-0.92346765555294041</c:v>
                </c:pt>
                <c:pt idx="1781">
                  <c:v>-0.93641032996617923</c:v>
                </c:pt>
                <c:pt idx="1782">
                  <c:v>-0.77540779394723813</c:v>
                </c:pt>
                <c:pt idx="1783">
                  <c:v>-0.88534573285653551</c:v>
                </c:pt>
                <c:pt idx="1784">
                  <c:v>-0.93530342610750949</c:v>
                </c:pt>
                <c:pt idx="1785">
                  <c:v>-0.87365022504252465</c:v>
                </c:pt>
                <c:pt idx="1786">
                  <c:v>-0.85491999994940215</c:v>
                </c:pt>
                <c:pt idx="1787">
                  <c:v>-0.85159852900773103</c:v>
                </c:pt>
                <c:pt idx="1788">
                  <c:v>-0.99938086363982848</c:v>
                </c:pt>
                <c:pt idx="1789">
                  <c:v>-0.86355559926960268</c:v>
                </c:pt>
                <c:pt idx="1790">
                  <c:v>-0.81059354983585763</c:v>
                </c:pt>
                <c:pt idx="1791">
                  <c:v>-0.88732463259123051</c:v>
                </c:pt>
                <c:pt idx="1792">
                  <c:v>-0.84433017420002443</c:v>
                </c:pt>
                <c:pt idx="1793">
                  <c:v>-0.85047970055506994</c:v>
                </c:pt>
                <c:pt idx="1794">
                  <c:v>-0.99561065696241258</c:v>
                </c:pt>
                <c:pt idx="1795">
                  <c:v>-1.0012519673696829</c:v>
                </c:pt>
                <c:pt idx="1796">
                  <c:v>-0.91403094644425664</c:v>
                </c:pt>
                <c:pt idx="1797">
                  <c:v>-1.0570194588183881</c:v>
                </c:pt>
                <c:pt idx="1798">
                  <c:v>-0.9827351050055313</c:v>
                </c:pt>
                <c:pt idx="1799">
                  <c:v>-1.1001746288897607</c:v>
                </c:pt>
                <c:pt idx="1800">
                  <c:v>-1.0549126623641314</c:v>
                </c:pt>
                <c:pt idx="1801">
                  <c:v>-1.0899000914317867</c:v>
                </c:pt>
                <c:pt idx="1802">
                  <c:v>-0.99491878176854698</c:v>
                </c:pt>
                <c:pt idx="1803">
                  <c:v>-1.0630859045891157</c:v>
                </c:pt>
                <c:pt idx="1804">
                  <c:v>-1.0573517480929127</c:v>
                </c:pt>
                <c:pt idx="1805">
                  <c:v>-0.99995983810350708</c:v>
                </c:pt>
                <c:pt idx="1806">
                  <c:v>-0.57328957080494547</c:v>
                </c:pt>
                <c:pt idx="1807">
                  <c:v>-0.88487390879743089</c:v>
                </c:pt>
                <c:pt idx="1808">
                  <c:v>-1.128123437628517</c:v>
                </c:pt>
                <c:pt idx="1809">
                  <c:v>-1.2235236470151563</c:v>
                </c:pt>
                <c:pt idx="1810">
                  <c:v>-1.1477011122654517</c:v>
                </c:pt>
                <c:pt idx="1811">
                  <c:v>-1.0736865351804568</c:v>
                </c:pt>
                <c:pt idx="1812">
                  <c:v>-1.0124237741287629</c:v>
                </c:pt>
                <c:pt idx="1813">
                  <c:v>-1.043814778222611</c:v>
                </c:pt>
                <c:pt idx="1814">
                  <c:v>-1.0903033850302677</c:v>
                </c:pt>
                <c:pt idx="1815">
                  <c:v>-1.0486140896666711</c:v>
                </c:pt>
                <c:pt idx="1816">
                  <c:v>-1.1307365907986764</c:v>
                </c:pt>
                <c:pt idx="1817">
                  <c:v>-1.2658993796540017</c:v>
                </c:pt>
                <c:pt idx="1818">
                  <c:v>-1.1978186784056106</c:v>
                </c:pt>
                <c:pt idx="1819">
                  <c:v>-1.0543470967603525</c:v>
                </c:pt>
                <c:pt idx="1820">
                  <c:v>-1.1654093449596417</c:v>
                </c:pt>
                <c:pt idx="1821">
                  <c:v>-1.1333003242946802</c:v>
                </c:pt>
                <c:pt idx="1822">
                  <c:v>-1.1515270113384872</c:v>
                </c:pt>
                <c:pt idx="1823">
                  <c:v>-1.3370752202074527</c:v>
                </c:pt>
                <c:pt idx="1824">
                  <c:v>-1.2400699818255703</c:v>
                </c:pt>
                <c:pt idx="1825">
                  <c:v>-1.3332116295771925</c:v>
                </c:pt>
                <c:pt idx="1826">
                  <c:v>-1.2907063397768184</c:v>
                </c:pt>
                <c:pt idx="1827">
                  <c:v>-1.3605772303722006</c:v>
                </c:pt>
                <c:pt idx="1828">
                  <c:v>-1.4104489716198145</c:v>
                </c:pt>
                <c:pt idx="1829">
                  <c:v>-1.4584014442147577</c:v>
                </c:pt>
                <c:pt idx="1830">
                  <c:v>-1.48456084431524</c:v>
                </c:pt>
                <c:pt idx="1831">
                  <c:v>-1.4752087443957862</c:v>
                </c:pt>
                <c:pt idx="1832">
                  <c:v>-1.4940149372547467</c:v>
                </c:pt>
                <c:pt idx="1833">
                  <c:v>-1.584332402544419</c:v>
                </c:pt>
                <c:pt idx="1834">
                  <c:v>-1.7006764712619997</c:v>
                </c:pt>
                <c:pt idx="1835">
                  <c:v>-1.649853992440228</c:v>
                </c:pt>
                <c:pt idx="1836">
                  <c:v>-1.740669246839559</c:v>
                </c:pt>
                <c:pt idx="1837">
                  <c:v>-1.8281847669050535</c:v>
                </c:pt>
                <c:pt idx="1838">
                  <c:v>-1.9129643309282756</c:v>
                </c:pt>
                <c:pt idx="1839">
                  <c:v>-1.9486142709862406</c:v>
                </c:pt>
                <c:pt idx="1840">
                  <c:v>-1.8249608176036531</c:v>
                </c:pt>
                <c:pt idx="1841">
                  <c:v>-2.0093849817391742</c:v>
                </c:pt>
                <c:pt idx="1842">
                  <c:v>-1.9635047628950133</c:v>
                </c:pt>
                <c:pt idx="1843">
                  <c:v>-2.0813876297655725</c:v>
                </c:pt>
                <c:pt idx="1844">
                  <c:v>-2.1602471437757913</c:v>
                </c:pt>
                <c:pt idx="1845">
                  <c:v>-2.1428746707973119</c:v>
                </c:pt>
                <c:pt idx="1846">
                  <c:v>-2.0887139595094482</c:v>
                </c:pt>
                <c:pt idx="1847">
                  <c:v>-2.3476409945288879</c:v>
                </c:pt>
                <c:pt idx="1848">
                  <c:v>-2.2562334788742646</c:v>
                </c:pt>
                <c:pt idx="1849">
                  <c:v>-2.4823512778048098</c:v>
                </c:pt>
                <c:pt idx="1850">
                  <c:v>-2.4339658321401316</c:v>
                </c:pt>
                <c:pt idx="1851">
                  <c:v>-2.4022592690823217</c:v>
                </c:pt>
                <c:pt idx="1852">
                  <c:v>-2.5200984176092902</c:v>
                </c:pt>
                <c:pt idx="1853">
                  <c:v>-2.5238720278085225</c:v>
                </c:pt>
                <c:pt idx="1854">
                  <c:v>-2.7009820194212466</c:v>
                </c:pt>
                <c:pt idx="1855">
                  <c:v>-2.5901030141208139</c:v>
                </c:pt>
                <c:pt idx="1856">
                  <c:v>-2.5928718730036735</c:v>
                </c:pt>
                <c:pt idx="1857">
                  <c:v>-2.5359117639355873</c:v>
                </c:pt>
                <c:pt idx="1858">
                  <c:v>-2.6305328688955569</c:v>
                </c:pt>
                <c:pt idx="1859">
                  <c:v>-2.7335196172484757</c:v>
                </c:pt>
                <c:pt idx="1860">
                  <c:v>-2.8129283863194701</c:v>
                </c:pt>
                <c:pt idx="1861">
                  <c:v>-2.7080913160332329</c:v>
                </c:pt>
                <c:pt idx="1862">
                  <c:v>-2.735077691120182</c:v>
                </c:pt>
                <c:pt idx="1863">
                  <c:v>-2.9089224345157163</c:v>
                </c:pt>
                <c:pt idx="1864">
                  <c:v>-2.9655743743132916</c:v>
                </c:pt>
                <c:pt idx="1865">
                  <c:v>-2.7743642393614323</c:v>
                </c:pt>
                <c:pt idx="1866">
                  <c:v>-2.815299298202774</c:v>
                </c:pt>
                <c:pt idx="1867">
                  <c:v>-2.8088495462732794</c:v>
                </c:pt>
                <c:pt idx="1868">
                  <c:v>-2.9635424122894278</c:v>
                </c:pt>
                <c:pt idx="1869">
                  <c:v>-2.9729197968995891</c:v>
                </c:pt>
                <c:pt idx="1870">
                  <c:v>-3.021835163450362</c:v>
                </c:pt>
                <c:pt idx="1871">
                  <c:v>-2.9824248980980883</c:v>
                </c:pt>
                <c:pt idx="1872">
                  <c:v>-3.1431182874866863</c:v>
                </c:pt>
                <c:pt idx="1873">
                  <c:v>-3.0753918104148852</c:v>
                </c:pt>
                <c:pt idx="1874">
                  <c:v>-3.1133973772055583</c:v>
                </c:pt>
                <c:pt idx="1875">
                  <c:v>-3.1873855853952477</c:v>
                </c:pt>
                <c:pt idx="1876">
                  <c:v>-3.1605658488619497</c:v>
                </c:pt>
                <c:pt idx="1877">
                  <c:v>-3.3570092881853384</c:v>
                </c:pt>
                <c:pt idx="1878">
                  <c:v>-3.2921078189609716</c:v>
                </c:pt>
                <c:pt idx="1879">
                  <c:v>-3.3418294582489239</c:v>
                </c:pt>
                <c:pt idx="1880">
                  <c:v>-3.3790132148052408</c:v>
                </c:pt>
                <c:pt idx="1881">
                  <c:v>-3.2069541068284479</c:v>
                </c:pt>
                <c:pt idx="1882">
                  <c:v>-3.4351858103375434</c:v>
                </c:pt>
                <c:pt idx="1883">
                  <c:v>-3.4459001429120804</c:v>
                </c:pt>
                <c:pt idx="1884">
                  <c:v>-3.4718528251601128</c:v>
                </c:pt>
                <c:pt idx="1885">
                  <c:v>-3.5357028852405392</c:v>
                </c:pt>
                <c:pt idx="1886">
                  <c:v>-3.6779335202314201</c:v>
                </c:pt>
                <c:pt idx="1887">
                  <c:v>-3.5008963822453438</c:v>
                </c:pt>
                <c:pt idx="1888">
                  <c:v>-3.6853648791230853</c:v>
                </c:pt>
                <c:pt idx="1889">
                  <c:v>-3.5783177640877284</c:v>
                </c:pt>
                <c:pt idx="1890">
                  <c:v>-3.4974995913280509</c:v>
                </c:pt>
                <c:pt idx="1891">
                  <c:v>-3.7370520685485076</c:v>
                </c:pt>
                <c:pt idx="1892">
                  <c:v>-3.7293258307688006</c:v>
                </c:pt>
                <c:pt idx="1893">
                  <c:v>-3.6923916739642664</c:v>
                </c:pt>
                <c:pt idx="1894">
                  <c:v>-3.8213795087801827</c:v>
                </c:pt>
                <c:pt idx="1895">
                  <c:v>-3.7465331078692543</c:v>
                </c:pt>
                <c:pt idx="1896">
                  <c:v>-3.8007661010993843</c:v>
                </c:pt>
                <c:pt idx="1897">
                  <c:v>-3.9541928268365041</c:v>
                </c:pt>
                <c:pt idx="1898">
                  <c:v>-3.9767798893634563</c:v>
                </c:pt>
                <c:pt idx="1899">
                  <c:v>-3.8594067365789897</c:v>
                </c:pt>
                <c:pt idx="1900">
                  <c:v>-3.799296787966</c:v>
                </c:pt>
                <c:pt idx="1901">
                  <c:v>-3.8050311640815835</c:v>
                </c:pt>
                <c:pt idx="1902">
                  <c:v>-4.0658153973948856</c:v>
                </c:pt>
                <c:pt idx="1903">
                  <c:v>-4.0679839662136601</c:v>
                </c:pt>
                <c:pt idx="1904">
                  <c:v>-4.194909245238307</c:v>
                </c:pt>
                <c:pt idx="1905">
                  <c:v>-4.1868559713682885</c:v>
                </c:pt>
                <c:pt idx="1906">
                  <c:v>-4.305208172249138</c:v>
                </c:pt>
                <c:pt idx="1907">
                  <c:v>-4.3196526635095438</c:v>
                </c:pt>
                <c:pt idx="1908">
                  <c:v>-4.4297573397668089</c:v>
                </c:pt>
                <c:pt idx="1909">
                  <c:v>-4.2219395795882519</c:v>
                </c:pt>
                <c:pt idx="1910">
                  <c:v>-4.3661082413078134</c:v>
                </c:pt>
                <c:pt idx="1911">
                  <c:v>-4.3597554644508705</c:v>
                </c:pt>
                <c:pt idx="1912">
                  <c:v>-4.4919399041673955</c:v>
                </c:pt>
                <c:pt idx="1913">
                  <c:v>-4.4851393762760381</c:v>
                </c:pt>
                <c:pt idx="1914">
                  <c:v>-4.6137994960032529</c:v>
                </c:pt>
                <c:pt idx="1915">
                  <c:v>-4.8111545038821646</c:v>
                </c:pt>
                <c:pt idx="1916">
                  <c:v>-4.6816386517905357</c:v>
                </c:pt>
                <c:pt idx="1917">
                  <c:v>-4.7849557421157556</c:v>
                </c:pt>
                <c:pt idx="1918">
                  <c:v>-5.0127019691009309</c:v>
                </c:pt>
                <c:pt idx="1919">
                  <c:v>-4.8338562865779409</c:v>
                </c:pt>
                <c:pt idx="1920">
                  <c:v>-4.9851687578491237</c:v>
                </c:pt>
                <c:pt idx="1921">
                  <c:v>-4.9924843857950805</c:v>
                </c:pt>
                <c:pt idx="1922">
                  <c:v>-5.0401213007608021</c:v>
                </c:pt>
                <c:pt idx="1923">
                  <c:v>-5.3151073766190962</c:v>
                </c:pt>
                <c:pt idx="1924">
                  <c:v>-3.7558356082939213</c:v>
                </c:pt>
                <c:pt idx="1925">
                  <c:v>-2.963366032150816E-2</c:v>
                </c:pt>
                <c:pt idx="1926">
                  <c:v>0.41654615120540939</c:v>
                </c:pt>
                <c:pt idx="1927">
                  <c:v>0.63854725414984159</c:v>
                </c:pt>
                <c:pt idx="1928">
                  <c:v>0.64209784418102345</c:v>
                </c:pt>
                <c:pt idx="1929">
                  <c:v>0.6307376741472126</c:v>
                </c:pt>
                <c:pt idx="1930">
                  <c:v>0.73537894703832762</c:v>
                </c:pt>
                <c:pt idx="1931">
                  <c:v>0.71604448760933792</c:v>
                </c:pt>
                <c:pt idx="1932">
                  <c:v>0.71408205677141723</c:v>
                </c:pt>
                <c:pt idx="1933">
                  <c:v>0.87066027694606873</c:v>
                </c:pt>
                <c:pt idx="1934">
                  <c:v>0.94147713848730064</c:v>
                </c:pt>
                <c:pt idx="1935">
                  <c:v>1.2770503548487682</c:v>
                </c:pt>
                <c:pt idx="1936">
                  <c:v>2.5222729590331028</c:v>
                </c:pt>
                <c:pt idx="1937">
                  <c:v>5.226432343757665</c:v>
                </c:pt>
                <c:pt idx="1938">
                  <c:v>7.9363782311289697</c:v>
                </c:pt>
                <c:pt idx="1939">
                  <c:v>9.3877013303980448</c:v>
                </c:pt>
                <c:pt idx="1940">
                  <c:v>10.076008722212919</c:v>
                </c:pt>
                <c:pt idx="1941">
                  <c:v>10.576318634060669</c:v>
                </c:pt>
                <c:pt idx="1942">
                  <c:v>9.123541785943587</c:v>
                </c:pt>
                <c:pt idx="1943">
                  <c:v>1.3503623182066917</c:v>
                </c:pt>
                <c:pt idx="1944">
                  <c:v>0.78975256902714364</c:v>
                </c:pt>
                <c:pt idx="1945">
                  <c:v>-7.2810415666253903E-2</c:v>
                </c:pt>
                <c:pt idx="1946">
                  <c:v>-0.40416311724965226</c:v>
                </c:pt>
                <c:pt idx="1947">
                  <c:v>-0.79541107826742063</c:v>
                </c:pt>
                <c:pt idx="1948">
                  <c:v>-0.98188110467532397</c:v>
                </c:pt>
                <c:pt idx="1949">
                  <c:v>-0.9154050975336645</c:v>
                </c:pt>
                <c:pt idx="1950">
                  <c:v>-0.31167990711185212</c:v>
                </c:pt>
                <c:pt idx="1951">
                  <c:v>-0.98042722522217218</c:v>
                </c:pt>
                <c:pt idx="1952">
                  <c:v>-1.0635030921442308</c:v>
                </c:pt>
                <c:pt idx="1953">
                  <c:v>-0.69560528464427307</c:v>
                </c:pt>
                <c:pt idx="1954">
                  <c:v>-0.80609448962241004</c:v>
                </c:pt>
                <c:pt idx="1955">
                  <c:v>-1.0675903271834386</c:v>
                </c:pt>
                <c:pt idx="1956">
                  <c:v>-1.3446753284401325</c:v>
                </c:pt>
                <c:pt idx="1957">
                  <c:v>-1.3008790798564291</c:v>
                </c:pt>
                <c:pt idx="1958">
                  <c:v>-1.0977331453817101</c:v>
                </c:pt>
                <c:pt idx="1959">
                  <c:v>-0.98759122639648922</c:v>
                </c:pt>
                <c:pt idx="1960">
                  <c:v>-1.00327143732369</c:v>
                </c:pt>
                <c:pt idx="1961">
                  <c:v>-1.2083883018660231</c:v>
                </c:pt>
                <c:pt idx="1962">
                  <c:v>-1.1179697450186836</c:v>
                </c:pt>
                <c:pt idx="1963">
                  <c:v>-1.2949855673671777</c:v>
                </c:pt>
                <c:pt idx="1964">
                  <c:v>-1.2840964002812711</c:v>
                </c:pt>
                <c:pt idx="1965">
                  <c:v>-1.2947296548790064</c:v>
                </c:pt>
                <c:pt idx="1966">
                  <c:v>-1.2462684912779878</c:v>
                </c:pt>
                <c:pt idx="1967">
                  <c:v>-1.3013412104966164</c:v>
                </c:pt>
                <c:pt idx="1968">
                  <c:v>-1.2240843164378248</c:v>
                </c:pt>
                <c:pt idx="1969">
                  <c:v>-1.2338652563979053</c:v>
                </c:pt>
                <c:pt idx="1970">
                  <c:v>-1.3492943952886662</c:v>
                </c:pt>
                <c:pt idx="1971">
                  <c:v>-1.2885029150114065</c:v>
                </c:pt>
                <c:pt idx="1972">
                  <c:v>-1.379946399280243</c:v>
                </c:pt>
                <c:pt idx="1973">
                  <c:v>-1.296386004035412</c:v>
                </c:pt>
                <c:pt idx="1974">
                  <c:v>-1.2518855435754404</c:v>
                </c:pt>
                <c:pt idx="1975">
                  <c:v>-1.3124764885218951</c:v>
                </c:pt>
                <c:pt idx="1976">
                  <c:v>-1.2608913832186772</c:v>
                </c:pt>
                <c:pt idx="1977">
                  <c:v>-1.293307946249854</c:v>
                </c:pt>
                <c:pt idx="1978">
                  <c:v>-1.36402317191164</c:v>
                </c:pt>
                <c:pt idx="1979">
                  <c:v>-1.3197593361480244</c:v>
                </c:pt>
                <c:pt idx="1980">
                  <c:v>-1.3331475950554932</c:v>
                </c:pt>
                <c:pt idx="1981">
                  <c:v>-1.2433146813512508</c:v>
                </c:pt>
                <c:pt idx="1982">
                  <c:v>-1.269359140796837</c:v>
                </c:pt>
                <c:pt idx="1983">
                  <c:v>-1.3115733297264569</c:v>
                </c:pt>
                <c:pt idx="1984">
                  <c:v>-1.3007937639673628</c:v>
                </c:pt>
                <c:pt idx="1985">
                  <c:v>-1.3776743477417313</c:v>
                </c:pt>
                <c:pt idx="1986">
                  <c:v>-1.3772327715716983</c:v>
                </c:pt>
                <c:pt idx="1987">
                  <c:v>-1.365639441076155</c:v>
                </c:pt>
                <c:pt idx="1988">
                  <c:v>-1.1853866946408971</c:v>
                </c:pt>
                <c:pt idx="1989">
                  <c:v>-1.2018759753423751</c:v>
                </c:pt>
                <c:pt idx="1990">
                  <c:v>-1.3105066308970663</c:v>
                </c:pt>
                <c:pt idx="1991">
                  <c:v>-1.2138301758678836</c:v>
                </c:pt>
                <c:pt idx="1992">
                  <c:v>-1.2928885510799546</c:v>
                </c:pt>
                <c:pt idx="1993">
                  <c:v>-1.2727552314134414</c:v>
                </c:pt>
                <c:pt idx="1994">
                  <c:v>-1.182855345173266</c:v>
                </c:pt>
                <c:pt idx="1995">
                  <c:v>-1.156487010405101</c:v>
                </c:pt>
                <c:pt idx="1996">
                  <c:v>-1.2662190585726307</c:v>
                </c:pt>
                <c:pt idx="1997">
                  <c:v>-1.0929284222959836</c:v>
                </c:pt>
                <c:pt idx="1998">
                  <c:v>-1.1577767026967081</c:v>
                </c:pt>
                <c:pt idx="1999">
                  <c:v>-1.2050327004120618</c:v>
                </c:pt>
                <c:pt idx="2000">
                  <c:v>-1.2971466661978752</c:v>
                </c:pt>
                <c:pt idx="2001">
                  <c:v>-1.3106773009517383</c:v>
                </c:pt>
                <c:pt idx="2002">
                  <c:v>-1.4022102405888859</c:v>
                </c:pt>
                <c:pt idx="2003">
                  <c:v>-1.4610559228200941</c:v>
                </c:pt>
                <c:pt idx="2004">
                  <c:v>-1.4750588416367236</c:v>
                </c:pt>
                <c:pt idx="2005">
                  <c:v>-1.4348108283048191</c:v>
                </c:pt>
                <c:pt idx="2006">
                  <c:v>-1.6035510725896529</c:v>
                </c:pt>
                <c:pt idx="2007">
                  <c:v>-1.7501793331892372</c:v>
                </c:pt>
                <c:pt idx="2008">
                  <c:v>-1.7606543364680647</c:v>
                </c:pt>
                <c:pt idx="2009">
                  <c:v>-1.8918493590237517</c:v>
                </c:pt>
                <c:pt idx="2010">
                  <c:v>-1.6835736174085696</c:v>
                </c:pt>
                <c:pt idx="2011">
                  <c:v>-1.8525448574021084</c:v>
                </c:pt>
                <c:pt idx="2012">
                  <c:v>-1.8275946510922836</c:v>
                </c:pt>
                <c:pt idx="2013">
                  <c:v>-1.7916990727136977</c:v>
                </c:pt>
                <c:pt idx="2014">
                  <c:v>-1.8124127292771277</c:v>
                </c:pt>
                <c:pt idx="2015">
                  <c:v>-1.9149905836330277</c:v>
                </c:pt>
                <c:pt idx="2016">
                  <c:v>-1.9965954547555498</c:v>
                </c:pt>
                <c:pt idx="2017">
                  <c:v>-1.9272005847714695</c:v>
                </c:pt>
                <c:pt idx="2018">
                  <c:v>-1.9761328570942283</c:v>
                </c:pt>
                <c:pt idx="2019">
                  <c:v>-2.0098980869099137</c:v>
                </c:pt>
                <c:pt idx="2020">
                  <c:v>-2.0447746059477936</c:v>
                </c:pt>
                <c:pt idx="2021">
                  <c:v>-2.0214120342411093</c:v>
                </c:pt>
                <c:pt idx="2022">
                  <c:v>-2.0422359991002281</c:v>
                </c:pt>
                <c:pt idx="2023">
                  <c:v>-2.0312660141811989</c:v>
                </c:pt>
                <c:pt idx="2024">
                  <c:v>-2.0210072232432026</c:v>
                </c:pt>
                <c:pt idx="2025">
                  <c:v>-2.0377956038239518</c:v>
                </c:pt>
                <c:pt idx="2026">
                  <c:v>-2.0091320448117358</c:v>
                </c:pt>
                <c:pt idx="2027">
                  <c:v>-2.1073032194357779</c:v>
                </c:pt>
                <c:pt idx="2028">
                  <c:v>-2.0097029616906639</c:v>
                </c:pt>
                <c:pt idx="2029">
                  <c:v>-2.0831828999823188</c:v>
                </c:pt>
                <c:pt idx="2030">
                  <c:v>-2.1250236898769117</c:v>
                </c:pt>
                <c:pt idx="2031">
                  <c:v>-2.1321400051220962</c:v>
                </c:pt>
                <c:pt idx="2032">
                  <c:v>-2.0494471896114419</c:v>
                </c:pt>
                <c:pt idx="2033">
                  <c:v>-2.1412726370125483</c:v>
                </c:pt>
                <c:pt idx="2034">
                  <c:v>-2.1288063509447852</c:v>
                </c:pt>
                <c:pt idx="2035">
                  <c:v>-2.2412272068815469</c:v>
                </c:pt>
                <c:pt idx="2036">
                  <c:v>-2.0770083521048264</c:v>
                </c:pt>
                <c:pt idx="2037">
                  <c:v>-2.2728736533917413</c:v>
                </c:pt>
                <c:pt idx="2038">
                  <c:v>-2.1146774132988071</c:v>
                </c:pt>
                <c:pt idx="2039">
                  <c:v>-2.2356257190388646</c:v>
                </c:pt>
                <c:pt idx="2040">
                  <c:v>-2.119524204835102</c:v>
                </c:pt>
                <c:pt idx="2041">
                  <c:v>-2.1376555938321076</c:v>
                </c:pt>
                <c:pt idx="2042">
                  <c:v>-2.0800195102193015</c:v>
                </c:pt>
                <c:pt idx="2043">
                  <c:v>-2.0613117464819197</c:v>
                </c:pt>
                <c:pt idx="2044">
                  <c:v>-2.0660946630134731</c:v>
                </c:pt>
                <c:pt idx="2045">
                  <c:v>-2.2747859763921383</c:v>
                </c:pt>
                <c:pt idx="2046">
                  <c:v>-2.0858252680791907</c:v>
                </c:pt>
                <c:pt idx="2047">
                  <c:v>-2.129893383810213</c:v>
                </c:pt>
                <c:pt idx="2048">
                  <c:v>-2.0508794449100378</c:v>
                </c:pt>
                <c:pt idx="2049">
                  <c:v>-1.9955045459667531</c:v>
                </c:pt>
                <c:pt idx="2050">
                  <c:v>-2.1225818030847563</c:v>
                </c:pt>
                <c:pt idx="2051">
                  <c:v>-2.1350028048792637</c:v>
                </c:pt>
                <c:pt idx="2052">
                  <c:v>-2.1978582765264605</c:v>
                </c:pt>
                <c:pt idx="2053">
                  <c:v>-2.0882216375392773</c:v>
                </c:pt>
                <c:pt idx="2054">
                  <c:v>-2.130089052632286</c:v>
                </c:pt>
                <c:pt idx="2055">
                  <c:v>-2.2470546886054876</c:v>
                </c:pt>
                <c:pt idx="2056">
                  <c:v>-2.3310520327359541</c:v>
                </c:pt>
                <c:pt idx="2057">
                  <c:v>-2.2321533070946771</c:v>
                </c:pt>
                <c:pt idx="2058">
                  <c:v>-2.399590154387397</c:v>
                </c:pt>
                <c:pt idx="2059">
                  <c:v>-2.3865532496176343</c:v>
                </c:pt>
                <c:pt idx="2060">
                  <c:v>-2.1910504378924429</c:v>
                </c:pt>
                <c:pt idx="2061">
                  <c:v>-2.1985841222521572</c:v>
                </c:pt>
                <c:pt idx="2062">
                  <c:v>-2.2783054540528269</c:v>
                </c:pt>
                <c:pt idx="2063">
                  <c:v>-2.293710184443114</c:v>
                </c:pt>
                <c:pt idx="2064">
                  <c:v>-2.3177155841455033</c:v>
                </c:pt>
                <c:pt idx="2065">
                  <c:v>-2.2376453675129255</c:v>
                </c:pt>
                <c:pt idx="2066">
                  <c:v>-2.3452520235284169</c:v>
                </c:pt>
                <c:pt idx="2067">
                  <c:v>-2.4081960898661237</c:v>
                </c:pt>
                <c:pt idx="2068">
                  <c:v>-2.3140182165302576</c:v>
                </c:pt>
                <c:pt idx="2069">
                  <c:v>-2.4174530363518443</c:v>
                </c:pt>
                <c:pt idx="2070">
                  <c:v>-2.3705978895538919</c:v>
                </c:pt>
                <c:pt idx="2071">
                  <c:v>-2.3005124188726995</c:v>
                </c:pt>
                <c:pt idx="2072">
                  <c:v>-2.3869615044669104</c:v>
                </c:pt>
                <c:pt idx="2073">
                  <c:v>-2.4122225076872041</c:v>
                </c:pt>
                <c:pt idx="2074">
                  <c:v>-2.4089254854682736</c:v>
                </c:pt>
                <c:pt idx="2075">
                  <c:v>-2.3105394869477891</c:v>
                </c:pt>
                <c:pt idx="2076">
                  <c:v>-2.4709546990472404</c:v>
                </c:pt>
                <c:pt idx="2077">
                  <c:v>-2.4779968441101232</c:v>
                </c:pt>
                <c:pt idx="2078">
                  <c:v>-2.4123319264680845</c:v>
                </c:pt>
                <c:pt idx="2079">
                  <c:v>-2.4945182637130756</c:v>
                </c:pt>
                <c:pt idx="2080">
                  <c:v>-2.4431407220577626</c:v>
                </c:pt>
                <c:pt idx="2081">
                  <c:v>-2.6174917911101829</c:v>
                </c:pt>
                <c:pt idx="2082">
                  <c:v>-2.6611975517283213</c:v>
                </c:pt>
                <c:pt idx="2083">
                  <c:v>-2.6245433048655968</c:v>
                </c:pt>
                <c:pt idx="2084">
                  <c:v>-2.5491037507808301</c:v>
                </c:pt>
                <c:pt idx="2085">
                  <c:v>-2.6649615518148835</c:v>
                </c:pt>
                <c:pt idx="2086">
                  <c:v>-2.7062257462505954</c:v>
                </c:pt>
                <c:pt idx="2087">
                  <c:v>-2.7003137472780736</c:v>
                </c:pt>
                <c:pt idx="2088">
                  <c:v>-2.6912967615958792</c:v>
                </c:pt>
                <c:pt idx="2089">
                  <c:v>-2.8095636834153197</c:v>
                </c:pt>
                <c:pt idx="2090">
                  <c:v>-2.8207263814545058</c:v>
                </c:pt>
                <c:pt idx="2091">
                  <c:v>-2.7047127845817727</c:v>
                </c:pt>
                <c:pt idx="2092">
                  <c:v>-2.8250125685779039</c:v>
                </c:pt>
                <c:pt idx="2093">
                  <c:v>-2.8635559298218141</c:v>
                </c:pt>
                <c:pt idx="2094">
                  <c:v>-2.9222073587617956</c:v>
                </c:pt>
                <c:pt idx="2095">
                  <c:v>-2.901587967660646</c:v>
                </c:pt>
                <c:pt idx="2096">
                  <c:v>-2.9861802157535635</c:v>
                </c:pt>
                <c:pt idx="2097">
                  <c:v>-3.0140596926083276</c:v>
                </c:pt>
                <c:pt idx="2098">
                  <c:v>-3.0724434906978786</c:v>
                </c:pt>
                <c:pt idx="2099">
                  <c:v>-3.1109728478785996</c:v>
                </c:pt>
                <c:pt idx="2100">
                  <c:v>-3.0879429601953348</c:v>
                </c:pt>
                <c:pt idx="2101">
                  <c:v>-3.0345630517600739</c:v>
                </c:pt>
                <c:pt idx="2102">
                  <c:v>-3.1519858952096342</c:v>
                </c:pt>
                <c:pt idx="2103">
                  <c:v>-3.1261970159388284</c:v>
                </c:pt>
                <c:pt idx="2104">
                  <c:v>-3.1433112033308817</c:v>
                </c:pt>
                <c:pt idx="2105">
                  <c:v>-3.2795636250379516</c:v>
                </c:pt>
                <c:pt idx="2106">
                  <c:v>-3.2996435500326129</c:v>
                </c:pt>
                <c:pt idx="2107">
                  <c:v>-3.3703221739838796</c:v>
                </c:pt>
                <c:pt idx="2108">
                  <c:v>-3.3807516352374023</c:v>
                </c:pt>
                <c:pt idx="2109">
                  <c:v>-3.4570731101394472</c:v>
                </c:pt>
                <c:pt idx="2110">
                  <c:v>-3.5688366151846367</c:v>
                </c:pt>
                <c:pt idx="2111">
                  <c:v>-3.5530493728988404</c:v>
                </c:pt>
                <c:pt idx="2112">
                  <c:v>-3.4938337548187519</c:v>
                </c:pt>
                <c:pt idx="2113">
                  <c:v>-3.5632388556398382</c:v>
                </c:pt>
                <c:pt idx="2114">
                  <c:v>-3.6025661187257469</c:v>
                </c:pt>
                <c:pt idx="2115">
                  <c:v>-3.5390802534125214</c:v>
                </c:pt>
                <c:pt idx="2116">
                  <c:v>-3.7811191773614041</c:v>
                </c:pt>
                <c:pt idx="2117">
                  <c:v>-3.9493985924768253</c:v>
                </c:pt>
                <c:pt idx="2118">
                  <c:v>-3.834860878755876</c:v>
                </c:pt>
                <c:pt idx="2119">
                  <c:v>-4.0373234165826375</c:v>
                </c:pt>
                <c:pt idx="2120">
                  <c:v>-3.9145243436866508</c:v>
                </c:pt>
                <c:pt idx="2121">
                  <c:v>-4.0931808489152104</c:v>
                </c:pt>
                <c:pt idx="2122">
                  <c:v>-4.1473873961315917</c:v>
                </c:pt>
                <c:pt idx="2123">
                  <c:v>-4.1703891649927982</c:v>
                </c:pt>
                <c:pt idx="2124">
                  <c:v>-4.2990627496795355</c:v>
                </c:pt>
                <c:pt idx="2125">
                  <c:v>-4.4216592895658664</c:v>
                </c:pt>
                <c:pt idx="2126">
                  <c:v>-4.4259642923013871</c:v>
                </c:pt>
                <c:pt idx="2127">
                  <c:v>-4.4783399419085868</c:v>
                </c:pt>
                <c:pt idx="2128">
                  <c:v>-4.5252384541287825</c:v>
                </c:pt>
                <c:pt idx="2129">
                  <c:v>-4.5103864818137822</c:v>
                </c:pt>
                <c:pt idx="2130">
                  <c:v>-4.7013689754162442</c:v>
                </c:pt>
                <c:pt idx="2131">
                  <c:v>-4.6840928972409301</c:v>
                </c:pt>
                <c:pt idx="2132">
                  <c:v>-4.5819277542298096</c:v>
                </c:pt>
                <c:pt idx="2133">
                  <c:v>-4.7405183373188606</c:v>
                </c:pt>
                <c:pt idx="2134">
                  <c:v>-4.8659266911136001</c:v>
                </c:pt>
                <c:pt idx="2135">
                  <c:v>-4.8363657343938371</c:v>
                </c:pt>
                <c:pt idx="2136">
                  <c:v>-4.9758865601070852</c:v>
                </c:pt>
                <c:pt idx="2137">
                  <c:v>-5.0447692327254572</c:v>
                </c:pt>
                <c:pt idx="2138">
                  <c:v>-5.1570108295474029</c:v>
                </c:pt>
                <c:pt idx="2139">
                  <c:v>-5.2055200711520229</c:v>
                </c:pt>
                <c:pt idx="2140">
                  <c:v>-5.1705824811598404</c:v>
                </c:pt>
                <c:pt idx="2141">
                  <c:v>-5.3872478091173548</c:v>
                </c:pt>
                <c:pt idx="2142">
                  <c:v>-5.4387576397978705</c:v>
                </c:pt>
                <c:pt idx="2143">
                  <c:v>-5.4944406091129281</c:v>
                </c:pt>
                <c:pt idx="2144">
                  <c:v>-5.5158508945853555</c:v>
                </c:pt>
                <c:pt idx="2145">
                  <c:v>-5.6562339683354139</c:v>
                </c:pt>
                <c:pt idx="2146">
                  <c:v>-5.9048239312741657</c:v>
                </c:pt>
                <c:pt idx="2147">
                  <c:v>-5.8708179415317545</c:v>
                </c:pt>
                <c:pt idx="2148">
                  <c:v>-5.7848300001531356</c:v>
                </c:pt>
                <c:pt idx="2149">
                  <c:v>-5.8898008743444734</c:v>
                </c:pt>
                <c:pt idx="2150">
                  <c:v>-6.1037132864183263</c:v>
                </c:pt>
                <c:pt idx="2151">
                  <c:v>-6.276631386240922</c:v>
                </c:pt>
                <c:pt idx="2152">
                  <c:v>-6.3789720139673705</c:v>
                </c:pt>
                <c:pt idx="2153">
                  <c:v>-6.411038260434907</c:v>
                </c:pt>
                <c:pt idx="2154">
                  <c:v>-6.5591716031277087</c:v>
                </c:pt>
                <c:pt idx="2155">
                  <c:v>-6.6128832148468746</c:v>
                </c:pt>
                <c:pt idx="2156">
                  <c:v>-6.8228566285588386</c:v>
                </c:pt>
                <c:pt idx="2157">
                  <c:v>-6.5308824101415439</c:v>
                </c:pt>
                <c:pt idx="2158">
                  <c:v>-6.9069469680679276</c:v>
                </c:pt>
                <c:pt idx="2159">
                  <c:v>-7.2283929569978227</c:v>
                </c:pt>
                <c:pt idx="2160">
                  <c:v>-7.1552120384263844</c:v>
                </c:pt>
                <c:pt idx="2161">
                  <c:v>-7.3059148616477501</c:v>
                </c:pt>
                <c:pt idx="2162">
                  <c:v>-7.4034189623453699</c:v>
                </c:pt>
                <c:pt idx="2163">
                  <c:v>-7.4221061775413091</c:v>
                </c:pt>
                <c:pt idx="2164">
                  <c:v>-7.3876543691785059</c:v>
                </c:pt>
                <c:pt idx="2165">
                  <c:v>-1.7762206449106657</c:v>
                </c:pt>
                <c:pt idx="2166">
                  <c:v>-3.0407138624696017E-2</c:v>
                </c:pt>
                <c:pt idx="2167">
                  <c:v>0.37340090899300549</c:v>
                </c:pt>
                <c:pt idx="2168">
                  <c:v>0.60764781209832108</c:v>
                </c:pt>
                <c:pt idx="2169">
                  <c:v>0.51263687024317051</c:v>
                </c:pt>
                <c:pt idx="2170">
                  <c:v>0.54701784118458363</c:v>
                </c:pt>
                <c:pt idx="2171">
                  <c:v>0.64762041787332691</c:v>
                </c:pt>
                <c:pt idx="2172">
                  <c:v>0.60447567215004483</c:v>
                </c:pt>
                <c:pt idx="2173">
                  <c:v>0.65664412551160467</c:v>
                </c:pt>
                <c:pt idx="2174">
                  <c:v>0.73093304053395514</c:v>
                </c:pt>
                <c:pt idx="2175">
                  <c:v>0.85910140389955814</c:v>
                </c:pt>
                <c:pt idx="2176">
                  <c:v>0.87794731449417895</c:v>
                </c:pt>
                <c:pt idx="2177">
                  <c:v>0.96881622716063021</c:v>
                </c:pt>
                <c:pt idx="2178">
                  <c:v>1.1469852043749142</c:v>
                </c:pt>
                <c:pt idx="2179">
                  <c:v>1.9773578884184531</c:v>
                </c:pt>
                <c:pt idx="2180">
                  <c:v>3.8567781303776769</c:v>
                </c:pt>
                <c:pt idx="2181">
                  <c:v>6.2285548243645508</c:v>
                </c:pt>
                <c:pt idx="2182">
                  <c:v>7.3094445285233292</c:v>
                </c:pt>
                <c:pt idx="2183">
                  <c:v>0.38133820231354321</c:v>
                </c:pt>
                <c:pt idx="2184">
                  <c:v>0.35417442694301826</c:v>
                </c:pt>
                <c:pt idx="2185">
                  <c:v>-0.47915137594401358</c:v>
                </c:pt>
                <c:pt idx="2186">
                  <c:v>-1.0552661445929061</c:v>
                </c:pt>
                <c:pt idx="2187">
                  <c:v>-1.4650736277827718</c:v>
                </c:pt>
                <c:pt idx="2188">
                  <c:v>-1.7815616231259241</c:v>
                </c:pt>
                <c:pt idx="2189">
                  <c:v>-1.6773123890987449</c:v>
                </c:pt>
                <c:pt idx="2190">
                  <c:v>-1.2402332760204331</c:v>
                </c:pt>
                <c:pt idx="2191">
                  <c:v>-0.9998186241109579</c:v>
                </c:pt>
                <c:pt idx="2192">
                  <c:v>-1.6565843507960381</c:v>
                </c:pt>
                <c:pt idx="2193">
                  <c:v>-1.2992865441883055</c:v>
                </c:pt>
                <c:pt idx="2194">
                  <c:v>-1.1946128300799046</c:v>
                </c:pt>
                <c:pt idx="2195">
                  <c:v>-1.3904107652861626</c:v>
                </c:pt>
                <c:pt idx="2196">
                  <c:v>-1.5155585352741809</c:v>
                </c:pt>
                <c:pt idx="2197">
                  <c:v>-1.6063361597055632</c:v>
                </c:pt>
                <c:pt idx="2198">
                  <c:v>-1.5349111706949543</c:v>
                </c:pt>
                <c:pt idx="2199">
                  <c:v>-1.482476079668686</c:v>
                </c:pt>
                <c:pt idx="2200">
                  <c:v>-1.3382706548054557</c:v>
                </c:pt>
                <c:pt idx="2201">
                  <c:v>-1.2861929927540814</c:v>
                </c:pt>
                <c:pt idx="2202">
                  <c:v>-1.4506744098104605</c:v>
                </c:pt>
                <c:pt idx="2203">
                  <c:v>-1.5231041793381905</c:v>
                </c:pt>
                <c:pt idx="2204">
                  <c:v>-1.4412297453440601</c:v>
                </c:pt>
                <c:pt idx="2205">
                  <c:v>-1.5976378300959482</c:v>
                </c:pt>
                <c:pt idx="2206">
                  <c:v>-1.4453312167167951</c:v>
                </c:pt>
                <c:pt idx="2207">
                  <c:v>-1.5225968079742529</c:v>
                </c:pt>
                <c:pt idx="2208">
                  <c:v>-1.549023737737798</c:v>
                </c:pt>
                <c:pt idx="2209">
                  <c:v>-1.5189524837143722</c:v>
                </c:pt>
                <c:pt idx="2210">
                  <c:v>-1.5248764526077139</c:v>
                </c:pt>
                <c:pt idx="2211">
                  <c:v>-1.437378281311112</c:v>
                </c:pt>
                <c:pt idx="2212">
                  <c:v>-1.5834450420368853</c:v>
                </c:pt>
                <c:pt idx="2213">
                  <c:v>-1.3019242130777684</c:v>
                </c:pt>
                <c:pt idx="2214">
                  <c:v>-1.3480132489875132</c:v>
                </c:pt>
                <c:pt idx="2215">
                  <c:v>-1.5253838506165494</c:v>
                </c:pt>
                <c:pt idx="2216">
                  <c:v>-1.4214268708832378</c:v>
                </c:pt>
                <c:pt idx="2217">
                  <c:v>-1.367127601064908</c:v>
                </c:pt>
                <c:pt idx="2218">
                  <c:v>-1.3487107572920536</c:v>
                </c:pt>
                <c:pt idx="2219">
                  <c:v>-1.4281789435555083</c:v>
                </c:pt>
                <c:pt idx="2220">
                  <c:v>-1.3315538773389903</c:v>
                </c:pt>
                <c:pt idx="2221">
                  <c:v>-1.3902896520176</c:v>
                </c:pt>
                <c:pt idx="2222">
                  <c:v>-1.3391957160390007</c:v>
                </c:pt>
                <c:pt idx="2223">
                  <c:v>-1.3716707203987539</c:v>
                </c:pt>
                <c:pt idx="2224">
                  <c:v>-1.3556152696266395</c:v>
                </c:pt>
                <c:pt idx="2225">
                  <c:v>-1.3326068628545613</c:v>
                </c:pt>
                <c:pt idx="2226">
                  <c:v>-1.4782782956165192</c:v>
                </c:pt>
                <c:pt idx="2227">
                  <c:v>-1.3619441827594301</c:v>
                </c:pt>
                <c:pt idx="2228">
                  <c:v>-1.3469029527290104</c:v>
                </c:pt>
                <c:pt idx="2229">
                  <c:v>-1.3922631279183975</c:v>
                </c:pt>
                <c:pt idx="2230">
                  <c:v>-1.372803013709472</c:v>
                </c:pt>
                <c:pt idx="2231">
                  <c:v>-1.2649190456160682</c:v>
                </c:pt>
                <c:pt idx="2232">
                  <c:v>-1.2611897157960357</c:v>
                </c:pt>
                <c:pt idx="2233">
                  <c:v>-1.363895012170417</c:v>
                </c:pt>
                <c:pt idx="2234">
                  <c:v>-1.3186924365206778</c:v>
                </c:pt>
                <c:pt idx="2235">
                  <c:v>-1.3170707992138659</c:v>
                </c:pt>
                <c:pt idx="2236">
                  <c:v>-1.3132374321435236</c:v>
                </c:pt>
                <c:pt idx="2237">
                  <c:v>-1.276087636579291</c:v>
                </c:pt>
                <c:pt idx="2238">
                  <c:v>-1.2289035324715769</c:v>
                </c:pt>
                <c:pt idx="2239">
                  <c:v>-1.3493157480468767</c:v>
                </c:pt>
                <c:pt idx="2240">
                  <c:v>-1.2752704986850176</c:v>
                </c:pt>
                <c:pt idx="2241">
                  <c:v>-1.1334278066938737</c:v>
                </c:pt>
                <c:pt idx="2242">
                  <c:v>-1.3309491336717088</c:v>
                </c:pt>
                <c:pt idx="2243">
                  <c:v>-1.2867402555550029</c:v>
                </c:pt>
                <c:pt idx="2244">
                  <c:v>-1.2224094266895236</c:v>
                </c:pt>
                <c:pt idx="2245">
                  <c:v>-1.1292494112374811</c:v>
                </c:pt>
                <c:pt idx="2246">
                  <c:v>-1.1045837993360124</c:v>
                </c:pt>
                <c:pt idx="2247">
                  <c:v>-1.2650398102104532</c:v>
                </c:pt>
                <c:pt idx="2248">
                  <c:v>-1.2402971739156783</c:v>
                </c:pt>
                <c:pt idx="2249">
                  <c:v>-1.1162352155271265</c:v>
                </c:pt>
                <c:pt idx="2250">
                  <c:v>-1.0895887796277179</c:v>
                </c:pt>
                <c:pt idx="2251">
                  <c:v>-1.0650304569252853</c:v>
                </c:pt>
                <c:pt idx="2252">
                  <c:v>-1.1562744274301053</c:v>
                </c:pt>
                <c:pt idx="2253">
                  <c:v>-1.2590304023667045</c:v>
                </c:pt>
                <c:pt idx="2254">
                  <c:v>-1.0805970735073629</c:v>
                </c:pt>
                <c:pt idx="2255">
                  <c:v>-1.0570760185160566</c:v>
                </c:pt>
                <c:pt idx="2256">
                  <c:v>-1.1314660355234878</c:v>
                </c:pt>
                <c:pt idx="2257">
                  <c:v>-1.0885699565457685</c:v>
                </c:pt>
                <c:pt idx="2258">
                  <c:v>-1.1172971641613572</c:v>
                </c:pt>
                <c:pt idx="2259">
                  <c:v>-1.0607949796944922</c:v>
                </c:pt>
                <c:pt idx="2260">
                  <c:v>-1.124943958589995</c:v>
                </c:pt>
                <c:pt idx="2261">
                  <c:v>-1.0793803997685245</c:v>
                </c:pt>
                <c:pt idx="2262">
                  <c:v>-1.1154423107596472</c:v>
                </c:pt>
                <c:pt idx="2263">
                  <c:v>-1.1724407804815087</c:v>
                </c:pt>
                <c:pt idx="2264">
                  <c:v>-1.24450754199421</c:v>
                </c:pt>
                <c:pt idx="2265">
                  <c:v>-1.1492951960360074</c:v>
                </c:pt>
                <c:pt idx="2266">
                  <c:v>-1.2782264788598354</c:v>
                </c:pt>
                <c:pt idx="2267">
                  <c:v>-1.2766347722698583</c:v>
                </c:pt>
                <c:pt idx="2268">
                  <c:v>-1.2695935904168891</c:v>
                </c:pt>
                <c:pt idx="2269">
                  <c:v>-1.1738585461521325</c:v>
                </c:pt>
                <c:pt idx="2270">
                  <c:v>-1.291609065378168</c:v>
                </c:pt>
                <c:pt idx="2271">
                  <c:v>-1.209828523048941</c:v>
                </c:pt>
                <c:pt idx="2272">
                  <c:v>-1.294644351050863</c:v>
                </c:pt>
                <c:pt idx="2273">
                  <c:v>-1.327271050382592</c:v>
                </c:pt>
                <c:pt idx="2274">
                  <c:v>-1.1918114523649024</c:v>
                </c:pt>
                <c:pt idx="2275">
                  <c:v>-1.3552166287788054</c:v>
                </c:pt>
                <c:pt idx="2276">
                  <c:v>-1.4120028174241952</c:v>
                </c:pt>
                <c:pt idx="2277">
                  <c:v>-1.2859442392114033</c:v>
                </c:pt>
                <c:pt idx="2278">
                  <c:v>-1.343123887574734</c:v>
                </c:pt>
                <c:pt idx="2279">
                  <c:v>-1.2652103019731271</c:v>
                </c:pt>
                <c:pt idx="2280">
                  <c:v>-1.4009631639613076</c:v>
                </c:pt>
                <c:pt idx="2281">
                  <c:v>-1.4100925928008223</c:v>
                </c:pt>
                <c:pt idx="2282">
                  <c:v>-1.411268653995819</c:v>
                </c:pt>
                <c:pt idx="2283">
                  <c:v>-1.3697978723037068</c:v>
                </c:pt>
                <c:pt idx="2284">
                  <c:v>-1.4606991286241851</c:v>
                </c:pt>
                <c:pt idx="2285">
                  <c:v>-1.5362621753050689</c:v>
                </c:pt>
                <c:pt idx="2286">
                  <c:v>-1.4742593689935575</c:v>
                </c:pt>
                <c:pt idx="2287">
                  <c:v>-1.4661084432452185</c:v>
                </c:pt>
                <c:pt idx="2288">
                  <c:v>-1.4084746697172932</c:v>
                </c:pt>
                <c:pt idx="2289">
                  <c:v>-1.3928758498578873</c:v>
                </c:pt>
                <c:pt idx="2290">
                  <c:v>-1.5157014330158063</c:v>
                </c:pt>
                <c:pt idx="2291">
                  <c:v>-1.4036355148429038</c:v>
                </c:pt>
                <c:pt idx="2292">
                  <c:v>-1.4003146982576595</c:v>
                </c:pt>
                <c:pt idx="2293">
                  <c:v>-1.6227352855725599</c:v>
                </c:pt>
                <c:pt idx="2294">
                  <c:v>-1.5285855973712614</c:v>
                </c:pt>
                <c:pt idx="2295">
                  <c:v>-1.559300058747624</c:v>
                </c:pt>
                <c:pt idx="2296">
                  <c:v>-1.7488288312222835</c:v>
                </c:pt>
                <c:pt idx="2297">
                  <c:v>-1.6790049114588328</c:v>
                </c:pt>
                <c:pt idx="2298">
                  <c:v>-1.63129537063611</c:v>
                </c:pt>
                <c:pt idx="2299">
                  <c:v>-1.7469396358084737</c:v>
                </c:pt>
                <c:pt idx="2300">
                  <c:v>-1.7193940375640295</c:v>
                </c:pt>
                <c:pt idx="2301">
                  <c:v>-1.686069754351081</c:v>
                </c:pt>
                <c:pt idx="2302">
                  <c:v>-1.7487426303983966</c:v>
                </c:pt>
                <c:pt idx="2303">
                  <c:v>-1.7264941863647323</c:v>
                </c:pt>
                <c:pt idx="2304">
                  <c:v>-1.9357994167143033</c:v>
                </c:pt>
                <c:pt idx="2305">
                  <c:v>-1.8231978218665859</c:v>
                </c:pt>
                <c:pt idx="2306">
                  <c:v>-1.9003762892055533</c:v>
                </c:pt>
                <c:pt idx="2307">
                  <c:v>-1.8369582909380711</c:v>
                </c:pt>
                <c:pt idx="2308">
                  <c:v>-1.9006285908420182</c:v>
                </c:pt>
                <c:pt idx="2309">
                  <c:v>-2.0152101673805873</c:v>
                </c:pt>
                <c:pt idx="2310">
                  <c:v>-2.0631278899499534</c:v>
                </c:pt>
                <c:pt idx="2311">
                  <c:v>-1.9473802431213585</c:v>
                </c:pt>
                <c:pt idx="2312">
                  <c:v>-1.9968266442592153</c:v>
                </c:pt>
                <c:pt idx="2313">
                  <c:v>-2.0961501516987369</c:v>
                </c:pt>
                <c:pt idx="2314">
                  <c:v>-2.0436824804497178</c:v>
                </c:pt>
                <c:pt idx="2315">
                  <c:v>-2.2000866616986627</c:v>
                </c:pt>
                <c:pt idx="2316">
                  <c:v>-2.0691484812318777</c:v>
                </c:pt>
                <c:pt idx="2317">
                  <c:v>-2.155243502812084</c:v>
                </c:pt>
                <c:pt idx="2318">
                  <c:v>-2.2383064960087609</c:v>
                </c:pt>
                <c:pt idx="2319">
                  <c:v>-2.288240074962232</c:v>
                </c:pt>
                <c:pt idx="2320">
                  <c:v>-2.3459439374817066</c:v>
                </c:pt>
                <c:pt idx="2321">
                  <c:v>-2.4179491306272212</c:v>
                </c:pt>
                <c:pt idx="2322">
                  <c:v>-2.4861946506836716</c:v>
                </c:pt>
                <c:pt idx="2323">
                  <c:v>-2.7058585176476413</c:v>
                </c:pt>
                <c:pt idx="2324">
                  <c:v>-2.7602204708347813</c:v>
                </c:pt>
                <c:pt idx="2325">
                  <c:v>-2.8240551356972219</c:v>
                </c:pt>
                <c:pt idx="2326">
                  <c:v>-2.7504777347458003</c:v>
                </c:pt>
                <c:pt idx="2327">
                  <c:v>-2.8386840941909099</c:v>
                </c:pt>
                <c:pt idx="2328">
                  <c:v>-3.041350338126847</c:v>
                </c:pt>
                <c:pt idx="2329">
                  <c:v>-3.0601412618534027</c:v>
                </c:pt>
                <c:pt idx="2330">
                  <c:v>-3.0220941234881593</c:v>
                </c:pt>
                <c:pt idx="2331">
                  <c:v>-3.235446247040386</c:v>
                </c:pt>
                <c:pt idx="2332">
                  <c:v>-3.3434769096690502</c:v>
                </c:pt>
                <c:pt idx="2333">
                  <c:v>-3.3191592273311699</c:v>
                </c:pt>
                <c:pt idx="2334">
                  <c:v>-3.4519608343696291</c:v>
                </c:pt>
                <c:pt idx="2335">
                  <c:v>-3.4661406844886642</c:v>
                </c:pt>
                <c:pt idx="2336">
                  <c:v>-3.4777452060117753</c:v>
                </c:pt>
                <c:pt idx="2337">
                  <c:v>-3.5231093827243285</c:v>
                </c:pt>
                <c:pt idx="2338">
                  <c:v>-3.5703129875085438</c:v>
                </c:pt>
                <c:pt idx="2339">
                  <c:v>-3.7234888244391868</c:v>
                </c:pt>
                <c:pt idx="2340">
                  <c:v>-3.5977888365487729</c:v>
                </c:pt>
                <c:pt idx="2341">
                  <c:v>-3.7153740075103769</c:v>
                </c:pt>
                <c:pt idx="2342">
                  <c:v>-3.8493498210350481</c:v>
                </c:pt>
                <c:pt idx="2343">
                  <c:v>-3.7474662766821325</c:v>
                </c:pt>
                <c:pt idx="2344">
                  <c:v>-3.9314439255525713</c:v>
                </c:pt>
                <c:pt idx="2345">
                  <c:v>-3.9458297345547066</c:v>
                </c:pt>
                <c:pt idx="2346">
                  <c:v>-4.032587976136881</c:v>
                </c:pt>
                <c:pt idx="2347">
                  <c:v>-4.0577865913730307</c:v>
                </c:pt>
                <c:pt idx="2348">
                  <c:v>-4.0629721620939563</c:v>
                </c:pt>
                <c:pt idx="2349">
                  <c:v>-4.2097041830322723</c:v>
                </c:pt>
                <c:pt idx="2350">
                  <c:v>-4.1536400284928163</c:v>
                </c:pt>
                <c:pt idx="2351">
                  <c:v>-4.1848790086252166</c:v>
                </c:pt>
                <c:pt idx="2352">
                  <c:v>-4.1149462490045607</c:v>
                </c:pt>
                <c:pt idx="2353">
                  <c:v>-4.3249390228830862</c:v>
                </c:pt>
                <c:pt idx="2354">
                  <c:v>-4.309890271263157</c:v>
                </c:pt>
                <c:pt idx="2355">
                  <c:v>-4.3973667924990423</c:v>
                </c:pt>
                <c:pt idx="2356">
                  <c:v>-4.4497070253778475</c:v>
                </c:pt>
                <c:pt idx="2357">
                  <c:v>-4.4582619582201346</c:v>
                </c:pt>
                <c:pt idx="2358">
                  <c:v>-4.5239507700654826</c:v>
                </c:pt>
                <c:pt idx="2359">
                  <c:v>-4.4094501461137838</c:v>
                </c:pt>
                <c:pt idx="2360">
                  <c:v>-4.398497788658517</c:v>
                </c:pt>
                <c:pt idx="2361">
                  <c:v>-4.4085099511710837</c:v>
                </c:pt>
                <c:pt idx="2362">
                  <c:v>-4.5316161344082957</c:v>
                </c:pt>
                <c:pt idx="2363">
                  <c:v>-4.6606026207990681</c:v>
                </c:pt>
                <c:pt idx="2364">
                  <c:v>-4.6912179417045081</c:v>
                </c:pt>
                <c:pt idx="2365">
                  <c:v>-4.6695849158167562</c:v>
                </c:pt>
                <c:pt idx="2366">
                  <c:v>-4.8061696221682837</c:v>
                </c:pt>
                <c:pt idx="2367">
                  <c:v>-4.877982575213025</c:v>
                </c:pt>
                <c:pt idx="2368">
                  <c:v>-4.7301499231647313</c:v>
                </c:pt>
                <c:pt idx="2369">
                  <c:v>-5.0803790268531657</c:v>
                </c:pt>
                <c:pt idx="2370">
                  <c:v>-5.1950910362512559</c:v>
                </c:pt>
                <c:pt idx="2371">
                  <c:v>-5.0421309445622455</c:v>
                </c:pt>
                <c:pt idx="2372">
                  <c:v>-5.2306024121504606</c:v>
                </c:pt>
                <c:pt idx="2373">
                  <c:v>-5.282146516268142</c:v>
                </c:pt>
                <c:pt idx="2374">
                  <c:v>-5.3187235607393859</c:v>
                </c:pt>
                <c:pt idx="2375">
                  <c:v>-5.2715111935236791</c:v>
                </c:pt>
                <c:pt idx="2376">
                  <c:v>-5.3971769248084343</c:v>
                </c:pt>
                <c:pt idx="2377">
                  <c:v>-5.4704778321054164</c:v>
                </c:pt>
                <c:pt idx="2378">
                  <c:v>-5.4617539535718151</c:v>
                </c:pt>
                <c:pt idx="2379">
                  <c:v>-5.5733574034231879</c:v>
                </c:pt>
                <c:pt idx="2380">
                  <c:v>-5.7232387777262943</c:v>
                </c:pt>
                <c:pt idx="2381">
                  <c:v>-5.6230038547616914</c:v>
                </c:pt>
                <c:pt idx="2382">
                  <c:v>-5.7189408817648086</c:v>
                </c:pt>
                <c:pt idx="2383">
                  <c:v>-5.745445038104549</c:v>
                </c:pt>
                <c:pt idx="2384">
                  <c:v>-5.9721416311244866</c:v>
                </c:pt>
                <c:pt idx="2385">
                  <c:v>-5.974434500884513</c:v>
                </c:pt>
                <c:pt idx="2386">
                  <c:v>-5.997774991546919</c:v>
                </c:pt>
                <c:pt idx="2387">
                  <c:v>-6.1719350297246365</c:v>
                </c:pt>
                <c:pt idx="2388">
                  <c:v>-6.2369471640463985</c:v>
                </c:pt>
                <c:pt idx="2389">
                  <c:v>-6.4419417562904755</c:v>
                </c:pt>
                <c:pt idx="2390">
                  <c:v>-6.4717842755433139</c:v>
                </c:pt>
                <c:pt idx="2391">
                  <c:v>-6.4092663974479933</c:v>
                </c:pt>
                <c:pt idx="2392">
                  <c:v>-6.5600084267237548</c:v>
                </c:pt>
                <c:pt idx="2393">
                  <c:v>-6.8056122337078477</c:v>
                </c:pt>
                <c:pt idx="2394">
                  <c:v>-6.735461937445848</c:v>
                </c:pt>
                <c:pt idx="2395">
                  <c:v>-6.9855500196294997</c:v>
                </c:pt>
                <c:pt idx="2396">
                  <c:v>-7.1002625936475852</c:v>
                </c:pt>
                <c:pt idx="2397">
                  <c:v>-6.9626229114031162</c:v>
                </c:pt>
                <c:pt idx="2398">
                  <c:v>-7.3010567662631161</c:v>
                </c:pt>
                <c:pt idx="2399">
                  <c:v>-7.1183806502792208</c:v>
                </c:pt>
                <c:pt idx="2400">
                  <c:v>-7.4689148196772521</c:v>
                </c:pt>
                <c:pt idx="2401">
                  <c:v>-7.7679470429570756</c:v>
                </c:pt>
                <c:pt idx="2402">
                  <c:v>-7.7173542596211746</c:v>
                </c:pt>
                <c:pt idx="2403">
                  <c:v>-8.0636236200588769</c:v>
                </c:pt>
                <c:pt idx="2404">
                  <c:v>-8.1630295516019373</c:v>
                </c:pt>
                <c:pt idx="2405">
                  <c:v>-2.2607763581468703</c:v>
                </c:pt>
                <c:pt idx="2406">
                  <c:v>-0.44474694707230356</c:v>
                </c:pt>
                <c:pt idx="2407">
                  <c:v>0.30249726172286273</c:v>
                </c:pt>
                <c:pt idx="2408">
                  <c:v>0.44900723302328061</c:v>
                </c:pt>
                <c:pt idx="2409">
                  <c:v>0.48356060241701471</c:v>
                </c:pt>
                <c:pt idx="2410">
                  <c:v>0.62608392387653566</c:v>
                </c:pt>
                <c:pt idx="2411">
                  <c:v>0.56020534432656177</c:v>
                </c:pt>
                <c:pt idx="2412">
                  <c:v>0.60983958703997132</c:v>
                </c:pt>
                <c:pt idx="2413">
                  <c:v>0.70827573978982628</c:v>
                </c:pt>
                <c:pt idx="2414">
                  <c:v>0.79729014708817658</c:v>
                </c:pt>
                <c:pt idx="2415">
                  <c:v>0.69783603560011898</c:v>
                </c:pt>
                <c:pt idx="2416">
                  <c:v>0.90517007390263871</c:v>
                </c:pt>
                <c:pt idx="2417">
                  <c:v>1.0347645418472666</c:v>
                </c:pt>
                <c:pt idx="2418">
                  <c:v>1.1894644090371571</c:v>
                </c:pt>
                <c:pt idx="2419">
                  <c:v>2.1341823895038488</c:v>
                </c:pt>
                <c:pt idx="2420">
                  <c:v>4.049590977617072</c:v>
                </c:pt>
                <c:pt idx="2421">
                  <c:v>6.6051779855615109</c:v>
                </c:pt>
                <c:pt idx="2422">
                  <c:v>7.0069489026487304</c:v>
                </c:pt>
                <c:pt idx="2423">
                  <c:v>0.24976445636644939</c:v>
                </c:pt>
                <c:pt idx="2424">
                  <c:v>0.52477077445337272</c:v>
                </c:pt>
                <c:pt idx="2425">
                  <c:v>-0.37991716217391058</c:v>
                </c:pt>
                <c:pt idx="2426">
                  <c:v>-1.0119223232229615</c:v>
                </c:pt>
                <c:pt idx="2427">
                  <c:v>-1.2590730193583113</c:v>
                </c:pt>
                <c:pt idx="2428">
                  <c:v>-1.5710739781609391</c:v>
                </c:pt>
                <c:pt idx="2429">
                  <c:v>-1.7108811359485685</c:v>
                </c:pt>
                <c:pt idx="2430">
                  <c:v>-1.1967051158348454</c:v>
                </c:pt>
                <c:pt idx="2431">
                  <c:v>-0.86897571486809966</c:v>
                </c:pt>
                <c:pt idx="2432">
                  <c:v>-1.660154230016758</c:v>
                </c:pt>
                <c:pt idx="2433">
                  <c:v>-1.239608501544069</c:v>
                </c:pt>
                <c:pt idx="2434">
                  <c:v>-1.2017270119500836</c:v>
                </c:pt>
                <c:pt idx="2435">
                  <c:v>-1.4263107888859849</c:v>
                </c:pt>
                <c:pt idx="2436">
                  <c:v>-1.3978776938859596</c:v>
                </c:pt>
                <c:pt idx="2437">
                  <c:v>-1.6059566900138407</c:v>
                </c:pt>
                <c:pt idx="2438">
                  <c:v>-1.611326853049377</c:v>
                </c:pt>
                <c:pt idx="2439">
                  <c:v>-1.475522828044916</c:v>
                </c:pt>
                <c:pt idx="2440">
                  <c:v>-1.4129936013276847</c:v>
                </c:pt>
                <c:pt idx="2441">
                  <c:v>-1.2914811188779254</c:v>
                </c:pt>
                <c:pt idx="2442">
                  <c:v>-1.4013265940263864</c:v>
                </c:pt>
                <c:pt idx="2443">
                  <c:v>-1.3837500366530548</c:v>
                </c:pt>
                <c:pt idx="2444">
                  <c:v>-1.4344328549808552</c:v>
                </c:pt>
                <c:pt idx="2445">
                  <c:v>-1.5910239714380623</c:v>
                </c:pt>
                <c:pt idx="2446">
                  <c:v>-1.4499395926109173</c:v>
                </c:pt>
                <c:pt idx="2447">
                  <c:v>-1.5453986435073261</c:v>
                </c:pt>
                <c:pt idx="2448">
                  <c:v>-1.394193943774269</c:v>
                </c:pt>
                <c:pt idx="2449">
                  <c:v>-1.4892947740488012</c:v>
                </c:pt>
                <c:pt idx="2450">
                  <c:v>-1.405973065820092</c:v>
                </c:pt>
                <c:pt idx="2451">
                  <c:v>-1.5997710861425389</c:v>
                </c:pt>
                <c:pt idx="2452">
                  <c:v>-1.3766487583658318</c:v>
                </c:pt>
                <c:pt idx="2453">
                  <c:v>-1.4292342725381673</c:v>
                </c:pt>
                <c:pt idx="2454">
                  <c:v>-1.5378848660554354</c:v>
                </c:pt>
                <c:pt idx="2455">
                  <c:v>-1.5429677834421796</c:v>
                </c:pt>
                <c:pt idx="2456">
                  <c:v>-1.4644884327108798</c:v>
                </c:pt>
                <c:pt idx="2457">
                  <c:v>-1.522725436772987</c:v>
                </c:pt>
                <c:pt idx="2458">
                  <c:v>-1.3908311021892246</c:v>
                </c:pt>
                <c:pt idx="2459">
                  <c:v>-1.565694488619215</c:v>
                </c:pt>
                <c:pt idx="2460">
                  <c:v>-1.4973500668925226</c:v>
                </c:pt>
                <c:pt idx="2461">
                  <c:v>-1.3898052023186551</c:v>
                </c:pt>
                <c:pt idx="2462">
                  <c:v>-1.437249905057115</c:v>
                </c:pt>
                <c:pt idx="2463">
                  <c:v>-1.4669505871284514</c:v>
                </c:pt>
                <c:pt idx="2464">
                  <c:v>-1.5104573939960915</c:v>
                </c:pt>
                <c:pt idx="2465">
                  <c:v>-1.5189739200214376</c:v>
                </c:pt>
                <c:pt idx="2466">
                  <c:v>-1.4754157538184245</c:v>
                </c:pt>
                <c:pt idx="2467">
                  <c:v>-1.4471431204337932</c:v>
                </c:pt>
                <c:pt idx="2468">
                  <c:v>-1.4408089206207819</c:v>
                </c:pt>
                <c:pt idx="2469">
                  <c:v>-1.3628626280361686</c:v>
                </c:pt>
                <c:pt idx="2470">
                  <c:v>-1.3729525640876545</c:v>
                </c:pt>
                <c:pt idx="2471">
                  <c:v>-1.4611629616503592</c:v>
                </c:pt>
                <c:pt idx="2472">
                  <c:v>-1.4042697769156121</c:v>
                </c:pt>
                <c:pt idx="2473">
                  <c:v>-1.4149324668437089</c:v>
                </c:pt>
                <c:pt idx="2474">
                  <c:v>-1.4304108519626197</c:v>
                </c:pt>
                <c:pt idx="2475">
                  <c:v>-1.3507891136890748</c:v>
                </c:pt>
                <c:pt idx="2476">
                  <c:v>-1.3789991031684394</c:v>
                </c:pt>
                <c:pt idx="2477">
                  <c:v>-1.420001012958835</c:v>
                </c:pt>
                <c:pt idx="2478">
                  <c:v>-1.3849253851823846</c:v>
                </c:pt>
                <c:pt idx="2479">
                  <c:v>-1.3202430059349695</c:v>
                </c:pt>
                <c:pt idx="2480">
                  <c:v>-1.3752599779900834</c:v>
                </c:pt>
                <c:pt idx="2481">
                  <c:v>-1.2573967824889678</c:v>
                </c:pt>
                <c:pt idx="2482">
                  <c:v>-1.3791486748661441</c:v>
                </c:pt>
                <c:pt idx="2483">
                  <c:v>-1.4206497725129452</c:v>
                </c:pt>
                <c:pt idx="2484">
                  <c:v>-1.4016187654982559</c:v>
                </c:pt>
                <c:pt idx="2485">
                  <c:v>-1.3941725689595046</c:v>
                </c:pt>
                <c:pt idx="2486">
                  <c:v>-1.4659157516013011</c:v>
                </c:pt>
                <c:pt idx="2487">
                  <c:v>-1.5081142134665697</c:v>
                </c:pt>
                <c:pt idx="2488">
                  <c:v>-1.5573761920937841</c:v>
                </c:pt>
                <c:pt idx="2489">
                  <c:v>-1.6346983842195755</c:v>
                </c:pt>
                <c:pt idx="2490">
                  <c:v>-1.7048886541660409</c:v>
                </c:pt>
                <c:pt idx="2491">
                  <c:v>-1.6445937154862804</c:v>
                </c:pt>
                <c:pt idx="2492">
                  <c:v>-1.6751107745730565</c:v>
                </c:pt>
                <c:pt idx="2493">
                  <c:v>-1.7258767359375611</c:v>
                </c:pt>
                <c:pt idx="2494">
                  <c:v>-1.9306052869578707</c:v>
                </c:pt>
                <c:pt idx="2495">
                  <c:v>-1.8473607112589434</c:v>
                </c:pt>
                <c:pt idx="2496">
                  <c:v>-2.0548437121706797</c:v>
                </c:pt>
                <c:pt idx="2497">
                  <c:v>-2.061912295435377</c:v>
                </c:pt>
                <c:pt idx="2498">
                  <c:v>-1.9648908571985544</c:v>
                </c:pt>
                <c:pt idx="2499">
                  <c:v>-2.0403122539246397</c:v>
                </c:pt>
                <c:pt idx="2500">
                  <c:v>-2.034787386810649</c:v>
                </c:pt>
                <c:pt idx="2501">
                  <c:v>-2.2855780120813165</c:v>
                </c:pt>
                <c:pt idx="2502">
                  <c:v>-2.1582166108531737</c:v>
                </c:pt>
                <c:pt idx="2503">
                  <c:v>-2.3296104491119536</c:v>
                </c:pt>
                <c:pt idx="2504">
                  <c:v>-2.3429724277234527</c:v>
                </c:pt>
                <c:pt idx="2505">
                  <c:v>-2.316551024701198</c:v>
                </c:pt>
                <c:pt idx="2506">
                  <c:v>-2.3513339633258852</c:v>
                </c:pt>
                <c:pt idx="2507">
                  <c:v>-2.3849640086550039</c:v>
                </c:pt>
                <c:pt idx="2508">
                  <c:v>-2.2665047023905345</c:v>
                </c:pt>
                <c:pt idx="2509">
                  <c:v>-2.3011163054514441</c:v>
                </c:pt>
                <c:pt idx="2510">
                  <c:v>-2.4157751127690403</c:v>
                </c:pt>
                <c:pt idx="2511">
                  <c:v>-2.4422574535057606</c:v>
                </c:pt>
                <c:pt idx="2512">
                  <c:v>-2.578912194679674</c:v>
                </c:pt>
                <c:pt idx="2513">
                  <c:v>-2.4158991309706153</c:v>
                </c:pt>
                <c:pt idx="2514">
                  <c:v>-2.4429217281656861</c:v>
                </c:pt>
                <c:pt idx="2515">
                  <c:v>-2.4873345763048178</c:v>
                </c:pt>
                <c:pt idx="2516">
                  <c:v>-2.3871583430086503</c:v>
                </c:pt>
                <c:pt idx="2517">
                  <c:v>-2.5682587210003476</c:v>
                </c:pt>
                <c:pt idx="2518">
                  <c:v>-2.5351143746876801</c:v>
                </c:pt>
                <c:pt idx="2519">
                  <c:v>-2.5838773952318661</c:v>
                </c:pt>
                <c:pt idx="2520">
                  <c:v>-2.6983163364660641</c:v>
                </c:pt>
                <c:pt idx="2521">
                  <c:v>-2.6955039632296121</c:v>
                </c:pt>
                <c:pt idx="2522">
                  <c:v>-2.672174972222308</c:v>
                </c:pt>
                <c:pt idx="2523">
                  <c:v>-2.7535363481782156</c:v>
                </c:pt>
                <c:pt idx="2524">
                  <c:v>-2.668388325897638</c:v>
                </c:pt>
                <c:pt idx="2525">
                  <c:v>-2.7190807254714287</c:v>
                </c:pt>
                <c:pt idx="2526">
                  <c:v>-2.6735620250094598</c:v>
                </c:pt>
                <c:pt idx="2527">
                  <c:v>-2.6717860183671291</c:v>
                </c:pt>
                <c:pt idx="2528">
                  <c:v>-2.6529956680730038</c:v>
                </c:pt>
                <c:pt idx="2529">
                  <c:v>-2.7401491720072499</c:v>
                </c:pt>
                <c:pt idx="2530">
                  <c:v>-2.6713530361408857</c:v>
                </c:pt>
                <c:pt idx="2531">
                  <c:v>-2.7705465073578921</c:v>
                </c:pt>
                <c:pt idx="2532">
                  <c:v>-2.7752984952323345</c:v>
                </c:pt>
                <c:pt idx="2533">
                  <c:v>-2.7160833349839777</c:v>
                </c:pt>
                <c:pt idx="2534">
                  <c:v>-2.7727606034525252</c:v>
                </c:pt>
                <c:pt idx="2535">
                  <c:v>-2.7706568416694495</c:v>
                </c:pt>
                <c:pt idx="2536">
                  <c:v>-2.8245559440780994</c:v>
                </c:pt>
                <c:pt idx="2537">
                  <c:v>-2.7965785508851013</c:v>
                </c:pt>
                <c:pt idx="2538">
                  <c:v>-2.7737830983277263</c:v>
                </c:pt>
                <c:pt idx="2539">
                  <c:v>-2.7663981429813589</c:v>
                </c:pt>
                <c:pt idx="2540">
                  <c:v>-2.9132174431248359</c:v>
                </c:pt>
                <c:pt idx="2541">
                  <c:v>-2.819319839451282</c:v>
                </c:pt>
                <c:pt idx="2542">
                  <c:v>-2.9557405731439417</c:v>
                </c:pt>
                <c:pt idx="2543">
                  <c:v>-2.9535834970042174</c:v>
                </c:pt>
                <c:pt idx="2544">
                  <c:v>-2.8266402534985673</c:v>
                </c:pt>
                <c:pt idx="2545">
                  <c:v>-3.0133865260207813</c:v>
                </c:pt>
                <c:pt idx="2546">
                  <c:v>-2.8787145541936638</c:v>
                </c:pt>
                <c:pt idx="2547">
                  <c:v>-2.9917842347396117</c:v>
                </c:pt>
                <c:pt idx="2548">
                  <c:v>-2.9193802773698962</c:v>
                </c:pt>
                <c:pt idx="2549">
                  <c:v>-3.0491307646736345</c:v>
                </c:pt>
                <c:pt idx="2550">
                  <c:v>-3.0842676263149542</c:v>
                </c:pt>
                <c:pt idx="2551">
                  <c:v>-3.014473954227185</c:v>
                </c:pt>
                <c:pt idx="2552">
                  <c:v>-3.0133865260207813</c:v>
                </c:pt>
                <c:pt idx="2553">
                  <c:v>-3.0514629470840191</c:v>
                </c:pt>
                <c:pt idx="2554">
                  <c:v>-2.9765634162314996</c:v>
                </c:pt>
                <c:pt idx="2555">
                  <c:v>-3.1684496412394196</c:v>
                </c:pt>
                <c:pt idx="2556">
                  <c:v>-3.2214691232089763</c:v>
                </c:pt>
                <c:pt idx="2557">
                  <c:v>-3.1068358947256343</c:v>
                </c:pt>
                <c:pt idx="2558">
                  <c:v>-3.3014234275404419</c:v>
                </c:pt>
                <c:pt idx="2559">
                  <c:v>-3.213932293983305</c:v>
                </c:pt>
                <c:pt idx="2560">
                  <c:v>-3.4026408966634563</c:v>
                </c:pt>
                <c:pt idx="2561">
                  <c:v>-3.4434043746761063</c:v>
                </c:pt>
                <c:pt idx="2562">
                  <c:v>-3.3379757137058732</c:v>
                </c:pt>
                <c:pt idx="2563">
                  <c:v>-3.38066210112612</c:v>
                </c:pt>
                <c:pt idx="2564">
                  <c:v>-3.557252239464276</c:v>
                </c:pt>
                <c:pt idx="2565">
                  <c:v>-3.5495810089453244</c:v>
                </c:pt>
                <c:pt idx="2566">
                  <c:v>-3.3700312598629125</c:v>
                </c:pt>
                <c:pt idx="2567">
                  <c:v>-3.5717294536836448</c:v>
                </c:pt>
                <c:pt idx="2568">
                  <c:v>-3.5596347970158035</c:v>
                </c:pt>
                <c:pt idx="2569">
                  <c:v>-3.6423726205017601</c:v>
                </c:pt>
                <c:pt idx="2570">
                  <c:v>-3.7226464360015257</c:v>
                </c:pt>
                <c:pt idx="2571">
                  <c:v>-3.6085441004308336</c:v>
                </c:pt>
                <c:pt idx="2572">
                  <c:v>-3.7465331078692543</c:v>
                </c:pt>
                <c:pt idx="2573">
                  <c:v>-3.6978936745123292</c:v>
                </c:pt>
                <c:pt idx="2574">
                  <c:v>-3.7398058671251988</c:v>
                </c:pt>
                <c:pt idx="2575">
                  <c:v>-3.7543904262935257</c:v>
                </c:pt>
                <c:pt idx="2576">
                  <c:v>-3.8391519874668916</c:v>
                </c:pt>
                <c:pt idx="2577">
                  <c:v>-3.7971192838792831</c:v>
                </c:pt>
                <c:pt idx="2578">
                  <c:v>-3.8387296447293693</c:v>
                </c:pt>
                <c:pt idx="2579">
                  <c:v>-4.0417259557981424</c:v>
                </c:pt>
                <c:pt idx="2580">
                  <c:v>-3.9699934313802032</c:v>
                </c:pt>
                <c:pt idx="2581">
                  <c:v>-4.0188619717472989</c:v>
                </c:pt>
                <c:pt idx="2582">
                  <c:v>-4.1580394559627507</c:v>
                </c:pt>
                <c:pt idx="2583">
                  <c:v>-4.0273303618486693</c:v>
                </c:pt>
                <c:pt idx="2584">
                  <c:v>-4.1581306406342264</c:v>
                </c:pt>
                <c:pt idx="2585">
                  <c:v>-4.1760218264964237</c:v>
                </c:pt>
                <c:pt idx="2586">
                  <c:v>-4.2013742641071303</c:v>
                </c:pt>
                <c:pt idx="2587">
                  <c:v>-4.3216359244539717</c:v>
                </c:pt>
                <c:pt idx="2588">
                  <c:v>-4.3770369427093669</c:v>
                </c:pt>
                <c:pt idx="2589">
                  <c:v>-4.4617670726116785</c:v>
                </c:pt>
                <c:pt idx="2590">
                  <c:v>-4.459685397593887</c:v>
                </c:pt>
                <c:pt idx="2591">
                  <c:v>-4.597311639560246</c:v>
                </c:pt>
                <c:pt idx="2592">
                  <c:v>-4.7421516333641875</c:v>
                </c:pt>
                <c:pt idx="2593">
                  <c:v>-4.6124860679824451</c:v>
                </c:pt>
                <c:pt idx="2594">
                  <c:v>-4.8159315921492407</c:v>
                </c:pt>
                <c:pt idx="2595">
                  <c:v>-4.7994725974548942</c:v>
                </c:pt>
                <c:pt idx="2596">
                  <c:v>-4.9044248596389366</c:v>
                </c:pt>
                <c:pt idx="2597">
                  <c:v>-4.9417506378651979</c:v>
                </c:pt>
                <c:pt idx="2598">
                  <c:v>-5.2272432059601783</c:v>
                </c:pt>
                <c:pt idx="2599">
                  <c:v>-5.1898969562442403</c:v>
                </c:pt>
                <c:pt idx="2600">
                  <c:v>-5.2164191926870558</c:v>
                </c:pt>
                <c:pt idx="2601">
                  <c:v>-5.2953683477529694</c:v>
                </c:pt>
                <c:pt idx="2602">
                  <c:v>-5.4198294264388664</c:v>
                </c:pt>
                <c:pt idx="2603">
                  <c:v>-5.3959483725113842</c:v>
                </c:pt>
                <c:pt idx="2604">
                  <c:v>-5.6586513040223849</c:v>
                </c:pt>
                <c:pt idx="2605">
                  <c:v>-5.8345226644257195</c:v>
                </c:pt>
                <c:pt idx="2606">
                  <c:v>-5.7618844779684082</c:v>
                </c:pt>
                <c:pt idx="2607">
                  <c:v>-5.9670565114866463</c:v>
                </c:pt>
                <c:pt idx="2608">
                  <c:v>-5.9901230145222257</c:v>
                </c:pt>
                <c:pt idx="2609">
                  <c:v>-5.9450175799696581</c:v>
                </c:pt>
                <c:pt idx="2610">
                  <c:v>-6.1510065960636666</c:v>
                </c:pt>
                <c:pt idx="2611">
                  <c:v>-6.2143581206255476</c:v>
                </c:pt>
                <c:pt idx="2612">
                  <c:v>-6.3848848973784698</c:v>
                </c:pt>
                <c:pt idx="2613">
                  <c:v>-6.2414903991953565</c:v>
                </c:pt>
                <c:pt idx="2614">
                  <c:v>-6.5982225711645128</c:v>
                </c:pt>
                <c:pt idx="2615">
                  <c:v>-6.4132592089677587</c:v>
                </c:pt>
                <c:pt idx="2616">
                  <c:v>-6.6260580478326006</c:v>
                </c:pt>
                <c:pt idx="2617">
                  <c:v>-6.6315951439354421</c:v>
                </c:pt>
                <c:pt idx="2618">
                  <c:v>-6.6402528716756137</c:v>
                </c:pt>
                <c:pt idx="2619">
                  <c:v>-7.0136227631831503</c:v>
                </c:pt>
                <c:pt idx="2620">
                  <c:v>-6.9072147347494024</c:v>
                </c:pt>
                <c:pt idx="2621">
                  <c:v>-7.1442750552531038</c:v>
                </c:pt>
                <c:pt idx="2622">
                  <c:v>-7.3132645359764865</c:v>
                </c:pt>
                <c:pt idx="2623">
                  <c:v>-7.6804302557274013</c:v>
                </c:pt>
                <c:pt idx="2624">
                  <c:v>-7.5521492211333907</c:v>
                </c:pt>
                <c:pt idx="2625">
                  <c:v>-7.7489777945963851</c:v>
                </c:pt>
                <c:pt idx="2626">
                  <c:v>-7.9806875617279047</c:v>
                </c:pt>
                <c:pt idx="2627">
                  <c:v>-8.0446255379685567</c:v>
                </c:pt>
                <c:pt idx="2628">
                  <c:v>-7.9913994425988335</c:v>
                </c:pt>
                <c:pt idx="2629">
                  <c:v>-8.1957190569319209</c:v>
                </c:pt>
                <c:pt idx="2630">
                  <c:v>-8.5047716590964342</c:v>
                </c:pt>
                <c:pt idx="2631">
                  <c:v>-8.5408515538559868</c:v>
                </c:pt>
                <c:pt idx="2632">
                  <c:v>-8.4613156374113032</c:v>
                </c:pt>
                <c:pt idx="2633">
                  <c:v>-8.6167784484956087</c:v>
                </c:pt>
                <c:pt idx="2634">
                  <c:v>-8.5369930672327428</c:v>
                </c:pt>
                <c:pt idx="2635">
                  <c:v>-8.8906177191728943</c:v>
                </c:pt>
                <c:pt idx="2636">
                  <c:v>-9.200919242901989</c:v>
                </c:pt>
                <c:pt idx="2637">
                  <c:v>-9.324229158854564</c:v>
                </c:pt>
                <c:pt idx="2638">
                  <c:v>-9.1219668682530823</c:v>
                </c:pt>
                <c:pt idx="2639">
                  <c:v>-9.6413634750451251</c:v>
                </c:pt>
                <c:pt idx="2640">
                  <c:v>-9.7989885001307471</c:v>
                </c:pt>
                <c:pt idx="2641">
                  <c:v>-9.9284575539635398</c:v>
                </c:pt>
                <c:pt idx="2642">
                  <c:v>-9.9909200130624072</c:v>
                </c:pt>
                <c:pt idx="2643">
                  <c:v>-10.203386091131108</c:v>
                </c:pt>
                <c:pt idx="2644">
                  <c:v>-10.273970994776278</c:v>
                </c:pt>
                <c:pt idx="2645">
                  <c:v>-4.2636486405093024</c:v>
                </c:pt>
                <c:pt idx="2646">
                  <c:v>-1.7049532393731397</c:v>
                </c:pt>
                <c:pt idx="2647">
                  <c:v>-0.3090318542285786</c:v>
                </c:pt>
                <c:pt idx="2648">
                  <c:v>0.36390849532921266</c:v>
                </c:pt>
                <c:pt idx="2649">
                  <c:v>0.36704320233684484</c:v>
                </c:pt>
                <c:pt idx="2650">
                  <c:v>0.48134890392503848</c:v>
                </c:pt>
                <c:pt idx="2651">
                  <c:v>0.58490684264080528</c:v>
                </c:pt>
                <c:pt idx="2652">
                  <c:v>0.53921253000805791</c:v>
                </c:pt>
                <c:pt idx="2653">
                  <c:v>0.55286580867982593</c:v>
                </c:pt>
                <c:pt idx="2654">
                  <c:v>0.59092003862758702</c:v>
                </c:pt>
                <c:pt idx="2655">
                  <c:v>0.62839044902381147</c:v>
                </c:pt>
                <c:pt idx="2656">
                  <c:v>0.67407432194227113</c:v>
                </c:pt>
                <c:pt idx="2657">
                  <c:v>0.87327887679651894</c:v>
                </c:pt>
                <c:pt idx="2658">
                  <c:v>0.94179466038184501</c:v>
                </c:pt>
                <c:pt idx="2659">
                  <c:v>0.97240120672063313</c:v>
                </c:pt>
                <c:pt idx="2660">
                  <c:v>1.3490971486211834</c:v>
                </c:pt>
                <c:pt idx="2661">
                  <c:v>1.9787175792767471</c:v>
                </c:pt>
                <c:pt idx="2662">
                  <c:v>3.7756537423675809</c:v>
                </c:pt>
                <c:pt idx="2663">
                  <c:v>4.8547441297246792</c:v>
                </c:pt>
                <c:pt idx="2664">
                  <c:v>0.96090934425927799</c:v>
                </c:pt>
                <c:pt idx="2665">
                  <c:v>-0.30880945286276074</c:v>
                </c:pt>
                <c:pt idx="2666">
                  <c:v>-1.0361186056515521</c:v>
                </c:pt>
                <c:pt idx="2667">
                  <c:v>-1.4748875248313311</c:v>
                </c:pt>
                <c:pt idx="2668">
                  <c:v>-1.9452730956475648</c:v>
                </c:pt>
                <c:pt idx="2669">
                  <c:v>-2.0996116398233085</c:v>
                </c:pt>
                <c:pt idx="2670">
                  <c:v>-2.1121491833806658</c:v>
                </c:pt>
                <c:pt idx="2671">
                  <c:v>-1.5859568917870774</c:v>
                </c:pt>
                <c:pt idx="2672">
                  <c:v>-1.6088350147288679</c:v>
                </c:pt>
                <c:pt idx="2673">
                  <c:v>-2.109845652893739</c:v>
                </c:pt>
                <c:pt idx="2674">
                  <c:v>-1.9345657544190544</c:v>
                </c:pt>
                <c:pt idx="2675">
                  <c:v>-1.6940325310162621</c:v>
                </c:pt>
                <c:pt idx="2676">
                  <c:v>-1.7803323490659864</c:v>
                </c:pt>
                <c:pt idx="2677">
                  <c:v>-2.0289451020399838</c:v>
                </c:pt>
                <c:pt idx="2678">
                  <c:v>-2.019857869824591</c:v>
                </c:pt>
                <c:pt idx="2679">
                  <c:v>-1.9462111965702888</c:v>
                </c:pt>
                <c:pt idx="2680">
                  <c:v>-1.9980837588249187</c:v>
                </c:pt>
                <c:pt idx="2681">
                  <c:v>-1.9205434350884047</c:v>
                </c:pt>
                <c:pt idx="2682">
                  <c:v>-1.9231181808062843</c:v>
                </c:pt>
                <c:pt idx="2683">
                  <c:v>-1.995634586628853</c:v>
                </c:pt>
                <c:pt idx="2684">
                  <c:v>-1.9902021099137528</c:v>
                </c:pt>
                <c:pt idx="2685">
                  <c:v>-2.0374774171214085</c:v>
                </c:pt>
                <c:pt idx="2686">
                  <c:v>-1.9725584939726559</c:v>
                </c:pt>
                <c:pt idx="2687">
                  <c:v>-1.9894725340532204</c:v>
                </c:pt>
                <c:pt idx="2688">
                  <c:v>-2.0033510328326543</c:v>
                </c:pt>
                <c:pt idx="2689">
                  <c:v>-1.9969566888983081</c:v>
                </c:pt>
                <c:pt idx="2690">
                  <c:v>-1.9645010136849805</c:v>
                </c:pt>
                <c:pt idx="2691">
                  <c:v>-1.9665946589852297</c:v>
                </c:pt>
                <c:pt idx="2692">
                  <c:v>-2.0398855701702132</c:v>
                </c:pt>
                <c:pt idx="2693">
                  <c:v>-2.0039724545330273</c:v>
                </c:pt>
                <c:pt idx="2694">
                  <c:v>-2.0132442601459388</c:v>
                </c:pt>
                <c:pt idx="2695">
                  <c:v>-2.0168075328500663</c:v>
                </c:pt>
                <c:pt idx="2696">
                  <c:v>-2.0096379201466448</c:v>
                </c:pt>
                <c:pt idx="2697">
                  <c:v>-1.9575421763530017</c:v>
                </c:pt>
                <c:pt idx="2698">
                  <c:v>-1.7597849153949028</c:v>
                </c:pt>
                <c:pt idx="2699">
                  <c:v>-1.8645283713748881</c:v>
                </c:pt>
                <c:pt idx="2700">
                  <c:v>-1.9583722692860306</c:v>
                </c:pt>
                <c:pt idx="2701">
                  <c:v>-1.7192289316651568</c:v>
                </c:pt>
                <c:pt idx="2702">
                  <c:v>-1.8909340572626547</c:v>
                </c:pt>
                <c:pt idx="2703">
                  <c:v>-1.8157220784012793</c:v>
                </c:pt>
                <c:pt idx="2704">
                  <c:v>-1.7339904491370248</c:v>
                </c:pt>
                <c:pt idx="2705">
                  <c:v>-1.7182742011941627</c:v>
                </c:pt>
                <c:pt idx="2706">
                  <c:v>-1.8289260213355192</c:v>
                </c:pt>
                <c:pt idx="2707">
                  <c:v>-1.7684583514467249</c:v>
                </c:pt>
                <c:pt idx="2708">
                  <c:v>-1.8297176662952666</c:v>
                </c:pt>
                <c:pt idx="2709">
                  <c:v>-1.7537641143940164</c:v>
                </c:pt>
                <c:pt idx="2710">
                  <c:v>-1.7661011895219758</c:v>
                </c:pt>
                <c:pt idx="2711">
                  <c:v>-1.7188054020183472</c:v>
                </c:pt>
                <c:pt idx="2712">
                  <c:v>-1.693774255847643</c:v>
                </c:pt>
                <c:pt idx="2713">
                  <c:v>-1.6410394481692379</c:v>
                </c:pt>
                <c:pt idx="2714">
                  <c:v>-1.6595448924798006</c:v>
                </c:pt>
                <c:pt idx="2715">
                  <c:v>-1.7406907930141529</c:v>
                </c:pt>
                <c:pt idx="2716">
                  <c:v>-1.724821346857766</c:v>
                </c:pt>
                <c:pt idx="2717">
                  <c:v>-1.6840613570067262</c:v>
                </c:pt>
                <c:pt idx="2718">
                  <c:v>-1.6196913110815103</c:v>
                </c:pt>
                <c:pt idx="2719">
                  <c:v>-1.693164445583534</c:v>
                </c:pt>
                <c:pt idx="2720">
                  <c:v>-1.6808696312413076</c:v>
                </c:pt>
                <c:pt idx="2721">
                  <c:v>-1.7288204739649586</c:v>
                </c:pt>
                <c:pt idx="2722">
                  <c:v>-1.6450380193846854</c:v>
                </c:pt>
                <c:pt idx="2723">
                  <c:v>-1.6221622858171258</c:v>
                </c:pt>
                <c:pt idx="2724">
                  <c:v>-1.6913637618142729</c:v>
                </c:pt>
                <c:pt idx="2725">
                  <c:v>-1.5995992764024436</c:v>
                </c:pt>
                <c:pt idx="2726">
                  <c:v>-1.4783853769009738</c:v>
                </c:pt>
                <c:pt idx="2727">
                  <c:v>-1.6380371791573793</c:v>
                </c:pt>
                <c:pt idx="2728">
                  <c:v>-1.6065079961296078</c:v>
                </c:pt>
                <c:pt idx="2729">
                  <c:v>-1.5430964726209027</c:v>
                </c:pt>
                <c:pt idx="2730">
                  <c:v>-1.6327138575279037</c:v>
                </c:pt>
                <c:pt idx="2731">
                  <c:v>-1.6783522784840557</c:v>
                </c:pt>
                <c:pt idx="2732">
                  <c:v>-1.6479547725253383</c:v>
                </c:pt>
                <c:pt idx="2733">
                  <c:v>-1.5146725797742988</c:v>
                </c:pt>
                <c:pt idx="2734">
                  <c:v>-1.6938818703142147</c:v>
                </c:pt>
                <c:pt idx="2735">
                  <c:v>-1.5165874095122831</c:v>
                </c:pt>
                <c:pt idx="2736">
                  <c:v>-1.4674144869204042</c:v>
                </c:pt>
                <c:pt idx="2737">
                  <c:v>-1.5575478347241187</c:v>
                </c:pt>
                <c:pt idx="2738">
                  <c:v>-1.4828330528148967</c:v>
                </c:pt>
                <c:pt idx="2739">
                  <c:v>-1.6718121477336467</c:v>
                </c:pt>
                <c:pt idx="2740">
                  <c:v>-1.6025344529461449</c:v>
                </c:pt>
                <c:pt idx="2741">
                  <c:v>-1.7272121630407469</c:v>
                </c:pt>
                <c:pt idx="2742">
                  <c:v>-1.6223986472990077</c:v>
                </c:pt>
                <c:pt idx="2743">
                  <c:v>-1.7476579513544266</c:v>
                </c:pt>
                <c:pt idx="2744">
                  <c:v>-1.7032166484126492</c:v>
                </c:pt>
                <c:pt idx="2745">
                  <c:v>-1.6541472526794792</c:v>
                </c:pt>
                <c:pt idx="2746">
                  <c:v>-1.7388019524073002</c:v>
                </c:pt>
                <c:pt idx="2747">
                  <c:v>-1.6314028301400754</c:v>
                </c:pt>
                <c:pt idx="2748">
                  <c:v>-1.7462644300539409</c:v>
                </c:pt>
                <c:pt idx="2749">
                  <c:v>-1.7105438125715864</c:v>
                </c:pt>
                <c:pt idx="2750">
                  <c:v>-1.8423715569043679</c:v>
                </c:pt>
                <c:pt idx="2751">
                  <c:v>-1.7256685278933901</c:v>
                </c:pt>
                <c:pt idx="2752">
                  <c:v>-1.8963757027343604</c:v>
                </c:pt>
                <c:pt idx="2753">
                  <c:v>-1.8591771495603666</c:v>
                </c:pt>
                <c:pt idx="2754">
                  <c:v>-1.7276788542595796</c:v>
                </c:pt>
                <c:pt idx="2755">
                  <c:v>-1.744669836957371</c:v>
                </c:pt>
                <c:pt idx="2756">
                  <c:v>-1.8408454080874321</c:v>
                </c:pt>
                <c:pt idx="2757">
                  <c:v>-1.8744547310663506</c:v>
                </c:pt>
                <c:pt idx="2758">
                  <c:v>-1.9777793298104598</c:v>
                </c:pt>
                <c:pt idx="2759">
                  <c:v>-1.8809390690389023</c:v>
                </c:pt>
                <c:pt idx="2760">
                  <c:v>-1.8408022159792949</c:v>
                </c:pt>
                <c:pt idx="2761">
                  <c:v>-1.7887510590041984</c:v>
                </c:pt>
                <c:pt idx="2762">
                  <c:v>-1.9561779712740304</c:v>
                </c:pt>
                <c:pt idx="2763">
                  <c:v>-1.9720674934344515</c:v>
                </c:pt>
                <c:pt idx="2764">
                  <c:v>-1.8020115090784543</c:v>
                </c:pt>
                <c:pt idx="2765">
                  <c:v>-1.913815201288287</c:v>
                </c:pt>
                <c:pt idx="2766">
                  <c:v>-2.0058656780351498</c:v>
                </c:pt>
                <c:pt idx="2767">
                  <c:v>-2.0577086280468961</c:v>
                </c:pt>
                <c:pt idx="2768">
                  <c:v>-1.990859461084483</c:v>
                </c:pt>
                <c:pt idx="2769">
                  <c:v>-2.0392708636935026</c:v>
                </c:pt>
                <c:pt idx="2770">
                  <c:v>-2.0440296431784191</c:v>
                </c:pt>
                <c:pt idx="2771">
                  <c:v>-2.0795272873306772</c:v>
                </c:pt>
                <c:pt idx="2772">
                  <c:v>-2.0210072232432026</c:v>
                </c:pt>
                <c:pt idx="2773">
                  <c:v>-2.0322059829084651</c:v>
                </c:pt>
                <c:pt idx="2774">
                  <c:v>-2.1868486939578702</c:v>
                </c:pt>
                <c:pt idx="2775">
                  <c:v>-2.0342089075450076</c:v>
                </c:pt>
                <c:pt idx="2776">
                  <c:v>-2.03397751800685</c:v>
                </c:pt>
                <c:pt idx="2777">
                  <c:v>-2.1461731628410234</c:v>
                </c:pt>
                <c:pt idx="2778">
                  <c:v>-2.1940913333057779</c:v>
                </c:pt>
                <c:pt idx="2779">
                  <c:v>-2.1395836793390117</c:v>
                </c:pt>
                <c:pt idx="2780">
                  <c:v>-2.2619830273084176</c:v>
                </c:pt>
                <c:pt idx="2781">
                  <c:v>-2.3468689345395433</c:v>
                </c:pt>
                <c:pt idx="2782">
                  <c:v>-2.4045638836691978</c:v>
                </c:pt>
                <c:pt idx="2783">
                  <c:v>-2.352965671642437</c:v>
                </c:pt>
                <c:pt idx="2784">
                  <c:v>-2.3151608730570388</c:v>
                </c:pt>
                <c:pt idx="2785">
                  <c:v>-2.3322097029756037</c:v>
                </c:pt>
                <c:pt idx="2786">
                  <c:v>-2.3036046984215659</c:v>
                </c:pt>
                <c:pt idx="2787">
                  <c:v>-2.4257852599278635</c:v>
                </c:pt>
                <c:pt idx="2788">
                  <c:v>-2.4642496606100508</c:v>
                </c:pt>
                <c:pt idx="2789">
                  <c:v>-2.5285529344021143</c:v>
                </c:pt>
                <c:pt idx="2790">
                  <c:v>-2.5452840240625392</c:v>
                </c:pt>
                <c:pt idx="2791">
                  <c:v>-2.6221828980959572</c:v>
                </c:pt>
                <c:pt idx="2792">
                  <c:v>-2.6507217198697504</c:v>
                </c:pt>
                <c:pt idx="2793">
                  <c:v>-2.5552584684047019</c:v>
                </c:pt>
                <c:pt idx="2794">
                  <c:v>-2.6761380989717054</c:v>
                </c:pt>
                <c:pt idx="2795">
                  <c:v>-2.5869241737540278</c:v>
                </c:pt>
                <c:pt idx="2796">
                  <c:v>-2.7789253661824773</c:v>
                </c:pt>
                <c:pt idx="2797">
                  <c:v>-2.7991399326804185</c:v>
                </c:pt>
                <c:pt idx="2798">
                  <c:v>-2.7140043855036424</c:v>
                </c:pt>
                <c:pt idx="2799">
                  <c:v>-2.8310301549947781</c:v>
                </c:pt>
                <c:pt idx="2800">
                  <c:v>-2.99557734420938</c:v>
                </c:pt>
                <c:pt idx="2801">
                  <c:v>-2.9525788684552481</c:v>
                </c:pt>
                <c:pt idx="2802">
                  <c:v>-3.0539581526931556</c:v>
                </c:pt>
                <c:pt idx="2803">
                  <c:v>-3.0927302592726278</c:v>
                </c:pt>
                <c:pt idx="2804">
                  <c:v>-3.101980303830544</c:v>
                </c:pt>
                <c:pt idx="2805">
                  <c:v>-3.0786737216124607</c:v>
                </c:pt>
                <c:pt idx="2806">
                  <c:v>-3.2821093891701594</c:v>
                </c:pt>
                <c:pt idx="2807">
                  <c:v>-3.3120595544943967</c:v>
                </c:pt>
                <c:pt idx="2808">
                  <c:v>-3.3804009610403227</c:v>
                </c:pt>
                <c:pt idx="2809">
                  <c:v>-3.3741713781523686</c:v>
                </c:pt>
                <c:pt idx="2810">
                  <c:v>-3.4416409857079771</c:v>
                </c:pt>
                <c:pt idx="2811">
                  <c:v>-3.5380243290791213</c:v>
                </c:pt>
                <c:pt idx="2812">
                  <c:v>-3.5914149610683808</c:v>
                </c:pt>
                <c:pt idx="2813">
                  <c:v>-3.5818559346049597</c:v>
                </c:pt>
                <c:pt idx="2814">
                  <c:v>-3.7019905710689613</c:v>
                </c:pt>
                <c:pt idx="2815">
                  <c:v>-3.7494606173240754</c:v>
                </c:pt>
                <c:pt idx="2816">
                  <c:v>-3.7327261053972052</c:v>
                </c:pt>
                <c:pt idx="2817">
                  <c:v>-3.7957179042051052</c:v>
                </c:pt>
                <c:pt idx="2818">
                  <c:v>-4.0485921002796772</c:v>
                </c:pt>
                <c:pt idx="2819">
                  <c:v>-4.0695763425395057</c:v>
                </c:pt>
                <c:pt idx="2820">
                  <c:v>-4.1394114996185749</c:v>
                </c:pt>
                <c:pt idx="2821">
                  <c:v>-4.1215129709377152</c:v>
                </c:pt>
                <c:pt idx="2822">
                  <c:v>-4.4471821970132623</c:v>
                </c:pt>
                <c:pt idx="2823">
                  <c:v>-4.2762653800054977</c:v>
                </c:pt>
                <c:pt idx="2824">
                  <c:v>-4.5278446014341398</c:v>
                </c:pt>
                <c:pt idx="2825">
                  <c:v>-4.5314858115987136</c:v>
                </c:pt>
                <c:pt idx="2826">
                  <c:v>-4.5551728326111061</c:v>
                </c:pt>
                <c:pt idx="2827">
                  <c:v>-4.7651863003072208</c:v>
                </c:pt>
                <c:pt idx="2828">
                  <c:v>-4.8755479360633558</c:v>
                </c:pt>
                <c:pt idx="2829">
                  <c:v>-4.8132458604048338</c:v>
                </c:pt>
                <c:pt idx="2830">
                  <c:v>-5.0487502571343725</c:v>
                </c:pt>
                <c:pt idx="2831">
                  <c:v>-5.0099804020264855</c:v>
                </c:pt>
                <c:pt idx="2832">
                  <c:v>-5.0836799129195924</c:v>
                </c:pt>
                <c:pt idx="2833">
                  <c:v>-5.1139203185989004</c:v>
                </c:pt>
                <c:pt idx="2834">
                  <c:v>-5.1696640774959519</c:v>
                </c:pt>
                <c:pt idx="2835">
                  <c:v>-5.122494461980807</c:v>
                </c:pt>
                <c:pt idx="2836">
                  <c:v>-5.3769065013668182</c:v>
                </c:pt>
                <c:pt idx="2837">
                  <c:v>-5.3734964626401052</c:v>
                </c:pt>
                <c:pt idx="2838">
                  <c:v>-5.3828434457898311</c:v>
                </c:pt>
                <c:pt idx="2839">
                  <c:v>-5.4525304072931249</c:v>
                </c:pt>
                <c:pt idx="2840">
                  <c:v>-5.7794991358759944</c:v>
                </c:pt>
                <c:pt idx="2841">
                  <c:v>-5.8095662091536724</c:v>
                </c:pt>
                <c:pt idx="2842">
                  <c:v>-5.7782356232826828</c:v>
                </c:pt>
                <c:pt idx="2843">
                  <c:v>-5.9790444231509809</c:v>
                </c:pt>
                <c:pt idx="2844">
                  <c:v>-5.8520176706359166</c:v>
                </c:pt>
                <c:pt idx="2845">
                  <c:v>-5.9591246448679271</c:v>
                </c:pt>
                <c:pt idx="2846">
                  <c:v>-6.0320117556620971</c:v>
                </c:pt>
                <c:pt idx="2847">
                  <c:v>-6.089994815016496</c:v>
                </c:pt>
                <c:pt idx="2848">
                  <c:v>-6.2670103985598189</c:v>
                </c:pt>
                <c:pt idx="2849">
                  <c:v>-6.2553227726569389</c:v>
                </c:pt>
                <c:pt idx="2850">
                  <c:v>-6.3463461011527897</c:v>
                </c:pt>
                <c:pt idx="2851">
                  <c:v>-6.5226333509212395</c:v>
                </c:pt>
                <c:pt idx="2852">
                  <c:v>-6.5402590623622245</c:v>
                </c:pt>
                <c:pt idx="2853">
                  <c:v>-6.6103454249555966</c:v>
                </c:pt>
                <c:pt idx="2854">
                  <c:v>-6.5977715565844619</c:v>
                </c:pt>
                <c:pt idx="2855">
                  <c:v>-6.4935817367759796</c:v>
                </c:pt>
                <c:pt idx="2856">
                  <c:v>-6.893544620089358</c:v>
                </c:pt>
                <c:pt idx="2857">
                  <c:v>-7.0372944740058188</c:v>
                </c:pt>
                <c:pt idx="2858">
                  <c:v>-6.9435415828797318</c:v>
                </c:pt>
                <c:pt idx="2859">
                  <c:v>-6.9829811609933472</c:v>
                </c:pt>
                <c:pt idx="2860">
                  <c:v>-7.1070457415174246</c:v>
                </c:pt>
                <c:pt idx="2861">
                  <c:v>-7.1888001578166723</c:v>
                </c:pt>
                <c:pt idx="2862">
                  <c:v>-7.493919317182133</c:v>
                </c:pt>
                <c:pt idx="2863">
                  <c:v>-7.213054821213575</c:v>
                </c:pt>
                <c:pt idx="2864">
                  <c:v>-7.6443406732880703</c:v>
                </c:pt>
                <c:pt idx="2865">
                  <c:v>-7.6351064373271811</c:v>
                </c:pt>
                <c:pt idx="2866">
                  <c:v>-7.735836996819387</c:v>
                </c:pt>
                <c:pt idx="2867">
                  <c:v>-7.6580141265004613</c:v>
                </c:pt>
                <c:pt idx="2868">
                  <c:v>-8.0325404374812592</c:v>
                </c:pt>
                <c:pt idx="2869">
                  <c:v>-8.1351227157688868</c:v>
                </c:pt>
                <c:pt idx="2870">
                  <c:v>-8.2069312310556484</c:v>
                </c:pt>
                <c:pt idx="2871">
                  <c:v>-8.5495745996038295</c:v>
                </c:pt>
                <c:pt idx="2872">
                  <c:v>-8.2639272239693469</c:v>
                </c:pt>
                <c:pt idx="2873">
                  <c:v>-8.474590359049273</c:v>
                </c:pt>
                <c:pt idx="2874">
                  <c:v>-8.5708369273907579</c:v>
                </c:pt>
                <c:pt idx="2875">
                  <c:v>-8.8653234789501312</c:v>
                </c:pt>
                <c:pt idx="2876">
                  <c:v>-8.9809233542799802</c:v>
                </c:pt>
                <c:pt idx="2877">
                  <c:v>-9.3401569560219855</c:v>
                </c:pt>
                <c:pt idx="2878">
                  <c:v>-9.040398354633794</c:v>
                </c:pt>
                <c:pt idx="2879">
                  <c:v>-9.564058541224199</c:v>
                </c:pt>
                <c:pt idx="2880">
                  <c:v>-9.4535804687033647</c:v>
                </c:pt>
                <c:pt idx="2881">
                  <c:v>-9.690793469251787</c:v>
                </c:pt>
                <c:pt idx="2882">
                  <c:v>-10.127866786520542</c:v>
                </c:pt>
                <c:pt idx="2883">
                  <c:v>-10.318537923392455</c:v>
                </c:pt>
                <c:pt idx="2884">
                  <c:v>-10.315000035809476</c:v>
                </c:pt>
                <c:pt idx="2885">
                  <c:v>-4.4492096987809191</c:v>
                </c:pt>
                <c:pt idx="2886">
                  <c:v>-1.6990692044288949</c:v>
                </c:pt>
                <c:pt idx="2887">
                  <c:v>-0.2886381674011318</c:v>
                </c:pt>
                <c:pt idx="2888">
                  <c:v>0.35120312322453628</c:v>
                </c:pt>
                <c:pt idx="2889">
                  <c:v>0.50496876203220609</c:v>
                </c:pt>
                <c:pt idx="2890">
                  <c:v>0.54452301822527716</c:v>
                </c:pt>
                <c:pt idx="2891">
                  <c:v>0.5372217846413605</c:v>
                </c:pt>
                <c:pt idx="2892">
                  <c:v>0.59302412359210166</c:v>
                </c:pt>
                <c:pt idx="2893">
                  <c:v>0.595938354228565</c:v>
                </c:pt>
                <c:pt idx="2894">
                  <c:v>0.62766924759500853</c:v>
                </c:pt>
                <c:pt idx="2895">
                  <c:v>0.70388823955568114</c:v>
                </c:pt>
                <c:pt idx="2896">
                  <c:v>0.79842880635925439</c:v>
                </c:pt>
                <c:pt idx="2897">
                  <c:v>0.79867280096664217</c:v>
                </c:pt>
                <c:pt idx="2898">
                  <c:v>0.91466198275901434</c:v>
                </c:pt>
                <c:pt idx="2899">
                  <c:v>1.0264715739854182</c:v>
                </c:pt>
                <c:pt idx="2900">
                  <c:v>1.2728930842533828</c:v>
                </c:pt>
                <c:pt idx="2901">
                  <c:v>2.1384312314854697</c:v>
                </c:pt>
                <c:pt idx="2902">
                  <c:v>3.7889774045624449</c:v>
                </c:pt>
                <c:pt idx="2903">
                  <c:v>0.61640745465166447</c:v>
                </c:pt>
                <c:pt idx="2904">
                  <c:v>0.6238725405227683</c:v>
                </c:pt>
                <c:pt idx="2905">
                  <c:v>-0.50031797528248489</c:v>
                </c:pt>
                <c:pt idx="2906">
                  <c:v>-1.1182175405836006</c:v>
                </c:pt>
                <c:pt idx="2907">
                  <c:v>-1.8604302700401263</c:v>
                </c:pt>
                <c:pt idx="2908">
                  <c:v>-2.0502790492833469</c:v>
                </c:pt>
                <c:pt idx="2909">
                  <c:v>-1.4505103233385057</c:v>
                </c:pt>
                <c:pt idx="2910">
                  <c:v>-1.1920383927104581</c:v>
                </c:pt>
                <c:pt idx="2911">
                  <c:v>-1.8907610890261708</c:v>
                </c:pt>
                <c:pt idx="2912">
                  <c:v>-1.3474082763565889</c:v>
                </c:pt>
                <c:pt idx="2913">
                  <c:v>-1.7887510590041984</c:v>
                </c:pt>
                <c:pt idx="2914">
                  <c:v>-1.3167151850815912</c:v>
                </c:pt>
                <c:pt idx="2915">
                  <c:v>-1.5093786579828361</c:v>
                </c:pt>
                <c:pt idx="2916">
                  <c:v>-1.5972584364841396</c:v>
                </c:pt>
                <c:pt idx="2917">
                  <c:v>-1.6869233514004236</c:v>
                </c:pt>
                <c:pt idx="2918">
                  <c:v>-1.6946638767962554</c:v>
                </c:pt>
                <c:pt idx="2919">
                  <c:v>-1.4547839079535265</c:v>
                </c:pt>
                <c:pt idx="2920">
                  <c:v>-1.3205986489160182</c:v>
                </c:pt>
                <c:pt idx="2921">
                  <c:v>-1.4585084765036527</c:v>
                </c:pt>
                <c:pt idx="2922">
                  <c:v>-1.5980387024227412</c:v>
                </c:pt>
                <c:pt idx="2923">
                  <c:v>-1.5239259906076086</c:v>
                </c:pt>
                <c:pt idx="2924">
                  <c:v>-1.6588638783072724</c:v>
                </c:pt>
                <c:pt idx="2925">
                  <c:v>-1.5108360295478178</c:v>
                </c:pt>
                <c:pt idx="2926">
                  <c:v>-1.5511760572476305</c:v>
                </c:pt>
                <c:pt idx="2927">
                  <c:v>-1.5990552167142482</c:v>
                </c:pt>
                <c:pt idx="2928">
                  <c:v>-1.541452139603507</c:v>
                </c:pt>
                <c:pt idx="2929">
                  <c:v>-1.5002354820800861</c:v>
                </c:pt>
                <c:pt idx="2930">
                  <c:v>-1.6182732500259362</c:v>
                </c:pt>
                <c:pt idx="2931">
                  <c:v>-1.6833656124844651</c:v>
                </c:pt>
                <c:pt idx="2932">
                  <c:v>-1.5118433590751579</c:v>
                </c:pt>
                <c:pt idx="2933">
                  <c:v>-1.4974072019661548</c:v>
                </c:pt>
                <c:pt idx="2934">
                  <c:v>-1.6514666029505634</c:v>
                </c:pt>
                <c:pt idx="2935">
                  <c:v>-1.5840819360467435</c:v>
                </c:pt>
                <c:pt idx="2936">
                  <c:v>-1.465309135341613</c:v>
                </c:pt>
                <c:pt idx="2937">
                  <c:v>-1.6037014197704025</c:v>
                </c:pt>
                <c:pt idx="2938">
                  <c:v>-1.5168446318818383</c:v>
                </c:pt>
                <c:pt idx="2939">
                  <c:v>-1.6339604449162834</c:v>
                </c:pt>
                <c:pt idx="2940">
                  <c:v>-1.5135937390220988</c:v>
                </c:pt>
                <c:pt idx="2941">
                  <c:v>-1.3945573172346712</c:v>
                </c:pt>
                <c:pt idx="2942">
                  <c:v>-1.5929922763682498</c:v>
                </c:pt>
                <c:pt idx="2943">
                  <c:v>-1.4216407536077327</c:v>
                </c:pt>
                <c:pt idx="2944">
                  <c:v>-1.5311157160863331</c:v>
                </c:pt>
                <c:pt idx="2945">
                  <c:v>-1.5391287317564206</c:v>
                </c:pt>
                <c:pt idx="2946">
                  <c:v>-1.4521512159519148</c:v>
                </c:pt>
                <c:pt idx="2947">
                  <c:v>-1.5963278624298027</c:v>
                </c:pt>
                <c:pt idx="2948">
                  <c:v>-1.5096358376454191</c:v>
                </c:pt>
                <c:pt idx="2949">
                  <c:v>-1.4723606804471956</c:v>
                </c:pt>
                <c:pt idx="2950">
                  <c:v>-1.5185309051602758</c:v>
                </c:pt>
                <c:pt idx="2951">
                  <c:v>-1.428392859521125</c:v>
                </c:pt>
                <c:pt idx="2952">
                  <c:v>-1.5039853799174239</c:v>
                </c:pt>
                <c:pt idx="2953">
                  <c:v>-1.3799677670997994</c:v>
                </c:pt>
                <c:pt idx="2954">
                  <c:v>-1.3726320996216259</c:v>
                </c:pt>
                <c:pt idx="2955">
                  <c:v>-1.3797968248373991</c:v>
                </c:pt>
                <c:pt idx="2956">
                  <c:v>-1.3494011591845378</c:v>
                </c:pt>
                <c:pt idx="2957">
                  <c:v>-1.3482694752276529</c:v>
                </c:pt>
                <c:pt idx="2958">
                  <c:v>-1.4210062379298165</c:v>
                </c:pt>
                <c:pt idx="2959">
                  <c:v>-1.4298617775993421</c:v>
                </c:pt>
                <c:pt idx="2960">
                  <c:v>-1.3926407346039014</c:v>
                </c:pt>
                <c:pt idx="2961">
                  <c:v>-1.4120669682159814</c:v>
                </c:pt>
                <c:pt idx="2962">
                  <c:v>-1.4066643778535308</c:v>
                </c:pt>
                <c:pt idx="2963">
                  <c:v>-0.73876238033591335</c:v>
                </c:pt>
                <c:pt idx="2964">
                  <c:v>-1.268314789655733</c:v>
                </c:pt>
                <c:pt idx="2965">
                  <c:v>-1.5346181011711337</c:v>
                </c:pt>
                <c:pt idx="2966">
                  <c:v>-1.5214391659361013</c:v>
                </c:pt>
                <c:pt idx="2967">
                  <c:v>-1.3436078173166379</c:v>
                </c:pt>
                <c:pt idx="2968">
                  <c:v>-1.1879181912872241</c:v>
                </c:pt>
                <c:pt idx="2969">
                  <c:v>-1.3095821797401754</c:v>
                </c:pt>
                <c:pt idx="2970">
                  <c:v>-1.1803454128586282</c:v>
                </c:pt>
                <c:pt idx="2971">
                  <c:v>-1.3628199092209456</c:v>
                </c:pt>
                <c:pt idx="2972">
                  <c:v>-1.4557114526323858</c:v>
                </c:pt>
                <c:pt idx="2973">
                  <c:v>-1.4043552961056207</c:v>
                </c:pt>
                <c:pt idx="2974">
                  <c:v>-1.4051962437711154</c:v>
                </c:pt>
                <c:pt idx="2975">
                  <c:v>-1.4420500086402512</c:v>
                </c:pt>
                <c:pt idx="2976">
                  <c:v>-1.3994524676384685</c:v>
                </c:pt>
                <c:pt idx="2977">
                  <c:v>-1.4722750272816256</c:v>
                </c:pt>
                <c:pt idx="2978">
                  <c:v>-1.4435193885713602</c:v>
                </c:pt>
                <c:pt idx="2979">
                  <c:v>-1.432685662538006</c:v>
                </c:pt>
                <c:pt idx="2980">
                  <c:v>-1.4033219504962062</c:v>
                </c:pt>
                <c:pt idx="2981">
                  <c:v>-1.4375423181878091</c:v>
                </c:pt>
                <c:pt idx="2982">
                  <c:v>-1.4387619161267935</c:v>
                </c:pt>
                <c:pt idx="2983">
                  <c:v>-1.4488266892597608</c:v>
                </c:pt>
                <c:pt idx="2984">
                  <c:v>-1.5600152725589282</c:v>
                </c:pt>
                <c:pt idx="2985">
                  <c:v>-1.5848404961670894</c:v>
                </c:pt>
                <c:pt idx="2986">
                  <c:v>-1.6013102454167552</c:v>
                </c:pt>
                <c:pt idx="2987">
                  <c:v>-1.7704491033453564</c:v>
                </c:pt>
                <c:pt idx="2988">
                  <c:v>-1.8460071753164016</c:v>
                </c:pt>
                <c:pt idx="2989">
                  <c:v>-1.8198663157264718</c:v>
                </c:pt>
                <c:pt idx="2990">
                  <c:v>-1.9319037609238876</c:v>
                </c:pt>
                <c:pt idx="2991">
                  <c:v>-1.9351861883682773</c:v>
                </c:pt>
                <c:pt idx="2992">
                  <c:v>-2.0262556027545884</c:v>
                </c:pt>
                <c:pt idx="2993">
                  <c:v>-2.0192795903539036</c:v>
                </c:pt>
                <c:pt idx="2994">
                  <c:v>-2.0975115407089788</c:v>
                </c:pt>
                <c:pt idx="2995">
                  <c:v>-2.2505719039245378</c:v>
                </c:pt>
                <c:pt idx="2996">
                  <c:v>-2.2614887250154538</c:v>
                </c:pt>
                <c:pt idx="2997">
                  <c:v>-2.3443926090330365</c:v>
                </c:pt>
                <c:pt idx="2998">
                  <c:v>-2.3867865376291775</c:v>
                </c:pt>
                <c:pt idx="2999">
                  <c:v>-2.3822959652885061</c:v>
                </c:pt>
                <c:pt idx="3000">
                  <c:v>-2.4085607861231892</c:v>
                </c:pt>
                <c:pt idx="3001">
                  <c:v>-2.3549034055161542</c:v>
                </c:pt>
                <c:pt idx="3002">
                  <c:v>-2.4485867284042229</c:v>
                </c:pt>
                <c:pt idx="3003">
                  <c:v>-2.4898118264527511</c:v>
                </c:pt>
                <c:pt idx="3004">
                  <c:v>-2.6277249277519559</c:v>
                </c:pt>
                <c:pt idx="3005">
                  <c:v>-2.5176340484934485</c:v>
                </c:pt>
                <c:pt idx="3006">
                  <c:v>-2.6518660142505155</c:v>
                </c:pt>
                <c:pt idx="3007">
                  <c:v>-2.6736721104816183</c:v>
                </c:pt>
                <c:pt idx="3008">
                  <c:v>-2.7094134224101367</c:v>
                </c:pt>
                <c:pt idx="3009">
                  <c:v>-2.6727840957105968</c:v>
                </c:pt>
                <c:pt idx="3010">
                  <c:v>-2.612412778948908</c:v>
                </c:pt>
                <c:pt idx="3011">
                  <c:v>-2.7336886508314251</c:v>
                </c:pt>
                <c:pt idx="3012">
                  <c:v>-2.7359669944691518</c:v>
                </c:pt>
                <c:pt idx="3013">
                  <c:v>-2.7867613362685688</c:v>
                </c:pt>
                <c:pt idx="3014">
                  <c:v>-2.7180154524435807</c:v>
                </c:pt>
                <c:pt idx="3015">
                  <c:v>-2.8523968253411454</c:v>
                </c:pt>
                <c:pt idx="3016">
                  <c:v>-2.8205790974085403</c:v>
                </c:pt>
                <c:pt idx="3017">
                  <c:v>-2.9543443710593351</c:v>
                </c:pt>
                <c:pt idx="3018">
                  <c:v>-2.9406802432566224</c:v>
                </c:pt>
                <c:pt idx="3019">
                  <c:v>-2.8717538981256325</c:v>
                </c:pt>
                <c:pt idx="3020">
                  <c:v>-3.013623242735946</c:v>
                </c:pt>
                <c:pt idx="3021">
                  <c:v>-2.9807247640696914</c:v>
                </c:pt>
                <c:pt idx="3022">
                  <c:v>-3.0687694869158122</c:v>
                </c:pt>
                <c:pt idx="3023">
                  <c:v>-3.1227408845795708</c:v>
                </c:pt>
                <c:pt idx="3024">
                  <c:v>-3.1336145490126341</c:v>
                </c:pt>
                <c:pt idx="3025">
                  <c:v>-3.1202490831797149</c:v>
                </c:pt>
                <c:pt idx="3026">
                  <c:v>-3.1930605750159771</c:v>
                </c:pt>
                <c:pt idx="3027">
                  <c:v>-3.1123074341869028</c:v>
                </c:pt>
                <c:pt idx="3028">
                  <c:v>-3.2753731213301194</c:v>
                </c:pt>
                <c:pt idx="3029">
                  <c:v>-3.1400540101181491</c:v>
                </c:pt>
                <c:pt idx="3030">
                  <c:v>-3.3324156040561093</c:v>
                </c:pt>
                <c:pt idx="3031">
                  <c:v>-3.3056611748646105</c:v>
                </c:pt>
                <c:pt idx="3032">
                  <c:v>-3.385243504100572</c:v>
                </c:pt>
                <c:pt idx="3033">
                  <c:v>-3.4071574663600472</c:v>
                </c:pt>
                <c:pt idx="3034">
                  <c:v>-3.3998192162766827</c:v>
                </c:pt>
                <c:pt idx="3035">
                  <c:v>-3.5394547009452708</c:v>
                </c:pt>
                <c:pt idx="3036">
                  <c:v>-3.4087850416410674</c:v>
                </c:pt>
                <c:pt idx="3037">
                  <c:v>-3.5433491502126344</c:v>
                </c:pt>
                <c:pt idx="3038">
                  <c:v>-3.38330343632623</c:v>
                </c:pt>
                <c:pt idx="3039">
                  <c:v>-3.6719307705905067</c:v>
                </c:pt>
                <c:pt idx="3040">
                  <c:v>-3.6324043739205649</c:v>
                </c:pt>
                <c:pt idx="3041">
                  <c:v>-3.6981793169021557</c:v>
                </c:pt>
                <c:pt idx="3042">
                  <c:v>-3.6253424419663816</c:v>
                </c:pt>
                <c:pt idx="3043">
                  <c:v>-3.7380978891034147</c:v>
                </c:pt>
                <c:pt idx="3044">
                  <c:v>-3.7981213739935811</c:v>
                </c:pt>
                <c:pt idx="3045">
                  <c:v>-3.7387148600418527</c:v>
                </c:pt>
                <c:pt idx="3046">
                  <c:v>-3.8212438120125967</c:v>
                </c:pt>
                <c:pt idx="3047">
                  <c:v>-3.7759151664262163</c:v>
                </c:pt>
                <c:pt idx="3048">
                  <c:v>-3.7319738088524446</c:v>
                </c:pt>
                <c:pt idx="3049">
                  <c:v>-3.9727396600317775</c:v>
                </c:pt>
                <c:pt idx="3050">
                  <c:v>-3.8209121106252155</c:v>
                </c:pt>
                <c:pt idx="3051">
                  <c:v>-3.9943298392278734</c:v>
                </c:pt>
                <c:pt idx="3052">
                  <c:v>-3.923931676339123</c:v>
                </c:pt>
                <c:pt idx="3053">
                  <c:v>-4.0625930784436832</c:v>
                </c:pt>
                <c:pt idx="3054">
                  <c:v>-4.0865123071711196</c:v>
                </c:pt>
                <c:pt idx="3055">
                  <c:v>-4.1892816785210698</c:v>
                </c:pt>
                <c:pt idx="3056">
                  <c:v>-4.1945061649486775</c:v>
                </c:pt>
                <c:pt idx="3057">
                  <c:v>-4.2923617480480516</c:v>
                </c:pt>
                <c:pt idx="3058">
                  <c:v>-4.1177474199409403</c:v>
                </c:pt>
                <c:pt idx="3059">
                  <c:v>-4.155395185770999</c:v>
                </c:pt>
                <c:pt idx="3060">
                  <c:v>-4.2800374175452021</c:v>
                </c:pt>
                <c:pt idx="3061">
                  <c:v>-4.3598699892487502</c:v>
                </c:pt>
                <c:pt idx="3062">
                  <c:v>-4.415856257980181</c:v>
                </c:pt>
                <c:pt idx="3063">
                  <c:v>-4.3933779797736179</c:v>
                </c:pt>
                <c:pt idx="3064">
                  <c:v>-4.6059656177865804</c:v>
                </c:pt>
                <c:pt idx="3065">
                  <c:v>-4.6056661159857413</c:v>
                </c:pt>
                <c:pt idx="3066">
                  <c:v>-4.7209699180380085</c:v>
                </c:pt>
                <c:pt idx="3067">
                  <c:v>-4.5504635102141719</c:v>
                </c:pt>
                <c:pt idx="3068">
                  <c:v>-4.7406955314734205</c:v>
                </c:pt>
                <c:pt idx="3069">
                  <c:v>-4.8914645203045097</c:v>
                </c:pt>
                <c:pt idx="3070">
                  <c:v>-4.9747864686540311</c:v>
                </c:pt>
                <c:pt idx="3071">
                  <c:v>-4.9235246547358429</c:v>
                </c:pt>
                <c:pt idx="3072">
                  <c:v>-5.0579321063879661</c:v>
                </c:pt>
                <c:pt idx="3073">
                  <c:v>-5.0459797967815803</c:v>
                </c:pt>
                <c:pt idx="3074">
                  <c:v>-4.9788770948357524</c:v>
                </c:pt>
                <c:pt idx="3075">
                  <c:v>-5.1322678528448478</c:v>
                </c:pt>
                <c:pt idx="3076">
                  <c:v>-5.222006186042222</c:v>
                </c:pt>
                <c:pt idx="3077">
                  <c:v>-5.2849794153420362</c:v>
                </c:pt>
                <c:pt idx="3078">
                  <c:v>-5.3413180977271963</c:v>
                </c:pt>
                <c:pt idx="3079">
                  <c:v>-5.461550182962867</c:v>
                </c:pt>
                <c:pt idx="3080">
                  <c:v>-5.4187646257017263</c:v>
                </c:pt>
                <c:pt idx="3081">
                  <c:v>-5.6483844959543035</c:v>
                </c:pt>
                <c:pt idx="3082">
                  <c:v>-5.8645581573645131</c:v>
                </c:pt>
                <c:pt idx="3083">
                  <c:v>-5.7477018227359054</c:v>
                </c:pt>
                <c:pt idx="3084">
                  <c:v>-5.808372909907348</c:v>
                </c:pt>
                <c:pt idx="3085">
                  <c:v>-5.9508215958782671</c:v>
                </c:pt>
                <c:pt idx="3086">
                  <c:v>-5.9666360847149917</c:v>
                </c:pt>
                <c:pt idx="3087">
                  <c:v>-6.267817389298159</c:v>
                </c:pt>
                <c:pt idx="3088">
                  <c:v>-5.9949013667128384</c:v>
                </c:pt>
                <c:pt idx="3089">
                  <c:v>-6.3236495969234738</c:v>
                </c:pt>
                <c:pt idx="3090">
                  <c:v>-6.4120324609886552</c:v>
                </c:pt>
                <c:pt idx="3091">
                  <c:v>-6.5180994784096242</c:v>
                </c:pt>
                <c:pt idx="3092">
                  <c:v>-6.7717838921128646</c:v>
                </c:pt>
                <c:pt idx="3093">
                  <c:v>-6.8782572902518382</c:v>
                </c:pt>
                <c:pt idx="3094">
                  <c:v>-6.8371028389254889</c:v>
                </c:pt>
                <c:pt idx="3095">
                  <c:v>-6.7954632573050162</c:v>
                </c:pt>
                <c:pt idx="3096">
                  <c:v>-7.2052407785608921</c:v>
                </c:pt>
                <c:pt idx="3097">
                  <c:v>-7.1685035569956312</c:v>
                </c:pt>
                <c:pt idx="3098">
                  <c:v>-7.4577051650526869</c:v>
                </c:pt>
                <c:pt idx="3099">
                  <c:v>-7.666840257463889</c:v>
                </c:pt>
                <c:pt idx="3100">
                  <c:v>-7.5524129668682463</c:v>
                </c:pt>
                <c:pt idx="3101">
                  <c:v>-7.9191027939054379</c:v>
                </c:pt>
                <c:pt idx="3102">
                  <c:v>-7.8213731044631913</c:v>
                </c:pt>
                <c:pt idx="3103">
                  <c:v>-7.9350560172787823</c:v>
                </c:pt>
                <c:pt idx="3104">
                  <c:v>-8.1622850106280112</c:v>
                </c:pt>
                <c:pt idx="3105">
                  <c:v>-8.3634689115009451</c:v>
                </c:pt>
                <c:pt idx="3106">
                  <c:v>-8.5468553085863732</c:v>
                </c:pt>
                <c:pt idx="3107">
                  <c:v>-8.2320714082183599</c:v>
                </c:pt>
                <c:pt idx="3108">
                  <c:v>-8.5631822250927598</c:v>
                </c:pt>
                <c:pt idx="3109">
                  <c:v>-8.5967941993667409</c:v>
                </c:pt>
                <c:pt idx="3110">
                  <c:v>-8.7073081410247823</c:v>
                </c:pt>
                <c:pt idx="3111">
                  <c:v>-8.8403256643466079</c:v>
                </c:pt>
                <c:pt idx="3112">
                  <c:v>-9.1247249075832428</c:v>
                </c:pt>
                <c:pt idx="3113">
                  <c:v>-9.2239849715679156</c:v>
                </c:pt>
                <c:pt idx="3114">
                  <c:v>-9.2685741620029489</c:v>
                </c:pt>
                <c:pt idx="3115">
                  <c:v>-9.5298088128336644</c:v>
                </c:pt>
                <c:pt idx="3116">
                  <c:v>-9.8646524221745153</c:v>
                </c:pt>
                <c:pt idx="3117">
                  <c:v>-9.6187174461895211</c:v>
                </c:pt>
                <c:pt idx="3118">
                  <c:v>-10.237694429081728</c:v>
                </c:pt>
                <c:pt idx="3119">
                  <c:v>-9.8683079213293468</c:v>
                </c:pt>
                <c:pt idx="3120">
                  <c:v>-10.208471519998795</c:v>
                </c:pt>
                <c:pt idx="3121">
                  <c:v>-10.544354983754658</c:v>
                </c:pt>
                <c:pt idx="3122">
                  <c:v>-10.672125030178449</c:v>
                </c:pt>
                <c:pt idx="3123">
                  <c:v>-10.843459822954571</c:v>
                </c:pt>
                <c:pt idx="3124">
                  <c:v>-11.044184483082688</c:v>
                </c:pt>
                <c:pt idx="3125">
                  <c:v>-5.1693138440967914</c:v>
                </c:pt>
                <c:pt idx="3126">
                  <c:v>-2.4104572564381215</c:v>
                </c:pt>
                <c:pt idx="3127">
                  <c:v>-0.70435672629133705</c:v>
                </c:pt>
                <c:pt idx="3128">
                  <c:v>0.23099202536172925</c:v>
                </c:pt>
                <c:pt idx="3129">
                  <c:v>0.53064214237105034</c:v>
                </c:pt>
                <c:pt idx="3130">
                  <c:v>0.43457695707417088</c:v>
                </c:pt>
                <c:pt idx="3131">
                  <c:v>0.52468893802983985</c:v>
                </c:pt>
                <c:pt idx="3132">
                  <c:v>0.54515014544244877</c:v>
                </c:pt>
                <c:pt idx="3133">
                  <c:v>0.5481834069287288</c:v>
                </c:pt>
                <c:pt idx="3134">
                  <c:v>0.61970123035195002</c:v>
                </c:pt>
                <c:pt idx="3135">
                  <c:v>0.61510076493038923</c:v>
                </c:pt>
                <c:pt idx="3136">
                  <c:v>0.62887351132951608</c:v>
                </c:pt>
                <c:pt idx="3137">
                  <c:v>0.68048995088355468</c:v>
                </c:pt>
                <c:pt idx="3138">
                  <c:v>0.90690094380101982</c:v>
                </c:pt>
                <c:pt idx="3139">
                  <c:v>0.95917382780822891</c:v>
                </c:pt>
                <c:pt idx="3140">
                  <c:v>1.1804409747618934</c:v>
                </c:pt>
                <c:pt idx="3141">
                  <c:v>1.5893024999903105</c:v>
                </c:pt>
                <c:pt idx="3142">
                  <c:v>3.199992328658027</c:v>
                </c:pt>
                <c:pt idx="3143">
                  <c:v>-0.53406750509958556</c:v>
                </c:pt>
                <c:pt idx="3144">
                  <c:v>1.0660211715265859</c:v>
                </c:pt>
                <c:pt idx="3145">
                  <c:v>-0.56084540946062589</c:v>
                </c:pt>
                <c:pt idx="3146">
                  <c:v>-1.1889251580421956</c:v>
                </c:pt>
                <c:pt idx="3147">
                  <c:v>-1.8372750059414216</c:v>
                </c:pt>
                <c:pt idx="3148">
                  <c:v>-2.1719753403145887</c:v>
                </c:pt>
                <c:pt idx="3149">
                  <c:v>-1.6232868049866624</c:v>
                </c:pt>
                <c:pt idx="3150">
                  <c:v>-1.29183652675232</c:v>
                </c:pt>
                <c:pt idx="3151">
                  <c:v>-1.8355546955166346</c:v>
                </c:pt>
                <c:pt idx="3152">
                  <c:v>-1.5905444343107433</c:v>
                </c:pt>
                <c:pt idx="3153">
                  <c:v>-2.0188314290857079</c:v>
                </c:pt>
                <c:pt idx="3154">
                  <c:v>-1.6923178996737533</c:v>
                </c:pt>
                <c:pt idx="3155">
                  <c:v>-1.6036155070319182</c:v>
                </c:pt>
                <c:pt idx="3156">
                  <c:v>-1.9548571152985801</c:v>
                </c:pt>
                <c:pt idx="3157">
                  <c:v>-1.8956981625551066</c:v>
                </c:pt>
                <c:pt idx="3158">
                  <c:v>-2.0845076835087752</c:v>
                </c:pt>
                <c:pt idx="3159">
                  <c:v>-1.9669556425583892</c:v>
                </c:pt>
                <c:pt idx="3160">
                  <c:v>-1.762033949519946</c:v>
                </c:pt>
                <c:pt idx="3161">
                  <c:v>-2.0105774186189365</c:v>
                </c:pt>
                <c:pt idx="3162">
                  <c:v>-2.0275352629941494</c:v>
                </c:pt>
                <c:pt idx="3163">
                  <c:v>-2.0820246525926223</c:v>
                </c:pt>
                <c:pt idx="3164">
                  <c:v>-2.0969177380983979</c:v>
                </c:pt>
                <c:pt idx="3165">
                  <c:v>-2.2388005327082396</c:v>
                </c:pt>
                <c:pt idx="3166">
                  <c:v>-2.1360972417734274</c:v>
                </c:pt>
                <c:pt idx="3167">
                  <c:v>-2.3381660074275601</c:v>
                </c:pt>
                <c:pt idx="3168">
                  <c:v>-2.3600176930561361</c:v>
                </c:pt>
                <c:pt idx="3169">
                  <c:v>-2.3033718602401905</c:v>
                </c:pt>
                <c:pt idx="3170">
                  <c:v>-2.284312498839256</c:v>
                </c:pt>
                <c:pt idx="3171">
                  <c:v>-2.3241139438402456</c:v>
                </c:pt>
                <c:pt idx="3172">
                  <c:v>-2.441009228842745</c:v>
                </c:pt>
                <c:pt idx="3173">
                  <c:v>-2.2190216904557474</c:v>
                </c:pt>
                <c:pt idx="3174">
                  <c:v>-2.4481121830305597</c:v>
                </c:pt>
                <c:pt idx="3175">
                  <c:v>-2.3058603834023756</c:v>
                </c:pt>
                <c:pt idx="3176">
                  <c:v>-2.3184434497746338</c:v>
                </c:pt>
                <c:pt idx="3177">
                  <c:v>-2.2677696931442028</c:v>
                </c:pt>
                <c:pt idx="3178">
                  <c:v>-2.3730028420208669</c:v>
                </c:pt>
                <c:pt idx="3179">
                  <c:v>-2.2409002518051011</c:v>
                </c:pt>
                <c:pt idx="3180">
                  <c:v>-2.2960744758002534</c:v>
                </c:pt>
                <c:pt idx="3181">
                  <c:v>-2.190513404640285</c:v>
                </c:pt>
                <c:pt idx="3182">
                  <c:v>-2.3313287058147694</c:v>
                </c:pt>
                <c:pt idx="3183">
                  <c:v>-2.2251730065984816</c:v>
                </c:pt>
                <c:pt idx="3184">
                  <c:v>-2.2751495454915016</c:v>
                </c:pt>
                <c:pt idx="3185">
                  <c:v>-2.3169440599965014</c:v>
                </c:pt>
                <c:pt idx="3186">
                  <c:v>-2.2682858781915343</c:v>
                </c:pt>
                <c:pt idx="3187">
                  <c:v>-2.0448830967428648</c:v>
                </c:pt>
                <c:pt idx="3188">
                  <c:v>-2.1202125078334007</c:v>
                </c:pt>
                <c:pt idx="3189">
                  <c:v>-2.1711846567033604</c:v>
                </c:pt>
                <c:pt idx="3190">
                  <c:v>-2.0690833501545853</c:v>
                </c:pt>
                <c:pt idx="3191">
                  <c:v>-2.0952956847701216</c:v>
                </c:pt>
                <c:pt idx="3192">
                  <c:v>-2.07978787522012</c:v>
                </c:pt>
                <c:pt idx="3193">
                  <c:v>-2.0393721088646544</c:v>
                </c:pt>
                <c:pt idx="3194">
                  <c:v>-2.1031096177901532</c:v>
                </c:pt>
                <c:pt idx="3195">
                  <c:v>-2.1070859243736209</c:v>
                </c:pt>
                <c:pt idx="3196">
                  <c:v>-2.0485936458987908</c:v>
                </c:pt>
                <c:pt idx="3197">
                  <c:v>-2.0946077787626223</c:v>
                </c:pt>
                <c:pt idx="3198">
                  <c:v>-2.110910477187474</c:v>
                </c:pt>
                <c:pt idx="3199">
                  <c:v>-2.0599514977910758</c:v>
                </c:pt>
                <c:pt idx="3200">
                  <c:v>-2.0647704440104917</c:v>
                </c:pt>
                <c:pt idx="3201">
                  <c:v>-2.1948388893339938</c:v>
                </c:pt>
                <c:pt idx="3202">
                  <c:v>-2.1366335984598095</c:v>
                </c:pt>
                <c:pt idx="3203">
                  <c:v>-2.0117915699683522</c:v>
                </c:pt>
                <c:pt idx="3204">
                  <c:v>-2.1451654649113152</c:v>
                </c:pt>
                <c:pt idx="3205">
                  <c:v>-2.0670136803876176</c:v>
                </c:pt>
                <c:pt idx="3206">
                  <c:v>-2.063489680636053</c:v>
                </c:pt>
                <c:pt idx="3207">
                  <c:v>-2.0129479362952338</c:v>
                </c:pt>
                <c:pt idx="3208">
                  <c:v>-2.0133960365634493</c:v>
                </c:pt>
                <c:pt idx="3209">
                  <c:v>-2.0296681142629041</c:v>
                </c:pt>
                <c:pt idx="3210">
                  <c:v>-2.0398421788379437</c:v>
                </c:pt>
                <c:pt idx="3211">
                  <c:v>-1.9508514873056697</c:v>
                </c:pt>
                <c:pt idx="3212">
                  <c:v>-2.0110038131240344</c:v>
                </c:pt>
                <c:pt idx="3213">
                  <c:v>-2.057918439957632</c:v>
                </c:pt>
                <c:pt idx="3214">
                  <c:v>-2.046778113226992</c:v>
                </c:pt>
                <c:pt idx="3215">
                  <c:v>-1.9971662060842732</c:v>
                </c:pt>
                <c:pt idx="3216">
                  <c:v>-2.0302826841628985</c:v>
                </c:pt>
                <c:pt idx="3217">
                  <c:v>-2.0707116565461661</c:v>
                </c:pt>
                <c:pt idx="3218">
                  <c:v>-2.1390255404692198</c:v>
                </c:pt>
                <c:pt idx="3219">
                  <c:v>-2.0245928240188391</c:v>
                </c:pt>
                <c:pt idx="3220">
                  <c:v>-2.1393662217785732</c:v>
                </c:pt>
                <c:pt idx="3221">
                  <c:v>-2.2131471671076497</c:v>
                </c:pt>
                <c:pt idx="3222">
                  <c:v>-2.1360537536854736</c:v>
                </c:pt>
                <c:pt idx="3223">
                  <c:v>-2.1360537536854736</c:v>
                </c:pt>
                <c:pt idx="3224">
                  <c:v>-2.0597344407918285</c:v>
                </c:pt>
                <c:pt idx="3225">
                  <c:v>-2.0851664707703321</c:v>
                </c:pt>
                <c:pt idx="3226">
                  <c:v>-2.2828506590835786</c:v>
                </c:pt>
                <c:pt idx="3227">
                  <c:v>-2.0672307739603752</c:v>
                </c:pt>
                <c:pt idx="3228">
                  <c:v>-2.090444370955197</c:v>
                </c:pt>
                <c:pt idx="3229">
                  <c:v>-2.2646363643783616</c:v>
                </c:pt>
                <c:pt idx="3230">
                  <c:v>-2.1101426420634084</c:v>
                </c:pt>
                <c:pt idx="3231">
                  <c:v>-2.1475796294904512</c:v>
                </c:pt>
                <c:pt idx="3232">
                  <c:v>-2.0942674503675676</c:v>
                </c:pt>
                <c:pt idx="3233">
                  <c:v>-2.086295843737048</c:v>
                </c:pt>
                <c:pt idx="3234">
                  <c:v>-2.272102931215386</c:v>
                </c:pt>
                <c:pt idx="3235">
                  <c:v>-2.1171985463905116</c:v>
                </c:pt>
                <c:pt idx="3236">
                  <c:v>-2.2236913815618209</c:v>
                </c:pt>
                <c:pt idx="3237">
                  <c:v>-2.2012408217284474</c:v>
                </c:pt>
                <c:pt idx="3238">
                  <c:v>-2.3334183730073619</c:v>
                </c:pt>
                <c:pt idx="3239">
                  <c:v>-2.2223187449480406</c:v>
                </c:pt>
                <c:pt idx="3240">
                  <c:v>-2.347378783924853</c:v>
                </c:pt>
                <c:pt idx="3241">
                  <c:v>-2.2932155183439704</c:v>
                </c:pt>
                <c:pt idx="3242">
                  <c:v>-2.3061223415649579</c:v>
                </c:pt>
                <c:pt idx="3243">
                  <c:v>-2.3605786988588306</c:v>
                </c:pt>
                <c:pt idx="3244">
                  <c:v>-2.3407002349631512</c:v>
                </c:pt>
                <c:pt idx="3245">
                  <c:v>-2.3247181611239398</c:v>
                </c:pt>
                <c:pt idx="3246">
                  <c:v>-2.3131157576228816</c:v>
                </c:pt>
                <c:pt idx="3247">
                  <c:v>-2.3729153868520143</c:v>
                </c:pt>
                <c:pt idx="3248">
                  <c:v>-2.3992474112039304</c:v>
                </c:pt>
                <c:pt idx="3249">
                  <c:v>-2.5195353297336851</c:v>
                </c:pt>
                <c:pt idx="3250">
                  <c:v>-2.4586483212766552</c:v>
                </c:pt>
                <c:pt idx="3251">
                  <c:v>-2.4601964673572638</c:v>
                </c:pt>
                <c:pt idx="3252">
                  <c:v>-2.360301837939403</c:v>
                </c:pt>
                <c:pt idx="3253">
                  <c:v>-2.3982337824280648</c:v>
                </c:pt>
                <c:pt idx="3254">
                  <c:v>-2.4072916564727507</c:v>
                </c:pt>
                <c:pt idx="3255">
                  <c:v>-2.5752362650427472</c:v>
                </c:pt>
                <c:pt idx="3256">
                  <c:v>-2.594490785786661</c:v>
                </c:pt>
                <c:pt idx="3257">
                  <c:v>-2.5150455160018055</c:v>
                </c:pt>
                <c:pt idx="3258">
                  <c:v>-2.6383418156750054</c:v>
                </c:pt>
                <c:pt idx="3259">
                  <c:v>-2.5551267291977524</c:v>
                </c:pt>
                <c:pt idx="3260">
                  <c:v>-2.7227395885112173</c:v>
                </c:pt>
                <c:pt idx="3261">
                  <c:v>-2.6444066431246824</c:v>
                </c:pt>
                <c:pt idx="3262">
                  <c:v>-2.6606766342155197</c:v>
                </c:pt>
                <c:pt idx="3263">
                  <c:v>-2.7839358075246423</c:v>
                </c:pt>
                <c:pt idx="3264">
                  <c:v>-2.697714194070727</c:v>
                </c:pt>
                <c:pt idx="3265">
                  <c:v>-2.7392009800647088</c:v>
                </c:pt>
                <c:pt idx="3266">
                  <c:v>-2.7341002136409998</c:v>
                </c:pt>
                <c:pt idx="3267">
                  <c:v>-2.8318772514340367</c:v>
                </c:pt>
                <c:pt idx="3268">
                  <c:v>-2.9355850077989771</c:v>
                </c:pt>
                <c:pt idx="3269">
                  <c:v>-2.8894453204538877</c:v>
                </c:pt>
                <c:pt idx="3270">
                  <c:v>-2.9639118527651362</c:v>
                </c:pt>
                <c:pt idx="3271">
                  <c:v>-2.9385903850283057</c:v>
                </c:pt>
                <c:pt idx="3272">
                  <c:v>-3.0468357250102827</c:v>
                </c:pt>
                <c:pt idx="3273">
                  <c:v>-3.0772068317937169</c:v>
                </c:pt>
                <c:pt idx="3274">
                  <c:v>-3.1276210825765247</c:v>
                </c:pt>
                <c:pt idx="3275">
                  <c:v>-3.1055014789889697</c:v>
                </c:pt>
                <c:pt idx="3276">
                  <c:v>-3.2235133640656386</c:v>
                </c:pt>
                <c:pt idx="3277">
                  <c:v>-3.3169614061046104</c:v>
                </c:pt>
                <c:pt idx="3278">
                  <c:v>-3.2962999638550627</c:v>
                </c:pt>
                <c:pt idx="3279">
                  <c:v>-3.4101737558447667</c:v>
                </c:pt>
                <c:pt idx="3280">
                  <c:v>-3.3900865963821616</c:v>
                </c:pt>
                <c:pt idx="3281">
                  <c:v>-3.4217854730771933</c:v>
                </c:pt>
                <c:pt idx="3282">
                  <c:v>-3.3294048011279642</c:v>
                </c:pt>
                <c:pt idx="3283">
                  <c:v>-3.4951130211638883</c:v>
                </c:pt>
                <c:pt idx="3284">
                  <c:v>-3.4210535802738491</c:v>
                </c:pt>
                <c:pt idx="3285">
                  <c:v>-3.5591927401148951</c:v>
                </c:pt>
                <c:pt idx="3286">
                  <c:v>-3.6861163526162386</c:v>
                </c:pt>
                <c:pt idx="3287">
                  <c:v>-3.5479630350091043</c:v>
                </c:pt>
                <c:pt idx="3288">
                  <c:v>-3.6829226818417737</c:v>
                </c:pt>
                <c:pt idx="3289">
                  <c:v>-3.7735882531207494</c:v>
                </c:pt>
                <c:pt idx="3290">
                  <c:v>-3.7125315551289191</c:v>
                </c:pt>
                <c:pt idx="3291">
                  <c:v>-3.945360966168721</c:v>
                </c:pt>
                <c:pt idx="3292">
                  <c:v>-3.8419124022175311</c:v>
                </c:pt>
                <c:pt idx="3293">
                  <c:v>-3.7951227085241612</c:v>
                </c:pt>
                <c:pt idx="3294">
                  <c:v>-4.072457937289073</c:v>
                </c:pt>
                <c:pt idx="3295">
                  <c:v>-4.0521013866093085</c:v>
                </c:pt>
                <c:pt idx="3296">
                  <c:v>-4.0770461432076672</c:v>
                </c:pt>
                <c:pt idx="3297">
                  <c:v>-4.223575798967147</c:v>
                </c:pt>
                <c:pt idx="3298">
                  <c:v>-4.3167694728810488</c:v>
                </c:pt>
                <c:pt idx="3299">
                  <c:v>-4.3077702991161573</c:v>
                </c:pt>
                <c:pt idx="3300">
                  <c:v>-4.3688573345258419</c:v>
                </c:pt>
                <c:pt idx="3301">
                  <c:v>-4.308784517155118</c:v>
                </c:pt>
                <c:pt idx="3302">
                  <c:v>-4.4403888617051734</c:v>
                </c:pt>
                <c:pt idx="3303">
                  <c:v>-4.507743101886831</c:v>
                </c:pt>
                <c:pt idx="3304">
                  <c:v>-4.4783399419085868</c:v>
                </c:pt>
                <c:pt idx="3305">
                  <c:v>-4.6890633737536405</c:v>
                </c:pt>
                <c:pt idx="3306">
                  <c:v>-4.8163637948481437</c:v>
                </c:pt>
                <c:pt idx="3307">
                  <c:v>-4.7956693461653686</c:v>
                </c:pt>
                <c:pt idx="3308">
                  <c:v>-4.8578063697659104</c:v>
                </c:pt>
                <c:pt idx="3309">
                  <c:v>-4.8837567104695836</c:v>
                </c:pt>
                <c:pt idx="3310">
                  <c:v>-5.1536575014276877</c:v>
                </c:pt>
                <c:pt idx="3311">
                  <c:v>-5.217174990725141</c:v>
                </c:pt>
                <c:pt idx="3312">
                  <c:v>-5.1286443577995442</c:v>
                </c:pt>
                <c:pt idx="3313">
                  <c:v>-5.249788550059975</c:v>
                </c:pt>
                <c:pt idx="3314">
                  <c:v>-5.2278433228549943</c:v>
                </c:pt>
                <c:pt idx="3315">
                  <c:v>-5.5691848774419555</c:v>
                </c:pt>
                <c:pt idx="3316">
                  <c:v>-5.5767680253703134</c:v>
                </c:pt>
                <c:pt idx="3317">
                  <c:v>-5.58057190379742</c:v>
                </c:pt>
                <c:pt idx="3318">
                  <c:v>-5.5879212840758896</c:v>
                </c:pt>
                <c:pt idx="3319">
                  <c:v>-5.891107356826808</c:v>
                </c:pt>
                <c:pt idx="3320">
                  <c:v>-5.7384624027082509</c:v>
                </c:pt>
                <c:pt idx="3321">
                  <c:v>-5.789095181196501</c:v>
                </c:pt>
                <c:pt idx="3322">
                  <c:v>-6.0070084465714331</c:v>
                </c:pt>
                <c:pt idx="3323">
                  <c:v>-6.0838054750623769</c:v>
                </c:pt>
                <c:pt idx="3324">
                  <c:v>-6.2701505594652076</c:v>
                </c:pt>
                <c:pt idx="3325">
                  <c:v>-6.5949206135854297</c:v>
                </c:pt>
                <c:pt idx="3326">
                  <c:v>-6.4241010659542326</c:v>
                </c:pt>
                <c:pt idx="3327">
                  <c:v>-6.7132463033479439</c:v>
                </c:pt>
                <c:pt idx="3328">
                  <c:v>-6.9258409431365067</c:v>
                </c:pt>
                <c:pt idx="3329">
                  <c:v>-6.986533707130377</c:v>
                </c:pt>
                <c:pt idx="3330">
                  <c:v>-6.9592917769900851</c:v>
                </c:pt>
                <c:pt idx="3331">
                  <c:v>-7.2681056478834876</c:v>
                </c:pt>
                <c:pt idx="3332">
                  <c:v>-7.390749336707529</c:v>
                </c:pt>
                <c:pt idx="3333">
                  <c:v>-7.4462601569087497</c:v>
                </c:pt>
                <c:pt idx="3334">
                  <c:v>-7.7199858656284164</c:v>
                </c:pt>
                <c:pt idx="3335">
                  <c:v>-7.9196682869146571</c:v>
                </c:pt>
                <c:pt idx="3336">
                  <c:v>-8.0003475927238696</c:v>
                </c:pt>
                <c:pt idx="3337">
                  <c:v>-8.2287363666769693</c:v>
                </c:pt>
                <c:pt idx="3338">
                  <c:v>-8.3576433861972532</c:v>
                </c:pt>
                <c:pt idx="3339">
                  <c:v>-8.6647535915278695</c:v>
                </c:pt>
                <c:pt idx="3340">
                  <c:v>-8.5269559585581192</c:v>
                </c:pt>
                <c:pt idx="3341">
                  <c:v>-8.6890250790044092</c:v>
                </c:pt>
                <c:pt idx="3342">
                  <c:v>-9.0305951671981006</c:v>
                </c:pt>
                <c:pt idx="3343">
                  <c:v>-9.1061246246338214</c:v>
                </c:pt>
                <c:pt idx="3344">
                  <c:v>-9.0398000102854326</c:v>
                </c:pt>
                <c:pt idx="3345">
                  <c:v>-9.3554621571250891</c:v>
                </c:pt>
                <c:pt idx="3346">
                  <c:v>-9.0952698392790126</c:v>
                </c:pt>
                <c:pt idx="3347">
                  <c:v>-9.5481201918079819</c:v>
                </c:pt>
                <c:pt idx="3348">
                  <c:v>-9.3062597997974876</c:v>
                </c:pt>
                <c:pt idx="3349">
                  <c:v>-9.6875448909424335</c:v>
                </c:pt>
                <c:pt idx="3350">
                  <c:v>-9.6885698152019586</c:v>
                </c:pt>
                <c:pt idx="3351">
                  <c:v>-9.8019934706206868</c:v>
                </c:pt>
                <c:pt idx="3352">
                  <c:v>-10.000836528899754</c:v>
                </c:pt>
                <c:pt idx="3353">
                  <c:v>-9.9360077083977671</c:v>
                </c:pt>
                <c:pt idx="3354">
                  <c:v>-10.262718050255444</c:v>
                </c:pt>
                <c:pt idx="3355">
                  <c:v>-10.480343615833192</c:v>
                </c:pt>
                <c:pt idx="3356">
                  <c:v>-10.558021636839044</c:v>
                </c:pt>
                <c:pt idx="3357">
                  <c:v>-10.374762524386085</c:v>
                </c:pt>
                <c:pt idx="3358">
                  <c:v>-10.683475838346169</c:v>
                </c:pt>
                <c:pt idx="3359">
                  <c:v>-11.081524555752765</c:v>
                </c:pt>
                <c:pt idx="3360">
                  <c:v>-10.819517807196121</c:v>
                </c:pt>
                <c:pt idx="3361">
                  <c:v>-11.330793874732194</c:v>
                </c:pt>
                <c:pt idx="3362">
                  <c:v>-11.623442852072344</c:v>
                </c:pt>
                <c:pt idx="3363">
                  <c:v>-11.498667467982273</c:v>
                </c:pt>
                <c:pt idx="3364">
                  <c:v>-11.746289599635816</c:v>
                </c:pt>
                <c:pt idx="3365">
                  <c:v>-6.1354246918704689</c:v>
                </c:pt>
                <c:pt idx="3366">
                  <c:v>-2.7784692316943165</c:v>
                </c:pt>
                <c:pt idx="3367">
                  <c:v>-0.78796937695796032</c:v>
                </c:pt>
                <c:pt idx="3368">
                  <c:v>0.22987984261880001</c:v>
                </c:pt>
                <c:pt idx="3369">
                  <c:v>0.37669232194969027</c:v>
                </c:pt>
                <c:pt idx="3370">
                  <c:v>0.47488382932579043</c:v>
                </c:pt>
                <c:pt idx="3371">
                  <c:v>0.62857414939554701</c:v>
                </c:pt>
                <c:pt idx="3372">
                  <c:v>0.54778125613881912</c:v>
                </c:pt>
                <c:pt idx="3373">
                  <c:v>0.60622514227810598</c:v>
                </c:pt>
                <c:pt idx="3374">
                  <c:v>0.70797012306047691</c:v>
                </c:pt>
                <c:pt idx="3375">
                  <c:v>0.7509327126455787</c:v>
                </c:pt>
                <c:pt idx="3376">
                  <c:v>0.70701251031067613</c:v>
                </c:pt>
                <c:pt idx="3377">
                  <c:v>0.87511248124718577</c:v>
                </c:pt>
                <c:pt idx="3378">
                  <c:v>0.98343788426808487</c:v>
                </c:pt>
                <c:pt idx="3379">
                  <c:v>0.97453450339872916</c:v>
                </c:pt>
                <c:pt idx="3380">
                  <c:v>1.2239623202805205</c:v>
                </c:pt>
                <c:pt idx="3381">
                  <c:v>1.6630468044403983</c:v>
                </c:pt>
                <c:pt idx="3382">
                  <c:v>3.2138651036079864</c:v>
                </c:pt>
                <c:pt idx="3383">
                  <c:v>3.7396330340591817</c:v>
                </c:pt>
                <c:pt idx="3384">
                  <c:v>0.98339738771767315</c:v>
                </c:pt>
                <c:pt idx="3385">
                  <c:v>1.9564752498922644E-2</c:v>
                </c:pt>
                <c:pt idx="3386">
                  <c:v>-0.6822220521124791</c:v>
                </c:pt>
                <c:pt idx="3387">
                  <c:v>-1.4958717230034608</c:v>
                </c:pt>
                <c:pt idx="3388">
                  <c:v>-2.0467347149730699</c:v>
                </c:pt>
                <c:pt idx="3389">
                  <c:v>-1.9852325695281365</c:v>
                </c:pt>
                <c:pt idx="3390">
                  <c:v>-1.1474318949874487</c:v>
                </c:pt>
                <c:pt idx="3391">
                  <c:v>-1.5023425276690432</c:v>
                </c:pt>
                <c:pt idx="3392">
                  <c:v>-1.4250487603920305</c:v>
                </c:pt>
                <c:pt idx="3393">
                  <c:v>-1.6992844599232058</c:v>
                </c:pt>
                <c:pt idx="3394">
                  <c:v>-1.4998783658428465</c:v>
                </c:pt>
                <c:pt idx="3395">
                  <c:v>-1.389933438478181</c:v>
                </c:pt>
                <c:pt idx="3396">
                  <c:v>-1.6741785285019546</c:v>
                </c:pt>
                <c:pt idx="3397">
                  <c:v>-1.7987247826277439</c:v>
                </c:pt>
                <c:pt idx="3398">
                  <c:v>-1.8978245210574869</c:v>
                </c:pt>
                <c:pt idx="3399">
                  <c:v>-1.7365756680614481</c:v>
                </c:pt>
                <c:pt idx="3400">
                  <c:v>-1.6337455134998322</c:v>
                </c:pt>
                <c:pt idx="3401">
                  <c:v>-1.6016681972607785</c:v>
                </c:pt>
                <c:pt idx="3402">
                  <c:v>-1.7026712870958818</c:v>
                </c:pt>
                <c:pt idx="3403">
                  <c:v>-1.7623285600834038</c:v>
                </c:pt>
                <c:pt idx="3404">
                  <c:v>-1.9540270898349377</c:v>
                </c:pt>
                <c:pt idx="3405">
                  <c:v>-1.8285661875026449</c:v>
                </c:pt>
                <c:pt idx="3406">
                  <c:v>-1.8360657429403773</c:v>
                </c:pt>
                <c:pt idx="3407">
                  <c:v>-1.7924037496090364</c:v>
                </c:pt>
                <c:pt idx="3408">
                  <c:v>-1.6940325310162621</c:v>
                </c:pt>
                <c:pt idx="3409">
                  <c:v>-1.7197601441923211</c:v>
                </c:pt>
                <c:pt idx="3410">
                  <c:v>-1.8026731997106822</c:v>
                </c:pt>
                <c:pt idx="3411">
                  <c:v>-1.9149905836330277</c:v>
                </c:pt>
                <c:pt idx="3412">
                  <c:v>-1.7992569708603128</c:v>
                </c:pt>
                <c:pt idx="3413">
                  <c:v>-1.7465158352222829</c:v>
                </c:pt>
                <c:pt idx="3414">
                  <c:v>-1.8196504602404957</c:v>
                </c:pt>
                <c:pt idx="3415">
                  <c:v>-1.681802021212377</c:v>
                </c:pt>
                <c:pt idx="3416">
                  <c:v>-1.6821606380796652</c:v>
                </c:pt>
                <c:pt idx="3417">
                  <c:v>-1.6955750397593761</c:v>
                </c:pt>
                <c:pt idx="3418">
                  <c:v>-1.721999922671273</c:v>
                </c:pt>
                <c:pt idx="3419">
                  <c:v>-1.771189370166951</c:v>
                </c:pt>
                <c:pt idx="3420">
                  <c:v>-1.7824314814048421</c:v>
                </c:pt>
                <c:pt idx="3421">
                  <c:v>-1.7534264570176106</c:v>
                </c:pt>
                <c:pt idx="3422">
                  <c:v>-1.6540254013692106</c:v>
                </c:pt>
                <c:pt idx="3423">
                  <c:v>-1.7069913109005483</c:v>
                </c:pt>
                <c:pt idx="3424">
                  <c:v>-1.6416556913849263</c:v>
                </c:pt>
                <c:pt idx="3425">
                  <c:v>-1.6526277196540491</c:v>
                </c:pt>
                <c:pt idx="3426">
                  <c:v>-1.7106084062065179</c:v>
                </c:pt>
                <c:pt idx="3427">
                  <c:v>-1.6634376314291899</c:v>
                </c:pt>
                <c:pt idx="3428">
                  <c:v>-1.7104002715053639</c:v>
                </c:pt>
                <c:pt idx="3429">
                  <c:v>-1.7084050999144438</c:v>
                </c:pt>
                <c:pt idx="3430">
                  <c:v>-1.7400085026868055</c:v>
                </c:pt>
                <c:pt idx="3431">
                  <c:v>-1.7180875646125173</c:v>
                </c:pt>
                <c:pt idx="3432">
                  <c:v>-1.6158454652461387</c:v>
                </c:pt>
                <c:pt idx="3433">
                  <c:v>-1.5930566951296896</c:v>
                </c:pt>
                <c:pt idx="3434">
                  <c:v>-1.6052407185035236</c:v>
                </c:pt>
                <c:pt idx="3435">
                  <c:v>-1.5863147169751528</c:v>
                </c:pt>
                <c:pt idx="3436">
                  <c:v>-1.6847642854926903</c:v>
                </c:pt>
                <c:pt idx="3437">
                  <c:v>-1.5097787158940719</c:v>
                </c:pt>
                <c:pt idx="3438">
                  <c:v>-1.6036584633798725</c:v>
                </c:pt>
                <c:pt idx="3439">
                  <c:v>-1.6548281927753692</c:v>
                </c:pt>
                <c:pt idx="3440">
                  <c:v>-1.5288786261688188</c:v>
                </c:pt>
                <c:pt idx="3441">
                  <c:v>-1.5620179339417177</c:v>
                </c:pt>
                <c:pt idx="3442">
                  <c:v>-1.603357769837146</c:v>
                </c:pt>
                <c:pt idx="3443">
                  <c:v>-1.5747870733795253</c:v>
                </c:pt>
                <c:pt idx="3444">
                  <c:v>-1.5748514651166943</c:v>
                </c:pt>
                <c:pt idx="3445">
                  <c:v>-1.5411375786465555</c:v>
                </c:pt>
                <c:pt idx="3446">
                  <c:v>-1.4534140320400297</c:v>
                </c:pt>
                <c:pt idx="3447">
                  <c:v>-1.4645954800006962</c:v>
                </c:pt>
                <c:pt idx="3448">
                  <c:v>-1.5324666025686611</c:v>
                </c:pt>
                <c:pt idx="3449">
                  <c:v>-1.4768934014604724</c:v>
                </c:pt>
                <c:pt idx="3450">
                  <c:v>-1.6762725246567811</c:v>
                </c:pt>
                <c:pt idx="3451">
                  <c:v>-1.5322307304708715</c:v>
                </c:pt>
                <c:pt idx="3452">
                  <c:v>-1.6585699702318948</c:v>
                </c:pt>
                <c:pt idx="3453">
                  <c:v>-1.6369839263908261</c:v>
                </c:pt>
                <c:pt idx="3454">
                  <c:v>-1.6781586420189001</c:v>
                </c:pt>
                <c:pt idx="3455">
                  <c:v>-1.5661809043979247</c:v>
                </c:pt>
                <c:pt idx="3456">
                  <c:v>-1.677692483705755</c:v>
                </c:pt>
                <c:pt idx="3457">
                  <c:v>-1.5910239714380623</c:v>
                </c:pt>
                <c:pt idx="3458">
                  <c:v>-1.6841043931170248</c:v>
                </c:pt>
                <c:pt idx="3459">
                  <c:v>-1.5712242128400362</c:v>
                </c:pt>
                <c:pt idx="3460">
                  <c:v>-1.6733323532703253</c:v>
                </c:pt>
                <c:pt idx="3461">
                  <c:v>-1.6813932016024751</c:v>
                </c:pt>
                <c:pt idx="3462">
                  <c:v>-1.6760645547615241</c:v>
                </c:pt>
                <c:pt idx="3463">
                  <c:v>-1.7071563701842365</c:v>
                </c:pt>
                <c:pt idx="3464">
                  <c:v>-1.6777785433247345</c:v>
                </c:pt>
                <c:pt idx="3465">
                  <c:v>-1.6581040224878052</c:v>
                </c:pt>
                <c:pt idx="3466">
                  <c:v>-1.6771402718823083</c:v>
                </c:pt>
                <c:pt idx="3467">
                  <c:v>-1.7042141033103917</c:v>
                </c:pt>
                <c:pt idx="3468">
                  <c:v>-1.6042240592624353</c:v>
                </c:pt>
                <c:pt idx="3469">
                  <c:v>-1.7361304249185991</c:v>
                </c:pt>
                <c:pt idx="3470">
                  <c:v>-1.7498848052347853</c:v>
                </c:pt>
                <c:pt idx="3471">
                  <c:v>-1.7766806763329441</c:v>
                </c:pt>
                <c:pt idx="3472">
                  <c:v>-1.9057326084409851</c:v>
                </c:pt>
                <c:pt idx="3473">
                  <c:v>-1.6789403649027008</c:v>
                </c:pt>
                <c:pt idx="3474">
                  <c:v>-1.8337480832660731</c:v>
                </c:pt>
                <c:pt idx="3475">
                  <c:v>-1.910411820251511</c:v>
                </c:pt>
                <c:pt idx="3476">
                  <c:v>-1.7275711558398257</c:v>
                </c:pt>
                <c:pt idx="3477">
                  <c:v>-1.7453306522006073</c:v>
                </c:pt>
                <c:pt idx="3478">
                  <c:v>-1.8039678410606825</c:v>
                </c:pt>
                <c:pt idx="3479">
                  <c:v>-1.9403375767104762</c:v>
                </c:pt>
                <c:pt idx="3480">
                  <c:v>-1.8206290137291035</c:v>
                </c:pt>
                <c:pt idx="3481">
                  <c:v>-2.0286848206006312</c:v>
                </c:pt>
                <c:pt idx="3482">
                  <c:v>-1.9831019095860256</c:v>
                </c:pt>
                <c:pt idx="3483">
                  <c:v>-1.9549004214121624</c:v>
                </c:pt>
                <c:pt idx="3484">
                  <c:v>-1.9430794621427481</c:v>
                </c:pt>
                <c:pt idx="3485">
                  <c:v>-2.0848044985039564</c:v>
                </c:pt>
                <c:pt idx="3486">
                  <c:v>-2.0440658061230579</c:v>
                </c:pt>
                <c:pt idx="3487">
                  <c:v>-2.0744895637477612</c:v>
                </c:pt>
                <c:pt idx="3488">
                  <c:v>-2.1079188947160219</c:v>
                </c:pt>
                <c:pt idx="3489">
                  <c:v>-2.0647125555810817</c:v>
                </c:pt>
                <c:pt idx="3490">
                  <c:v>-1.9779670894536707</c:v>
                </c:pt>
                <c:pt idx="3491">
                  <c:v>-2.082965726231123</c:v>
                </c:pt>
                <c:pt idx="3492">
                  <c:v>-2.0906543419137051</c:v>
                </c:pt>
                <c:pt idx="3493">
                  <c:v>-2.0225831159774543</c:v>
                </c:pt>
                <c:pt idx="3494">
                  <c:v>-2.2257249975626792</c:v>
                </c:pt>
                <c:pt idx="3495">
                  <c:v>-2.3002141165753756</c:v>
                </c:pt>
                <c:pt idx="3496">
                  <c:v>-2.2617867595433836</c:v>
                </c:pt>
                <c:pt idx="3497">
                  <c:v>-2.3969212050653823</c:v>
                </c:pt>
                <c:pt idx="3498">
                  <c:v>-2.4467761833751069</c:v>
                </c:pt>
                <c:pt idx="3499">
                  <c:v>-2.6188990694612926</c:v>
                </c:pt>
                <c:pt idx="3500">
                  <c:v>-2.6394711141147127</c:v>
                </c:pt>
                <c:pt idx="3501">
                  <c:v>-2.7372017602303345</c:v>
                </c:pt>
                <c:pt idx="3502">
                  <c:v>-2.7495881308696539</c:v>
                </c:pt>
                <c:pt idx="3503">
                  <c:v>-2.7226955039690779</c:v>
                </c:pt>
                <c:pt idx="3504">
                  <c:v>-2.8888773706956385</c:v>
                </c:pt>
                <c:pt idx="3505">
                  <c:v>-2.8127369519439753</c:v>
                </c:pt>
                <c:pt idx="3506">
                  <c:v>-2.8606368876959891</c:v>
                </c:pt>
                <c:pt idx="3507">
                  <c:v>-3.0691620569558609</c:v>
                </c:pt>
                <c:pt idx="3508">
                  <c:v>-3.016138438611506</c:v>
                </c:pt>
                <c:pt idx="3509">
                  <c:v>-3.0914629809510075</c:v>
                </c:pt>
                <c:pt idx="3510">
                  <c:v>-3.0645107036302193</c:v>
                </c:pt>
                <c:pt idx="3511">
                  <c:v>-3.2189269672682599</c:v>
                </c:pt>
                <c:pt idx="3512">
                  <c:v>-3.2499932548241759</c:v>
                </c:pt>
                <c:pt idx="3513">
                  <c:v>-3.3183024361194384</c:v>
                </c:pt>
                <c:pt idx="3514">
                  <c:v>-3.4782537237199449</c:v>
                </c:pt>
                <c:pt idx="3515">
                  <c:v>-3.5250333573559942</c:v>
                </c:pt>
                <c:pt idx="3516">
                  <c:v>-3.4174017720586107</c:v>
                </c:pt>
                <c:pt idx="3517">
                  <c:v>-3.5822307580068582</c:v>
                </c:pt>
                <c:pt idx="3518">
                  <c:v>-3.7230676281369028</c:v>
                </c:pt>
                <c:pt idx="3519">
                  <c:v>-3.4650790881564149</c:v>
                </c:pt>
                <c:pt idx="3520">
                  <c:v>-3.6740342661680643</c:v>
                </c:pt>
                <c:pt idx="3521">
                  <c:v>-3.6308808188096009</c:v>
                </c:pt>
                <c:pt idx="3522">
                  <c:v>-3.7416042087978667</c:v>
                </c:pt>
                <c:pt idx="3523">
                  <c:v>-3.7930508897612185</c:v>
                </c:pt>
                <c:pt idx="3524">
                  <c:v>-3.7832280750120049</c:v>
                </c:pt>
                <c:pt idx="3525">
                  <c:v>-3.7803810878756394</c:v>
                </c:pt>
                <c:pt idx="3526">
                  <c:v>-3.8508812157986654</c:v>
                </c:pt>
                <c:pt idx="3527">
                  <c:v>-3.9005947376336394</c:v>
                </c:pt>
                <c:pt idx="3528">
                  <c:v>-4.0864212763090109</c:v>
                </c:pt>
                <c:pt idx="3529">
                  <c:v>-4.0871419426471789</c:v>
                </c:pt>
                <c:pt idx="3530">
                  <c:v>-4.0852151358203059</c:v>
                </c:pt>
                <c:pt idx="3531">
                  <c:v>-4.0214295788820209</c:v>
                </c:pt>
                <c:pt idx="3532">
                  <c:v>-4.2187738646811113</c:v>
                </c:pt>
                <c:pt idx="3533">
                  <c:v>-4.2911726025442363</c:v>
                </c:pt>
                <c:pt idx="3534">
                  <c:v>-4.3384287136265129</c:v>
                </c:pt>
                <c:pt idx="3535">
                  <c:v>-4.3634051403977878</c:v>
                </c:pt>
                <c:pt idx="3536">
                  <c:v>-4.418524483275803</c:v>
                </c:pt>
                <c:pt idx="3537">
                  <c:v>-4.4458509845539993</c:v>
                </c:pt>
                <c:pt idx="3538">
                  <c:v>-4.4099699376510557</c:v>
                </c:pt>
                <c:pt idx="3539">
                  <c:v>-4.4170565562744741</c:v>
                </c:pt>
                <c:pt idx="3540">
                  <c:v>-4.6296713931047861</c:v>
                </c:pt>
                <c:pt idx="3541">
                  <c:v>-4.5162408158632275</c:v>
                </c:pt>
                <c:pt idx="3542">
                  <c:v>-4.6855932116043277</c:v>
                </c:pt>
                <c:pt idx="3543">
                  <c:v>-4.7037089079030352</c:v>
                </c:pt>
                <c:pt idx="3544">
                  <c:v>-4.6808924048196445</c:v>
                </c:pt>
                <c:pt idx="3545">
                  <c:v>-4.7925298008328241</c:v>
                </c:pt>
                <c:pt idx="3546">
                  <c:v>-4.6362185597303096</c:v>
                </c:pt>
                <c:pt idx="3547">
                  <c:v>-4.9325476588478523</c:v>
                </c:pt>
                <c:pt idx="3548">
                  <c:v>-4.9158806029302582</c:v>
                </c:pt>
                <c:pt idx="3549">
                  <c:v>-4.8239280594098659</c:v>
                </c:pt>
                <c:pt idx="3550">
                  <c:v>-5.0093368663095816</c:v>
                </c:pt>
                <c:pt idx="3551">
                  <c:v>-4.9795898961224907</c:v>
                </c:pt>
                <c:pt idx="3552">
                  <c:v>-5.2588974324298761</c:v>
                </c:pt>
                <c:pt idx="3553">
                  <c:v>-5.3463199163387003</c:v>
                </c:pt>
                <c:pt idx="3554">
                  <c:v>-5.3267693213417147</c:v>
                </c:pt>
                <c:pt idx="3555">
                  <c:v>-5.3615400535895787</c:v>
                </c:pt>
                <c:pt idx="3556">
                  <c:v>-5.4360474914102497</c:v>
                </c:pt>
                <c:pt idx="3557">
                  <c:v>-5.4174962954036232</c:v>
                </c:pt>
                <c:pt idx="3558">
                  <c:v>-5.4541524132187647</c:v>
                </c:pt>
                <c:pt idx="3559">
                  <c:v>-5.6656206267110747</c:v>
                </c:pt>
                <c:pt idx="3560">
                  <c:v>-5.5586179097209651</c:v>
                </c:pt>
                <c:pt idx="3561">
                  <c:v>-5.7443482531988934</c:v>
                </c:pt>
                <c:pt idx="3562">
                  <c:v>-5.9647878436820747</c:v>
                </c:pt>
                <c:pt idx="3563">
                  <c:v>-6.1453897471542973</c:v>
                </c:pt>
                <c:pt idx="3564">
                  <c:v>-6.1271023916846161</c:v>
                </c:pt>
                <c:pt idx="3565">
                  <c:v>-6.155803426878947</c:v>
                </c:pt>
                <c:pt idx="3566">
                  <c:v>-6.1547914249007931</c:v>
                </c:pt>
                <c:pt idx="3567">
                  <c:v>-6.461050379102744</c:v>
                </c:pt>
                <c:pt idx="3568">
                  <c:v>-6.3376533810342153</c:v>
                </c:pt>
                <c:pt idx="3569">
                  <c:v>-6.1990396675095667</c:v>
                </c:pt>
                <c:pt idx="3570">
                  <c:v>-6.410966101643055</c:v>
                </c:pt>
                <c:pt idx="3571">
                  <c:v>-6.6867081756124662</c:v>
                </c:pt>
                <c:pt idx="3572">
                  <c:v>-6.9708706549355952</c:v>
                </c:pt>
                <c:pt idx="3573">
                  <c:v>-7.024281085485768</c:v>
                </c:pt>
                <c:pt idx="3574">
                  <c:v>-6.8839011851481473</c:v>
                </c:pt>
                <c:pt idx="3575">
                  <c:v>-7.2029932893003661</c:v>
                </c:pt>
                <c:pt idx="3576">
                  <c:v>-7.2886560632049964</c:v>
                </c:pt>
                <c:pt idx="3577">
                  <c:v>-7.4633137229050135</c:v>
                </c:pt>
                <c:pt idx="3578">
                  <c:v>-7.6272366736045001</c:v>
                </c:pt>
                <c:pt idx="3579">
                  <c:v>-7.6186584484386799</c:v>
                </c:pt>
                <c:pt idx="3580">
                  <c:v>-7.8771948666177991</c:v>
                </c:pt>
                <c:pt idx="3581">
                  <c:v>-8.0379028127462107</c:v>
                </c:pt>
                <c:pt idx="3582">
                  <c:v>-7.7757443719450521</c:v>
                </c:pt>
                <c:pt idx="3583">
                  <c:v>-8.0267118400320783</c:v>
                </c:pt>
                <c:pt idx="3584">
                  <c:v>-8.3699679170207446</c:v>
                </c:pt>
                <c:pt idx="3585">
                  <c:v>-8.5269812803651348</c:v>
                </c:pt>
                <c:pt idx="3586">
                  <c:v>-8.8321693916540767</c:v>
                </c:pt>
                <c:pt idx="3587">
                  <c:v>-9.0102271536007947</c:v>
                </c:pt>
                <c:pt idx="3588">
                  <c:v>-8.827347839565391</c:v>
                </c:pt>
                <c:pt idx="3589">
                  <c:v>-8.9698204191627156</c:v>
                </c:pt>
                <c:pt idx="3590">
                  <c:v>-9.1658865243117589</c:v>
                </c:pt>
                <c:pt idx="3591">
                  <c:v>-9.5360385959597807</c:v>
                </c:pt>
                <c:pt idx="3592">
                  <c:v>-9.5183467919884492</c:v>
                </c:pt>
                <c:pt idx="3593">
                  <c:v>-9.7038425351076398</c:v>
                </c:pt>
                <c:pt idx="3594">
                  <c:v>-9.744058820826524</c:v>
                </c:pt>
                <c:pt idx="3595">
                  <c:v>-10.028656084233546</c:v>
                </c:pt>
                <c:pt idx="3596">
                  <c:v>-10.261414075972652</c:v>
                </c:pt>
                <c:pt idx="3597">
                  <c:v>-10.407307810867451</c:v>
                </c:pt>
                <c:pt idx="3598">
                  <c:v>-10.391526851725928</c:v>
                </c:pt>
                <c:pt idx="3599">
                  <c:v>-10.546289330248612</c:v>
                </c:pt>
                <c:pt idx="3600">
                  <c:v>-10.880120098641783</c:v>
                </c:pt>
                <c:pt idx="3601">
                  <c:v>-11.188786492518886</c:v>
                </c:pt>
                <c:pt idx="3602">
                  <c:v>-11.160887321655025</c:v>
                </c:pt>
                <c:pt idx="3603">
                  <c:v>-11.04166883790765</c:v>
                </c:pt>
                <c:pt idx="3604">
                  <c:v>-11.946707567051533</c:v>
                </c:pt>
                <c:pt idx="3605">
                  <c:v>-6.0864067951838479</c:v>
                </c:pt>
                <c:pt idx="3606">
                  <c:v>-2.7720250106893332</c:v>
                </c:pt>
                <c:pt idx="3607">
                  <c:v>-0.91831562194050775</c:v>
                </c:pt>
                <c:pt idx="3608">
                  <c:v>5.716498500845546E-2</c:v>
                </c:pt>
                <c:pt idx="3609">
                  <c:v>0.39391178498937052</c:v>
                </c:pt>
                <c:pt idx="3610">
                  <c:v>0.60122160978011152</c:v>
                </c:pt>
                <c:pt idx="3611">
                  <c:v>0.63294871432412947</c:v>
                </c:pt>
                <c:pt idx="3612">
                  <c:v>0.54879003424889561</c:v>
                </c:pt>
                <c:pt idx="3613">
                  <c:v>0.62949263981062131</c:v>
                </c:pt>
                <c:pt idx="3614">
                  <c:v>0.61307259713066742</c:v>
                </c:pt>
                <c:pt idx="3615">
                  <c:v>0.67550160797804892</c:v>
                </c:pt>
                <c:pt idx="3616">
                  <c:v>0.86916483140748824</c:v>
                </c:pt>
                <c:pt idx="3617">
                  <c:v>0.7061499619437086</c:v>
                </c:pt>
                <c:pt idx="3618">
                  <c:v>0.89243663766961845</c:v>
                </c:pt>
                <c:pt idx="3619">
                  <c:v>1.0247993082017501</c:v>
                </c:pt>
                <c:pt idx="3620">
                  <c:v>1.1460706484451748</c:v>
                </c:pt>
                <c:pt idx="3621">
                  <c:v>1.5582781765324967</c:v>
                </c:pt>
                <c:pt idx="3622">
                  <c:v>2.6145654824567259</c:v>
                </c:pt>
                <c:pt idx="3623">
                  <c:v>3.8150110041969469</c:v>
                </c:pt>
                <c:pt idx="3624">
                  <c:v>0.3923385729622737</c:v>
                </c:pt>
                <c:pt idx="3625">
                  <c:v>0.29218061197479983</c:v>
                </c:pt>
                <c:pt idx="3626">
                  <c:v>-0.5787507381834871</c:v>
                </c:pt>
                <c:pt idx="3627">
                  <c:v>-1.1682161125041262</c:v>
                </c:pt>
                <c:pt idx="3628">
                  <c:v>-1.9351429019900479</c:v>
                </c:pt>
                <c:pt idx="3629">
                  <c:v>-2.1729981727115728</c:v>
                </c:pt>
                <c:pt idx="3630">
                  <c:v>-1.648757451547965</c:v>
                </c:pt>
                <c:pt idx="3631">
                  <c:v>-1.5458562323928504</c:v>
                </c:pt>
                <c:pt idx="3632">
                  <c:v>-1.7619261656680578</c:v>
                </c:pt>
                <c:pt idx="3633">
                  <c:v>-1.6432393333043365</c:v>
                </c:pt>
                <c:pt idx="3634">
                  <c:v>-1.9820185634421819</c:v>
                </c:pt>
                <c:pt idx="3635">
                  <c:v>-1.669804410791869</c:v>
                </c:pt>
                <c:pt idx="3636">
                  <c:v>-1.6787323822086933</c:v>
                </c:pt>
                <c:pt idx="3637">
                  <c:v>-1.8699739007432754</c:v>
                </c:pt>
                <c:pt idx="3638">
                  <c:v>-2.0261037811727078</c:v>
                </c:pt>
                <c:pt idx="3639">
                  <c:v>-1.7840418436651362</c:v>
                </c:pt>
                <c:pt idx="3640">
                  <c:v>-1.5084071041169977</c:v>
                </c:pt>
                <c:pt idx="3641">
                  <c:v>-1.5715175296650727</c:v>
                </c:pt>
                <c:pt idx="3642">
                  <c:v>-1.6027707074988484</c:v>
                </c:pt>
                <c:pt idx="3643">
                  <c:v>-1.7329994894437277</c:v>
                </c:pt>
                <c:pt idx="3644">
                  <c:v>-1.9806969179055045</c:v>
                </c:pt>
                <c:pt idx="3645">
                  <c:v>-1.953767259050835</c:v>
                </c:pt>
                <c:pt idx="3646">
                  <c:v>-1.7681996322860414</c:v>
                </c:pt>
                <c:pt idx="3647">
                  <c:v>-1.8466407400632647</c:v>
                </c:pt>
                <c:pt idx="3648">
                  <c:v>-1.7272337025248703</c:v>
                </c:pt>
                <c:pt idx="3649">
                  <c:v>-1.8876189530978991</c:v>
                </c:pt>
                <c:pt idx="3650">
                  <c:v>-1.9506854963136107</c:v>
                </c:pt>
                <c:pt idx="3651">
                  <c:v>-1.7749052695209002</c:v>
                </c:pt>
                <c:pt idx="3652">
                  <c:v>-1.7520040144122504</c:v>
                </c:pt>
                <c:pt idx="3653">
                  <c:v>-1.8012922915978038</c:v>
                </c:pt>
                <c:pt idx="3654">
                  <c:v>-1.7595549887723791</c:v>
                </c:pt>
                <c:pt idx="3655">
                  <c:v>-1.8592203600074413</c:v>
                </c:pt>
                <c:pt idx="3656">
                  <c:v>-1.8958855662240808</c:v>
                </c:pt>
                <c:pt idx="3657">
                  <c:v>-1.7158408103822467</c:v>
                </c:pt>
                <c:pt idx="3658">
                  <c:v>-1.7201406112206428</c:v>
                </c:pt>
                <c:pt idx="3659">
                  <c:v>-1.8127940109583278</c:v>
                </c:pt>
                <c:pt idx="3660">
                  <c:v>-1.8013785970648541</c:v>
                </c:pt>
                <c:pt idx="3661">
                  <c:v>-1.7228255112456736</c:v>
                </c:pt>
                <c:pt idx="3662">
                  <c:v>-1.6946064813453745</c:v>
                </c:pt>
                <c:pt idx="3663">
                  <c:v>-1.7506893741390854</c:v>
                </c:pt>
                <c:pt idx="3664">
                  <c:v>-1.701099823782215</c:v>
                </c:pt>
                <c:pt idx="3665">
                  <c:v>-1.7499279067615703</c:v>
                </c:pt>
                <c:pt idx="3666">
                  <c:v>-1.7040418792424816</c:v>
                </c:pt>
                <c:pt idx="3667">
                  <c:v>-1.7064387256997975</c:v>
                </c:pt>
                <c:pt idx="3668">
                  <c:v>-1.6089997007750299</c:v>
                </c:pt>
                <c:pt idx="3669">
                  <c:v>-1.6717691238243333</c:v>
                </c:pt>
                <c:pt idx="3670">
                  <c:v>-1.798638482449519</c:v>
                </c:pt>
                <c:pt idx="3671">
                  <c:v>-1.8271052928602671</c:v>
                </c:pt>
                <c:pt idx="3672">
                  <c:v>-1.7562427437840711</c:v>
                </c:pt>
                <c:pt idx="3673">
                  <c:v>-1.8403990917148576</c:v>
                </c:pt>
                <c:pt idx="3674">
                  <c:v>-1.9704067976403508</c:v>
                </c:pt>
                <c:pt idx="3675">
                  <c:v>-1.9648258830355871</c:v>
                </c:pt>
                <c:pt idx="3676">
                  <c:v>-1.8840663081779212</c:v>
                </c:pt>
                <c:pt idx="3677">
                  <c:v>-2.1098891145958873</c:v>
                </c:pt>
                <c:pt idx="3678">
                  <c:v>-2.1330604288981476</c:v>
                </c:pt>
                <c:pt idx="3679">
                  <c:v>-2.2477595620850934</c:v>
                </c:pt>
                <c:pt idx="3680">
                  <c:v>-2.2140257532317946</c:v>
                </c:pt>
                <c:pt idx="3681">
                  <c:v>-2.3142583902289289</c:v>
                </c:pt>
                <c:pt idx="3682">
                  <c:v>-2.2501431371204035</c:v>
                </c:pt>
                <c:pt idx="3683">
                  <c:v>-2.2945031169415984</c:v>
                </c:pt>
                <c:pt idx="3684">
                  <c:v>-2.4800059659987141</c:v>
                </c:pt>
                <c:pt idx="3685">
                  <c:v>-2.4366370780800821</c:v>
                </c:pt>
                <c:pt idx="3686">
                  <c:v>-2.5829912333457514</c:v>
                </c:pt>
                <c:pt idx="3687">
                  <c:v>-2.4739058312313773</c:v>
                </c:pt>
                <c:pt idx="3688">
                  <c:v>-2.5630537563598637</c:v>
                </c:pt>
                <c:pt idx="3689">
                  <c:v>-2.5726881954048508</c:v>
                </c:pt>
                <c:pt idx="3690">
                  <c:v>-2.5941904398964653</c:v>
                </c:pt>
                <c:pt idx="3691">
                  <c:v>-2.6943731914172417</c:v>
                </c:pt>
                <c:pt idx="3692">
                  <c:v>-2.6716759377266044</c:v>
                </c:pt>
                <c:pt idx="3693">
                  <c:v>-2.6433652213319192</c:v>
                </c:pt>
                <c:pt idx="3694">
                  <c:v>-2.573530213211825</c:v>
                </c:pt>
                <c:pt idx="3695">
                  <c:v>-2.6412237853814418</c:v>
                </c:pt>
                <c:pt idx="3696">
                  <c:v>-2.6723070705589294</c:v>
                </c:pt>
                <c:pt idx="3697">
                  <c:v>-2.6345801459198128</c:v>
                </c:pt>
                <c:pt idx="3698">
                  <c:v>-2.6727180457584154</c:v>
                </c:pt>
                <c:pt idx="3699">
                  <c:v>-2.6948064056727503</c:v>
                </c:pt>
                <c:pt idx="3700">
                  <c:v>-2.7108016778990986</c:v>
                </c:pt>
                <c:pt idx="3701">
                  <c:v>-2.682046772136232</c:v>
                </c:pt>
                <c:pt idx="3702">
                  <c:v>-2.7601322248144697</c:v>
                </c:pt>
                <c:pt idx="3703">
                  <c:v>-2.6842122657459981</c:v>
                </c:pt>
                <c:pt idx="3704">
                  <c:v>-2.6986614706682417</c:v>
                </c:pt>
                <c:pt idx="3705">
                  <c:v>-2.7419941636123895</c:v>
                </c:pt>
                <c:pt idx="3706">
                  <c:v>-2.6293011645599904</c:v>
                </c:pt>
                <c:pt idx="3707">
                  <c:v>-2.6932277645984755</c:v>
                </c:pt>
                <c:pt idx="3708">
                  <c:v>-2.6333263291473941</c:v>
                </c:pt>
                <c:pt idx="3709">
                  <c:v>-2.7150254823930027</c:v>
                </c:pt>
                <c:pt idx="3710">
                  <c:v>-2.7545951497409078</c:v>
                </c:pt>
                <c:pt idx="3711">
                  <c:v>-2.75358046438879</c:v>
                </c:pt>
                <c:pt idx="3712">
                  <c:v>-2.7429938734476877</c:v>
                </c:pt>
                <c:pt idx="3713">
                  <c:v>-2.7725840600400034</c:v>
                </c:pt>
                <c:pt idx="3714">
                  <c:v>-2.7549480893967484</c:v>
                </c:pt>
                <c:pt idx="3715">
                  <c:v>-2.6889180026779513</c:v>
                </c:pt>
                <c:pt idx="3716">
                  <c:v>-2.7059025849142699</c:v>
                </c:pt>
                <c:pt idx="3717">
                  <c:v>-2.6874423573163426</c:v>
                </c:pt>
                <c:pt idx="3718">
                  <c:v>-2.7968803149356631</c:v>
                </c:pt>
                <c:pt idx="3719">
                  <c:v>-2.8047858167654454</c:v>
                </c:pt>
                <c:pt idx="3720">
                  <c:v>-2.7735844823096159</c:v>
                </c:pt>
                <c:pt idx="3721">
                  <c:v>-2.8020032673934452</c:v>
                </c:pt>
                <c:pt idx="3722">
                  <c:v>-2.7494116827041353</c:v>
                </c:pt>
                <c:pt idx="3723">
                  <c:v>-2.742405806020372</c:v>
                </c:pt>
                <c:pt idx="3724">
                  <c:v>-2.7719367404046693</c:v>
                </c:pt>
                <c:pt idx="3725">
                  <c:v>-2.80817223130299</c:v>
                </c:pt>
                <c:pt idx="3726">
                  <c:v>-2.8012892560284968</c:v>
                </c:pt>
                <c:pt idx="3727">
                  <c:v>-2.7256713121165035</c:v>
                </c:pt>
                <c:pt idx="3728">
                  <c:v>-2.7349674481862394</c:v>
                </c:pt>
                <c:pt idx="3729">
                  <c:v>-2.758940921289593</c:v>
                </c:pt>
                <c:pt idx="3730">
                  <c:v>-2.9089076757775842</c:v>
                </c:pt>
                <c:pt idx="3731">
                  <c:v>-2.7911692381243824</c:v>
                </c:pt>
                <c:pt idx="3732">
                  <c:v>-2.8434657365253315</c:v>
                </c:pt>
                <c:pt idx="3733">
                  <c:v>-2.9652861992915405</c:v>
                </c:pt>
                <c:pt idx="3734">
                  <c:v>-2.9782633851812079</c:v>
                </c:pt>
                <c:pt idx="3735">
                  <c:v>-2.8799534334224859</c:v>
                </c:pt>
                <c:pt idx="3736">
                  <c:v>-3.0689916959304355</c:v>
                </c:pt>
                <c:pt idx="3737">
                  <c:v>-3.028539033255413</c:v>
                </c:pt>
                <c:pt idx="3738">
                  <c:v>-2.9974555382925701</c:v>
                </c:pt>
                <c:pt idx="3739">
                  <c:v>-2.9263708153850416</c:v>
                </c:pt>
                <c:pt idx="3740">
                  <c:v>-3.0807259699844849</c:v>
                </c:pt>
                <c:pt idx="3741">
                  <c:v>-3.0972586772033424</c:v>
                </c:pt>
                <c:pt idx="3742">
                  <c:v>-3.1138570893850215</c:v>
                </c:pt>
                <c:pt idx="3743">
                  <c:v>-3.1550955585273641</c:v>
                </c:pt>
                <c:pt idx="3744">
                  <c:v>-3.2235133640656386</c:v>
                </c:pt>
                <c:pt idx="3745">
                  <c:v>-3.2801144500363648</c:v>
                </c:pt>
                <c:pt idx="3746">
                  <c:v>-3.1013205790169991</c:v>
                </c:pt>
                <c:pt idx="3747">
                  <c:v>-3.3766556417915012</c:v>
                </c:pt>
                <c:pt idx="3748">
                  <c:v>-3.2146532152655709</c:v>
                </c:pt>
                <c:pt idx="3749">
                  <c:v>-3.3882358583678638</c:v>
                </c:pt>
                <c:pt idx="3750">
                  <c:v>-3.4092479413565115</c:v>
                </c:pt>
                <c:pt idx="3751">
                  <c:v>-3.4438452333021701</c:v>
                </c:pt>
                <c:pt idx="3752">
                  <c:v>-3.3851763464356281</c:v>
                </c:pt>
                <c:pt idx="3753">
                  <c:v>-3.5049594191387996</c:v>
                </c:pt>
                <c:pt idx="3754">
                  <c:v>-3.4406248285440029</c:v>
                </c:pt>
                <c:pt idx="3755">
                  <c:v>-3.4829054463984903</c:v>
                </c:pt>
                <c:pt idx="3756">
                  <c:v>-3.6020561164473293</c:v>
                </c:pt>
                <c:pt idx="3757">
                  <c:v>-3.6560602403915823</c:v>
                </c:pt>
                <c:pt idx="3758">
                  <c:v>-3.7415364874419197</c:v>
                </c:pt>
                <c:pt idx="3759">
                  <c:v>-3.8115727628409104</c:v>
                </c:pt>
                <c:pt idx="3760">
                  <c:v>-3.7171938782504412</c:v>
                </c:pt>
                <c:pt idx="3761">
                  <c:v>-3.6984424102720936</c:v>
                </c:pt>
                <c:pt idx="3762">
                  <c:v>-3.7794547283733095</c:v>
                </c:pt>
                <c:pt idx="3763">
                  <c:v>-3.8722133191197372</c:v>
                </c:pt>
                <c:pt idx="3764">
                  <c:v>-3.8903015466905799</c:v>
                </c:pt>
                <c:pt idx="3765">
                  <c:v>-3.8337674316947528</c:v>
                </c:pt>
                <c:pt idx="3766">
                  <c:v>-3.882237896908066</c:v>
                </c:pt>
                <c:pt idx="3767">
                  <c:v>-3.9684577390378308</c:v>
                </c:pt>
                <c:pt idx="3768">
                  <c:v>-3.9342103397916048</c:v>
                </c:pt>
                <c:pt idx="3769">
                  <c:v>-4.009766772022715</c:v>
                </c:pt>
                <c:pt idx="3770">
                  <c:v>-4.1492714459099034</c:v>
                </c:pt>
                <c:pt idx="3771">
                  <c:v>-4.2364851212232679</c:v>
                </c:pt>
                <c:pt idx="3772">
                  <c:v>-4.2472966592939088</c:v>
                </c:pt>
                <c:pt idx="3773">
                  <c:v>-4.3989715933307139</c:v>
                </c:pt>
                <c:pt idx="3774">
                  <c:v>-4.4754688874535873</c:v>
                </c:pt>
                <c:pt idx="3775">
                  <c:v>-4.5318001202352889</c:v>
                </c:pt>
                <c:pt idx="3776">
                  <c:v>-4.5448728299479058</c:v>
                </c:pt>
                <c:pt idx="3777">
                  <c:v>-4.5097964957338945</c:v>
                </c:pt>
                <c:pt idx="3778">
                  <c:v>-4.7098210541224148</c:v>
                </c:pt>
                <c:pt idx="3779">
                  <c:v>-4.732899692609692</c:v>
                </c:pt>
                <c:pt idx="3780">
                  <c:v>-4.5784433607694837</c:v>
                </c:pt>
                <c:pt idx="3781">
                  <c:v>-4.9035818523765329</c:v>
                </c:pt>
                <c:pt idx="3782">
                  <c:v>-4.9104733514168402</c:v>
                </c:pt>
                <c:pt idx="3783">
                  <c:v>-4.8816309327679051</c:v>
                </c:pt>
                <c:pt idx="3784">
                  <c:v>-5.0862509001191825</c:v>
                </c:pt>
                <c:pt idx="3785">
                  <c:v>-5.1607301467350908</c:v>
                </c:pt>
                <c:pt idx="3786">
                  <c:v>-5.32662870257343</c:v>
                </c:pt>
                <c:pt idx="3787">
                  <c:v>-5.2984285385261387</c:v>
                </c:pt>
                <c:pt idx="3788">
                  <c:v>-5.4079145950724978</c:v>
                </c:pt>
                <c:pt idx="3789">
                  <c:v>-5.6434173358629778</c:v>
                </c:pt>
                <c:pt idx="3790">
                  <c:v>-5.5552558947564421</c:v>
                </c:pt>
                <c:pt idx="3791">
                  <c:v>-5.5506689077970464</c:v>
                </c:pt>
                <c:pt idx="3792">
                  <c:v>-5.7794754446634897</c:v>
                </c:pt>
                <c:pt idx="3793">
                  <c:v>-6.0250287004748202</c:v>
                </c:pt>
                <c:pt idx="3794">
                  <c:v>-5.8722821225296116</c:v>
                </c:pt>
                <c:pt idx="3795">
                  <c:v>-5.8307193402438315</c:v>
                </c:pt>
                <c:pt idx="3796">
                  <c:v>-6.2177018032154479</c:v>
                </c:pt>
                <c:pt idx="3797">
                  <c:v>-5.9957427943726884</c:v>
                </c:pt>
                <c:pt idx="3798">
                  <c:v>-6.4093145013279127</c:v>
                </c:pt>
                <c:pt idx="3799">
                  <c:v>-6.5312442485098359</c:v>
                </c:pt>
                <c:pt idx="3800">
                  <c:v>-6.4801918892121648</c:v>
                </c:pt>
                <c:pt idx="3801">
                  <c:v>-6.6453887094660331</c:v>
                </c:pt>
                <c:pt idx="3802">
                  <c:v>-6.8855474661698963</c:v>
                </c:pt>
                <c:pt idx="3803">
                  <c:v>-6.8633970937693789</c:v>
                </c:pt>
                <c:pt idx="3804">
                  <c:v>-7.0596603807358633</c:v>
                </c:pt>
                <c:pt idx="3805">
                  <c:v>-6.9742271042979382</c:v>
                </c:pt>
                <c:pt idx="3806">
                  <c:v>-6.9731949467904997</c:v>
                </c:pt>
                <c:pt idx="3807">
                  <c:v>-7.2208703441384046</c:v>
                </c:pt>
                <c:pt idx="3808">
                  <c:v>-7.1194572206638327</c:v>
                </c:pt>
                <c:pt idx="3809">
                  <c:v>-7.5855924803390167</c:v>
                </c:pt>
                <c:pt idx="3810">
                  <c:v>-7.5392359908885282</c:v>
                </c:pt>
                <c:pt idx="3811">
                  <c:v>-7.666989028727869</c:v>
                </c:pt>
                <c:pt idx="3812">
                  <c:v>-7.6345944026695634</c:v>
                </c:pt>
                <c:pt idx="3813">
                  <c:v>-7.7800455517588603</c:v>
                </c:pt>
                <c:pt idx="3814">
                  <c:v>-8.126980886263766</c:v>
                </c:pt>
                <c:pt idx="3815">
                  <c:v>-8.3315858078189535</c:v>
                </c:pt>
                <c:pt idx="3816">
                  <c:v>-8.2991316265898831</c:v>
                </c:pt>
                <c:pt idx="3817">
                  <c:v>-8.5020806613653122</c:v>
                </c:pt>
                <c:pt idx="3818">
                  <c:v>-8.4877513479012237</c:v>
                </c:pt>
                <c:pt idx="3819">
                  <c:v>-8.6626532844981625</c:v>
                </c:pt>
                <c:pt idx="3820">
                  <c:v>-8.8072599426728857</c:v>
                </c:pt>
                <c:pt idx="3821">
                  <c:v>-9.1096350744867323</c:v>
                </c:pt>
                <c:pt idx="3822">
                  <c:v>-9.0100221584507949</c:v>
                </c:pt>
                <c:pt idx="3823">
                  <c:v>-9.1388778000456909</c:v>
                </c:pt>
                <c:pt idx="3824">
                  <c:v>-9.516893726564831</c:v>
                </c:pt>
                <c:pt idx="3825">
                  <c:v>-9.7203293161684314</c:v>
                </c:pt>
                <c:pt idx="3826">
                  <c:v>-9.77971846630453</c:v>
                </c:pt>
                <c:pt idx="3827">
                  <c:v>-9.9834557938099806</c:v>
                </c:pt>
                <c:pt idx="3828">
                  <c:v>-9.9915676190775571</c:v>
                </c:pt>
                <c:pt idx="3829">
                  <c:v>-10.196999423676743</c:v>
                </c:pt>
                <c:pt idx="3830">
                  <c:v>-10.68953982648793</c:v>
                </c:pt>
                <c:pt idx="3831">
                  <c:v>-10.727030536160328</c:v>
                </c:pt>
                <c:pt idx="3832">
                  <c:v>-10.997769462735221</c:v>
                </c:pt>
                <c:pt idx="3833">
                  <c:v>-10.920396684162199</c:v>
                </c:pt>
                <c:pt idx="3834">
                  <c:v>-11.079033528370303</c:v>
                </c:pt>
                <c:pt idx="3835">
                  <c:v>-11.270496198331386</c:v>
                </c:pt>
                <c:pt idx="3836">
                  <c:v>-11.645183083397569</c:v>
                </c:pt>
                <c:pt idx="3837">
                  <c:v>-11.589616024330269</c:v>
                </c:pt>
                <c:pt idx="3838">
                  <c:v>-11.872950025067269</c:v>
                </c:pt>
                <c:pt idx="3839">
                  <c:v>-12.407560568813835</c:v>
                </c:pt>
                <c:pt idx="3840">
                  <c:v>-12.350780643579583</c:v>
                </c:pt>
                <c:pt idx="3841">
                  <c:v>-12.531804905642332</c:v>
                </c:pt>
                <c:pt idx="3842">
                  <c:v>-12.762368698253454</c:v>
                </c:pt>
                <c:pt idx="3843">
                  <c:v>-13.753174490820413</c:v>
                </c:pt>
                <c:pt idx="3844">
                  <c:v>-13.386007217543352</c:v>
                </c:pt>
                <c:pt idx="3845">
                  <c:v>-8.0291715904239709</c:v>
                </c:pt>
                <c:pt idx="3846">
                  <c:v>-4.207726154546549</c:v>
                </c:pt>
                <c:pt idx="3847">
                  <c:v>-1.8768610275578226</c:v>
                </c:pt>
                <c:pt idx="3848">
                  <c:v>-0.46044283988027246</c:v>
                </c:pt>
                <c:pt idx="3849">
                  <c:v>0.30314154384234371</c:v>
                </c:pt>
                <c:pt idx="3850">
                  <c:v>0.55165947312781327</c:v>
                </c:pt>
                <c:pt idx="3851">
                  <c:v>0.55861760007650219</c:v>
                </c:pt>
                <c:pt idx="3852">
                  <c:v>0.6186124060212137</c:v>
                </c:pt>
                <c:pt idx="3853">
                  <c:v>0.56209965985596</c:v>
                </c:pt>
                <c:pt idx="3854">
                  <c:v>0.56787068919760486</c:v>
                </c:pt>
                <c:pt idx="3855">
                  <c:v>0.63373105591591639</c:v>
                </c:pt>
                <c:pt idx="3856">
                  <c:v>0.70795654004575681</c:v>
                </c:pt>
                <c:pt idx="3857">
                  <c:v>0.8518518839994158</c:v>
                </c:pt>
                <c:pt idx="3858">
                  <c:v>0.7715676274928569</c:v>
                </c:pt>
                <c:pt idx="3859">
                  <c:v>0.95044794582560144</c:v>
                </c:pt>
                <c:pt idx="3860">
                  <c:v>1.061709361710939</c:v>
                </c:pt>
                <c:pt idx="3861">
                  <c:v>1.1587315396179747</c:v>
                </c:pt>
                <c:pt idx="3862">
                  <c:v>1.3370260241222809</c:v>
                </c:pt>
                <c:pt idx="3863">
                  <c:v>1.791066222086215</c:v>
                </c:pt>
                <c:pt idx="3864">
                  <c:v>2.8933465089480137</c:v>
                </c:pt>
                <c:pt idx="3865">
                  <c:v>4.3144574029072373</c:v>
                </c:pt>
                <c:pt idx="3866">
                  <c:v>-6.4978933682652951E-2</c:v>
                </c:pt>
                <c:pt idx="3867">
                  <c:v>1.3909090251729594</c:v>
                </c:pt>
                <c:pt idx="3868">
                  <c:v>-2.6843726608660745E-2</c:v>
                </c:pt>
                <c:pt idx="3869">
                  <c:v>-1.192414265259913</c:v>
                </c:pt>
                <c:pt idx="3870">
                  <c:v>-1.6746876757948144</c:v>
                </c:pt>
                <c:pt idx="3871">
                  <c:v>-2.2579706194054552</c:v>
                </c:pt>
                <c:pt idx="3872">
                  <c:v>-2.2337441891711478</c:v>
                </c:pt>
                <c:pt idx="3873">
                  <c:v>-1.1987549441373062</c:v>
                </c:pt>
                <c:pt idx="3874">
                  <c:v>-1.584690214335069</c:v>
                </c:pt>
                <c:pt idx="3875">
                  <c:v>-1.8336617132539459</c:v>
                </c:pt>
                <c:pt idx="3876">
                  <c:v>-1.8766016598257806</c:v>
                </c:pt>
                <c:pt idx="3877">
                  <c:v>-1.3787070837181545</c:v>
                </c:pt>
                <c:pt idx="3878">
                  <c:v>-1.6894627226744774</c:v>
                </c:pt>
                <c:pt idx="3879">
                  <c:v>-1.675175315427623</c:v>
                </c:pt>
                <c:pt idx="3880">
                  <c:v>-1.8490814909293931</c:v>
                </c:pt>
                <c:pt idx="3881">
                  <c:v>-1.9689555461480381</c:v>
                </c:pt>
                <c:pt idx="3882">
                  <c:v>-1.7392041321006104</c:v>
                </c:pt>
                <c:pt idx="3883">
                  <c:v>-1.7141683820589151</c:v>
                </c:pt>
                <c:pt idx="3884">
                  <c:v>-1.4487410824906988</c:v>
                </c:pt>
                <c:pt idx="3885">
                  <c:v>-1.6180870434319559</c:v>
                </c:pt>
                <c:pt idx="3886">
                  <c:v>-1.8668692887950442</c:v>
                </c:pt>
                <c:pt idx="3887">
                  <c:v>-1.8121177778268702</c:v>
                </c:pt>
                <c:pt idx="3888">
                  <c:v>-1.8517815969104277</c:v>
                </c:pt>
                <c:pt idx="3889">
                  <c:v>-1.7579814612029736</c:v>
                </c:pt>
                <c:pt idx="3890">
                  <c:v>-1.8086144837677693</c:v>
                </c:pt>
                <c:pt idx="3891">
                  <c:v>-1.7115199044300198</c:v>
                </c:pt>
                <c:pt idx="3892">
                  <c:v>-1.7139745855246247</c:v>
                </c:pt>
                <c:pt idx="3893">
                  <c:v>-1.7518172324886336</c:v>
                </c:pt>
                <c:pt idx="3894">
                  <c:v>-1.7476579513544266</c:v>
                </c:pt>
                <c:pt idx="3895">
                  <c:v>-1.6725722438387152</c:v>
                </c:pt>
                <c:pt idx="3896">
                  <c:v>-1.6863925411749392</c:v>
                </c:pt>
                <c:pt idx="3897">
                  <c:v>-1.6895846736260864</c:v>
                </c:pt>
                <c:pt idx="3898">
                  <c:v>-1.6865360027571228</c:v>
                </c:pt>
                <c:pt idx="3899">
                  <c:v>-1.6608926152136974</c:v>
                </c:pt>
                <c:pt idx="3900">
                  <c:v>-1.6925259475598864</c:v>
                </c:pt>
                <c:pt idx="3901">
                  <c:v>-1.8564333745087538</c:v>
                </c:pt>
                <c:pt idx="3902">
                  <c:v>-1.7177214721138512</c:v>
                </c:pt>
                <c:pt idx="3903">
                  <c:v>-1.6861343115235741</c:v>
                </c:pt>
                <c:pt idx="3904">
                  <c:v>-1.6279570946632589</c:v>
                </c:pt>
                <c:pt idx="3905">
                  <c:v>-1.6151722982494903</c:v>
                </c:pt>
                <c:pt idx="3906">
                  <c:v>-1.726135202487626</c:v>
                </c:pt>
                <c:pt idx="3907">
                  <c:v>-1.6402369119934406</c:v>
                </c:pt>
                <c:pt idx="3908">
                  <c:v>-1.69339402020546</c:v>
                </c:pt>
                <c:pt idx="3909">
                  <c:v>-1.6563047943511151</c:v>
                </c:pt>
                <c:pt idx="3910">
                  <c:v>-1.7137664346567476</c:v>
                </c:pt>
                <c:pt idx="3911">
                  <c:v>-1.689333598511439</c:v>
                </c:pt>
                <c:pt idx="3912">
                  <c:v>-1.5959270059115056</c:v>
                </c:pt>
                <c:pt idx="3913">
                  <c:v>-1.6538103704806417</c:v>
                </c:pt>
                <c:pt idx="3914">
                  <c:v>-1.6515669451420081</c:v>
                </c:pt>
                <c:pt idx="3915">
                  <c:v>-1.646578785910549</c:v>
                </c:pt>
                <c:pt idx="3916">
                  <c:v>-1.6379082080564444</c:v>
                </c:pt>
                <c:pt idx="3917">
                  <c:v>-1.6039734778983075</c:v>
                </c:pt>
                <c:pt idx="3918">
                  <c:v>-1.6775275365802145</c:v>
                </c:pt>
                <c:pt idx="3919">
                  <c:v>-1.4646311624891837</c:v>
                </c:pt>
                <c:pt idx="3920">
                  <c:v>-1.6445937154862804</c:v>
                </c:pt>
                <c:pt idx="3921">
                  <c:v>-1.6676031774975968</c:v>
                </c:pt>
                <c:pt idx="3922">
                  <c:v>-1.6282722857013709</c:v>
                </c:pt>
                <c:pt idx="3923">
                  <c:v>-1.6192042949869005</c:v>
                </c:pt>
                <c:pt idx="3924">
                  <c:v>-1.5527563996628828</c:v>
                </c:pt>
                <c:pt idx="3925">
                  <c:v>-1.5723831835626925</c:v>
                </c:pt>
                <c:pt idx="3926">
                  <c:v>-1.6215749689238805</c:v>
                </c:pt>
                <c:pt idx="3927">
                  <c:v>-1.5758030430404233</c:v>
                </c:pt>
                <c:pt idx="3928">
                  <c:v>-1.5715819165505422</c:v>
                </c:pt>
                <c:pt idx="3929">
                  <c:v>-1.6083481205102999</c:v>
                </c:pt>
                <c:pt idx="3930">
                  <c:v>-1.6820530527079427</c:v>
                </c:pt>
                <c:pt idx="3931">
                  <c:v>-1.6323269928653872</c:v>
                </c:pt>
                <c:pt idx="3932">
                  <c:v>-1.5531568575583492</c:v>
                </c:pt>
                <c:pt idx="3933">
                  <c:v>-1.5336030951872885</c:v>
                </c:pt>
                <c:pt idx="3934">
                  <c:v>-1.6766167528826941</c:v>
                </c:pt>
                <c:pt idx="3935">
                  <c:v>-1.4929223273646244</c:v>
                </c:pt>
                <c:pt idx="3936">
                  <c:v>-1.5789298031590988</c:v>
                </c:pt>
                <c:pt idx="3937">
                  <c:v>-1.5869731230320099</c:v>
                </c:pt>
                <c:pt idx="3938">
                  <c:v>-1.4582159222053974</c:v>
                </c:pt>
                <c:pt idx="3939">
                  <c:v>-1.5170089691935686</c:v>
                </c:pt>
                <c:pt idx="3940">
                  <c:v>-1.5663239688998942</c:v>
                </c:pt>
                <c:pt idx="3941">
                  <c:v>-1.6381231601043851</c:v>
                </c:pt>
                <c:pt idx="3942">
                  <c:v>-1.5479082918787412</c:v>
                </c:pt>
                <c:pt idx="3943">
                  <c:v>-1.6782447025633473</c:v>
                </c:pt>
                <c:pt idx="3944">
                  <c:v>-1.7293302635474106</c:v>
                </c:pt>
                <c:pt idx="3945">
                  <c:v>-1.7285907116067847</c:v>
                </c:pt>
                <c:pt idx="3946">
                  <c:v>-1.6502553476726689</c:v>
                </c:pt>
                <c:pt idx="3947">
                  <c:v>-1.7373369008069517</c:v>
                </c:pt>
                <c:pt idx="3948">
                  <c:v>-1.8258963138823674</c:v>
                </c:pt>
                <c:pt idx="3949">
                  <c:v>-1.7676318928770343</c:v>
                </c:pt>
                <c:pt idx="3950">
                  <c:v>-1.6908759400451459</c:v>
                </c:pt>
                <c:pt idx="3951">
                  <c:v>-1.7791678058225102</c:v>
                </c:pt>
                <c:pt idx="3952">
                  <c:v>-1.7105868749841875</c:v>
                </c:pt>
                <c:pt idx="3953">
                  <c:v>-1.8320926880319917</c:v>
                </c:pt>
                <c:pt idx="3954">
                  <c:v>-1.8565629977621256</c:v>
                </c:pt>
                <c:pt idx="3955">
                  <c:v>-1.8613881394697387</c:v>
                </c:pt>
                <c:pt idx="3956">
                  <c:v>-1.8100387867906989</c:v>
                </c:pt>
                <c:pt idx="3957">
                  <c:v>-1.7682643119313184</c:v>
                </c:pt>
                <c:pt idx="3958">
                  <c:v>-1.799933003180854</c:v>
                </c:pt>
                <c:pt idx="3959">
                  <c:v>-1.9013927133449329</c:v>
                </c:pt>
                <c:pt idx="3960">
                  <c:v>-1.8803050020234764</c:v>
                </c:pt>
                <c:pt idx="3961">
                  <c:v>-1.849592698069614</c:v>
                </c:pt>
                <c:pt idx="3962">
                  <c:v>-1.9655045068864752</c:v>
                </c:pt>
                <c:pt idx="3963">
                  <c:v>-1.9636708030994328</c:v>
                </c:pt>
                <c:pt idx="3964">
                  <c:v>-1.9530888193631313</c:v>
                </c:pt>
                <c:pt idx="3965">
                  <c:v>-1.858982703082404</c:v>
                </c:pt>
                <c:pt idx="3966">
                  <c:v>-2.0080191399140404</c:v>
                </c:pt>
                <c:pt idx="3967">
                  <c:v>-2.0287715809062661</c:v>
                </c:pt>
                <c:pt idx="3968">
                  <c:v>-2.0491723177617587</c:v>
                </c:pt>
                <c:pt idx="3969">
                  <c:v>-2.0364722517924747</c:v>
                </c:pt>
                <c:pt idx="3970">
                  <c:v>-1.9778587664831093</c:v>
                </c:pt>
                <c:pt idx="3971">
                  <c:v>-1.9758584510702804</c:v>
                </c:pt>
                <c:pt idx="3972">
                  <c:v>-2.1260888884987708</c:v>
                </c:pt>
                <c:pt idx="3973">
                  <c:v>-2.154830184491118</c:v>
                </c:pt>
                <c:pt idx="3974">
                  <c:v>-2.1904698616964424</c:v>
                </c:pt>
                <c:pt idx="3975">
                  <c:v>-2.1042249746799939</c:v>
                </c:pt>
                <c:pt idx="3976">
                  <c:v>-2.1462529097246943</c:v>
                </c:pt>
                <c:pt idx="3977">
                  <c:v>-2.3214278273521813</c:v>
                </c:pt>
                <c:pt idx="3978">
                  <c:v>-2.3234296597944422</c:v>
                </c:pt>
                <c:pt idx="3979">
                  <c:v>-2.3793292367592471</c:v>
                </c:pt>
                <c:pt idx="3980">
                  <c:v>-2.3574167615781221</c:v>
                </c:pt>
                <c:pt idx="3981">
                  <c:v>-2.3692861538746115</c:v>
                </c:pt>
                <c:pt idx="3982">
                  <c:v>-2.4646805630532072</c:v>
                </c:pt>
                <c:pt idx="3983">
                  <c:v>-2.3497897248582262</c:v>
                </c:pt>
                <c:pt idx="3984">
                  <c:v>-2.5577835478470661</c:v>
                </c:pt>
                <c:pt idx="3985">
                  <c:v>-2.4768790823475229</c:v>
                </c:pt>
                <c:pt idx="3986">
                  <c:v>-2.5183287376686962</c:v>
                </c:pt>
                <c:pt idx="3987">
                  <c:v>-2.4418486741930678</c:v>
                </c:pt>
                <c:pt idx="3988">
                  <c:v>-2.6451840589389803</c:v>
                </c:pt>
                <c:pt idx="3989">
                  <c:v>-2.694659552893313</c:v>
                </c:pt>
                <c:pt idx="3990">
                  <c:v>-2.7039930448208906</c:v>
                </c:pt>
                <c:pt idx="3991">
                  <c:v>-2.6063597905149436</c:v>
                </c:pt>
                <c:pt idx="3992">
                  <c:v>-2.7767771622166606</c:v>
                </c:pt>
                <c:pt idx="3993">
                  <c:v>-2.831553142995233</c:v>
                </c:pt>
                <c:pt idx="3994">
                  <c:v>-2.8648164866892216</c:v>
                </c:pt>
                <c:pt idx="3995">
                  <c:v>-2.8541582083615822</c:v>
                </c:pt>
                <c:pt idx="3996">
                  <c:v>-2.8467004623838648</c:v>
                </c:pt>
                <c:pt idx="3997">
                  <c:v>-2.8982605698810744</c:v>
                </c:pt>
                <c:pt idx="3998">
                  <c:v>-3.0161828257470233</c:v>
                </c:pt>
                <c:pt idx="3999">
                  <c:v>-3.028709233450968</c:v>
                </c:pt>
                <c:pt idx="4000">
                  <c:v>-3.071110146433</c:v>
                </c:pt>
                <c:pt idx="4001">
                  <c:v>-3.1473626369674434</c:v>
                </c:pt>
                <c:pt idx="4002">
                  <c:v>-3.2913185801294276</c:v>
                </c:pt>
                <c:pt idx="4003">
                  <c:v>-3.344050923505165</c:v>
                </c:pt>
                <c:pt idx="4004">
                  <c:v>-3.4224650990591385</c:v>
                </c:pt>
                <c:pt idx="4005">
                  <c:v>-3.4737520570199649</c:v>
                </c:pt>
                <c:pt idx="4006">
                  <c:v>-3.4331314164948594</c:v>
                </c:pt>
                <c:pt idx="4007">
                  <c:v>-3.5590803534979614</c:v>
                </c:pt>
                <c:pt idx="4008">
                  <c:v>-3.6853648791230853</c:v>
                </c:pt>
                <c:pt idx="4009">
                  <c:v>-3.6224009410095164</c:v>
                </c:pt>
                <c:pt idx="4010">
                  <c:v>-3.7267983689625908</c:v>
                </c:pt>
                <c:pt idx="4011">
                  <c:v>-3.7511539987717697</c:v>
                </c:pt>
                <c:pt idx="4012">
                  <c:v>-3.8640625433810669</c:v>
                </c:pt>
                <c:pt idx="4013">
                  <c:v>-4.016582309104308</c:v>
                </c:pt>
                <c:pt idx="4014">
                  <c:v>-4.0364975177425322</c:v>
                </c:pt>
                <c:pt idx="4015">
                  <c:v>-4.1420775609994394</c:v>
                </c:pt>
                <c:pt idx="4016">
                  <c:v>-4.1397684838755708</c:v>
                </c:pt>
                <c:pt idx="4017">
                  <c:v>-4.4194878380487239</c:v>
                </c:pt>
                <c:pt idx="4018">
                  <c:v>-4.4374285940328377</c:v>
                </c:pt>
                <c:pt idx="4019">
                  <c:v>-4.5439449559498257</c:v>
                </c:pt>
                <c:pt idx="4020">
                  <c:v>-4.6986674384148159</c:v>
                </c:pt>
                <c:pt idx="4021">
                  <c:v>-4.7200381667509532</c:v>
                </c:pt>
                <c:pt idx="4022">
                  <c:v>-4.8198987618070532</c:v>
                </c:pt>
                <c:pt idx="4023">
                  <c:v>-4.7375369646724721</c:v>
                </c:pt>
                <c:pt idx="4024">
                  <c:v>-4.9776684593667824</c:v>
                </c:pt>
                <c:pt idx="4025">
                  <c:v>-5.0334102515327572</c:v>
                </c:pt>
                <c:pt idx="4026">
                  <c:v>-5.1196958186185952</c:v>
                </c:pt>
                <c:pt idx="4027">
                  <c:v>-5.1511990827967793</c:v>
                </c:pt>
                <c:pt idx="4028">
                  <c:v>-5.1892273015014325</c:v>
                </c:pt>
                <c:pt idx="4029">
                  <c:v>-5.2715580048889024</c:v>
                </c:pt>
                <c:pt idx="4030">
                  <c:v>-5.3149667969190659</c:v>
                </c:pt>
                <c:pt idx="4031">
                  <c:v>-5.4134801691949974</c:v>
                </c:pt>
                <c:pt idx="4032">
                  <c:v>-5.4258820795895986</c:v>
                </c:pt>
                <c:pt idx="4033">
                  <c:v>-5.4952249629668017</c:v>
                </c:pt>
                <c:pt idx="4034">
                  <c:v>-5.6598797105255017</c:v>
                </c:pt>
                <c:pt idx="4035">
                  <c:v>-5.7120257451379643</c:v>
                </c:pt>
                <c:pt idx="4036">
                  <c:v>-5.8205682950717801</c:v>
                </c:pt>
                <c:pt idx="4037">
                  <c:v>-5.7387385299844027</c:v>
                </c:pt>
                <c:pt idx="4038">
                  <c:v>-5.6537931521760356</c:v>
                </c:pt>
                <c:pt idx="4039">
                  <c:v>-5.8956209745153956</c:v>
                </c:pt>
                <c:pt idx="4040">
                  <c:v>-5.9556906143346282</c:v>
                </c:pt>
                <c:pt idx="4041">
                  <c:v>-5.9661204727597124</c:v>
                </c:pt>
                <c:pt idx="4042">
                  <c:v>-6.1701175210579891</c:v>
                </c:pt>
                <c:pt idx="4043">
                  <c:v>-6.1154778461087176</c:v>
                </c:pt>
                <c:pt idx="4044">
                  <c:v>-6.0602180376140495</c:v>
                </c:pt>
                <c:pt idx="4045">
                  <c:v>-6.2379851178258718</c:v>
                </c:pt>
                <c:pt idx="4046">
                  <c:v>-6.4195298198143291</c:v>
                </c:pt>
                <c:pt idx="4047">
                  <c:v>-6.4088174305878738</c:v>
                </c:pt>
                <c:pt idx="4048">
                  <c:v>-6.5258089642755976</c:v>
                </c:pt>
                <c:pt idx="4049">
                  <c:v>-6.6270090539740636</c:v>
                </c:pt>
                <c:pt idx="4050">
                  <c:v>-6.6463643486578121</c:v>
                </c:pt>
                <c:pt idx="4051">
                  <c:v>-6.8486961819364751</c:v>
                </c:pt>
                <c:pt idx="4052">
                  <c:v>-6.977226196328786</c:v>
                </c:pt>
                <c:pt idx="4053">
                  <c:v>-7.0388491928164285</c:v>
                </c:pt>
                <c:pt idx="4054">
                  <c:v>-6.7947996947608544</c:v>
                </c:pt>
                <c:pt idx="4055">
                  <c:v>-7.0354630740044968</c:v>
                </c:pt>
                <c:pt idx="4056">
                  <c:v>-6.906995652790215</c:v>
                </c:pt>
                <c:pt idx="4057">
                  <c:v>-7.3246808427738301</c:v>
                </c:pt>
                <c:pt idx="4058">
                  <c:v>-7.1685280539173846</c:v>
                </c:pt>
                <c:pt idx="4059">
                  <c:v>-7.4756190432912604</c:v>
                </c:pt>
                <c:pt idx="4060">
                  <c:v>-7.4642841960973101</c:v>
                </c:pt>
                <c:pt idx="4061">
                  <c:v>-7.4916148780383764</c:v>
                </c:pt>
                <c:pt idx="4062">
                  <c:v>-7.9107626780252644</c:v>
                </c:pt>
                <c:pt idx="4063">
                  <c:v>-7.7951654137009427</c:v>
                </c:pt>
                <c:pt idx="4064">
                  <c:v>-7.9755242028637667</c:v>
                </c:pt>
                <c:pt idx="4065">
                  <c:v>-8.2142011094372265</c:v>
                </c:pt>
                <c:pt idx="4066">
                  <c:v>-8.480609656489321</c:v>
                </c:pt>
                <c:pt idx="4067">
                  <c:v>-8.4999718531013286</c:v>
                </c:pt>
                <c:pt idx="4068">
                  <c:v>-8.837688942542286</c:v>
                </c:pt>
                <c:pt idx="4069">
                  <c:v>-8.4868575140355915</c:v>
                </c:pt>
                <c:pt idx="4070">
                  <c:v>-8.7122087531063812</c:v>
                </c:pt>
                <c:pt idx="4071">
                  <c:v>-8.9783286993940692</c:v>
                </c:pt>
                <c:pt idx="4072">
                  <c:v>-9.1049431269460115</c:v>
                </c:pt>
                <c:pt idx="4073">
                  <c:v>-9.25125672807917</c:v>
                </c:pt>
                <c:pt idx="4074">
                  <c:v>-9.5618072249507691</c:v>
                </c:pt>
                <c:pt idx="4075">
                  <c:v>-9.7337966393715192</c:v>
                </c:pt>
                <c:pt idx="4076">
                  <c:v>-9.8876640416688133</c:v>
                </c:pt>
                <c:pt idx="4077">
                  <c:v>-9.8763616596716588</c:v>
                </c:pt>
                <c:pt idx="4078">
                  <c:v>-10.146706945693495</c:v>
                </c:pt>
                <c:pt idx="4079">
                  <c:v>-10.459964807082258</c:v>
                </c:pt>
                <c:pt idx="4080">
                  <c:v>-10.31804383555027</c:v>
                </c:pt>
                <c:pt idx="4081">
                  <c:v>-10.823869020413156</c:v>
                </c:pt>
                <c:pt idx="4082">
                  <c:v>-10.690145385383971</c:v>
                </c:pt>
                <c:pt idx="4083">
                  <c:v>-11.016943112390095</c:v>
                </c:pt>
                <c:pt idx="4084">
                  <c:v>-11.628092653393367</c:v>
                </c:pt>
                <c:pt idx="4085">
                  <c:v>-6.2487494261108054</c:v>
                </c:pt>
                <c:pt idx="4086">
                  <c:v>-3.0823856218320884</c:v>
                </c:pt>
                <c:pt idx="4087">
                  <c:v>-1.0703907994505357</c:v>
                </c:pt>
                <c:pt idx="4088">
                  <c:v>-3.3950119351914054E-2</c:v>
                </c:pt>
                <c:pt idx="4089">
                  <c:v>0.32568549163835314</c:v>
                </c:pt>
                <c:pt idx="4090">
                  <c:v>0.54796529170016584</c:v>
                </c:pt>
                <c:pt idx="4091">
                  <c:v>0.45872041690375909</c:v>
                </c:pt>
                <c:pt idx="4092">
                  <c:v>0.55135958799445461</c:v>
                </c:pt>
                <c:pt idx="4093">
                  <c:v>0.54611126880098482</c:v>
                </c:pt>
                <c:pt idx="4094">
                  <c:v>0.65516183416355034</c:v>
                </c:pt>
                <c:pt idx="4095">
                  <c:v>0.62547835604283364</c:v>
                </c:pt>
                <c:pt idx="4096">
                  <c:v>0.68534183217445843</c:v>
                </c:pt>
                <c:pt idx="4097">
                  <c:v>0.70520589367748698</c:v>
                </c:pt>
                <c:pt idx="4098">
                  <c:v>0.85807936785602124</c:v>
                </c:pt>
                <c:pt idx="4099">
                  <c:v>0.91493913760018586</c:v>
                </c:pt>
                <c:pt idx="4100">
                  <c:v>1.1482763101117825</c:v>
                </c:pt>
                <c:pt idx="4101">
                  <c:v>1.5034566414821597</c:v>
                </c:pt>
                <c:pt idx="4102">
                  <c:v>2.735941804952688</c:v>
                </c:pt>
                <c:pt idx="4103">
                  <c:v>3.9859852491849779</c:v>
                </c:pt>
                <c:pt idx="4104">
                  <c:v>0.44594665938524258</c:v>
                </c:pt>
                <c:pt idx="4105">
                  <c:v>0.14043579566447306</c:v>
                </c:pt>
                <c:pt idx="4106">
                  <c:v>-0.82775046924939488</c:v>
                </c:pt>
                <c:pt idx="4107">
                  <c:v>-1.2594707799594858</c:v>
                </c:pt>
                <c:pt idx="4108">
                  <c:v>-1.9735982782236192</c:v>
                </c:pt>
                <c:pt idx="4109">
                  <c:v>-2.2490894063033693</c:v>
                </c:pt>
                <c:pt idx="4110">
                  <c:v>-1.4061369841735427</c:v>
                </c:pt>
                <c:pt idx="4111">
                  <c:v>-1.4055953432728643</c:v>
                </c:pt>
                <c:pt idx="4112">
                  <c:v>-1.7043002156010516</c:v>
                </c:pt>
                <c:pt idx="4113">
                  <c:v>-1.5811480075992108</c:v>
                </c:pt>
                <c:pt idx="4114">
                  <c:v>-1.6558603749949725</c:v>
                </c:pt>
                <c:pt idx="4115">
                  <c:v>-1.3628199092209456</c:v>
                </c:pt>
                <c:pt idx="4116">
                  <c:v>-1.6366400126600524</c:v>
                </c:pt>
                <c:pt idx="4117">
                  <c:v>-1.7351178728690115</c:v>
                </c:pt>
                <c:pt idx="4118">
                  <c:v>-1.8039678410606825</c:v>
                </c:pt>
                <c:pt idx="4119">
                  <c:v>-1.7365110357084745</c:v>
                </c:pt>
                <c:pt idx="4120">
                  <c:v>-1.5442546923997611</c:v>
                </c:pt>
                <c:pt idx="4121">
                  <c:v>-1.4738168101087012</c:v>
                </c:pt>
                <c:pt idx="4122">
                  <c:v>-1.597022211949195</c:v>
                </c:pt>
                <c:pt idx="4123">
                  <c:v>-1.7312833157594127</c:v>
                </c:pt>
                <c:pt idx="4124">
                  <c:v>-1.7141683820589151</c:v>
                </c:pt>
                <c:pt idx="4125">
                  <c:v>-1.7189130786547935</c:v>
                </c:pt>
                <c:pt idx="4126">
                  <c:v>-1.6761290970360392</c:v>
                </c:pt>
                <c:pt idx="4127">
                  <c:v>-1.6757275022222871</c:v>
                </c:pt>
                <c:pt idx="4128">
                  <c:v>-1.5189524837143722</c:v>
                </c:pt>
                <c:pt idx="4129">
                  <c:v>-1.6876406728428037</c:v>
                </c:pt>
                <c:pt idx="4130">
                  <c:v>-1.6914068051751201</c:v>
                </c:pt>
                <c:pt idx="4131">
                  <c:v>-1.7096538656245457</c:v>
                </c:pt>
                <c:pt idx="4132">
                  <c:v>-1.7324250304331485</c:v>
                </c:pt>
                <c:pt idx="4133">
                  <c:v>-1.6635595091934192</c:v>
                </c:pt>
                <c:pt idx="4134">
                  <c:v>-1.6919807207373765</c:v>
                </c:pt>
                <c:pt idx="4135">
                  <c:v>-1.6871744125550094</c:v>
                </c:pt>
                <c:pt idx="4136">
                  <c:v>-1.5835094466242481</c:v>
                </c:pt>
                <c:pt idx="4137">
                  <c:v>-1.5027210924581027</c:v>
                </c:pt>
                <c:pt idx="4138">
                  <c:v>-1.6816298861698442</c:v>
                </c:pt>
                <c:pt idx="4139">
                  <c:v>-1.587967907657287</c:v>
                </c:pt>
                <c:pt idx="4140">
                  <c:v>-1.6695032582697422</c:v>
                </c:pt>
                <c:pt idx="4141">
                  <c:v>-1.5885332990129086</c:v>
                </c:pt>
                <c:pt idx="4142">
                  <c:v>-1.5020425352747679</c:v>
                </c:pt>
                <c:pt idx="4143">
                  <c:v>-1.708003205959983</c:v>
                </c:pt>
                <c:pt idx="4144">
                  <c:v>-1.6485209463634192</c:v>
                </c:pt>
                <c:pt idx="4145">
                  <c:v>-1.5636916575638793</c:v>
                </c:pt>
                <c:pt idx="4146">
                  <c:v>-1.6476967717092634</c:v>
                </c:pt>
                <c:pt idx="4147">
                  <c:v>-1.5103288015411067</c:v>
                </c:pt>
                <c:pt idx="4148">
                  <c:v>-1.5050354093513079</c:v>
                </c:pt>
                <c:pt idx="4149">
                  <c:v>-1.6250416861448684</c:v>
                </c:pt>
                <c:pt idx="4150">
                  <c:v>-1.5983966272733028</c:v>
                </c:pt>
                <c:pt idx="4151">
                  <c:v>-1.6295187454285838</c:v>
                </c:pt>
                <c:pt idx="4152">
                  <c:v>-1.5423815375676213</c:v>
                </c:pt>
                <c:pt idx="4153">
                  <c:v>-1.6727443429202822</c:v>
                </c:pt>
                <c:pt idx="4154">
                  <c:v>-1.6449735233750289</c:v>
                </c:pt>
                <c:pt idx="4155">
                  <c:v>-1.3978135640374489</c:v>
                </c:pt>
                <c:pt idx="4156">
                  <c:v>-1.5779996221419879</c:v>
                </c:pt>
                <c:pt idx="4157">
                  <c:v>-1.4633680202433652</c:v>
                </c:pt>
                <c:pt idx="4158">
                  <c:v>-1.6018185379160172</c:v>
                </c:pt>
                <c:pt idx="4159">
                  <c:v>-1.423615653839704</c:v>
                </c:pt>
                <c:pt idx="4160">
                  <c:v>-1.5149226460275713</c:v>
                </c:pt>
                <c:pt idx="4161">
                  <c:v>-1.3627202321486038</c:v>
                </c:pt>
                <c:pt idx="4162">
                  <c:v>-1.482747378992201</c:v>
                </c:pt>
                <c:pt idx="4163">
                  <c:v>-1.4203574730532864</c:v>
                </c:pt>
                <c:pt idx="4164">
                  <c:v>-1.4168001323442354</c:v>
                </c:pt>
                <c:pt idx="4165">
                  <c:v>-1.5713100614615882</c:v>
                </c:pt>
                <c:pt idx="4166">
                  <c:v>-1.4668863552400353</c:v>
                </c:pt>
                <c:pt idx="4167">
                  <c:v>-1.4427418949405251</c:v>
                </c:pt>
                <c:pt idx="4168">
                  <c:v>-1.4991784265379806</c:v>
                </c:pt>
                <c:pt idx="4169">
                  <c:v>-1.4359233726449929</c:v>
                </c:pt>
                <c:pt idx="4170">
                  <c:v>-1.5521700215542182</c:v>
                </c:pt>
                <c:pt idx="4171">
                  <c:v>-1.4726176409575942</c:v>
                </c:pt>
                <c:pt idx="4172">
                  <c:v>-1.5715389919496374</c:v>
                </c:pt>
                <c:pt idx="4173">
                  <c:v>-1.5868443036694657</c:v>
                </c:pt>
                <c:pt idx="4174">
                  <c:v>-1.5009497233663183</c:v>
                </c:pt>
                <c:pt idx="4175">
                  <c:v>-1.6134392993682809</c:v>
                </c:pt>
                <c:pt idx="4176">
                  <c:v>-1.4745734457767981</c:v>
                </c:pt>
                <c:pt idx="4177">
                  <c:v>-1.6101596810719343</c:v>
                </c:pt>
                <c:pt idx="4178">
                  <c:v>-1.5980601778305186</c:v>
                </c:pt>
                <c:pt idx="4179">
                  <c:v>-1.6353718543484206</c:v>
                </c:pt>
                <c:pt idx="4180">
                  <c:v>-1.6736765581514987</c:v>
                </c:pt>
                <c:pt idx="4181">
                  <c:v>-1.664785475171584</c:v>
                </c:pt>
                <c:pt idx="4182">
                  <c:v>-1.6766812959793356</c:v>
                </c:pt>
                <c:pt idx="4183">
                  <c:v>-1.5812911214572978</c:v>
                </c:pt>
                <c:pt idx="4184">
                  <c:v>-1.698581295932911</c:v>
                </c:pt>
                <c:pt idx="4185">
                  <c:v>-1.7499279067615703</c:v>
                </c:pt>
                <c:pt idx="4186">
                  <c:v>-1.797157022873364</c:v>
                </c:pt>
                <c:pt idx="4187">
                  <c:v>-1.7859542266199924</c:v>
                </c:pt>
                <c:pt idx="4188">
                  <c:v>-1.9382307723145686</c:v>
                </c:pt>
                <c:pt idx="4189">
                  <c:v>-2.0090453239201906</c:v>
                </c:pt>
                <c:pt idx="4190">
                  <c:v>-1.870355689747953</c:v>
                </c:pt>
                <c:pt idx="4191">
                  <c:v>-1.9646093031972782</c:v>
                </c:pt>
                <c:pt idx="4192">
                  <c:v>-2.187320371943315</c:v>
                </c:pt>
                <c:pt idx="4193">
                  <c:v>-2.2651307027483085</c:v>
                </c:pt>
                <c:pt idx="4194">
                  <c:v>-2.2895929895760219</c:v>
                </c:pt>
                <c:pt idx="4195">
                  <c:v>-2.279439892363655</c:v>
                </c:pt>
                <c:pt idx="4196">
                  <c:v>-2.2255797360979273</c:v>
                </c:pt>
                <c:pt idx="4197">
                  <c:v>-2.4492584015653733</c:v>
                </c:pt>
                <c:pt idx="4198">
                  <c:v>-2.4974052306614567</c:v>
                </c:pt>
                <c:pt idx="4199">
                  <c:v>-2.6318085998761376</c:v>
                </c:pt>
                <c:pt idx="4200">
                  <c:v>-2.4930492738561725</c:v>
                </c:pt>
                <c:pt idx="4201">
                  <c:v>-2.6742298812082481</c:v>
                </c:pt>
                <c:pt idx="4202">
                  <c:v>-2.5984027994667827</c:v>
                </c:pt>
                <c:pt idx="4203">
                  <c:v>-2.6932938460849414</c:v>
                </c:pt>
                <c:pt idx="4204">
                  <c:v>-2.6574778989015613</c:v>
                </c:pt>
                <c:pt idx="4205">
                  <c:v>-2.7047127845817727</c:v>
                </c:pt>
                <c:pt idx="4206">
                  <c:v>-2.8926023730846282</c:v>
                </c:pt>
                <c:pt idx="4207">
                  <c:v>-2.7265163322600188</c:v>
                </c:pt>
                <c:pt idx="4208">
                  <c:v>-2.9285486709389374</c:v>
                </c:pt>
                <c:pt idx="4209">
                  <c:v>-2.7393259343944578</c:v>
                </c:pt>
                <c:pt idx="4210">
                  <c:v>-2.9464777331115783</c:v>
                </c:pt>
                <c:pt idx="4211">
                  <c:v>-2.970015470295948</c:v>
                </c:pt>
                <c:pt idx="4212">
                  <c:v>-2.9446903978665091</c:v>
                </c:pt>
                <c:pt idx="4213">
                  <c:v>-3.0464655688396647</c:v>
                </c:pt>
                <c:pt idx="4214">
                  <c:v>-2.9954960069553636</c:v>
                </c:pt>
                <c:pt idx="4215">
                  <c:v>-3.0771401561777338</c:v>
                </c:pt>
                <c:pt idx="4216">
                  <c:v>-3.1015207191783247</c:v>
                </c:pt>
                <c:pt idx="4217">
                  <c:v>-3.0908256504743576</c:v>
                </c:pt>
                <c:pt idx="4218">
                  <c:v>-3.1156959874761583</c:v>
                </c:pt>
                <c:pt idx="4219">
                  <c:v>-3.2790351374553666</c:v>
                </c:pt>
                <c:pt idx="4220">
                  <c:v>-3.2450098267265162</c:v>
                </c:pt>
                <c:pt idx="4221">
                  <c:v>-3.2116952857156775</c:v>
                </c:pt>
                <c:pt idx="4222">
                  <c:v>-3.3023469078416383</c:v>
                </c:pt>
                <c:pt idx="4223">
                  <c:v>-3.2657729831133793</c:v>
                </c:pt>
                <c:pt idx="4224">
                  <c:v>-3.3933703612499926</c:v>
                </c:pt>
                <c:pt idx="4225">
                  <c:v>-3.3097280200015007</c:v>
                </c:pt>
                <c:pt idx="4226">
                  <c:v>-3.301051062096974</c:v>
                </c:pt>
                <c:pt idx="4227">
                  <c:v>-3.4994149291601389</c:v>
                </c:pt>
                <c:pt idx="4228">
                  <c:v>-3.4855755549150444</c:v>
                </c:pt>
                <c:pt idx="4229">
                  <c:v>-3.438271322136643</c:v>
                </c:pt>
                <c:pt idx="4230">
                  <c:v>-3.5084915078161316</c:v>
                </c:pt>
                <c:pt idx="4231">
                  <c:v>-3.6380487572649827</c:v>
                </c:pt>
                <c:pt idx="4232">
                  <c:v>-3.6098043089825183</c:v>
                </c:pt>
                <c:pt idx="4233">
                  <c:v>-3.6641487400716528</c:v>
                </c:pt>
                <c:pt idx="4234">
                  <c:v>-3.6685804171391965</c:v>
                </c:pt>
                <c:pt idx="4235">
                  <c:v>-3.7395650907436107</c:v>
                </c:pt>
                <c:pt idx="4236">
                  <c:v>-3.8011654616445298</c:v>
                </c:pt>
                <c:pt idx="4237">
                  <c:v>-3.7362319826337398</c:v>
                </c:pt>
                <c:pt idx="4238">
                  <c:v>-3.7889150878372106</c:v>
                </c:pt>
                <c:pt idx="4239">
                  <c:v>-3.7404078140375532</c:v>
                </c:pt>
                <c:pt idx="4240">
                  <c:v>-3.7800948933562495</c:v>
                </c:pt>
                <c:pt idx="4241">
                  <c:v>-3.8735719336667103</c:v>
                </c:pt>
                <c:pt idx="4242">
                  <c:v>-3.9396529918526539</c:v>
                </c:pt>
                <c:pt idx="4243">
                  <c:v>-3.9300607859655088</c:v>
                </c:pt>
                <c:pt idx="4244">
                  <c:v>-3.972716963199673</c:v>
                </c:pt>
                <c:pt idx="4245">
                  <c:v>-4.1156825822531573</c:v>
                </c:pt>
                <c:pt idx="4246">
                  <c:v>-4.0874757290981165</c:v>
                </c:pt>
                <c:pt idx="4247">
                  <c:v>-4.1661328591063125</c:v>
                </c:pt>
                <c:pt idx="4248">
                  <c:v>-4.1860499677352436</c:v>
                </c:pt>
                <c:pt idx="4249">
                  <c:v>-4.1113862200563744</c:v>
                </c:pt>
                <c:pt idx="4250">
                  <c:v>-4.194057457435747</c:v>
                </c:pt>
                <c:pt idx="4251">
                  <c:v>-4.1253623776098607</c:v>
                </c:pt>
                <c:pt idx="4252">
                  <c:v>-4.388281710567469</c:v>
                </c:pt>
                <c:pt idx="4253">
                  <c:v>-4.3860508533024927</c:v>
                </c:pt>
                <c:pt idx="4254">
                  <c:v>-4.3603357266187572</c:v>
                </c:pt>
                <c:pt idx="4255">
                  <c:v>-4.4646984284334508</c:v>
                </c:pt>
                <c:pt idx="4256">
                  <c:v>-4.5829025148531741</c:v>
                </c:pt>
                <c:pt idx="4257">
                  <c:v>-4.6041072050086882</c:v>
                </c:pt>
                <c:pt idx="4258">
                  <c:v>-4.5331800394662878</c:v>
                </c:pt>
                <c:pt idx="4259">
                  <c:v>-4.6328910582934668</c:v>
                </c:pt>
                <c:pt idx="4260">
                  <c:v>-4.5173979856999154</c:v>
                </c:pt>
                <c:pt idx="4261">
                  <c:v>-4.6776921550454063</c:v>
                </c:pt>
                <c:pt idx="4262">
                  <c:v>-4.6862933765576713</c:v>
                </c:pt>
                <c:pt idx="4263">
                  <c:v>-4.8439953733022776</c:v>
                </c:pt>
                <c:pt idx="4264">
                  <c:v>-4.8573042128724069</c:v>
                </c:pt>
                <c:pt idx="4265">
                  <c:v>-5.0719532335637609</c:v>
                </c:pt>
                <c:pt idx="4266">
                  <c:v>-5.1091947929576804</c:v>
                </c:pt>
                <c:pt idx="4267">
                  <c:v>-5.3004115363565916</c:v>
                </c:pt>
                <c:pt idx="4268">
                  <c:v>-5.0627450341193594</c:v>
                </c:pt>
                <c:pt idx="4269">
                  <c:v>-5.3764684992253819</c:v>
                </c:pt>
                <c:pt idx="4270">
                  <c:v>-5.3922316340535303</c:v>
                </c:pt>
                <c:pt idx="4271">
                  <c:v>-5.4368855821712714</c:v>
                </c:pt>
                <c:pt idx="4272">
                  <c:v>-5.5354898773313153</c:v>
                </c:pt>
                <c:pt idx="4273">
                  <c:v>-5.6982383097827665</c:v>
                </c:pt>
                <c:pt idx="4274">
                  <c:v>-5.5910264901443725</c:v>
                </c:pt>
                <c:pt idx="4275">
                  <c:v>-5.8791050914830407</c:v>
                </c:pt>
                <c:pt idx="4276">
                  <c:v>-5.9033982113799652</c:v>
                </c:pt>
                <c:pt idx="4277">
                  <c:v>-5.9056477027391452</c:v>
                </c:pt>
                <c:pt idx="4278">
                  <c:v>-5.8694566949776004</c:v>
                </c:pt>
                <c:pt idx="4279">
                  <c:v>-6.0959384010653821</c:v>
                </c:pt>
                <c:pt idx="4280">
                  <c:v>-6.1973406238589632</c:v>
                </c:pt>
                <c:pt idx="4281">
                  <c:v>-6.2526629581710154</c:v>
                </c:pt>
                <c:pt idx="4282">
                  <c:v>-6.4975183859542085</c:v>
                </c:pt>
                <c:pt idx="4283">
                  <c:v>-6.6049239368411463</c:v>
                </c:pt>
                <c:pt idx="4284">
                  <c:v>-6.5994548324259767</c:v>
                </c:pt>
                <c:pt idx="4285">
                  <c:v>-6.8991906006639283</c:v>
                </c:pt>
                <c:pt idx="4286">
                  <c:v>-6.8813629590065943</c:v>
                </c:pt>
                <c:pt idx="4287">
                  <c:v>-6.9639148137937923</c:v>
                </c:pt>
                <c:pt idx="4288">
                  <c:v>-6.8114162352234757</c:v>
                </c:pt>
                <c:pt idx="4289">
                  <c:v>-7.2514435878700851</c:v>
                </c:pt>
                <c:pt idx="4290">
                  <c:v>-7.3498111356194613</c:v>
                </c:pt>
                <c:pt idx="4291">
                  <c:v>-7.3878185525962863</c:v>
                </c:pt>
                <c:pt idx="4292">
                  <c:v>-7.7087820207698314</c:v>
                </c:pt>
                <c:pt idx="4293">
                  <c:v>-7.3833365802046842</c:v>
                </c:pt>
                <c:pt idx="4294">
                  <c:v>-7.8929572618903308</c:v>
                </c:pt>
                <c:pt idx="4295">
                  <c:v>-7.8773859400315018</c:v>
                </c:pt>
                <c:pt idx="4296">
                  <c:v>-8.1872972949005884</c:v>
                </c:pt>
                <c:pt idx="4297">
                  <c:v>-8.1774462020527494</c:v>
                </c:pt>
                <c:pt idx="4298">
                  <c:v>-8.2513076744302225</c:v>
                </c:pt>
                <c:pt idx="4299">
                  <c:v>-8.5583924308992891</c:v>
                </c:pt>
                <c:pt idx="4300">
                  <c:v>-8.6203230186296764</c:v>
                </c:pt>
                <c:pt idx="4301">
                  <c:v>-8.6801026722069423</c:v>
                </c:pt>
                <c:pt idx="4302">
                  <c:v>-8.8930108877153202</c:v>
                </c:pt>
                <c:pt idx="4303">
                  <c:v>-9.1108766477980225</c:v>
                </c:pt>
                <c:pt idx="4304">
                  <c:v>-9.2243971323028404</c:v>
                </c:pt>
                <c:pt idx="4305">
                  <c:v>-9.4208565312866313</c:v>
                </c:pt>
                <c:pt idx="4306">
                  <c:v>-9.1939514608345689</c:v>
                </c:pt>
                <c:pt idx="4307">
                  <c:v>-9.2922203363202698</c:v>
                </c:pt>
                <c:pt idx="4308">
                  <c:v>-9.6986901691022354</c:v>
                </c:pt>
                <c:pt idx="4309">
                  <c:v>-9.6248568983897371</c:v>
                </c:pt>
                <c:pt idx="4310">
                  <c:v>-9.8698260543101242</c:v>
                </c:pt>
                <c:pt idx="4311">
                  <c:v>-10.275434021317324</c:v>
                </c:pt>
                <c:pt idx="4312">
                  <c:v>-10.315211770922531</c:v>
                </c:pt>
                <c:pt idx="4313">
                  <c:v>-10.396530113164943</c:v>
                </c:pt>
                <c:pt idx="4314">
                  <c:v>-10.529619752892813</c:v>
                </c:pt>
                <c:pt idx="4315">
                  <c:v>-10.587207581107805</c:v>
                </c:pt>
                <c:pt idx="4316">
                  <c:v>-10.951964210895653</c:v>
                </c:pt>
                <c:pt idx="4317">
                  <c:v>-10.930680490400277</c:v>
                </c:pt>
                <c:pt idx="4318">
                  <c:v>-11.002615862271625</c:v>
                </c:pt>
                <c:pt idx="4319">
                  <c:v>-11.544306732295865</c:v>
                </c:pt>
                <c:pt idx="4320">
                  <c:v>-11.924442743852524</c:v>
                </c:pt>
                <c:pt idx="4321">
                  <c:v>-11.806372494210621</c:v>
                </c:pt>
                <c:pt idx="4322">
                  <c:v>-12.355136134230747</c:v>
                </c:pt>
                <c:pt idx="4323">
                  <c:v>-12.34688989871546</c:v>
                </c:pt>
                <c:pt idx="4324">
                  <c:v>-13.079754847405354</c:v>
                </c:pt>
                <c:pt idx="4325">
                  <c:v>-7.7163281444855443</c:v>
                </c:pt>
                <c:pt idx="4326">
                  <c:v>-4.1030983547244091</c:v>
                </c:pt>
                <c:pt idx="4327">
                  <c:v>-1.6777139985945269</c:v>
                </c:pt>
                <c:pt idx="4328">
                  <c:v>-0.17936171293109737</c:v>
                </c:pt>
                <c:pt idx="4329">
                  <c:v>0.37473529518064197</c:v>
                </c:pt>
                <c:pt idx="4330">
                  <c:v>0.40181803649755921</c:v>
                </c:pt>
                <c:pt idx="4331">
                  <c:v>0.51748673924612376</c:v>
                </c:pt>
                <c:pt idx="4332">
                  <c:v>0.54832654446255447</c:v>
                </c:pt>
                <c:pt idx="4333">
                  <c:v>0.63698272747961937</c:v>
                </c:pt>
                <c:pt idx="4334">
                  <c:v>0.6218447749259326</c:v>
                </c:pt>
                <c:pt idx="4335">
                  <c:v>0.63832958418760199</c:v>
                </c:pt>
                <c:pt idx="4336">
                  <c:v>0.83950940382538874</c:v>
                </c:pt>
                <c:pt idx="4337">
                  <c:v>0.86293213723286044</c:v>
                </c:pt>
                <c:pt idx="4338">
                  <c:v>0.78767137502995865</c:v>
                </c:pt>
                <c:pt idx="4339">
                  <c:v>0.9624827304540986</c:v>
                </c:pt>
                <c:pt idx="4340">
                  <c:v>1.0203823355179793</c:v>
                </c:pt>
                <c:pt idx="4341">
                  <c:v>1.2352051244918698</c:v>
                </c:pt>
                <c:pt idx="4342">
                  <c:v>1.7100106284471508</c:v>
                </c:pt>
                <c:pt idx="4343">
                  <c:v>2.869223386533065</c:v>
                </c:pt>
                <c:pt idx="4344">
                  <c:v>3.4226241355875118</c:v>
                </c:pt>
                <c:pt idx="4345">
                  <c:v>1.260385403248506</c:v>
                </c:pt>
                <c:pt idx="4346">
                  <c:v>0.21077612671189172</c:v>
                </c:pt>
                <c:pt idx="4347">
                  <c:v>-0.68021737367052992</c:v>
                </c:pt>
                <c:pt idx="4348">
                  <c:v>-1.4440686355785601</c:v>
                </c:pt>
                <c:pt idx="4349">
                  <c:v>-2.0814962125377861</c:v>
                </c:pt>
                <c:pt idx="4350">
                  <c:v>-2.4635631469828354</c:v>
                </c:pt>
                <c:pt idx="4351">
                  <c:v>-1.4836755210744741</c:v>
                </c:pt>
                <c:pt idx="4352">
                  <c:v>-1.3508958812554965</c:v>
                </c:pt>
                <c:pt idx="4353">
                  <c:v>-1.6166905194566539</c:v>
                </c:pt>
                <c:pt idx="4354">
                  <c:v>-1.8079527023446644</c:v>
                </c:pt>
                <c:pt idx="4355">
                  <c:v>-1.5718752357935841</c:v>
                </c:pt>
                <c:pt idx="4356">
                  <c:v>-1.4370359454767367</c:v>
                </c:pt>
                <c:pt idx="4357">
                  <c:v>-1.6210019844970134</c:v>
                </c:pt>
                <c:pt idx="4358">
                  <c:v>-1.8185496140005171</c:v>
                </c:pt>
                <c:pt idx="4359">
                  <c:v>-1.8355762889477205</c:v>
                </c:pt>
                <c:pt idx="4360">
                  <c:v>-1.8335825408942128</c:v>
                </c:pt>
                <c:pt idx="4361">
                  <c:v>-1.6322052028525036</c:v>
                </c:pt>
                <c:pt idx="4362">
                  <c:v>-1.6700338617366128</c:v>
                </c:pt>
                <c:pt idx="4363">
                  <c:v>-1.5908378817742346</c:v>
                </c:pt>
                <c:pt idx="4364">
                  <c:v>-1.7316854256719125</c:v>
                </c:pt>
                <c:pt idx="4365">
                  <c:v>-1.9102459843723523</c:v>
                </c:pt>
                <c:pt idx="4366">
                  <c:v>-1.9571163087716172</c:v>
                </c:pt>
                <c:pt idx="4367">
                  <c:v>-2.0249542922151704</c:v>
                </c:pt>
                <c:pt idx="4368">
                  <c:v>-2.0369856786436458</c:v>
                </c:pt>
                <c:pt idx="4369">
                  <c:v>-1.9715115142620334</c:v>
                </c:pt>
                <c:pt idx="4370">
                  <c:v>-2.0971277405276396</c:v>
                </c:pt>
                <c:pt idx="4371">
                  <c:v>-2.0368555135125916</c:v>
                </c:pt>
                <c:pt idx="4372">
                  <c:v>-2.1437735755167182</c:v>
                </c:pt>
                <c:pt idx="4373">
                  <c:v>-2.1813703503949569</c:v>
                </c:pt>
                <c:pt idx="4374">
                  <c:v>-2.2240327318387472</c:v>
                </c:pt>
                <c:pt idx="4375">
                  <c:v>-2.0714136564564569</c:v>
                </c:pt>
                <c:pt idx="4376">
                  <c:v>-2.2909677688769534</c:v>
                </c:pt>
                <c:pt idx="4377">
                  <c:v>-2.3243468940789285</c:v>
                </c:pt>
                <c:pt idx="4378">
                  <c:v>-2.1216181290874374</c:v>
                </c:pt>
                <c:pt idx="4379">
                  <c:v>-2.2823197544248046</c:v>
                </c:pt>
                <c:pt idx="4380">
                  <c:v>-2.2531882005021657</c:v>
                </c:pt>
                <c:pt idx="4381">
                  <c:v>-2.3755828493651734</c:v>
                </c:pt>
                <c:pt idx="4382">
                  <c:v>-2.2420191750045433</c:v>
                </c:pt>
                <c:pt idx="4383">
                  <c:v>-2.2046018534990139</c:v>
                </c:pt>
                <c:pt idx="4384">
                  <c:v>-2.3949451223557503</c:v>
                </c:pt>
                <c:pt idx="4385">
                  <c:v>-2.2553758369625712</c:v>
                </c:pt>
                <c:pt idx="4386">
                  <c:v>-2.3003014243511757</c:v>
                </c:pt>
                <c:pt idx="4387">
                  <c:v>-2.2829379317078633</c:v>
                </c:pt>
                <c:pt idx="4388">
                  <c:v>-2.3249511146279929</c:v>
                </c:pt>
                <c:pt idx="4389">
                  <c:v>-2.2362504922788844</c:v>
                </c:pt>
                <c:pt idx="4390">
                  <c:v>-2.3710934445365979</c:v>
                </c:pt>
                <c:pt idx="4391">
                  <c:v>-2.3240047488491768</c:v>
                </c:pt>
                <c:pt idx="4392">
                  <c:v>-2.2198786099019117</c:v>
                </c:pt>
                <c:pt idx="4393">
                  <c:v>-2.3726165830308901</c:v>
                </c:pt>
                <c:pt idx="4394">
                  <c:v>-2.1174955861308149</c:v>
                </c:pt>
                <c:pt idx="4395">
                  <c:v>-2.2504628950109122</c:v>
                </c:pt>
                <c:pt idx="4396">
                  <c:v>-2.1227122267817435</c:v>
                </c:pt>
                <c:pt idx="4397">
                  <c:v>-2.275062288628078</c:v>
                </c:pt>
                <c:pt idx="4398">
                  <c:v>-2.0986702034547875</c:v>
                </c:pt>
                <c:pt idx="4399">
                  <c:v>-2.2967583257804449</c:v>
                </c:pt>
                <c:pt idx="4400">
                  <c:v>-2.1322052313579434</c:v>
                </c:pt>
                <c:pt idx="4401">
                  <c:v>-2.3268220681163712</c:v>
                </c:pt>
                <c:pt idx="4402">
                  <c:v>-2.1887354368307115</c:v>
                </c:pt>
                <c:pt idx="4403">
                  <c:v>-2.1844323322063701</c:v>
                </c:pt>
                <c:pt idx="4404">
                  <c:v>-2.3445674038133006</c:v>
                </c:pt>
                <c:pt idx="4405">
                  <c:v>-2.3496149088957168</c:v>
                </c:pt>
                <c:pt idx="4406">
                  <c:v>-2.3129265347639603</c:v>
                </c:pt>
                <c:pt idx="4407">
                  <c:v>-2.1530174315760178</c:v>
                </c:pt>
                <c:pt idx="4408">
                  <c:v>-2.3032408893158163</c:v>
                </c:pt>
                <c:pt idx="4409">
                  <c:v>-2.3353916360753146</c:v>
                </c:pt>
                <c:pt idx="4410">
                  <c:v>-2.1604574544299453</c:v>
                </c:pt>
                <c:pt idx="4411">
                  <c:v>-2.3389597580712689</c:v>
                </c:pt>
                <c:pt idx="4412">
                  <c:v>-2.2554194454618823</c:v>
                </c:pt>
                <c:pt idx="4413">
                  <c:v>-2.2853452712266744</c:v>
                </c:pt>
                <c:pt idx="4414">
                  <c:v>-2.1554972967244908</c:v>
                </c:pt>
                <c:pt idx="4415">
                  <c:v>-2.3314816048570037</c:v>
                </c:pt>
                <c:pt idx="4416">
                  <c:v>-2.3124098150339591</c:v>
                </c:pt>
                <c:pt idx="4417">
                  <c:v>-2.3180576794604804</c:v>
                </c:pt>
                <c:pt idx="4418">
                  <c:v>-2.2676606407557642</c:v>
                </c:pt>
                <c:pt idx="4419">
                  <c:v>-2.27275004607759</c:v>
                </c:pt>
                <c:pt idx="4420">
                  <c:v>-2.188713666250294</c:v>
                </c:pt>
                <c:pt idx="4421">
                  <c:v>-2.2979369012007851</c:v>
                </c:pt>
                <c:pt idx="4422">
                  <c:v>-2.3603164095224543</c:v>
                </c:pt>
                <c:pt idx="4423">
                  <c:v>-2.3194552034136677</c:v>
                </c:pt>
                <c:pt idx="4424">
                  <c:v>-2.2966128248763198</c:v>
                </c:pt>
                <c:pt idx="4425">
                  <c:v>-2.2863926149656209</c:v>
                </c:pt>
                <c:pt idx="4426">
                  <c:v>-2.2916951830645189</c:v>
                </c:pt>
                <c:pt idx="4427">
                  <c:v>-2.2972748579558129</c:v>
                </c:pt>
                <c:pt idx="4428">
                  <c:v>-2.1984316936370192</c:v>
                </c:pt>
                <c:pt idx="4429">
                  <c:v>-2.3229346525751566</c:v>
                </c:pt>
                <c:pt idx="4430">
                  <c:v>-2.4235451779957202</c:v>
                </c:pt>
                <c:pt idx="4431">
                  <c:v>-2.3799269395878468</c:v>
                </c:pt>
                <c:pt idx="4432">
                  <c:v>-2.4122662751661323</c:v>
                </c:pt>
                <c:pt idx="4433">
                  <c:v>-2.4179710172709292</c:v>
                </c:pt>
                <c:pt idx="4434">
                  <c:v>-2.2836870289974058</c:v>
                </c:pt>
                <c:pt idx="4435">
                  <c:v>-2.3919556492273273</c:v>
                </c:pt>
                <c:pt idx="4436">
                  <c:v>-2.3122351506102632</c:v>
                </c:pt>
                <c:pt idx="4437">
                  <c:v>-2.5022586950616414</c:v>
                </c:pt>
                <c:pt idx="4438">
                  <c:v>-2.4247272262545039</c:v>
                </c:pt>
                <c:pt idx="4439">
                  <c:v>-2.3579558773343479</c:v>
                </c:pt>
                <c:pt idx="4440">
                  <c:v>-2.4457906364274891</c:v>
                </c:pt>
                <c:pt idx="4441">
                  <c:v>-2.4300249521642172</c:v>
                </c:pt>
                <c:pt idx="4442">
                  <c:v>-2.5269584434079206</c:v>
                </c:pt>
                <c:pt idx="4443">
                  <c:v>-2.5531433710077636</c:v>
                </c:pt>
                <c:pt idx="4444">
                  <c:v>-2.4601745592413522</c:v>
                </c:pt>
                <c:pt idx="4445">
                  <c:v>-2.4052056970236322</c:v>
                </c:pt>
                <c:pt idx="4446">
                  <c:v>-2.5392843718035465</c:v>
                </c:pt>
                <c:pt idx="4447">
                  <c:v>-2.5657769504381918</c:v>
                </c:pt>
                <c:pt idx="4448">
                  <c:v>-2.4542743791670887</c:v>
                </c:pt>
                <c:pt idx="4449">
                  <c:v>-2.5116163158411382</c:v>
                </c:pt>
                <c:pt idx="4450">
                  <c:v>-2.6444653155257356</c:v>
                </c:pt>
                <c:pt idx="4451">
                  <c:v>-2.661263583976563</c:v>
                </c:pt>
                <c:pt idx="4452">
                  <c:v>-2.5140803403501195</c:v>
                </c:pt>
                <c:pt idx="4453">
                  <c:v>-2.5495574573312751</c:v>
                </c:pt>
                <c:pt idx="4454">
                  <c:v>-2.5910112973860464</c:v>
                </c:pt>
                <c:pt idx="4455">
                  <c:v>-2.7300068090087279</c:v>
                </c:pt>
                <c:pt idx="4456">
                  <c:v>-2.7085246686407345</c:v>
                </c:pt>
                <c:pt idx="4457">
                  <c:v>-2.6857979167197072</c:v>
                </c:pt>
                <c:pt idx="4458">
                  <c:v>-2.7315868022687368</c:v>
                </c:pt>
                <c:pt idx="4459">
                  <c:v>-2.848749002599277</c:v>
                </c:pt>
                <c:pt idx="4460">
                  <c:v>-2.9014404057476213</c:v>
                </c:pt>
                <c:pt idx="4461">
                  <c:v>-2.9046352346680351</c:v>
                </c:pt>
                <c:pt idx="4462">
                  <c:v>-2.9211444133435407</c:v>
                </c:pt>
                <c:pt idx="4463">
                  <c:v>-2.9653305337841402</c:v>
                </c:pt>
                <c:pt idx="4464">
                  <c:v>-2.9613406130958992</c:v>
                </c:pt>
                <c:pt idx="4465">
                  <c:v>-2.9789803488242796</c:v>
                </c:pt>
                <c:pt idx="4466">
                  <c:v>-2.9734001752295853</c:v>
                </c:pt>
                <c:pt idx="4467">
                  <c:v>-3.1101795301802326</c:v>
                </c:pt>
                <c:pt idx="4468">
                  <c:v>-3.1047601548863781</c:v>
                </c:pt>
                <c:pt idx="4469">
                  <c:v>-3.03499971502265</c:v>
                </c:pt>
                <c:pt idx="4470">
                  <c:v>-3.1655617181785942</c:v>
                </c:pt>
                <c:pt idx="4471">
                  <c:v>-3.2474494025321405</c:v>
                </c:pt>
                <c:pt idx="4472">
                  <c:v>-3.3069348155059402</c:v>
                </c:pt>
                <c:pt idx="4473">
                  <c:v>-3.1188920023627134</c:v>
                </c:pt>
                <c:pt idx="4474">
                  <c:v>-3.2866132322179169</c:v>
                </c:pt>
                <c:pt idx="4475">
                  <c:v>-3.2518826465877169</c:v>
                </c:pt>
                <c:pt idx="4476">
                  <c:v>-3.3779985471747409</c:v>
                </c:pt>
                <c:pt idx="4477">
                  <c:v>-3.3921314566574097</c:v>
                </c:pt>
                <c:pt idx="4478">
                  <c:v>-3.4767954906391196</c:v>
                </c:pt>
                <c:pt idx="4479">
                  <c:v>-3.5400538238368995</c:v>
                </c:pt>
                <c:pt idx="4480">
                  <c:v>-3.6392272667631005</c:v>
                </c:pt>
                <c:pt idx="4481">
                  <c:v>-3.6409312839984409</c:v>
                </c:pt>
                <c:pt idx="4482">
                  <c:v>-3.5230195494538066</c:v>
                </c:pt>
                <c:pt idx="4483">
                  <c:v>-3.6897311254130045</c:v>
                </c:pt>
                <c:pt idx="4484">
                  <c:v>-3.8353963010177381</c:v>
                </c:pt>
                <c:pt idx="4485">
                  <c:v>-3.7728277038702913</c:v>
                </c:pt>
                <c:pt idx="4486">
                  <c:v>-3.9929673584028933</c:v>
                </c:pt>
                <c:pt idx="4487">
                  <c:v>-3.9966083076028553</c:v>
                </c:pt>
                <c:pt idx="4488">
                  <c:v>-3.9957150728756119</c:v>
                </c:pt>
                <c:pt idx="4489">
                  <c:v>-4.1122591206197399</c:v>
                </c:pt>
                <c:pt idx="4490">
                  <c:v>-4.128164236429086</c:v>
                </c:pt>
                <c:pt idx="4491">
                  <c:v>-4.1673869048404981</c:v>
                </c:pt>
                <c:pt idx="4492">
                  <c:v>-4.1802867278746021</c:v>
                </c:pt>
                <c:pt idx="4493">
                  <c:v>-4.1664900683562678</c:v>
                </c:pt>
                <c:pt idx="4494">
                  <c:v>-4.2762882398275792</c:v>
                </c:pt>
                <c:pt idx="4495">
                  <c:v>-4.40309086071818</c:v>
                </c:pt>
                <c:pt idx="4496">
                  <c:v>-4.4021049513177104</c:v>
                </c:pt>
                <c:pt idx="4497">
                  <c:v>-4.6441118577354814</c:v>
                </c:pt>
                <c:pt idx="4498">
                  <c:v>-4.6103355137978497</c:v>
                </c:pt>
                <c:pt idx="4499">
                  <c:v>-4.8302583851286158</c:v>
                </c:pt>
                <c:pt idx="4500">
                  <c:v>-4.7876165344188735</c:v>
                </c:pt>
                <c:pt idx="4501">
                  <c:v>-4.8350916883713921</c:v>
                </c:pt>
                <c:pt idx="4502">
                  <c:v>-4.9346914868990552</c:v>
                </c:pt>
                <c:pt idx="4503">
                  <c:v>-5.0151988321528052</c:v>
                </c:pt>
                <c:pt idx="4504">
                  <c:v>-5.0803401944412485</c:v>
                </c:pt>
                <c:pt idx="4505">
                  <c:v>-5.1337142277769772</c:v>
                </c:pt>
                <c:pt idx="4506">
                  <c:v>-5.1394768929536667</c:v>
                </c:pt>
                <c:pt idx="4507">
                  <c:v>-5.2815924454107517</c:v>
                </c:pt>
                <c:pt idx="4508">
                  <c:v>-5.3666615774702109</c:v>
                </c:pt>
                <c:pt idx="4509">
                  <c:v>-5.4152102660754053</c:v>
                </c:pt>
                <c:pt idx="4510">
                  <c:v>-5.7070510233720029</c:v>
                </c:pt>
                <c:pt idx="4511">
                  <c:v>-5.6249078525274854</c:v>
                </c:pt>
                <c:pt idx="4512">
                  <c:v>-5.7611424724422591</c:v>
                </c:pt>
                <c:pt idx="4513">
                  <c:v>-5.7520105680695792</c:v>
                </c:pt>
                <c:pt idx="4514">
                  <c:v>-5.8502456909610032</c:v>
                </c:pt>
                <c:pt idx="4515">
                  <c:v>-6.0000295761323059</c:v>
                </c:pt>
                <c:pt idx="4516">
                  <c:v>-5.9065110960473248</c:v>
                </c:pt>
                <c:pt idx="4517">
                  <c:v>-6.283424951653501</c:v>
                </c:pt>
                <c:pt idx="4518">
                  <c:v>-6.2489411007430817</c:v>
                </c:pt>
                <c:pt idx="4519">
                  <c:v>-6.2895800804023452</c:v>
                </c:pt>
                <c:pt idx="4520">
                  <c:v>-6.5353694288432393</c:v>
                </c:pt>
                <c:pt idx="4521">
                  <c:v>-6.6116988935769427</c:v>
                </c:pt>
                <c:pt idx="4522">
                  <c:v>-6.6098459417389677</c:v>
                </c:pt>
                <c:pt idx="4523">
                  <c:v>-6.8375564656643064</c:v>
                </c:pt>
                <c:pt idx="4524">
                  <c:v>-6.9693347435547821</c:v>
                </c:pt>
                <c:pt idx="4525">
                  <c:v>-7.0301158504763066</c:v>
                </c:pt>
                <c:pt idx="4526">
                  <c:v>-7.2300857339622553</c:v>
                </c:pt>
                <c:pt idx="4527">
                  <c:v>-7.3141085623989284</c:v>
                </c:pt>
                <c:pt idx="4528">
                  <c:v>-7.2466900791519606</c:v>
                </c:pt>
                <c:pt idx="4529">
                  <c:v>-7.6936773905368341</c:v>
                </c:pt>
                <c:pt idx="4530">
                  <c:v>-7.6684519748516777</c:v>
                </c:pt>
                <c:pt idx="4531">
                  <c:v>-7.7276085441009172</c:v>
                </c:pt>
                <c:pt idx="4532">
                  <c:v>-7.8666539781019651</c:v>
                </c:pt>
                <c:pt idx="4533">
                  <c:v>-7.9981062059005126</c:v>
                </c:pt>
                <c:pt idx="4534">
                  <c:v>-8.1730696299203487</c:v>
                </c:pt>
                <c:pt idx="4535">
                  <c:v>-8.0837743904698982</c:v>
                </c:pt>
                <c:pt idx="4536">
                  <c:v>-8.6754007660831576</c:v>
                </c:pt>
                <c:pt idx="4537">
                  <c:v>-8.8081353402983495</c:v>
                </c:pt>
                <c:pt idx="4538">
                  <c:v>-8.7201629057202013</c:v>
                </c:pt>
                <c:pt idx="4539">
                  <c:v>-8.5162209293204114</c:v>
                </c:pt>
                <c:pt idx="4540">
                  <c:v>-8.986693641868726</c:v>
                </c:pt>
                <c:pt idx="4541">
                  <c:v>-9.0798144891811603</c:v>
                </c:pt>
                <c:pt idx="4542">
                  <c:v>-9.0818851301548307</c:v>
                </c:pt>
                <c:pt idx="4543">
                  <c:v>-9.5629588441312876</c:v>
                </c:pt>
                <c:pt idx="4544">
                  <c:v>-9.6734244336040547</c:v>
                </c:pt>
                <c:pt idx="4545">
                  <c:v>-10.065533301338291</c:v>
                </c:pt>
                <c:pt idx="4546">
                  <c:v>-10.18397412376936</c:v>
                </c:pt>
                <c:pt idx="4547">
                  <c:v>-10.283102563369937</c:v>
                </c:pt>
                <c:pt idx="4548">
                  <c:v>-10.378977248762908</c:v>
                </c:pt>
                <c:pt idx="4549">
                  <c:v>-10.776442273382656</c:v>
                </c:pt>
                <c:pt idx="4550">
                  <c:v>-10.734340333246053</c:v>
                </c:pt>
                <c:pt idx="4551">
                  <c:v>-11.178949688831608</c:v>
                </c:pt>
                <c:pt idx="4552">
                  <c:v>-11.199112794559426</c:v>
                </c:pt>
                <c:pt idx="4553">
                  <c:v>-11.454769140364192</c:v>
                </c:pt>
                <c:pt idx="4554">
                  <c:v>-11.670887330835399</c:v>
                </c:pt>
                <c:pt idx="4555">
                  <c:v>-11.620160967963614</c:v>
                </c:pt>
                <c:pt idx="4556">
                  <c:v>-11.744396618392273</c:v>
                </c:pt>
                <c:pt idx="4557">
                  <c:v>-12.306092752324105</c:v>
                </c:pt>
                <c:pt idx="4558">
                  <c:v>-12.338181224757193</c:v>
                </c:pt>
                <c:pt idx="4559">
                  <c:v>-12.271101790852811</c:v>
                </c:pt>
                <c:pt idx="4560">
                  <c:v>-12.278646230814047</c:v>
                </c:pt>
                <c:pt idx="4561">
                  <c:v>-12.729350599772204</c:v>
                </c:pt>
                <c:pt idx="4562">
                  <c:v>-13.191757443394749</c:v>
                </c:pt>
                <c:pt idx="4563">
                  <c:v>-13.385559072348144</c:v>
                </c:pt>
                <c:pt idx="4564">
                  <c:v>-13.214999696776317</c:v>
                </c:pt>
                <c:pt idx="4565">
                  <c:v>-7.9687212219117782</c:v>
                </c:pt>
                <c:pt idx="4566">
                  <c:v>-5.0931024552286317</c:v>
                </c:pt>
                <c:pt idx="4567">
                  <c:v>-2.2708596254162217</c:v>
                </c:pt>
                <c:pt idx="4568">
                  <c:v>-0.78862987331268641</c:v>
                </c:pt>
                <c:pt idx="4569">
                  <c:v>-1.8654497839861506E-2</c:v>
                </c:pt>
                <c:pt idx="4570">
                  <c:v>0.3829323313415216</c:v>
                </c:pt>
                <c:pt idx="4571">
                  <c:v>0.38482742270588233</c:v>
                </c:pt>
                <c:pt idx="4572">
                  <c:v>0.51833251280748982</c:v>
                </c:pt>
                <c:pt idx="4573">
                  <c:v>0.54323465287421868</c:v>
                </c:pt>
                <c:pt idx="4574">
                  <c:v>0.5580996969139278</c:v>
                </c:pt>
                <c:pt idx="4575">
                  <c:v>0.61379403660293974</c:v>
                </c:pt>
                <c:pt idx="4576">
                  <c:v>0.62574371824882746</c:v>
                </c:pt>
                <c:pt idx="4577">
                  <c:v>0.68288198124912469</c:v>
                </c:pt>
                <c:pt idx="4578">
                  <c:v>0.7075558392361927</c:v>
                </c:pt>
                <c:pt idx="4579">
                  <c:v>0.75939948194701401</c:v>
                </c:pt>
                <c:pt idx="4580">
                  <c:v>0.93492351942637697</c:v>
                </c:pt>
                <c:pt idx="4581">
                  <c:v>1.1689423441696363</c:v>
                </c:pt>
                <c:pt idx="4582">
                  <c:v>1.4948903125564357</c:v>
                </c:pt>
                <c:pt idx="4583">
                  <c:v>2.5002793009302877</c:v>
                </c:pt>
                <c:pt idx="4584">
                  <c:v>4.3394345130003558</c:v>
                </c:pt>
                <c:pt idx="4585">
                  <c:v>5.2969347017582891</c:v>
                </c:pt>
                <c:pt idx="4586">
                  <c:v>1.8339493148275778</c:v>
                </c:pt>
                <c:pt idx="4587">
                  <c:v>0.71338262267533992</c:v>
                </c:pt>
                <c:pt idx="4588">
                  <c:v>-0.62520169518819557</c:v>
                </c:pt>
                <c:pt idx="4589">
                  <c:v>-1.1435638515015967</c:v>
                </c:pt>
                <c:pt idx="4590">
                  <c:v>-1.9033751695536694</c:v>
                </c:pt>
                <c:pt idx="4591">
                  <c:v>-2.1772638627491574</c:v>
                </c:pt>
                <c:pt idx="4592">
                  <c:v>-1.4957860234518989</c:v>
                </c:pt>
                <c:pt idx="4593">
                  <c:v>-1.1800547238320291</c:v>
                </c:pt>
                <c:pt idx="4594">
                  <c:v>-1.2844730687708648</c:v>
                </c:pt>
                <c:pt idx="4595">
                  <c:v>-1.6764446384281086</c:v>
                </c:pt>
                <c:pt idx="4596">
                  <c:v>-1.3755163648735902</c:v>
                </c:pt>
                <c:pt idx="4597">
                  <c:v>-1.2965139649638218</c:v>
                </c:pt>
                <c:pt idx="4598">
                  <c:v>-1.2734089027078426</c:v>
                </c:pt>
                <c:pt idx="4599">
                  <c:v>-1.5710095920290996</c:v>
                </c:pt>
                <c:pt idx="4600">
                  <c:v>-1.6939033932396228</c:v>
                </c:pt>
                <c:pt idx="4601">
                  <c:v>-1.633093561385806</c:v>
                </c:pt>
                <c:pt idx="4602">
                  <c:v>-1.5374631035941206</c:v>
                </c:pt>
                <c:pt idx="4603">
                  <c:v>-1.5802392456157577</c:v>
                </c:pt>
                <c:pt idx="4604">
                  <c:v>-1.6320547568381585</c:v>
                </c:pt>
                <c:pt idx="4605">
                  <c:v>-1.6160817923077389</c:v>
                </c:pt>
                <c:pt idx="4606">
                  <c:v>-1.7163504472937348</c:v>
                </c:pt>
                <c:pt idx="4607">
                  <c:v>-1.7349455259404749</c:v>
                </c:pt>
                <c:pt idx="4608">
                  <c:v>-1.6743936604314058</c:v>
                </c:pt>
                <c:pt idx="4609">
                  <c:v>-1.6828348458215032</c:v>
                </c:pt>
                <c:pt idx="4610">
                  <c:v>-1.6287808942520883</c:v>
                </c:pt>
                <c:pt idx="4611">
                  <c:v>-1.7296677331900128</c:v>
                </c:pt>
                <c:pt idx="4612">
                  <c:v>-1.7821798677101697</c:v>
                </c:pt>
                <c:pt idx="4613">
                  <c:v>-1.6869018319405313</c:v>
                </c:pt>
                <c:pt idx="4614">
                  <c:v>-1.7962437211054407</c:v>
                </c:pt>
                <c:pt idx="4615">
                  <c:v>-1.6909835473164208</c:v>
                </c:pt>
                <c:pt idx="4616">
                  <c:v>-1.6959768184895552</c:v>
                </c:pt>
                <c:pt idx="4617">
                  <c:v>-1.690962025840804</c:v>
                </c:pt>
                <c:pt idx="4618">
                  <c:v>-1.7403101455065553</c:v>
                </c:pt>
                <c:pt idx="4619">
                  <c:v>-1.749188003168058</c:v>
                </c:pt>
                <c:pt idx="4620">
                  <c:v>-1.7301129099302557</c:v>
                </c:pt>
                <c:pt idx="4621">
                  <c:v>-1.695998342455141</c:v>
                </c:pt>
                <c:pt idx="4622">
                  <c:v>-1.6983086435773203</c:v>
                </c:pt>
                <c:pt idx="4623">
                  <c:v>-1.5961560663255341</c:v>
                </c:pt>
                <c:pt idx="4624">
                  <c:v>-1.6728662468497646</c:v>
                </c:pt>
                <c:pt idx="4625">
                  <c:v>-1.7330784781532316</c:v>
                </c:pt>
                <c:pt idx="4626">
                  <c:v>-1.7793331403018442</c:v>
                </c:pt>
                <c:pt idx="4627">
                  <c:v>-1.6916220226204359</c:v>
                </c:pt>
                <c:pt idx="4628">
                  <c:v>-1.7410283511488842</c:v>
                </c:pt>
                <c:pt idx="4629">
                  <c:v>-1.7207077286518029</c:v>
                </c:pt>
                <c:pt idx="4630">
                  <c:v>-1.7116060312377499</c:v>
                </c:pt>
                <c:pt idx="4631">
                  <c:v>-1.7297108146101436</c:v>
                </c:pt>
                <c:pt idx="4632">
                  <c:v>-1.6828993981766871</c:v>
                </c:pt>
                <c:pt idx="4633">
                  <c:v>-1.6721706819718065</c:v>
                </c:pt>
                <c:pt idx="4634">
                  <c:v>-1.6945849580708909</c:v>
                </c:pt>
                <c:pt idx="4635">
                  <c:v>-1.6871959321502459</c:v>
                </c:pt>
                <c:pt idx="4636">
                  <c:v>-1.4817335849239157</c:v>
                </c:pt>
                <c:pt idx="4637">
                  <c:v>-1.649051293119669</c:v>
                </c:pt>
                <c:pt idx="4638">
                  <c:v>-1.6413332374472134</c:v>
                </c:pt>
                <c:pt idx="4639">
                  <c:v>-1.6589283949808191</c:v>
                </c:pt>
                <c:pt idx="4640">
                  <c:v>-1.6753043974250659</c:v>
                </c:pt>
                <c:pt idx="4641">
                  <c:v>-1.7161781749911142</c:v>
                </c:pt>
                <c:pt idx="4642">
                  <c:v>-1.6730598596774939</c:v>
                </c:pt>
                <c:pt idx="4643">
                  <c:v>-1.676021526631871</c:v>
                </c:pt>
                <c:pt idx="4644">
                  <c:v>-1.6060426073892131</c:v>
                </c:pt>
                <c:pt idx="4645">
                  <c:v>-1.7399223194097431</c:v>
                </c:pt>
                <c:pt idx="4646">
                  <c:v>-1.7466451298769243</c:v>
                </c:pt>
                <c:pt idx="4647">
                  <c:v>-1.7198032157637613</c:v>
                </c:pt>
                <c:pt idx="4648">
                  <c:v>-1.6484206112202742</c:v>
                </c:pt>
                <c:pt idx="4649">
                  <c:v>-1.5941947756863328</c:v>
                </c:pt>
                <c:pt idx="4650">
                  <c:v>-1.6166690348236443</c:v>
                </c:pt>
                <c:pt idx="4651">
                  <c:v>-1.6894196812440327</c:v>
                </c:pt>
                <c:pt idx="4652">
                  <c:v>-1.6130812503786274</c:v>
                </c:pt>
                <c:pt idx="4653">
                  <c:v>-1.6999374081287328</c:v>
                </c:pt>
                <c:pt idx="4654">
                  <c:v>-1.6959552945345422</c:v>
                </c:pt>
                <c:pt idx="4655">
                  <c:v>-1.7700466334890734</c:v>
                </c:pt>
                <c:pt idx="4656">
                  <c:v>-1.7026497598162678</c:v>
                </c:pt>
                <c:pt idx="4657">
                  <c:v>-1.8043922041482006</c:v>
                </c:pt>
                <c:pt idx="4658">
                  <c:v>-1.7905126528236224</c:v>
                </c:pt>
                <c:pt idx="4659">
                  <c:v>-1.8503199186297365</c:v>
                </c:pt>
                <c:pt idx="4660">
                  <c:v>-1.8360009619470929</c:v>
                </c:pt>
                <c:pt idx="4661">
                  <c:v>-1.8306676593551856</c:v>
                </c:pt>
                <c:pt idx="4662">
                  <c:v>-1.9296530974887105</c:v>
                </c:pt>
                <c:pt idx="4663">
                  <c:v>-1.7754731042700769</c:v>
                </c:pt>
                <c:pt idx="4664">
                  <c:v>-1.9057326084409851</c:v>
                </c:pt>
                <c:pt idx="4665">
                  <c:v>-1.8691671124158802</c:v>
                </c:pt>
                <c:pt idx="4666">
                  <c:v>-1.8253206214725992</c:v>
                </c:pt>
                <c:pt idx="4667">
                  <c:v>-1.9895592156891553</c:v>
                </c:pt>
                <c:pt idx="4668">
                  <c:v>-2.0115169375118853</c:v>
                </c:pt>
                <c:pt idx="4669">
                  <c:v>-2.0198795554553044</c:v>
                </c:pt>
                <c:pt idx="4670">
                  <c:v>-1.9943775432806774</c:v>
                </c:pt>
                <c:pt idx="4671">
                  <c:v>-1.9471493178413652</c:v>
                </c:pt>
                <c:pt idx="4672">
                  <c:v>-1.7829850366784399</c:v>
                </c:pt>
                <c:pt idx="4673">
                  <c:v>-1.8935935309397678</c:v>
                </c:pt>
                <c:pt idx="4674">
                  <c:v>-1.902993089108918</c:v>
                </c:pt>
                <c:pt idx="4675">
                  <c:v>-2.0360022184742093</c:v>
                </c:pt>
                <c:pt idx="4676">
                  <c:v>-1.9851097828836828</c:v>
                </c:pt>
                <c:pt idx="4677">
                  <c:v>-2.0811270322257087</c:v>
                </c:pt>
                <c:pt idx="4678">
                  <c:v>-2.0800846577865855</c:v>
                </c:pt>
                <c:pt idx="4679">
                  <c:v>-1.9963787157187198</c:v>
                </c:pt>
                <c:pt idx="4680">
                  <c:v>-2.1234802854320947</c:v>
                </c:pt>
                <c:pt idx="4681">
                  <c:v>-2.1143948816926468</c:v>
                </c:pt>
                <c:pt idx="4682">
                  <c:v>-2.171075848165799</c:v>
                </c:pt>
                <c:pt idx="4683">
                  <c:v>-2.2713540351253982</c:v>
                </c:pt>
                <c:pt idx="4684">
                  <c:v>-2.1601601189773305</c:v>
                </c:pt>
                <c:pt idx="4685">
                  <c:v>-2.0741493938177769</c:v>
                </c:pt>
                <c:pt idx="4686">
                  <c:v>-2.1090343758154404</c:v>
                </c:pt>
                <c:pt idx="4687">
                  <c:v>-2.1285454671290154</c:v>
                </c:pt>
                <c:pt idx="4688">
                  <c:v>-2.2759639513971592</c:v>
                </c:pt>
                <c:pt idx="4689">
                  <c:v>-2.2618085670287655</c:v>
                </c:pt>
                <c:pt idx="4690">
                  <c:v>-2.3165146327255002</c:v>
                </c:pt>
                <c:pt idx="4691">
                  <c:v>-2.3288605534619364</c:v>
                </c:pt>
                <c:pt idx="4692">
                  <c:v>-2.3922327136240256</c:v>
                </c:pt>
                <c:pt idx="4693">
                  <c:v>-2.3454923713267704</c:v>
                </c:pt>
                <c:pt idx="4694">
                  <c:v>-2.44656447138766</c:v>
                </c:pt>
                <c:pt idx="4695">
                  <c:v>-2.4927715600159104</c:v>
                </c:pt>
                <c:pt idx="4696">
                  <c:v>-2.4046659896995948</c:v>
                </c:pt>
                <c:pt idx="4697">
                  <c:v>-2.5421304439922778</c:v>
                </c:pt>
                <c:pt idx="4698">
                  <c:v>-2.5926521157855404</c:v>
                </c:pt>
                <c:pt idx="4699">
                  <c:v>-2.474658256208329</c:v>
                </c:pt>
                <c:pt idx="4700">
                  <c:v>-2.6045865581930343</c:v>
                </c:pt>
                <c:pt idx="4701">
                  <c:v>-2.6759399339532592</c:v>
                </c:pt>
                <c:pt idx="4702">
                  <c:v>-2.6265372898233181</c:v>
                </c:pt>
                <c:pt idx="4703">
                  <c:v>-2.7396566976103145</c:v>
                </c:pt>
                <c:pt idx="4704">
                  <c:v>-2.7661407222291814</c:v>
                </c:pt>
                <c:pt idx="4705">
                  <c:v>-2.7867834114439916</c:v>
                </c:pt>
                <c:pt idx="4706">
                  <c:v>-2.845595175551864</c:v>
                </c:pt>
                <c:pt idx="4707">
                  <c:v>-2.8352216041809015</c:v>
                </c:pt>
                <c:pt idx="4708">
                  <c:v>-2.9024364585139892</c:v>
                </c:pt>
                <c:pt idx="4709">
                  <c:v>-2.9450153623683377</c:v>
                </c:pt>
                <c:pt idx="4710">
                  <c:v>-2.9886642287283394</c:v>
                </c:pt>
                <c:pt idx="4711">
                  <c:v>-2.9153946306865919</c:v>
                </c:pt>
                <c:pt idx="4712">
                  <c:v>-3.0727694256108293</c:v>
                </c:pt>
                <c:pt idx="4713">
                  <c:v>-3.1514812456263144</c:v>
                </c:pt>
                <c:pt idx="4714">
                  <c:v>-3.148000809833718</c:v>
                </c:pt>
                <c:pt idx="4715">
                  <c:v>-3.3698149403909383</c:v>
                </c:pt>
                <c:pt idx="4716">
                  <c:v>-3.3985651959590086</c:v>
                </c:pt>
                <c:pt idx="4717">
                  <c:v>-3.4415289083631819</c:v>
                </c:pt>
                <c:pt idx="4718">
                  <c:v>-3.6045761871320678</c:v>
                </c:pt>
                <c:pt idx="4719">
                  <c:v>-3.507099590495443</c:v>
                </c:pt>
                <c:pt idx="4720">
                  <c:v>-3.7951453107397128</c:v>
                </c:pt>
                <c:pt idx="4721">
                  <c:v>-3.7236693384157888</c:v>
                </c:pt>
                <c:pt idx="4722">
                  <c:v>-3.8035692392084002</c:v>
                </c:pt>
                <c:pt idx="4723">
                  <c:v>-3.7885836384164691</c:v>
                </c:pt>
                <c:pt idx="4724">
                  <c:v>-4.0431809400427596</c:v>
                </c:pt>
                <c:pt idx="4725">
                  <c:v>-4.0322925021598621</c:v>
                </c:pt>
                <c:pt idx="4726">
                  <c:v>-4.1585105788758483</c:v>
                </c:pt>
                <c:pt idx="4727">
                  <c:v>-4.1979438783772594</c:v>
                </c:pt>
                <c:pt idx="4728">
                  <c:v>-4.3357273793903346</c:v>
                </c:pt>
                <c:pt idx="4729">
                  <c:v>-4.3932633642751284</c:v>
                </c:pt>
                <c:pt idx="4730">
                  <c:v>-4.4979525430460399</c:v>
                </c:pt>
                <c:pt idx="4731">
                  <c:v>-4.4701866564877264</c:v>
                </c:pt>
                <c:pt idx="4732">
                  <c:v>-4.6189460695353546</c:v>
                </c:pt>
                <c:pt idx="4733">
                  <c:v>-4.7905783093776222</c:v>
                </c:pt>
                <c:pt idx="4734">
                  <c:v>-4.6027710413899854</c:v>
                </c:pt>
                <c:pt idx="4735">
                  <c:v>-4.7826575696864211</c:v>
                </c:pt>
                <c:pt idx="4736">
                  <c:v>-4.7971967770665174</c:v>
                </c:pt>
                <c:pt idx="4737">
                  <c:v>-4.9728187711286864</c:v>
                </c:pt>
                <c:pt idx="4738">
                  <c:v>-4.9228205393274038</c:v>
                </c:pt>
                <c:pt idx="4739">
                  <c:v>-5.1294685588464404</c:v>
                </c:pt>
                <c:pt idx="4740">
                  <c:v>-5.0645073244135688</c:v>
                </c:pt>
                <c:pt idx="4741">
                  <c:v>-4.9983362534422895</c:v>
                </c:pt>
                <c:pt idx="4742">
                  <c:v>-5.1142389998044564</c:v>
                </c:pt>
                <c:pt idx="4743">
                  <c:v>-5.2332915295041289</c:v>
                </c:pt>
                <c:pt idx="4744">
                  <c:v>-5.11018182433628</c:v>
                </c:pt>
                <c:pt idx="4745">
                  <c:v>-5.2684061561734552</c:v>
                </c:pt>
                <c:pt idx="4746">
                  <c:v>-5.2865715417005958</c:v>
                </c:pt>
                <c:pt idx="4747">
                  <c:v>-5.3550823513387513</c:v>
                </c:pt>
                <c:pt idx="4748">
                  <c:v>-5.5381829096801312</c:v>
                </c:pt>
                <c:pt idx="4749">
                  <c:v>-5.6109603219819633</c:v>
                </c:pt>
                <c:pt idx="4750">
                  <c:v>-5.5597726827389238</c:v>
                </c:pt>
                <c:pt idx="4751">
                  <c:v>-5.6152078086595907</c:v>
                </c:pt>
                <c:pt idx="4752">
                  <c:v>-5.6514075888042612</c:v>
                </c:pt>
                <c:pt idx="4753">
                  <c:v>-5.6723626807691971</c:v>
                </c:pt>
                <c:pt idx="4754">
                  <c:v>-5.898566967113311</c:v>
                </c:pt>
                <c:pt idx="4755">
                  <c:v>-5.7924760413524155</c:v>
                </c:pt>
                <c:pt idx="4756">
                  <c:v>-5.9406254596845542</c:v>
                </c:pt>
                <c:pt idx="4757">
                  <c:v>-6.0073339969050608</c:v>
                </c:pt>
                <c:pt idx="4758">
                  <c:v>-6.1709704648097272</c:v>
                </c:pt>
                <c:pt idx="4759">
                  <c:v>-6.2676016575681501</c:v>
                </c:pt>
                <c:pt idx="4760">
                  <c:v>-6.1865417511805845</c:v>
                </c:pt>
                <c:pt idx="4761">
                  <c:v>-6.1734177929106409</c:v>
                </c:pt>
                <c:pt idx="4762">
                  <c:v>-6.5311477579699613</c:v>
                </c:pt>
                <c:pt idx="4763">
                  <c:v>-6.4619976121476839</c:v>
                </c:pt>
                <c:pt idx="4764">
                  <c:v>-6.5720637773724775</c:v>
                </c:pt>
                <c:pt idx="4765">
                  <c:v>-6.5253104975000724</c:v>
                </c:pt>
                <c:pt idx="4766">
                  <c:v>-6.835571885378954</c:v>
                </c:pt>
                <c:pt idx="4767">
                  <c:v>-6.6445098475313102</c:v>
                </c:pt>
                <c:pt idx="4768">
                  <c:v>-6.8016057616766261</c:v>
                </c:pt>
                <c:pt idx="4769">
                  <c:v>-6.9548804680635499</c:v>
                </c:pt>
                <c:pt idx="4770">
                  <c:v>-7.0704935114481486</c:v>
                </c:pt>
                <c:pt idx="4771">
                  <c:v>-7.1467315431725638</c:v>
                </c:pt>
                <c:pt idx="4772">
                  <c:v>-7.1792264327146995</c:v>
                </c:pt>
                <c:pt idx="4773">
                  <c:v>-7.3232956377125902</c:v>
                </c:pt>
                <c:pt idx="4774">
                  <c:v>-7.6242146883969895</c:v>
                </c:pt>
                <c:pt idx="4775">
                  <c:v>-7.6213167637424704</c:v>
                </c:pt>
                <c:pt idx="4776">
                  <c:v>-7.7112972412852514</c:v>
                </c:pt>
                <c:pt idx="4777">
                  <c:v>-7.9497338086660534</c:v>
                </c:pt>
                <c:pt idx="4778">
                  <c:v>-8.1855646027571538</c:v>
                </c:pt>
                <c:pt idx="4779">
                  <c:v>-8.128042408727822</c:v>
                </c:pt>
                <c:pt idx="4780">
                  <c:v>-8.5966927385640588</c:v>
                </c:pt>
                <c:pt idx="4781">
                  <c:v>-8.677298406976206</c:v>
                </c:pt>
                <c:pt idx="4782">
                  <c:v>-8.3398105094263428</c:v>
                </c:pt>
                <c:pt idx="4783">
                  <c:v>-8.8129036136246555</c:v>
                </c:pt>
                <c:pt idx="4784">
                  <c:v>-8.6788996102899887</c:v>
                </c:pt>
                <c:pt idx="4785">
                  <c:v>-8.9250043104153178</c:v>
                </c:pt>
                <c:pt idx="4786">
                  <c:v>-8.9259419145325865</c:v>
                </c:pt>
                <c:pt idx="4787">
                  <c:v>-9.6708631337099291</c:v>
                </c:pt>
                <c:pt idx="4788">
                  <c:v>-9.4091752109963522</c:v>
                </c:pt>
                <c:pt idx="4789">
                  <c:v>-9.6912538504486747</c:v>
                </c:pt>
                <c:pt idx="4790">
                  <c:v>-9.9153093357940065</c:v>
                </c:pt>
                <c:pt idx="4791">
                  <c:v>-10.261414075972652</c:v>
                </c:pt>
                <c:pt idx="4792">
                  <c:v>-10.133232477227807</c:v>
                </c:pt>
                <c:pt idx="4793">
                  <c:v>-10.303029998011937</c:v>
                </c:pt>
                <c:pt idx="4794">
                  <c:v>-10.632960567535861</c:v>
                </c:pt>
                <c:pt idx="4795">
                  <c:v>-10.674937949595233</c:v>
                </c:pt>
                <c:pt idx="4796">
                  <c:v>-11.14186040474732</c:v>
                </c:pt>
                <c:pt idx="4797">
                  <c:v>-11.042279765698595</c:v>
                </c:pt>
                <c:pt idx="4798">
                  <c:v>-11.064683929179409</c:v>
                </c:pt>
                <c:pt idx="4799">
                  <c:v>-11.763266464783158</c:v>
                </c:pt>
                <c:pt idx="4800">
                  <c:v>-11.796692661351983</c:v>
                </c:pt>
                <c:pt idx="4801">
                  <c:v>-11.739650846174129</c:v>
                </c:pt>
                <c:pt idx="4802">
                  <c:v>-12.061446681973905</c:v>
                </c:pt>
                <c:pt idx="4803">
                  <c:v>-12.472199827168367</c:v>
                </c:pt>
                <c:pt idx="4804">
                  <c:v>-12.436763047949114</c:v>
                </c:pt>
                <c:pt idx="4805">
                  <c:v>-8.0107729031278723</c:v>
                </c:pt>
                <c:pt idx="4806">
                  <c:v>-4.191007893210724</c:v>
                </c:pt>
                <c:pt idx="4807">
                  <c:v>-1.9177308628039214</c:v>
                </c:pt>
                <c:pt idx="4808">
                  <c:v>-0.46390213117655321</c:v>
                </c:pt>
                <c:pt idx="4809">
                  <c:v>0.228259575566085</c:v>
                </c:pt>
                <c:pt idx="4810">
                  <c:v>0.54198715222554483</c:v>
                </c:pt>
                <c:pt idx="4811">
                  <c:v>0.50544635211315381</c:v>
                </c:pt>
                <c:pt idx="4812">
                  <c:v>0.60327074391619817</c:v>
                </c:pt>
                <c:pt idx="4813">
                  <c:v>0.54801982060820364</c:v>
                </c:pt>
                <c:pt idx="4814">
                  <c:v>0.6990180125118286</c:v>
                </c:pt>
                <c:pt idx="4815">
                  <c:v>0.62815231777688041</c:v>
                </c:pt>
                <c:pt idx="4816">
                  <c:v>0.74490729471943951</c:v>
                </c:pt>
                <c:pt idx="4817">
                  <c:v>0.89427621292099957</c:v>
                </c:pt>
                <c:pt idx="4818">
                  <c:v>0.91663582825560752</c:v>
                </c:pt>
                <c:pt idx="4819">
                  <c:v>0.89816476968871939</c:v>
                </c:pt>
                <c:pt idx="4820">
                  <c:v>1.0264311166859557</c:v>
                </c:pt>
                <c:pt idx="4821">
                  <c:v>1.2514434409496289</c:v>
                </c:pt>
                <c:pt idx="4822">
                  <c:v>1.8022132917613476</c:v>
                </c:pt>
                <c:pt idx="4823">
                  <c:v>3.1244266175455664</c:v>
                </c:pt>
                <c:pt idx="4824">
                  <c:v>3.6940665792745904</c:v>
                </c:pt>
                <c:pt idx="4825">
                  <c:v>1.1292017856426355</c:v>
                </c:pt>
                <c:pt idx="4826">
                  <c:v>0.1873005921347044</c:v>
                </c:pt>
                <c:pt idx="4827">
                  <c:v>-0.79128601265858833</c:v>
                </c:pt>
                <c:pt idx="4828">
                  <c:v>-1.2981490544088388</c:v>
                </c:pt>
                <c:pt idx="4829">
                  <c:v>-2.2505283003260388</c:v>
                </c:pt>
                <c:pt idx="4830">
                  <c:v>-2.2125517718049537</c:v>
                </c:pt>
                <c:pt idx="4831">
                  <c:v>-1.5750231768831213</c:v>
                </c:pt>
                <c:pt idx="4832">
                  <c:v>-1.3256775480238048</c:v>
                </c:pt>
                <c:pt idx="4833">
                  <c:v>-1.4554117821856494</c:v>
                </c:pt>
                <c:pt idx="4834">
                  <c:v>-2.0473567607768359</c:v>
                </c:pt>
                <c:pt idx="4835">
                  <c:v>-1.5758889007215657</c:v>
                </c:pt>
                <c:pt idx="4836">
                  <c:v>-1.5392145169118407</c:v>
                </c:pt>
                <c:pt idx="4837">
                  <c:v>-1.9332455583062824</c:v>
                </c:pt>
                <c:pt idx="4838">
                  <c:v>-2.0586057619732401</c:v>
                </c:pt>
                <c:pt idx="4839">
                  <c:v>-2.0941371125435353</c:v>
                </c:pt>
                <c:pt idx="4840">
                  <c:v>-2.242527786053472</c:v>
                </c:pt>
                <c:pt idx="4841">
                  <c:v>-2.2524977734917115</c:v>
                </c:pt>
                <c:pt idx="4842">
                  <c:v>-2.1768720981240222</c:v>
                </c:pt>
                <c:pt idx="4843">
                  <c:v>-2.0917910989614938</c:v>
                </c:pt>
                <c:pt idx="4844">
                  <c:v>-2.3216898801290426</c:v>
                </c:pt>
                <c:pt idx="4845">
                  <c:v>-2.4060882060007316</c:v>
                </c:pt>
                <c:pt idx="4846">
                  <c:v>-2.4602840999322098</c:v>
                </c:pt>
                <c:pt idx="4847">
                  <c:v>-2.4122225076872041</c:v>
                </c:pt>
                <c:pt idx="4848">
                  <c:v>-2.3731340251070492</c:v>
                </c:pt>
                <c:pt idx="4849">
                  <c:v>-2.5975822727210129</c:v>
                </c:pt>
                <c:pt idx="4850">
                  <c:v>-2.4945328807795022</c:v>
                </c:pt>
                <c:pt idx="4851">
                  <c:v>-2.3829155781160694</c:v>
                </c:pt>
                <c:pt idx="4852">
                  <c:v>-2.558537440876762</c:v>
                </c:pt>
                <c:pt idx="4853">
                  <c:v>-2.5498574917107817</c:v>
                </c:pt>
                <c:pt idx="4854">
                  <c:v>-2.3414940322807638</c:v>
                </c:pt>
                <c:pt idx="4855">
                  <c:v>-2.3995463997865727</c:v>
                </c:pt>
                <c:pt idx="4856">
                  <c:v>-2.404994189293518</c:v>
                </c:pt>
                <c:pt idx="4857">
                  <c:v>-2.3982556590563036</c:v>
                </c:pt>
                <c:pt idx="4858">
                  <c:v>-2.3465193270185409</c:v>
                </c:pt>
                <c:pt idx="4859">
                  <c:v>-2.2771855890943016</c:v>
                </c:pt>
                <c:pt idx="4860">
                  <c:v>-2.3589029889142239</c:v>
                </c:pt>
                <c:pt idx="4861">
                  <c:v>-2.3516981785761004</c:v>
                </c:pt>
                <c:pt idx="4862">
                  <c:v>-2.2427021683650992</c:v>
                </c:pt>
                <c:pt idx="4863">
                  <c:v>-2.2737970839488071</c:v>
                </c:pt>
                <c:pt idx="4864">
                  <c:v>-2.2752804311176646</c:v>
                </c:pt>
                <c:pt idx="4865">
                  <c:v>-2.3339062193078348</c:v>
                </c:pt>
                <c:pt idx="4866">
                  <c:v>-2.2349864255550642</c:v>
                </c:pt>
                <c:pt idx="4867">
                  <c:v>-2.2163421114992161</c:v>
                </c:pt>
                <c:pt idx="4868">
                  <c:v>-2.2543437820165195</c:v>
                </c:pt>
                <c:pt idx="4869">
                  <c:v>-2.316747541900952</c:v>
                </c:pt>
                <c:pt idx="4870">
                  <c:v>-2.1688707209123663</c:v>
                </c:pt>
                <c:pt idx="4871">
                  <c:v>-2.1680365738515093</c:v>
                </c:pt>
                <c:pt idx="4872">
                  <c:v>-2.1279729776133536</c:v>
                </c:pt>
                <c:pt idx="4873">
                  <c:v>-2.1535902532709201</c:v>
                </c:pt>
                <c:pt idx="4874">
                  <c:v>-2.0701761178931974</c:v>
                </c:pt>
                <c:pt idx="4875">
                  <c:v>-2.0993943834553761</c:v>
                </c:pt>
                <c:pt idx="4876">
                  <c:v>-2.1596017140279287</c:v>
                </c:pt>
                <c:pt idx="4877">
                  <c:v>-2.2303155117923552</c:v>
                </c:pt>
                <c:pt idx="4878">
                  <c:v>-2.1314370175007298</c:v>
                </c:pt>
                <c:pt idx="4879">
                  <c:v>-2.1351115225351123</c:v>
                </c:pt>
                <c:pt idx="4880">
                  <c:v>-2.126559903070472</c:v>
                </c:pt>
                <c:pt idx="4881">
                  <c:v>-2.0823504065320435</c:v>
                </c:pt>
                <c:pt idx="4882">
                  <c:v>-2.0793608014465121</c:v>
                </c:pt>
                <c:pt idx="4883">
                  <c:v>-2.250034129290384</c:v>
                </c:pt>
                <c:pt idx="4884">
                  <c:v>-2.0334858193518812</c:v>
                </c:pt>
                <c:pt idx="4885">
                  <c:v>-2.0917042120165661</c:v>
                </c:pt>
                <c:pt idx="4886">
                  <c:v>-2.0650526512144438</c:v>
                </c:pt>
                <c:pt idx="4887">
                  <c:v>-2.2046671893239136</c:v>
                </c:pt>
                <c:pt idx="4888">
                  <c:v>-2.0895031343738992</c:v>
                </c:pt>
                <c:pt idx="4889">
                  <c:v>-2.1302194990062731</c:v>
                </c:pt>
                <c:pt idx="4890">
                  <c:v>-2.2753458740796191</c:v>
                </c:pt>
                <c:pt idx="4891">
                  <c:v>-2.2973621597798228</c:v>
                </c:pt>
                <c:pt idx="4892">
                  <c:v>-2.305300089342154</c:v>
                </c:pt>
                <c:pt idx="4893">
                  <c:v>-2.1862101227453081</c:v>
                </c:pt>
                <c:pt idx="4894">
                  <c:v>-2.3088002274173505</c:v>
                </c:pt>
                <c:pt idx="4895">
                  <c:v>-2.342113058683708</c:v>
                </c:pt>
                <c:pt idx="4896">
                  <c:v>-2.1108235517712046</c:v>
                </c:pt>
                <c:pt idx="4897">
                  <c:v>-2.173796143894549</c:v>
                </c:pt>
                <c:pt idx="4898">
                  <c:v>-2.1639241018155531</c:v>
                </c:pt>
                <c:pt idx="4899">
                  <c:v>-2.2273156426022638</c:v>
                </c:pt>
                <c:pt idx="4900">
                  <c:v>-2.2934337526882018</c:v>
                </c:pt>
                <c:pt idx="4901">
                  <c:v>-2.3390034511917293</c:v>
                </c:pt>
                <c:pt idx="4902">
                  <c:v>-2.2944812929162595</c:v>
                </c:pt>
                <c:pt idx="4903">
                  <c:v>-2.3009635140720093</c:v>
                </c:pt>
                <c:pt idx="4904">
                  <c:v>-2.30041055931963</c:v>
                </c:pt>
                <c:pt idx="4905">
                  <c:v>-2.2904513122531966</c:v>
                </c:pt>
                <c:pt idx="4906">
                  <c:v>-2.3704667141889217</c:v>
                </c:pt>
                <c:pt idx="4907">
                  <c:v>-2.257948813860537</c:v>
                </c:pt>
                <c:pt idx="4908">
                  <c:v>-2.3435113628131035</c:v>
                </c:pt>
                <c:pt idx="4909">
                  <c:v>-2.4378413824900917</c:v>
                </c:pt>
                <c:pt idx="4910">
                  <c:v>-2.3648556974698067</c:v>
                </c:pt>
                <c:pt idx="4911">
                  <c:v>-2.3998453904445114</c:v>
                </c:pt>
                <c:pt idx="4912">
                  <c:v>-2.4230271300332333</c:v>
                </c:pt>
                <c:pt idx="4913">
                  <c:v>-2.2646581733046105</c:v>
                </c:pt>
                <c:pt idx="4914">
                  <c:v>-2.3278267381314777</c:v>
                </c:pt>
                <c:pt idx="4915">
                  <c:v>-2.4732556882017889</c:v>
                </c:pt>
                <c:pt idx="4916">
                  <c:v>-2.433192223548474</c:v>
                </c:pt>
                <c:pt idx="4917">
                  <c:v>-2.5392843718035465</c:v>
                </c:pt>
                <c:pt idx="4918">
                  <c:v>-2.5627975507363772</c:v>
                </c:pt>
                <c:pt idx="4919">
                  <c:v>-2.5212392416061675</c:v>
                </c:pt>
                <c:pt idx="4920">
                  <c:v>-2.4569906982716248</c:v>
                </c:pt>
                <c:pt idx="4921">
                  <c:v>-2.564847238453865</c:v>
                </c:pt>
                <c:pt idx="4922">
                  <c:v>-2.626383339160725</c:v>
                </c:pt>
                <c:pt idx="4923">
                  <c:v>-2.6716759377266044</c:v>
                </c:pt>
                <c:pt idx="4924">
                  <c:v>-2.6079572276971703</c:v>
                </c:pt>
                <c:pt idx="4925">
                  <c:v>-2.5581714717365003</c:v>
                </c:pt>
                <c:pt idx="4926">
                  <c:v>-2.5503331602594699</c:v>
                </c:pt>
                <c:pt idx="4927">
                  <c:v>-2.7296761201005211</c:v>
                </c:pt>
                <c:pt idx="4928">
                  <c:v>-2.7182578915692943</c:v>
                </c:pt>
                <c:pt idx="4929">
                  <c:v>-2.7591982988818131</c:v>
                </c:pt>
                <c:pt idx="4930">
                  <c:v>-2.6984264853783202</c:v>
                </c:pt>
                <c:pt idx="4931">
                  <c:v>-2.7238490643864566</c:v>
                </c:pt>
                <c:pt idx="4932">
                  <c:v>-2.7109265496396802</c:v>
                </c:pt>
                <c:pt idx="4933">
                  <c:v>-2.7489999731375292</c:v>
                </c:pt>
                <c:pt idx="4934">
                  <c:v>-2.7538378098536782</c:v>
                </c:pt>
                <c:pt idx="4935">
                  <c:v>-2.8536128351789785</c:v>
                </c:pt>
                <c:pt idx="4936">
                  <c:v>-2.8052643156541421</c:v>
                </c:pt>
                <c:pt idx="4937">
                  <c:v>-2.8012671733921479</c:v>
                </c:pt>
                <c:pt idx="4938">
                  <c:v>-2.9887529461406075</c:v>
                </c:pt>
                <c:pt idx="4939">
                  <c:v>-2.99327038382512</c:v>
                </c:pt>
                <c:pt idx="4940">
                  <c:v>-2.8024375687752467</c:v>
                </c:pt>
                <c:pt idx="4941">
                  <c:v>-2.8742976510007452</c:v>
                </c:pt>
                <c:pt idx="4942">
                  <c:v>-3.0097175841722787</c:v>
                </c:pt>
                <c:pt idx="4943">
                  <c:v>-2.9962798087371425</c:v>
                </c:pt>
                <c:pt idx="4944">
                  <c:v>-3.0660586297774444</c:v>
                </c:pt>
                <c:pt idx="4945">
                  <c:v>-3.2096516096774508</c:v>
                </c:pt>
                <c:pt idx="4946">
                  <c:v>-3.1436821977832778</c:v>
                </c:pt>
                <c:pt idx="4947">
                  <c:v>-3.1637874867963092</c:v>
                </c:pt>
                <c:pt idx="4948">
                  <c:v>-3.2820051736267146</c:v>
                </c:pt>
                <c:pt idx="4949">
                  <c:v>-3.1753547205217956</c:v>
                </c:pt>
                <c:pt idx="4950">
                  <c:v>-3.3690615604378991</c:v>
                </c:pt>
                <c:pt idx="4951">
                  <c:v>-3.4640474212507115</c:v>
                </c:pt>
                <c:pt idx="4952">
                  <c:v>-3.4222933244375326</c:v>
                </c:pt>
                <c:pt idx="4953">
                  <c:v>-3.5553492859880294</c:v>
                </c:pt>
                <c:pt idx="4954">
                  <c:v>-3.4714341082494116</c:v>
                </c:pt>
                <c:pt idx="4955">
                  <c:v>-3.6603408706238838</c:v>
                </c:pt>
                <c:pt idx="4956">
                  <c:v>-3.3758200775317277</c:v>
                </c:pt>
                <c:pt idx="4957">
                  <c:v>-3.5078928281330377</c:v>
                </c:pt>
                <c:pt idx="4958">
                  <c:v>-3.6463365473319413</c:v>
                </c:pt>
                <c:pt idx="4959">
                  <c:v>-3.6658988218591162</c:v>
                </c:pt>
                <c:pt idx="4960">
                  <c:v>-3.6754992619571567</c:v>
                </c:pt>
                <c:pt idx="4961">
                  <c:v>-3.6852070713741796</c:v>
                </c:pt>
                <c:pt idx="4962">
                  <c:v>-3.7079148543513725</c:v>
                </c:pt>
                <c:pt idx="4963">
                  <c:v>-3.782648117738745</c:v>
                </c:pt>
                <c:pt idx="4964">
                  <c:v>-4.0002949920781248</c:v>
                </c:pt>
                <c:pt idx="4965">
                  <c:v>-3.9467899698149154</c:v>
                </c:pt>
                <c:pt idx="4966">
                  <c:v>-4.1017551443935645</c:v>
                </c:pt>
                <c:pt idx="4967">
                  <c:v>-4.1823471102033523</c:v>
                </c:pt>
                <c:pt idx="4968">
                  <c:v>-4.1739389467998649</c:v>
                </c:pt>
                <c:pt idx="4969">
                  <c:v>-4.1047375842643419</c:v>
                </c:pt>
                <c:pt idx="4970">
                  <c:v>-4.3823763071219446</c:v>
                </c:pt>
                <c:pt idx="4971">
                  <c:v>-4.243588447775835</c:v>
                </c:pt>
                <c:pt idx="4972">
                  <c:v>-4.2518962061588468</c:v>
                </c:pt>
                <c:pt idx="4973">
                  <c:v>-4.3921172263627568</c:v>
                </c:pt>
                <c:pt idx="4974">
                  <c:v>-4.5339926796461327</c:v>
                </c:pt>
                <c:pt idx="4975">
                  <c:v>-4.4494392334068493</c:v>
                </c:pt>
                <c:pt idx="4976">
                  <c:v>-4.7164730604754936</c:v>
                </c:pt>
                <c:pt idx="4977">
                  <c:v>-4.7968110569706823</c:v>
                </c:pt>
                <c:pt idx="4978">
                  <c:v>-4.7006916507510255</c:v>
                </c:pt>
                <c:pt idx="4979">
                  <c:v>-4.7952836400411343</c:v>
                </c:pt>
                <c:pt idx="4980">
                  <c:v>-4.8098117687696345</c:v>
                </c:pt>
                <c:pt idx="4981">
                  <c:v>-5.0278249920219196</c:v>
                </c:pt>
                <c:pt idx="4982">
                  <c:v>-4.9763204068937625</c:v>
                </c:pt>
                <c:pt idx="4983">
                  <c:v>-5.1562950154713576</c:v>
                </c:pt>
                <c:pt idx="4984">
                  <c:v>-5.1690414423597986</c:v>
                </c:pt>
                <c:pt idx="4985">
                  <c:v>-5.3985855003880374</c:v>
                </c:pt>
                <c:pt idx="4986">
                  <c:v>-5.4624749959884298</c:v>
                </c:pt>
                <c:pt idx="4987">
                  <c:v>-5.4769768516832187</c:v>
                </c:pt>
                <c:pt idx="4988">
                  <c:v>-5.6360739463947311</c:v>
                </c:pt>
                <c:pt idx="4989">
                  <c:v>-5.7677341529325759</c:v>
                </c:pt>
                <c:pt idx="4990">
                  <c:v>-5.8254932994557862</c:v>
                </c:pt>
                <c:pt idx="4991">
                  <c:v>-5.9274518713743873</c:v>
                </c:pt>
                <c:pt idx="4992">
                  <c:v>-5.8811870313608097</c:v>
                </c:pt>
                <c:pt idx="4993">
                  <c:v>-6.0122810866016607</c:v>
                </c:pt>
                <c:pt idx="4994">
                  <c:v>-6.1761921367902914</c:v>
                </c:pt>
                <c:pt idx="4995">
                  <c:v>-6.2679132704260496</c:v>
                </c:pt>
                <c:pt idx="4996">
                  <c:v>-6.2647253413674093</c:v>
                </c:pt>
                <c:pt idx="4997">
                  <c:v>-6.3892840513997271</c:v>
                </c:pt>
                <c:pt idx="4998">
                  <c:v>-6.5723776817453086</c:v>
                </c:pt>
                <c:pt idx="4999">
                  <c:v>-6.8627567578690787</c:v>
                </c:pt>
                <c:pt idx="5000">
                  <c:v>-6.6262192337795227</c:v>
                </c:pt>
                <c:pt idx="5001">
                  <c:v>-6.5696411594011579</c:v>
                </c:pt>
                <c:pt idx="5002">
                  <c:v>-7.1378692876589298</c:v>
                </c:pt>
                <c:pt idx="5003">
                  <c:v>-7.0575918201423065</c:v>
                </c:pt>
                <c:pt idx="5004">
                  <c:v>-7.4574913641848752</c:v>
                </c:pt>
                <c:pt idx="5005">
                  <c:v>-7.4875083581629269</c:v>
                </c:pt>
                <c:pt idx="5006">
                  <c:v>-7.6976556726864942</c:v>
                </c:pt>
                <c:pt idx="5007">
                  <c:v>-7.5845036619537609</c:v>
                </c:pt>
                <c:pt idx="5008">
                  <c:v>-7.7824656815201934</c:v>
                </c:pt>
                <c:pt idx="5009">
                  <c:v>-7.747222132703655</c:v>
                </c:pt>
                <c:pt idx="5010">
                  <c:v>-7.697308281344533</c:v>
                </c:pt>
                <c:pt idx="5011">
                  <c:v>-8.0823716958425393</c:v>
                </c:pt>
                <c:pt idx="5012">
                  <c:v>-8.158336660298005</c:v>
                </c:pt>
                <c:pt idx="5013">
                  <c:v>-8.3995754444235331</c:v>
                </c:pt>
                <c:pt idx="5014">
                  <c:v>-8.5553093515070486</c:v>
                </c:pt>
                <c:pt idx="5015">
                  <c:v>-8.8484070062502838</c:v>
                </c:pt>
                <c:pt idx="5016">
                  <c:v>-8.7882608090236545</c:v>
                </c:pt>
                <c:pt idx="5017">
                  <c:v>-9.0431252070479786</c:v>
                </c:pt>
                <c:pt idx="5018">
                  <c:v>-9.0662894725286378</c:v>
                </c:pt>
                <c:pt idx="5019">
                  <c:v>-8.9466684927114102</c:v>
                </c:pt>
                <c:pt idx="5020">
                  <c:v>-9.3224043197244555</c:v>
                </c:pt>
                <c:pt idx="5021">
                  <c:v>-9.6115299241945422</c:v>
                </c:pt>
                <c:pt idx="5022">
                  <c:v>-9.4704836797267831</c:v>
                </c:pt>
                <c:pt idx="5023">
                  <c:v>-9.9969589063325088</c:v>
                </c:pt>
                <c:pt idx="5024">
                  <c:v>-9.8534001046568278</c:v>
                </c:pt>
                <c:pt idx="5025">
                  <c:v>-10.224030950572512</c:v>
                </c:pt>
                <c:pt idx="5026">
                  <c:v>-10.194483742744922</c:v>
                </c:pt>
                <c:pt idx="5027">
                  <c:v>-10.737549935079585</c:v>
                </c:pt>
                <c:pt idx="5028">
                  <c:v>-10.704859724949756</c:v>
                </c:pt>
                <c:pt idx="5029">
                  <c:v>-10.697270296870215</c:v>
                </c:pt>
                <c:pt idx="5030">
                  <c:v>-10.993506913376848</c:v>
                </c:pt>
                <c:pt idx="5031">
                  <c:v>-11.333888995735094</c:v>
                </c:pt>
                <c:pt idx="5032">
                  <c:v>-11.70883089645929</c:v>
                </c:pt>
                <c:pt idx="5033">
                  <c:v>-11.4747821328653</c:v>
                </c:pt>
                <c:pt idx="5034">
                  <c:v>-11.919243606532063</c:v>
                </c:pt>
                <c:pt idx="5035">
                  <c:v>-12.020022970900243</c:v>
                </c:pt>
                <c:pt idx="5036">
                  <c:v>-11.791647632902709</c:v>
                </c:pt>
                <c:pt idx="5037">
                  <c:v>-12.442645241066998</c:v>
                </c:pt>
                <c:pt idx="5038">
                  <c:v>-12.762894211018192</c:v>
                </c:pt>
                <c:pt idx="5039">
                  <c:v>-12.729078691139705</c:v>
                </c:pt>
                <c:pt idx="5040">
                  <c:v>-13.415815677724765</c:v>
                </c:pt>
                <c:pt idx="5041">
                  <c:v>-12.899908535840382</c:v>
                </c:pt>
                <c:pt idx="5042">
                  <c:v>-14.446466550409411</c:v>
                </c:pt>
                <c:pt idx="5043">
                  <c:v>-13.667986086804149</c:v>
                </c:pt>
                <c:pt idx="5044">
                  <c:v>-13.772921405457339</c:v>
                </c:pt>
                <c:pt idx="5045">
                  <c:v>-9.2441600090106704</c:v>
                </c:pt>
                <c:pt idx="5046">
                  <c:v>-6.3073711237661882</c:v>
                </c:pt>
                <c:pt idx="5047">
                  <c:v>-3.3069571604174257</c:v>
                </c:pt>
                <c:pt idx="5048">
                  <c:v>-1.3562915437111087</c:v>
                </c:pt>
                <c:pt idx="5049">
                  <c:v>-0.13981864955110268</c:v>
                </c:pt>
                <c:pt idx="5050">
                  <c:v>0.30720578751703442</c:v>
                </c:pt>
                <c:pt idx="5051">
                  <c:v>0.5229362382485192</c:v>
                </c:pt>
                <c:pt idx="5052">
                  <c:v>0.55964657388318528</c:v>
                </c:pt>
                <c:pt idx="5053">
                  <c:v>0.53546958182283788</c:v>
                </c:pt>
                <c:pt idx="5054">
                  <c:v>0.67080498376702735</c:v>
                </c:pt>
                <c:pt idx="5055">
                  <c:v>0.59557749029255547</c:v>
                </c:pt>
                <c:pt idx="5056">
                  <c:v>0.62764883606280364</c:v>
                </c:pt>
                <c:pt idx="5057">
                  <c:v>0.71304308757618173</c:v>
                </c:pt>
                <c:pt idx="5058">
                  <c:v>0.70547077817292347</c:v>
                </c:pt>
                <c:pt idx="5059">
                  <c:v>0.71512779199036913</c:v>
                </c:pt>
                <c:pt idx="5060">
                  <c:v>0.86744602172836949</c:v>
                </c:pt>
                <c:pt idx="5061">
                  <c:v>0.95194065260142224</c:v>
                </c:pt>
                <c:pt idx="5062">
                  <c:v>1.2139185819125373</c:v>
                </c:pt>
                <c:pt idx="5063">
                  <c:v>1.665851803780356</c:v>
                </c:pt>
                <c:pt idx="5064">
                  <c:v>2.8966317927399245</c:v>
                </c:pt>
                <c:pt idx="5065">
                  <c:v>4.8497759950524824</c:v>
                </c:pt>
                <c:pt idx="5066">
                  <c:v>5.4024341713428043</c:v>
                </c:pt>
                <c:pt idx="5067">
                  <c:v>1.8693946771873016</c:v>
                </c:pt>
                <c:pt idx="5068">
                  <c:v>0.32639108885570067</c:v>
                </c:pt>
                <c:pt idx="5069">
                  <c:v>-0.82270816705414518</c:v>
                </c:pt>
                <c:pt idx="5070">
                  <c:v>-1.546299526226278</c:v>
                </c:pt>
                <c:pt idx="5071">
                  <c:v>-2.0683162581875081</c:v>
                </c:pt>
                <c:pt idx="5072">
                  <c:v>-2.1448682347621002</c:v>
                </c:pt>
                <c:pt idx="5073">
                  <c:v>-1.4269168607966662</c:v>
                </c:pt>
                <c:pt idx="5074">
                  <c:v>-1.4459018868998328</c:v>
                </c:pt>
                <c:pt idx="5075">
                  <c:v>-1.8656808072047966</c:v>
                </c:pt>
                <c:pt idx="5076">
                  <c:v>-1.9126903253915088</c:v>
                </c:pt>
                <c:pt idx="5077">
                  <c:v>-1.7519178072705017</c:v>
                </c:pt>
                <c:pt idx="5078">
                  <c:v>-1.8499311061173103</c:v>
                </c:pt>
                <c:pt idx="5079">
                  <c:v>-1.9990880317850497</c:v>
                </c:pt>
                <c:pt idx="5080">
                  <c:v>-2.2031717496690248</c:v>
                </c:pt>
                <c:pt idx="5081">
                  <c:v>-2.3283436426973481</c:v>
                </c:pt>
                <c:pt idx="5082">
                  <c:v>-2.2221952824197047</c:v>
                </c:pt>
                <c:pt idx="5083">
                  <c:v>-2.1620892098370064</c:v>
                </c:pt>
                <c:pt idx="5084">
                  <c:v>-2.2249986951297274</c:v>
                </c:pt>
                <c:pt idx="5085">
                  <c:v>-2.2160443907762897</c:v>
                </c:pt>
                <c:pt idx="5086">
                  <c:v>-2.389972503464719</c:v>
                </c:pt>
                <c:pt idx="5087">
                  <c:v>-2.4071676630521779</c:v>
                </c:pt>
                <c:pt idx="5088">
                  <c:v>-2.3745333362121528</c:v>
                </c:pt>
                <c:pt idx="5089">
                  <c:v>-2.4314480061104859</c:v>
                </c:pt>
                <c:pt idx="5090">
                  <c:v>-2.3593109818559128</c:v>
                </c:pt>
                <c:pt idx="5091">
                  <c:v>-2.3316126616106772</c:v>
                </c:pt>
                <c:pt idx="5092">
                  <c:v>-2.405140056582411</c:v>
                </c:pt>
                <c:pt idx="5093">
                  <c:v>-2.4286895135392683</c:v>
                </c:pt>
                <c:pt idx="5094">
                  <c:v>-2.3256208629650246</c:v>
                </c:pt>
                <c:pt idx="5095">
                  <c:v>-2.3924660323928038</c:v>
                </c:pt>
                <c:pt idx="5096">
                  <c:v>-2.3426956798909373</c:v>
                </c:pt>
                <c:pt idx="5097">
                  <c:v>-2.2728954664839307</c:v>
                </c:pt>
                <c:pt idx="5098">
                  <c:v>-2.2996393447976402</c:v>
                </c:pt>
                <c:pt idx="5099">
                  <c:v>-2.3565789599363711</c:v>
                </c:pt>
                <c:pt idx="5100">
                  <c:v>-2.2730917848105037</c:v>
                </c:pt>
                <c:pt idx="5101">
                  <c:v>-2.3597626928329305</c:v>
                </c:pt>
                <c:pt idx="5102">
                  <c:v>-2.2361415195506424</c:v>
                </c:pt>
                <c:pt idx="5103">
                  <c:v>-2.2328869942791698</c:v>
                </c:pt>
                <c:pt idx="5104">
                  <c:v>-2.1235020231399631</c:v>
                </c:pt>
                <c:pt idx="5105">
                  <c:v>-2.2815415909148555</c:v>
                </c:pt>
                <c:pt idx="5106">
                  <c:v>-2.3525577387712246</c:v>
                </c:pt>
                <c:pt idx="5107">
                  <c:v>-2.2084568364412007</c:v>
                </c:pt>
                <c:pt idx="5108">
                  <c:v>-2.27431334114533</c:v>
                </c:pt>
                <c:pt idx="5109">
                  <c:v>-2.2726191681310297</c:v>
                </c:pt>
                <c:pt idx="5110">
                  <c:v>-2.2846106911435413</c:v>
                </c:pt>
                <c:pt idx="5111">
                  <c:v>-2.2376235722404658</c:v>
                </c:pt>
                <c:pt idx="5112">
                  <c:v>-2.2385680441448699</c:v>
                </c:pt>
                <c:pt idx="5113">
                  <c:v>-2.0891845666381528</c:v>
                </c:pt>
                <c:pt idx="5114">
                  <c:v>-2.0065738516461806</c:v>
                </c:pt>
                <c:pt idx="5115">
                  <c:v>-2.0764727353899843</c:v>
                </c:pt>
                <c:pt idx="5116">
                  <c:v>-2.077688739670009</c:v>
                </c:pt>
                <c:pt idx="5117">
                  <c:v>-2.0539683590965296</c:v>
                </c:pt>
                <c:pt idx="5118">
                  <c:v>-2.2474180240122337</c:v>
                </c:pt>
                <c:pt idx="5119">
                  <c:v>-2.238262904806902</c:v>
                </c:pt>
                <c:pt idx="5120">
                  <c:v>-2.2331848312513785</c:v>
                </c:pt>
                <c:pt idx="5121">
                  <c:v>-2.1314805009390057</c:v>
                </c:pt>
                <c:pt idx="5122">
                  <c:v>-2.1856078426462773</c:v>
                </c:pt>
                <c:pt idx="5123">
                  <c:v>-2.2992246408053347</c:v>
                </c:pt>
                <c:pt idx="5124">
                  <c:v>-2.2819052169754173</c:v>
                </c:pt>
                <c:pt idx="5125">
                  <c:v>-2.1407362226948408</c:v>
                </c:pt>
                <c:pt idx="5126">
                  <c:v>-2.1542138399594251</c:v>
                </c:pt>
                <c:pt idx="5127">
                  <c:v>-2.2239455783197855</c:v>
                </c:pt>
                <c:pt idx="5128">
                  <c:v>-2.1170029359699924</c:v>
                </c:pt>
                <c:pt idx="5129">
                  <c:v>-2.1998906753257188</c:v>
                </c:pt>
                <c:pt idx="5130">
                  <c:v>-2.1569765823643934</c:v>
                </c:pt>
                <c:pt idx="5131">
                  <c:v>-2.2866908216551565</c:v>
                </c:pt>
                <c:pt idx="5132">
                  <c:v>-2.2770183390315992</c:v>
                </c:pt>
                <c:pt idx="5133">
                  <c:v>-2.2131689500184848</c:v>
                </c:pt>
                <c:pt idx="5134">
                  <c:v>-2.2151439796282375</c:v>
                </c:pt>
                <c:pt idx="5135">
                  <c:v>-2.1078754349965152</c:v>
                </c:pt>
                <c:pt idx="5136">
                  <c:v>-2.2998066826257855</c:v>
                </c:pt>
                <c:pt idx="5137">
                  <c:v>-2.2477377617017851</c:v>
                </c:pt>
                <c:pt idx="5138">
                  <c:v>-2.2887128628784126</c:v>
                </c:pt>
                <c:pt idx="5139">
                  <c:v>-2.1835325804154877</c:v>
                </c:pt>
                <c:pt idx="5140">
                  <c:v>-2.217845269445661</c:v>
                </c:pt>
                <c:pt idx="5141">
                  <c:v>-2.3313068631387068</c:v>
                </c:pt>
                <c:pt idx="5142">
                  <c:v>-2.1683774841807235</c:v>
                </c:pt>
                <c:pt idx="5143">
                  <c:v>-2.2986498822182284</c:v>
                </c:pt>
                <c:pt idx="5144">
                  <c:v>-2.2526067875481317</c:v>
                </c:pt>
                <c:pt idx="5145">
                  <c:v>-2.2025910103758974</c:v>
                </c:pt>
                <c:pt idx="5146">
                  <c:v>-2.1266251208776907</c:v>
                </c:pt>
                <c:pt idx="5147">
                  <c:v>-2.3591142704910339</c:v>
                </c:pt>
                <c:pt idx="5148">
                  <c:v>-2.2669990621762963</c:v>
                </c:pt>
                <c:pt idx="5149">
                  <c:v>-2.3807870630881212</c:v>
                </c:pt>
                <c:pt idx="5150">
                  <c:v>-2.3618683113177212</c:v>
                </c:pt>
                <c:pt idx="5151">
                  <c:v>-2.4189559277514263</c:v>
                </c:pt>
                <c:pt idx="5152">
                  <c:v>-2.4155124871680869</c:v>
                </c:pt>
                <c:pt idx="5153">
                  <c:v>-2.465761489855538</c:v>
                </c:pt>
                <c:pt idx="5154">
                  <c:v>-2.3598865498956911</c:v>
                </c:pt>
                <c:pt idx="5155">
                  <c:v>-2.4557639522940917</c:v>
                </c:pt>
                <c:pt idx="5156">
                  <c:v>-2.5183726131509729</c:v>
                </c:pt>
                <c:pt idx="5157">
                  <c:v>-2.5425621269121734</c:v>
                </c:pt>
                <c:pt idx="5158">
                  <c:v>-2.5459059870982514</c:v>
                </c:pt>
                <c:pt idx="5159">
                  <c:v>-2.6522841294122372</c:v>
                </c:pt>
                <c:pt idx="5160">
                  <c:v>-2.5590132054140327</c:v>
                </c:pt>
                <c:pt idx="5161">
                  <c:v>-2.6363106197769639</c:v>
                </c:pt>
                <c:pt idx="5162">
                  <c:v>-2.721549321753912</c:v>
                </c:pt>
                <c:pt idx="5163">
                  <c:v>-2.7062257462505954</c:v>
                </c:pt>
                <c:pt idx="5164">
                  <c:v>-2.6870092173038529</c:v>
                </c:pt>
                <c:pt idx="5165">
                  <c:v>-2.713835429365929</c:v>
                </c:pt>
                <c:pt idx="5166">
                  <c:v>-2.7129245468545946</c:v>
                </c:pt>
                <c:pt idx="5167">
                  <c:v>-2.6850417888178413</c:v>
                </c:pt>
                <c:pt idx="5168">
                  <c:v>-2.6439299328345669</c:v>
                </c:pt>
                <c:pt idx="5169">
                  <c:v>-2.6309654401007947</c:v>
                </c:pt>
                <c:pt idx="5170">
                  <c:v>-2.7668173743667808</c:v>
                </c:pt>
                <c:pt idx="5171">
                  <c:v>-2.7800068657066959</c:v>
                </c:pt>
                <c:pt idx="5172">
                  <c:v>-2.7180374923075306</c:v>
                </c:pt>
                <c:pt idx="5173">
                  <c:v>-2.8783679693861473</c:v>
                </c:pt>
                <c:pt idx="5174">
                  <c:v>-2.8284889660020553</c:v>
                </c:pt>
                <c:pt idx="5175">
                  <c:v>-2.8020253504085417</c:v>
                </c:pt>
                <c:pt idx="5176">
                  <c:v>-2.9494838740888554</c:v>
                </c:pt>
                <c:pt idx="5177">
                  <c:v>-2.9863946040532596</c:v>
                </c:pt>
                <c:pt idx="5178">
                  <c:v>-2.9374605747717624</c:v>
                </c:pt>
                <c:pt idx="5179">
                  <c:v>-3.0170557820907788</c:v>
                </c:pt>
                <c:pt idx="5180">
                  <c:v>-2.8964088483392061</c:v>
                </c:pt>
                <c:pt idx="5181">
                  <c:v>-3.055091038832245</c:v>
                </c:pt>
                <c:pt idx="5182">
                  <c:v>-3.0891434400180628</c:v>
                </c:pt>
                <c:pt idx="5183">
                  <c:v>-3.0273550506092874</c:v>
                </c:pt>
                <c:pt idx="5184">
                  <c:v>-3.1844443948514254</c:v>
                </c:pt>
                <c:pt idx="5185">
                  <c:v>-3.2789085991446427</c:v>
                </c:pt>
                <c:pt idx="5186">
                  <c:v>-3.1809835558653958</c:v>
                </c:pt>
                <c:pt idx="5187">
                  <c:v>-3.1707512105070919</c:v>
                </c:pt>
                <c:pt idx="5188">
                  <c:v>-3.3085883705169863</c:v>
                </c:pt>
                <c:pt idx="5189">
                  <c:v>-3.3612301797355144</c:v>
                </c:pt>
                <c:pt idx="5190">
                  <c:v>-3.3325497536786202</c:v>
                </c:pt>
                <c:pt idx="5191">
                  <c:v>-3.4836832758878131</c:v>
                </c:pt>
                <c:pt idx="5192">
                  <c:v>-3.5728761512493179</c:v>
                </c:pt>
                <c:pt idx="5193">
                  <c:v>-3.5661388079881249</c:v>
                </c:pt>
                <c:pt idx="5194">
                  <c:v>-3.566093845981186</c:v>
                </c:pt>
                <c:pt idx="5195">
                  <c:v>-3.5956366096540364</c:v>
                </c:pt>
                <c:pt idx="5196">
                  <c:v>-3.6649223725096363</c:v>
                </c:pt>
                <c:pt idx="5197">
                  <c:v>-3.706275820410724</c:v>
                </c:pt>
                <c:pt idx="5198">
                  <c:v>-3.7170359525006234</c:v>
                </c:pt>
                <c:pt idx="5199">
                  <c:v>-3.9563859534874837</c:v>
                </c:pt>
                <c:pt idx="5200">
                  <c:v>-4.0150373581541885</c:v>
                </c:pt>
                <c:pt idx="5201">
                  <c:v>-3.8411355460704613</c:v>
                </c:pt>
                <c:pt idx="5202">
                  <c:v>-3.9324718617292547</c:v>
                </c:pt>
                <c:pt idx="5203">
                  <c:v>-4.0931125650204194</c:v>
                </c:pt>
                <c:pt idx="5204">
                  <c:v>-4.1107106832523073</c:v>
                </c:pt>
                <c:pt idx="5205">
                  <c:v>-4.0461137942254481</c:v>
                </c:pt>
                <c:pt idx="5206">
                  <c:v>-4.215943185241656</c:v>
                </c:pt>
                <c:pt idx="5207">
                  <c:v>-4.2414489497398336</c:v>
                </c:pt>
                <c:pt idx="5208">
                  <c:v>-4.2760139227774516</c:v>
                </c:pt>
                <c:pt idx="5209">
                  <c:v>-4.4623257748904166</c:v>
                </c:pt>
                <c:pt idx="5210">
                  <c:v>-4.4723989888685765</c:v>
                </c:pt>
                <c:pt idx="5211">
                  <c:v>-4.4184097996448486</c:v>
                </c:pt>
                <c:pt idx="5212">
                  <c:v>-4.5796636332709681</c:v>
                </c:pt>
                <c:pt idx="5213">
                  <c:v>-4.5303052585718433</c:v>
                </c:pt>
                <c:pt idx="5214">
                  <c:v>-4.6536134410839054</c:v>
                </c:pt>
                <c:pt idx="5215">
                  <c:v>-4.6348352709385381</c:v>
                </c:pt>
                <c:pt idx="5216">
                  <c:v>-4.7993568748099733</c:v>
                </c:pt>
                <c:pt idx="5217">
                  <c:v>-4.8305131620381871</c:v>
                </c:pt>
                <c:pt idx="5218">
                  <c:v>-4.8060307329747047</c:v>
                </c:pt>
                <c:pt idx="5219">
                  <c:v>-4.9201279867756966</c:v>
                </c:pt>
                <c:pt idx="5220">
                  <c:v>-4.9311081821167022</c:v>
                </c:pt>
                <c:pt idx="5221">
                  <c:v>-5.1694772859865452</c:v>
                </c:pt>
                <c:pt idx="5222">
                  <c:v>-5.2771991564838459</c:v>
                </c:pt>
                <c:pt idx="5223">
                  <c:v>-5.3140218011564571</c:v>
                </c:pt>
                <c:pt idx="5224">
                  <c:v>-5.4246370252240581</c:v>
                </c:pt>
                <c:pt idx="5225">
                  <c:v>-5.5273647211280945</c:v>
                </c:pt>
                <c:pt idx="5226">
                  <c:v>-5.6488489673742492</c:v>
                </c:pt>
                <c:pt idx="5227">
                  <c:v>-5.599871693769046</c:v>
                </c:pt>
                <c:pt idx="5228">
                  <c:v>-5.8630625955889286</c:v>
                </c:pt>
                <c:pt idx="5229">
                  <c:v>-5.8355664646715013</c:v>
                </c:pt>
                <c:pt idx="5230">
                  <c:v>-5.630431509707023</c:v>
                </c:pt>
                <c:pt idx="5231">
                  <c:v>-6.0131466890950378</c:v>
                </c:pt>
                <c:pt idx="5232">
                  <c:v>-6.2071290232840397</c:v>
                </c:pt>
                <c:pt idx="5233">
                  <c:v>-6.1821879019681774</c:v>
                </c:pt>
                <c:pt idx="5234">
                  <c:v>-6.3724511910015735</c:v>
                </c:pt>
                <c:pt idx="5235">
                  <c:v>-6.3834426531386157</c:v>
                </c:pt>
                <c:pt idx="5236">
                  <c:v>-6.4113509499806014</c:v>
                </c:pt>
                <c:pt idx="5237">
                  <c:v>-6.6638571807616245</c:v>
                </c:pt>
                <c:pt idx="5238">
                  <c:v>-6.6849971423290526</c:v>
                </c:pt>
                <c:pt idx="5239">
                  <c:v>-7.0372212164473353</c:v>
                </c:pt>
                <c:pt idx="5240">
                  <c:v>-7.0481461668083512</c:v>
                </c:pt>
                <c:pt idx="5241">
                  <c:v>-6.9817130491213675</c:v>
                </c:pt>
                <c:pt idx="5242">
                  <c:v>-7.1039882953678557</c:v>
                </c:pt>
                <c:pt idx="5243">
                  <c:v>-7.3176405497673613</c:v>
                </c:pt>
                <c:pt idx="5244">
                  <c:v>-7.4815180179723484</c:v>
                </c:pt>
                <c:pt idx="5245">
                  <c:v>-7.7009477650603912</c:v>
                </c:pt>
                <c:pt idx="5246">
                  <c:v>-7.7870659791170169</c:v>
                </c:pt>
                <c:pt idx="5247">
                  <c:v>-7.9026403875862457</c:v>
                </c:pt>
                <c:pt idx="5248">
                  <c:v>-7.90134363040778</c:v>
                </c:pt>
                <c:pt idx="5249">
                  <c:v>-8.1472548741332389</c:v>
                </c:pt>
                <c:pt idx="5250">
                  <c:v>-8.48655395227388</c:v>
                </c:pt>
                <c:pt idx="5251">
                  <c:v>-8.675273695076271</c:v>
                </c:pt>
                <c:pt idx="5252">
                  <c:v>-8.737331536266538</c:v>
                </c:pt>
                <c:pt idx="5253">
                  <c:v>-8.7067316372224468</c:v>
                </c:pt>
                <c:pt idx="5254">
                  <c:v>-8.8610085989057552</c:v>
                </c:pt>
                <c:pt idx="5255">
                  <c:v>-9.0193761164752004</c:v>
                </c:pt>
                <c:pt idx="5256">
                  <c:v>-9.251127841947266</c:v>
                </c:pt>
                <c:pt idx="5257">
                  <c:v>-9.7016094727216569</c:v>
                </c:pt>
                <c:pt idx="5258">
                  <c:v>-9.5240903717124752</c:v>
                </c:pt>
                <c:pt idx="5259">
                  <c:v>-9.6900290743431583</c:v>
                </c:pt>
                <c:pt idx="5260">
                  <c:v>-9.9876383861322324</c:v>
                </c:pt>
                <c:pt idx="5261">
                  <c:v>-9.9425890332713607</c:v>
                </c:pt>
                <c:pt idx="5262">
                  <c:v>-10.148007198754385</c:v>
                </c:pt>
                <c:pt idx="5263">
                  <c:v>-10.310421537479726</c:v>
                </c:pt>
                <c:pt idx="5264">
                  <c:v>-10.256374789996357</c:v>
                </c:pt>
                <c:pt idx="5265">
                  <c:v>-10.582224840202855</c:v>
                </c:pt>
                <c:pt idx="5266">
                  <c:v>-10.658472721296391</c:v>
                </c:pt>
                <c:pt idx="5267">
                  <c:v>-10.88660779782191</c:v>
                </c:pt>
                <c:pt idx="5268">
                  <c:v>-10.970138299131975</c:v>
                </c:pt>
                <c:pt idx="5269">
                  <c:v>-10.795224062889588</c:v>
                </c:pt>
                <c:pt idx="5270">
                  <c:v>-11.340460139864376</c:v>
                </c:pt>
                <c:pt idx="5271">
                  <c:v>-11.335952543737221</c:v>
                </c:pt>
                <c:pt idx="5272">
                  <c:v>-11.749764873415415</c:v>
                </c:pt>
                <c:pt idx="5273">
                  <c:v>-11.836837759940863</c:v>
                </c:pt>
                <c:pt idx="5274">
                  <c:v>-12.005540461851183</c:v>
                </c:pt>
                <c:pt idx="5275">
                  <c:v>-12.179229432505565</c:v>
                </c:pt>
                <c:pt idx="5276">
                  <c:v>-12.049704319116415</c:v>
                </c:pt>
                <c:pt idx="5277">
                  <c:v>-12.382738308250225</c:v>
                </c:pt>
                <c:pt idx="5278">
                  <c:v>-13.013577861702174</c:v>
                </c:pt>
                <c:pt idx="5279">
                  <c:v>-13.229232800093655</c:v>
                </c:pt>
                <c:pt idx="5280">
                  <c:v>-13.121280173307184</c:v>
                </c:pt>
                <c:pt idx="5281">
                  <c:v>-13.542428931913491</c:v>
                </c:pt>
                <c:pt idx="5282">
                  <c:v>-14.191436404879823</c:v>
                </c:pt>
                <c:pt idx="5283">
                  <c:v>-14.358469584996556</c:v>
                </c:pt>
                <c:pt idx="5284">
                  <c:v>-15.674493298285029</c:v>
                </c:pt>
                <c:pt idx="5285">
                  <c:v>-9.1409514595843007</c:v>
                </c:pt>
                <c:pt idx="5286">
                  <c:v>-6.1116249452530269</c:v>
                </c:pt>
                <c:pt idx="5287">
                  <c:v>-3.1278139285764155</c:v>
                </c:pt>
                <c:pt idx="5288">
                  <c:v>-1.1501099724948176</c:v>
                </c:pt>
                <c:pt idx="5289">
                  <c:v>-0.30376402477605779</c:v>
                </c:pt>
                <c:pt idx="5290">
                  <c:v>0.29519702498248535</c:v>
                </c:pt>
                <c:pt idx="5291">
                  <c:v>0.42602725399285646</c:v>
                </c:pt>
                <c:pt idx="5292">
                  <c:v>0.48833176004308143</c:v>
                </c:pt>
                <c:pt idx="5293">
                  <c:v>0.62893474420286566</c:v>
                </c:pt>
                <c:pt idx="5294">
                  <c:v>0.57548702214711511</c:v>
                </c:pt>
                <c:pt idx="5295">
                  <c:v>0.62443730432215716</c:v>
                </c:pt>
                <c:pt idx="5296">
                  <c:v>0.86067840665538142</c:v>
                </c:pt>
                <c:pt idx="5297">
                  <c:v>0.7063876738013164</c:v>
                </c:pt>
                <c:pt idx="5298">
                  <c:v>0.90897654634295577</c:v>
                </c:pt>
                <c:pt idx="5299">
                  <c:v>0.8982864929172365</c:v>
                </c:pt>
                <c:pt idx="5300">
                  <c:v>1.1240820161561373</c:v>
                </c:pt>
                <c:pt idx="5301">
                  <c:v>1.2102724658199691</c:v>
                </c:pt>
                <c:pt idx="5302">
                  <c:v>1.5939429700319465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A76C-4C4C-8D74-655D1D5363F8}"/>
            </c:ext>
          </c:extLst>
        </c:ser>
        <c:ser>
          <c:idx val="12"/>
          <c:order val="8"/>
          <c:tx>
            <c:v>T_sat_ex_ev_C2</c:v>
          </c:tx>
          <c:marker>
            <c:symbol val="none"/>
          </c:marker>
          <c:xVal>
            <c:numRef>
              <c:f>'Data Analysis'!$A$2:$A$17243</c:f>
              <c:numCache>
                <c:formatCode>0.00</c:formatCode>
                <c:ptCount val="17242"/>
                <c:pt idx="0">
                  <c:v>0</c:v>
                </c:pt>
                <c:pt idx="1">
                  <c:v>1.6666666666666666E-2</c:v>
                </c:pt>
                <c:pt idx="2">
                  <c:v>3.3333333333333333E-2</c:v>
                </c:pt>
                <c:pt idx="3">
                  <c:v>0.05</c:v>
                </c:pt>
                <c:pt idx="4">
                  <c:v>6.6666666666666666E-2</c:v>
                </c:pt>
                <c:pt idx="5">
                  <c:v>8.3333333333333329E-2</c:v>
                </c:pt>
                <c:pt idx="6">
                  <c:v>9.9999999999999992E-2</c:v>
                </c:pt>
                <c:pt idx="7">
                  <c:v>0.11666666666666665</c:v>
                </c:pt>
                <c:pt idx="8">
                  <c:v>0.13333333333333333</c:v>
                </c:pt>
                <c:pt idx="9">
                  <c:v>0.15</c:v>
                </c:pt>
                <c:pt idx="10">
                  <c:v>0.16666666666666666</c:v>
                </c:pt>
                <c:pt idx="11">
                  <c:v>0.18333333333333332</c:v>
                </c:pt>
                <c:pt idx="12">
                  <c:v>0.19999999999999998</c:v>
                </c:pt>
                <c:pt idx="13">
                  <c:v>0.21666666666666665</c:v>
                </c:pt>
                <c:pt idx="14">
                  <c:v>0.23333333333333331</c:v>
                </c:pt>
                <c:pt idx="15">
                  <c:v>0.24999999999999997</c:v>
                </c:pt>
                <c:pt idx="16">
                  <c:v>0.26666666666666666</c:v>
                </c:pt>
                <c:pt idx="17">
                  <c:v>0.28333333333333333</c:v>
                </c:pt>
                <c:pt idx="18">
                  <c:v>0.3</c:v>
                </c:pt>
                <c:pt idx="19">
                  <c:v>0.31666666666666665</c:v>
                </c:pt>
                <c:pt idx="20">
                  <c:v>0.33333333333333331</c:v>
                </c:pt>
                <c:pt idx="21">
                  <c:v>0.35</c:v>
                </c:pt>
                <c:pt idx="22">
                  <c:v>0.36666666666666664</c:v>
                </c:pt>
                <c:pt idx="23">
                  <c:v>0.3833333333333333</c:v>
                </c:pt>
                <c:pt idx="24">
                  <c:v>0.39999999999999997</c:v>
                </c:pt>
                <c:pt idx="25">
                  <c:v>0.41666666666666663</c:v>
                </c:pt>
                <c:pt idx="26">
                  <c:v>0.43333333333333329</c:v>
                </c:pt>
                <c:pt idx="27">
                  <c:v>0.44999999999999996</c:v>
                </c:pt>
                <c:pt idx="28">
                  <c:v>0.46666666666666662</c:v>
                </c:pt>
                <c:pt idx="29">
                  <c:v>0.48333333333333328</c:v>
                </c:pt>
                <c:pt idx="30">
                  <c:v>0.49999999999999994</c:v>
                </c:pt>
                <c:pt idx="31">
                  <c:v>0.51666666666666661</c:v>
                </c:pt>
                <c:pt idx="32">
                  <c:v>0.53333333333333333</c:v>
                </c:pt>
                <c:pt idx="33">
                  <c:v>0.55000000000000004</c:v>
                </c:pt>
                <c:pt idx="34">
                  <c:v>0.56666666666666676</c:v>
                </c:pt>
                <c:pt idx="35">
                  <c:v>0.58333333333333348</c:v>
                </c:pt>
                <c:pt idx="36">
                  <c:v>0.6000000000000002</c:v>
                </c:pt>
                <c:pt idx="37">
                  <c:v>0.61666666666666692</c:v>
                </c:pt>
                <c:pt idx="38">
                  <c:v>0.63333333333333364</c:v>
                </c:pt>
                <c:pt idx="39">
                  <c:v>0.65000000000000036</c:v>
                </c:pt>
                <c:pt idx="40">
                  <c:v>0.66666666666666707</c:v>
                </c:pt>
                <c:pt idx="41">
                  <c:v>0.68333333333333379</c:v>
                </c:pt>
                <c:pt idx="42">
                  <c:v>0.70000000000000051</c:v>
                </c:pt>
                <c:pt idx="43">
                  <c:v>0.71666666666666723</c:v>
                </c:pt>
                <c:pt idx="44">
                  <c:v>0.73333333333333395</c:v>
                </c:pt>
                <c:pt idx="45">
                  <c:v>0.75000000000000067</c:v>
                </c:pt>
                <c:pt idx="46">
                  <c:v>0.76666666666666738</c:v>
                </c:pt>
                <c:pt idx="47">
                  <c:v>0.7833333333333341</c:v>
                </c:pt>
                <c:pt idx="48">
                  <c:v>0.80000000000000082</c:v>
                </c:pt>
                <c:pt idx="49">
                  <c:v>0.81666666666666754</c:v>
                </c:pt>
                <c:pt idx="50">
                  <c:v>0.83333333333333426</c:v>
                </c:pt>
                <c:pt idx="51">
                  <c:v>0.85000000000000098</c:v>
                </c:pt>
                <c:pt idx="52">
                  <c:v>0.8666666666666677</c:v>
                </c:pt>
                <c:pt idx="53">
                  <c:v>0.88333333333333441</c:v>
                </c:pt>
                <c:pt idx="54">
                  <c:v>0.90000000000000113</c:v>
                </c:pt>
                <c:pt idx="55">
                  <c:v>0.91666666666666785</c:v>
                </c:pt>
                <c:pt idx="56">
                  <c:v>0.93333333333333457</c:v>
                </c:pt>
                <c:pt idx="57">
                  <c:v>0.95000000000000129</c:v>
                </c:pt>
                <c:pt idx="58">
                  <c:v>0.96666666666666801</c:v>
                </c:pt>
                <c:pt idx="59">
                  <c:v>0.98333333333333472</c:v>
                </c:pt>
                <c:pt idx="60">
                  <c:v>1.0000000000000013</c:v>
                </c:pt>
                <c:pt idx="61">
                  <c:v>1.0166666666666679</c:v>
                </c:pt>
                <c:pt idx="62">
                  <c:v>1.0333333333333345</c:v>
                </c:pt>
                <c:pt idx="63">
                  <c:v>1.0500000000000012</c:v>
                </c:pt>
                <c:pt idx="64">
                  <c:v>1.0666666666666678</c:v>
                </c:pt>
                <c:pt idx="65">
                  <c:v>1.0833333333333344</c:v>
                </c:pt>
                <c:pt idx="66">
                  <c:v>1.100000000000001</c:v>
                </c:pt>
                <c:pt idx="67">
                  <c:v>1.1166666666666676</c:v>
                </c:pt>
                <c:pt idx="68">
                  <c:v>1.1333333333333342</c:v>
                </c:pt>
                <c:pt idx="69">
                  <c:v>1.1500000000000008</c:v>
                </c:pt>
                <c:pt idx="70">
                  <c:v>1.1666666666666674</c:v>
                </c:pt>
                <c:pt idx="71">
                  <c:v>1.183333333333334</c:v>
                </c:pt>
                <c:pt idx="72">
                  <c:v>1.2000000000000006</c:v>
                </c:pt>
                <c:pt idx="73">
                  <c:v>1.2166666666666672</c:v>
                </c:pt>
                <c:pt idx="74">
                  <c:v>1.2333333333333338</c:v>
                </c:pt>
                <c:pt idx="75">
                  <c:v>1.2500000000000004</c:v>
                </c:pt>
                <c:pt idx="76">
                  <c:v>1.2666666666666671</c:v>
                </c:pt>
                <c:pt idx="77">
                  <c:v>1.2833333333333337</c:v>
                </c:pt>
                <c:pt idx="78">
                  <c:v>1.3000000000000003</c:v>
                </c:pt>
                <c:pt idx="79">
                  <c:v>1.3166666666666669</c:v>
                </c:pt>
                <c:pt idx="80">
                  <c:v>1.3333333333333335</c:v>
                </c:pt>
                <c:pt idx="81">
                  <c:v>1.35</c:v>
                </c:pt>
                <c:pt idx="82">
                  <c:v>1.3666666666666667</c:v>
                </c:pt>
                <c:pt idx="83">
                  <c:v>1.3833333333333333</c:v>
                </c:pt>
                <c:pt idx="84">
                  <c:v>1.4</c:v>
                </c:pt>
                <c:pt idx="85">
                  <c:v>1.4166666666666665</c:v>
                </c:pt>
                <c:pt idx="86">
                  <c:v>1.4333333333333331</c:v>
                </c:pt>
                <c:pt idx="87">
                  <c:v>1.4499999999999997</c:v>
                </c:pt>
                <c:pt idx="88">
                  <c:v>1.4666666666666663</c:v>
                </c:pt>
                <c:pt idx="89">
                  <c:v>1.4833333333333329</c:v>
                </c:pt>
                <c:pt idx="90">
                  <c:v>1.4999999999999996</c:v>
                </c:pt>
                <c:pt idx="91">
                  <c:v>1.5166666666666662</c:v>
                </c:pt>
                <c:pt idx="92">
                  <c:v>1.5333333333333328</c:v>
                </c:pt>
                <c:pt idx="93">
                  <c:v>1.5499999999999994</c:v>
                </c:pt>
                <c:pt idx="94">
                  <c:v>1.566666666666666</c:v>
                </c:pt>
                <c:pt idx="95">
                  <c:v>1.5833333333333326</c:v>
                </c:pt>
                <c:pt idx="96">
                  <c:v>1.5999999999999992</c:v>
                </c:pt>
                <c:pt idx="97">
                  <c:v>1.6166666666666658</c:v>
                </c:pt>
                <c:pt idx="98">
                  <c:v>1.6333333333333324</c:v>
                </c:pt>
                <c:pt idx="99">
                  <c:v>1.649999999999999</c:v>
                </c:pt>
                <c:pt idx="100">
                  <c:v>1.6666666666666656</c:v>
                </c:pt>
                <c:pt idx="101">
                  <c:v>1.6833333333333322</c:v>
                </c:pt>
                <c:pt idx="102">
                  <c:v>1.6999999999999988</c:v>
                </c:pt>
                <c:pt idx="103">
                  <c:v>1.7166666666666655</c:v>
                </c:pt>
                <c:pt idx="104">
                  <c:v>1.7333333333333321</c:v>
                </c:pt>
                <c:pt idx="105">
                  <c:v>1.7499999999999987</c:v>
                </c:pt>
                <c:pt idx="106">
                  <c:v>1.7666666666666653</c:v>
                </c:pt>
                <c:pt idx="107">
                  <c:v>1.7833333333333319</c:v>
                </c:pt>
                <c:pt idx="108">
                  <c:v>1.7999999999999985</c:v>
                </c:pt>
                <c:pt idx="109">
                  <c:v>1.8166666666666651</c:v>
                </c:pt>
                <c:pt idx="110">
                  <c:v>1.8333333333333317</c:v>
                </c:pt>
                <c:pt idx="111">
                  <c:v>1.8499999999999983</c:v>
                </c:pt>
                <c:pt idx="112">
                  <c:v>1.8666666666666649</c:v>
                </c:pt>
                <c:pt idx="113">
                  <c:v>1.8833333333333315</c:v>
                </c:pt>
                <c:pt idx="114">
                  <c:v>1.8999999999999981</c:v>
                </c:pt>
                <c:pt idx="115">
                  <c:v>1.9166666666666647</c:v>
                </c:pt>
                <c:pt idx="116">
                  <c:v>1.9333333333333313</c:v>
                </c:pt>
                <c:pt idx="117">
                  <c:v>1.949999999999998</c:v>
                </c:pt>
                <c:pt idx="118">
                  <c:v>1.9666666666666646</c:v>
                </c:pt>
                <c:pt idx="119">
                  <c:v>1.9833333333333312</c:v>
                </c:pt>
                <c:pt idx="120">
                  <c:v>1.9999999999999978</c:v>
                </c:pt>
                <c:pt idx="121">
                  <c:v>2.0166666666666644</c:v>
                </c:pt>
                <c:pt idx="122">
                  <c:v>2.033333333333331</c:v>
                </c:pt>
                <c:pt idx="123">
                  <c:v>2.0499999999999976</c:v>
                </c:pt>
                <c:pt idx="124">
                  <c:v>2.0666666666666642</c:v>
                </c:pt>
                <c:pt idx="125">
                  <c:v>2.0833333333333308</c:v>
                </c:pt>
                <c:pt idx="126">
                  <c:v>2.0999999999999974</c:v>
                </c:pt>
                <c:pt idx="127">
                  <c:v>2.116666666666664</c:v>
                </c:pt>
                <c:pt idx="128">
                  <c:v>2.1333333333333306</c:v>
                </c:pt>
                <c:pt idx="129">
                  <c:v>2.1499999999999972</c:v>
                </c:pt>
                <c:pt idx="130">
                  <c:v>2.1666666666666639</c:v>
                </c:pt>
                <c:pt idx="131">
                  <c:v>2.1833333333333305</c:v>
                </c:pt>
                <c:pt idx="132">
                  <c:v>2.1999999999999971</c:v>
                </c:pt>
                <c:pt idx="133">
                  <c:v>2.2166666666666637</c:v>
                </c:pt>
                <c:pt idx="134">
                  <c:v>2.2333333333333303</c:v>
                </c:pt>
                <c:pt idx="135">
                  <c:v>2.2499999999999969</c:v>
                </c:pt>
                <c:pt idx="136">
                  <c:v>2.2666666666666635</c:v>
                </c:pt>
                <c:pt idx="137">
                  <c:v>2.2833333333333301</c:v>
                </c:pt>
                <c:pt idx="138">
                  <c:v>2.2999999999999967</c:v>
                </c:pt>
                <c:pt idx="139">
                  <c:v>2.3166666666666633</c:v>
                </c:pt>
                <c:pt idx="140">
                  <c:v>2.3333333333333299</c:v>
                </c:pt>
                <c:pt idx="141">
                  <c:v>2.3499999999999965</c:v>
                </c:pt>
                <c:pt idx="142">
                  <c:v>2.3666666666666631</c:v>
                </c:pt>
                <c:pt idx="143">
                  <c:v>2.3833333333333298</c:v>
                </c:pt>
                <c:pt idx="144">
                  <c:v>2.3999999999999964</c:v>
                </c:pt>
                <c:pt idx="145">
                  <c:v>2.416666666666663</c:v>
                </c:pt>
                <c:pt idx="146">
                  <c:v>2.4333333333333296</c:v>
                </c:pt>
                <c:pt idx="147">
                  <c:v>2.4499999999999962</c:v>
                </c:pt>
                <c:pt idx="148">
                  <c:v>2.4666666666666628</c:v>
                </c:pt>
                <c:pt idx="149">
                  <c:v>2.4833333333333294</c:v>
                </c:pt>
                <c:pt idx="150">
                  <c:v>2.499999999999996</c:v>
                </c:pt>
                <c:pt idx="151">
                  <c:v>2.5166666666666626</c:v>
                </c:pt>
                <c:pt idx="152">
                  <c:v>2.5333333333333292</c:v>
                </c:pt>
                <c:pt idx="153">
                  <c:v>2.5499999999999958</c:v>
                </c:pt>
                <c:pt idx="154">
                  <c:v>2.5666666666666624</c:v>
                </c:pt>
                <c:pt idx="155">
                  <c:v>2.583333333333329</c:v>
                </c:pt>
                <c:pt idx="156">
                  <c:v>2.5999999999999956</c:v>
                </c:pt>
                <c:pt idx="157">
                  <c:v>2.6166666666666623</c:v>
                </c:pt>
                <c:pt idx="158">
                  <c:v>2.6333333333333289</c:v>
                </c:pt>
                <c:pt idx="159">
                  <c:v>2.6499999999999955</c:v>
                </c:pt>
                <c:pt idx="160">
                  <c:v>2.6666666666666621</c:v>
                </c:pt>
                <c:pt idx="161">
                  <c:v>2.6833333333333287</c:v>
                </c:pt>
                <c:pt idx="162">
                  <c:v>2.6999999999999953</c:v>
                </c:pt>
                <c:pt idx="163">
                  <c:v>2.7166666666666619</c:v>
                </c:pt>
                <c:pt idx="164">
                  <c:v>2.7333333333333285</c:v>
                </c:pt>
                <c:pt idx="165">
                  <c:v>2.7499999999999951</c:v>
                </c:pt>
                <c:pt idx="166">
                  <c:v>2.7666666666666617</c:v>
                </c:pt>
                <c:pt idx="167">
                  <c:v>2.7833333333333283</c:v>
                </c:pt>
                <c:pt idx="168">
                  <c:v>2.7999999999999949</c:v>
                </c:pt>
                <c:pt idx="169">
                  <c:v>2.8166666666666615</c:v>
                </c:pt>
                <c:pt idx="170">
                  <c:v>2.8333333333333282</c:v>
                </c:pt>
                <c:pt idx="171">
                  <c:v>2.8499999999999948</c:v>
                </c:pt>
                <c:pt idx="172">
                  <c:v>2.8666666666666614</c:v>
                </c:pt>
                <c:pt idx="173">
                  <c:v>2.883333333333328</c:v>
                </c:pt>
                <c:pt idx="174">
                  <c:v>2.8999999999999946</c:v>
                </c:pt>
                <c:pt idx="175">
                  <c:v>2.9166666666666612</c:v>
                </c:pt>
                <c:pt idx="176">
                  <c:v>2.9333333333333278</c:v>
                </c:pt>
                <c:pt idx="177">
                  <c:v>2.9499999999999944</c:v>
                </c:pt>
                <c:pt idx="178">
                  <c:v>2.966666666666661</c:v>
                </c:pt>
                <c:pt idx="179">
                  <c:v>2.9833333333333276</c:v>
                </c:pt>
                <c:pt idx="180">
                  <c:v>2.9999999999999942</c:v>
                </c:pt>
                <c:pt idx="181">
                  <c:v>3.0166666666666608</c:v>
                </c:pt>
                <c:pt idx="182">
                  <c:v>3.0333333333333274</c:v>
                </c:pt>
                <c:pt idx="183">
                  <c:v>3.049999999999994</c:v>
                </c:pt>
                <c:pt idx="184">
                  <c:v>3.0666666666666607</c:v>
                </c:pt>
                <c:pt idx="185">
                  <c:v>3.0833333333333273</c:v>
                </c:pt>
                <c:pt idx="186">
                  <c:v>3.0999999999999939</c:v>
                </c:pt>
                <c:pt idx="187">
                  <c:v>3.1166666666666605</c:v>
                </c:pt>
                <c:pt idx="188">
                  <c:v>3.1333333333333271</c:v>
                </c:pt>
                <c:pt idx="189">
                  <c:v>3.1499999999999937</c:v>
                </c:pt>
                <c:pt idx="190">
                  <c:v>3.1666666666666603</c:v>
                </c:pt>
                <c:pt idx="191">
                  <c:v>3.1833333333333269</c:v>
                </c:pt>
                <c:pt idx="192">
                  <c:v>3.1999999999999935</c:v>
                </c:pt>
                <c:pt idx="193">
                  <c:v>3.2166666666666601</c:v>
                </c:pt>
                <c:pt idx="194">
                  <c:v>3.2333333333333267</c:v>
                </c:pt>
                <c:pt idx="195">
                  <c:v>3.2499999999999933</c:v>
                </c:pt>
                <c:pt idx="196">
                  <c:v>3.2666666666666599</c:v>
                </c:pt>
                <c:pt idx="197">
                  <c:v>3.2833333333333266</c:v>
                </c:pt>
                <c:pt idx="198">
                  <c:v>3.2999999999999932</c:v>
                </c:pt>
                <c:pt idx="199">
                  <c:v>3.3166666666666598</c:v>
                </c:pt>
                <c:pt idx="200">
                  <c:v>3.3333333333333264</c:v>
                </c:pt>
                <c:pt idx="201">
                  <c:v>3.349999999999993</c:v>
                </c:pt>
                <c:pt idx="202">
                  <c:v>3.3666666666666596</c:v>
                </c:pt>
                <c:pt idx="203">
                  <c:v>3.3833333333333262</c:v>
                </c:pt>
                <c:pt idx="204">
                  <c:v>3.3999999999999928</c:v>
                </c:pt>
                <c:pt idx="205">
                  <c:v>3.4166666666666594</c:v>
                </c:pt>
                <c:pt idx="206">
                  <c:v>3.433333333333326</c:v>
                </c:pt>
                <c:pt idx="207">
                  <c:v>3.4499999999999926</c:v>
                </c:pt>
                <c:pt idx="208">
                  <c:v>3.4666666666666592</c:v>
                </c:pt>
                <c:pt idx="209">
                  <c:v>3.4833333333333258</c:v>
                </c:pt>
                <c:pt idx="210">
                  <c:v>3.4999999999999925</c:v>
                </c:pt>
                <c:pt idx="211">
                  <c:v>3.5166666666666591</c:v>
                </c:pt>
                <c:pt idx="212">
                  <c:v>3.5333333333333257</c:v>
                </c:pt>
                <c:pt idx="213">
                  <c:v>3.5499999999999923</c:v>
                </c:pt>
                <c:pt idx="214">
                  <c:v>3.5666666666666589</c:v>
                </c:pt>
                <c:pt idx="215">
                  <c:v>3.5833333333333255</c:v>
                </c:pt>
                <c:pt idx="216">
                  <c:v>3.5999999999999921</c:v>
                </c:pt>
                <c:pt idx="217">
                  <c:v>3.6166666666666587</c:v>
                </c:pt>
                <c:pt idx="218">
                  <c:v>3.6333333333333253</c:v>
                </c:pt>
                <c:pt idx="219">
                  <c:v>3.6499999999999919</c:v>
                </c:pt>
                <c:pt idx="220">
                  <c:v>3.6666666666666585</c:v>
                </c:pt>
                <c:pt idx="221">
                  <c:v>3.6833333333333251</c:v>
                </c:pt>
                <c:pt idx="222">
                  <c:v>3.6999999999999917</c:v>
                </c:pt>
                <c:pt idx="223">
                  <c:v>3.7166666666666583</c:v>
                </c:pt>
                <c:pt idx="224">
                  <c:v>3.733333333333325</c:v>
                </c:pt>
                <c:pt idx="225">
                  <c:v>3.7499999999999916</c:v>
                </c:pt>
                <c:pt idx="226">
                  <c:v>3.7666666666666582</c:v>
                </c:pt>
                <c:pt idx="227">
                  <c:v>3.7833333333333248</c:v>
                </c:pt>
                <c:pt idx="228">
                  <c:v>3.7999999999999914</c:v>
                </c:pt>
                <c:pt idx="229">
                  <c:v>3.816666666666658</c:v>
                </c:pt>
                <c:pt idx="230">
                  <c:v>3.8333333333333246</c:v>
                </c:pt>
                <c:pt idx="231">
                  <c:v>3.8499999999999912</c:v>
                </c:pt>
                <c:pt idx="232">
                  <c:v>3.8666666666666578</c:v>
                </c:pt>
                <c:pt idx="233">
                  <c:v>3.8833333333333244</c:v>
                </c:pt>
                <c:pt idx="234">
                  <c:v>3.899999999999991</c:v>
                </c:pt>
                <c:pt idx="235">
                  <c:v>3.9166666666666576</c:v>
                </c:pt>
                <c:pt idx="236">
                  <c:v>3.9333333333333242</c:v>
                </c:pt>
                <c:pt idx="237">
                  <c:v>3.9499999999999909</c:v>
                </c:pt>
                <c:pt idx="238">
                  <c:v>3.9666666666666575</c:v>
                </c:pt>
                <c:pt idx="239">
                  <c:v>3.9833333333333241</c:v>
                </c:pt>
                <c:pt idx="240">
                  <c:v>3.9999999999999907</c:v>
                </c:pt>
                <c:pt idx="241">
                  <c:v>4.0166666666666577</c:v>
                </c:pt>
                <c:pt idx="242">
                  <c:v>4.0333333333333243</c:v>
                </c:pt>
                <c:pt idx="243">
                  <c:v>4.0499999999999909</c:v>
                </c:pt>
                <c:pt idx="244">
                  <c:v>4.0666666666666575</c:v>
                </c:pt>
                <c:pt idx="245">
                  <c:v>4.0833333333333242</c:v>
                </c:pt>
                <c:pt idx="246">
                  <c:v>4.0999999999999908</c:v>
                </c:pt>
                <c:pt idx="247">
                  <c:v>4.1166666666666574</c:v>
                </c:pt>
                <c:pt idx="248">
                  <c:v>4.133333333333324</c:v>
                </c:pt>
                <c:pt idx="249">
                  <c:v>4.1499999999999906</c:v>
                </c:pt>
                <c:pt idx="250">
                  <c:v>4.1666666666666572</c:v>
                </c:pt>
                <c:pt idx="251">
                  <c:v>4.1833333333333238</c:v>
                </c:pt>
                <c:pt idx="252">
                  <c:v>4.1999999999999904</c:v>
                </c:pt>
                <c:pt idx="253">
                  <c:v>4.216666666666657</c:v>
                </c:pt>
                <c:pt idx="254">
                  <c:v>4.2333333333333236</c:v>
                </c:pt>
                <c:pt idx="255">
                  <c:v>4.2499999999999902</c:v>
                </c:pt>
                <c:pt idx="256">
                  <c:v>4.2666666666666568</c:v>
                </c:pt>
                <c:pt idx="257">
                  <c:v>4.2833333333333234</c:v>
                </c:pt>
                <c:pt idx="258">
                  <c:v>4.2999999999999901</c:v>
                </c:pt>
                <c:pt idx="259">
                  <c:v>4.3166666666666567</c:v>
                </c:pt>
                <c:pt idx="260">
                  <c:v>4.3333333333333233</c:v>
                </c:pt>
                <c:pt idx="261">
                  <c:v>4.3499999999999899</c:v>
                </c:pt>
                <c:pt idx="262">
                  <c:v>4.3666666666666565</c:v>
                </c:pt>
                <c:pt idx="263">
                  <c:v>4.3833333333333231</c:v>
                </c:pt>
                <c:pt idx="264">
                  <c:v>4.3999999999999897</c:v>
                </c:pt>
                <c:pt idx="265">
                  <c:v>4.4166666666666563</c:v>
                </c:pt>
                <c:pt idx="266">
                  <c:v>4.4333333333333229</c:v>
                </c:pt>
                <c:pt idx="267">
                  <c:v>4.4499999999999895</c:v>
                </c:pt>
                <c:pt idx="268">
                  <c:v>4.4666666666666561</c:v>
                </c:pt>
                <c:pt idx="269">
                  <c:v>4.4833333333333227</c:v>
                </c:pt>
                <c:pt idx="270">
                  <c:v>4.4999999999999893</c:v>
                </c:pt>
                <c:pt idx="271">
                  <c:v>4.5166666666666559</c:v>
                </c:pt>
                <c:pt idx="272">
                  <c:v>4.5333333333333226</c:v>
                </c:pt>
                <c:pt idx="273">
                  <c:v>4.5499999999999892</c:v>
                </c:pt>
                <c:pt idx="274">
                  <c:v>4.5666666666666558</c:v>
                </c:pt>
                <c:pt idx="275">
                  <c:v>4.5833333333333224</c:v>
                </c:pt>
                <c:pt idx="276">
                  <c:v>4.599999999999989</c:v>
                </c:pt>
                <c:pt idx="277">
                  <c:v>4.6166666666666556</c:v>
                </c:pt>
                <c:pt idx="278">
                  <c:v>4.6333333333333222</c:v>
                </c:pt>
                <c:pt idx="279">
                  <c:v>4.6499999999999888</c:v>
                </c:pt>
                <c:pt idx="280">
                  <c:v>4.6666666666666554</c:v>
                </c:pt>
                <c:pt idx="281">
                  <c:v>4.683333333333322</c:v>
                </c:pt>
                <c:pt idx="282">
                  <c:v>4.6999999999999886</c:v>
                </c:pt>
                <c:pt idx="283">
                  <c:v>4.7166666666666552</c:v>
                </c:pt>
                <c:pt idx="284">
                  <c:v>4.7333333333333218</c:v>
                </c:pt>
                <c:pt idx="285">
                  <c:v>4.7499999999999885</c:v>
                </c:pt>
                <c:pt idx="286">
                  <c:v>4.7666666666666551</c:v>
                </c:pt>
                <c:pt idx="287">
                  <c:v>4.7833333333333217</c:v>
                </c:pt>
                <c:pt idx="288">
                  <c:v>4.7999999999999883</c:v>
                </c:pt>
                <c:pt idx="289">
                  <c:v>4.8166666666666549</c:v>
                </c:pt>
                <c:pt idx="290">
                  <c:v>4.8333333333333215</c:v>
                </c:pt>
                <c:pt idx="291">
                  <c:v>4.8499999999999881</c:v>
                </c:pt>
                <c:pt idx="292">
                  <c:v>4.8666666666666547</c:v>
                </c:pt>
                <c:pt idx="293">
                  <c:v>4.8833333333333213</c:v>
                </c:pt>
                <c:pt idx="294">
                  <c:v>4.8999999999999879</c:v>
                </c:pt>
                <c:pt idx="295">
                  <c:v>4.9166666666666545</c:v>
                </c:pt>
                <c:pt idx="296">
                  <c:v>4.9333333333333211</c:v>
                </c:pt>
                <c:pt idx="297">
                  <c:v>4.9499999999999877</c:v>
                </c:pt>
                <c:pt idx="298">
                  <c:v>4.9666666666666544</c:v>
                </c:pt>
                <c:pt idx="299">
                  <c:v>4.983333333333321</c:v>
                </c:pt>
                <c:pt idx="300">
                  <c:v>4.9999999999999876</c:v>
                </c:pt>
                <c:pt idx="301">
                  <c:v>5.0166666666666542</c:v>
                </c:pt>
                <c:pt idx="302">
                  <c:v>5.0333333333333208</c:v>
                </c:pt>
                <c:pt idx="303">
                  <c:v>5.0499999999999874</c:v>
                </c:pt>
                <c:pt idx="304">
                  <c:v>5.066666666666654</c:v>
                </c:pt>
                <c:pt idx="305">
                  <c:v>5.0833333333333206</c:v>
                </c:pt>
                <c:pt idx="306">
                  <c:v>5.0999999999999872</c:v>
                </c:pt>
                <c:pt idx="307">
                  <c:v>5.1166666666666538</c:v>
                </c:pt>
                <c:pt idx="308">
                  <c:v>5.1333333333333204</c:v>
                </c:pt>
                <c:pt idx="309">
                  <c:v>5.149999999999987</c:v>
                </c:pt>
                <c:pt idx="310">
                  <c:v>5.1666666666666536</c:v>
                </c:pt>
                <c:pt idx="311">
                  <c:v>5.1833333333333202</c:v>
                </c:pt>
                <c:pt idx="312">
                  <c:v>5.1999999999999869</c:v>
                </c:pt>
                <c:pt idx="313">
                  <c:v>5.2166666666666535</c:v>
                </c:pt>
                <c:pt idx="314">
                  <c:v>5.2333333333333201</c:v>
                </c:pt>
                <c:pt idx="315">
                  <c:v>5.2499999999999867</c:v>
                </c:pt>
                <c:pt idx="316">
                  <c:v>5.2666666666666533</c:v>
                </c:pt>
                <c:pt idx="317">
                  <c:v>5.2833333333333199</c:v>
                </c:pt>
                <c:pt idx="318">
                  <c:v>5.2999999999999865</c:v>
                </c:pt>
                <c:pt idx="319">
                  <c:v>5.3166666666666531</c:v>
                </c:pt>
                <c:pt idx="320">
                  <c:v>5.3333333333333197</c:v>
                </c:pt>
                <c:pt idx="321">
                  <c:v>5.3499999999999863</c:v>
                </c:pt>
                <c:pt idx="322">
                  <c:v>5.3666666666666529</c:v>
                </c:pt>
                <c:pt idx="323">
                  <c:v>5.3833333333333195</c:v>
                </c:pt>
                <c:pt idx="324">
                  <c:v>5.3999999999999861</c:v>
                </c:pt>
                <c:pt idx="325">
                  <c:v>5.4166666666666528</c:v>
                </c:pt>
                <c:pt idx="326">
                  <c:v>5.4333333333333194</c:v>
                </c:pt>
                <c:pt idx="327">
                  <c:v>5.449999999999986</c:v>
                </c:pt>
                <c:pt idx="328">
                  <c:v>5.4666666666666526</c:v>
                </c:pt>
                <c:pt idx="329">
                  <c:v>5.4833333333333192</c:v>
                </c:pt>
                <c:pt idx="330">
                  <c:v>5.4999999999999858</c:v>
                </c:pt>
                <c:pt idx="331">
                  <c:v>5.5166666666666524</c:v>
                </c:pt>
                <c:pt idx="332">
                  <c:v>5.533333333333319</c:v>
                </c:pt>
                <c:pt idx="333">
                  <c:v>5.5499999999999856</c:v>
                </c:pt>
                <c:pt idx="334">
                  <c:v>5.5666666666666522</c:v>
                </c:pt>
                <c:pt idx="335">
                  <c:v>5.5833333333333188</c:v>
                </c:pt>
                <c:pt idx="336">
                  <c:v>5.5999999999999854</c:v>
                </c:pt>
                <c:pt idx="337">
                  <c:v>5.616666666666652</c:v>
                </c:pt>
                <c:pt idx="338">
                  <c:v>5.6333333333333186</c:v>
                </c:pt>
                <c:pt idx="339">
                  <c:v>5.6499999999999853</c:v>
                </c:pt>
                <c:pt idx="340">
                  <c:v>5.6666666666666519</c:v>
                </c:pt>
                <c:pt idx="341">
                  <c:v>5.6833333333333185</c:v>
                </c:pt>
                <c:pt idx="342">
                  <c:v>5.6999999999999851</c:v>
                </c:pt>
                <c:pt idx="343">
                  <c:v>5.7166666666666517</c:v>
                </c:pt>
                <c:pt idx="344">
                  <c:v>5.7333333333333183</c:v>
                </c:pt>
                <c:pt idx="345">
                  <c:v>5.7499999999999849</c:v>
                </c:pt>
                <c:pt idx="346">
                  <c:v>5.7666666666666515</c:v>
                </c:pt>
                <c:pt idx="347">
                  <c:v>5.7833333333333181</c:v>
                </c:pt>
                <c:pt idx="348">
                  <c:v>5.7999999999999847</c:v>
                </c:pt>
                <c:pt idx="349">
                  <c:v>5.8166666666666513</c:v>
                </c:pt>
                <c:pt idx="350">
                  <c:v>5.8333333333333179</c:v>
                </c:pt>
                <c:pt idx="351">
                  <c:v>5.8499999999999845</c:v>
                </c:pt>
                <c:pt idx="352">
                  <c:v>5.8666666666666512</c:v>
                </c:pt>
                <c:pt idx="353">
                  <c:v>5.8833333333333178</c:v>
                </c:pt>
                <c:pt idx="354">
                  <c:v>5.8999999999999844</c:v>
                </c:pt>
                <c:pt idx="355">
                  <c:v>5.916666666666651</c:v>
                </c:pt>
                <c:pt idx="356">
                  <c:v>5.9333333333333176</c:v>
                </c:pt>
                <c:pt idx="357">
                  <c:v>5.9499999999999842</c:v>
                </c:pt>
                <c:pt idx="358">
                  <c:v>5.9666666666666508</c:v>
                </c:pt>
                <c:pt idx="359">
                  <c:v>5.9833333333333174</c:v>
                </c:pt>
                <c:pt idx="360">
                  <c:v>5.999999999999984</c:v>
                </c:pt>
                <c:pt idx="361">
                  <c:v>6.0166666666666506</c:v>
                </c:pt>
                <c:pt idx="362">
                  <c:v>6.0333333333333172</c:v>
                </c:pt>
                <c:pt idx="363">
                  <c:v>6.0499999999999838</c:v>
                </c:pt>
                <c:pt idx="364">
                  <c:v>6.0666666666666504</c:v>
                </c:pt>
                <c:pt idx="365">
                  <c:v>6.0833333333333171</c:v>
                </c:pt>
                <c:pt idx="366">
                  <c:v>6.0999999999999837</c:v>
                </c:pt>
                <c:pt idx="367">
                  <c:v>6.1166666666666503</c:v>
                </c:pt>
                <c:pt idx="368">
                  <c:v>6.1333333333333169</c:v>
                </c:pt>
                <c:pt idx="369">
                  <c:v>6.1499999999999835</c:v>
                </c:pt>
                <c:pt idx="370">
                  <c:v>6.1666666666666501</c:v>
                </c:pt>
                <c:pt idx="371">
                  <c:v>6.1833333333333167</c:v>
                </c:pt>
                <c:pt idx="372">
                  <c:v>6.1999999999999833</c:v>
                </c:pt>
                <c:pt idx="373">
                  <c:v>6.2166666666666499</c:v>
                </c:pt>
                <c:pt idx="374">
                  <c:v>6.2333333333333165</c:v>
                </c:pt>
                <c:pt idx="375">
                  <c:v>6.2499999999999831</c:v>
                </c:pt>
                <c:pt idx="376">
                  <c:v>6.2666666666666497</c:v>
                </c:pt>
                <c:pt idx="377">
                  <c:v>6.2833333333333163</c:v>
                </c:pt>
                <c:pt idx="378">
                  <c:v>6.2999999999999829</c:v>
                </c:pt>
                <c:pt idx="379">
                  <c:v>6.3166666666666496</c:v>
                </c:pt>
                <c:pt idx="380">
                  <c:v>6.3333333333333162</c:v>
                </c:pt>
                <c:pt idx="381">
                  <c:v>6.3499999999999828</c:v>
                </c:pt>
                <c:pt idx="382">
                  <c:v>6.3666666666666494</c:v>
                </c:pt>
                <c:pt idx="383">
                  <c:v>6.383333333333316</c:v>
                </c:pt>
                <c:pt idx="384">
                  <c:v>6.3999999999999826</c:v>
                </c:pt>
                <c:pt idx="385">
                  <c:v>6.4166666666666492</c:v>
                </c:pt>
                <c:pt idx="386">
                  <c:v>6.4333333333333158</c:v>
                </c:pt>
                <c:pt idx="387">
                  <c:v>6.4499999999999824</c:v>
                </c:pt>
                <c:pt idx="388">
                  <c:v>6.466666666666649</c:v>
                </c:pt>
                <c:pt idx="389">
                  <c:v>6.4833333333333156</c:v>
                </c:pt>
                <c:pt idx="390">
                  <c:v>6.4999999999999822</c:v>
                </c:pt>
                <c:pt idx="391">
                  <c:v>6.5166666666666488</c:v>
                </c:pt>
                <c:pt idx="392">
                  <c:v>6.5333333333333155</c:v>
                </c:pt>
                <c:pt idx="393">
                  <c:v>6.5499999999999821</c:v>
                </c:pt>
                <c:pt idx="394">
                  <c:v>6.5666666666666487</c:v>
                </c:pt>
                <c:pt idx="395">
                  <c:v>6.5833333333333153</c:v>
                </c:pt>
                <c:pt idx="396">
                  <c:v>6.5999999999999819</c:v>
                </c:pt>
                <c:pt idx="397">
                  <c:v>6.6166666666666485</c:v>
                </c:pt>
                <c:pt idx="398">
                  <c:v>6.6333333333333151</c:v>
                </c:pt>
                <c:pt idx="399">
                  <c:v>6.6499999999999817</c:v>
                </c:pt>
                <c:pt idx="400">
                  <c:v>6.6666666666666483</c:v>
                </c:pt>
                <c:pt idx="401">
                  <c:v>6.6833333333333149</c:v>
                </c:pt>
                <c:pt idx="402">
                  <c:v>6.6999999999999815</c:v>
                </c:pt>
                <c:pt idx="403">
                  <c:v>6.7166666666666481</c:v>
                </c:pt>
                <c:pt idx="404">
                  <c:v>6.7333333333333147</c:v>
                </c:pt>
                <c:pt idx="405">
                  <c:v>6.7499999999999813</c:v>
                </c:pt>
                <c:pt idx="406">
                  <c:v>6.766666666666648</c:v>
                </c:pt>
                <c:pt idx="407">
                  <c:v>6.7833333333333146</c:v>
                </c:pt>
                <c:pt idx="408">
                  <c:v>6.7999999999999812</c:v>
                </c:pt>
                <c:pt idx="409">
                  <c:v>6.8166666666666478</c:v>
                </c:pt>
                <c:pt idx="410">
                  <c:v>6.8333333333333144</c:v>
                </c:pt>
                <c:pt idx="411">
                  <c:v>6.849999999999981</c:v>
                </c:pt>
                <c:pt idx="412">
                  <c:v>6.8666666666666476</c:v>
                </c:pt>
                <c:pt idx="413">
                  <c:v>6.8833333333333142</c:v>
                </c:pt>
                <c:pt idx="414">
                  <c:v>6.8999999999999808</c:v>
                </c:pt>
                <c:pt idx="415">
                  <c:v>6.9166666666666474</c:v>
                </c:pt>
                <c:pt idx="416">
                  <c:v>6.933333333333314</c:v>
                </c:pt>
                <c:pt idx="417">
                  <c:v>6.9499999999999806</c:v>
                </c:pt>
                <c:pt idx="418">
                  <c:v>6.9666666666666472</c:v>
                </c:pt>
                <c:pt idx="419">
                  <c:v>6.9833333333333139</c:v>
                </c:pt>
                <c:pt idx="420">
                  <c:v>6.9999999999999805</c:v>
                </c:pt>
                <c:pt idx="421">
                  <c:v>7.0166666666666471</c:v>
                </c:pt>
                <c:pt idx="422">
                  <c:v>7.0333333333333137</c:v>
                </c:pt>
                <c:pt idx="423">
                  <c:v>7.0499999999999803</c:v>
                </c:pt>
                <c:pt idx="424">
                  <c:v>7.0666666666666469</c:v>
                </c:pt>
                <c:pt idx="425">
                  <c:v>7.0833333333333135</c:v>
                </c:pt>
                <c:pt idx="426">
                  <c:v>7.0999999999999801</c:v>
                </c:pt>
                <c:pt idx="427">
                  <c:v>7.1166666666666467</c:v>
                </c:pt>
                <c:pt idx="428">
                  <c:v>7.1333333333333133</c:v>
                </c:pt>
                <c:pt idx="429">
                  <c:v>7.1499999999999799</c:v>
                </c:pt>
                <c:pt idx="430">
                  <c:v>7.1666666666666465</c:v>
                </c:pt>
                <c:pt idx="431">
                  <c:v>7.1833333333333131</c:v>
                </c:pt>
                <c:pt idx="432">
                  <c:v>7.1999999999999797</c:v>
                </c:pt>
                <c:pt idx="433">
                  <c:v>7.2166666666666464</c:v>
                </c:pt>
                <c:pt idx="434">
                  <c:v>7.233333333333313</c:v>
                </c:pt>
                <c:pt idx="435">
                  <c:v>7.2499999999999796</c:v>
                </c:pt>
                <c:pt idx="436">
                  <c:v>7.2666666666666462</c:v>
                </c:pt>
                <c:pt idx="437">
                  <c:v>7.2833333333333128</c:v>
                </c:pt>
                <c:pt idx="438">
                  <c:v>7.2999999999999794</c:v>
                </c:pt>
                <c:pt idx="439">
                  <c:v>7.316666666666646</c:v>
                </c:pt>
                <c:pt idx="440">
                  <c:v>7.3333333333333126</c:v>
                </c:pt>
                <c:pt idx="441">
                  <c:v>7.3499999999999792</c:v>
                </c:pt>
                <c:pt idx="442">
                  <c:v>7.3666666666666458</c:v>
                </c:pt>
                <c:pt idx="443">
                  <c:v>7.3833333333333124</c:v>
                </c:pt>
                <c:pt idx="444">
                  <c:v>7.399999999999979</c:v>
                </c:pt>
                <c:pt idx="445">
                  <c:v>7.4166666666666456</c:v>
                </c:pt>
                <c:pt idx="446">
                  <c:v>7.4333333333333123</c:v>
                </c:pt>
                <c:pt idx="447">
                  <c:v>7.4499999999999789</c:v>
                </c:pt>
                <c:pt idx="448">
                  <c:v>7.4666666666666455</c:v>
                </c:pt>
                <c:pt idx="449">
                  <c:v>7.4833333333333121</c:v>
                </c:pt>
                <c:pt idx="450">
                  <c:v>7.4999999999999787</c:v>
                </c:pt>
                <c:pt idx="451">
                  <c:v>7.5166666666666453</c:v>
                </c:pt>
                <c:pt idx="452">
                  <c:v>7.5333333333333119</c:v>
                </c:pt>
                <c:pt idx="453">
                  <c:v>7.5499999999999785</c:v>
                </c:pt>
                <c:pt idx="454">
                  <c:v>7.5666666666666451</c:v>
                </c:pt>
                <c:pt idx="455">
                  <c:v>7.5833333333333117</c:v>
                </c:pt>
                <c:pt idx="456">
                  <c:v>7.5999999999999783</c:v>
                </c:pt>
                <c:pt idx="457">
                  <c:v>7.6166666666666449</c:v>
                </c:pt>
                <c:pt idx="458">
                  <c:v>7.6333333333333115</c:v>
                </c:pt>
                <c:pt idx="459">
                  <c:v>7.6499999999999782</c:v>
                </c:pt>
                <c:pt idx="460">
                  <c:v>7.6666666666666448</c:v>
                </c:pt>
                <c:pt idx="461">
                  <c:v>7.6833333333333114</c:v>
                </c:pt>
                <c:pt idx="462">
                  <c:v>7.699999999999978</c:v>
                </c:pt>
                <c:pt idx="463">
                  <c:v>7.7166666666666446</c:v>
                </c:pt>
                <c:pt idx="464">
                  <c:v>7.7333333333333112</c:v>
                </c:pt>
                <c:pt idx="465">
                  <c:v>7.7499999999999778</c:v>
                </c:pt>
                <c:pt idx="466">
                  <c:v>7.7666666666666444</c:v>
                </c:pt>
                <c:pt idx="467">
                  <c:v>7.783333333333311</c:v>
                </c:pt>
                <c:pt idx="468">
                  <c:v>7.7999999999999776</c:v>
                </c:pt>
                <c:pt idx="469">
                  <c:v>7.8166666666666442</c:v>
                </c:pt>
                <c:pt idx="470">
                  <c:v>7.8333333333333108</c:v>
                </c:pt>
                <c:pt idx="471">
                  <c:v>7.8499999999999774</c:v>
                </c:pt>
                <c:pt idx="472">
                  <c:v>7.866666666666644</c:v>
                </c:pt>
                <c:pt idx="473">
                  <c:v>7.8833333333333107</c:v>
                </c:pt>
                <c:pt idx="474">
                  <c:v>7.8999999999999773</c:v>
                </c:pt>
                <c:pt idx="475">
                  <c:v>7.9166666666666439</c:v>
                </c:pt>
                <c:pt idx="476">
                  <c:v>7.9333333333333105</c:v>
                </c:pt>
                <c:pt idx="477">
                  <c:v>7.9499999999999771</c:v>
                </c:pt>
                <c:pt idx="478">
                  <c:v>7.9666666666666437</c:v>
                </c:pt>
                <c:pt idx="479">
                  <c:v>7.9833333333333103</c:v>
                </c:pt>
                <c:pt idx="480">
                  <c:v>7.9999999999999769</c:v>
                </c:pt>
                <c:pt idx="481">
                  <c:v>8.0166666666666444</c:v>
                </c:pt>
                <c:pt idx="482">
                  <c:v>8.0333333333333119</c:v>
                </c:pt>
                <c:pt idx="483">
                  <c:v>8.0499999999999794</c:v>
                </c:pt>
                <c:pt idx="484">
                  <c:v>8.0666666666666469</c:v>
                </c:pt>
                <c:pt idx="485">
                  <c:v>8.0833333333333144</c:v>
                </c:pt>
                <c:pt idx="486">
                  <c:v>8.0999999999999819</c:v>
                </c:pt>
                <c:pt idx="487">
                  <c:v>8.1166666666666494</c:v>
                </c:pt>
                <c:pt idx="488">
                  <c:v>8.1333333333333169</c:v>
                </c:pt>
                <c:pt idx="489">
                  <c:v>8.1499999999999844</c:v>
                </c:pt>
                <c:pt idx="490">
                  <c:v>8.1666666666666519</c:v>
                </c:pt>
                <c:pt idx="491">
                  <c:v>8.1833333333333194</c:v>
                </c:pt>
                <c:pt idx="492">
                  <c:v>8.1999999999999869</c:v>
                </c:pt>
                <c:pt idx="493">
                  <c:v>8.2166666666666544</c:v>
                </c:pt>
                <c:pt idx="494">
                  <c:v>8.2333333333333218</c:v>
                </c:pt>
                <c:pt idx="495">
                  <c:v>8.2499999999999893</c:v>
                </c:pt>
                <c:pt idx="496">
                  <c:v>8.2666666666666568</c:v>
                </c:pt>
                <c:pt idx="497">
                  <c:v>8.2833333333333243</c:v>
                </c:pt>
                <c:pt idx="498">
                  <c:v>8.2999999999999918</c:v>
                </c:pt>
                <c:pt idx="499">
                  <c:v>8.3166666666666593</c:v>
                </c:pt>
                <c:pt idx="500">
                  <c:v>8.3333333333333268</c:v>
                </c:pt>
                <c:pt idx="501">
                  <c:v>8.3499999999999943</c:v>
                </c:pt>
                <c:pt idx="502">
                  <c:v>8.3666666666666618</c:v>
                </c:pt>
                <c:pt idx="503">
                  <c:v>8.3833333333333293</c:v>
                </c:pt>
                <c:pt idx="504">
                  <c:v>8.3999999999999968</c:v>
                </c:pt>
                <c:pt idx="505">
                  <c:v>8.4166666666666643</c:v>
                </c:pt>
                <c:pt idx="506">
                  <c:v>8.4333333333333318</c:v>
                </c:pt>
                <c:pt idx="507">
                  <c:v>8.4499999999999993</c:v>
                </c:pt>
                <c:pt idx="508">
                  <c:v>8.4666666666666668</c:v>
                </c:pt>
                <c:pt idx="509">
                  <c:v>8.4833333333333343</c:v>
                </c:pt>
                <c:pt idx="510">
                  <c:v>8.5000000000000018</c:v>
                </c:pt>
                <c:pt idx="511">
                  <c:v>8.5166666666666693</c:v>
                </c:pt>
                <c:pt idx="512">
                  <c:v>8.5333333333333368</c:v>
                </c:pt>
                <c:pt idx="513">
                  <c:v>8.5500000000000043</c:v>
                </c:pt>
                <c:pt idx="514">
                  <c:v>8.5666666666666718</c:v>
                </c:pt>
                <c:pt idx="515">
                  <c:v>8.5833333333333393</c:v>
                </c:pt>
                <c:pt idx="516">
                  <c:v>8.6000000000000068</c:v>
                </c:pt>
                <c:pt idx="517">
                  <c:v>8.6166666666666742</c:v>
                </c:pt>
                <c:pt idx="518">
                  <c:v>8.6333333333333417</c:v>
                </c:pt>
                <c:pt idx="519">
                  <c:v>8.6500000000000092</c:v>
                </c:pt>
                <c:pt idx="520">
                  <c:v>8.6666666666666767</c:v>
                </c:pt>
                <c:pt idx="521">
                  <c:v>8.6833333333333442</c:v>
                </c:pt>
                <c:pt idx="522">
                  <c:v>8.7000000000000117</c:v>
                </c:pt>
                <c:pt idx="523">
                  <c:v>8.7166666666666792</c:v>
                </c:pt>
                <c:pt idx="524">
                  <c:v>8.7333333333333467</c:v>
                </c:pt>
                <c:pt idx="525">
                  <c:v>8.7500000000000142</c:v>
                </c:pt>
                <c:pt idx="526">
                  <c:v>8.7666666666666817</c:v>
                </c:pt>
                <c:pt idx="527">
                  <c:v>8.7833333333333492</c:v>
                </c:pt>
                <c:pt idx="528">
                  <c:v>8.8000000000000167</c:v>
                </c:pt>
                <c:pt idx="529">
                  <c:v>8.8166666666666842</c:v>
                </c:pt>
                <c:pt idx="530">
                  <c:v>8.8333333333333517</c:v>
                </c:pt>
                <c:pt idx="531">
                  <c:v>8.8500000000000192</c:v>
                </c:pt>
                <c:pt idx="532">
                  <c:v>8.8666666666666867</c:v>
                </c:pt>
                <c:pt idx="533">
                  <c:v>8.8833333333333542</c:v>
                </c:pt>
                <c:pt idx="534">
                  <c:v>8.9000000000000217</c:v>
                </c:pt>
                <c:pt idx="535">
                  <c:v>8.9166666666666892</c:v>
                </c:pt>
                <c:pt idx="536">
                  <c:v>8.9333333333333567</c:v>
                </c:pt>
                <c:pt idx="537">
                  <c:v>8.9500000000000242</c:v>
                </c:pt>
                <c:pt idx="538">
                  <c:v>8.9666666666666917</c:v>
                </c:pt>
                <c:pt idx="539">
                  <c:v>8.9833333333333591</c:v>
                </c:pt>
                <c:pt idx="540">
                  <c:v>9.0000000000000266</c:v>
                </c:pt>
                <c:pt idx="541">
                  <c:v>9.0166666666666941</c:v>
                </c:pt>
                <c:pt idx="542">
                  <c:v>9.0333333333333616</c:v>
                </c:pt>
                <c:pt idx="543">
                  <c:v>9.0500000000000291</c:v>
                </c:pt>
                <c:pt idx="544">
                  <c:v>9.0666666666666966</c:v>
                </c:pt>
                <c:pt idx="545">
                  <c:v>9.0833333333333641</c:v>
                </c:pt>
                <c:pt idx="546">
                  <c:v>9.1000000000000316</c:v>
                </c:pt>
                <c:pt idx="547">
                  <c:v>9.1166666666666991</c:v>
                </c:pt>
                <c:pt idx="548">
                  <c:v>9.1333333333333666</c:v>
                </c:pt>
                <c:pt idx="549">
                  <c:v>9.1500000000000341</c:v>
                </c:pt>
                <c:pt idx="550">
                  <c:v>9.1666666666667016</c:v>
                </c:pt>
                <c:pt idx="551">
                  <c:v>9.1833333333333691</c:v>
                </c:pt>
                <c:pt idx="552">
                  <c:v>9.2000000000000366</c:v>
                </c:pt>
                <c:pt idx="553">
                  <c:v>9.2166666666667041</c:v>
                </c:pt>
                <c:pt idx="554">
                  <c:v>9.2333333333333716</c:v>
                </c:pt>
                <c:pt idx="555">
                  <c:v>9.2500000000000391</c:v>
                </c:pt>
                <c:pt idx="556">
                  <c:v>9.2666666666667066</c:v>
                </c:pt>
                <c:pt idx="557">
                  <c:v>9.2833333333333741</c:v>
                </c:pt>
                <c:pt idx="558">
                  <c:v>9.3000000000000416</c:v>
                </c:pt>
                <c:pt idx="559">
                  <c:v>9.3166666666667091</c:v>
                </c:pt>
                <c:pt idx="560">
                  <c:v>9.3333333333333766</c:v>
                </c:pt>
                <c:pt idx="561">
                  <c:v>9.3500000000000441</c:v>
                </c:pt>
                <c:pt idx="562">
                  <c:v>9.3666666666667115</c:v>
                </c:pt>
                <c:pt idx="563">
                  <c:v>9.383333333333379</c:v>
                </c:pt>
                <c:pt idx="564">
                  <c:v>9.4000000000000465</c:v>
                </c:pt>
                <c:pt idx="565">
                  <c:v>9.416666666666714</c:v>
                </c:pt>
                <c:pt idx="566">
                  <c:v>9.4333333333333815</c:v>
                </c:pt>
                <c:pt idx="567">
                  <c:v>9.450000000000049</c:v>
                </c:pt>
                <c:pt idx="568">
                  <c:v>9.4666666666667165</c:v>
                </c:pt>
                <c:pt idx="569">
                  <c:v>9.483333333333384</c:v>
                </c:pt>
                <c:pt idx="570">
                  <c:v>9.5000000000000515</c:v>
                </c:pt>
                <c:pt idx="571">
                  <c:v>9.516666666666719</c:v>
                </c:pt>
                <c:pt idx="572">
                  <c:v>9.5333333333333865</c:v>
                </c:pt>
                <c:pt idx="573">
                  <c:v>9.550000000000054</c:v>
                </c:pt>
                <c:pt idx="574">
                  <c:v>9.5666666666667215</c:v>
                </c:pt>
                <c:pt idx="575">
                  <c:v>9.583333333333389</c:v>
                </c:pt>
                <c:pt idx="576">
                  <c:v>9.6000000000000565</c:v>
                </c:pt>
                <c:pt idx="577">
                  <c:v>9.616666666666724</c:v>
                </c:pt>
                <c:pt idx="578">
                  <c:v>9.6333333333333915</c:v>
                </c:pt>
                <c:pt idx="579">
                  <c:v>9.650000000000059</c:v>
                </c:pt>
                <c:pt idx="580">
                  <c:v>9.6666666666667265</c:v>
                </c:pt>
                <c:pt idx="581">
                  <c:v>9.683333333333394</c:v>
                </c:pt>
                <c:pt idx="582">
                  <c:v>9.7000000000000615</c:v>
                </c:pt>
                <c:pt idx="583">
                  <c:v>9.716666666666729</c:v>
                </c:pt>
                <c:pt idx="584">
                  <c:v>9.7333333333333965</c:v>
                </c:pt>
                <c:pt idx="585">
                  <c:v>9.7500000000000639</c:v>
                </c:pt>
                <c:pt idx="586">
                  <c:v>9.7666666666667314</c:v>
                </c:pt>
                <c:pt idx="587">
                  <c:v>9.7833333333333989</c:v>
                </c:pt>
                <c:pt idx="588">
                  <c:v>9.8000000000000664</c:v>
                </c:pt>
                <c:pt idx="589">
                  <c:v>9.8166666666667339</c:v>
                </c:pt>
                <c:pt idx="590">
                  <c:v>9.8333333333334014</c:v>
                </c:pt>
                <c:pt idx="591">
                  <c:v>9.8500000000000689</c:v>
                </c:pt>
                <c:pt idx="592">
                  <c:v>9.8666666666667364</c:v>
                </c:pt>
                <c:pt idx="593">
                  <c:v>9.8833333333334039</c:v>
                </c:pt>
                <c:pt idx="594">
                  <c:v>9.9000000000000714</c:v>
                </c:pt>
                <c:pt idx="595">
                  <c:v>9.9166666666667389</c:v>
                </c:pt>
                <c:pt idx="596">
                  <c:v>9.9333333333334064</c:v>
                </c:pt>
                <c:pt idx="597">
                  <c:v>9.9500000000000739</c:v>
                </c:pt>
                <c:pt idx="598">
                  <c:v>9.9666666666667414</c:v>
                </c:pt>
                <c:pt idx="599">
                  <c:v>9.9833333333334089</c:v>
                </c:pt>
                <c:pt idx="600">
                  <c:v>10.000000000000076</c:v>
                </c:pt>
                <c:pt idx="601">
                  <c:v>10.016666666666744</c:v>
                </c:pt>
                <c:pt idx="602">
                  <c:v>10.033333333333411</c:v>
                </c:pt>
                <c:pt idx="603">
                  <c:v>10.050000000000079</c:v>
                </c:pt>
                <c:pt idx="604">
                  <c:v>10.066666666666746</c:v>
                </c:pt>
                <c:pt idx="605">
                  <c:v>10.083333333333414</c:v>
                </c:pt>
                <c:pt idx="606">
                  <c:v>10.100000000000081</c:v>
                </c:pt>
                <c:pt idx="607">
                  <c:v>10.116666666666749</c:v>
                </c:pt>
                <c:pt idx="608">
                  <c:v>10.133333333333416</c:v>
                </c:pt>
                <c:pt idx="609">
                  <c:v>10.150000000000084</c:v>
                </c:pt>
                <c:pt idx="610">
                  <c:v>10.166666666666751</c:v>
                </c:pt>
                <c:pt idx="611">
                  <c:v>10.183333333333419</c:v>
                </c:pt>
                <c:pt idx="612">
                  <c:v>10.200000000000086</c:v>
                </c:pt>
                <c:pt idx="613">
                  <c:v>10.216666666666754</c:v>
                </c:pt>
                <c:pt idx="614">
                  <c:v>10.233333333333421</c:v>
                </c:pt>
                <c:pt idx="615">
                  <c:v>10.250000000000089</c:v>
                </c:pt>
                <c:pt idx="616">
                  <c:v>10.266666666666756</c:v>
                </c:pt>
                <c:pt idx="617">
                  <c:v>10.283333333333424</c:v>
                </c:pt>
                <c:pt idx="618">
                  <c:v>10.300000000000091</c:v>
                </c:pt>
                <c:pt idx="619">
                  <c:v>10.316666666666759</c:v>
                </c:pt>
                <c:pt idx="620">
                  <c:v>10.333333333333426</c:v>
                </c:pt>
                <c:pt idx="621">
                  <c:v>10.350000000000094</c:v>
                </c:pt>
                <c:pt idx="622">
                  <c:v>10.366666666666761</c:v>
                </c:pt>
                <c:pt idx="623">
                  <c:v>10.383333333333429</c:v>
                </c:pt>
                <c:pt idx="624">
                  <c:v>10.400000000000096</c:v>
                </c:pt>
                <c:pt idx="625">
                  <c:v>10.416666666666764</c:v>
                </c:pt>
                <c:pt idx="626">
                  <c:v>10.433333333333431</c:v>
                </c:pt>
                <c:pt idx="627">
                  <c:v>10.450000000000099</c:v>
                </c:pt>
                <c:pt idx="628">
                  <c:v>10.466666666666766</c:v>
                </c:pt>
                <c:pt idx="629">
                  <c:v>10.483333333333434</c:v>
                </c:pt>
                <c:pt idx="630">
                  <c:v>10.500000000000101</c:v>
                </c:pt>
                <c:pt idx="631">
                  <c:v>10.516666666666769</c:v>
                </c:pt>
                <c:pt idx="632">
                  <c:v>10.533333333333436</c:v>
                </c:pt>
                <c:pt idx="633">
                  <c:v>10.550000000000104</c:v>
                </c:pt>
                <c:pt idx="634">
                  <c:v>10.566666666666771</c:v>
                </c:pt>
                <c:pt idx="635">
                  <c:v>10.583333333333439</c:v>
                </c:pt>
                <c:pt idx="636">
                  <c:v>10.600000000000106</c:v>
                </c:pt>
                <c:pt idx="637">
                  <c:v>10.616666666666774</c:v>
                </c:pt>
                <c:pt idx="638">
                  <c:v>10.633333333333441</c:v>
                </c:pt>
                <c:pt idx="639">
                  <c:v>10.650000000000109</c:v>
                </c:pt>
                <c:pt idx="640">
                  <c:v>10.666666666666776</c:v>
                </c:pt>
                <c:pt idx="641">
                  <c:v>10.683333333333444</c:v>
                </c:pt>
                <c:pt idx="642">
                  <c:v>10.700000000000111</c:v>
                </c:pt>
                <c:pt idx="643">
                  <c:v>10.716666666666779</c:v>
                </c:pt>
                <c:pt idx="644">
                  <c:v>10.733333333333446</c:v>
                </c:pt>
                <c:pt idx="645">
                  <c:v>10.750000000000114</c:v>
                </c:pt>
                <c:pt idx="646">
                  <c:v>10.766666666666781</c:v>
                </c:pt>
                <c:pt idx="647">
                  <c:v>10.783333333333449</c:v>
                </c:pt>
                <c:pt idx="648">
                  <c:v>10.800000000000116</c:v>
                </c:pt>
                <c:pt idx="649">
                  <c:v>10.816666666666784</c:v>
                </c:pt>
                <c:pt idx="650">
                  <c:v>10.833333333333451</c:v>
                </c:pt>
                <c:pt idx="651">
                  <c:v>10.850000000000119</c:v>
                </c:pt>
                <c:pt idx="652">
                  <c:v>10.866666666666786</c:v>
                </c:pt>
                <c:pt idx="653">
                  <c:v>10.883333333333454</c:v>
                </c:pt>
                <c:pt idx="654">
                  <c:v>10.900000000000121</c:v>
                </c:pt>
                <c:pt idx="655">
                  <c:v>10.916666666666789</c:v>
                </c:pt>
                <c:pt idx="656">
                  <c:v>10.933333333333456</c:v>
                </c:pt>
                <c:pt idx="657">
                  <c:v>10.950000000000124</c:v>
                </c:pt>
                <c:pt idx="658">
                  <c:v>10.966666666666791</c:v>
                </c:pt>
                <c:pt idx="659">
                  <c:v>10.983333333333459</c:v>
                </c:pt>
                <c:pt idx="660">
                  <c:v>11.000000000000126</c:v>
                </c:pt>
                <c:pt idx="661">
                  <c:v>11.016666666666794</c:v>
                </c:pt>
                <c:pt idx="662">
                  <c:v>11.033333333333461</c:v>
                </c:pt>
                <c:pt idx="663">
                  <c:v>11.050000000000129</c:v>
                </c:pt>
                <c:pt idx="664">
                  <c:v>11.066666666666796</c:v>
                </c:pt>
                <c:pt idx="665">
                  <c:v>11.083333333333464</c:v>
                </c:pt>
                <c:pt idx="666">
                  <c:v>11.100000000000131</c:v>
                </c:pt>
                <c:pt idx="667">
                  <c:v>11.116666666666799</c:v>
                </c:pt>
                <c:pt idx="668">
                  <c:v>11.133333333333466</c:v>
                </c:pt>
                <c:pt idx="669">
                  <c:v>11.150000000000134</c:v>
                </c:pt>
                <c:pt idx="670">
                  <c:v>11.166666666666801</c:v>
                </c:pt>
                <c:pt idx="671">
                  <c:v>11.183333333333469</c:v>
                </c:pt>
                <c:pt idx="672">
                  <c:v>11.200000000000136</c:v>
                </c:pt>
                <c:pt idx="673">
                  <c:v>11.216666666666804</c:v>
                </c:pt>
                <c:pt idx="674">
                  <c:v>11.233333333333471</c:v>
                </c:pt>
                <c:pt idx="675">
                  <c:v>11.250000000000139</c:v>
                </c:pt>
                <c:pt idx="676">
                  <c:v>11.266666666666806</c:v>
                </c:pt>
                <c:pt idx="677">
                  <c:v>11.283333333333474</c:v>
                </c:pt>
                <c:pt idx="678">
                  <c:v>11.300000000000141</c:v>
                </c:pt>
                <c:pt idx="679">
                  <c:v>11.316666666666809</c:v>
                </c:pt>
                <c:pt idx="680">
                  <c:v>11.333333333333476</c:v>
                </c:pt>
                <c:pt idx="681">
                  <c:v>11.350000000000144</c:v>
                </c:pt>
                <c:pt idx="682">
                  <c:v>11.366666666666811</c:v>
                </c:pt>
                <c:pt idx="683">
                  <c:v>11.383333333333479</c:v>
                </c:pt>
                <c:pt idx="684">
                  <c:v>11.400000000000146</c:v>
                </c:pt>
                <c:pt idx="685">
                  <c:v>11.416666666666814</c:v>
                </c:pt>
                <c:pt idx="686">
                  <c:v>11.433333333333481</c:v>
                </c:pt>
                <c:pt idx="687">
                  <c:v>11.450000000000149</c:v>
                </c:pt>
                <c:pt idx="688">
                  <c:v>11.466666666666816</c:v>
                </c:pt>
                <c:pt idx="689">
                  <c:v>11.483333333333483</c:v>
                </c:pt>
                <c:pt idx="690">
                  <c:v>11.500000000000151</c:v>
                </c:pt>
                <c:pt idx="691">
                  <c:v>11.516666666666818</c:v>
                </c:pt>
                <c:pt idx="692">
                  <c:v>11.533333333333486</c:v>
                </c:pt>
                <c:pt idx="693">
                  <c:v>11.550000000000153</c:v>
                </c:pt>
                <c:pt idx="694">
                  <c:v>11.566666666666821</c:v>
                </c:pt>
                <c:pt idx="695">
                  <c:v>11.583333333333488</c:v>
                </c:pt>
                <c:pt idx="696">
                  <c:v>11.600000000000156</c:v>
                </c:pt>
                <c:pt idx="697">
                  <c:v>11.616666666666823</c:v>
                </c:pt>
                <c:pt idx="698">
                  <c:v>11.633333333333491</c:v>
                </c:pt>
                <c:pt idx="699">
                  <c:v>11.650000000000158</c:v>
                </c:pt>
                <c:pt idx="700">
                  <c:v>11.666666666666826</c:v>
                </c:pt>
                <c:pt idx="701">
                  <c:v>11.683333333333493</c:v>
                </c:pt>
                <c:pt idx="702">
                  <c:v>11.700000000000161</c:v>
                </c:pt>
                <c:pt idx="703">
                  <c:v>11.716666666666828</c:v>
                </c:pt>
                <c:pt idx="704">
                  <c:v>11.733333333333496</c:v>
                </c:pt>
                <c:pt idx="705">
                  <c:v>11.750000000000163</c:v>
                </c:pt>
                <c:pt idx="706">
                  <c:v>11.766666666666831</c:v>
                </c:pt>
                <c:pt idx="707">
                  <c:v>11.783333333333498</c:v>
                </c:pt>
                <c:pt idx="708">
                  <c:v>11.800000000000166</c:v>
                </c:pt>
                <c:pt idx="709">
                  <c:v>11.816666666666833</c:v>
                </c:pt>
                <c:pt idx="710">
                  <c:v>11.833333333333501</c:v>
                </c:pt>
                <c:pt idx="711">
                  <c:v>11.850000000000168</c:v>
                </c:pt>
                <c:pt idx="712">
                  <c:v>11.866666666666836</c:v>
                </c:pt>
                <c:pt idx="713">
                  <c:v>11.883333333333503</c:v>
                </c:pt>
                <c:pt idx="714">
                  <c:v>11.900000000000171</c:v>
                </c:pt>
                <c:pt idx="715">
                  <c:v>11.916666666666838</c:v>
                </c:pt>
                <c:pt idx="716">
                  <c:v>11.933333333333506</c:v>
                </c:pt>
                <c:pt idx="717">
                  <c:v>11.950000000000173</c:v>
                </c:pt>
                <c:pt idx="718">
                  <c:v>11.966666666666841</c:v>
                </c:pt>
                <c:pt idx="719">
                  <c:v>11.983333333333508</c:v>
                </c:pt>
                <c:pt idx="720">
                  <c:v>12.000000000000176</c:v>
                </c:pt>
                <c:pt idx="721">
                  <c:v>12.016666666666843</c:v>
                </c:pt>
                <c:pt idx="722">
                  <c:v>12.033333333333511</c:v>
                </c:pt>
                <c:pt idx="723">
                  <c:v>12.050000000000178</c:v>
                </c:pt>
                <c:pt idx="724">
                  <c:v>12.066666666666846</c:v>
                </c:pt>
                <c:pt idx="725">
                  <c:v>12.083333333333513</c:v>
                </c:pt>
                <c:pt idx="726">
                  <c:v>12.100000000000181</c:v>
                </c:pt>
                <c:pt idx="727">
                  <c:v>12.116666666666848</c:v>
                </c:pt>
                <c:pt idx="728">
                  <c:v>12.133333333333516</c:v>
                </c:pt>
                <c:pt idx="729">
                  <c:v>12.150000000000183</c:v>
                </c:pt>
                <c:pt idx="730">
                  <c:v>12.166666666666851</c:v>
                </c:pt>
                <c:pt idx="731">
                  <c:v>12.183333333333518</c:v>
                </c:pt>
                <c:pt idx="732">
                  <c:v>12.200000000000186</c:v>
                </c:pt>
                <c:pt idx="733">
                  <c:v>12.216666666666853</c:v>
                </c:pt>
                <c:pt idx="734">
                  <c:v>12.233333333333521</c:v>
                </c:pt>
                <c:pt idx="735">
                  <c:v>12.250000000000188</c:v>
                </c:pt>
                <c:pt idx="736">
                  <c:v>12.266666666666856</c:v>
                </c:pt>
                <c:pt idx="737">
                  <c:v>12.283333333333523</c:v>
                </c:pt>
                <c:pt idx="738">
                  <c:v>12.300000000000191</c:v>
                </c:pt>
                <c:pt idx="739">
                  <c:v>12.316666666666858</c:v>
                </c:pt>
                <c:pt idx="740">
                  <c:v>12.333333333333526</c:v>
                </c:pt>
                <c:pt idx="741">
                  <c:v>12.350000000000193</c:v>
                </c:pt>
                <c:pt idx="742">
                  <c:v>12.366666666666861</c:v>
                </c:pt>
                <c:pt idx="743">
                  <c:v>12.383333333333528</c:v>
                </c:pt>
                <c:pt idx="744">
                  <c:v>12.400000000000196</c:v>
                </c:pt>
                <c:pt idx="745">
                  <c:v>12.416666666666863</c:v>
                </c:pt>
                <c:pt idx="746">
                  <c:v>12.433333333333531</c:v>
                </c:pt>
                <c:pt idx="747">
                  <c:v>12.450000000000198</c:v>
                </c:pt>
                <c:pt idx="748">
                  <c:v>12.466666666666866</c:v>
                </c:pt>
                <c:pt idx="749">
                  <c:v>12.483333333333533</c:v>
                </c:pt>
                <c:pt idx="750">
                  <c:v>12.500000000000201</c:v>
                </c:pt>
                <c:pt idx="751">
                  <c:v>12.516666666666868</c:v>
                </c:pt>
                <c:pt idx="752">
                  <c:v>12.533333333333536</c:v>
                </c:pt>
                <c:pt idx="753">
                  <c:v>12.550000000000203</c:v>
                </c:pt>
                <c:pt idx="754">
                  <c:v>12.566666666666871</c:v>
                </c:pt>
                <c:pt idx="755">
                  <c:v>12.583333333333538</c:v>
                </c:pt>
                <c:pt idx="756">
                  <c:v>12.600000000000206</c:v>
                </c:pt>
                <c:pt idx="757">
                  <c:v>12.616666666666873</c:v>
                </c:pt>
                <c:pt idx="758">
                  <c:v>12.633333333333541</c:v>
                </c:pt>
                <c:pt idx="759">
                  <c:v>12.650000000000208</c:v>
                </c:pt>
                <c:pt idx="760">
                  <c:v>12.666666666666876</c:v>
                </c:pt>
                <c:pt idx="761">
                  <c:v>12.683333333333543</c:v>
                </c:pt>
                <c:pt idx="762">
                  <c:v>12.700000000000211</c:v>
                </c:pt>
                <c:pt idx="763">
                  <c:v>12.716666666666878</c:v>
                </c:pt>
                <c:pt idx="764">
                  <c:v>12.733333333333546</c:v>
                </c:pt>
                <c:pt idx="765">
                  <c:v>12.750000000000213</c:v>
                </c:pt>
                <c:pt idx="766">
                  <c:v>12.766666666666881</c:v>
                </c:pt>
                <c:pt idx="767">
                  <c:v>12.783333333333548</c:v>
                </c:pt>
                <c:pt idx="768">
                  <c:v>12.800000000000216</c:v>
                </c:pt>
                <c:pt idx="769">
                  <c:v>12.816666666666883</c:v>
                </c:pt>
                <c:pt idx="770">
                  <c:v>12.833333333333551</c:v>
                </c:pt>
                <c:pt idx="771">
                  <c:v>12.850000000000218</c:v>
                </c:pt>
                <c:pt idx="772">
                  <c:v>12.866666666666886</c:v>
                </c:pt>
                <c:pt idx="773">
                  <c:v>12.883333333333553</c:v>
                </c:pt>
                <c:pt idx="774">
                  <c:v>12.900000000000221</c:v>
                </c:pt>
                <c:pt idx="775">
                  <c:v>12.916666666666888</c:v>
                </c:pt>
                <c:pt idx="776">
                  <c:v>12.933333333333556</c:v>
                </c:pt>
                <c:pt idx="777">
                  <c:v>12.950000000000223</c:v>
                </c:pt>
                <c:pt idx="778">
                  <c:v>12.966666666666891</c:v>
                </c:pt>
                <c:pt idx="779">
                  <c:v>12.983333333333558</c:v>
                </c:pt>
                <c:pt idx="780">
                  <c:v>13.000000000000226</c:v>
                </c:pt>
                <c:pt idx="781">
                  <c:v>13.016666666666893</c:v>
                </c:pt>
                <c:pt idx="782">
                  <c:v>13.033333333333561</c:v>
                </c:pt>
                <c:pt idx="783">
                  <c:v>13.050000000000228</c:v>
                </c:pt>
                <c:pt idx="784">
                  <c:v>13.066666666666896</c:v>
                </c:pt>
                <c:pt idx="785">
                  <c:v>13.083333333333563</c:v>
                </c:pt>
                <c:pt idx="786">
                  <c:v>13.100000000000231</c:v>
                </c:pt>
                <c:pt idx="787">
                  <c:v>13.116666666666898</c:v>
                </c:pt>
                <c:pt idx="788">
                  <c:v>13.133333333333566</c:v>
                </c:pt>
                <c:pt idx="789">
                  <c:v>13.150000000000233</c:v>
                </c:pt>
                <c:pt idx="790">
                  <c:v>13.166666666666901</c:v>
                </c:pt>
                <c:pt idx="791">
                  <c:v>13.183333333333568</c:v>
                </c:pt>
                <c:pt idx="792">
                  <c:v>13.200000000000236</c:v>
                </c:pt>
                <c:pt idx="793">
                  <c:v>13.216666666666903</c:v>
                </c:pt>
                <c:pt idx="794">
                  <c:v>13.233333333333571</c:v>
                </c:pt>
                <c:pt idx="795">
                  <c:v>13.250000000000238</c:v>
                </c:pt>
                <c:pt idx="796">
                  <c:v>13.266666666666906</c:v>
                </c:pt>
                <c:pt idx="797">
                  <c:v>13.283333333333573</c:v>
                </c:pt>
                <c:pt idx="798">
                  <c:v>13.300000000000241</c:v>
                </c:pt>
                <c:pt idx="799">
                  <c:v>13.316666666666908</c:v>
                </c:pt>
                <c:pt idx="800">
                  <c:v>13.333333333333576</c:v>
                </c:pt>
                <c:pt idx="801">
                  <c:v>13.350000000000243</c:v>
                </c:pt>
                <c:pt idx="802">
                  <c:v>13.366666666666911</c:v>
                </c:pt>
                <c:pt idx="803">
                  <c:v>13.383333333333578</c:v>
                </c:pt>
                <c:pt idx="804">
                  <c:v>13.400000000000245</c:v>
                </c:pt>
                <c:pt idx="805">
                  <c:v>13.416666666666913</c:v>
                </c:pt>
                <c:pt idx="806">
                  <c:v>13.43333333333358</c:v>
                </c:pt>
                <c:pt idx="807">
                  <c:v>13.450000000000248</c:v>
                </c:pt>
                <c:pt idx="808">
                  <c:v>13.466666666666915</c:v>
                </c:pt>
                <c:pt idx="809">
                  <c:v>13.483333333333583</c:v>
                </c:pt>
                <c:pt idx="810">
                  <c:v>13.50000000000025</c:v>
                </c:pt>
                <c:pt idx="811">
                  <c:v>13.516666666666918</c:v>
                </c:pt>
                <c:pt idx="812">
                  <c:v>13.533333333333585</c:v>
                </c:pt>
                <c:pt idx="813">
                  <c:v>13.550000000000253</c:v>
                </c:pt>
                <c:pt idx="814">
                  <c:v>13.56666666666692</c:v>
                </c:pt>
                <c:pt idx="815">
                  <c:v>13.583333333333588</c:v>
                </c:pt>
                <c:pt idx="816">
                  <c:v>13.600000000000255</c:v>
                </c:pt>
                <c:pt idx="817">
                  <c:v>13.616666666666923</c:v>
                </c:pt>
                <c:pt idx="818">
                  <c:v>13.63333333333359</c:v>
                </c:pt>
                <c:pt idx="819">
                  <c:v>13.650000000000258</c:v>
                </c:pt>
                <c:pt idx="820">
                  <c:v>13.666666666666925</c:v>
                </c:pt>
                <c:pt idx="821">
                  <c:v>13.683333333333593</c:v>
                </c:pt>
                <c:pt idx="822">
                  <c:v>13.70000000000026</c:v>
                </c:pt>
                <c:pt idx="823">
                  <c:v>13.716666666666928</c:v>
                </c:pt>
                <c:pt idx="824">
                  <c:v>13.733333333333595</c:v>
                </c:pt>
                <c:pt idx="825">
                  <c:v>13.750000000000263</c:v>
                </c:pt>
                <c:pt idx="826">
                  <c:v>13.76666666666693</c:v>
                </c:pt>
                <c:pt idx="827">
                  <c:v>13.783333333333598</c:v>
                </c:pt>
                <c:pt idx="828">
                  <c:v>13.800000000000265</c:v>
                </c:pt>
                <c:pt idx="829">
                  <c:v>13.816666666666933</c:v>
                </c:pt>
                <c:pt idx="830">
                  <c:v>13.8333333333336</c:v>
                </c:pt>
                <c:pt idx="831">
                  <c:v>13.850000000000268</c:v>
                </c:pt>
                <c:pt idx="832">
                  <c:v>13.866666666666935</c:v>
                </c:pt>
                <c:pt idx="833">
                  <c:v>13.883333333333603</c:v>
                </c:pt>
                <c:pt idx="834">
                  <c:v>13.90000000000027</c:v>
                </c:pt>
                <c:pt idx="835">
                  <c:v>13.916666666666938</c:v>
                </c:pt>
                <c:pt idx="836">
                  <c:v>13.933333333333605</c:v>
                </c:pt>
                <c:pt idx="837">
                  <c:v>13.950000000000273</c:v>
                </c:pt>
                <c:pt idx="838">
                  <c:v>13.96666666666694</c:v>
                </c:pt>
                <c:pt idx="839">
                  <c:v>13.983333333333608</c:v>
                </c:pt>
                <c:pt idx="840">
                  <c:v>14.000000000000275</c:v>
                </c:pt>
                <c:pt idx="841">
                  <c:v>14.016666666666943</c:v>
                </c:pt>
                <c:pt idx="842">
                  <c:v>14.03333333333361</c:v>
                </c:pt>
                <c:pt idx="843">
                  <c:v>14.050000000000278</c:v>
                </c:pt>
                <c:pt idx="844">
                  <c:v>14.066666666666945</c:v>
                </c:pt>
                <c:pt idx="845">
                  <c:v>14.083333333333613</c:v>
                </c:pt>
                <c:pt idx="846">
                  <c:v>14.10000000000028</c:v>
                </c:pt>
                <c:pt idx="847">
                  <c:v>14.116666666666948</c:v>
                </c:pt>
                <c:pt idx="848">
                  <c:v>14.133333333333615</c:v>
                </c:pt>
                <c:pt idx="849">
                  <c:v>14.150000000000283</c:v>
                </c:pt>
                <c:pt idx="850">
                  <c:v>14.16666666666695</c:v>
                </c:pt>
                <c:pt idx="851">
                  <c:v>14.183333333333618</c:v>
                </c:pt>
                <c:pt idx="852">
                  <c:v>14.200000000000285</c:v>
                </c:pt>
                <c:pt idx="853">
                  <c:v>14.216666666666953</c:v>
                </c:pt>
                <c:pt idx="854">
                  <c:v>14.23333333333362</c:v>
                </c:pt>
                <c:pt idx="855">
                  <c:v>14.250000000000288</c:v>
                </c:pt>
                <c:pt idx="856">
                  <c:v>14.266666666666955</c:v>
                </c:pt>
                <c:pt idx="857">
                  <c:v>14.283333333333623</c:v>
                </c:pt>
                <c:pt idx="858">
                  <c:v>14.30000000000029</c:v>
                </c:pt>
                <c:pt idx="859">
                  <c:v>14.316666666666958</c:v>
                </c:pt>
                <c:pt idx="860">
                  <c:v>14.333333333333625</c:v>
                </c:pt>
                <c:pt idx="861">
                  <c:v>14.350000000000293</c:v>
                </c:pt>
                <c:pt idx="862">
                  <c:v>14.36666666666696</c:v>
                </c:pt>
                <c:pt idx="863">
                  <c:v>14.383333333333628</c:v>
                </c:pt>
                <c:pt idx="864">
                  <c:v>14.400000000000295</c:v>
                </c:pt>
                <c:pt idx="865">
                  <c:v>14.416666666666963</c:v>
                </c:pt>
                <c:pt idx="866">
                  <c:v>14.43333333333363</c:v>
                </c:pt>
                <c:pt idx="867">
                  <c:v>14.450000000000298</c:v>
                </c:pt>
                <c:pt idx="868">
                  <c:v>14.466666666666965</c:v>
                </c:pt>
                <c:pt idx="869">
                  <c:v>14.483333333333633</c:v>
                </c:pt>
                <c:pt idx="870">
                  <c:v>14.5000000000003</c:v>
                </c:pt>
                <c:pt idx="871">
                  <c:v>14.516666666666968</c:v>
                </c:pt>
                <c:pt idx="872">
                  <c:v>14.533333333333635</c:v>
                </c:pt>
                <c:pt idx="873">
                  <c:v>14.550000000000303</c:v>
                </c:pt>
                <c:pt idx="874">
                  <c:v>14.56666666666697</c:v>
                </c:pt>
                <c:pt idx="875">
                  <c:v>14.583333333333638</c:v>
                </c:pt>
                <c:pt idx="876">
                  <c:v>14.600000000000305</c:v>
                </c:pt>
                <c:pt idx="877">
                  <c:v>14.616666666666973</c:v>
                </c:pt>
                <c:pt idx="878">
                  <c:v>14.63333333333364</c:v>
                </c:pt>
                <c:pt idx="879">
                  <c:v>14.650000000000308</c:v>
                </c:pt>
                <c:pt idx="880">
                  <c:v>14.666666666666975</c:v>
                </c:pt>
                <c:pt idx="881">
                  <c:v>14.683333333333643</c:v>
                </c:pt>
                <c:pt idx="882">
                  <c:v>14.70000000000031</c:v>
                </c:pt>
                <c:pt idx="883">
                  <c:v>14.716666666666978</c:v>
                </c:pt>
                <c:pt idx="884">
                  <c:v>14.733333333333645</c:v>
                </c:pt>
                <c:pt idx="885">
                  <c:v>14.750000000000313</c:v>
                </c:pt>
                <c:pt idx="886">
                  <c:v>14.76666666666698</c:v>
                </c:pt>
                <c:pt idx="887">
                  <c:v>14.783333333333648</c:v>
                </c:pt>
                <c:pt idx="888">
                  <c:v>14.800000000000315</c:v>
                </c:pt>
                <c:pt idx="889">
                  <c:v>14.816666666666983</c:v>
                </c:pt>
                <c:pt idx="890">
                  <c:v>14.83333333333365</c:v>
                </c:pt>
                <c:pt idx="891">
                  <c:v>14.850000000000318</c:v>
                </c:pt>
                <c:pt idx="892">
                  <c:v>14.866666666666985</c:v>
                </c:pt>
                <c:pt idx="893">
                  <c:v>14.883333333333653</c:v>
                </c:pt>
                <c:pt idx="894">
                  <c:v>14.90000000000032</c:v>
                </c:pt>
                <c:pt idx="895">
                  <c:v>14.916666666666988</c:v>
                </c:pt>
                <c:pt idx="896">
                  <c:v>14.933333333333655</c:v>
                </c:pt>
                <c:pt idx="897">
                  <c:v>14.950000000000323</c:v>
                </c:pt>
                <c:pt idx="898">
                  <c:v>14.96666666666699</c:v>
                </c:pt>
                <c:pt idx="899">
                  <c:v>14.983333333333658</c:v>
                </c:pt>
                <c:pt idx="900">
                  <c:v>15.000000000000325</c:v>
                </c:pt>
                <c:pt idx="901">
                  <c:v>15.016666666666993</c:v>
                </c:pt>
                <c:pt idx="902">
                  <c:v>15.03333333333366</c:v>
                </c:pt>
                <c:pt idx="903">
                  <c:v>15.050000000000328</c:v>
                </c:pt>
                <c:pt idx="904">
                  <c:v>15.066666666666995</c:v>
                </c:pt>
                <c:pt idx="905">
                  <c:v>15.083333333333663</c:v>
                </c:pt>
                <c:pt idx="906">
                  <c:v>15.10000000000033</c:v>
                </c:pt>
                <c:pt idx="907">
                  <c:v>15.116666666666998</c:v>
                </c:pt>
                <c:pt idx="908">
                  <c:v>15.133333333333665</c:v>
                </c:pt>
                <c:pt idx="909">
                  <c:v>15.150000000000333</c:v>
                </c:pt>
                <c:pt idx="910">
                  <c:v>15.166666666667</c:v>
                </c:pt>
                <c:pt idx="911">
                  <c:v>15.183333333333668</c:v>
                </c:pt>
                <c:pt idx="912">
                  <c:v>15.200000000000335</c:v>
                </c:pt>
                <c:pt idx="913">
                  <c:v>15.216666666667003</c:v>
                </c:pt>
                <c:pt idx="914">
                  <c:v>15.23333333333367</c:v>
                </c:pt>
                <c:pt idx="915">
                  <c:v>15.250000000000338</c:v>
                </c:pt>
                <c:pt idx="916">
                  <c:v>15.266666666667005</c:v>
                </c:pt>
                <c:pt idx="917">
                  <c:v>15.283333333333672</c:v>
                </c:pt>
                <c:pt idx="918">
                  <c:v>15.30000000000034</c:v>
                </c:pt>
                <c:pt idx="919">
                  <c:v>15.316666666667007</c:v>
                </c:pt>
                <c:pt idx="920">
                  <c:v>15.333333333333675</c:v>
                </c:pt>
                <c:pt idx="921">
                  <c:v>15.350000000000342</c:v>
                </c:pt>
                <c:pt idx="922">
                  <c:v>15.36666666666701</c:v>
                </c:pt>
                <c:pt idx="923">
                  <c:v>15.383333333333677</c:v>
                </c:pt>
                <c:pt idx="924">
                  <c:v>15.400000000000345</c:v>
                </c:pt>
                <c:pt idx="925">
                  <c:v>15.416666666667012</c:v>
                </c:pt>
                <c:pt idx="926">
                  <c:v>15.43333333333368</c:v>
                </c:pt>
                <c:pt idx="927">
                  <c:v>15.450000000000347</c:v>
                </c:pt>
                <c:pt idx="928">
                  <c:v>15.466666666667015</c:v>
                </c:pt>
                <c:pt idx="929">
                  <c:v>15.483333333333682</c:v>
                </c:pt>
                <c:pt idx="930">
                  <c:v>15.50000000000035</c:v>
                </c:pt>
                <c:pt idx="931">
                  <c:v>15.516666666667017</c:v>
                </c:pt>
                <c:pt idx="932">
                  <c:v>15.533333333333685</c:v>
                </c:pt>
                <c:pt idx="933">
                  <c:v>15.550000000000352</c:v>
                </c:pt>
                <c:pt idx="934">
                  <c:v>15.56666666666702</c:v>
                </c:pt>
                <c:pt idx="935">
                  <c:v>15.583333333333687</c:v>
                </c:pt>
                <c:pt idx="936">
                  <c:v>15.600000000000355</c:v>
                </c:pt>
                <c:pt idx="937">
                  <c:v>15.616666666667022</c:v>
                </c:pt>
                <c:pt idx="938">
                  <c:v>15.63333333333369</c:v>
                </c:pt>
                <c:pt idx="939">
                  <c:v>15.650000000000357</c:v>
                </c:pt>
                <c:pt idx="940">
                  <c:v>15.666666666667025</c:v>
                </c:pt>
                <c:pt idx="941">
                  <c:v>15.683333333333692</c:v>
                </c:pt>
                <c:pt idx="942">
                  <c:v>15.70000000000036</c:v>
                </c:pt>
                <c:pt idx="943">
                  <c:v>15.716666666667027</c:v>
                </c:pt>
                <c:pt idx="944">
                  <c:v>15.733333333333695</c:v>
                </c:pt>
                <c:pt idx="945">
                  <c:v>15.750000000000362</c:v>
                </c:pt>
                <c:pt idx="946">
                  <c:v>15.76666666666703</c:v>
                </c:pt>
                <c:pt idx="947">
                  <c:v>15.783333333333697</c:v>
                </c:pt>
                <c:pt idx="948">
                  <c:v>15.800000000000365</c:v>
                </c:pt>
                <c:pt idx="949">
                  <c:v>15.816666666667032</c:v>
                </c:pt>
                <c:pt idx="950">
                  <c:v>15.8333333333337</c:v>
                </c:pt>
                <c:pt idx="951">
                  <c:v>15.850000000000367</c:v>
                </c:pt>
                <c:pt idx="952">
                  <c:v>15.866666666667035</c:v>
                </c:pt>
                <c:pt idx="953">
                  <c:v>15.883333333333702</c:v>
                </c:pt>
                <c:pt idx="954">
                  <c:v>15.90000000000037</c:v>
                </c:pt>
                <c:pt idx="955">
                  <c:v>15.916666666667037</c:v>
                </c:pt>
                <c:pt idx="956">
                  <c:v>15.933333333333705</c:v>
                </c:pt>
                <c:pt idx="957">
                  <c:v>15.950000000000372</c:v>
                </c:pt>
                <c:pt idx="958">
                  <c:v>15.96666666666704</c:v>
                </c:pt>
                <c:pt idx="959">
                  <c:v>15.983333333333707</c:v>
                </c:pt>
                <c:pt idx="960">
                  <c:v>16.000000000000373</c:v>
                </c:pt>
                <c:pt idx="961">
                  <c:v>16.016666666667039</c:v>
                </c:pt>
                <c:pt idx="962">
                  <c:v>16.033333333333704</c:v>
                </c:pt>
                <c:pt idx="963">
                  <c:v>16.05000000000037</c:v>
                </c:pt>
                <c:pt idx="964">
                  <c:v>16.066666666667036</c:v>
                </c:pt>
                <c:pt idx="965">
                  <c:v>16.083333333333702</c:v>
                </c:pt>
                <c:pt idx="966">
                  <c:v>16.100000000000367</c:v>
                </c:pt>
                <c:pt idx="967">
                  <c:v>16.116666666667033</c:v>
                </c:pt>
                <c:pt idx="968">
                  <c:v>16.133333333333699</c:v>
                </c:pt>
                <c:pt idx="969">
                  <c:v>16.150000000000365</c:v>
                </c:pt>
                <c:pt idx="970">
                  <c:v>16.16666666666703</c:v>
                </c:pt>
                <c:pt idx="971">
                  <c:v>16.183333333333696</c:v>
                </c:pt>
                <c:pt idx="972">
                  <c:v>16.200000000000362</c:v>
                </c:pt>
                <c:pt idx="973">
                  <c:v>16.216666666667027</c:v>
                </c:pt>
                <c:pt idx="974">
                  <c:v>16.233333333333693</c:v>
                </c:pt>
                <c:pt idx="975">
                  <c:v>16.250000000000359</c:v>
                </c:pt>
                <c:pt idx="976">
                  <c:v>16.266666666667025</c:v>
                </c:pt>
                <c:pt idx="977">
                  <c:v>16.28333333333369</c:v>
                </c:pt>
                <c:pt idx="978">
                  <c:v>16.300000000000356</c:v>
                </c:pt>
                <c:pt idx="979">
                  <c:v>16.316666666667022</c:v>
                </c:pt>
                <c:pt idx="980">
                  <c:v>16.333333333333687</c:v>
                </c:pt>
                <c:pt idx="981">
                  <c:v>16.350000000000353</c:v>
                </c:pt>
                <c:pt idx="982">
                  <c:v>16.366666666667019</c:v>
                </c:pt>
                <c:pt idx="983">
                  <c:v>16.383333333333685</c:v>
                </c:pt>
                <c:pt idx="984">
                  <c:v>16.40000000000035</c:v>
                </c:pt>
                <c:pt idx="985">
                  <c:v>16.416666666667016</c:v>
                </c:pt>
                <c:pt idx="986">
                  <c:v>16.433333333333682</c:v>
                </c:pt>
                <c:pt idx="987">
                  <c:v>16.450000000000347</c:v>
                </c:pt>
                <c:pt idx="988">
                  <c:v>16.466666666667013</c:v>
                </c:pt>
                <c:pt idx="989">
                  <c:v>16.483333333333679</c:v>
                </c:pt>
                <c:pt idx="990">
                  <c:v>16.500000000000345</c:v>
                </c:pt>
                <c:pt idx="991">
                  <c:v>16.51666666666701</c:v>
                </c:pt>
                <c:pt idx="992">
                  <c:v>16.533333333333676</c:v>
                </c:pt>
                <c:pt idx="993">
                  <c:v>16.550000000000342</c:v>
                </c:pt>
                <c:pt idx="994">
                  <c:v>16.566666666667007</c:v>
                </c:pt>
                <c:pt idx="995">
                  <c:v>16.583333333333673</c:v>
                </c:pt>
                <c:pt idx="996">
                  <c:v>16.600000000000339</c:v>
                </c:pt>
                <c:pt idx="997">
                  <c:v>16.616666666667005</c:v>
                </c:pt>
                <c:pt idx="998">
                  <c:v>16.63333333333367</c:v>
                </c:pt>
                <c:pt idx="999">
                  <c:v>16.650000000000336</c:v>
                </c:pt>
                <c:pt idx="1000">
                  <c:v>16.666666666667002</c:v>
                </c:pt>
                <c:pt idx="1001">
                  <c:v>16.683333333333668</c:v>
                </c:pt>
                <c:pt idx="1002">
                  <c:v>16.700000000000333</c:v>
                </c:pt>
                <c:pt idx="1003">
                  <c:v>16.716666666666999</c:v>
                </c:pt>
                <c:pt idx="1004">
                  <c:v>16.733333333333665</c:v>
                </c:pt>
                <c:pt idx="1005">
                  <c:v>16.75000000000033</c:v>
                </c:pt>
                <c:pt idx="1006">
                  <c:v>16.766666666666996</c:v>
                </c:pt>
                <c:pt idx="1007">
                  <c:v>16.783333333333662</c:v>
                </c:pt>
                <c:pt idx="1008">
                  <c:v>16.800000000000328</c:v>
                </c:pt>
                <c:pt idx="1009">
                  <c:v>16.816666666666993</c:v>
                </c:pt>
                <c:pt idx="1010">
                  <c:v>16.833333333333659</c:v>
                </c:pt>
                <c:pt idx="1011">
                  <c:v>16.850000000000325</c:v>
                </c:pt>
                <c:pt idx="1012">
                  <c:v>16.86666666666699</c:v>
                </c:pt>
                <c:pt idx="1013">
                  <c:v>16.883333333333656</c:v>
                </c:pt>
                <c:pt idx="1014">
                  <c:v>16.900000000000322</c:v>
                </c:pt>
                <c:pt idx="1015">
                  <c:v>16.916666666666988</c:v>
                </c:pt>
                <c:pt idx="1016">
                  <c:v>16.933333333333653</c:v>
                </c:pt>
                <c:pt idx="1017">
                  <c:v>16.950000000000319</c:v>
                </c:pt>
                <c:pt idx="1018">
                  <c:v>16.966666666666985</c:v>
                </c:pt>
                <c:pt idx="1019">
                  <c:v>16.98333333333365</c:v>
                </c:pt>
                <c:pt idx="1020">
                  <c:v>17.000000000000316</c:v>
                </c:pt>
                <c:pt idx="1021">
                  <c:v>17.016666666666982</c:v>
                </c:pt>
                <c:pt idx="1022">
                  <c:v>17.033333333333648</c:v>
                </c:pt>
                <c:pt idx="1023">
                  <c:v>17.050000000000313</c:v>
                </c:pt>
                <c:pt idx="1024">
                  <c:v>17.066666666666979</c:v>
                </c:pt>
                <c:pt idx="1025">
                  <c:v>17.083333333333645</c:v>
                </c:pt>
                <c:pt idx="1026">
                  <c:v>17.100000000000311</c:v>
                </c:pt>
                <c:pt idx="1027">
                  <c:v>17.116666666666976</c:v>
                </c:pt>
                <c:pt idx="1028">
                  <c:v>17.133333333333642</c:v>
                </c:pt>
                <c:pt idx="1029">
                  <c:v>17.150000000000308</c:v>
                </c:pt>
                <c:pt idx="1030">
                  <c:v>17.166666666666973</c:v>
                </c:pt>
                <c:pt idx="1031">
                  <c:v>17.183333333333639</c:v>
                </c:pt>
                <c:pt idx="1032">
                  <c:v>17.200000000000305</c:v>
                </c:pt>
                <c:pt idx="1033">
                  <c:v>17.216666666666971</c:v>
                </c:pt>
                <c:pt idx="1034">
                  <c:v>17.233333333333636</c:v>
                </c:pt>
                <c:pt idx="1035">
                  <c:v>17.250000000000302</c:v>
                </c:pt>
                <c:pt idx="1036">
                  <c:v>17.266666666666968</c:v>
                </c:pt>
                <c:pt idx="1037">
                  <c:v>17.283333333333633</c:v>
                </c:pt>
                <c:pt idx="1038">
                  <c:v>17.300000000000299</c:v>
                </c:pt>
                <c:pt idx="1039">
                  <c:v>17.316666666666965</c:v>
                </c:pt>
                <c:pt idx="1040">
                  <c:v>17.333333333333631</c:v>
                </c:pt>
                <c:pt idx="1041">
                  <c:v>17.350000000000296</c:v>
                </c:pt>
                <c:pt idx="1042">
                  <c:v>17.366666666666962</c:v>
                </c:pt>
                <c:pt idx="1043">
                  <c:v>17.383333333333628</c:v>
                </c:pt>
                <c:pt idx="1044">
                  <c:v>17.400000000000293</c:v>
                </c:pt>
                <c:pt idx="1045">
                  <c:v>17.416666666666959</c:v>
                </c:pt>
                <c:pt idx="1046">
                  <c:v>17.433333333333625</c:v>
                </c:pt>
                <c:pt idx="1047">
                  <c:v>17.450000000000291</c:v>
                </c:pt>
                <c:pt idx="1048">
                  <c:v>17.466666666666956</c:v>
                </c:pt>
                <c:pt idx="1049">
                  <c:v>17.483333333333622</c:v>
                </c:pt>
                <c:pt idx="1050">
                  <c:v>17.500000000000288</c:v>
                </c:pt>
                <c:pt idx="1051">
                  <c:v>17.516666666666953</c:v>
                </c:pt>
                <c:pt idx="1052">
                  <c:v>17.533333333333619</c:v>
                </c:pt>
                <c:pt idx="1053">
                  <c:v>17.550000000000285</c:v>
                </c:pt>
                <c:pt idx="1054">
                  <c:v>17.566666666666951</c:v>
                </c:pt>
                <c:pt idx="1055">
                  <c:v>17.583333333333616</c:v>
                </c:pt>
                <c:pt idx="1056">
                  <c:v>17.600000000000282</c:v>
                </c:pt>
                <c:pt idx="1057">
                  <c:v>17.616666666666948</c:v>
                </c:pt>
                <c:pt idx="1058">
                  <c:v>17.633333333333614</c:v>
                </c:pt>
                <c:pt idx="1059">
                  <c:v>17.650000000000279</c:v>
                </c:pt>
                <c:pt idx="1060">
                  <c:v>17.666666666666945</c:v>
                </c:pt>
                <c:pt idx="1061">
                  <c:v>17.683333333333611</c:v>
                </c:pt>
                <c:pt idx="1062">
                  <c:v>17.700000000000276</c:v>
                </c:pt>
                <c:pt idx="1063">
                  <c:v>17.716666666666942</c:v>
                </c:pt>
                <c:pt idx="1064">
                  <c:v>17.733333333333608</c:v>
                </c:pt>
                <c:pt idx="1065">
                  <c:v>17.750000000000274</c:v>
                </c:pt>
                <c:pt idx="1066">
                  <c:v>17.766666666666939</c:v>
                </c:pt>
                <c:pt idx="1067">
                  <c:v>17.783333333333605</c:v>
                </c:pt>
                <c:pt idx="1068">
                  <c:v>17.800000000000271</c:v>
                </c:pt>
                <c:pt idx="1069">
                  <c:v>17.816666666666936</c:v>
                </c:pt>
                <c:pt idx="1070">
                  <c:v>17.833333333333602</c:v>
                </c:pt>
                <c:pt idx="1071">
                  <c:v>17.850000000000268</c:v>
                </c:pt>
                <c:pt idx="1072">
                  <c:v>17.866666666666934</c:v>
                </c:pt>
                <c:pt idx="1073">
                  <c:v>17.883333333333599</c:v>
                </c:pt>
                <c:pt idx="1074">
                  <c:v>17.900000000000265</c:v>
                </c:pt>
                <c:pt idx="1075">
                  <c:v>17.916666666666931</c:v>
                </c:pt>
                <c:pt idx="1076">
                  <c:v>17.933333333333596</c:v>
                </c:pt>
                <c:pt idx="1077">
                  <c:v>17.950000000000262</c:v>
                </c:pt>
                <c:pt idx="1078">
                  <c:v>17.966666666666928</c:v>
                </c:pt>
                <c:pt idx="1079">
                  <c:v>17.983333333333594</c:v>
                </c:pt>
                <c:pt idx="1080">
                  <c:v>18.000000000000259</c:v>
                </c:pt>
                <c:pt idx="1081">
                  <c:v>18.016666666666925</c:v>
                </c:pt>
                <c:pt idx="1082">
                  <c:v>18.033333333333591</c:v>
                </c:pt>
                <c:pt idx="1083">
                  <c:v>18.050000000000257</c:v>
                </c:pt>
                <c:pt idx="1084">
                  <c:v>18.066666666666922</c:v>
                </c:pt>
                <c:pt idx="1085">
                  <c:v>18.083333333333588</c:v>
                </c:pt>
                <c:pt idx="1086">
                  <c:v>18.100000000000254</c:v>
                </c:pt>
                <c:pt idx="1087">
                  <c:v>18.116666666666919</c:v>
                </c:pt>
                <c:pt idx="1088">
                  <c:v>18.133333333333585</c:v>
                </c:pt>
                <c:pt idx="1089">
                  <c:v>18.150000000000251</c:v>
                </c:pt>
                <c:pt idx="1090">
                  <c:v>18.166666666666917</c:v>
                </c:pt>
                <c:pt idx="1091">
                  <c:v>18.183333333333582</c:v>
                </c:pt>
                <c:pt idx="1092">
                  <c:v>18.200000000000248</c:v>
                </c:pt>
                <c:pt idx="1093">
                  <c:v>18.216666666666914</c:v>
                </c:pt>
                <c:pt idx="1094">
                  <c:v>18.233333333333579</c:v>
                </c:pt>
                <c:pt idx="1095">
                  <c:v>18.250000000000245</c:v>
                </c:pt>
                <c:pt idx="1096">
                  <c:v>18.266666666666911</c:v>
                </c:pt>
                <c:pt idx="1097">
                  <c:v>18.283333333333577</c:v>
                </c:pt>
                <c:pt idx="1098">
                  <c:v>18.300000000000242</c:v>
                </c:pt>
                <c:pt idx="1099">
                  <c:v>18.316666666666908</c:v>
                </c:pt>
                <c:pt idx="1100">
                  <c:v>18.333333333333574</c:v>
                </c:pt>
                <c:pt idx="1101">
                  <c:v>18.350000000000239</c:v>
                </c:pt>
                <c:pt idx="1102">
                  <c:v>18.366666666666905</c:v>
                </c:pt>
                <c:pt idx="1103">
                  <c:v>18.383333333333571</c:v>
                </c:pt>
                <c:pt idx="1104">
                  <c:v>18.400000000000237</c:v>
                </c:pt>
                <c:pt idx="1105">
                  <c:v>18.416666666666902</c:v>
                </c:pt>
                <c:pt idx="1106">
                  <c:v>18.433333333333568</c:v>
                </c:pt>
                <c:pt idx="1107">
                  <c:v>18.450000000000234</c:v>
                </c:pt>
                <c:pt idx="1108">
                  <c:v>18.466666666666899</c:v>
                </c:pt>
                <c:pt idx="1109">
                  <c:v>18.483333333333565</c:v>
                </c:pt>
                <c:pt idx="1110">
                  <c:v>18.500000000000231</c:v>
                </c:pt>
                <c:pt idx="1111">
                  <c:v>18.516666666666897</c:v>
                </c:pt>
                <c:pt idx="1112">
                  <c:v>18.533333333333562</c:v>
                </c:pt>
                <c:pt idx="1113">
                  <c:v>18.550000000000228</c:v>
                </c:pt>
                <c:pt idx="1114">
                  <c:v>18.566666666666894</c:v>
                </c:pt>
                <c:pt idx="1115">
                  <c:v>18.58333333333356</c:v>
                </c:pt>
                <c:pt idx="1116">
                  <c:v>18.600000000000225</c:v>
                </c:pt>
                <c:pt idx="1117">
                  <c:v>18.616666666666891</c:v>
                </c:pt>
                <c:pt idx="1118">
                  <c:v>18.633333333333557</c:v>
                </c:pt>
                <c:pt idx="1119">
                  <c:v>18.650000000000222</c:v>
                </c:pt>
                <c:pt idx="1120">
                  <c:v>18.666666666666888</c:v>
                </c:pt>
                <c:pt idx="1121">
                  <c:v>18.683333333333554</c:v>
                </c:pt>
                <c:pt idx="1122">
                  <c:v>18.70000000000022</c:v>
                </c:pt>
                <c:pt idx="1123">
                  <c:v>18.716666666666885</c:v>
                </c:pt>
                <c:pt idx="1124">
                  <c:v>18.733333333333551</c:v>
                </c:pt>
                <c:pt idx="1125">
                  <c:v>18.750000000000217</c:v>
                </c:pt>
                <c:pt idx="1126">
                  <c:v>18.766666666666882</c:v>
                </c:pt>
                <c:pt idx="1127">
                  <c:v>18.783333333333548</c:v>
                </c:pt>
                <c:pt idx="1128">
                  <c:v>18.800000000000214</c:v>
                </c:pt>
                <c:pt idx="1129">
                  <c:v>18.81666666666688</c:v>
                </c:pt>
                <c:pt idx="1130">
                  <c:v>18.833333333333545</c:v>
                </c:pt>
                <c:pt idx="1131">
                  <c:v>18.850000000000211</c:v>
                </c:pt>
                <c:pt idx="1132">
                  <c:v>18.866666666666877</c:v>
                </c:pt>
                <c:pt idx="1133">
                  <c:v>18.883333333333542</c:v>
                </c:pt>
                <c:pt idx="1134">
                  <c:v>18.900000000000208</c:v>
                </c:pt>
                <c:pt idx="1135">
                  <c:v>18.916666666666874</c:v>
                </c:pt>
                <c:pt idx="1136">
                  <c:v>18.93333333333354</c:v>
                </c:pt>
                <c:pt idx="1137">
                  <c:v>18.950000000000205</c:v>
                </c:pt>
                <c:pt idx="1138">
                  <c:v>18.966666666666871</c:v>
                </c:pt>
                <c:pt idx="1139">
                  <c:v>18.983333333333537</c:v>
                </c:pt>
                <c:pt idx="1140">
                  <c:v>19.000000000000203</c:v>
                </c:pt>
                <c:pt idx="1141">
                  <c:v>19.016666666666868</c:v>
                </c:pt>
                <c:pt idx="1142">
                  <c:v>19.033333333333534</c:v>
                </c:pt>
                <c:pt idx="1143">
                  <c:v>19.0500000000002</c:v>
                </c:pt>
                <c:pt idx="1144">
                  <c:v>19.066666666666865</c:v>
                </c:pt>
                <c:pt idx="1145">
                  <c:v>19.083333333333531</c:v>
                </c:pt>
                <c:pt idx="1146">
                  <c:v>19.100000000000197</c:v>
                </c:pt>
                <c:pt idx="1147">
                  <c:v>19.116666666666863</c:v>
                </c:pt>
                <c:pt idx="1148">
                  <c:v>19.133333333333528</c:v>
                </c:pt>
                <c:pt idx="1149">
                  <c:v>19.150000000000194</c:v>
                </c:pt>
                <c:pt idx="1150">
                  <c:v>19.16666666666686</c:v>
                </c:pt>
                <c:pt idx="1151">
                  <c:v>19.183333333333525</c:v>
                </c:pt>
                <c:pt idx="1152">
                  <c:v>19.200000000000191</c:v>
                </c:pt>
                <c:pt idx="1153">
                  <c:v>19.216666666666857</c:v>
                </c:pt>
                <c:pt idx="1154">
                  <c:v>19.233333333333523</c:v>
                </c:pt>
                <c:pt idx="1155">
                  <c:v>19.250000000000188</c:v>
                </c:pt>
                <c:pt idx="1156">
                  <c:v>19.266666666666854</c:v>
                </c:pt>
                <c:pt idx="1157">
                  <c:v>19.28333333333352</c:v>
                </c:pt>
                <c:pt idx="1158">
                  <c:v>19.300000000000185</c:v>
                </c:pt>
                <c:pt idx="1159">
                  <c:v>19.316666666666851</c:v>
                </c:pt>
                <c:pt idx="1160">
                  <c:v>19.333333333333517</c:v>
                </c:pt>
                <c:pt idx="1161">
                  <c:v>19.350000000000183</c:v>
                </c:pt>
                <c:pt idx="1162">
                  <c:v>19.366666666666848</c:v>
                </c:pt>
                <c:pt idx="1163">
                  <c:v>19.383333333333514</c:v>
                </c:pt>
                <c:pt idx="1164">
                  <c:v>19.40000000000018</c:v>
                </c:pt>
                <c:pt idx="1165">
                  <c:v>19.416666666666845</c:v>
                </c:pt>
                <c:pt idx="1166">
                  <c:v>19.433333333333511</c:v>
                </c:pt>
                <c:pt idx="1167">
                  <c:v>19.450000000000177</c:v>
                </c:pt>
                <c:pt idx="1168">
                  <c:v>19.466666666666843</c:v>
                </c:pt>
                <c:pt idx="1169">
                  <c:v>19.483333333333508</c:v>
                </c:pt>
                <c:pt idx="1170">
                  <c:v>19.500000000000174</c:v>
                </c:pt>
                <c:pt idx="1171">
                  <c:v>19.51666666666684</c:v>
                </c:pt>
                <c:pt idx="1172">
                  <c:v>19.533333333333506</c:v>
                </c:pt>
                <c:pt idx="1173">
                  <c:v>19.550000000000171</c:v>
                </c:pt>
                <c:pt idx="1174">
                  <c:v>19.566666666666837</c:v>
                </c:pt>
                <c:pt idx="1175">
                  <c:v>19.583333333333503</c:v>
                </c:pt>
                <c:pt idx="1176">
                  <c:v>19.600000000000168</c:v>
                </c:pt>
                <c:pt idx="1177">
                  <c:v>19.616666666666834</c:v>
                </c:pt>
                <c:pt idx="1178">
                  <c:v>19.6333333333335</c:v>
                </c:pt>
                <c:pt idx="1179">
                  <c:v>19.650000000000166</c:v>
                </c:pt>
                <c:pt idx="1180">
                  <c:v>19.666666666666831</c:v>
                </c:pt>
                <c:pt idx="1181">
                  <c:v>19.683333333333497</c:v>
                </c:pt>
                <c:pt idx="1182">
                  <c:v>19.700000000000163</c:v>
                </c:pt>
                <c:pt idx="1183">
                  <c:v>19.716666666666828</c:v>
                </c:pt>
                <c:pt idx="1184">
                  <c:v>19.733333333333494</c:v>
                </c:pt>
                <c:pt idx="1185">
                  <c:v>19.75000000000016</c:v>
                </c:pt>
                <c:pt idx="1186">
                  <c:v>19.766666666666826</c:v>
                </c:pt>
                <c:pt idx="1187">
                  <c:v>19.783333333333491</c:v>
                </c:pt>
                <c:pt idx="1188">
                  <c:v>19.800000000000157</c:v>
                </c:pt>
                <c:pt idx="1189">
                  <c:v>19.816666666666823</c:v>
                </c:pt>
                <c:pt idx="1190">
                  <c:v>19.833333333333488</c:v>
                </c:pt>
                <c:pt idx="1191">
                  <c:v>19.850000000000154</c:v>
                </c:pt>
                <c:pt idx="1192">
                  <c:v>19.86666666666682</c:v>
                </c:pt>
                <c:pt idx="1193">
                  <c:v>19.883333333333486</c:v>
                </c:pt>
                <c:pt idx="1194">
                  <c:v>19.900000000000151</c:v>
                </c:pt>
                <c:pt idx="1195">
                  <c:v>19.916666666666817</c:v>
                </c:pt>
                <c:pt idx="1196">
                  <c:v>19.933333333333483</c:v>
                </c:pt>
                <c:pt idx="1197">
                  <c:v>19.950000000000149</c:v>
                </c:pt>
                <c:pt idx="1198">
                  <c:v>19.966666666666814</c:v>
                </c:pt>
                <c:pt idx="1199">
                  <c:v>19.98333333333348</c:v>
                </c:pt>
                <c:pt idx="1200">
                  <c:v>20.000000000000146</c:v>
                </c:pt>
                <c:pt idx="1201">
                  <c:v>20.016666666666811</c:v>
                </c:pt>
                <c:pt idx="1202">
                  <c:v>20.033333333333477</c:v>
                </c:pt>
                <c:pt idx="1203">
                  <c:v>20.050000000000143</c:v>
                </c:pt>
                <c:pt idx="1204">
                  <c:v>20.066666666666809</c:v>
                </c:pt>
                <c:pt idx="1205">
                  <c:v>20.083333333333474</c:v>
                </c:pt>
                <c:pt idx="1206">
                  <c:v>20.10000000000014</c:v>
                </c:pt>
                <c:pt idx="1207">
                  <c:v>20.116666666666806</c:v>
                </c:pt>
                <c:pt idx="1208">
                  <c:v>20.133333333333471</c:v>
                </c:pt>
                <c:pt idx="1209">
                  <c:v>20.150000000000137</c:v>
                </c:pt>
                <c:pt idx="1210">
                  <c:v>20.166666666666803</c:v>
                </c:pt>
                <c:pt idx="1211">
                  <c:v>20.183333333333469</c:v>
                </c:pt>
                <c:pt idx="1212">
                  <c:v>20.200000000000134</c:v>
                </c:pt>
                <c:pt idx="1213">
                  <c:v>20.2166666666668</c:v>
                </c:pt>
                <c:pt idx="1214">
                  <c:v>20.233333333333466</c:v>
                </c:pt>
                <c:pt idx="1215">
                  <c:v>20.250000000000131</c:v>
                </c:pt>
                <c:pt idx="1216">
                  <c:v>20.266666666666797</c:v>
                </c:pt>
                <c:pt idx="1217">
                  <c:v>20.283333333333463</c:v>
                </c:pt>
                <c:pt idx="1218">
                  <c:v>20.300000000000129</c:v>
                </c:pt>
                <c:pt idx="1219">
                  <c:v>20.316666666666794</c:v>
                </c:pt>
                <c:pt idx="1220">
                  <c:v>20.33333333333346</c:v>
                </c:pt>
                <c:pt idx="1221">
                  <c:v>20.350000000000126</c:v>
                </c:pt>
                <c:pt idx="1222">
                  <c:v>20.366666666666791</c:v>
                </c:pt>
                <c:pt idx="1223">
                  <c:v>20.383333333333457</c:v>
                </c:pt>
                <c:pt idx="1224">
                  <c:v>20.400000000000123</c:v>
                </c:pt>
                <c:pt idx="1225">
                  <c:v>20.416666666666789</c:v>
                </c:pt>
                <c:pt idx="1226">
                  <c:v>20.433333333333454</c:v>
                </c:pt>
                <c:pt idx="1227">
                  <c:v>20.45000000000012</c:v>
                </c:pt>
                <c:pt idx="1228">
                  <c:v>20.466666666666786</c:v>
                </c:pt>
                <c:pt idx="1229">
                  <c:v>20.483333333333452</c:v>
                </c:pt>
                <c:pt idx="1230">
                  <c:v>20.500000000000117</c:v>
                </c:pt>
                <c:pt idx="1231">
                  <c:v>20.516666666666783</c:v>
                </c:pt>
                <c:pt idx="1232">
                  <c:v>20.533333333333449</c:v>
                </c:pt>
                <c:pt idx="1233">
                  <c:v>20.550000000000114</c:v>
                </c:pt>
                <c:pt idx="1234">
                  <c:v>20.56666666666678</c:v>
                </c:pt>
                <c:pt idx="1235">
                  <c:v>20.583333333333446</c:v>
                </c:pt>
                <c:pt idx="1236">
                  <c:v>20.600000000000112</c:v>
                </c:pt>
                <c:pt idx="1237">
                  <c:v>20.616666666666777</c:v>
                </c:pt>
                <c:pt idx="1238">
                  <c:v>20.633333333333443</c:v>
                </c:pt>
                <c:pt idx="1239">
                  <c:v>20.650000000000109</c:v>
                </c:pt>
                <c:pt idx="1240">
                  <c:v>20.666666666666774</c:v>
                </c:pt>
                <c:pt idx="1241">
                  <c:v>20.68333333333344</c:v>
                </c:pt>
                <c:pt idx="1242">
                  <c:v>20.700000000000106</c:v>
                </c:pt>
                <c:pt idx="1243">
                  <c:v>20.716666666666772</c:v>
                </c:pt>
                <c:pt idx="1244">
                  <c:v>20.733333333333437</c:v>
                </c:pt>
                <c:pt idx="1245">
                  <c:v>20.750000000000103</c:v>
                </c:pt>
                <c:pt idx="1246">
                  <c:v>20.766666666666769</c:v>
                </c:pt>
                <c:pt idx="1247">
                  <c:v>20.783333333333434</c:v>
                </c:pt>
                <c:pt idx="1248">
                  <c:v>20.8000000000001</c:v>
                </c:pt>
                <c:pt idx="1249">
                  <c:v>20.816666666666766</c:v>
                </c:pt>
                <c:pt idx="1250">
                  <c:v>20.833333333333432</c:v>
                </c:pt>
                <c:pt idx="1251">
                  <c:v>20.850000000000097</c:v>
                </c:pt>
                <c:pt idx="1252">
                  <c:v>20.866666666666763</c:v>
                </c:pt>
                <c:pt idx="1253">
                  <c:v>20.883333333333429</c:v>
                </c:pt>
                <c:pt idx="1254">
                  <c:v>20.900000000000095</c:v>
                </c:pt>
                <c:pt idx="1255">
                  <c:v>20.91666666666676</c:v>
                </c:pt>
                <c:pt idx="1256">
                  <c:v>20.933333333333426</c:v>
                </c:pt>
                <c:pt idx="1257">
                  <c:v>20.950000000000092</c:v>
                </c:pt>
                <c:pt idx="1258">
                  <c:v>20.966666666666757</c:v>
                </c:pt>
                <c:pt idx="1259">
                  <c:v>20.983333333333423</c:v>
                </c:pt>
                <c:pt idx="1260">
                  <c:v>21.000000000000089</c:v>
                </c:pt>
                <c:pt idx="1261">
                  <c:v>21.016666666666755</c:v>
                </c:pt>
                <c:pt idx="1262">
                  <c:v>21.03333333333342</c:v>
                </c:pt>
                <c:pt idx="1263">
                  <c:v>21.050000000000086</c:v>
                </c:pt>
                <c:pt idx="1264">
                  <c:v>21.066666666666752</c:v>
                </c:pt>
                <c:pt idx="1265">
                  <c:v>21.083333333333417</c:v>
                </c:pt>
                <c:pt idx="1266">
                  <c:v>21.100000000000083</c:v>
                </c:pt>
                <c:pt idx="1267">
                  <c:v>21.116666666666749</c:v>
                </c:pt>
                <c:pt idx="1268">
                  <c:v>21.133333333333415</c:v>
                </c:pt>
                <c:pt idx="1269">
                  <c:v>21.15000000000008</c:v>
                </c:pt>
                <c:pt idx="1270">
                  <c:v>21.166666666666746</c:v>
                </c:pt>
                <c:pt idx="1271">
                  <c:v>21.183333333333412</c:v>
                </c:pt>
                <c:pt idx="1272">
                  <c:v>21.200000000000077</c:v>
                </c:pt>
                <c:pt idx="1273">
                  <c:v>21.216666666666743</c:v>
                </c:pt>
                <c:pt idx="1274">
                  <c:v>21.233333333333409</c:v>
                </c:pt>
                <c:pt idx="1275">
                  <c:v>21.250000000000075</c:v>
                </c:pt>
                <c:pt idx="1276">
                  <c:v>21.26666666666674</c:v>
                </c:pt>
                <c:pt idx="1277">
                  <c:v>21.283333333333406</c:v>
                </c:pt>
                <c:pt idx="1278">
                  <c:v>21.300000000000072</c:v>
                </c:pt>
                <c:pt idx="1279">
                  <c:v>21.316666666666737</c:v>
                </c:pt>
                <c:pt idx="1280">
                  <c:v>21.333333333333403</c:v>
                </c:pt>
                <c:pt idx="1281">
                  <c:v>21.350000000000069</c:v>
                </c:pt>
                <c:pt idx="1282">
                  <c:v>21.366666666666735</c:v>
                </c:pt>
                <c:pt idx="1283">
                  <c:v>21.3833333333334</c:v>
                </c:pt>
                <c:pt idx="1284">
                  <c:v>21.400000000000066</c:v>
                </c:pt>
                <c:pt idx="1285">
                  <c:v>21.416666666666732</c:v>
                </c:pt>
                <c:pt idx="1286">
                  <c:v>21.433333333333398</c:v>
                </c:pt>
                <c:pt idx="1287">
                  <c:v>21.450000000000063</c:v>
                </c:pt>
                <c:pt idx="1288">
                  <c:v>21.466666666666729</c:v>
                </c:pt>
                <c:pt idx="1289">
                  <c:v>21.483333333333395</c:v>
                </c:pt>
                <c:pt idx="1290">
                  <c:v>21.50000000000006</c:v>
                </c:pt>
                <c:pt idx="1291">
                  <c:v>21.516666666666726</c:v>
                </c:pt>
                <c:pt idx="1292">
                  <c:v>21.533333333333392</c:v>
                </c:pt>
                <c:pt idx="1293">
                  <c:v>21.550000000000058</c:v>
                </c:pt>
                <c:pt idx="1294">
                  <c:v>21.566666666666723</c:v>
                </c:pt>
                <c:pt idx="1295">
                  <c:v>21.583333333333389</c:v>
                </c:pt>
                <c:pt idx="1296">
                  <c:v>21.600000000000055</c:v>
                </c:pt>
                <c:pt idx="1297">
                  <c:v>21.61666666666672</c:v>
                </c:pt>
                <c:pt idx="1298">
                  <c:v>21.633333333333386</c:v>
                </c:pt>
                <c:pt idx="1299">
                  <c:v>21.650000000000052</c:v>
                </c:pt>
                <c:pt idx="1300">
                  <c:v>21.666666666666718</c:v>
                </c:pt>
                <c:pt idx="1301">
                  <c:v>21.683333333333383</c:v>
                </c:pt>
                <c:pt idx="1302">
                  <c:v>21.700000000000049</c:v>
                </c:pt>
                <c:pt idx="1303">
                  <c:v>21.716666666666715</c:v>
                </c:pt>
                <c:pt idx="1304">
                  <c:v>21.73333333333338</c:v>
                </c:pt>
                <c:pt idx="1305">
                  <c:v>21.750000000000046</c:v>
                </c:pt>
                <c:pt idx="1306">
                  <c:v>21.766666666666712</c:v>
                </c:pt>
                <c:pt idx="1307">
                  <c:v>21.783333333333378</c:v>
                </c:pt>
                <c:pt idx="1308">
                  <c:v>21.800000000000043</c:v>
                </c:pt>
                <c:pt idx="1309">
                  <c:v>21.816666666666709</c:v>
                </c:pt>
                <c:pt idx="1310">
                  <c:v>21.833333333333375</c:v>
                </c:pt>
                <c:pt idx="1311">
                  <c:v>21.850000000000041</c:v>
                </c:pt>
                <c:pt idx="1312">
                  <c:v>21.866666666666706</c:v>
                </c:pt>
                <c:pt idx="1313">
                  <c:v>21.883333333333372</c:v>
                </c:pt>
                <c:pt idx="1314">
                  <c:v>21.900000000000038</c:v>
                </c:pt>
                <c:pt idx="1315">
                  <c:v>21.916666666666703</c:v>
                </c:pt>
                <c:pt idx="1316">
                  <c:v>21.933333333333369</c:v>
                </c:pt>
                <c:pt idx="1317">
                  <c:v>21.950000000000035</c:v>
                </c:pt>
                <c:pt idx="1318">
                  <c:v>21.966666666666701</c:v>
                </c:pt>
                <c:pt idx="1319">
                  <c:v>21.983333333333366</c:v>
                </c:pt>
                <c:pt idx="1320">
                  <c:v>22.000000000000032</c:v>
                </c:pt>
                <c:pt idx="1321">
                  <c:v>22.016666666666698</c:v>
                </c:pt>
                <c:pt idx="1322">
                  <c:v>22.033333333333363</c:v>
                </c:pt>
                <c:pt idx="1323">
                  <c:v>22.050000000000029</c:v>
                </c:pt>
                <c:pt idx="1324">
                  <c:v>22.066666666666695</c:v>
                </c:pt>
                <c:pt idx="1325">
                  <c:v>22.083333333333361</c:v>
                </c:pt>
                <c:pt idx="1326">
                  <c:v>22.100000000000026</c:v>
                </c:pt>
                <c:pt idx="1327">
                  <c:v>22.116666666666692</c:v>
                </c:pt>
                <c:pt idx="1328">
                  <c:v>22.133333333333358</c:v>
                </c:pt>
                <c:pt idx="1329">
                  <c:v>22.150000000000023</c:v>
                </c:pt>
                <c:pt idx="1330">
                  <c:v>22.166666666666689</c:v>
                </c:pt>
                <c:pt idx="1331">
                  <c:v>22.183333333333355</c:v>
                </c:pt>
                <c:pt idx="1332">
                  <c:v>22.200000000000021</c:v>
                </c:pt>
                <c:pt idx="1333">
                  <c:v>22.216666666666686</c:v>
                </c:pt>
                <c:pt idx="1334">
                  <c:v>22.233333333333352</c:v>
                </c:pt>
                <c:pt idx="1335">
                  <c:v>22.250000000000018</c:v>
                </c:pt>
                <c:pt idx="1336">
                  <c:v>22.266666666666683</c:v>
                </c:pt>
                <c:pt idx="1337">
                  <c:v>22.283333333333349</c:v>
                </c:pt>
                <c:pt idx="1338">
                  <c:v>22.300000000000015</c:v>
                </c:pt>
                <c:pt idx="1339">
                  <c:v>22.316666666666681</c:v>
                </c:pt>
                <c:pt idx="1340">
                  <c:v>22.333333333333346</c:v>
                </c:pt>
                <c:pt idx="1341">
                  <c:v>22.350000000000012</c:v>
                </c:pt>
                <c:pt idx="1342">
                  <c:v>22.366666666666678</c:v>
                </c:pt>
                <c:pt idx="1343">
                  <c:v>22.383333333333344</c:v>
                </c:pt>
                <c:pt idx="1344">
                  <c:v>22.400000000000009</c:v>
                </c:pt>
                <c:pt idx="1345">
                  <c:v>22.416666666666675</c:v>
                </c:pt>
                <c:pt idx="1346">
                  <c:v>22.433333333333341</c:v>
                </c:pt>
                <c:pt idx="1347">
                  <c:v>22.450000000000006</c:v>
                </c:pt>
                <c:pt idx="1348">
                  <c:v>22.466666666666672</c:v>
                </c:pt>
                <c:pt idx="1349">
                  <c:v>22.483333333333338</c:v>
                </c:pt>
                <c:pt idx="1350">
                  <c:v>22.500000000000004</c:v>
                </c:pt>
                <c:pt idx="1351">
                  <c:v>22.516666666666669</c:v>
                </c:pt>
                <c:pt idx="1352">
                  <c:v>22.533333333333335</c:v>
                </c:pt>
                <c:pt idx="1353">
                  <c:v>22.55</c:v>
                </c:pt>
                <c:pt idx="1354">
                  <c:v>22.566666666666666</c:v>
                </c:pt>
                <c:pt idx="1355">
                  <c:v>22.583333333333332</c:v>
                </c:pt>
                <c:pt idx="1356">
                  <c:v>22.599999999999998</c:v>
                </c:pt>
                <c:pt idx="1357">
                  <c:v>22.616666666666664</c:v>
                </c:pt>
                <c:pt idx="1358">
                  <c:v>22.633333333333329</c:v>
                </c:pt>
                <c:pt idx="1359">
                  <c:v>22.649999999999995</c:v>
                </c:pt>
                <c:pt idx="1360">
                  <c:v>22.666666666666661</c:v>
                </c:pt>
                <c:pt idx="1361">
                  <c:v>22.683333333333326</c:v>
                </c:pt>
                <c:pt idx="1362">
                  <c:v>22.699999999999992</c:v>
                </c:pt>
                <c:pt idx="1363">
                  <c:v>22.716666666666658</c:v>
                </c:pt>
                <c:pt idx="1364">
                  <c:v>22.733333333333324</c:v>
                </c:pt>
                <c:pt idx="1365">
                  <c:v>22.749999999999989</c:v>
                </c:pt>
                <c:pt idx="1366">
                  <c:v>22.766666666666655</c:v>
                </c:pt>
                <c:pt idx="1367">
                  <c:v>22.783333333333321</c:v>
                </c:pt>
                <c:pt idx="1368">
                  <c:v>22.799999999999986</c:v>
                </c:pt>
                <c:pt idx="1369">
                  <c:v>22.816666666666652</c:v>
                </c:pt>
                <c:pt idx="1370">
                  <c:v>22.833333333333318</c:v>
                </c:pt>
                <c:pt idx="1371">
                  <c:v>22.849999999999984</c:v>
                </c:pt>
                <c:pt idx="1372">
                  <c:v>22.866666666666649</c:v>
                </c:pt>
                <c:pt idx="1373">
                  <c:v>22.883333333333315</c:v>
                </c:pt>
                <c:pt idx="1374">
                  <c:v>22.899999999999981</c:v>
                </c:pt>
                <c:pt idx="1375">
                  <c:v>22.916666666666647</c:v>
                </c:pt>
                <c:pt idx="1376">
                  <c:v>22.933333333333312</c:v>
                </c:pt>
                <c:pt idx="1377">
                  <c:v>22.949999999999978</c:v>
                </c:pt>
                <c:pt idx="1378">
                  <c:v>22.966666666666644</c:v>
                </c:pt>
                <c:pt idx="1379">
                  <c:v>22.983333333333309</c:v>
                </c:pt>
                <c:pt idx="1380">
                  <c:v>22.999999999999975</c:v>
                </c:pt>
                <c:pt idx="1381">
                  <c:v>23.016666666666641</c:v>
                </c:pt>
                <c:pt idx="1382">
                  <c:v>23.033333333333307</c:v>
                </c:pt>
                <c:pt idx="1383">
                  <c:v>23.049999999999972</c:v>
                </c:pt>
                <c:pt idx="1384">
                  <c:v>23.066666666666638</c:v>
                </c:pt>
                <c:pt idx="1385">
                  <c:v>23.083333333333304</c:v>
                </c:pt>
                <c:pt idx="1386">
                  <c:v>23.099999999999969</c:v>
                </c:pt>
                <c:pt idx="1387">
                  <c:v>23.116666666666635</c:v>
                </c:pt>
                <c:pt idx="1388">
                  <c:v>23.133333333333301</c:v>
                </c:pt>
                <c:pt idx="1389">
                  <c:v>23.149999999999967</c:v>
                </c:pt>
                <c:pt idx="1390">
                  <c:v>23.166666666666632</c:v>
                </c:pt>
                <c:pt idx="1391">
                  <c:v>23.183333333333298</c:v>
                </c:pt>
                <c:pt idx="1392">
                  <c:v>23.199999999999964</c:v>
                </c:pt>
                <c:pt idx="1393">
                  <c:v>23.216666666666629</c:v>
                </c:pt>
                <c:pt idx="1394">
                  <c:v>23.233333333333295</c:v>
                </c:pt>
                <c:pt idx="1395">
                  <c:v>23.249999999999961</c:v>
                </c:pt>
                <c:pt idx="1396">
                  <c:v>23.266666666666627</c:v>
                </c:pt>
                <c:pt idx="1397">
                  <c:v>23.283333333333292</c:v>
                </c:pt>
                <c:pt idx="1398">
                  <c:v>23.299999999999958</c:v>
                </c:pt>
                <c:pt idx="1399">
                  <c:v>23.316666666666624</c:v>
                </c:pt>
                <c:pt idx="1400">
                  <c:v>23.33333333333329</c:v>
                </c:pt>
                <c:pt idx="1401">
                  <c:v>23.349999999999955</c:v>
                </c:pt>
                <c:pt idx="1402">
                  <c:v>23.366666666666621</c:v>
                </c:pt>
                <c:pt idx="1403">
                  <c:v>23.383333333333287</c:v>
                </c:pt>
                <c:pt idx="1404">
                  <c:v>23.399999999999952</c:v>
                </c:pt>
                <c:pt idx="1405">
                  <c:v>23.416666666666618</c:v>
                </c:pt>
                <c:pt idx="1406">
                  <c:v>23.433333333333284</c:v>
                </c:pt>
                <c:pt idx="1407">
                  <c:v>23.44999999999995</c:v>
                </c:pt>
                <c:pt idx="1408">
                  <c:v>23.466666666666615</c:v>
                </c:pt>
                <c:pt idx="1409">
                  <c:v>23.483333333333281</c:v>
                </c:pt>
                <c:pt idx="1410">
                  <c:v>23.499999999999947</c:v>
                </c:pt>
                <c:pt idx="1411">
                  <c:v>23.516666666666612</c:v>
                </c:pt>
                <c:pt idx="1412">
                  <c:v>23.533333333333278</c:v>
                </c:pt>
                <c:pt idx="1413">
                  <c:v>23.549999999999944</c:v>
                </c:pt>
                <c:pt idx="1414">
                  <c:v>23.56666666666661</c:v>
                </c:pt>
                <c:pt idx="1415">
                  <c:v>23.583333333333275</c:v>
                </c:pt>
                <c:pt idx="1416">
                  <c:v>23.599999999999941</c:v>
                </c:pt>
                <c:pt idx="1417">
                  <c:v>23.616666666666607</c:v>
                </c:pt>
                <c:pt idx="1418">
                  <c:v>23.633333333333272</c:v>
                </c:pt>
                <c:pt idx="1419">
                  <c:v>23.649999999999938</c:v>
                </c:pt>
                <c:pt idx="1420">
                  <c:v>23.666666666666604</c:v>
                </c:pt>
                <c:pt idx="1421">
                  <c:v>23.68333333333327</c:v>
                </c:pt>
                <c:pt idx="1422">
                  <c:v>23.699999999999935</c:v>
                </c:pt>
                <c:pt idx="1423">
                  <c:v>23.716666666666601</c:v>
                </c:pt>
                <c:pt idx="1424">
                  <c:v>23.733333333333267</c:v>
                </c:pt>
                <c:pt idx="1425">
                  <c:v>23.749999999999932</c:v>
                </c:pt>
                <c:pt idx="1426">
                  <c:v>23.766666666666598</c:v>
                </c:pt>
                <c:pt idx="1427">
                  <c:v>23.783333333333264</c:v>
                </c:pt>
                <c:pt idx="1428">
                  <c:v>23.79999999999993</c:v>
                </c:pt>
                <c:pt idx="1429">
                  <c:v>23.816666666666595</c:v>
                </c:pt>
                <c:pt idx="1430">
                  <c:v>23.833333333333261</c:v>
                </c:pt>
                <c:pt idx="1431">
                  <c:v>23.849999999999927</c:v>
                </c:pt>
                <c:pt idx="1432">
                  <c:v>23.866666666666593</c:v>
                </c:pt>
                <c:pt idx="1433">
                  <c:v>23.883333333333258</c:v>
                </c:pt>
                <c:pt idx="1434">
                  <c:v>23.899999999999924</c:v>
                </c:pt>
                <c:pt idx="1435">
                  <c:v>23.91666666666659</c:v>
                </c:pt>
                <c:pt idx="1436">
                  <c:v>23.933333333333255</c:v>
                </c:pt>
                <c:pt idx="1437">
                  <c:v>23.949999999999921</c:v>
                </c:pt>
                <c:pt idx="1438">
                  <c:v>23.966666666666587</c:v>
                </c:pt>
                <c:pt idx="1439">
                  <c:v>23.983333333333253</c:v>
                </c:pt>
                <c:pt idx="1440">
                  <c:v>23.999999999999918</c:v>
                </c:pt>
                <c:pt idx="1441">
                  <c:v>24.016666666666584</c:v>
                </c:pt>
                <c:pt idx="1442">
                  <c:v>24.03333333333325</c:v>
                </c:pt>
                <c:pt idx="1443">
                  <c:v>24.049999999999915</c:v>
                </c:pt>
                <c:pt idx="1444">
                  <c:v>24.066666666666581</c:v>
                </c:pt>
                <c:pt idx="1445">
                  <c:v>24.083333333333247</c:v>
                </c:pt>
                <c:pt idx="1446">
                  <c:v>24.099999999999913</c:v>
                </c:pt>
                <c:pt idx="1447">
                  <c:v>24.116666666666578</c:v>
                </c:pt>
                <c:pt idx="1448">
                  <c:v>24.133333333333244</c:v>
                </c:pt>
                <c:pt idx="1449">
                  <c:v>24.14999999999991</c:v>
                </c:pt>
                <c:pt idx="1450">
                  <c:v>24.166666666666575</c:v>
                </c:pt>
                <c:pt idx="1451">
                  <c:v>24.183333333333241</c:v>
                </c:pt>
                <c:pt idx="1452">
                  <c:v>24.199999999999907</c:v>
                </c:pt>
                <c:pt idx="1453">
                  <c:v>24.216666666666573</c:v>
                </c:pt>
                <c:pt idx="1454">
                  <c:v>24.233333333333238</c:v>
                </c:pt>
                <c:pt idx="1455">
                  <c:v>24.249999999999904</c:v>
                </c:pt>
                <c:pt idx="1456">
                  <c:v>24.26666666666657</c:v>
                </c:pt>
                <c:pt idx="1457">
                  <c:v>24.283333333333236</c:v>
                </c:pt>
                <c:pt idx="1458">
                  <c:v>24.299999999999901</c:v>
                </c:pt>
                <c:pt idx="1459">
                  <c:v>24.316666666666567</c:v>
                </c:pt>
                <c:pt idx="1460">
                  <c:v>24.333333333333233</c:v>
                </c:pt>
                <c:pt idx="1461">
                  <c:v>24.349999999999898</c:v>
                </c:pt>
                <c:pt idx="1462">
                  <c:v>24.366666666666564</c:v>
                </c:pt>
                <c:pt idx="1463">
                  <c:v>24.38333333333323</c:v>
                </c:pt>
                <c:pt idx="1464">
                  <c:v>24.399999999999896</c:v>
                </c:pt>
                <c:pt idx="1465">
                  <c:v>24.416666666666561</c:v>
                </c:pt>
                <c:pt idx="1466">
                  <c:v>24.433333333333227</c:v>
                </c:pt>
                <c:pt idx="1467">
                  <c:v>24.449999999999893</c:v>
                </c:pt>
                <c:pt idx="1468">
                  <c:v>24.466666666666558</c:v>
                </c:pt>
                <c:pt idx="1469">
                  <c:v>24.483333333333224</c:v>
                </c:pt>
                <c:pt idx="1470">
                  <c:v>24.49999999999989</c:v>
                </c:pt>
                <c:pt idx="1471">
                  <c:v>24.516666666666556</c:v>
                </c:pt>
                <c:pt idx="1472">
                  <c:v>24.533333333333221</c:v>
                </c:pt>
                <c:pt idx="1473">
                  <c:v>24.549999999999887</c:v>
                </c:pt>
                <c:pt idx="1474">
                  <c:v>24.566666666666553</c:v>
                </c:pt>
                <c:pt idx="1475">
                  <c:v>24.583333333333218</c:v>
                </c:pt>
                <c:pt idx="1476">
                  <c:v>24.599999999999884</c:v>
                </c:pt>
                <c:pt idx="1477">
                  <c:v>24.61666666666655</c:v>
                </c:pt>
                <c:pt idx="1478">
                  <c:v>24.633333333333216</c:v>
                </c:pt>
                <c:pt idx="1479">
                  <c:v>24.649999999999881</c:v>
                </c:pt>
                <c:pt idx="1480">
                  <c:v>24.666666666666547</c:v>
                </c:pt>
                <c:pt idx="1481">
                  <c:v>24.683333333333213</c:v>
                </c:pt>
                <c:pt idx="1482">
                  <c:v>24.699999999999878</c:v>
                </c:pt>
                <c:pt idx="1483">
                  <c:v>24.716666666666544</c:v>
                </c:pt>
                <c:pt idx="1484">
                  <c:v>24.73333333333321</c:v>
                </c:pt>
                <c:pt idx="1485">
                  <c:v>24.749999999999876</c:v>
                </c:pt>
                <c:pt idx="1486">
                  <c:v>24.766666666666541</c:v>
                </c:pt>
                <c:pt idx="1487">
                  <c:v>24.783333333333207</c:v>
                </c:pt>
                <c:pt idx="1488">
                  <c:v>24.799999999999873</c:v>
                </c:pt>
                <c:pt idx="1489">
                  <c:v>24.816666666666539</c:v>
                </c:pt>
                <c:pt idx="1490">
                  <c:v>24.833333333333204</c:v>
                </c:pt>
                <c:pt idx="1491">
                  <c:v>24.84999999999987</c:v>
                </c:pt>
                <c:pt idx="1492">
                  <c:v>24.866666666666536</c:v>
                </c:pt>
                <c:pt idx="1493">
                  <c:v>24.883333333333201</c:v>
                </c:pt>
                <c:pt idx="1494">
                  <c:v>24.899999999999867</c:v>
                </c:pt>
                <c:pt idx="1495">
                  <c:v>24.916666666666533</c:v>
                </c:pt>
                <c:pt idx="1496">
                  <c:v>24.933333333333199</c:v>
                </c:pt>
                <c:pt idx="1497">
                  <c:v>24.949999999999864</c:v>
                </c:pt>
                <c:pt idx="1498">
                  <c:v>24.96666666666653</c:v>
                </c:pt>
                <c:pt idx="1499">
                  <c:v>24.983333333333196</c:v>
                </c:pt>
                <c:pt idx="1500">
                  <c:v>24.999999999999861</c:v>
                </c:pt>
                <c:pt idx="1501">
                  <c:v>25.016666666666527</c:v>
                </c:pt>
                <c:pt idx="1502">
                  <c:v>25.033333333333193</c:v>
                </c:pt>
                <c:pt idx="1503">
                  <c:v>25.049999999999859</c:v>
                </c:pt>
                <c:pt idx="1504">
                  <c:v>25.066666666666524</c:v>
                </c:pt>
                <c:pt idx="1505">
                  <c:v>25.08333333333319</c:v>
                </c:pt>
                <c:pt idx="1506">
                  <c:v>25.099999999999856</c:v>
                </c:pt>
                <c:pt idx="1507">
                  <c:v>25.116666666666521</c:v>
                </c:pt>
                <c:pt idx="1508">
                  <c:v>25.133333333333187</c:v>
                </c:pt>
                <c:pt idx="1509">
                  <c:v>25.149999999999853</c:v>
                </c:pt>
                <c:pt idx="1510">
                  <c:v>25.166666666666519</c:v>
                </c:pt>
                <c:pt idx="1511">
                  <c:v>25.183333333333184</c:v>
                </c:pt>
                <c:pt idx="1512">
                  <c:v>25.19999999999985</c:v>
                </c:pt>
                <c:pt idx="1513">
                  <c:v>25.216666666666516</c:v>
                </c:pt>
                <c:pt idx="1514">
                  <c:v>25.233333333333182</c:v>
                </c:pt>
                <c:pt idx="1515">
                  <c:v>25.249999999999847</c:v>
                </c:pt>
                <c:pt idx="1516">
                  <c:v>25.266666666666513</c:v>
                </c:pt>
                <c:pt idx="1517">
                  <c:v>25.283333333333179</c:v>
                </c:pt>
                <c:pt idx="1518">
                  <c:v>25.299999999999844</c:v>
                </c:pt>
                <c:pt idx="1519">
                  <c:v>25.31666666666651</c:v>
                </c:pt>
                <c:pt idx="1520">
                  <c:v>25.333333333333176</c:v>
                </c:pt>
                <c:pt idx="1521">
                  <c:v>25.349999999999842</c:v>
                </c:pt>
                <c:pt idx="1522">
                  <c:v>25.366666666666507</c:v>
                </c:pt>
                <c:pt idx="1523">
                  <c:v>25.383333333333173</c:v>
                </c:pt>
                <c:pt idx="1524">
                  <c:v>25.399999999999839</c:v>
                </c:pt>
                <c:pt idx="1525">
                  <c:v>25.416666666666504</c:v>
                </c:pt>
                <c:pt idx="1526">
                  <c:v>25.43333333333317</c:v>
                </c:pt>
                <c:pt idx="1527">
                  <c:v>25.449999999999836</c:v>
                </c:pt>
                <c:pt idx="1528">
                  <c:v>25.466666666666502</c:v>
                </c:pt>
                <c:pt idx="1529">
                  <c:v>25.483333333333167</c:v>
                </c:pt>
                <c:pt idx="1530">
                  <c:v>25.499999999999833</c:v>
                </c:pt>
                <c:pt idx="1531">
                  <c:v>25.516666666666499</c:v>
                </c:pt>
                <c:pt idx="1532">
                  <c:v>25.533333333333164</c:v>
                </c:pt>
                <c:pt idx="1533">
                  <c:v>25.54999999999983</c:v>
                </c:pt>
                <c:pt idx="1534">
                  <c:v>25.566666666666496</c:v>
                </c:pt>
                <c:pt idx="1535">
                  <c:v>25.583333333333162</c:v>
                </c:pt>
                <c:pt idx="1536">
                  <c:v>25.599999999999827</c:v>
                </c:pt>
                <c:pt idx="1537">
                  <c:v>25.616666666666493</c:v>
                </c:pt>
                <c:pt idx="1538">
                  <c:v>25.633333333333159</c:v>
                </c:pt>
                <c:pt idx="1539">
                  <c:v>25.649999999999824</c:v>
                </c:pt>
                <c:pt idx="1540">
                  <c:v>25.66666666666649</c:v>
                </c:pt>
                <c:pt idx="1541">
                  <c:v>25.683333333333156</c:v>
                </c:pt>
                <c:pt idx="1542">
                  <c:v>25.699999999999822</c:v>
                </c:pt>
                <c:pt idx="1543">
                  <c:v>25.716666666666487</c:v>
                </c:pt>
                <c:pt idx="1544">
                  <c:v>25.733333333333153</c:v>
                </c:pt>
                <c:pt idx="1545">
                  <c:v>25.749999999999819</c:v>
                </c:pt>
                <c:pt idx="1546">
                  <c:v>25.766666666666485</c:v>
                </c:pt>
                <c:pt idx="1547">
                  <c:v>25.78333333333315</c:v>
                </c:pt>
                <c:pt idx="1548">
                  <c:v>25.799999999999816</c:v>
                </c:pt>
                <c:pt idx="1549">
                  <c:v>25.816666666666482</c:v>
                </c:pt>
                <c:pt idx="1550">
                  <c:v>25.833333333333147</c:v>
                </c:pt>
                <c:pt idx="1551">
                  <c:v>25.849999999999813</c:v>
                </c:pt>
                <c:pt idx="1552">
                  <c:v>25.866666666666479</c:v>
                </c:pt>
                <c:pt idx="1553">
                  <c:v>25.883333333333145</c:v>
                </c:pt>
                <c:pt idx="1554">
                  <c:v>25.89999999999981</c:v>
                </c:pt>
                <c:pt idx="1555">
                  <c:v>25.916666666666476</c:v>
                </c:pt>
                <c:pt idx="1556">
                  <c:v>25.933333333333142</c:v>
                </c:pt>
                <c:pt idx="1557">
                  <c:v>25.949999999999807</c:v>
                </c:pt>
                <c:pt idx="1558">
                  <c:v>25.966666666666473</c:v>
                </c:pt>
                <c:pt idx="1559">
                  <c:v>25.983333333333139</c:v>
                </c:pt>
                <c:pt idx="1560">
                  <c:v>25.999999999999805</c:v>
                </c:pt>
                <c:pt idx="1561">
                  <c:v>26.01666666666647</c:v>
                </c:pt>
                <c:pt idx="1562">
                  <c:v>26.033333333333136</c:v>
                </c:pt>
                <c:pt idx="1563">
                  <c:v>26.049999999999802</c:v>
                </c:pt>
                <c:pt idx="1564">
                  <c:v>26.066666666666467</c:v>
                </c:pt>
                <c:pt idx="1565">
                  <c:v>26.083333333333133</c:v>
                </c:pt>
                <c:pt idx="1566">
                  <c:v>26.099999999999799</c:v>
                </c:pt>
                <c:pt idx="1567">
                  <c:v>26.116666666666465</c:v>
                </c:pt>
                <c:pt idx="1568">
                  <c:v>26.13333333333313</c:v>
                </c:pt>
                <c:pt idx="1569">
                  <c:v>26.149999999999796</c:v>
                </c:pt>
                <c:pt idx="1570">
                  <c:v>26.166666666666462</c:v>
                </c:pt>
                <c:pt idx="1571">
                  <c:v>26.183333333333128</c:v>
                </c:pt>
                <c:pt idx="1572">
                  <c:v>26.199999999999793</c:v>
                </c:pt>
                <c:pt idx="1573">
                  <c:v>26.216666666666459</c:v>
                </c:pt>
                <c:pt idx="1574">
                  <c:v>26.233333333333125</c:v>
                </c:pt>
                <c:pt idx="1575">
                  <c:v>26.24999999999979</c:v>
                </c:pt>
                <c:pt idx="1576">
                  <c:v>26.266666666666456</c:v>
                </c:pt>
                <c:pt idx="1577">
                  <c:v>26.283333333333122</c:v>
                </c:pt>
                <c:pt idx="1578">
                  <c:v>26.299999999999788</c:v>
                </c:pt>
                <c:pt idx="1579">
                  <c:v>26.316666666666453</c:v>
                </c:pt>
                <c:pt idx="1580">
                  <c:v>26.333333333333119</c:v>
                </c:pt>
                <c:pt idx="1581">
                  <c:v>26.349999999999785</c:v>
                </c:pt>
                <c:pt idx="1582">
                  <c:v>26.36666666666645</c:v>
                </c:pt>
                <c:pt idx="1583">
                  <c:v>26.383333333333116</c:v>
                </c:pt>
                <c:pt idx="1584">
                  <c:v>26.399999999999782</c:v>
                </c:pt>
                <c:pt idx="1585">
                  <c:v>26.416666666666448</c:v>
                </c:pt>
                <c:pt idx="1586">
                  <c:v>26.433333333333113</c:v>
                </c:pt>
                <c:pt idx="1587">
                  <c:v>26.449999999999779</c:v>
                </c:pt>
                <c:pt idx="1588">
                  <c:v>26.466666666666445</c:v>
                </c:pt>
                <c:pt idx="1589">
                  <c:v>26.48333333333311</c:v>
                </c:pt>
                <c:pt idx="1590">
                  <c:v>26.499999999999776</c:v>
                </c:pt>
                <c:pt idx="1591">
                  <c:v>26.516666666666442</c:v>
                </c:pt>
                <c:pt idx="1592">
                  <c:v>26.533333333333108</c:v>
                </c:pt>
                <c:pt idx="1593">
                  <c:v>26.549999999999773</c:v>
                </c:pt>
                <c:pt idx="1594">
                  <c:v>26.566666666666439</c:v>
                </c:pt>
                <c:pt idx="1595">
                  <c:v>26.583333333333105</c:v>
                </c:pt>
                <c:pt idx="1596">
                  <c:v>26.59999999999977</c:v>
                </c:pt>
                <c:pt idx="1597">
                  <c:v>26.616666666666436</c:v>
                </c:pt>
                <c:pt idx="1598">
                  <c:v>26.633333333333102</c:v>
                </c:pt>
                <c:pt idx="1599">
                  <c:v>26.649999999999768</c:v>
                </c:pt>
                <c:pt idx="1600">
                  <c:v>26.666666666666433</c:v>
                </c:pt>
                <c:pt idx="1601">
                  <c:v>26.683333333333099</c:v>
                </c:pt>
                <c:pt idx="1602">
                  <c:v>26.699999999999765</c:v>
                </c:pt>
                <c:pt idx="1603">
                  <c:v>26.716666666666431</c:v>
                </c:pt>
                <c:pt idx="1604">
                  <c:v>26.733333333333096</c:v>
                </c:pt>
                <c:pt idx="1605">
                  <c:v>26.749999999999762</c:v>
                </c:pt>
                <c:pt idx="1606">
                  <c:v>26.766666666666428</c:v>
                </c:pt>
                <c:pt idx="1607">
                  <c:v>26.783333333333093</c:v>
                </c:pt>
                <c:pt idx="1608">
                  <c:v>26.799999999999759</c:v>
                </c:pt>
                <c:pt idx="1609">
                  <c:v>26.816666666666425</c:v>
                </c:pt>
                <c:pt idx="1610">
                  <c:v>26.833333333333091</c:v>
                </c:pt>
                <c:pt idx="1611">
                  <c:v>26.849999999999756</c:v>
                </c:pt>
                <c:pt idx="1612">
                  <c:v>26.866666666666422</c:v>
                </c:pt>
                <c:pt idx="1613">
                  <c:v>26.883333333333088</c:v>
                </c:pt>
                <c:pt idx="1614">
                  <c:v>26.899999999999753</c:v>
                </c:pt>
                <c:pt idx="1615">
                  <c:v>26.916666666666419</c:v>
                </c:pt>
                <c:pt idx="1616">
                  <c:v>26.933333333333085</c:v>
                </c:pt>
                <c:pt idx="1617">
                  <c:v>26.949999999999751</c:v>
                </c:pt>
                <c:pt idx="1618">
                  <c:v>26.966666666666416</c:v>
                </c:pt>
                <c:pt idx="1619">
                  <c:v>26.983333333333082</c:v>
                </c:pt>
                <c:pt idx="1620">
                  <c:v>26.999999999999748</c:v>
                </c:pt>
                <c:pt idx="1621">
                  <c:v>27.016666666666413</c:v>
                </c:pt>
                <c:pt idx="1622">
                  <c:v>27.033333333333079</c:v>
                </c:pt>
                <c:pt idx="1623">
                  <c:v>27.049999999999745</c:v>
                </c:pt>
                <c:pt idx="1624">
                  <c:v>27.066666666666411</c:v>
                </c:pt>
                <c:pt idx="1625">
                  <c:v>27.083333333333076</c:v>
                </c:pt>
                <c:pt idx="1626">
                  <c:v>27.099999999999742</c:v>
                </c:pt>
                <c:pt idx="1627">
                  <c:v>27.116666666666408</c:v>
                </c:pt>
                <c:pt idx="1628">
                  <c:v>27.133333333333074</c:v>
                </c:pt>
                <c:pt idx="1629">
                  <c:v>27.149999999999739</c:v>
                </c:pt>
                <c:pt idx="1630">
                  <c:v>27.166666666666405</c:v>
                </c:pt>
                <c:pt idx="1631">
                  <c:v>27.183333333333071</c:v>
                </c:pt>
                <c:pt idx="1632">
                  <c:v>27.199999999999736</c:v>
                </c:pt>
                <c:pt idx="1633">
                  <c:v>27.216666666666402</c:v>
                </c:pt>
                <c:pt idx="1634">
                  <c:v>27.233333333333068</c:v>
                </c:pt>
                <c:pt idx="1635">
                  <c:v>27.249999999999734</c:v>
                </c:pt>
                <c:pt idx="1636">
                  <c:v>27.266666666666399</c:v>
                </c:pt>
                <c:pt idx="1637">
                  <c:v>27.283333333333065</c:v>
                </c:pt>
                <c:pt idx="1638">
                  <c:v>27.299999999999731</c:v>
                </c:pt>
                <c:pt idx="1639">
                  <c:v>27.316666666666396</c:v>
                </c:pt>
                <c:pt idx="1640">
                  <c:v>27.333333333333062</c:v>
                </c:pt>
                <c:pt idx="1641">
                  <c:v>27.349999999999728</c:v>
                </c:pt>
                <c:pt idx="1642">
                  <c:v>27.366666666666394</c:v>
                </c:pt>
                <c:pt idx="1643">
                  <c:v>27.383333333333059</c:v>
                </c:pt>
                <c:pt idx="1644">
                  <c:v>27.399999999999725</c:v>
                </c:pt>
                <c:pt idx="1645">
                  <c:v>27.416666666666391</c:v>
                </c:pt>
                <c:pt idx="1646">
                  <c:v>27.433333333333056</c:v>
                </c:pt>
                <c:pt idx="1647">
                  <c:v>27.449999999999722</c:v>
                </c:pt>
                <c:pt idx="1648">
                  <c:v>27.466666666666388</c:v>
                </c:pt>
                <c:pt idx="1649">
                  <c:v>27.483333333333054</c:v>
                </c:pt>
                <c:pt idx="1650">
                  <c:v>27.499999999999719</c:v>
                </c:pt>
                <c:pt idx="1651">
                  <c:v>27.516666666666385</c:v>
                </c:pt>
                <c:pt idx="1652">
                  <c:v>27.533333333333051</c:v>
                </c:pt>
                <c:pt idx="1653">
                  <c:v>27.549999999999716</c:v>
                </c:pt>
                <c:pt idx="1654">
                  <c:v>27.566666666666382</c:v>
                </c:pt>
                <c:pt idx="1655">
                  <c:v>27.583333333333048</c:v>
                </c:pt>
                <c:pt idx="1656">
                  <c:v>27.599999999999714</c:v>
                </c:pt>
                <c:pt idx="1657">
                  <c:v>27.616666666666379</c:v>
                </c:pt>
                <c:pt idx="1658">
                  <c:v>27.633333333333045</c:v>
                </c:pt>
                <c:pt idx="1659">
                  <c:v>27.649999999999711</c:v>
                </c:pt>
                <c:pt idx="1660">
                  <c:v>27.666666666666377</c:v>
                </c:pt>
                <c:pt idx="1661">
                  <c:v>27.683333333333042</c:v>
                </c:pt>
                <c:pt idx="1662">
                  <c:v>27.699999999999708</c:v>
                </c:pt>
                <c:pt idx="1663">
                  <c:v>27.716666666666374</c:v>
                </c:pt>
                <c:pt idx="1664">
                  <c:v>27.733333333333039</c:v>
                </c:pt>
                <c:pt idx="1665">
                  <c:v>27.749999999999705</c:v>
                </c:pt>
                <c:pt idx="1666">
                  <c:v>27.766666666666371</c:v>
                </c:pt>
                <c:pt idx="1667">
                  <c:v>27.783333333333037</c:v>
                </c:pt>
                <c:pt idx="1668">
                  <c:v>27.799999999999702</c:v>
                </c:pt>
                <c:pt idx="1669">
                  <c:v>27.816666666666368</c:v>
                </c:pt>
                <c:pt idx="1670">
                  <c:v>27.833333333333034</c:v>
                </c:pt>
                <c:pt idx="1671">
                  <c:v>27.849999999999699</c:v>
                </c:pt>
                <c:pt idx="1672">
                  <c:v>27.866666666666365</c:v>
                </c:pt>
                <c:pt idx="1673">
                  <c:v>27.883333333333031</c:v>
                </c:pt>
                <c:pt idx="1674">
                  <c:v>27.899999999999697</c:v>
                </c:pt>
                <c:pt idx="1675">
                  <c:v>27.916666666666362</c:v>
                </c:pt>
                <c:pt idx="1676">
                  <c:v>27.933333333333028</c:v>
                </c:pt>
                <c:pt idx="1677">
                  <c:v>27.949999999999694</c:v>
                </c:pt>
                <c:pt idx="1678">
                  <c:v>27.966666666666359</c:v>
                </c:pt>
                <c:pt idx="1679">
                  <c:v>27.983333333333025</c:v>
                </c:pt>
                <c:pt idx="1680">
                  <c:v>27.999999999999691</c:v>
                </c:pt>
                <c:pt idx="1681">
                  <c:v>28.016666666666357</c:v>
                </c:pt>
                <c:pt idx="1682">
                  <c:v>28.033333333333022</c:v>
                </c:pt>
                <c:pt idx="1683">
                  <c:v>28.049999999999688</c:v>
                </c:pt>
                <c:pt idx="1684">
                  <c:v>28.066666666666354</c:v>
                </c:pt>
                <c:pt idx="1685">
                  <c:v>28.08333333333302</c:v>
                </c:pt>
                <c:pt idx="1686">
                  <c:v>28.099999999999685</c:v>
                </c:pt>
                <c:pt idx="1687">
                  <c:v>28.116666666666351</c:v>
                </c:pt>
                <c:pt idx="1688">
                  <c:v>28.133333333333017</c:v>
                </c:pt>
                <c:pt idx="1689">
                  <c:v>28.149999999999682</c:v>
                </c:pt>
                <c:pt idx="1690">
                  <c:v>28.166666666666348</c:v>
                </c:pt>
                <c:pt idx="1691">
                  <c:v>28.183333333333014</c:v>
                </c:pt>
                <c:pt idx="1692">
                  <c:v>28.19999999999968</c:v>
                </c:pt>
                <c:pt idx="1693">
                  <c:v>28.216666666666345</c:v>
                </c:pt>
                <c:pt idx="1694">
                  <c:v>28.233333333333011</c:v>
                </c:pt>
                <c:pt idx="1695">
                  <c:v>28.249999999999677</c:v>
                </c:pt>
                <c:pt idx="1696">
                  <c:v>28.266666666666342</c:v>
                </c:pt>
                <c:pt idx="1697">
                  <c:v>28.283333333333008</c:v>
                </c:pt>
                <c:pt idx="1698">
                  <c:v>28.299999999999674</c:v>
                </c:pt>
                <c:pt idx="1699">
                  <c:v>28.31666666666634</c:v>
                </c:pt>
                <c:pt idx="1700">
                  <c:v>28.333333333333005</c:v>
                </c:pt>
                <c:pt idx="1701">
                  <c:v>28.349999999999671</c:v>
                </c:pt>
                <c:pt idx="1702">
                  <c:v>28.366666666666337</c:v>
                </c:pt>
                <c:pt idx="1703">
                  <c:v>28.383333333333002</c:v>
                </c:pt>
                <c:pt idx="1704">
                  <c:v>28.399999999999668</c:v>
                </c:pt>
                <c:pt idx="1705">
                  <c:v>28.416666666666334</c:v>
                </c:pt>
                <c:pt idx="1706">
                  <c:v>28.433333333333</c:v>
                </c:pt>
                <c:pt idx="1707">
                  <c:v>28.449999999999665</c:v>
                </c:pt>
                <c:pt idx="1708">
                  <c:v>28.466666666666331</c:v>
                </c:pt>
                <c:pt idx="1709">
                  <c:v>28.483333333332997</c:v>
                </c:pt>
                <c:pt idx="1710">
                  <c:v>28.499999999999662</c:v>
                </c:pt>
                <c:pt idx="1711">
                  <c:v>28.516666666666328</c:v>
                </c:pt>
                <c:pt idx="1712">
                  <c:v>28.533333333332994</c:v>
                </c:pt>
                <c:pt idx="1713">
                  <c:v>28.54999999999966</c:v>
                </c:pt>
                <c:pt idx="1714">
                  <c:v>28.566666666666325</c:v>
                </c:pt>
                <c:pt idx="1715">
                  <c:v>28.583333333332991</c:v>
                </c:pt>
                <c:pt idx="1716">
                  <c:v>28.599999999999657</c:v>
                </c:pt>
                <c:pt idx="1717">
                  <c:v>28.616666666666323</c:v>
                </c:pt>
                <c:pt idx="1718">
                  <c:v>28.633333333332988</c:v>
                </c:pt>
                <c:pt idx="1719">
                  <c:v>28.649999999999654</c:v>
                </c:pt>
                <c:pt idx="1720">
                  <c:v>28.66666666666632</c:v>
                </c:pt>
                <c:pt idx="1721">
                  <c:v>28.683333333332985</c:v>
                </c:pt>
                <c:pt idx="1722">
                  <c:v>28.699999999999651</c:v>
                </c:pt>
                <c:pt idx="1723">
                  <c:v>28.716666666666317</c:v>
                </c:pt>
                <c:pt idx="1724">
                  <c:v>28.733333333332983</c:v>
                </c:pt>
                <c:pt idx="1725">
                  <c:v>28.749999999999648</c:v>
                </c:pt>
                <c:pt idx="1726">
                  <c:v>28.766666666666314</c:v>
                </c:pt>
                <c:pt idx="1727">
                  <c:v>28.78333333333298</c:v>
                </c:pt>
                <c:pt idx="1728">
                  <c:v>28.799999999999645</c:v>
                </c:pt>
                <c:pt idx="1729">
                  <c:v>28.816666666666311</c:v>
                </c:pt>
                <c:pt idx="1730">
                  <c:v>28.833333333332977</c:v>
                </c:pt>
                <c:pt idx="1731">
                  <c:v>28.849999999999643</c:v>
                </c:pt>
                <c:pt idx="1732">
                  <c:v>28.866666666666308</c:v>
                </c:pt>
                <c:pt idx="1733">
                  <c:v>28.883333333332974</c:v>
                </c:pt>
                <c:pt idx="1734">
                  <c:v>28.89999999999964</c:v>
                </c:pt>
                <c:pt idx="1735">
                  <c:v>28.916666666666305</c:v>
                </c:pt>
                <c:pt idx="1736">
                  <c:v>28.933333333332971</c:v>
                </c:pt>
                <c:pt idx="1737">
                  <c:v>28.949999999999637</c:v>
                </c:pt>
                <c:pt idx="1738">
                  <c:v>28.966666666666303</c:v>
                </c:pt>
                <c:pt idx="1739">
                  <c:v>28.983333333332968</c:v>
                </c:pt>
                <c:pt idx="1740">
                  <c:v>28.999999999999634</c:v>
                </c:pt>
                <c:pt idx="1741">
                  <c:v>29.0166666666663</c:v>
                </c:pt>
                <c:pt idx="1742">
                  <c:v>29.033333333332966</c:v>
                </c:pt>
                <c:pt idx="1743">
                  <c:v>29.049999999999631</c:v>
                </c:pt>
                <c:pt idx="1744">
                  <c:v>29.066666666666297</c:v>
                </c:pt>
                <c:pt idx="1745">
                  <c:v>29.083333333332963</c:v>
                </c:pt>
                <c:pt idx="1746">
                  <c:v>29.099999999999628</c:v>
                </c:pt>
                <c:pt idx="1747">
                  <c:v>29.116666666666294</c:v>
                </c:pt>
                <c:pt idx="1748">
                  <c:v>29.13333333333296</c:v>
                </c:pt>
                <c:pt idx="1749">
                  <c:v>29.149999999999626</c:v>
                </c:pt>
                <c:pt idx="1750">
                  <c:v>29.166666666666291</c:v>
                </c:pt>
                <c:pt idx="1751">
                  <c:v>29.183333333332957</c:v>
                </c:pt>
                <c:pt idx="1752">
                  <c:v>29.199999999999623</c:v>
                </c:pt>
                <c:pt idx="1753">
                  <c:v>29.216666666666288</c:v>
                </c:pt>
                <c:pt idx="1754">
                  <c:v>29.233333333332954</c:v>
                </c:pt>
                <c:pt idx="1755">
                  <c:v>29.24999999999962</c:v>
                </c:pt>
                <c:pt idx="1756">
                  <c:v>29.266666666666286</c:v>
                </c:pt>
                <c:pt idx="1757">
                  <c:v>29.283333333332951</c:v>
                </c:pt>
                <c:pt idx="1758">
                  <c:v>29.299999999999617</c:v>
                </c:pt>
                <c:pt idx="1759">
                  <c:v>29.316666666666283</c:v>
                </c:pt>
                <c:pt idx="1760">
                  <c:v>29.333333333332948</c:v>
                </c:pt>
                <c:pt idx="1761">
                  <c:v>29.349999999999614</c:v>
                </c:pt>
                <c:pt idx="1762">
                  <c:v>29.36666666666628</c:v>
                </c:pt>
                <c:pt idx="1763">
                  <c:v>29.383333333332946</c:v>
                </c:pt>
                <c:pt idx="1764">
                  <c:v>29.399999999999611</c:v>
                </c:pt>
                <c:pt idx="1765">
                  <c:v>29.416666666666277</c:v>
                </c:pt>
                <c:pt idx="1766">
                  <c:v>29.433333333332943</c:v>
                </c:pt>
                <c:pt idx="1767">
                  <c:v>29.449999999999608</c:v>
                </c:pt>
                <c:pt idx="1768">
                  <c:v>29.466666666666274</c:v>
                </c:pt>
                <c:pt idx="1769">
                  <c:v>29.48333333333294</c:v>
                </c:pt>
                <c:pt idx="1770">
                  <c:v>29.499999999999606</c:v>
                </c:pt>
                <c:pt idx="1771">
                  <c:v>29.516666666666271</c:v>
                </c:pt>
                <c:pt idx="1772">
                  <c:v>29.533333333332937</c:v>
                </c:pt>
                <c:pt idx="1773">
                  <c:v>29.549999999999603</c:v>
                </c:pt>
                <c:pt idx="1774">
                  <c:v>29.566666666666269</c:v>
                </c:pt>
                <c:pt idx="1775">
                  <c:v>29.583333333332934</c:v>
                </c:pt>
                <c:pt idx="1776">
                  <c:v>29.5999999999996</c:v>
                </c:pt>
                <c:pt idx="1777">
                  <c:v>29.616666666666266</c:v>
                </c:pt>
                <c:pt idx="1778">
                  <c:v>29.633333333332931</c:v>
                </c:pt>
                <c:pt idx="1779">
                  <c:v>29.649999999999597</c:v>
                </c:pt>
                <c:pt idx="1780">
                  <c:v>29.666666666666263</c:v>
                </c:pt>
                <c:pt idx="1781">
                  <c:v>29.683333333332929</c:v>
                </c:pt>
                <c:pt idx="1782">
                  <c:v>29.699999999999594</c:v>
                </c:pt>
                <c:pt idx="1783">
                  <c:v>29.71666666666626</c:v>
                </c:pt>
                <c:pt idx="1784">
                  <c:v>29.733333333332926</c:v>
                </c:pt>
                <c:pt idx="1785">
                  <c:v>29.749999999999591</c:v>
                </c:pt>
                <c:pt idx="1786">
                  <c:v>29.766666666666257</c:v>
                </c:pt>
                <c:pt idx="1787">
                  <c:v>29.783333333332923</c:v>
                </c:pt>
                <c:pt idx="1788">
                  <c:v>29.799999999999589</c:v>
                </c:pt>
                <c:pt idx="1789">
                  <c:v>29.816666666666254</c:v>
                </c:pt>
                <c:pt idx="1790">
                  <c:v>29.83333333333292</c:v>
                </c:pt>
                <c:pt idx="1791">
                  <c:v>29.849999999999586</c:v>
                </c:pt>
                <c:pt idx="1792">
                  <c:v>29.866666666666251</c:v>
                </c:pt>
                <c:pt idx="1793">
                  <c:v>29.883333333332917</c:v>
                </c:pt>
                <c:pt idx="1794">
                  <c:v>29.899999999999583</c:v>
                </c:pt>
                <c:pt idx="1795">
                  <c:v>29.916666666666249</c:v>
                </c:pt>
                <c:pt idx="1796">
                  <c:v>29.933333333332914</c:v>
                </c:pt>
                <c:pt idx="1797">
                  <c:v>29.94999999999958</c:v>
                </c:pt>
                <c:pt idx="1798">
                  <c:v>29.966666666666246</c:v>
                </c:pt>
                <c:pt idx="1799">
                  <c:v>29.983333333332912</c:v>
                </c:pt>
                <c:pt idx="1800">
                  <c:v>29.999999999999577</c:v>
                </c:pt>
                <c:pt idx="1801">
                  <c:v>30.016666666666243</c:v>
                </c:pt>
                <c:pt idx="1802">
                  <c:v>30.033333333332909</c:v>
                </c:pt>
                <c:pt idx="1803">
                  <c:v>30.049999999999574</c:v>
                </c:pt>
                <c:pt idx="1804">
                  <c:v>30.06666666666624</c:v>
                </c:pt>
                <c:pt idx="1805">
                  <c:v>30.083333333332906</c:v>
                </c:pt>
                <c:pt idx="1806">
                  <c:v>30.099999999999572</c:v>
                </c:pt>
                <c:pt idx="1807">
                  <c:v>30.116666666666237</c:v>
                </c:pt>
                <c:pt idx="1808">
                  <c:v>30.133333333332903</c:v>
                </c:pt>
                <c:pt idx="1809">
                  <c:v>30.149999999999569</c:v>
                </c:pt>
                <c:pt idx="1810">
                  <c:v>30.166666666666234</c:v>
                </c:pt>
                <c:pt idx="1811">
                  <c:v>30.1833333333329</c:v>
                </c:pt>
                <c:pt idx="1812">
                  <c:v>30.199999999999566</c:v>
                </c:pt>
                <c:pt idx="1813">
                  <c:v>30.216666666666232</c:v>
                </c:pt>
                <c:pt idx="1814">
                  <c:v>30.233333333332897</c:v>
                </c:pt>
                <c:pt idx="1815">
                  <c:v>30.249999999999563</c:v>
                </c:pt>
                <c:pt idx="1816">
                  <c:v>30.266666666666229</c:v>
                </c:pt>
                <c:pt idx="1817">
                  <c:v>30.283333333332894</c:v>
                </c:pt>
                <c:pt idx="1818">
                  <c:v>30.29999999999956</c:v>
                </c:pt>
                <c:pt idx="1819">
                  <c:v>30.316666666666226</c:v>
                </c:pt>
                <c:pt idx="1820">
                  <c:v>30.333333333332892</c:v>
                </c:pt>
                <c:pt idx="1821">
                  <c:v>30.349999999999557</c:v>
                </c:pt>
                <c:pt idx="1822">
                  <c:v>30.366666666666223</c:v>
                </c:pt>
                <c:pt idx="1823">
                  <c:v>30.383333333332889</c:v>
                </c:pt>
                <c:pt idx="1824">
                  <c:v>30.399999999999554</c:v>
                </c:pt>
                <c:pt idx="1825">
                  <c:v>30.41666666666622</c:v>
                </c:pt>
                <c:pt idx="1826">
                  <c:v>30.433333333332886</c:v>
                </c:pt>
                <c:pt idx="1827">
                  <c:v>30.449999999999552</c:v>
                </c:pt>
                <c:pt idx="1828">
                  <c:v>30.466666666666217</c:v>
                </c:pt>
                <c:pt idx="1829">
                  <c:v>30.483333333332883</c:v>
                </c:pt>
                <c:pt idx="1830">
                  <c:v>30.499999999999549</c:v>
                </c:pt>
                <c:pt idx="1831">
                  <c:v>30.516666666666215</c:v>
                </c:pt>
                <c:pt idx="1832">
                  <c:v>30.53333333333288</c:v>
                </c:pt>
                <c:pt idx="1833">
                  <c:v>30.549999999999546</c:v>
                </c:pt>
                <c:pt idx="1834">
                  <c:v>30.566666666666212</c:v>
                </c:pt>
                <c:pt idx="1835">
                  <c:v>30.583333333332877</c:v>
                </c:pt>
                <c:pt idx="1836">
                  <c:v>30.599999999999543</c:v>
                </c:pt>
                <c:pt idx="1837">
                  <c:v>30.616666666666209</c:v>
                </c:pt>
                <c:pt idx="1838">
                  <c:v>30.633333333332875</c:v>
                </c:pt>
                <c:pt idx="1839">
                  <c:v>30.64999999999954</c:v>
                </c:pt>
                <c:pt idx="1840">
                  <c:v>30.666666666666206</c:v>
                </c:pt>
                <c:pt idx="1841">
                  <c:v>30.683333333332872</c:v>
                </c:pt>
                <c:pt idx="1842">
                  <c:v>30.699999999999537</c:v>
                </c:pt>
                <c:pt idx="1843">
                  <c:v>30.716666666666203</c:v>
                </c:pt>
                <c:pt idx="1844">
                  <c:v>30.733333333332869</c:v>
                </c:pt>
                <c:pt idx="1845">
                  <c:v>30.749999999999535</c:v>
                </c:pt>
                <c:pt idx="1846">
                  <c:v>30.7666666666662</c:v>
                </c:pt>
                <c:pt idx="1847">
                  <c:v>30.783333333332866</c:v>
                </c:pt>
                <c:pt idx="1848">
                  <c:v>30.799999999999532</c:v>
                </c:pt>
                <c:pt idx="1849">
                  <c:v>30.816666666666197</c:v>
                </c:pt>
                <c:pt idx="1850">
                  <c:v>30.833333333332863</c:v>
                </c:pt>
                <c:pt idx="1851">
                  <c:v>30.849999999999529</c:v>
                </c:pt>
                <c:pt idx="1852">
                  <c:v>30.866666666666195</c:v>
                </c:pt>
                <c:pt idx="1853">
                  <c:v>30.88333333333286</c:v>
                </c:pt>
                <c:pt idx="1854">
                  <c:v>30.899999999999526</c:v>
                </c:pt>
                <c:pt idx="1855">
                  <c:v>30.916666666666192</c:v>
                </c:pt>
                <c:pt idx="1856">
                  <c:v>30.933333333332858</c:v>
                </c:pt>
                <c:pt idx="1857">
                  <c:v>30.949999999999523</c:v>
                </c:pt>
                <c:pt idx="1858">
                  <c:v>30.966666666666189</c:v>
                </c:pt>
                <c:pt idx="1859">
                  <c:v>30.983333333332855</c:v>
                </c:pt>
                <c:pt idx="1860">
                  <c:v>30.99999999999952</c:v>
                </c:pt>
                <c:pt idx="1861">
                  <c:v>31.016666666666186</c:v>
                </c:pt>
                <c:pt idx="1862">
                  <c:v>31.033333333332852</c:v>
                </c:pt>
                <c:pt idx="1863">
                  <c:v>31.049999999999518</c:v>
                </c:pt>
                <c:pt idx="1864">
                  <c:v>31.066666666666183</c:v>
                </c:pt>
                <c:pt idx="1865">
                  <c:v>31.083333333332849</c:v>
                </c:pt>
                <c:pt idx="1866">
                  <c:v>31.099999999999515</c:v>
                </c:pt>
                <c:pt idx="1867">
                  <c:v>31.11666666666618</c:v>
                </c:pt>
                <c:pt idx="1868">
                  <c:v>31.133333333332846</c:v>
                </c:pt>
                <c:pt idx="1869">
                  <c:v>31.149999999999512</c:v>
                </c:pt>
                <c:pt idx="1870">
                  <c:v>31.166666666666178</c:v>
                </c:pt>
                <c:pt idx="1871">
                  <c:v>31.183333333332843</c:v>
                </c:pt>
                <c:pt idx="1872">
                  <c:v>31.199999999999509</c:v>
                </c:pt>
                <c:pt idx="1873">
                  <c:v>31.216666666666175</c:v>
                </c:pt>
                <c:pt idx="1874">
                  <c:v>31.23333333333284</c:v>
                </c:pt>
                <c:pt idx="1875">
                  <c:v>31.249999999999506</c:v>
                </c:pt>
                <c:pt idx="1876">
                  <c:v>31.266666666666172</c:v>
                </c:pt>
                <c:pt idx="1877">
                  <c:v>31.283333333332838</c:v>
                </c:pt>
                <c:pt idx="1878">
                  <c:v>31.299999999999503</c:v>
                </c:pt>
                <c:pt idx="1879">
                  <c:v>31.316666666666169</c:v>
                </c:pt>
                <c:pt idx="1880">
                  <c:v>31.333333333332835</c:v>
                </c:pt>
                <c:pt idx="1881">
                  <c:v>31.3499999999995</c:v>
                </c:pt>
                <c:pt idx="1882">
                  <c:v>31.366666666666166</c:v>
                </c:pt>
                <c:pt idx="1883">
                  <c:v>31.383333333332832</c:v>
                </c:pt>
                <c:pt idx="1884">
                  <c:v>31.399999999999498</c:v>
                </c:pt>
                <c:pt idx="1885">
                  <c:v>31.416666666666163</c:v>
                </c:pt>
                <c:pt idx="1886">
                  <c:v>31.433333333332829</c:v>
                </c:pt>
                <c:pt idx="1887">
                  <c:v>31.449999999999495</c:v>
                </c:pt>
                <c:pt idx="1888">
                  <c:v>31.466666666666161</c:v>
                </c:pt>
                <c:pt idx="1889">
                  <c:v>31.483333333332826</c:v>
                </c:pt>
                <c:pt idx="1890">
                  <c:v>31.499999999999492</c:v>
                </c:pt>
                <c:pt idx="1891">
                  <c:v>31.516666666666158</c:v>
                </c:pt>
                <c:pt idx="1892">
                  <c:v>31.533333333332823</c:v>
                </c:pt>
                <c:pt idx="1893">
                  <c:v>31.549999999999489</c:v>
                </c:pt>
                <c:pt idx="1894">
                  <c:v>31.566666666666155</c:v>
                </c:pt>
                <c:pt idx="1895">
                  <c:v>31.583333333332821</c:v>
                </c:pt>
                <c:pt idx="1896">
                  <c:v>31.599999999999486</c:v>
                </c:pt>
                <c:pt idx="1897">
                  <c:v>31.616666666666152</c:v>
                </c:pt>
                <c:pt idx="1898">
                  <c:v>31.633333333332818</c:v>
                </c:pt>
                <c:pt idx="1899">
                  <c:v>31.649999999999483</c:v>
                </c:pt>
                <c:pt idx="1900">
                  <c:v>31.666666666666149</c:v>
                </c:pt>
                <c:pt idx="1901">
                  <c:v>31.683333333332815</c:v>
                </c:pt>
                <c:pt idx="1902">
                  <c:v>31.699999999999481</c:v>
                </c:pt>
                <c:pt idx="1903">
                  <c:v>31.716666666666146</c:v>
                </c:pt>
                <c:pt idx="1904">
                  <c:v>31.733333333332812</c:v>
                </c:pt>
                <c:pt idx="1905">
                  <c:v>31.749999999999478</c:v>
                </c:pt>
                <c:pt idx="1906">
                  <c:v>31.766666666666143</c:v>
                </c:pt>
                <c:pt idx="1907">
                  <c:v>31.783333333332809</c:v>
                </c:pt>
                <c:pt idx="1908">
                  <c:v>31.799999999999475</c:v>
                </c:pt>
                <c:pt idx="1909">
                  <c:v>31.816666666666141</c:v>
                </c:pt>
                <c:pt idx="1910">
                  <c:v>31.833333333332806</c:v>
                </c:pt>
                <c:pt idx="1911">
                  <c:v>31.849999999999472</c:v>
                </c:pt>
                <c:pt idx="1912">
                  <c:v>31.866666666666138</c:v>
                </c:pt>
                <c:pt idx="1913">
                  <c:v>31.883333333332804</c:v>
                </c:pt>
                <c:pt idx="1914">
                  <c:v>31.899999999999469</c:v>
                </c:pt>
                <c:pt idx="1915">
                  <c:v>31.916666666666135</c:v>
                </c:pt>
                <c:pt idx="1916">
                  <c:v>31.933333333332801</c:v>
                </c:pt>
                <c:pt idx="1917">
                  <c:v>31.949999999999466</c:v>
                </c:pt>
                <c:pt idx="1918">
                  <c:v>31.966666666666132</c:v>
                </c:pt>
                <c:pt idx="1919">
                  <c:v>31.983333333332798</c:v>
                </c:pt>
                <c:pt idx="1920">
                  <c:v>31.999999999999464</c:v>
                </c:pt>
                <c:pt idx="1921">
                  <c:v>32.016666666666133</c:v>
                </c:pt>
                <c:pt idx="1922">
                  <c:v>32.033333333332799</c:v>
                </c:pt>
                <c:pt idx="1923">
                  <c:v>32.049999999999464</c:v>
                </c:pt>
                <c:pt idx="1924">
                  <c:v>32.06666666666613</c:v>
                </c:pt>
                <c:pt idx="1925">
                  <c:v>32.083333333332796</c:v>
                </c:pt>
                <c:pt idx="1926">
                  <c:v>32.099999999999461</c:v>
                </c:pt>
                <c:pt idx="1927">
                  <c:v>32.116666666666127</c:v>
                </c:pt>
                <c:pt idx="1928">
                  <c:v>32.133333333332793</c:v>
                </c:pt>
                <c:pt idx="1929">
                  <c:v>32.149999999999459</c:v>
                </c:pt>
                <c:pt idx="1930">
                  <c:v>32.166666666666124</c:v>
                </c:pt>
                <c:pt idx="1931">
                  <c:v>32.18333333333279</c:v>
                </c:pt>
                <c:pt idx="1932">
                  <c:v>32.199999999999456</c:v>
                </c:pt>
                <c:pt idx="1933">
                  <c:v>32.216666666666121</c:v>
                </c:pt>
                <c:pt idx="1934">
                  <c:v>32.233333333332787</c:v>
                </c:pt>
                <c:pt idx="1935">
                  <c:v>32.249999999999453</c:v>
                </c:pt>
                <c:pt idx="1936">
                  <c:v>32.266666666666119</c:v>
                </c:pt>
                <c:pt idx="1937">
                  <c:v>32.283333333332784</c:v>
                </c:pt>
                <c:pt idx="1938">
                  <c:v>32.29999999999945</c:v>
                </c:pt>
                <c:pt idx="1939">
                  <c:v>32.316666666666116</c:v>
                </c:pt>
                <c:pt idx="1940">
                  <c:v>32.333333333332781</c:v>
                </c:pt>
                <c:pt idx="1941">
                  <c:v>32.349999999999447</c:v>
                </c:pt>
                <c:pt idx="1942">
                  <c:v>32.366666666666113</c:v>
                </c:pt>
                <c:pt idx="1943">
                  <c:v>32.383333333332779</c:v>
                </c:pt>
                <c:pt idx="1944">
                  <c:v>32.399999999999444</c:v>
                </c:pt>
                <c:pt idx="1945">
                  <c:v>32.41666666666611</c:v>
                </c:pt>
                <c:pt idx="1946">
                  <c:v>32.433333333332776</c:v>
                </c:pt>
                <c:pt idx="1947">
                  <c:v>32.449999999999442</c:v>
                </c:pt>
                <c:pt idx="1948">
                  <c:v>32.466666666666107</c:v>
                </c:pt>
                <c:pt idx="1949">
                  <c:v>32.483333333332773</c:v>
                </c:pt>
                <c:pt idx="1950">
                  <c:v>32.499999999999439</c:v>
                </c:pt>
                <c:pt idx="1951">
                  <c:v>32.516666666666104</c:v>
                </c:pt>
                <c:pt idx="1952">
                  <c:v>32.53333333333277</c:v>
                </c:pt>
                <c:pt idx="1953">
                  <c:v>32.549999999999436</c:v>
                </c:pt>
                <c:pt idx="1954">
                  <c:v>32.566666666666102</c:v>
                </c:pt>
                <c:pt idx="1955">
                  <c:v>32.583333333332767</c:v>
                </c:pt>
                <c:pt idx="1956">
                  <c:v>32.599999999999433</c:v>
                </c:pt>
                <c:pt idx="1957">
                  <c:v>32.616666666666099</c:v>
                </c:pt>
                <c:pt idx="1958">
                  <c:v>32.633333333332764</c:v>
                </c:pt>
                <c:pt idx="1959">
                  <c:v>32.64999999999943</c:v>
                </c:pt>
                <c:pt idx="1960">
                  <c:v>32.666666666666096</c:v>
                </c:pt>
                <c:pt idx="1961">
                  <c:v>32.683333333332762</c:v>
                </c:pt>
                <c:pt idx="1962">
                  <c:v>32.699999999999427</c:v>
                </c:pt>
                <c:pt idx="1963">
                  <c:v>32.716666666666093</c:v>
                </c:pt>
                <c:pt idx="1964">
                  <c:v>32.733333333332759</c:v>
                </c:pt>
                <c:pt idx="1965">
                  <c:v>32.749999999999424</c:v>
                </c:pt>
                <c:pt idx="1966">
                  <c:v>32.76666666666609</c:v>
                </c:pt>
                <c:pt idx="1967">
                  <c:v>32.783333333332756</c:v>
                </c:pt>
                <c:pt idx="1968">
                  <c:v>32.799999999999422</c:v>
                </c:pt>
                <c:pt idx="1969">
                  <c:v>32.816666666666087</c:v>
                </c:pt>
                <c:pt idx="1970">
                  <c:v>32.833333333332753</c:v>
                </c:pt>
                <c:pt idx="1971">
                  <c:v>32.849999999999419</c:v>
                </c:pt>
                <c:pt idx="1972">
                  <c:v>32.866666666666084</c:v>
                </c:pt>
                <c:pt idx="1973">
                  <c:v>32.88333333333275</c:v>
                </c:pt>
                <c:pt idx="1974">
                  <c:v>32.899999999999416</c:v>
                </c:pt>
                <c:pt idx="1975">
                  <c:v>32.916666666666082</c:v>
                </c:pt>
                <c:pt idx="1976">
                  <c:v>32.933333333332747</c:v>
                </c:pt>
                <c:pt idx="1977">
                  <c:v>32.949999999999413</c:v>
                </c:pt>
                <c:pt idx="1978">
                  <c:v>32.966666666666079</c:v>
                </c:pt>
                <c:pt idx="1979">
                  <c:v>32.983333333332745</c:v>
                </c:pt>
                <c:pt idx="1980">
                  <c:v>32.99999999999941</c:v>
                </c:pt>
                <c:pt idx="1981">
                  <c:v>33.016666666666076</c:v>
                </c:pt>
                <c:pt idx="1982">
                  <c:v>33.033333333332742</c:v>
                </c:pt>
                <c:pt idx="1983">
                  <c:v>33.049999999999407</c:v>
                </c:pt>
                <c:pt idx="1984">
                  <c:v>33.066666666666073</c:v>
                </c:pt>
                <c:pt idx="1985">
                  <c:v>33.083333333332739</c:v>
                </c:pt>
                <c:pt idx="1986">
                  <c:v>33.099999999999405</c:v>
                </c:pt>
                <c:pt idx="1987">
                  <c:v>33.11666666666607</c:v>
                </c:pt>
                <c:pt idx="1988">
                  <c:v>33.133333333332736</c:v>
                </c:pt>
                <c:pt idx="1989">
                  <c:v>33.149999999999402</c:v>
                </c:pt>
                <c:pt idx="1990">
                  <c:v>33.166666666666067</c:v>
                </c:pt>
                <c:pt idx="1991">
                  <c:v>33.183333333332733</c:v>
                </c:pt>
                <c:pt idx="1992">
                  <c:v>33.199999999999399</c:v>
                </c:pt>
                <c:pt idx="1993">
                  <c:v>33.216666666666065</c:v>
                </c:pt>
                <c:pt idx="1994">
                  <c:v>33.23333333333273</c:v>
                </c:pt>
                <c:pt idx="1995">
                  <c:v>33.249999999999396</c:v>
                </c:pt>
                <c:pt idx="1996">
                  <c:v>33.266666666666062</c:v>
                </c:pt>
                <c:pt idx="1997">
                  <c:v>33.283333333332727</c:v>
                </c:pt>
                <c:pt idx="1998">
                  <c:v>33.299999999999393</c:v>
                </c:pt>
                <c:pt idx="1999">
                  <c:v>33.316666666666059</c:v>
                </c:pt>
                <c:pt idx="2000">
                  <c:v>33.333333333332725</c:v>
                </c:pt>
                <c:pt idx="2001">
                  <c:v>33.34999999999939</c:v>
                </c:pt>
                <c:pt idx="2002">
                  <c:v>33.366666666666056</c:v>
                </c:pt>
                <c:pt idx="2003">
                  <c:v>33.383333333332722</c:v>
                </c:pt>
                <c:pt idx="2004">
                  <c:v>33.399999999999388</c:v>
                </c:pt>
                <c:pt idx="2005">
                  <c:v>33.416666666666053</c:v>
                </c:pt>
                <c:pt idx="2006">
                  <c:v>33.433333333332719</c:v>
                </c:pt>
                <c:pt idx="2007">
                  <c:v>33.449999999999385</c:v>
                </c:pt>
                <c:pt idx="2008">
                  <c:v>33.46666666666605</c:v>
                </c:pt>
                <c:pt idx="2009">
                  <c:v>33.483333333332716</c:v>
                </c:pt>
                <c:pt idx="2010">
                  <c:v>33.499999999999382</c:v>
                </c:pt>
                <c:pt idx="2011">
                  <c:v>33.516666666666048</c:v>
                </c:pt>
                <c:pt idx="2012">
                  <c:v>33.533333333332713</c:v>
                </c:pt>
                <c:pt idx="2013">
                  <c:v>33.549999999999379</c:v>
                </c:pt>
                <c:pt idx="2014">
                  <c:v>33.566666666666045</c:v>
                </c:pt>
                <c:pt idx="2015">
                  <c:v>33.58333333333271</c:v>
                </c:pt>
                <c:pt idx="2016">
                  <c:v>33.599999999999376</c:v>
                </c:pt>
                <c:pt idx="2017">
                  <c:v>33.616666666666042</c:v>
                </c:pt>
                <c:pt idx="2018">
                  <c:v>33.633333333332708</c:v>
                </c:pt>
                <c:pt idx="2019">
                  <c:v>33.649999999999373</c:v>
                </c:pt>
                <c:pt idx="2020">
                  <c:v>33.666666666666039</c:v>
                </c:pt>
                <c:pt idx="2021">
                  <c:v>33.683333333332705</c:v>
                </c:pt>
                <c:pt idx="2022">
                  <c:v>33.69999999999937</c:v>
                </c:pt>
                <c:pt idx="2023">
                  <c:v>33.716666666666036</c:v>
                </c:pt>
                <c:pt idx="2024">
                  <c:v>33.733333333332702</c:v>
                </c:pt>
                <c:pt idx="2025">
                  <c:v>33.749999999999368</c:v>
                </c:pt>
                <c:pt idx="2026">
                  <c:v>33.766666666666033</c:v>
                </c:pt>
                <c:pt idx="2027">
                  <c:v>33.783333333332699</c:v>
                </c:pt>
                <c:pt idx="2028">
                  <c:v>33.799999999999365</c:v>
                </c:pt>
                <c:pt idx="2029">
                  <c:v>33.81666666666603</c:v>
                </c:pt>
                <c:pt idx="2030">
                  <c:v>33.833333333332696</c:v>
                </c:pt>
                <c:pt idx="2031">
                  <c:v>33.849999999999362</c:v>
                </c:pt>
                <c:pt idx="2032">
                  <c:v>33.866666666666028</c:v>
                </c:pt>
                <c:pt idx="2033">
                  <c:v>33.883333333332693</c:v>
                </c:pt>
                <c:pt idx="2034">
                  <c:v>33.899999999999359</c:v>
                </c:pt>
                <c:pt idx="2035">
                  <c:v>33.916666666666025</c:v>
                </c:pt>
                <c:pt idx="2036">
                  <c:v>33.933333333332691</c:v>
                </c:pt>
                <c:pt idx="2037">
                  <c:v>33.949999999999356</c:v>
                </c:pt>
                <c:pt idx="2038">
                  <c:v>33.966666666666022</c:v>
                </c:pt>
                <c:pt idx="2039">
                  <c:v>33.983333333332688</c:v>
                </c:pt>
                <c:pt idx="2040">
                  <c:v>33.999999999999353</c:v>
                </c:pt>
                <c:pt idx="2041">
                  <c:v>34.016666666666019</c:v>
                </c:pt>
                <c:pt idx="2042">
                  <c:v>34.033333333332685</c:v>
                </c:pt>
                <c:pt idx="2043">
                  <c:v>34.049999999999351</c:v>
                </c:pt>
                <c:pt idx="2044">
                  <c:v>34.066666666666016</c:v>
                </c:pt>
                <c:pt idx="2045">
                  <c:v>34.083333333332682</c:v>
                </c:pt>
                <c:pt idx="2046">
                  <c:v>34.099999999999348</c:v>
                </c:pt>
                <c:pt idx="2047">
                  <c:v>34.116666666666013</c:v>
                </c:pt>
                <c:pt idx="2048">
                  <c:v>34.133333333332679</c:v>
                </c:pt>
                <c:pt idx="2049">
                  <c:v>34.149999999999345</c:v>
                </c:pt>
                <c:pt idx="2050">
                  <c:v>34.166666666666011</c:v>
                </c:pt>
                <c:pt idx="2051">
                  <c:v>34.183333333332676</c:v>
                </c:pt>
                <c:pt idx="2052">
                  <c:v>34.199999999999342</c:v>
                </c:pt>
                <c:pt idx="2053">
                  <c:v>34.216666666666008</c:v>
                </c:pt>
                <c:pt idx="2054">
                  <c:v>34.233333333332673</c:v>
                </c:pt>
                <c:pt idx="2055">
                  <c:v>34.249999999999339</c:v>
                </c:pt>
                <c:pt idx="2056">
                  <c:v>34.266666666666005</c:v>
                </c:pt>
                <c:pt idx="2057">
                  <c:v>34.283333333332671</c:v>
                </c:pt>
                <c:pt idx="2058">
                  <c:v>34.299999999999336</c:v>
                </c:pt>
                <c:pt idx="2059">
                  <c:v>34.316666666666002</c:v>
                </c:pt>
                <c:pt idx="2060">
                  <c:v>34.333333333332668</c:v>
                </c:pt>
                <c:pt idx="2061">
                  <c:v>34.349999999999334</c:v>
                </c:pt>
                <c:pt idx="2062">
                  <c:v>34.366666666665999</c:v>
                </c:pt>
                <c:pt idx="2063">
                  <c:v>34.383333333332665</c:v>
                </c:pt>
                <c:pt idx="2064">
                  <c:v>34.399999999999331</c:v>
                </c:pt>
                <c:pt idx="2065">
                  <c:v>34.416666666665996</c:v>
                </c:pt>
                <c:pt idx="2066">
                  <c:v>34.433333333332662</c:v>
                </c:pt>
                <c:pt idx="2067">
                  <c:v>34.449999999999328</c:v>
                </c:pt>
                <c:pt idx="2068">
                  <c:v>34.466666666665994</c:v>
                </c:pt>
                <c:pt idx="2069">
                  <c:v>34.483333333332659</c:v>
                </c:pt>
                <c:pt idx="2070">
                  <c:v>34.499999999999325</c:v>
                </c:pt>
                <c:pt idx="2071">
                  <c:v>34.516666666665991</c:v>
                </c:pt>
                <c:pt idx="2072">
                  <c:v>34.533333333332656</c:v>
                </c:pt>
                <c:pt idx="2073">
                  <c:v>34.549999999999322</c:v>
                </c:pt>
                <c:pt idx="2074">
                  <c:v>34.566666666665988</c:v>
                </c:pt>
                <c:pt idx="2075">
                  <c:v>34.583333333332654</c:v>
                </c:pt>
                <c:pt idx="2076">
                  <c:v>34.599999999999319</c:v>
                </c:pt>
                <c:pt idx="2077">
                  <c:v>34.616666666665985</c:v>
                </c:pt>
                <c:pt idx="2078">
                  <c:v>34.633333333332651</c:v>
                </c:pt>
                <c:pt idx="2079">
                  <c:v>34.649999999999316</c:v>
                </c:pt>
                <c:pt idx="2080">
                  <c:v>34.666666666665982</c:v>
                </c:pt>
                <c:pt idx="2081">
                  <c:v>34.683333333332648</c:v>
                </c:pt>
                <c:pt idx="2082">
                  <c:v>34.699999999999314</c:v>
                </c:pt>
                <c:pt idx="2083">
                  <c:v>34.716666666665979</c:v>
                </c:pt>
                <c:pt idx="2084">
                  <c:v>34.733333333332645</c:v>
                </c:pt>
                <c:pt idx="2085">
                  <c:v>34.749999999999311</c:v>
                </c:pt>
                <c:pt idx="2086">
                  <c:v>34.766666666665976</c:v>
                </c:pt>
                <c:pt idx="2087">
                  <c:v>34.783333333332642</c:v>
                </c:pt>
                <c:pt idx="2088">
                  <c:v>34.799999999999308</c:v>
                </c:pt>
                <c:pt idx="2089">
                  <c:v>34.816666666665974</c:v>
                </c:pt>
                <c:pt idx="2090">
                  <c:v>34.833333333332639</c:v>
                </c:pt>
                <c:pt idx="2091">
                  <c:v>34.849999999999305</c:v>
                </c:pt>
                <c:pt idx="2092">
                  <c:v>34.866666666665971</c:v>
                </c:pt>
                <c:pt idx="2093">
                  <c:v>34.883333333332637</c:v>
                </c:pt>
                <c:pt idx="2094">
                  <c:v>34.899999999999302</c:v>
                </c:pt>
                <c:pt idx="2095">
                  <c:v>34.916666666665968</c:v>
                </c:pt>
                <c:pt idx="2096">
                  <c:v>34.933333333332634</c:v>
                </c:pt>
                <c:pt idx="2097">
                  <c:v>34.949999999999299</c:v>
                </c:pt>
                <c:pt idx="2098">
                  <c:v>34.966666666665965</c:v>
                </c:pt>
                <c:pt idx="2099">
                  <c:v>34.983333333332631</c:v>
                </c:pt>
                <c:pt idx="2100">
                  <c:v>34.999999999999297</c:v>
                </c:pt>
                <c:pt idx="2101">
                  <c:v>35.016666666665962</c:v>
                </c:pt>
                <c:pt idx="2102">
                  <c:v>35.033333333332628</c:v>
                </c:pt>
                <c:pt idx="2103">
                  <c:v>35.049999999999294</c:v>
                </c:pt>
                <c:pt idx="2104">
                  <c:v>35.066666666665959</c:v>
                </c:pt>
                <c:pt idx="2105">
                  <c:v>35.083333333332625</c:v>
                </c:pt>
                <c:pt idx="2106">
                  <c:v>35.099999999999291</c:v>
                </c:pt>
                <c:pt idx="2107">
                  <c:v>35.116666666665957</c:v>
                </c:pt>
                <c:pt idx="2108">
                  <c:v>35.133333333332622</c:v>
                </c:pt>
                <c:pt idx="2109">
                  <c:v>35.149999999999288</c:v>
                </c:pt>
                <c:pt idx="2110">
                  <c:v>35.166666666665954</c:v>
                </c:pt>
                <c:pt idx="2111">
                  <c:v>35.183333333332619</c:v>
                </c:pt>
                <c:pt idx="2112">
                  <c:v>35.199999999999285</c:v>
                </c:pt>
                <c:pt idx="2113">
                  <c:v>35.216666666665951</c:v>
                </c:pt>
                <c:pt idx="2114">
                  <c:v>35.233333333332617</c:v>
                </c:pt>
                <c:pt idx="2115">
                  <c:v>35.249999999999282</c:v>
                </c:pt>
                <c:pt idx="2116">
                  <c:v>35.266666666665948</c:v>
                </c:pt>
                <c:pt idx="2117">
                  <c:v>35.283333333332614</c:v>
                </c:pt>
                <c:pt idx="2118">
                  <c:v>35.29999999999928</c:v>
                </c:pt>
                <c:pt idx="2119">
                  <c:v>35.316666666665945</c:v>
                </c:pt>
                <c:pt idx="2120">
                  <c:v>35.333333333332611</c:v>
                </c:pt>
                <c:pt idx="2121">
                  <c:v>35.349999999999277</c:v>
                </c:pt>
                <c:pt idx="2122">
                  <c:v>35.366666666665942</c:v>
                </c:pt>
                <c:pt idx="2123">
                  <c:v>35.383333333332608</c:v>
                </c:pt>
                <c:pt idx="2124">
                  <c:v>35.399999999999274</c:v>
                </c:pt>
                <c:pt idx="2125">
                  <c:v>35.41666666666594</c:v>
                </c:pt>
                <c:pt idx="2126">
                  <c:v>35.433333333332605</c:v>
                </c:pt>
                <c:pt idx="2127">
                  <c:v>35.449999999999271</c:v>
                </c:pt>
                <c:pt idx="2128">
                  <c:v>35.466666666665937</c:v>
                </c:pt>
                <c:pt idx="2129">
                  <c:v>35.483333333332602</c:v>
                </c:pt>
                <c:pt idx="2130">
                  <c:v>35.499999999999268</c:v>
                </c:pt>
                <c:pt idx="2131">
                  <c:v>35.516666666665934</c:v>
                </c:pt>
                <c:pt idx="2132">
                  <c:v>35.5333333333326</c:v>
                </c:pt>
                <c:pt idx="2133">
                  <c:v>35.549999999999265</c:v>
                </c:pt>
                <c:pt idx="2134">
                  <c:v>35.566666666665931</c:v>
                </c:pt>
                <c:pt idx="2135">
                  <c:v>35.583333333332597</c:v>
                </c:pt>
                <c:pt idx="2136">
                  <c:v>35.599999999999262</c:v>
                </c:pt>
                <c:pt idx="2137">
                  <c:v>35.616666666665928</c:v>
                </c:pt>
                <c:pt idx="2138">
                  <c:v>35.633333333332594</c:v>
                </c:pt>
                <c:pt idx="2139">
                  <c:v>35.64999999999926</c:v>
                </c:pt>
                <c:pt idx="2140">
                  <c:v>35.666666666665925</c:v>
                </c:pt>
                <c:pt idx="2141">
                  <c:v>35.683333333332591</c:v>
                </c:pt>
                <c:pt idx="2142">
                  <c:v>35.699999999999257</c:v>
                </c:pt>
                <c:pt idx="2143">
                  <c:v>35.716666666665922</c:v>
                </c:pt>
                <c:pt idx="2144">
                  <c:v>35.733333333332588</c:v>
                </c:pt>
                <c:pt idx="2145">
                  <c:v>35.749999999999254</c:v>
                </c:pt>
                <c:pt idx="2146">
                  <c:v>35.76666666666592</c:v>
                </c:pt>
                <c:pt idx="2147">
                  <c:v>35.783333333332585</c:v>
                </c:pt>
                <c:pt idx="2148">
                  <c:v>35.799999999999251</c:v>
                </c:pt>
                <c:pt idx="2149">
                  <c:v>35.816666666665917</c:v>
                </c:pt>
                <c:pt idx="2150">
                  <c:v>35.833333333332583</c:v>
                </c:pt>
                <c:pt idx="2151">
                  <c:v>35.849999999999248</c:v>
                </c:pt>
                <c:pt idx="2152">
                  <c:v>35.866666666665914</c:v>
                </c:pt>
                <c:pt idx="2153">
                  <c:v>35.88333333333258</c:v>
                </c:pt>
                <c:pt idx="2154">
                  <c:v>35.899999999999245</c:v>
                </c:pt>
                <c:pt idx="2155">
                  <c:v>35.916666666665911</c:v>
                </c:pt>
                <c:pt idx="2156">
                  <c:v>35.933333333332577</c:v>
                </c:pt>
                <c:pt idx="2157">
                  <c:v>35.949999999999243</c:v>
                </c:pt>
                <c:pt idx="2158">
                  <c:v>35.966666666665908</c:v>
                </c:pt>
                <c:pt idx="2159">
                  <c:v>35.983333333332574</c:v>
                </c:pt>
                <c:pt idx="2160">
                  <c:v>35.99999999999924</c:v>
                </c:pt>
                <c:pt idx="2161">
                  <c:v>36.016666666665905</c:v>
                </c:pt>
                <c:pt idx="2162">
                  <c:v>36.033333333332571</c:v>
                </c:pt>
                <c:pt idx="2163">
                  <c:v>36.049999999999237</c:v>
                </c:pt>
                <c:pt idx="2164">
                  <c:v>36.066666666665903</c:v>
                </c:pt>
                <c:pt idx="2165">
                  <c:v>36.083333333332568</c:v>
                </c:pt>
                <c:pt idx="2166">
                  <c:v>36.099999999999234</c:v>
                </c:pt>
                <c:pt idx="2167">
                  <c:v>36.1166666666659</c:v>
                </c:pt>
                <c:pt idx="2168">
                  <c:v>36.133333333332565</c:v>
                </c:pt>
                <c:pt idx="2169">
                  <c:v>36.149999999999231</c:v>
                </c:pt>
                <c:pt idx="2170">
                  <c:v>36.166666666665897</c:v>
                </c:pt>
                <c:pt idx="2171">
                  <c:v>36.183333333332563</c:v>
                </c:pt>
                <c:pt idx="2172">
                  <c:v>36.199999999999228</c:v>
                </c:pt>
                <c:pt idx="2173">
                  <c:v>36.216666666665894</c:v>
                </c:pt>
                <c:pt idx="2174">
                  <c:v>36.23333333333256</c:v>
                </c:pt>
                <c:pt idx="2175">
                  <c:v>36.249999999999226</c:v>
                </c:pt>
                <c:pt idx="2176">
                  <c:v>36.266666666665891</c:v>
                </c:pt>
                <c:pt idx="2177">
                  <c:v>36.283333333332557</c:v>
                </c:pt>
                <c:pt idx="2178">
                  <c:v>36.299999999999223</c:v>
                </c:pt>
                <c:pt idx="2179">
                  <c:v>36.316666666665888</c:v>
                </c:pt>
                <c:pt idx="2180">
                  <c:v>36.333333333332554</c:v>
                </c:pt>
                <c:pt idx="2181">
                  <c:v>36.34999999999922</c:v>
                </c:pt>
                <c:pt idx="2182">
                  <c:v>36.366666666665886</c:v>
                </c:pt>
                <c:pt idx="2183">
                  <c:v>36.383333333332551</c:v>
                </c:pt>
                <c:pt idx="2184">
                  <c:v>36.399999999999217</c:v>
                </c:pt>
                <c:pt idx="2185">
                  <c:v>36.416666666665883</c:v>
                </c:pt>
                <c:pt idx="2186">
                  <c:v>36.433333333332548</c:v>
                </c:pt>
                <c:pt idx="2187">
                  <c:v>36.449999999999214</c:v>
                </c:pt>
                <c:pt idx="2188">
                  <c:v>36.46666666666588</c:v>
                </c:pt>
                <c:pt idx="2189">
                  <c:v>36.483333333332546</c:v>
                </c:pt>
                <c:pt idx="2190">
                  <c:v>36.499999999999211</c:v>
                </c:pt>
                <c:pt idx="2191">
                  <c:v>36.516666666665877</c:v>
                </c:pt>
                <c:pt idx="2192">
                  <c:v>36.533333333332543</c:v>
                </c:pt>
                <c:pt idx="2193">
                  <c:v>36.549999999999208</c:v>
                </c:pt>
                <c:pt idx="2194">
                  <c:v>36.566666666665874</c:v>
                </c:pt>
                <c:pt idx="2195">
                  <c:v>36.58333333333254</c:v>
                </c:pt>
                <c:pt idx="2196">
                  <c:v>36.599999999999206</c:v>
                </c:pt>
                <c:pt idx="2197">
                  <c:v>36.616666666665871</c:v>
                </c:pt>
                <c:pt idx="2198">
                  <c:v>36.633333333332537</c:v>
                </c:pt>
                <c:pt idx="2199">
                  <c:v>36.649999999999203</c:v>
                </c:pt>
                <c:pt idx="2200">
                  <c:v>36.666666666665868</c:v>
                </c:pt>
                <c:pt idx="2201">
                  <c:v>36.683333333332534</c:v>
                </c:pt>
                <c:pt idx="2202">
                  <c:v>36.6999999999992</c:v>
                </c:pt>
                <c:pt idx="2203">
                  <c:v>36.716666666665866</c:v>
                </c:pt>
                <c:pt idx="2204">
                  <c:v>36.733333333332531</c:v>
                </c:pt>
                <c:pt idx="2205">
                  <c:v>36.749999999999197</c:v>
                </c:pt>
                <c:pt idx="2206">
                  <c:v>36.766666666665863</c:v>
                </c:pt>
                <c:pt idx="2207">
                  <c:v>36.783333333332529</c:v>
                </c:pt>
                <c:pt idx="2208">
                  <c:v>36.799999999999194</c:v>
                </c:pt>
                <c:pt idx="2209">
                  <c:v>36.81666666666586</c:v>
                </c:pt>
                <c:pt idx="2210">
                  <c:v>36.833333333332526</c:v>
                </c:pt>
                <c:pt idx="2211">
                  <c:v>36.849999999999191</c:v>
                </c:pt>
                <c:pt idx="2212">
                  <c:v>36.866666666665857</c:v>
                </c:pt>
                <c:pt idx="2213">
                  <c:v>36.883333333332523</c:v>
                </c:pt>
                <c:pt idx="2214">
                  <c:v>36.899999999999189</c:v>
                </c:pt>
                <c:pt idx="2215">
                  <c:v>36.916666666665854</c:v>
                </c:pt>
                <c:pt idx="2216">
                  <c:v>36.93333333333252</c:v>
                </c:pt>
                <c:pt idx="2217">
                  <c:v>36.949999999999186</c:v>
                </c:pt>
                <c:pt idx="2218">
                  <c:v>36.966666666665851</c:v>
                </c:pt>
                <c:pt idx="2219">
                  <c:v>36.983333333332517</c:v>
                </c:pt>
                <c:pt idx="2220">
                  <c:v>36.999999999999183</c:v>
                </c:pt>
                <c:pt idx="2221">
                  <c:v>37.016666666665849</c:v>
                </c:pt>
                <c:pt idx="2222">
                  <c:v>37.033333333332514</c:v>
                </c:pt>
                <c:pt idx="2223">
                  <c:v>37.04999999999918</c:v>
                </c:pt>
                <c:pt idx="2224">
                  <c:v>37.066666666665846</c:v>
                </c:pt>
                <c:pt idx="2225">
                  <c:v>37.083333333332511</c:v>
                </c:pt>
                <c:pt idx="2226">
                  <c:v>37.099999999999177</c:v>
                </c:pt>
                <c:pt idx="2227">
                  <c:v>37.116666666665843</c:v>
                </c:pt>
                <c:pt idx="2228">
                  <c:v>37.133333333332509</c:v>
                </c:pt>
                <c:pt idx="2229">
                  <c:v>37.149999999999174</c:v>
                </c:pt>
                <c:pt idx="2230">
                  <c:v>37.16666666666584</c:v>
                </c:pt>
                <c:pt idx="2231">
                  <c:v>37.183333333332506</c:v>
                </c:pt>
                <c:pt idx="2232">
                  <c:v>37.199999999999172</c:v>
                </c:pt>
                <c:pt idx="2233">
                  <c:v>37.216666666665837</c:v>
                </c:pt>
                <c:pt idx="2234">
                  <c:v>37.233333333332503</c:v>
                </c:pt>
                <c:pt idx="2235">
                  <c:v>37.249999999999169</c:v>
                </c:pt>
                <c:pt idx="2236">
                  <c:v>37.266666666665834</c:v>
                </c:pt>
                <c:pt idx="2237">
                  <c:v>37.2833333333325</c:v>
                </c:pt>
                <c:pt idx="2238">
                  <c:v>37.299999999999166</c:v>
                </c:pt>
                <c:pt idx="2239">
                  <c:v>37.316666666665832</c:v>
                </c:pt>
                <c:pt idx="2240">
                  <c:v>37.333333333332497</c:v>
                </c:pt>
                <c:pt idx="2241">
                  <c:v>37.349999999999163</c:v>
                </c:pt>
                <c:pt idx="2242">
                  <c:v>37.366666666665829</c:v>
                </c:pt>
                <c:pt idx="2243">
                  <c:v>37.383333333332494</c:v>
                </c:pt>
                <c:pt idx="2244">
                  <c:v>37.39999999999916</c:v>
                </c:pt>
                <c:pt idx="2245">
                  <c:v>37.416666666665826</c:v>
                </c:pt>
                <c:pt idx="2246">
                  <c:v>37.433333333332492</c:v>
                </c:pt>
                <c:pt idx="2247">
                  <c:v>37.449999999999157</c:v>
                </c:pt>
                <c:pt idx="2248">
                  <c:v>37.466666666665823</c:v>
                </c:pt>
                <c:pt idx="2249">
                  <c:v>37.483333333332489</c:v>
                </c:pt>
                <c:pt idx="2250">
                  <c:v>37.499999999999154</c:v>
                </c:pt>
                <c:pt idx="2251">
                  <c:v>37.51666666666582</c:v>
                </c:pt>
                <c:pt idx="2252">
                  <c:v>37.533333333332486</c:v>
                </c:pt>
                <c:pt idx="2253">
                  <c:v>37.549999999999152</c:v>
                </c:pt>
                <c:pt idx="2254">
                  <c:v>37.566666666665817</c:v>
                </c:pt>
                <c:pt idx="2255">
                  <c:v>37.583333333332483</c:v>
                </c:pt>
                <c:pt idx="2256">
                  <c:v>37.599999999999149</c:v>
                </c:pt>
                <c:pt idx="2257">
                  <c:v>37.616666666665814</c:v>
                </c:pt>
                <c:pt idx="2258">
                  <c:v>37.63333333333248</c:v>
                </c:pt>
                <c:pt idx="2259">
                  <c:v>37.649999999999146</c:v>
                </c:pt>
                <c:pt idx="2260">
                  <c:v>37.666666666665812</c:v>
                </c:pt>
                <c:pt idx="2261">
                  <c:v>37.683333333332477</c:v>
                </c:pt>
                <c:pt idx="2262">
                  <c:v>37.699999999999143</c:v>
                </c:pt>
                <c:pt idx="2263">
                  <c:v>37.716666666665809</c:v>
                </c:pt>
                <c:pt idx="2264">
                  <c:v>37.733333333332475</c:v>
                </c:pt>
                <c:pt idx="2265">
                  <c:v>37.74999999999914</c:v>
                </c:pt>
                <c:pt idx="2266">
                  <c:v>37.766666666665806</c:v>
                </c:pt>
                <c:pt idx="2267">
                  <c:v>37.783333333332472</c:v>
                </c:pt>
                <c:pt idx="2268">
                  <c:v>37.799999999999137</c:v>
                </c:pt>
                <c:pt idx="2269">
                  <c:v>37.816666666665803</c:v>
                </c:pt>
                <c:pt idx="2270">
                  <c:v>37.833333333332469</c:v>
                </c:pt>
                <c:pt idx="2271">
                  <c:v>37.849999999999135</c:v>
                </c:pt>
                <c:pt idx="2272">
                  <c:v>37.8666666666658</c:v>
                </c:pt>
                <c:pt idx="2273">
                  <c:v>37.883333333332466</c:v>
                </c:pt>
                <c:pt idx="2274">
                  <c:v>37.899999999999132</c:v>
                </c:pt>
                <c:pt idx="2275">
                  <c:v>37.916666666665797</c:v>
                </c:pt>
                <c:pt idx="2276">
                  <c:v>37.933333333332463</c:v>
                </c:pt>
                <c:pt idx="2277">
                  <c:v>37.949999999999129</c:v>
                </c:pt>
                <c:pt idx="2278">
                  <c:v>37.966666666665795</c:v>
                </c:pt>
                <c:pt idx="2279">
                  <c:v>37.98333333333246</c:v>
                </c:pt>
                <c:pt idx="2280">
                  <c:v>37.999999999999126</c:v>
                </c:pt>
                <c:pt idx="2281">
                  <c:v>38.016666666665792</c:v>
                </c:pt>
                <c:pt idx="2282">
                  <c:v>38.033333333332457</c:v>
                </c:pt>
                <c:pt idx="2283">
                  <c:v>38.049999999999123</c:v>
                </c:pt>
                <c:pt idx="2284">
                  <c:v>38.066666666665789</c:v>
                </c:pt>
                <c:pt idx="2285">
                  <c:v>38.083333333332455</c:v>
                </c:pt>
                <c:pt idx="2286">
                  <c:v>38.09999999999912</c:v>
                </c:pt>
                <c:pt idx="2287">
                  <c:v>38.116666666665786</c:v>
                </c:pt>
                <c:pt idx="2288">
                  <c:v>38.133333333332452</c:v>
                </c:pt>
                <c:pt idx="2289">
                  <c:v>38.149999999999118</c:v>
                </c:pt>
                <c:pt idx="2290">
                  <c:v>38.166666666665783</c:v>
                </c:pt>
                <c:pt idx="2291">
                  <c:v>38.183333333332449</c:v>
                </c:pt>
                <c:pt idx="2292">
                  <c:v>38.199999999999115</c:v>
                </c:pt>
                <c:pt idx="2293">
                  <c:v>38.21666666666578</c:v>
                </c:pt>
                <c:pt idx="2294">
                  <c:v>38.233333333332446</c:v>
                </c:pt>
                <c:pt idx="2295">
                  <c:v>38.249999999999112</c:v>
                </c:pt>
                <c:pt idx="2296">
                  <c:v>38.266666666665778</c:v>
                </c:pt>
                <c:pt idx="2297">
                  <c:v>38.283333333332443</c:v>
                </c:pt>
                <c:pt idx="2298">
                  <c:v>38.299999999999109</c:v>
                </c:pt>
                <c:pt idx="2299">
                  <c:v>38.316666666665775</c:v>
                </c:pt>
                <c:pt idx="2300">
                  <c:v>38.33333333333244</c:v>
                </c:pt>
                <c:pt idx="2301">
                  <c:v>38.349999999999106</c:v>
                </c:pt>
                <c:pt idx="2302">
                  <c:v>38.366666666665772</c:v>
                </c:pt>
                <c:pt idx="2303">
                  <c:v>38.383333333332438</c:v>
                </c:pt>
                <c:pt idx="2304">
                  <c:v>38.399999999999103</c:v>
                </c:pt>
                <c:pt idx="2305">
                  <c:v>38.416666666665769</c:v>
                </c:pt>
                <c:pt idx="2306">
                  <c:v>38.433333333332435</c:v>
                </c:pt>
                <c:pt idx="2307">
                  <c:v>38.4499999999991</c:v>
                </c:pt>
                <c:pt idx="2308">
                  <c:v>38.466666666665766</c:v>
                </c:pt>
                <c:pt idx="2309">
                  <c:v>38.483333333332432</c:v>
                </c:pt>
                <c:pt idx="2310">
                  <c:v>38.499999999999098</c:v>
                </c:pt>
                <c:pt idx="2311">
                  <c:v>38.516666666665763</c:v>
                </c:pt>
                <c:pt idx="2312">
                  <c:v>38.533333333332429</c:v>
                </c:pt>
                <c:pt idx="2313">
                  <c:v>38.549999999999095</c:v>
                </c:pt>
                <c:pt idx="2314">
                  <c:v>38.56666666666576</c:v>
                </c:pt>
                <c:pt idx="2315">
                  <c:v>38.583333333332426</c:v>
                </c:pt>
                <c:pt idx="2316">
                  <c:v>38.599999999999092</c:v>
                </c:pt>
                <c:pt idx="2317">
                  <c:v>38.616666666665758</c:v>
                </c:pt>
                <c:pt idx="2318">
                  <c:v>38.633333333332423</c:v>
                </c:pt>
                <c:pt idx="2319">
                  <c:v>38.649999999999089</c:v>
                </c:pt>
                <c:pt idx="2320">
                  <c:v>38.666666666665755</c:v>
                </c:pt>
                <c:pt idx="2321">
                  <c:v>38.683333333332421</c:v>
                </c:pt>
                <c:pt idx="2322">
                  <c:v>38.699999999999086</c:v>
                </c:pt>
                <c:pt idx="2323">
                  <c:v>38.716666666665752</c:v>
                </c:pt>
                <c:pt idx="2324">
                  <c:v>38.733333333332418</c:v>
                </c:pt>
                <c:pt idx="2325">
                  <c:v>38.749999999999083</c:v>
                </c:pt>
                <c:pt idx="2326">
                  <c:v>38.766666666665749</c:v>
                </c:pt>
                <c:pt idx="2327">
                  <c:v>38.783333333332415</c:v>
                </c:pt>
                <c:pt idx="2328">
                  <c:v>38.799999999999081</c:v>
                </c:pt>
                <c:pt idx="2329">
                  <c:v>38.816666666665746</c:v>
                </c:pt>
                <c:pt idx="2330">
                  <c:v>38.833333333332412</c:v>
                </c:pt>
                <c:pt idx="2331">
                  <c:v>38.849999999999078</c:v>
                </c:pt>
                <c:pt idx="2332">
                  <c:v>38.866666666665743</c:v>
                </c:pt>
                <c:pt idx="2333">
                  <c:v>38.883333333332409</c:v>
                </c:pt>
                <c:pt idx="2334">
                  <c:v>38.899999999999075</c:v>
                </c:pt>
                <c:pt idx="2335">
                  <c:v>38.916666666665741</c:v>
                </c:pt>
                <c:pt idx="2336">
                  <c:v>38.933333333332406</c:v>
                </c:pt>
                <c:pt idx="2337">
                  <c:v>38.949999999999072</c:v>
                </c:pt>
                <c:pt idx="2338">
                  <c:v>38.966666666665738</c:v>
                </c:pt>
                <c:pt idx="2339">
                  <c:v>38.983333333332403</c:v>
                </c:pt>
                <c:pt idx="2340">
                  <c:v>38.999999999999069</c:v>
                </c:pt>
                <c:pt idx="2341">
                  <c:v>39.016666666665735</c:v>
                </c:pt>
                <c:pt idx="2342">
                  <c:v>39.033333333332401</c:v>
                </c:pt>
                <c:pt idx="2343">
                  <c:v>39.049999999999066</c:v>
                </c:pt>
                <c:pt idx="2344">
                  <c:v>39.066666666665732</c:v>
                </c:pt>
                <c:pt idx="2345">
                  <c:v>39.083333333332398</c:v>
                </c:pt>
                <c:pt idx="2346">
                  <c:v>39.099999999999064</c:v>
                </c:pt>
                <c:pt idx="2347">
                  <c:v>39.116666666665729</c:v>
                </c:pt>
                <c:pt idx="2348">
                  <c:v>39.133333333332395</c:v>
                </c:pt>
                <c:pt idx="2349">
                  <c:v>39.149999999999061</c:v>
                </c:pt>
                <c:pt idx="2350">
                  <c:v>39.166666666665726</c:v>
                </c:pt>
                <c:pt idx="2351">
                  <c:v>39.183333333332392</c:v>
                </c:pt>
                <c:pt idx="2352">
                  <c:v>39.199999999999058</c:v>
                </c:pt>
                <c:pt idx="2353">
                  <c:v>39.216666666665724</c:v>
                </c:pt>
                <c:pt idx="2354">
                  <c:v>39.233333333332389</c:v>
                </c:pt>
                <c:pt idx="2355">
                  <c:v>39.249999999999055</c:v>
                </c:pt>
                <c:pt idx="2356">
                  <c:v>39.266666666665721</c:v>
                </c:pt>
                <c:pt idx="2357">
                  <c:v>39.283333333332386</c:v>
                </c:pt>
                <c:pt idx="2358">
                  <c:v>39.299999999999052</c:v>
                </c:pt>
                <c:pt idx="2359">
                  <c:v>39.316666666665718</c:v>
                </c:pt>
                <c:pt idx="2360">
                  <c:v>39.333333333332384</c:v>
                </c:pt>
                <c:pt idx="2361">
                  <c:v>39.349999999999049</c:v>
                </c:pt>
                <c:pt idx="2362">
                  <c:v>39.366666666665715</c:v>
                </c:pt>
                <c:pt idx="2363">
                  <c:v>39.383333333332381</c:v>
                </c:pt>
                <c:pt idx="2364">
                  <c:v>39.399999999999046</c:v>
                </c:pt>
                <c:pt idx="2365">
                  <c:v>39.416666666665712</c:v>
                </c:pt>
                <c:pt idx="2366">
                  <c:v>39.433333333332378</c:v>
                </c:pt>
                <c:pt idx="2367">
                  <c:v>39.449999999999044</c:v>
                </c:pt>
                <c:pt idx="2368">
                  <c:v>39.466666666665709</c:v>
                </c:pt>
                <c:pt idx="2369">
                  <c:v>39.483333333332375</c:v>
                </c:pt>
                <c:pt idx="2370">
                  <c:v>39.499999999999041</c:v>
                </c:pt>
                <c:pt idx="2371">
                  <c:v>39.516666666665706</c:v>
                </c:pt>
                <c:pt idx="2372">
                  <c:v>39.533333333332372</c:v>
                </c:pt>
                <c:pt idx="2373">
                  <c:v>39.549999999999038</c:v>
                </c:pt>
                <c:pt idx="2374">
                  <c:v>39.566666666665704</c:v>
                </c:pt>
                <c:pt idx="2375">
                  <c:v>39.583333333332369</c:v>
                </c:pt>
                <c:pt idx="2376">
                  <c:v>39.599999999999035</c:v>
                </c:pt>
                <c:pt idx="2377">
                  <c:v>39.616666666665701</c:v>
                </c:pt>
                <c:pt idx="2378">
                  <c:v>39.633333333332367</c:v>
                </c:pt>
                <c:pt idx="2379">
                  <c:v>39.649999999999032</c:v>
                </c:pt>
                <c:pt idx="2380">
                  <c:v>39.666666666665698</c:v>
                </c:pt>
                <c:pt idx="2381">
                  <c:v>39.683333333332364</c:v>
                </c:pt>
                <c:pt idx="2382">
                  <c:v>39.699999999999029</c:v>
                </c:pt>
                <c:pt idx="2383">
                  <c:v>39.716666666665695</c:v>
                </c:pt>
                <c:pt idx="2384">
                  <c:v>39.733333333332361</c:v>
                </c:pt>
                <c:pt idx="2385">
                  <c:v>39.749999999999027</c:v>
                </c:pt>
                <c:pt idx="2386">
                  <c:v>39.766666666665692</c:v>
                </c:pt>
                <c:pt idx="2387">
                  <c:v>39.783333333332358</c:v>
                </c:pt>
                <c:pt idx="2388">
                  <c:v>39.799999999999024</c:v>
                </c:pt>
                <c:pt idx="2389">
                  <c:v>39.816666666665689</c:v>
                </c:pt>
                <c:pt idx="2390">
                  <c:v>39.833333333332355</c:v>
                </c:pt>
                <c:pt idx="2391">
                  <c:v>39.849999999999021</c:v>
                </c:pt>
                <c:pt idx="2392">
                  <c:v>39.866666666665687</c:v>
                </c:pt>
                <c:pt idx="2393">
                  <c:v>39.883333333332352</c:v>
                </c:pt>
                <c:pt idx="2394">
                  <c:v>39.899999999999018</c:v>
                </c:pt>
                <c:pt idx="2395">
                  <c:v>39.916666666665684</c:v>
                </c:pt>
                <c:pt idx="2396">
                  <c:v>39.933333333332349</c:v>
                </c:pt>
                <c:pt idx="2397">
                  <c:v>39.949999999999015</c:v>
                </c:pt>
                <c:pt idx="2398">
                  <c:v>39.966666666665681</c:v>
                </c:pt>
                <c:pt idx="2399">
                  <c:v>39.983333333332347</c:v>
                </c:pt>
                <c:pt idx="2400">
                  <c:v>39.999999999999012</c:v>
                </c:pt>
                <c:pt idx="2401">
                  <c:v>40.016666666665678</c:v>
                </c:pt>
                <c:pt idx="2402">
                  <c:v>40.033333333332344</c:v>
                </c:pt>
                <c:pt idx="2403">
                  <c:v>40.04999999999901</c:v>
                </c:pt>
                <c:pt idx="2404">
                  <c:v>40.066666666665675</c:v>
                </c:pt>
                <c:pt idx="2405">
                  <c:v>40.083333333332341</c:v>
                </c:pt>
                <c:pt idx="2406">
                  <c:v>40.099999999999007</c:v>
                </c:pt>
                <c:pt idx="2407">
                  <c:v>40.116666666665672</c:v>
                </c:pt>
                <c:pt idx="2408">
                  <c:v>40.133333333332338</c:v>
                </c:pt>
                <c:pt idx="2409">
                  <c:v>40.149999999999004</c:v>
                </c:pt>
                <c:pt idx="2410">
                  <c:v>40.16666666666567</c:v>
                </c:pt>
                <c:pt idx="2411">
                  <c:v>40.183333333332335</c:v>
                </c:pt>
                <c:pt idx="2412">
                  <c:v>40.199999999999001</c:v>
                </c:pt>
                <c:pt idx="2413">
                  <c:v>40.216666666665667</c:v>
                </c:pt>
                <c:pt idx="2414">
                  <c:v>40.233333333332332</c:v>
                </c:pt>
                <c:pt idx="2415">
                  <c:v>40.249999999998998</c:v>
                </c:pt>
                <c:pt idx="2416">
                  <c:v>40.266666666665664</c:v>
                </c:pt>
                <c:pt idx="2417">
                  <c:v>40.28333333333233</c:v>
                </c:pt>
                <c:pt idx="2418">
                  <c:v>40.299999999998995</c:v>
                </c:pt>
                <c:pt idx="2419">
                  <c:v>40.316666666665661</c:v>
                </c:pt>
                <c:pt idx="2420">
                  <c:v>40.333333333332327</c:v>
                </c:pt>
                <c:pt idx="2421">
                  <c:v>40.349999999998992</c:v>
                </c:pt>
                <c:pt idx="2422">
                  <c:v>40.366666666665658</c:v>
                </c:pt>
                <c:pt idx="2423">
                  <c:v>40.383333333332324</c:v>
                </c:pt>
                <c:pt idx="2424">
                  <c:v>40.39999999999899</c:v>
                </c:pt>
                <c:pt idx="2425">
                  <c:v>40.416666666665655</c:v>
                </c:pt>
                <c:pt idx="2426">
                  <c:v>40.433333333332321</c:v>
                </c:pt>
                <c:pt idx="2427">
                  <c:v>40.449999999998987</c:v>
                </c:pt>
                <c:pt idx="2428">
                  <c:v>40.466666666665652</c:v>
                </c:pt>
                <c:pt idx="2429">
                  <c:v>40.483333333332318</c:v>
                </c:pt>
                <c:pt idx="2430">
                  <c:v>40.499999999998984</c:v>
                </c:pt>
                <c:pt idx="2431">
                  <c:v>40.51666666666565</c:v>
                </c:pt>
                <c:pt idx="2432">
                  <c:v>40.533333333332315</c:v>
                </c:pt>
                <c:pt idx="2433">
                  <c:v>40.549999999998981</c:v>
                </c:pt>
                <c:pt idx="2434">
                  <c:v>40.566666666665647</c:v>
                </c:pt>
                <c:pt idx="2435">
                  <c:v>40.583333333332313</c:v>
                </c:pt>
                <c:pt idx="2436">
                  <c:v>40.599999999998978</c:v>
                </c:pt>
                <c:pt idx="2437">
                  <c:v>40.616666666665644</c:v>
                </c:pt>
                <c:pt idx="2438">
                  <c:v>40.63333333333231</c:v>
                </c:pt>
                <c:pt idx="2439">
                  <c:v>40.649999999998975</c:v>
                </c:pt>
                <c:pt idx="2440">
                  <c:v>40.666666666665641</c:v>
                </c:pt>
                <c:pt idx="2441">
                  <c:v>40.683333333332307</c:v>
                </c:pt>
                <c:pt idx="2442">
                  <c:v>40.699999999998973</c:v>
                </c:pt>
                <c:pt idx="2443">
                  <c:v>40.716666666665638</c:v>
                </c:pt>
                <c:pt idx="2444">
                  <c:v>40.733333333332304</c:v>
                </c:pt>
                <c:pt idx="2445">
                  <c:v>40.74999999999897</c:v>
                </c:pt>
                <c:pt idx="2446">
                  <c:v>40.766666666665635</c:v>
                </c:pt>
                <c:pt idx="2447">
                  <c:v>40.783333333332301</c:v>
                </c:pt>
                <c:pt idx="2448">
                  <c:v>40.799999999998967</c:v>
                </c:pt>
                <c:pt idx="2449">
                  <c:v>40.816666666665633</c:v>
                </c:pt>
                <c:pt idx="2450">
                  <c:v>40.833333333332298</c:v>
                </c:pt>
                <c:pt idx="2451">
                  <c:v>40.849999999998964</c:v>
                </c:pt>
                <c:pt idx="2452">
                  <c:v>40.86666666666563</c:v>
                </c:pt>
                <c:pt idx="2453">
                  <c:v>40.883333333332295</c:v>
                </c:pt>
                <c:pt idx="2454">
                  <c:v>40.899999999998961</c:v>
                </c:pt>
                <c:pt idx="2455">
                  <c:v>40.916666666665627</c:v>
                </c:pt>
                <c:pt idx="2456">
                  <c:v>40.933333333332293</c:v>
                </c:pt>
                <c:pt idx="2457">
                  <c:v>40.949999999998958</c:v>
                </c:pt>
                <c:pt idx="2458">
                  <c:v>40.966666666665624</c:v>
                </c:pt>
                <c:pt idx="2459">
                  <c:v>40.98333333333229</c:v>
                </c:pt>
                <c:pt idx="2460">
                  <c:v>40.999999999998956</c:v>
                </c:pt>
                <c:pt idx="2461">
                  <c:v>41.016666666665621</c:v>
                </c:pt>
                <c:pt idx="2462">
                  <c:v>41.033333333332287</c:v>
                </c:pt>
                <c:pt idx="2463">
                  <c:v>41.049999999998953</c:v>
                </c:pt>
                <c:pt idx="2464">
                  <c:v>41.066666666665618</c:v>
                </c:pt>
                <c:pt idx="2465">
                  <c:v>41.083333333332284</c:v>
                </c:pt>
                <c:pt idx="2466">
                  <c:v>41.09999999999895</c:v>
                </c:pt>
                <c:pt idx="2467">
                  <c:v>41.116666666665616</c:v>
                </c:pt>
                <c:pt idx="2468">
                  <c:v>41.133333333332281</c:v>
                </c:pt>
                <c:pt idx="2469">
                  <c:v>41.149999999998947</c:v>
                </c:pt>
                <c:pt idx="2470">
                  <c:v>41.166666666665613</c:v>
                </c:pt>
                <c:pt idx="2471">
                  <c:v>41.183333333332278</c:v>
                </c:pt>
                <c:pt idx="2472">
                  <c:v>41.199999999998944</c:v>
                </c:pt>
                <c:pt idx="2473">
                  <c:v>41.21666666666561</c:v>
                </c:pt>
                <c:pt idx="2474">
                  <c:v>41.233333333332276</c:v>
                </c:pt>
                <c:pt idx="2475">
                  <c:v>41.249999999998941</c:v>
                </c:pt>
                <c:pt idx="2476">
                  <c:v>41.266666666665607</c:v>
                </c:pt>
                <c:pt idx="2477">
                  <c:v>41.283333333332273</c:v>
                </c:pt>
                <c:pt idx="2478">
                  <c:v>41.299999999998938</c:v>
                </c:pt>
                <c:pt idx="2479">
                  <c:v>41.316666666665604</c:v>
                </c:pt>
                <c:pt idx="2480">
                  <c:v>41.33333333333227</c:v>
                </c:pt>
                <c:pt idx="2481">
                  <c:v>41.349999999998936</c:v>
                </c:pt>
                <c:pt idx="2482">
                  <c:v>41.366666666665601</c:v>
                </c:pt>
                <c:pt idx="2483">
                  <c:v>41.383333333332267</c:v>
                </c:pt>
                <c:pt idx="2484">
                  <c:v>41.399999999998933</c:v>
                </c:pt>
                <c:pt idx="2485">
                  <c:v>41.416666666665598</c:v>
                </c:pt>
                <c:pt idx="2486">
                  <c:v>41.433333333332264</c:v>
                </c:pt>
                <c:pt idx="2487">
                  <c:v>41.44999999999893</c:v>
                </c:pt>
                <c:pt idx="2488">
                  <c:v>41.466666666665596</c:v>
                </c:pt>
                <c:pt idx="2489">
                  <c:v>41.483333333332261</c:v>
                </c:pt>
                <c:pt idx="2490">
                  <c:v>41.499999999998927</c:v>
                </c:pt>
                <c:pt idx="2491">
                  <c:v>41.516666666665593</c:v>
                </c:pt>
                <c:pt idx="2492">
                  <c:v>41.533333333332259</c:v>
                </c:pt>
                <c:pt idx="2493">
                  <c:v>41.549999999998924</c:v>
                </c:pt>
                <c:pt idx="2494">
                  <c:v>41.56666666666559</c:v>
                </c:pt>
                <c:pt idx="2495">
                  <c:v>41.583333333332256</c:v>
                </c:pt>
                <c:pt idx="2496">
                  <c:v>41.599999999998921</c:v>
                </c:pt>
                <c:pt idx="2497">
                  <c:v>41.616666666665587</c:v>
                </c:pt>
                <c:pt idx="2498">
                  <c:v>41.633333333332253</c:v>
                </c:pt>
                <c:pt idx="2499">
                  <c:v>41.649999999998919</c:v>
                </c:pt>
                <c:pt idx="2500">
                  <c:v>41.666666666665584</c:v>
                </c:pt>
                <c:pt idx="2501">
                  <c:v>41.68333333333225</c:v>
                </c:pt>
                <c:pt idx="2502">
                  <c:v>41.699999999998916</c:v>
                </c:pt>
                <c:pt idx="2503">
                  <c:v>41.716666666665581</c:v>
                </c:pt>
                <c:pt idx="2504">
                  <c:v>41.733333333332247</c:v>
                </c:pt>
                <c:pt idx="2505">
                  <c:v>41.749999999998913</c:v>
                </c:pt>
                <c:pt idx="2506">
                  <c:v>41.766666666665579</c:v>
                </c:pt>
                <c:pt idx="2507">
                  <c:v>41.783333333332244</c:v>
                </c:pt>
                <c:pt idx="2508">
                  <c:v>41.79999999999891</c:v>
                </c:pt>
                <c:pt idx="2509">
                  <c:v>41.816666666665576</c:v>
                </c:pt>
                <c:pt idx="2510">
                  <c:v>41.833333333332241</c:v>
                </c:pt>
                <c:pt idx="2511">
                  <c:v>41.849999999998907</c:v>
                </c:pt>
                <c:pt idx="2512">
                  <c:v>41.866666666665573</c:v>
                </c:pt>
                <c:pt idx="2513">
                  <c:v>41.883333333332239</c:v>
                </c:pt>
                <c:pt idx="2514">
                  <c:v>41.899999999998904</c:v>
                </c:pt>
                <c:pt idx="2515">
                  <c:v>41.91666666666557</c:v>
                </c:pt>
                <c:pt idx="2516">
                  <c:v>41.933333333332236</c:v>
                </c:pt>
                <c:pt idx="2517">
                  <c:v>41.949999999998902</c:v>
                </c:pt>
                <c:pt idx="2518">
                  <c:v>41.966666666665567</c:v>
                </c:pt>
                <c:pt idx="2519">
                  <c:v>41.983333333332233</c:v>
                </c:pt>
                <c:pt idx="2520">
                  <c:v>41.999999999998899</c:v>
                </c:pt>
                <c:pt idx="2521">
                  <c:v>42.016666666665564</c:v>
                </c:pt>
                <c:pt idx="2522">
                  <c:v>42.03333333333223</c:v>
                </c:pt>
                <c:pt idx="2523">
                  <c:v>42.049999999998896</c:v>
                </c:pt>
                <c:pt idx="2524">
                  <c:v>42.066666666665562</c:v>
                </c:pt>
                <c:pt idx="2525">
                  <c:v>42.083333333332227</c:v>
                </c:pt>
                <c:pt idx="2526">
                  <c:v>42.099999999998893</c:v>
                </c:pt>
                <c:pt idx="2527">
                  <c:v>42.116666666665559</c:v>
                </c:pt>
                <c:pt idx="2528">
                  <c:v>42.133333333332224</c:v>
                </c:pt>
                <c:pt idx="2529">
                  <c:v>42.14999999999889</c:v>
                </c:pt>
                <c:pt idx="2530">
                  <c:v>42.166666666665556</c:v>
                </c:pt>
                <c:pt idx="2531">
                  <c:v>42.183333333332222</c:v>
                </c:pt>
                <c:pt idx="2532">
                  <c:v>42.199999999998887</c:v>
                </c:pt>
                <c:pt idx="2533">
                  <c:v>42.216666666665553</c:v>
                </c:pt>
                <c:pt idx="2534">
                  <c:v>42.233333333332219</c:v>
                </c:pt>
                <c:pt idx="2535">
                  <c:v>42.249999999998884</c:v>
                </c:pt>
                <c:pt idx="2536">
                  <c:v>42.26666666666555</c:v>
                </c:pt>
                <c:pt idx="2537">
                  <c:v>42.283333333332216</c:v>
                </c:pt>
                <c:pt idx="2538">
                  <c:v>42.299999999998882</c:v>
                </c:pt>
                <c:pt idx="2539">
                  <c:v>42.316666666665547</c:v>
                </c:pt>
                <c:pt idx="2540">
                  <c:v>42.333333333332213</c:v>
                </c:pt>
                <c:pt idx="2541">
                  <c:v>42.349999999998879</c:v>
                </c:pt>
                <c:pt idx="2542">
                  <c:v>42.366666666665544</c:v>
                </c:pt>
                <c:pt idx="2543">
                  <c:v>42.38333333333221</c:v>
                </c:pt>
                <c:pt idx="2544">
                  <c:v>42.399999999998876</c:v>
                </c:pt>
                <c:pt idx="2545">
                  <c:v>42.416666666665542</c:v>
                </c:pt>
                <c:pt idx="2546">
                  <c:v>42.433333333332207</c:v>
                </c:pt>
                <c:pt idx="2547">
                  <c:v>42.449999999998873</c:v>
                </c:pt>
                <c:pt idx="2548">
                  <c:v>42.466666666665539</c:v>
                </c:pt>
                <c:pt idx="2549">
                  <c:v>42.483333333332205</c:v>
                </c:pt>
                <c:pt idx="2550">
                  <c:v>42.49999999999887</c:v>
                </c:pt>
                <c:pt idx="2551">
                  <c:v>42.516666666665536</c:v>
                </c:pt>
                <c:pt idx="2552">
                  <c:v>42.533333333332202</c:v>
                </c:pt>
                <c:pt idx="2553">
                  <c:v>42.549999999998867</c:v>
                </c:pt>
                <c:pt idx="2554">
                  <c:v>42.566666666665533</c:v>
                </c:pt>
                <c:pt idx="2555">
                  <c:v>42.583333333332199</c:v>
                </c:pt>
                <c:pt idx="2556">
                  <c:v>42.599999999998865</c:v>
                </c:pt>
                <c:pt idx="2557">
                  <c:v>42.61666666666553</c:v>
                </c:pt>
                <c:pt idx="2558">
                  <c:v>42.633333333332196</c:v>
                </c:pt>
                <c:pt idx="2559">
                  <c:v>42.649999999998862</c:v>
                </c:pt>
                <c:pt idx="2560">
                  <c:v>42.666666666665527</c:v>
                </c:pt>
                <c:pt idx="2561">
                  <c:v>42.683333333332193</c:v>
                </c:pt>
                <c:pt idx="2562">
                  <c:v>42.699999999998859</c:v>
                </c:pt>
                <c:pt idx="2563">
                  <c:v>42.716666666665525</c:v>
                </c:pt>
                <c:pt idx="2564">
                  <c:v>42.73333333333219</c:v>
                </c:pt>
                <c:pt idx="2565">
                  <c:v>42.749999999998856</c:v>
                </c:pt>
                <c:pt idx="2566">
                  <c:v>42.766666666665522</c:v>
                </c:pt>
                <c:pt idx="2567">
                  <c:v>42.783333333332187</c:v>
                </c:pt>
                <c:pt idx="2568">
                  <c:v>42.799999999998853</c:v>
                </c:pt>
                <c:pt idx="2569">
                  <c:v>42.816666666665519</c:v>
                </c:pt>
                <c:pt idx="2570">
                  <c:v>42.833333333332185</c:v>
                </c:pt>
                <c:pt idx="2571">
                  <c:v>42.84999999999885</c:v>
                </c:pt>
                <c:pt idx="2572">
                  <c:v>42.866666666665516</c:v>
                </c:pt>
                <c:pt idx="2573">
                  <c:v>42.883333333332182</c:v>
                </c:pt>
                <c:pt idx="2574">
                  <c:v>42.899999999998847</c:v>
                </c:pt>
                <c:pt idx="2575">
                  <c:v>42.916666666665513</c:v>
                </c:pt>
                <c:pt idx="2576">
                  <c:v>42.933333333332179</c:v>
                </c:pt>
                <c:pt idx="2577">
                  <c:v>42.949999999998845</c:v>
                </c:pt>
                <c:pt idx="2578">
                  <c:v>42.96666666666551</c:v>
                </c:pt>
                <c:pt idx="2579">
                  <c:v>42.983333333332176</c:v>
                </c:pt>
                <c:pt idx="2580">
                  <c:v>42.999999999998842</c:v>
                </c:pt>
                <c:pt idx="2581">
                  <c:v>43.016666666665508</c:v>
                </c:pt>
                <c:pt idx="2582">
                  <c:v>43.033333333332173</c:v>
                </c:pt>
                <c:pt idx="2583">
                  <c:v>43.049999999998839</c:v>
                </c:pt>
                <c:pt idx="2584">
                  <c:v>43.066666666665505</c:v>
                </c:pt>
                <c:pt idx="2585">
                  <c:v>43.08333333333217</c:v>
                </c:pt>
                <c:pt idx="2586">
                  <c:v>43.099999999998836</c:v>
                </c:pt>
                <c:pt idx="2587">
                  <c:v>43.116666666665502</c:v>
                </c:pt>
                <c:pt idx="2588">
                  <c:v>43.133333333332168</c:v>
                </c:pt>
                <c:pt idx="2589">
                  <c:v>43.149999999998833</c:v>
                </c:pt>
                <c:pt idx="2590">
                  <c:v>43.166666666665499</c:v>
                </c:pt>
                <c:pt idx="2591">
                  <c:v>43.183333333332165</c:v>
                </c:pt>
                <c:pt idx="2592">
                  <c:v>43.19999999999883</c:v>
                </c:pt>
                <c:pt idx="2593">
                  <c:v>43.216666666665496</c:v>
                </c:pt>
                <c:pt idx="2594">
                  <c:v>43.233333333332162</c:v>
                </c:pt>
                <c:pt idx="2595">
                  <c:v>43.249999999998828</c:v>
                </c:pt>
                <c:pt idx="2596">
                  <c:v>43.266666666665493</c:v>
                </c:pt>
                <c:pt idx="2597">
                  <c:v>43.283333333332159</c:v>
                </c:pt>
                <c:pt idx="2598">
                  <c:v>43.299999999998825</c:v>
                </c:pt>
                <c:pt idx="2599">
                  <c:v>43.31666666666549</c:v>
                </c:pt>
                <c:pt idx="2600">
                  <c:v>43.333333333332156</c:v>
                </c:pt>
                <c:pt idx="2601">
                  <c:v>43.349999999998822</c:v>
                </c:pt>
                <c:pt idx="2602">
                  <c:v>43.366666666665488</c:v>
                </c:pt>
                <c:pt idx="2603">
                  <c:v>43.383333333332153</c:v>
                </c:pt>
                <c:pt idx="2604">
                  <c:v>43.399999999998819</c:v>
                </c:pt>
                <c:pt idx="2605">
                  <c:v>43.416666666665485</c:v>
                </c:pt>
                <c:pt idx="2606">
                  <c:v>43.433333333332151</c:v>
                </c:pt>
                <c:pt idx="2607">
                  <c:v>43.449999999998816</c:v>
                </c:pt>
                <c:pt idx="2608">
                  <c:v>43.466666666665482</c:v>
                </c:pt>
                <c:pt idx="2609">
                  <c:v>43.483333333332148</c:v>
                </c:pt>
                <c:pt idx="2610">
                  <c:v>43.499999999998813</c:v>
                </c:pt>
                <c:pt idx="2611">
                  <c:v>43.516666666665479</c:v>
                </c:pt>
                <c:pt idx="2612">
                  <c:v>43.533333333332145</c:v>
                </c:pt>
                <c:pt idx="2613">
                  <c:v>43.549999999998811</c:v>
                </c:pt>
                <c:pt idx="2614">
                  <c:v>43.566666666665476</c:v>
                </c:pt>
                <c:pt idx="2615">
                  <c:v>43.583333333332142</c:v>
                </c:pt>
                <c:pt idx="2616">
                  <c:v>43.599999999998808</c:v>
                </c:pt>
                <c:pt idx="2617">
                  <c:v>43.616666666665473</c:v>
                </c:pt>
                <c:pt idx="2618">
                  <c:v>43.633333333332139</c:v>
                </c:pt>
                <c:pt idx="2619">
                  <c:v>43.649999999998805</c:v>
                </c:pt>
                <c:pt idx="2620">
                  <c:v>43.666666666665471</c:v>
                </c:pt>
                <c:pt idx="2621">
                  <c:v>43.683333333332136</c:v>
                </c:pt>
                <c:pt idx="2622">
                  <c:v>43.699999999998802</c:v>
                </c:pt>
                <c:pt idx="2623">
                  <c:v>43.716666666665468</c:v>
                </c:pt>
                <c:pt idx="2624">
                  <c:v>43.733333333332133</c:v>
                </c:pt>
                <c:pt idx="2625">
                  <c:v>43.749999999998799</c:v>
                </c:pt>
                <c:pt idx="2626">
                  <c:v>43.766666666665465</c:v>
                </c:pt>
                <c:pt idx="2627">
                  <c:v>43.783333333332131</c:v>
                </c:pt>
                <c:pt idx="2628">
                  <c:v>43.799999999998796</c:v>
                </c:pt>
                <c:pt idx="2629">
                  <c:v>43.816666666665462</c:v>
                </c:pt>
                <c:pt idx="2630">
                  <c:v>43.833333333332128</c:v>
                </c:pt>
                <c:pt idx="2631">
                  <c:v>43.849999999998793</c:v>
                </c:pt>
                <c:pt idx="2632">
                  <c:v>43.866666666665459</c:v>
                </c:pt>
                <c:pt idx="2633">
                  <c:v>43.883333333332125</c:v>
                </c:pt>
                <c:pt idx="2634">
                  <c:v>43.899999999998791</c:v>
                </c:pt>
                <c:pt idx="2635">
                  <c:v>43.916666666665456</c:v>
                </c:pt>
                <c:pt idx="2636">
                  <c:v>43.933333333332122</c:v>
                </c:pt>
                <c:pt idx="2637">
                  <c:v>43.949999999998788</c:v>
                </c:pt>
                <c:pt idx="2638">
                  <c:v>43.966666666665454</c:v>
                </c:pt>
                <c:pt idx="2639">
                  <c:v>43.983333333332119</c:v>
                </c:pt>
                <c:pt idx="2640">
                  <c:v>43.999999999998785</c:v>
                </c:pt>
                <c:pt idx="2641">
                  <c:v>44.016666666665451</c:v>
                </c:pt>
                <c:pt idx="2642">
                  <c:v>44.033333333332116</c:v>
                </c:pt>
                <c:pt idx="2643">
                  <c:v>44.049999999998782</c:v>
                </c:pt>
                <c:pt idx="2644">
                  <c:v>44.066666666665448</c:v>
                </c:pt>
                <c:pt idx="2645">
                  <c:v>44.083333333332114</c:v>
                </c:pt>
                <c:pt idx="2646">
                  <c:v>44.099999999998779</c:v>
                </c:pt>
                <c:pt idx="2647">
                  <c:v>44.116666666665445</c:v>
                </c:pt>
                <c:pt idx="2648">
                  <c:v>44.133333333332111</c:v>
                </c:pt>
                <c:pt idx="2649">
                  <c:v>44.149999999998776</c:v>
                </c:pt>
                <c:pt idx="2650">
                  <c:v>44.166666666665442</c:v>
                </c:pt>
                <c:pt idx="2651">
                  <c:v>44.183333333332108</c:v>
                </c:pt>
                <c:pt idx="2652">
                  <c:v>44.199999999998774</c:v>
                </c:pt>
                <c:pt idx="2653">
                  <c:v>44.216666666665439</c:v>
                </c:pt>
                <c:pt idx="2654">
                  <c:v>44.233333333332105</c:v>
                </c:pt>
                <c:pt idx="2655">
                  <c:v>44.249999999998771</c:v>
                </c:pt>
                <c:pt idx="2656">
                  <c:v>44.266666666665436</c:v>
                </c:pt>
                <c:pt idx="2657">
                  <c:v>44.283333333332102</c:v>
                </c:pt>
                <c:pt idx="2658">
                  <c:v>44.299999999998768</c:v>
                </c:pt>
                <c:pt idx="2659">
                  <c:v>44.316666666665434</c:v>
                </c:pt>
                <c:pt idx="2660">
                  <c:v>44.333333333332099</c:v>
                </c:pt>
                <c:pt idx="2661">
                  <c:v>44.349999999998765</c:v>
                </c:pt>
                <c:pt idx="2662">
                  <c:v>44.366666666665431</c:v>
                </c:pt>
                <c:pt idx="2663">
                  <c:v>44.383333333332097</c:v>
                </c:pt>
                <c:pt idx="2664">
                  <c:v>44.399999999998762</c:v>
                </c:pt>
                <c:pt idx="2665">
                  <c:v>44.416666666665428</c:v>
                </c:pt>
                <c:pt idx="2666">
                  <c:v>44.433333333332094</c:v>
                </c:pt>
                <c:pt idx="2667">
                  <c:v>44.449999999998759</c:v>
                </c:pt>
                <c:pt idx="2668">
                  <c:v>44.466666666665425</c:v>
                </c:pt>
                <c:pt idx="2669">
                  <c:v>44.483333333332091</c:v>
                </c:pt>
                <c:pt idx="2670">
                  <c:v>44.499999999998757</c:v>
                </c:pt>
                <c:pt idx="2671">
                  <c:v>44.516666666665422</c:v>
                </c:pt>
                <c:pt idx="2672">
                  <c:v>44.533333333332088</c:v>
                </c:pt>
                <c:pt idx="2673">
                  <c:v>44.549999999998754</c:v>
                </c:pt>
                <c:pt idx="2674">
                  <c:v>44.566666666665419</c:v>
                </c:pt>
                <c:pt idx="2675">
                  <c:v>44.583333333332085</c:v>
                </c:pt>
                <c:pt idx="2676">
                  <c:v>44.599999999998751</c:v>
                </c:pt>
                <c:pt idx="2677">
                  <c:v>44.616666666665417</c:v>
                </c:pt>
                <c:pt idx="2678">
                  <c:v>44.633333333332082</c:v>
                </c:pt>
                <c:pt idx="2679">
                  <c:v>44.649999999998748</c:v>
                </c:pt>
                <c:pt idx="2680">
                  <c:v>44.666666666665414</c:v>
                </c:pt>
                <c:pt idx="2681">
                  <c:v>44.683333333332079</c:v>
                </c:pt>
                <c:pt idx="2682">
                  <c:v>44.699999999998745</c:v>
                </c:pt>
                <c:pt idx="2683">
                  <c:v>44.716666666665411</c:v>
                </c:pt>
                <c:pt idx="2684">
                  <c:v>44.733333333332077</c:v>
                </c:pt>
                <c:pt idx="2685">
                  <c:v>44.749999999998742</c:v>
                </c:pt>
                <c:pt idx="2686">
                  <c:v>44.766666666665408</c:v>
                </c:pt>
                <c:pt idx="2687">
                  <c:v>44.783333333332074</c:v>
                </c:pt>
                <c:pt idx="2688">
                  <c:v>44.799999999998739</c:v>
                </c:pt>
                <c:pt idx="2689">
                  <c:v>44.816666666665405</c:v>
                </c:pt>
                <c:pt idx="2690">
                  <c:v>44.833333333332071</c:v>
                </c:pt>
                <c:pt idx="2691">
                  <c:v>44.849999999998737</c:v>
                </c:pt>
                <c:pt idx="2692">
                  <c:v>44.866666666665402</c:v>
                </c:pt>
                <c:pt idx="2693">
                  <c:v>44.883333333332068</c:v>
                </c:pt>
                <c:pt idx="2694">
                  <c:v>44.899999999998734</c:v>
                </c:pt>
                <c:pt idx="2695">
                  <c:v>44.9166666666654</c:v>
                </c:pt>
                <c:pt idx="2696">
                  <c:v>44.933333333332065</c:v>
                </c:pt>
                <c:pt idx="2697">
                  <c:v>44.949999999998731</c:v>
                </c:pt>
                <c:pt idx="2698">
                  <c:v>44.966666666665397</c:v>
                </c:pt>
                <c:pt idx="2699">
                  <c:v>44.983333333332062</c:v>
                </c:pt>
                <c:pt idx="2700">
                  <c:v>44.999999999998728</c:v>
                </c:pt>
                <c:pt idx="2701">
                  <c:v>45.016666666665394</c:v>
                </c:pt>
                <c:pt idx="2702">
                  <c:v>45.03333333333206</c:v>
                </c:pt>
                <c:pt idx="2703">
                  <c:v>45.049999999998725</c:v>
                </c:pt>
                <c:pt idx="2704">
                  <c:v>45.066666666665391</c:v>
                </c:pt>
                <c:pt idx="2705">
                  <c:v>45.083333333332057</c:v>
                </c:pt>
                <c:pt idx="2706">
                  <c:v>45.099999999998722</c:v>
                </c:pt>
                <c:pt idx="2707">
                  <c:v>45.116666666665388</c:v>
                </c:pt>
                <c:pt idx="2708">
                  <c:v>45.133333333332054</c:v>
                </c:pt>
                <c:pt idx="2709">
                  <c:v>45.14999999999872</c:v>
                </c:pt>
                <c:pt idx="2710">
                  <c:v>45.166666666665385</c:v>
                </c:pt>
                <c:pt idx="2711">
                  <c:v>45.183333333332051</c:v>
                </c:pt>
                <c:pt idx="2712">
                  <c:v>45.199999999998717</c:v>
                </c:pt>
                <c:pt idx="2713">
                  <c:v>45.216666666665382</c:v>
                </c:pt>
                <c:pt idx="2714">
                  <c:v>45.233333333332048</c:v>
                </c:pt>
                <c:pt idx="2715">
                  <c:v>45.249999999998714</c:v>
                </c:pt>
                <c:pt idx="2716">
                  <c:v>45.26666666666538</c:v>
                </c:pt>
                <c:pt idx="2717">
                  <c:v>45.283333333332045</c:v>
                </c:pt>
                <c:pt idx="2718">
                  <c:v>45.299999999998711</c:v>
                </c:pt>
                <c:pt idx="2719">
                  <c:v>45.316666666665377</c:v>
                </c:pt>
                <c:pt idx="2720">
                  <c:v>45.333333333332043</c:v>
                </c:pt>
                <c:pt idx="2721">
                  <c:v>45.349999999998708</c:v>
                </c:pt>
                <c:pt idx="2722">
                  <c:v>45.366666666665374</c:v>
                </c:pt>
                <c:pt idx="2723">
                  <c:v>45.38333333333204</c:v>
                </c:pt>
                <c:pt idx="2724">
                  <c:v>45.399999999998705</c:v>
                </c:pt>
                <c:pt idx="2725">
                  <c:v>45.416666666665371</c:v>
                </c:pt>
                <c:pt idx="2726">
                  <c:v>45.433333333332037</c:v>
                </c:pt>
                <c:pt idx="2727">
                  <c:v>45.449999999998703</c:v>
                </c:pt>
                <c:pt idx="2728">
                  <c:v>45.466666666665368</c:v>
                </c:pt>
                <c:pt idx="2729">
                  <c:v>45.483333333332034</c:v>
                </c:pt>
                <c:pt idx="2730">
                  <c:v>45.4999999999987</c:v>
                </c:pt>
                <c:pt idx="2731">
                  <c:v>45.516666666665365</c:v>
                </c:pt>
                <c:pt idx="2732">
                  <c:v>45.533333333332031</c:v>
                </c:pt>
                <c:pt idx="2733">
                  <c:v>45.549999999998697</c:v>
                </c:pt>
                <c:pt idx="2734">
                  <c:v>45.566666666665363</c:v>
                </c:pt>
                <c:pt idx="2735">
                  <c:v>45.583333333332028</c:v>
                </c:pt>
                <c:pt idx="2736">
                  <c:v>45.599999999998694</c:v>
                </c:pt>
                <c:pt idx="2737">
                  <c:v>45.61666666666536</c:v>
                </c:pt>
                <c:pt idx="2738">
                  <c:v>45.633333333332025</c:v>
                </c:pt>
                <c:pt idx="2739">
                  <c:v>45.649999999998691</c:v>
                </c:pt>
                <c:pt idx="2740">
                  <c:v>45.666666666665357</c:v>
                </c:pt>
                <c:pt idx="2741">
                  <c:v>45.683333333332023</c:v>
                </c:pt>
                <c:pt idx="2742">
                  <c:v>45.699999999998688</c:v>
                </c:pt>
                <c:pt idx="2743">
                  <c:v>45.716666666665354</c:v>
                </c:pt>
                <c:pt idx="2744">
                  <c:v>45.73333333333202</c:v>
                </c:pt>
                <c:pt idx="2745">
                  <c:v>45.749999999998685</c:v>
                </c:pt>
                <c:pt idx="2746">
                  <c:v>45.766666666665351</c:v>
                </c:pt>
                <c:pt idx="2747">
                  <c:v>45.783333333332017</c:v>
                </c:pt>
                <c:pt idx="2748">
                  <c:v>45.799999999998683</c:v>
                </c:pt>
                <c:pt idx="2749">
                  <c:v>45.816666666665348</c:v>
                </c:pt>
                <c:pt idx="2750">
                  <c:v>45.833333333332014</c:v>
                </c:pt>
                <c:pt idx="2751">
                  <c:v>45.84999999999868</c:v>
                </c:pt>
                <c:pt idx="2752">
                  <c:v>45.866666666665346</c:v>
                </c:pt>
                <c:pt idx="2753">
                  <c:v>45.883333333332011</c:v>
                </c:pt>
                <c:pt idx="2754">
                  <c:v>45.899999999998677</c:v>
                </c:pt>
                <c:pt idx="2755">
                  <c:v>45.916666666665343</c:v>
                </c:pt>
                <c:pt idx="2756">
                  <c:v>45.933333333332008</c:v>
                </c:pt>
                <c:pt idx="2757">
                  <c:v>45.949999999998674</c:v>
                </c:pt>
                <c:pt idx="2758">
                  <c:v>45.96666666666534</c:v>
                </c:pt>
                <c:pt idx="2759">
                  <c:v>45.983333333332006</c:v>
                </c:pt>
                <c:pt idx="2760">
                  <c:v>45.999999999998671</c:v>
                </c:pt>
                <c:pt idx="2761">
                  <c:v>46.016666666665337</c:v>
                </c:pt>
                <c:pt idx="2762">
                  <c:v>46.033333333332003</c:v>
                </c:pt>
                <c:pt idx="2763">
                  <c:v>46.049999999998668</c:v>
                </c:pt>
                <c:pt idx="2764">
                  <c:v>46.066666666665334</c:v>
                </c:pt>
                <c:pt idx="2765">
                  <c:v>46.083333333332</c:v>
                </c:pt>
                <c:pt idx="2766">
                  <c:v>46.099999999998666</c:v>
                </c:pt>
                <c:pt idx="2767">
                  <c:v>46.116666666665331</c:v>
                </c:pt>
                <c:pt idx="2768">
                  <c:v>46.133333333331997</c:v>
                </c:pt>
                <c:pt idx="2769">
                  <c:v>46.149999999998663</c:v>
                </c:pt>
                <c:pt idx="2770">
                  <c:v>46.166666666665328</c:v>
                </c:pt>
                <c:pt idx="2771">
                  <c:v>46.183333333331994</c:v>
                </c:pt>
                <c:pt idx="2772">
                  <c:v>46.19999999999866</c:v>
                </c:pt>
                <c:pt idx="2773">
                  <c:v>46.216666666665326</c:v>
                </c:pt>
                <c:pt idx="2774">
                  <c:v>46.233333333331991</c:v>
                </c:pt>
                <c:pt idx="2775">
                  <c:v>46.249999999998657</c:v>
                </c:pt>
                <c:pt idx="2776">
                  <c:v>46.266666666665323</c:v>
                </c:pt>
                <c:pt idx="2777">
                  <c:v>46.283333333331989</c:v>
                </c:pt>
                <c:pt idx="2778">
                  <c:v>46.299999999998654</c:v>
                </c:pt>
                <c:pt idx="2779">
                  <c:v>46.31666666666532</c:v>
                </c:pt>
                <c:pt idx="2780">
                  <c:v>46.333333333331986</c:v>
                </c:pt>
                <c:pt idx="2781">
                  <c:v>46.349999999998651</c:v>
                </c:pt>
                <c:pt idx="2782">
                  <c:v>46.366666666665317</c:v>
                </c:pt>
                <c:pt idx="2783">
                  <c:v>46.383333333331983</c:v>
                </c:pt>
                <c:pt idx="2784">
                  <c:v>46.399999999998649</c:v>
                </c:pt>
                <c:pt idx="2785">
                  <c:v>46.416666666665314</c:v>
                </c:pt>
                <c:pt idx="2786">
                  <c:v>46.43333333333198</c:v>
                </c:pt>
                <c:pt idx="2787">
                  <c:v>46.449999999998646</c:v>
                </c:pt>
                <c:pt idx="2788">
                  <c:v>46.466666666665311</c:v>
                </c:pt>
                <c:pt idx="2789">
                  <c:v>46.483333333331977</c:v>
                </c:pt>
                <c:pt idx="2790">
                  <c:v>46.499999999998643</c:v>
                </c:pt>
                <c:pt idx="2791">
                  <c:v>46.516666666665309</c:v>
                </c:pt>
                <c:pt idx="2792">
                  <c:v>46.533333333331974</c:v>
                </c:pt>
                <c:pt idx="2793">
                  <c:v>46.54999999999864</c:v>
                </c:pt>
                <c:pt idx="2794">
                  <c:v>46.566666666665306</c:v>
                </c:pt>
                <c:pt idx="2795">
                  <c:v>46.583333333331971</c:v>
                </c:pt>
                <c:pt idx="2796">
                  <c:v>46.599999999998637</c:v>
                </c:pt>
                <c:pt idx="2797">
                  <c:v>46.616666666665303</c:v>
                </c:pt>
                <c:pt idx="2798">
                  <c:v>46.633333333331969</c:v>
                </c:pt>
                <c:pt idx="2799">
                  <c:v>46.649999999998634</c:v>
                </c:pt>
                <c:pt idx="2800">
                  <c:v>46.6666666666653</c:v>
                </c:pt>
                <c:pt idx="2801">
                  <c:v>46.683333333331966</c:v>
                </c:pt>
                <c:pt idx="2802">
                  <c:v>46.699999999998631</c:v>
                </c:pt>
                <c:pt idx="2803">
                  <c:v>46.716666666665297</c:v>
                </c:pt>
                <c:pt idx="2804">
                  <c:v>46.733333333331963</c:v>
                </c:pt>
                <c:pt idx="2805">
                  <c:v>46.749999999998629</c:v>
                </c:pt>
                <c:pt idx="2806">
                  <c:v>46.766666666665294</c:v>
                </c:pt>
                <c:pt idx="2807">
                  <c:v>46.78333333333196</c:v>
                </c:pt>
                <c:pt idx="2808">
                  <c:v>46.799999999998626</c:v>
                </c:pt>
                <c:pt idx="2809">
                  <c:v>46.816666666665292</c:v>
                </c:pt>
                <c:pt idx="2810">
                  <c:v>46.833333333331957</c:v>
                </c:pt>
                <c:pt idx="2811">
                  <c:v>46.849999999998623</c:v>
                </c:pt>
                <c:pt idx="2812">
                  <c:v>46.866666666665289</c:v>
                </c:pt>
                <c:pt idx="2813">
                  <c:v>46.883333333331954</c:v>
                </c:pt>
                <c:pt idx="2814">
                  <c:v>46.89999999999862</c:v>
                </c:pt>
                <c:pt idx="2815">
                  <c:v>46.916666666665286</c:v>
                </c:pt>
                <c:pt idx="2816">
                  <c:v>46.933333333331952</c:v>
                </c:pt>
                <c:pt idx="2817">
                  <c:v>46.949999999998617</c:v>
                </c:pt>
                <c:pt idx="2818">
                  <c:v>46.966666666665283</c:v>
                </c:pt>
                <c:pt idx="2819">
                  <c:v>46.983333333331949</c:v>
                </c:pt>
                <c:pt idx="2820">
                  <c:v>46.999999999998614</c:v>
                </c:pt>
                <c:pt idx="2821">
                  <c:v>47.01666666666528</c:v>
                </c:pt>
                <c:pt idx="2822">
                  <c:v>47.033333333331946</c:v>
                </c:pt>
                <c:pt idx="2823">
                  <c:v>47.049999999998612</c:v>
                </c:pt>
                <c:pt idx="2824">
                  <c:v>47.066666666665277</c:v>
                </c:pt>
                <c:pt idx="2825">
                  <c:v>47.083333333331943</c:v>
                </c:pt>
                <c:pt idx="2826">
                  <c:v>47.099999999998609</c:v>
                </c:pt>
                <c:pt idx="2827">
                  <c:v>47.116666666665274</c:v>
                </c:pt>
                <c:pt idx="2828">
                  <c:v>47.13333333333194</c:v>
                </c:pt>
                <c:pt idx="2829">
                  <c:v>47.149999999998606</c:v>
                </c:pt>
                <c:pt idx="2830">
                  <c:v>47.166666666665272</c:v>
                </c:pt>
                <c:pt idx="2831">
                  <c:v>47.183333333331937</c:v>
                </c:pt>
                <c:pt idx="2832">
                  <c:v>47.199999999998603</c:v>
                </c:pt>
                <c:pt idx="2833">
                  <c:v>47.216666666665269</c:v>
                </c:pt>
                <c:pt idx="2834">
                  <c:v>47.233333333331935</c:v>
                </c:pt>
                <c:pt idx="2835">
                  <c:v>47.2499999999986</c:v>
                </c:pt>
                <c:pt idx="2836">
                  <c:v>47.266666666665266</c:v>
                </c:pt>
                <c:pt idx="2837">
                  <c:v>47.283333333331932</c:v>
                </c:pt>
                <c:pt idx="2838">
                  <c:v>47.299999999998597</c:v>
                </c:pt>
                <c:pt idx="2839">
                  <c:v>47.316666666665263</c:v>
                </c:pt>
                <c:pt idx="2840">
                  <c:v>47.333333333331929</c:v>
                </c:pt>
                <c:pt idx="2841">
                  <c:v>47.349999999998595</c:v>
                </c:pt>
                <c:pt idx="2842">
                  <c:v>47.36666666666526</c:v>
                </c:pt>
                <c:pt idx="2843">
                  <c:v>47.383333333331926</c:v>
                </c:pt>
                <c:pt idx="2844">
                  <c:v>47.399999999998592</c:v>
                </c:pt>
                <c:pt idx="2845">
                  <c:v>47.416666666665257</c:v>
                </c:pt>
                <c:pt idx="2846">
                  <c:v>47.433333333331923</c:v>
                </c:pt>
                <c:pt idx="2847">
                  <c:v>47.449999999998589</c:v>
                </c:pt>
                <c:pt idx="2848">
                  <c:v>47.466666666665255</c:v>
                </c:pt>
                <c:pt idx="2849">
                  <c:v>47.48333333333192</c:v>
                </c:pt>
                <c:pt idx="2850">
                  <c:v>47.499999999998586</c:v>
                </c:pt>
                <c:pt idx="2851">
                  <c:v>47.516666666665252</c:v>
                </c:pt>
                <c:pt idx="2852">
                  <c:v>47.533333333331917</c:v>
                </c:pt>
                <c:pt idx="2853">
                  <c:v>47.549999999998583</c:v>
                </c:pt>
                <c:pt idx="2854">
                  <c:v>47.566666666665249</c:v>
                </c:pt>
                <c:pt idx="2855">
                  <c:v>47.583333333331915</c:v>
                </c:pt>
                <c:pt idx="2856">
                  <c:v>47.59999999999858</c:v>
                </c:pt>
                <c:pt idx="2857">
                  <c:v>47.616666666665246</c:v>
                </c:pt>
                <c:pt idx="2858">
                  <c:v>47.633333333331912</c:v>
                </c:pt>
                <c:pt idx="2859">
                  <c:v>47.649999999998577</c:v>
                </c:pt>
                <c:pt idx="2860">
                  <c:v>47.666666666665243</c:v>
                </c:pt>
                <c:pt idx="2861">
                  <c:v>47.683333333331909</c:v>
                </c:pt>
                <c:pt idx="2862">
                  <c:v>47.699999999998575</c:v>
                </c:pt>
                <c:pt idx="2863">
                  <c:v>47.71666666666524</c:v>
                </c:pt>
                <c:pt idx="2864">
                  <c:v>47.733333333331906</c:v>
                </c:pt>
                <c:pt idx="2865">
                  <c:v>47.749999999998572</c:v>
                </c:pt>
                <c:pt idx="2866">
                  <c:v>47.766666666665238</c:v>
                </c:pt>
                <c:pt idx="2867">
                  <c:v>47.783333333331903</c:v>
                </c:pt>
                <c:pt idx="2868">
                  <c:v>47.799999999998569</c:v>
                </c:pt>
                <c:pt idx="2869">
                  <c:v>47.816666666665235</c:v>
                </c:pt>
                <c:pt idx="2870">
                  <c:v>47.8333333333319</c:v>
                </c:pt>
                <c:pt idx="2871">
                  <c:v>47.849999999998566</c:v>
                </c:pt>
                <c:pt idx="2872">
                  <c:v>47.866666666665232</c:v>
                </c:pt>
                <c:pt idx="2873">
                  <c:v>47.883333333331898</c:v>
                </c:pt>
                <c:pt idx="2874">
                  <c:v>47.899999999998563</c:v>
                </c:pt>
                <c:pt idx="2875">
                  <c:v>47.916666666665229</c:v>
                </c:pt>
                <c:pt idx="2876">
                  <c:v>47.933333333331895</c:v>
                </c:pt>
                <c:pt idx="2877">
                  <c:v>47.94999999999856</c:v>
                </c:pt>
                <c:pt idx="2878">
                  <c:v>47.966666666665226</c:v>
                </c:pt>
                <c:pt idx="2879">
                  <c:v>47.983333333331892</c:v>
                </c:pt>
                <c:pt idx="2880">
                  <c:v>47.999999999998558</c:v>
                </c:pt>
                <c:pt idx="2881">
                  <c:v>48.016666666665223</c:v>
                </c:pt>
                <c:pt idx="2882">
                  <c:v>48.033333333331889</c:v>
                </c:pt>
                <c:pt idx="2883">
                  <c:v>48.049999999998555</c:v>
                </c:pt>
                <c:pt idx="2884">
                  <c:v>48.06666666666522</c:v>
                </c:pt>
                <c:pt idx="2885">
                  <c:v>48.083333333331886</c:v>
                </c:pt>
                <c:pt idx="2886">
                  <c:v>48.099999999998552</c:v>
                </c:pt>
                <c:pt idx="2887">
                  <c:v>48.116666666665218</c:v>
                </c:pt>
                <c:pt idx="2888">
                  <c:v>48.133333333331883</c:v>
                </c:pt>
                <c:pt idx="2889">
                  <c:v>48.149999999998549</c:v>
                </c:pt>
                <c:pt idx="2890">
                  <c:v>48.166666666665215</c:v>
                </c:pt>
                <c:pt idx="2891">
                  <c:v>48.183333333331881</c:v>
                </c:pt>
                <c:pt idx="2892">
                  <c:v>48.199999999998546</c:v>
                </c:pt>
                <c:pt idx="2893">
                  <c:v>48.216666666665212</c:v>
                </c:pt>
                <c:pt idx="2894">
                  <c:v>48.233333333331878</c:v>
                </c:pt>
                <c:pt idx="2895">
                  <c:v>48.249999999998543</c:v>
                </c:pt>
                <c:pt idx="2896">
                  <c:v>48.266666666665209</c:v>
                </c:pt>
                <c:pt idx="2897">
                  <c:v>48.283333333331875</c:v>
                </c:pt>
                <c:pt idx="2898">
                  <c:v>48.299999999998541</c:v>
                </c:pt>
                <c:pt idx="2899">
                  <c:v>48.316666666665206</c:v>
                </c:pt>
                <c:pt idx="2900">
                  <c:v>48.333333333331872</c:v>
                </c:pt>
                <c:pt idx="2901">
                  <c:v>48.349999999998538</c:v>
                </c:pt>
                <c:pt idx="2902">
                  <c:v>48.366666666665203</c:v>
                </c:pt>
                <c:pt idx="2903">
                  <c:v>48.383333333331869</c:v>
                </c:pt>
                <c:pt idx="2904">
                  <c:v>48.399999999998535</c:v>
                </c:pt>
                <c:pt idx="2905">
                  <c:v>48.416666666665201</c:v>
                </c:pt>
                <c:pt idx="2906">
                  <c:v>48.433333333331866</c:v>
                </c:pt>
                <c:pt idx="2907">
                  <c:v>48.449999999998532</c:v>
                </c:pt>
                <c:pt idx="2908">
                  <c:v>48.466666666665198</c:v>
                </c:pt>
                <c:pt idx="2909">
                  <c:v>48.483333333331863</c:v>
                </c:pt>
                <c:pt idx="2910">
                  <c:v>48.499999999998529</c:v>
                </c:pt>
                <c:pt idx="2911">
                  <c:v>48.516666666665195</c:v>
                </c:pt>
                <c:pt idx="2912">
                  <c:v>48.533333333331861</c:v>
                </c:pt>
                <c:pt idx="2913">
                  <c:v>48.549999999998526</c:v>
                </c:pt>
                <c:pt idx="2914">
                  <c:v>48.566666666665192</c:v>
                </c:pt>
                <c:pt idx="2915">
                  <c:v>48.583333333331858</c:v>
                </c:pt>
                <c:pt idx="2916">
                  <c:v>48.599999999998523</c:v>
                </c:pt>
                <c:pt idx="2917">
                  <c:v>48.616666666665189</c:v>
                </c:pt>
                <c:pt idx="2918">
                  <c:v>48.633333333331855</c:v>
                </c:pt>
                <c:pt idx="2919">
                  <c:v>48.649999999998521</c:v>
                </c:pt>
                <c:pt idx="2920">
                  <c:v>48.666666666665186</c:v>
                </c:pt>
                <c:pt idx="2921">
                  <c:v>48.683333333331852</c:v>
                </c:pt>
                <c:pt idx="2922">
                  <c:v>48.699999999998518</c:v>
                </c:pt>
                <c:pt idx="2923">
                  <c:v>48.716666666665184</c:v>
                </c:pt>
                <c:pt idx="2924">
                  <c:v>48.733333333331849</c:v>
                </c:pt>
                <c:pt idx="2925">
                  <c:v>48.749999999998515</c:v>
                </c:pt>
                <c:pt idx="2926">
                  <c:v>48.766666666665181</c:v>
                </c:pt>
                <c:pt idx="2927">
                  <c:v>48.783333333331846</c:v>
                </c:pt>
                <c:pt idx="2928">
                  <c:v>48.799999999998512</c:v>
                </c:pt>
                <c:pt idx="2929">
                  <c:v>48.816666666665178</c:v>
                </c:pt>
                <c:pt idx="2930">
                  <c:v>48.833333333331844</c:v>
                </c:pt>
                <c:pt idx="2931">
                  <c:v>48.849999999998509</c:v>
                </c:pt>
                <c:pt idx="2932">
                  <c:v>48.866666666665175</c:v>
                </c:pt>
                <c:pt idx="2933">
                  <c:v>48.883333333331841</c:v>
                </c:pt>
                <c:pt idx="2934">
                  <c:v>48.899999999998506</c:v>
                </c:pt>
                <c:pt idx="2935">
                  <c:v>48.916666666665172</c:v>
                </c:pt>
                <c:pt idx="2936">
                  <c:v>48.933333333331838</c:v>
                </c:pt>
                <c:pt idx="2937">
                  <c:v>48.949999999998504</c:v>
                </c:pt>
                <c:pt idx="2938">
                  <c:v>48.966666666665169</c:v>
                </c:pt>
                <c:pt idx="2939">
                  <c:v>48.983333333331835</c:v>
                </c:pt>
                <c:pt idx="2940">
                  <c:v>48.999999999998501</c:v>
                </c:pt>
                <c:pt idx="2941">
                  <c:v>49.016666666665166</c:v>
                </c:pt>
                <c:pt idx="2942">
                  <c:v>49.033333333331832</c:v>
                </c:pt>
                <c:pt idx="2943">
                  <c:v>49.049999999998498</c:v>
                </c:pt>
                <c:pt idx="2944">
                  <c:v>49.066666666665164</c:v>
                </c:pt>
                <c:pt idx="2945">
                  <c:v>49.083333333331829</c:v>
                </c:pt>
                <c:pt idx="2946">
                  <c:v>49.099999999998495</c:v>
                </c:pt>
                <c:pt idx="2947">
                  <c:v>49.116666666665161</c:v>
                </c:pt>
                <c:pt idx="2948">
                  <c:v>49.133333333331827</c:v>
                </c:pt>
                <c:pt idx="2949">
                  <c:v>49.149999999998492</c:v>
                </c:pt>
                <c:pt idx="2950">
                  <c:v>49.166666666665158</c:v>
                </c:pt>
                <c:pt idx="2951">
                  <c:v>49.183333333331824</c:v>
                </c:pt>
                <c:pt idx="2952">
                  <c:v>49.199999999998489</c:v>
                </c:pt>
                <c:pt idx="2953">
                  <c:v>49.216666666665155</c:v>
                </c:pt>
                <c:pt idx="2954">
                  <c:v>49.233333333331821</c:v>
                </c:pt>
                <c:pt idx="2955">
                  <c:v>49.249999999998487</c:v>
                </c:pt>
                <c:pt idx="2956">
                  <c:v>49.266666666665152</c:v>
                </c:pt>
                <c:pt idx="2957">
                  <c:v>49.283333333331818</c:v>
                </c:pt>
                <c:pt idx="2958">
                  <c:v>49.299999999998484</c:v>
                </c:pt>
                <c:pt idx="2959">
                  <c:v>49.316666666665149</c:v>
                </c:pt>
                <c:pt idx="2960">
                  <c:v>49.333333333331815</c:v>
                </c:pt>
                <c:pt idx="2961">
                  <c:v>49.349999999998481</c:v>
                </c:pt>
                <c:pt idx="2962">
                  <c:v>49.366666666665147</c:v>
                </c:pt>
                <c:pt idx="2963">
                  <c:v>49.383333333331812</c:v>
                </c:pt>
                <c:pt idx="2964">
                  <c:v>49.399999999998478</c:v>
                </c:pt>
                <c:pt idx="2965">
                  <c:v>49.416666666665144</c:v>
                </c:pt>
                <c:pt idx="2966">
                  <c:v>49.433333333331809</c:v>
                </c:pt>
                <c:pt idx="2967">
                  <c:v>49.449999999998475</c:v>
                </c:pt>
                <c:pt idx="2968">
                  <c:v>49.466666666665141</c:v>
                </c:pt>
                <c:pt idx="2969">
                  <c:v>49.483333333331807</c:v>
                </c:pt>
                <c:pt idx="2970">
                  <c:v>49.499999999998472</c:v>
                </c:pt>
                <c:pt idx="2971">
                  <c:v>49.516666666665138</c:v>
                </c:pt>
                <c:pt idx="2972">
                  <c:v>49.533333333331804</c:v>
                </c:pt>
                <c:pt idx="2973">
                  <c:v>49.549999999998469</c:v>
                </c:pt>
                <c:pt idx="2974">
                  <c:v>49.566666666665135</c:v>
                </c:pt>
                <c:pt idx="2975">
                  <c:v>49.583333333331801</c:v>
                </c:pt>
                <c:pt idx="2976">
                  <c:v>49.599999999998467</c:v>
                </c:pt>
                <c:pt idx="2977">
                  <c:v>49.616666666665132</c:v>
                </c:pt>
                <c:pt idx="2978">
                  <c:v>49.633333333331798</c:v>
                </c:pt>
                <c:pt idx="2979">
                  <c:v>49.649999999998464</c:v>
                </c:pt>
                <c:pt idx="2980">
                  <c:v>49.66666666666513</c:v>
                </c:pt>
                <c:pt idx="2981">
                  <c:v>49.683333333331795</c:v>
                </c:pt>
                <c:pt idx="2982">
                  <c:v>49.699999999998461</c:v>
                </c:pt>
                <c:pt idx="2983">
                  <c:v>49.716666666665127</c:v>
                </c:pt>
                <c:pt idx="2984">
                  <c:v>49.733333333331792</c:v>
                </c:pt>
                <c:pt idx="2985">
                  <c:v>49.749999999998458</c:v>
                </c:pt>
                <c:pt idx="2986">
                  <c:v>49.766666666665124</c:v>
                </c:pt>
                <c:pt idx="2987">
                  <c:v>49.78333333333179</c:v>
                </c:pt>
                <c:pt idx="2988">
                  <c:v>49.799999999998455</c:v>
                </c:pt>
                <c:pt idx="2989">
                  <c:v>49.816666666665121</c:v>
                </c:pt>
                <c:pt idx="2990">
                  <c:v>49.833333333331787</c:v>
                </c:pt>
                <c:pt idx="2991">
                  <c:v>49.849999999998452</c:v>
                </c:pt>
                <c:pt idx="2992">
                  <c:v>49.866666666665118</c:v>
                </c:pt>
                <c:pt idx="2993">
                  <c:v>49.883333333331784</c:v>
                </c:pt>
                <c:pt idx="2994">
                  <c:v>49.89999999999845</c:v>
                </c:pt>
                <c:pt idx="2995">
                  <c:v>49.916666666665115</c:v>
                </c:pt>
                <c:pt idx="2996">
                  <c:v>49.933333333331781</c:v>
                </c:pt>
                <c:pt idx="2997">
                  <c:v>49.949999999998447</c:v>
                </c:pt>
                <c:pt idx="2998">
                  <c:v>49.966666666665112</c:v>
                </c:pt>
                <c:pt idx="2999">
                  <c:v>49.983333333331778</c:v>
                </c:pt>
                <c:pt idx="3000">
                  <c:v>49.999999999998444</c:v>
                </c:pt>
                <c:pt idx="3001">
                  <c:v>50.01666666666511</c:v>
                </c:pt>
                <c:pt idx="3002">
                  <c:v>50.033333333331775</c:v>
                </c:pt>
                <c:pt idx="3003">
                  <c:v>50.049999999998441</c:v>
                </c:pt>
                <c:pt idx="3004">
                  <c:v>50.066666666665107</c:v>
                </c:pt>
                <c:pt idx="3005">
                  <c:v>50.083333333331773</c:v>
                </c:pt>
                <c:pt idx="3006">
                  <c:v>50.099999999998438</c:v>
                </c:pt>
                <c:pt idx="3007">
                  <c:v>50.116666666665104</c:v>
                </c:pt>
                <c:pt idx="3008">
                  <c:v>50.13333333333177</c:v>
                </c:pt>
                <c:pt idx="3009">
                  <c:v>50.149999999998435</c:v>
                </c:pt>
                <c:pt idx="3010">
                  <c:v>50.166666666665101</c:v>
                </c:pt>
                <c:pt idx="3011">
                  <c:v>50.183333333331767</c:v>
                </c:pt>
                <c:pt idx="3012">
                  <c:v>50.199999999998433</c:v>
                </c:pt>
                <c:pt idx="3013">
                  <c:v>50.216666666665098</c:v>
                </c:pt>
                <c:pt idx="3014">
                  <c:v>50.233333333331764</c:v>
                </c:pt>
                <c:pt idx="3015">
                  <c:v>50.24999999999843</c:v>
                </c:pt>
                <c:pt idx="3016">
                  <c:v>50.266666666665095</c:v>
                </c:pt>
                <c:pt idx="3017">
                  <c:v>50.283333333331761</c:v>
                </c:pt>
                <c:pt idx="3018">
                  <c:v>50.299999999998427</c:v>
                </c:pt>
                <c:pt idx="3019">
                  <c:v>50.316666666665093</c:v>
                </c:pt>
                <c:pt idx="3020">
                  <c:v>50.333333333331758</c:v>
                </c:pt>
                <c:pt idx="3021">
                  <c:v>50.349999999998424</c:v>
                </c:pt>
                <c:pt idx="3022">
                  <c:v>50.36666666666509</c:v>
                </c:pt>
                <c:pt idx="3023">
                  <c:v>50.383333333331755</c:v>
                </c:pt>
                <c:pt idx="3024">
                  <c:v>50.399999999998421</c:v>
                </c:pt>
                <c:pt idx="3025">
                  <c:v>50.416666666665087</c:v>
                </c:pt>
                <c:pt idx="3026">
                  <c:v>50.433333333331753</c:v>
                </c:pt>
                <c:pt idx="3027">
                  <c:v>50.449999999998418</c:v>
                </c:pt>
                <c:pt idx="3028">
                  <c:v>50.466666666665084</c:v>
                </c:pt>
                <c:pt idx="3029">
                  <c:v>50.48333333333175</c:v>
                </c:pt>
                <c:pt idx="3030">
                  <c:v>50.499999999998415</c:v>
                </c:pt>
                <c:pt idx="3031">
                  <c:v>50.516666666665081</c:v>
                </c:pt>
                <c:pt idx="3032">
                  <c:v>50.533333333331747</c:v>
                </c:pt>
                <c:pt idx="3033">
                  <c:v>50.549999999998413</c:v>
                </c:pt>
                <c:pt idx="3034">
                  <c:v>50.566666666665078</c:v>
                </c:pt>
                <c:pt idx="3035">
                  <c:v>50.583333333331744</c:v>
                </c:pt>
                <c:pt idx="3036">
                  <c:v>50.59999999999841</c:v>
                </c:pt>
                <c:pt idx="3037">
                  <c:v>50.616666666665076</c:v>
                </c:pt>
                <c:pt idx="3038">
                  <c:v>50.633333333331741</c:v>
                </c:pt>
                <c:pt idx="3039">
                  <c:v>50.649999999998407</c:v>
                </c:pt>
                <c:pt idx="3040">
                  <c:v>50.666666666665073</c:v>
                </c:pt>
                <c:pt idx="3041">
                  <c:v>50.683333333331738</c:v>
                </c:pt>
                <c:pt idx="3042">
                  <c:v>50.699999999998404</c:v>
                </c:pt>
                <c:pt idx="3043">
                  <c:v>50.71666666666507</c:v>
                </c:pt>
                <c:pt idx="3044">
                  <c:v>50.733333333331736</c:v>
                </c:pt>
                <c:pt idx="3045">
                  <c:v>50.749999999998401</c:v>
                </c:pt>
                <c:pt idx="3046">
                  <c:v>50.766666666665067</c:v>
                </c:pt>
                <c:pt idx="3047">
                  <c:v>50.783333333331733</c:v>
                </c:pt>
                <c:pt idx="3048">
                  <c:v>50.799999999998398</c:v>
                </c:pt>
                <c:pt idx="3049">
                  <c:v>50.816666666665064</c:v>
                </c:pt>
                <c:pt idx="3050">
                  <c:v>50.83333333333173</c:v>
                </c:pt>
                <c:pt idx="3051">
                  <c:v>50.849999999998396</c:v>
                </c:pt>
                <c:pt idx="3052">
                  <c:v>50.866666666665061</c:v>
                </c:pt>
                <c:pt idx="3053">
                  <c:v>50.883333333331727</c:v>
                </c:pt>
                <c:pt idx="3054">
                  <c:v>50.899999999998393</c:v>
                </c:pt>
                <c:pt idx="3055">
                  <c:v>50.916666666665058</c:v>
                </c:pt>
                <c:pt idx="3056">
                  <c:v>50.933333333331724</c:v>
                </c:pt>
                <c:pt idx="3057">
                  <c:v>50.94999999999839</c:v>
                </c:pt>
                <c:pt idx="3058">
                  <c:v>50.966666666665056</c:v>
                </c:pt>
                <c:pt idx="3059">
                  <c:v>50.983333333331721</c:v>
                </c:pt>
                <c:pt idx="3060">
                  <c:v>50.999999999998387</c:v>
                </c:pt>
                <c:pt idx="3061">
                  <c:v>51.016666666665053</c:v>
                </c:pt>
                <c:pt idx="3062">
                  <c:v>51.033333333331719</c:v>
                </c:pt>
                <c:pt idx="3063">
                  <c:v>51.049999999998384</c:v>
                </c:pt>
                <c:pt idx="3064">
                  <c:v>51.06666666666505</c:v>
                </c:pt>
                <c:pt idx="3065">
                  <c:v>51.083333333331716</c:v>
                </c:pt>
                <c:pt idx="3066">
                  <c:v>51.099999999998381</c:v>
                </c:pt>
                <c:pt idx="3067">
                  <c:v>51.116666666665047</c:v>
                </c:pt>
                <c:pt idx="3068">
                  <c:v>51.133333333331713</c:v>
                </c:pt>
                <c:pt idx="3069">
                  <c:v>51.149999999998379</c:v>
                </c:pt>
                <c:pt idx="3070">
                  <c:v>51.166666666665044</c:v>
                </c:pt>
                <c:pt idx="3071">
                  <c:v>51.18333333333171</c:v>
                </c:pt>
                <c:pt idx="3072">
                  <c:v>51.199999999998376</c:v>
                </c:pt>
                <c:pt idx="3073">
                  <c:v>51.216666666665041</c:v>
                </c:pt>
                <c:pt idx="3074">
                  <c:v>51.233333333331707</c:v>
                </c:pt>
                <c:pt idx="3075">
                  <c:v>51.249999999998373</c:v>
                </c:pt>
                <c:pt idx="3076">
                  <c:v>51.266666666665039</c:v>
                </c:pt>
                <c:pt idx="3077">
                  <c:v>51.283333333331704</c:v>
                </c:pt>
                <c:pt idx="3078">
                  <c:v>51.29999999999837</c:v>
                </c:pt>
                <c:pt idx="3079">
                  <c:v>51.316666666665036</c:v>
                </c:pt>
                <c:pt idx="3080">
                  <c:v>51.333333333331701</c:v>
                </c:pt>
                <c:pt idx="3081">
                  <c:v>51.349999999998367</c:v>
                </c:pt>
                <c:pt idx="3082">
                  <c:v>51.366666666665033</c:v>
                </c:pt>
                <c:pt idx="3083">
                  <c:v>51.383333333331699</c:v>
                </c:pt>
                <c:pt idx="3084">
                  <c:v>51.399999999998364</c:v>
                </c:pt>
                <c:pt idx="3085">
                  <c:v>51.41666666666503</c:v>
                </c:pt>
                <c:pt idx="3086">
                  <c:v>51.433333333331696</c:v>
                </c:pt>
                <c:pt idx="3087">
                  <c:v>51.449999999998361</c:v>
                </c:pt>
                <c:pt idx="3088">
                  <c:v>51.466666666665027</c:v>
                </c:pt>
                <c:pt idx="3089">
                  <c:v>51.483333333331693</c:v>
                </c:pt>
                <c:pt idx="3090">
                  <c:v>51.499999999998359</c:v>
                </c:pt>
                <c:pt idx="3091">
                  <c:v>51.516666666665024</c:v>
                </c:pt>
                <c:pt idx="3092">
                  <c:v>51.53333333333169</c:v>
                </c:pt>
                <c:pt idx="3093">
                  <c:v>51.549999999998356</c:v>
                </c:pt>
                <c:pt idx="3094">
                  <c:v>51.566666666665022</c:v>
                </c:pt>
                <c:pt idx="3095">
                  <c:v>51.583333333331687</c:v>
                </c:pt>
                <c:pt idx="3096">
                  <c:v>51.599999999998353</c:v>
                </c:pt>
                <c:pt idx="3097">
                  <c:v>51.616666666665019</c:v>
                </c:pt>
                <c:pt idx="3098">
                  <c:v>51.633333333331684</c:v>
                </c:pt>
                <c:pt idx="3099">
                  <c:v>51.64999999999835</c:v>
                </c:pt>
                <c:pt idx="3100">
                  <c:v>51.666666666665016</c:v>
                </c:pt>
                <c:pt idx="3101">
                  <c:v>51.683333333331682</c:v>
                </c:pt>
                <c:pt idx="3102">
                  <c:v>51.699999999998347</c:v>
                </c:pt>
                <c:pt idx="3103">
                  <c:v>51.716666666665013</c:v>
                </c:pt>
                <c:pt idx="3104">
                  <c:v>51.733333333331679</c:v>
                </c:pt>
                <c:pt idx="3105">
                  <c:v>51.749999999998344</c:v>
                </c:pt>
                <c:pt idx="3106">
                  <c:v>51.76666666666501</c:v>
                </c:pt>
                <c:pt idx="3107">
                  <c:v>51.783333333331676</c:v>
                </c:pt>
                <c:pt idx="3108">
                  <c:v>51.799999999998342</c:v>
                </c:pt>
                <c:pt idx="3109">
                  <c:v>51.816666666665007</c:v>
                </c:pt>
                <c:pt idx="3110">
                  <c:v>51.833333333331673</c:v>
                </c:pt>
                <c:pt idx="3111">
                  <c:v>51.849999999998339</c:v>
                </c:pt>
                <c:pt idx="3112">
                  <c:v>51.866666666665004</c:v>
                </c:pt>
                <c:pt idx="3113">
                  <c:v>51.88333333333167</c:v>
                </c:pt>
                <c:pt idx="3114">
                  <c:v>51.899999999998336</c:v>
                </c:pt>
                <c:pt idx="3115">
                  <c:v>51.916666666665002</c:v>
                </c:pt>
                <c:pt idx="3116">
                  <c:v>51.933333333331667</c:v>
                </c:pt>
                <c:pt idx="3117">
                  <c:v>51.949999999998333</c:v>
                </c:pt>
                <c:pt idx="3118">
                  <c:v>51.966666666664999</c:v>
                </c:pt>
                <c:pt idx="3119">
                  <c:v>51.983333333331665</c:v>
                </c:pt>
                <c:pt idx="3120">
                  <c:v>51.99999999999833</c:v>
                </c:pt>
                <c:pt idx="3121">
                  <c:v>52.016666666664996</c:v>
                </c:pt>
                <c:pt idx="3122">
                  <c:v>52.033333333331662</c:v>
                </c:pt>
                <c:pt idx="3123">
                  <c:v>52.049999999998327</c:v>
                </c:pt>
                <c:pt idx="3124">
                  <c:v>52.066666666664993</c:v>
                </c:pt>
                <c:pt idx="3125">
                  <c:v>52.083333333331659</c:v>
                </c:pt>
                <c:pt idx="3126">
                  <c:v>52.099999999998325</c:v>
                </c:pt>
                <c:pt idx="3127">
                  <c:v>52.11666666666499</c:v>
                </c:pt>
                <c:pt idx="3128">
                  <c:v>52.133333333331656</c:v>
                </c:pt>
                <c:pt idx="3129">
                  <c:v>52.149999999998322</c:v>
                </c:pt>
                <c:pt idx="3130">
                  <c:v>52.166666666664987</c:v>
                </c:pt>
                <c:pt idx="3131">
                  <c:v>52.183333333331653</c:v>
                </c:pt>
                <c:pt idx="3132">
                  <c:v>52.199999999998319</c:v>
                </c:pt>
                <c:pt idx="3133">
                  <c:v>52.216666666664985</c:v>
                </c:pt>
                <c:pt idx="3134">
                  <c:v>52.23333333333165</c:v>
                </c:pt>
                <c:pt idx="3135">
                  <c:v>52.249999999998316</c:v>
                </c:pt>
                <c:pt idx="3136">
                  <c:v>52.266666666664982</c:v>
                </c:pt>
                <c:pt idx="3137">
                  <c:v>52.283333333331647</c:v>
                </c:pt>
                <c:pt idx="3138">
                  <c:v>52.299999999998313</c:v>
                </c:pt>
                <c:pt idx="3139">
                  <c:v>52.316666666664979</c:v>
                </c:pt>
                <c:pt idx="3140">
                  <c:v>52.333333333331645</c:v>
                </c:pt>
                <c:pt idx="3141">
                  <c:v>52.34999999999831</c:v>
                </c:pt>
                <c:pt idx="3142">
                  <c:v>52.366666666664976</c:v>
                </c:pt>
                <c:pt idx="3143">
                  <c:v>52.383333333331642</c:v>
                </c:pt>
                <c:pt idx="3144">
                  <c:v>52.399999999998307</c:v>
                </c:pt>
                <c:pt idx="3145">
                  <c:v>52.416666666664973</c:v>
                </c:pt>
                <c:pt idx="3146">
                  <c:v>52.433333333331639</c:v>
                </c:pt>
                <c:pt idx="3147">
                  <c:v>52.449999999998305</c:v>
                </c:pt>
                <c:pt idx="3148">
                  <c:v>52.46666666666497</c:v>
                </c:pt>
                <c:pt idx="3149">
                  <c:v>52.483333333331636</c:v>
                </c:pt>
                <c:pt idx="3150">
                  <c:v>52.499999999998302</c:v>
                </c:pt>
                <c:pt idx="3151">
                  <c:v>52.516666666664968</c:v>
                </c:pt>
                <c:pt idx="3152">
                  <c:v>52.533333333331633</c:v>
                </c:pt>
                <c:pt idx="3153">
                  <c:v>52.549999999998299</c:v>
                </c:pt>
                <c:pt idx="3154">
                  <c:v>52.566666666664965</c:v>
                </c:pt>
                <c:pt idx="3155">
                  <c:v>52.58333333333163</c:v>
                </c:pt>
                <c:pt idx="3156">
                  <c:v>52.599999999998296</c:v>
                </c:pt>
                <c:pt idx="3157">
                  <c:v>52.616666666664962</c:v>
                </c:pt>
                <c:pt idx="3158">
                  <c:v>52.633333333331628</c:v>
                </c:pt>
                <c:pt idx="3159">
                  <c:v>52.649999999998293</c:v>
                </c:pt>
                <c:pt idx="3160">
                  <c:v>52.666666666664959</c:v>
                </c:pt>
                <c:pt idx="3161">
                  <c:v>52.683333333331625</c:v>
                </c:pt>
                <c:pt idx="3162">
                  <c:v>52.69999999999829</c:v>
                </c:pt>
                <c:pt idx="3163">
                  <c:v>52.716666666664956</c:v>
                </c:pt>
                <c:pt idx="3164">
                  <c:v>52.733333333331622</c:v>
                </c:pt>
                <c:pt idx="3165">
                  <c:v>52.749999999998288</c:v>
                </c:pt>
                <c:pt idx="3166">
                  <c:v>52.766666666664953</c:v>
                </c:pt>
                <c:pt idx="3167">
                  <c:v>52.783333333331619</c:v>
                </c:pt>
                <c:pt idx="3168">
                  <c:v>52.799999999998285</c:v>
                </c:pt>
                <c:pt idx="3169">
                  <c:v>52.81666666666495</c:v>
                </c:pt>
                <c:pt idx="3170">
                  <c:v>52.833333333331616</c:v>
                </c:pt>
                <c:pt idx="3171">
                  <c:v>52.849999999998282</c:v>
                </c:pt>
                <c:pt idx="3172">
                  <c:v>52.866666666664948</c:v>
                </c:pt>
                <c:pt idx="3173">
                  <c:v>52.883333333331613</c:v>
                </c:pt>
                <c:pt idx="3174">
                  <c:v>52.899999999998279</c:v>
                </c:pt>
                <c:pt idx="3175">
                  <c:v>52.916666666664945</c:v>
                </c:pt>
                <c:pt idx="3176">
                  <c:v>52.933333333331611</c:v>
                </c:pt>
                <c:pt idx="3177">
                  <c:v>52.949999999998276</c:v>
                </c:pt>
                <c:pt idx="3178">
                  <c:v>52.966666666664942</c:v>
                </c:pt>
                <c:pt idx="3179">
                  <c:v>52.983333333331608</c:v>
                </c:pt>
                <c:pt idx="3180">
                  <c:v>52.999999999998273</c:v>
                </c:pt>
                <c:pt idx="3181">
                  <c:v>53.016666666664939</c:v>
                </c:pt>
                <c:pt idx="3182">
                  <c:v>53.033333333331605</c:v>
                </c:pt>
                <c:pt idx="3183">
                  <c:v>53.049999999998271</c:v>
                </c:pt>
                <c:pt idx="3184">
                  <c:v>53.066666666664936</c:v>
                </c:pt>
                <c:pt idx="3185">
                  <c:v>53.083333333331602</c:v>
                </c:pt>
                <c:pt idx="3186">
                  <c:v>53.099999999998268</c:v>
                </c:pt>
                <c:pt idx="3187">
                  <c:v>53.116666666664933</c:v>
                </c:pt>
                <c:pt idx="3188">
                  <c:v>53.133333333331599</c:v>
                </c:pt>
                <c:pt idx="3189">
                  <c:v>53.149999999998265</c:v>
                </c:pt>
                <c:pt idx="3190">
                  <c:v>53.166666666664931</c:v>
                </c:pt>
                <c:pt idx="3191">
                  <c:v>53.183333333331596</c:v>
                </c:pt>
                <c:pt idx="3192">
                  <c:v>53.199999999998262</c:v>
                </c:pt>
                <c:pt idx="3193">
                  <c:v>53.216666666664928</c:v>
                </c:pt>
                <c:pt idx="3194">
                  <c:v>53.233333333331593</c:v>
                </c:pt>
                <c:pt idx="3195">
                  <c:v>53.249999999998259</c:v>
                </c:pt>
                <c:pt idx="3196">
                  <c:v>53.266666666664925</c:v>
                </c:pt>
                <c:pt idx="3197">
                  <c:v>53.283333333331591</c:v>
                </c:pt>
                <c:pt idx="3198">
                  <c:v>53.299999999998256</c:v>
                </c:pt>
                <c:pt idx="3199">
                  <c:v>53.316666666664922</c:v>
                </c:pt>
                <c:pt idx="3200">
                  <c:v>53.333333333331588</c:v>
                </c:pt>
                <c:pt idx="3201">
                  <c:v>53.349999999998253</c:v>
                </c:pt>
                <c:pt idx="3202">
                  <c:v>53.366666666664919</c:v>
                </c:pt>
                <c:pt idx="3203">
                  <c:v>53.383333333331585</c:v>
                </c:pt>
                <c:pt idx="3204">
                  <c:v>53.399999999998251</c:v>
                </c:pt>
                <c:pt idx="3205">
                  <c:v>53.416666666664916</c:v>
                </c:pt>
                <c:pt idx="3206">
                  <c:v>53.433333333331582</c:v>
                </c:pt>
                <c:pt idx="3207">
                  <c:v>53.449999999998248</c:v>
                </c:pt>
                <c:pt idx="3208">
                  <c:v>53.466666666664914</c:v>
                </c:pt>
                <c:pt idx="3209">
                  <c:v>53.483333333331579</c:v>
                </c:pt>
                <c:pt idx="3210">
                  <c:v>53.499999999998245</c:v>
                </c:pt>
                <c:pt idx="3211">
                  <c:v>53.516666666664911</c:v>
                </c:pt>
                <c:pt idx="3212">
                  <c:v>53.533333333331576</c:v>
                </c:pt>
                <c:pt idx="3213">
                  <c:v>53.549999999998242</c:v>
                </c:pt>
                <c:pt idx="3214">
                  <c:v>53.566666666664908</c:v>
                </c:pt>
                <c:pt idx="3215">
                  <c:v>53.583333333331574</c:v>
                </c:pt>
                <c:pt idx="3216">
                  <c:v>53.599999999998239</c:v>
                </c:pt>
                <c:pt idx="3217">
                  <c:v>53.616666666664905</c:v>
                </c:pt>
                <c:pt idx="3218">
                  <c:v>53.633333333331571</c:v>
                </c:pt>
                <c:pt idx="3219">
                  <c:v>53.649999999998236</c:v>
                </c:pt>
                <c:pt idx="3220">
                  <c:v>53.666666666664902</c:v>
                </c:pt>
                <c:pt idx="3221">
                  <c:v>53.683333333331568</c:v>
                </c:pt>
                <c:pt idx="3222">
                  <c:v>53.699999999998234</c:v>
                </c:pt>
                <c:pt idx="3223">
                  <c:v>53.716666666664899</c:v>
                </c:pt>
                <c:pt idx="3224">
                  <c:v>53.733333333331565</c:v>
                </c:pt>
                <c:pt idx="3225">
                  <c:v>53.749999999998231</c:v>
                </c:pt>
                <c:pt idx="3226">
                  <c:v>53.766666666664896</c:v>
                </c:pt>
                <c:pt idx="3227">
                  <c:v>53.783333333331562</c:v>
                </c:pt>
                <c:pt idx="3228">
                  <c:v>53.799999999998228</c:v>
                </c:pt>
                <c:pt idx="3229">
                  <c:v>53.816666666664894</c:v>
                </c:pt>
                <c:pt idx="3230">
                  <c:v>53.833333333331559</c:v>
                </c:pt>
                <c:pt idx="3231">
                  <c:v>53.849999999998225</c:v>
                </c:pt>
                <c:pt idx="3232">
                  <c:v>53.866666666664891</c:v>
                </c:pt>
                <c:pt idx="3233">
                  <c:v>53.883333333331557</c:v>
                </c:pt>
                <c:pt idx="3234">
                  <c:v>53.899999999998222</c:v>
                </c:pt>
                <c:pt idx="3235">
                  <c:v>53.916666666664888</c:v>
                </c:pt>
                <c:pt idx="3236">
                  <c:v>53.933333333331554</c:v>
                </c:pt>
                <c:pt idx="3237">
                  <c:v>53.949999999998219</c:v>
                </c:pt>
                <c:pt idx="3238">
                  <c:v>53.966666666664885</c:v>
                </c:pt>
                <c:pt idx="3239">
                  <c:v>53.983333333331551</c:v>
                </c:pt>
                <c:pt idx="3240">
                  <c:v>53.999999999998217</c:v>
                </c:pt>
                <c:pt idx="3241">
                  <c:v>54.016666666664882</c:v>
                </c:pt>
                <c:pt idx="3242">
                  <c:v>54.033333333331548</c:v>
                </c:pt>
                <c:pt idx="3243">
                  <c:v>54.049999999998214</c:v>
                </c:pt>
                <c:pt idx="3244">
                  <c:v>54.066666666664879</c:v>
                </c:pt>
                <c:pt idx="3245">
                  <c:v>54.083333333331545</c:v>
                </c:pt>
                <c:pt idx="3246">
                  <c:v>54.099999999998211</c:v>
                </c:pt>
                <c:pt idx="3247">
                  <c:v>54.116666666664877</c:v>
                </c:pt>
                <c:pt idx="3248">
                  <c:v>54.133333333331542</c:v>
                </c:pt>
                <c:pt idx="3249">
                  <c:v>54.149999999998208</c:v>
                </c:pt>
                <c:pt idx="3250">
                  <c:v>54.166666666664874</c:v>
                </c:pt>
                <c:pt idx="3251">
                  <c:v>54.183333333331539</c:v>
                </c:pt>
                <c:pt idx="3252">
                  <c:v>54.199999999998205</c:v>
                </c:pt>
                <c:pt idx="3253">
                  <c:v>54.216666666664871</c:v>
                </c:pt>
                <c:pt idx="3254">
                  <c:v>54.233333333331537</c:v>
                </c:pt>
                <c:pt idx="3255">
                  <c:v>54.249999999998202</c:v>
                </c:pt>
                <c:pt idx="3256">
                  <c:v>54.266666666664868</c:v>
                </c:pt>
                <c:pt idx="3257">
                  <c:v>54.283333333331534</c:v>
                </c:pt>
                <c:pt idx="3258">
                  <c:v>54.299999999998199</c:v>
                </c:pt>
                <c:pt idx="3259">
                  <c:v>54.316666666664865</c:v>
                </c:pt>
                <c:pt idx="3260">
                  <c:v>54.333333333331531</c:v>
                </c:pt>
                <c:pt idx="3261">
                  <c:v>54.349999999998197</c:v>
                </c:pt>
                <c:pt idx="3262">
                  <c:v>54.366666666664862</c:v>
                </c:pt>
                <c:pt idx="3263">
                  <c:v>54.383333333331528</c:v>
                </c:pt>
                <c:pt idx="3264">
                  <c:v>54.399999999998194</c:v>
                </c:pt>
                <c:pt idx="3265">
                  <c:v>54.41666666666486</c:v>
                </c:pt>
                <c:pt idx="3266">
                  <c:v>54.433333333331525</c:v>
                </c:pt>
                <c:pt idx="3267">
                  <c:v>54.449999999998191</c:v>
                </c:pt>
                <c:pt idx="3268">
                  <c:v>54.466666666664857</c:v>
                </c:pt>
                <c:pt idx="3269">
                  <c:v>54.483333333331522</c:v>
                </c:pt>
                <c:pt idx="3270">
                  <c:v>54.499999999998188</c:v>
                </c:pt>
                <c:pt idx="3271">
                  <c:v>54.516666666664854</c:v>
                </c:pt>
                <c:pt idx="3272">
                  <c:v>54.53333333333152</c:v>
                </c:pt>
                <c:pt idx="3273">
                  <c:v>54.549999999998185</c:v>
                </c:pt>
                <c:pt idx="3274">
                  <c:v>54.566666666664851</c:v>
                </c:pt>
                <c:pt idx="3275">
                  <c:v>54.583333333331517</c:v>
                </c:pt>
                <c:pt idx="3276">
                  <c:v>54.599999999998182</c:v>
                </c:pt>
                <c:pt idx="3277">
                  <c:v>54.616666666664848</c:v>
                </c:pt>
                <c:pt idx="3278">
                  <c:v>54.633333333331514</c:v>
                </c:pt>
                <c:pt idx="3279">
                  <c:v>54.64999999999818</c:v>
                </c:pt>
                <c:pt idx="3280">
                  <c:v>54.666666666664845</c:v>
                </c:pt>
                <c:pt idx="3281">
                  <c:v>54.683333333331511</c:v>
                </c:pt>
                <c:pt idx="3282">
                  <c:v>54.699999999998177</c:v>
                </c:pt>
                <c:pt idx="3283">
                  <c:v>54.716666666664842</c:v>
                </c:pt>
                <c:pt idx="3284">
                  <c:v>54.733333333331508</c:v>
                </c:pt>
                <c:pt idx="3285">
                  <c:v>54.749999999998174</c:v>
                </c:pt>
                <c:pt idx="3286">
                  <c:v>54.76666666666484</c:v>
                </c:pt>
                <c:pt idx="3287">
                  <c:v>54.783333333331505</c:v>
                </c:pt>
                <c:pt idx="3288">
                  <c:v>54.799999999998171</c:v>
                </c:pt>
                <c:pt idx="3289">
                  <c:v>54.816666666664837</c:v>
                </c:pt>
                <c:pt idx="3290">
                  <c:v>54.833333333331503</c:v>
                </c:pt>
                <c:pt idx="3291">
                  <c:v>54.849999999998168</c:v>
                </c:pt>
                <c:pt idx="3292">
                  <c:v>54.866666666664834</c:v>
                </c:pt>
                <c:pt idx="3293">
                  <c:v>54.8833333333315</c:v>
                </c:pt>
                <c:pt idx="3294">
                  <c:v>54.899999999998165</c:v>
                </c:pt>
                <c:pt idx="3295">
                  <c:v>54.916666666664831</c:v>
                </c:pt>
                <c:pt idx="3296">
                  <c:v>54.933333333331497</c:v>
                </c:pt>
                <c:pt idx="3297">
                  <c:v>54.949999999998163</c:v>
                </c:pt>
                <c:pt idx="3298">
                  <c:v>54.966666666664828</c:v>
                </c:pt>
                <c:pt idx="3299">
                  <c:v>54.983333333331494</c:v>
                </c:pt>
                <c:pt idx="3300">
                  <c:v>54.99999999999816</c:v>
                </c:pt>
                <c:pt idx="3301">
                  <c:v>55.016666666664825</c:v>
                </c:pt>
                <c:pt idx="3302">
                  <c:v>55.033333333331491</c:v>
                </c:pt>
                <c:pt idx="3303">
                  <c:v>55.049999999998157</c:v>
                </c:pt>
                <c:pt idx="3304">
                  <c:v>55.066666666664823</c:v>
                </c:pt>
                <c:pt idx="3305">
                  <c:v>55.083333333331488</c:v>
                </c:pt>
                <c:pt idx="3306">
                  <c:v>55.099999999998154</c:v>
                </c:pt>
                <c:pt idx="3307">
                  <c:v>55.11666666666482</c:v>
                </c:pt>
                <c:pt idx="3308">
                  <c:v>55.133333333331485</c:v>
                </c:pt>
                <c:pt idx="3309">
                  <c:v>55.149999999998151</c:v>
                </c:pt>
                <c:pt idx="3310">
                  <c:v>55.166666666664817</c:v>
                </c:pt>
                <c:pt idx="3311">
                  <c:v>55.183333333331483</c:v>
                </c:pt>
                <c:pt idx="3312">
                  <c:v>55.199999999998148</c:v>
                </c:pt>
                <c:pt idx="3313">
                  <c:v>55.216666666664814</c:v>
                </c:pt>
                <c:pt idx="3314">
                  <c:v>55.23333333333148</c:v>
                </c:pt>
                <c:pt idx="3315">
                  <c:v>55.249999999998145</c:v>
                </c:pt>
                <c:pt idx="3316">
                  <c:v>55.266666666664811</c:v>
                </c:pt>
                <c:pt idx="3317">
                  <c:v>55.283333333331477</c:v>
                </c:pt>
                <c:pt idx="3318">
                  <c:v>55.299999999998143</c:v>
                </c:pt>
                <c:pt idx="3319">
                  <c:v>55.316666666664808</c:v>
                </c:pt>
                <c:pt idx="3320">
                  <c:v>55.333333333331474</c:v>
                </c:pt>
                <c:pt idx="3321">
                  <c:v>55.34999999999814</c:v>
                </c:pt>
                <c:pt idx="3322">
                  <c:v>55.366666666664806</c:v>
                </c:pt>
                <c:pt idx="3323">
                  <c:v>55.383333333331471</c:v>
                </c:pt>
                <c:pt idx="3324">
                  <c:v>55.399999999998137</c:v>
                </c:pt>
                <c:pt idx="3325">
                  <c:v>55.416666666664803</c:v>
                </c:pt>
                <c:pt idx="3326">
                  <c:v>55.433333333331468</c:v>
                </c:pt>
                <c:pt idx="3327">
                  <c:v>55.449999999998134</c:v>
                </c:pt>
                <c:pt idx="3328">
                  <c:v>55.4666666666648</c:v>
                </c:pt>
                <c:pt idx="3329">
                  <c:v>55.483333333331466</c:v>
                </c:pt>
                <c:pt idx="3330">
                  <c:v>55.499999999998131</c:v>
                </c:pt>
                <c:pt idx="3331">
                  <c:v>55.516666666664797</c:v>
                </c:pt>
                <c:pt idx="3332">
                  <c:v>55.533333333331463</c:v>
                </c:pt>
                <c:pt idx="3333">
                  <c:v>55.549999999998128</c:v>
                </c:pt>
                <c:pt idx="3334">
                  <c:v>55.566666666664794</c:v>
                </c:pt>
                <c:pt idx="3335">
                  <c:v>55.58333333333146</c:v>
                </c:pt>
                <c:pt idx="3336">
                  <c:v>55.599999999998126</c:v>
                </c:pt>
                <c:pt idx="3337">
                  <c:v>55.616666666664791</c:v>
                </c:pt>
                <c:pt idx="3338">
                  <c:v>55.633333333331457</c:v>
                </c:pt>
                <c:pt idx="3339">
                  <c:v>55.649999999998123</c:v>
                </c:pt>
                <c:pt idx="3340">
                  <c:v>55.666666666664788</c:v>
                </c:pt>
                <c:pt idx="3341">
                  <c:v>55.683333333331454</c:v>
                </c:pt>
                <c:pt idx="3342">
                  <c:v>55.69999999999812</c:v>
                </c:pt>
                <c:pt idx="3343">
                  <c:v>55.716666666664786</c:v>
                </c:pt>
                <c:pt idx="3344">
                  <c:v>55.733333333331451</c:v>
                </c:pt>
                <c:pt idx="3345">
                  <c:v>55.749999999998117</c:v>
                </c:pt>
                <c:pt idx="3346">
                  <c:v>55.766666666664783</c:v>
                </c:pt>
                <c:pt idx="3347">
                  <c:v>55.783333333331449</c:v>
                </c:pt>
                <c:pt idx="3348">
                  <c:v>55.799999999998114</c:v>
                </c:pt>
                <c:pt idx="3349">
                  <c:v>55.81666666666478</c:v>
                </c:pt>
                <c:pt idx="3350">
                  <c:v>55.833333333331446</c:v>
                </c:pt>
                <c:pt idx="3351">
                  <c:v>55.849999999998111</c:v>
                </c:pt>
                <c:pt idx="3352">
                  <c:v>55.866666666664777</c:v>
                </c:pt>
                <c:pt idx="3353">
                  <c:v>55.883333333331443</c:v>
                </c:pt>
                <c:pt idx="3354">
                  <c:v>55.899999999998109</c:v>
                </c:pt>
                <c:pt idx="3355">
                  <c:v>55.916666666664774</c:v>
                </c:pt>
                <c:pt idx="3356">
                  <c:v>55.93333333333144</c:v>
                </c:pt>
                <c:pt idx="3357">
                  <c:v>55.949999999998106</c:v>
                </c:pt>
                <c:pt idx="3358">
                  <c:v>55.966666666664771</c:v>
                </c:pt>
                <c:pt idx="3359">
                  <c:v>55.983333333331437</c:v>
                </c:pt>
                <c:pt idx="3360">
                  <c:v>55.999999999998103</c:v>
                </c:pt>
                <c:pt idx="3361">
                  <c:v>56.016666666664769</c:v>
                </c:pt>
                <c:pt idx="3362">
                  <c:v>56.033333333331434</c:v>
                </c:pt>
                <c:pt idx="3363">
                  <c:v>56.0499999999981</c:v>
                </c:pt>
                <c:pt idx="3364">
                  <c:v>56.066666666664766</c:v>
                </c:pt>
                <c:pt idx="3365">
                  <c:v>56.083333333331431</c:v>
                </c:pt>
                <c:pt idx="3366">
                  <c:v>56.099999999998097</c:v>
                </c:pt>
                <c:pt idx="3367">
                  <c:v>56.116666666664763</c:v>
                </c:pt>
                <c:pt idx="3368">
                  <c:v>56.133333333331429</c:v>
                </c:pt>
                <c:pt idx="3369">
                  <c:v>56.149999999998094</c:v>
                </c:pt>
                <c:pt idx="3370">
                  <c:v>56.16666666666476</c:v>
                </c:pt>
                <c:pt idx="3371">
                  <c:v>56.183333333331426</c:v>
                </c:pt>
                <c:pt idx="3372">
                  <c:v>56.199999999998091</c:v>
                </c:pt>
                <c:pt idx="3373">
                  <c:v>56.216666666664757</c:v>
                </c:pt>
                <c:pt idx="3374">
                  <c:v>56.233333333331423</c:v>
                </c:pt>
                <c:pt idx="3375">
                  <c:v>56.249999999998089</c:v>
                </c:pt>
                <c:pt idx="3376">
                  <c:v>56.266666666664754</c:v>
                </c:pt>
                <c:pt idx="3377">
                  <c:v>56.28333333333142</c:v>
                </c:pt>
                <c:pt idx="3378">
                  <c:v>56.299999999998086</c:v>
                </c:pt>
                <c:pt idx="3379">
                  <c:v>56.316666666664752</c:v>
                </c:pt>
                <c:pt idx="3380">
                  <c:v>56.333333333331417</c:v>
                </c:pt>
                <c:pt idx="3381">
                  <c:v>56.349999999998083</c:v>
                </c:pt>
                <c:pt idx="3382">
                  <c:v>56.366666666664749</c:v>
                </c:pt>
                <c:pt idx="3383">
                  <c:v>56.383333333331414</c:v>
                </c:pt>
                <c:pt idx="3384">
                  <c:v>56.39999999999808</c:v>
                </c:pt>
                <c:pt idx="3385">
                  <c:v>56.416666666664746</c:v>
                </c:pt>
                <c:pt idx="3386">
                  <c:v>56.433333333331412</c:v>
                </c:pt>
                <c:pt idx="3387">
                  <c:v>56.449999999998077</c:v>
                </c:pt>
                <c:pt idx="3388">
                  <c:v>56.466666666664743</c:v>
                </c:pt>
                <c:pt idx="3389">
                  <c:v>56.483333333331409</c:v>
                </c:pt>
                <c:pt idx="3390">
                  <c:v>56.499999999998074</c:v>
                </c:pt>
                <c:pt idx="3391">
                  <c:v>56.51666666666474</c:v>
                </c:pt>
                <c:pt idx="3392">
                  <c:v>56.533333333331406</c:v>
                </c:pt>
                <c:pt idx="3393">
                  <c:v>56.549999999998072</c:v>
                </c:pt>
                <c:pt idx="3394">
                  <c:v>56.566666666664737</c:v>
                </c:pt>
                <c:pt idx="3395">
                  <c:v>56.583333333331403</c:v>
                </c:pt>
                <c:pt idx="3396">
                  <c:v>56.599999999998069</c:v>
                </c:pt>
                <c:pt idx="3397">
                  <c:v>56.616666666664734</c:v>
                </c:pt>
                <c:pt idx="3398">
                  <c:v>56.6333333333314</c:v>
                </c:pt>
                <c:pt idx="3399">
                  <c:v>56.649999999998066</c:v>
                </c:pt>
                <c:pt idx="3400">
                  <c:v>56.666666666664732</c:v>
                </c:pt>
                <c:pt idx="3401">
                  <c:v>56.683333333331397</c:v>
                </c:pt>
                <c:pt idx="3402">
                  <c:v>56.699999999998063</c:v>
                </c:pt>
                <c:pt idx="3403">
                  <c:v>56.716666666664729</c:v>
                </c:pt>
                <c:pt idx="3404">
                  <c:v>56.733333333331394</c:v>
                </c:pt>
                <c:pt idx="3405">
                  <c:v>56.74999999999806</c:v>
                </c:pt>
                <c:pt idx="3406">
                  <c:v>56.766666666664726</c:v>
                </c:pt>
                <c:pt idx="3407">
                  <c:v>56.783333333331392</c:v>
                </c:pt>
                <c:pt idx="3408">
                  <c:v>56.799999999998057</c:v>
                </c:pt>
                <c:pt idx="3409">
                  <c:v>56.816666666664723</c:v>
                </c:pt>
                <c:pt idx="3410">
                  <c:v>56.833333333331389</c:v>
                </c:pt>
                <c:pt idx="3411">
                  <c:v>56.849999999998055</c:v>
                </c:pt>
                <c:pt idx="3412">
                  <c:v>56.86666666666472</c:v>
                </c:pt>
                <c:pt idx="3413">
                  <c:v>56.883333333331386</c:v>
                </c:pt>
                <c:pt idx="3414">
                  <c:v>56.899999999998052</c:v>
                </c:pt>
                <c:pt idx="3415">
                  <c:v>56.916666666664717</c:v>
                </c:pt>
                <c:pt idx="3416">
                  <c:v>56.933333333331383</c:v>
                </c:pt>
                <c:pt idx="3417">
                  <c:v>56.949999999998049</c:v>
                </c:pt>
                <c:pt idx="3418">
                  <c:v>56.966666666664715</c:v>
                </c:pt>
                <c:pt idx="3419">
                  <c:v>56.98333333333138</c:v>
                </c:pt>
                <c:pt idx="3420">
                  <c:v>56.999999999998046</c:v>
                </c:pt>
                <c:pt idx="3421">
                  <c:v>57.016666666664712</c:v>
                </c:pt>
                <c:pt idx="3422">
                  <c:v>57.033333333331377</c:v>
                </c:pt>
                <c:pt idx="3423">
                  <c:v>57.049999999998043</c:v>
                </c:pt>
                <c:pt idx="3424">
                  <c:v>57.066666666664709</c:v>
                </c:pt>
                <c:pt idx="3425">
                  <c:v>57.083333333331375</c:v>
                </c:pt>
                <c:pt idx="3426">
                  <c:v>57.09999999999804</c:v>
                </c:pt>
                <c:pt idx="3427">
                  <c:v>57.116666666664706</c:v>
                </c:pt>
                <c:pt idx="3428">
                  <c:v>57.133333333331372</c:v>
                </c:pt>
                <c:pt idx="3429">
                  <c:v>57.149999999998037</c:v>
                </c:pt>
                <c:pt idx="3430">
                  <c:v>57.166666666664703</c:v>
                </c:pt>
                <c:pt idx="3431">
                  <c:v>57.183333333331369</c:v>
                </c:pt>
                <c:pt idx="3432">
                  <c:v>57.199999999998035</c:v>
                </c:pt>
                <c:pt idx="3433">
                  <c:v>57.2166666666647</c:v>
                </c:pt>
                <c:pt idx="3434">
                  <c:v>57.233333333331366</c:v>
                </c:pt>
                <c:pt idx="3435">
                  <c:v>57.249999999998032</c:v>
                </c:pt>
                <c:pt idx="3436">
                  <c:v>57.266666666664698</c:v>
                </c:pt>
                <c:pt idx="3437">
                  <c:v>57.283333333331363</c:v>
                </c:pt>
                <c:pt idx="3438">
                  <c:v>57.299999999998029</c:v>
                </c:pt>
                <c:pt idx="3439">
                  <c:v>57.316666666664695</c:v>
                </c:pt>
                <c:pt idx="3440">
                  <c:v>57.33333333333136</c:v>
                </c:pt>
                <c:pt idx="3441">
                  <c:v>57.349999999998026</c:v>
                </c:pt>
                <c:pt idx="3442">
                  <c:v>57.366666666664692</c:v>
                </c:pt>
                <c:pt idx="3443">
                  <c:v>57.383333333331358</c:v>
                </c:pt>
                <c:pt idx="3444">
                  <c:v>57.399999999998023</c:v>
                </c:pt>
                <c:pt idx="3445">
                  <c:v>57.416666666664689</c:v>
                </c:pt>
                <c:pt idx="3446">
                  <c:v>57.433333333331355</c:v>
                </c:pt>
                <c:pt idx="3447">
                  <c:v>57.44999999999802</c:v>
                </c:pt>
                <c:pt idx="3448">
                  <c:v>57.466666666664686</c:v>
                </c:pt>
                <c:pt idx="3449">
                  <c:v>57.483333333331352</c:v>
                </c:pt>
                <c:pt idx="3450">
                  <c:v>57.499999999998018</c:v>
                </c:pt>
                <c:pt idx="3451">
                  <c:v>57.516666666664683</c:v>
                </c:pt>
                <c:pt idx="3452">
                  <c:v>57.533333333331349</c:v>
                </c:pt>
                <c:pt idx="3453">
                  <c:v>57.549999999998015</c:v>
                </c:pt>
                <c:pt idx="3454">
                  <c:v>57.56666666666468</c:v>
                </c:pt>
                <c:pt idx="3455">
                  <c:v>57.583333333331346</c:v>
                </c:pt>
                <c:pt idx="3456">
                  <c:v>57.599999999998012</c:v>
                </c:pt>
                <c:pt idx="3457">
                  <c:v>57.616666666664678</c:v>
                </c:pt>
                <c:pt idx="3458">
                  <c:v>57.633333333331343</c:v>
                </c:pt>
                <c:pt idx="3459">
                  <c:v>57.649999999998009</c:v>
                </c:pt>
                <c:pt idx="3460">
                  <c:v>57.666666666664675</c:v>
                </c:pt>
                <c:pt idx="3461">
                  <c:v>57.68333333333134</c:v>
                </c:pt>
                <c:pt idx="3462">
                  <c:v>57.699999999998006</c:v>
                </c:pt>
                <c:pt idx="3463">
                  <c:v>57.716666666664672</c:v>
                </c:pt>
                <c:pt idx="3464">
                  <c:v>57.733333333331338</c:v>
                </c:pt>
                <c:pt idx="3465">
                  <c:v>57.749999999998003</c:v>
                </c:pt>
                <c:pt idx="3466">
                  <c:v>57.766666666664669</c:v>
                </c:pt>
                <c:pt idx="3467">
                  <c:v>57.783333333331335</c:v>
                </c:pt>
                <c:pt idx="3468">
                  <c:v>57.799999999998001</c:v>
                </c:pt>
                <c:pt idx="3469">
                  <c:v>57.816666666664666</c:v>
                </c:pt>
                <c:pt idx="3470">
                  <c:v>57.833333333331332</c:v>
                </c:pt>
                <c:pt idx="3471">
                  <c:v>57.849999999997998</c:v>
                </c:pt>
                <c:pt idx="3472">
                  <c:v>57.866666666664663</c:v>
                </c:pt>
                <c:pt idx="3473">
                  <c:v>57.883333333331329</c:v>
                </c:pt>
                <c:pt idx="3474">
                  <c:v>57.899999999997995</c:v>
                </c:pt>
                <c:pt idx="3475">
                  <c:v>57.916666666664661</c:v>
                </c:pt>
                <c:pt idx="3476">
                  <c:v>57.933333333331326</c:v>
                </c:pt>
                <c:pt idx="3477">
                  <c:v>57.949999999997992</c:v>
                </c:pt>
                <c:pt idx="3478">
                  <c:v>57.966666666664658</c:v>
                </c:pt>
                <c:pt idx="3479">
                  <c:v>57.983333333331323</c:v>
                </c:pt>
                <c:pt idx="3480">
                  <c:v>57.999999999997989</c:v>
                </c:pt>
                <c:pt idx="3481">
                  <c:v>58.016666666664655</c:v>
                </c:pt>
                <c:pt idx="3482">
                  <c:v>58.033333333331321</c:v>
                </c:pt>
                <c:pt idx="3483">
                  <c:v>58.049999999997986</c:v>
                </c:pt>
                <c:pt idx="3484">
                  <c:v>58.066666666664652</c:v>
                </c:pt>
                <c:pt idx="3485">
                  <c:v>58.083333333331318</c:v>
                </c:pt>
                <c:pt idx="3486">
                  <c:v>58.099999999997983</c:v>
                </c:pt>
                <c:pt idx="3487">
                  <c:v>58.116666666664649</c:v>
                </c:pt>
                <c:pt idx="3488">
                  <c:v>58.133333333331315</c:v>
                </c:pt>
                <c:pt idx="3489">
                  <c:v>58.149999999997981</c:v>
                </c:pt>
                <c:pt idx="3490">
                  <c:v>58.166666666664646</c:v>
                </c:pt>
                <c:pt idx="3491">
                  <c:v>58.183333333331312</c:v>
                </c:pt>
                <c:pt idx="3492">
                  <c:v>58.199999999997978</c:v>
                </c:pt>
                <c:pt idx="3493">
                  <c:v>58.216666666664644</c:v>
                </c:pt>
                <c:pt idx="3494">
                  <c:v>58.233333333331309</c:v>
                </c:pt>
                <c:pt idx="3495">
                  <c:v>58.249999999997975</c:v>
                </c:pt>
                <c:pt idx="3496">
                  <c:v>58.266666666664641</c:v>
                </c:pt>
                <c:pt idx="3497">
                  <c:v>58.283333333331306</c:v>
                </c:pt>
                <c:pt idx="3498">
                  <c:v>58.299999999997972</c:v>
                </c:pt>
                <c:pt idx="3499">
                  <c:v>58.316666666664638</c:v>
                </c:pt>
                <c:pt idx="3500">
                  <c:v>58.333333333331304</c:v>
                </c:pt>
                <c:pt idx="3501">
                  <c:v>58.349999999997969</c:v>
                </c:pt>
                <c:pt idx="3502">
                  <c:v>58.366666666664635</c:v>
                </c:pt>
                <c:pt idx="3503">
                  <c:v>58.383333333331301</c:v>
                </c:pt>
                <c:pt idx="3504">
                  <c:v>58.399999999997966</c:v>
                </c:pt>
                <c:pt idx="3505">
                  <c:v>58.416666666664632</c:v>
                </c:pt>
                <c:pt idx="3506">
                  <c:v>58.433333333331298</c:v>
                </c:pt>
                <c:pt idx="3507">
                  <c:v>58.449999999997964</c:v>
                </c:pt>
                <c:pt idx="3508">
                  <c:v>58.466666666664629</c:v>
                </c:pt>
                <c:pt idx="3509">
                  <c:v>58.483333333331295</c:v>
                </c:pt>
                <c:pt idx="3510">
                  <c:v>58.499999999997961</c:v>
                </c:pt>
                <c:pt idx="3511">
                  <c:v>58.516666666664626</c:v>
                </c:pt>
                <c:pt idx="3512">
                  <c:v>58.533333333331292</c:v>
                </c:pt>
                <c:pt idx="3513">
                  <c:v>58.549999999997958</c:v>
                </c:pt>
                <c:pt idx="3514">
                  <c:v>58.566666666664624</c:v>
                </c:pt>
                <c:pt idx="3515">
                  <c:v>58.583333333331289</c:v>
                </c:pt>
                <c:pt idx="3516">
                  <c:v>58.599999999997955</c:v>
                </c:pt>
                <c:pt idx="3517">
                  <c:v>58.616666666664621</c:v>
                </c:pt>
                <c:pt idx="3518">
                  <c:v>58.633333333331286</c:v>
                </c:pt>
                <c:pt idx="3519">
                  <c:v>58.649999999997952</c:v>
                </c:pt>
                <c:pt idx="3520">
                  <c:v>58.666666666664618</c:v>
                </c:pt>
                <c:pt idx="3521">
                  <c:v>58.683333333331284</c:v>
                </c:pt>
                <c:pt idx="3522">
                  <c:v>58.699999999997949</c:v>
                </c:pt>
                <c:pt idx="3523">
                  <c:v>58.716666666664615</c:v>
                </c:pt>
                <c:pt idx="3524">
                  <c:v>58.733333333331281</c:v>
                </c:pt>
                <c:pt idx="3525">
                  <c:v>58.749999999997947</c:v>
                </c:pt>
                <c:pt idx="3526">
                  <c:v>58.766666666664612</c:v>
                </c:pt>
                <c:pt idx="3527">
                  <c:v>58.783333333331278</c:v>
                </c:pt>
                <c:pt idx="3528">
                  <c:v>58.799999999997944</c:v>
                </c:pt>
                <c:pt idx="3529">
                  <c:v>58.816666666664609</c:v>
                </c:pt>
                <c:pt idx="3530">
                  <c:v>58.833333333331275</c:v>
                </c:pt>
                <c:pt idx="3531">
                  <c:v>58.849999999997941</c:v>
                </c:pt>
                <c:pt idx="3532">
                  <c:v>58.866666666664607</c:v>
                </c:pt>
                <c:pt idx="3533">
                  <c:v>58.883333333331272</c:v>
                </c:pt>
                <c:pt idx="3534">
                  <c:v>58.899999999997938</c:v>
                </c:pt>
                <c:pt idx="3535">
                  <c:v>58.916666666664604</c:v>
                </c:pt>
                <c:pt idx="3536">
                  <c:v>58.933333333331269</c:v>
                </c:pt>
                <c:pt idx="3537">
                  <c:v>58.949999999997935</c:v>
                </c:pt>
                <c:pt idx="3538">
                  <c:v>58.966666666664601</c:v>
                </c:pt>
                <c:pt idx="3539">
                  <c:v>58.983333333331267</c:v>
                </c:pt>
                <c:pt idx="3540">
                  <c:v>58.999999999997932</c:v>
                </c:pt>
                <c:pt idx="3541">
                  <c:v>59.016666666664598</c:v>
                </c:pt>
                <c:pt idx="3542">
                  <c:v>59.033333333331264</c:v>
                </c:pt>
                <c:pt idx="3543">
                  <c:v>59.049999999997929</c:v>
                </c:pt>
                <c:pt idx="3544">
                  <c:v>59.066666666664595</c:v>
                </c:pt>
                <c:pt idx="3545">
                  <c:v>59.083333333331261</c:v>
                </c:pt>
                <c:pt idx="3546">
                  <c:v>59.099999999997927</c:v>
                </c:pt>
                <c:pt idx="3547">
                  <c:v>59.116666666664592</c:v>
                </c:pt>
                <c:pt idx="3548">
                  <c:v>59.133333333331258</c:v>
                </c:pt>
                <c:pt idx="3549">
                  <c:v>59.149999999997924</c:v>
                </c:pt>
                <c:pt idx="3550">
                  <c:v>59.16666666666459</c:v>
                </c:pt>
                <c:pt idx="3551">
                  <c:v>59.183333333331255</c:v>
                </c:pt>
                <c:pt idx="3552">
                  <c:v>59.199999999997921</c:v>
                </c:pt>
                <c:pt idx="3553">
                  <c:v>59.216666666664587</c:v>
                </c:pt>
                <c:pt idx="3554">
                  <c:v>59.233333333331252</c:v>
                </c:pt>
                <c:pt idx="3555">
                  <c:v>59.249999999997918</c:v>
                </c:pt>
                <c:pt idx="3556">
                  <c:v>59.266666666664584</c:v>
                </c:pt>
                <c:pt idx="3557">
                  <c:v>59.28333333333125</c:v>
                </c:pt>
                <c:pt idx="3558">
                  <c:v>59.299999999997915</c:v>
                </c:pt>
                <c:pt idx="3559">
                  <c:v>59.316666666664581</c:v>
                </c:pt>
                <c:pt idx="3560">
                  <c:v>59.333333333331247</c:v>
                </c:pt>
                <c:pt idx="3561">
                  <c:v>59.349999999997912</c:v>
                </c:pt>
                <c:pt idx="3562">
                  <c:v>59.366666666664578</c:v>
                </c:pt>
                <c:pt idx="3563">
                  <c:v>59.383333333331244</c:v>
                </c:pt>
                <c:pt idx="3564">
                  <c:v>59.39999999999791</c:v>
                </c:pt>
                <c:pt idx="3565">
                  <c:v>59.416666666664575</c:v>
                </c:pt>
                <c:pt idx="3566">
                  <c:v>59.433333333331241</c:v>
                </c:pt>
                <c:pt idx="3567">
                  <c:v>59.449999999997907</c:v>
                </c:pt>
                <c:pt idx="3568">
                  <c:v>59.466666666664572</c:v>
                </c:pt>
                <c:pt idx="3569">
                  <c:v>59.483333333331238</c:v>
                </c:pt>
                <c:pt idx="3570">
                  <c:v>59.499999999997904</c:v>
                </c:pt>
                <c:pt idx="3571">
                  <c:v>59.51666666666457</c:v>
                </c:pt>
                <c:pt idx="3572">
                  <c:v>59.533333333331235</c:v>
                </c:pt>
                <c:pt idx="3573">
                  <c:v>59.549999999997901</c:v>
                </c:pt>
                <c:pt idx="3574">
                  <c:v>59.566666666664567</c:v>
                </c:pt>
                <c:pt idx="3575">
                  <c:v>59.583333333331232</c:v>
                </c:pt>
                <c:pt idx="3576">
                  <c:v>59.599999999997898</c:v>
                </c:pt>
                <c:pt idx="3577">
                  <c:v>59.616666666664564</c:v>
                </c:pt>
                <c:pt idx="3578">
                  <c:v>59.63333333333123</c:v>
                </c:pt>
                <c:pt idx="3579">
                  <c:v>59.649999999997895</c:v>
                </c:pt>
                <c:pt idx="3580">
                  <c:v>59.666666666664561</c:v>
                </c:pt>
                <c:pt idx="3581">
                  <c:v>59.683333333331227</c:v>
                </c:pt>
                <c:pt idx="3582">
                  <c:v>59.699999999997893</c:v>
                </c:pt>
                <c:pt idx="3583">
                  <c:v>59.716666666664558</c:v>
                </c:pt>
                <c:pt idx="3584">
                  <c:v>59.733333333331224</c:v>
                </c:pt>
                <c:pt idx="3585">
                  <c:v>59.74999999999789</c:v>
                </c:pt>
                <c:pt idx="3586">
                  <c:v>59.766666666664555</c:v>
                </c:pt>
                <c:pt idx="3587">
                  <c:v>59.783333333331221</c:v>
                </c:pt>
                <c:pt idx="3588">
                  <c:v>59.799999999997887</c:v>
                </c:pt>
                <c:pt idx="3589">
                  <c:v>59.816666666664553</c:v>
                </c:pt>
                <c:pt idx="3590">
                  <c:v>59.833333333331218</c:v>
                </c:pt>
                <c:pt idx="3591">
                  <c:v>59.849999999997884</c:v>
                </c:pt>
                <c:pt idx="3592">
                  <c:v>59.86666666666455</c:v>
                </c:pt>
                <c:pt idx="3593">
                  <c:v>59.883333333331215</c:v>
                </c:pt>
                <c:pt idx="3594">
                  <c:v>59.899999999997881</c:v>
                </c:pt>
                <c:pt idx="3595">
                  <c:v>59.916666666664547</c:v>
                </c:pt>
                <c:pt idx="3596">
                  <c:v>59.933333333331213</c:v>
                </c:pt>
                <c:pt idx="3597">
                  <c:v>59.949999999997878</c:v>
                </c:pt>
                <c:pt idx="3598">
                  <c:v>59.966666666664544</c:v>
                </c:pt>
                <c:pt idx="3599">
                  <c:v>59.98333333333121</c:v>
                </c:pt>
                <c:pt idx="3600">
                  <c:v>59.999999999997875</c:v>
                </c:pt>
                <c:pt idx="3601">
                  <c:v>60.016666666664541</c:v>
                </c:pt>
                <c:pt idx="3602">
                  <c:v>60.033333333331207</c:v>
                </c:pt>
                <c:pt idx="3603">
                  <c:v>60.049999999997873</c:v>
                </c:pt>
                <c:pt idx="3604">
                  <c:v>60.066666666664538</c:v>
                </c:pt>
                <c:pt idx="3605">
                  <c:v>60.083333333331204</c:v>
                </c:pt>
                <c:pt idx="3606">
                  <c:v>60.09999999999787</c:v>
                </c:pt>
                <c:pt idx="3607">
                  <c:v>60.116666666664536</c:v>
                </c:pt>
                <c:pt idx="3608">
                  <c:v>60.133333333331201</c:v>
                </c:pt>
                <c:pt idx="3609">
                  <c:v>60.149999999997867</c:v>
                </c:pt>
                <c:pt idx="3610">
                  <c:v>60.166666666664533</c:v>
                </c:pt>
                <c:pt idx="3611">
                  <c:v>60.183333333331198</c:v>
                </c:pt>
                <c:pt idx="3612">
                  <c:v>60.199999999997864</c:v>
                </c:pt>
                <c:pt idx="3613">
                  <c:v>60.21666666666453</c:v>
                </c:pt>
                <c:pt idx="3614">
                  <c:v>60.233333333331196</c:v>
                </c:pt>
                <c:pt idx="3615">
                  <c:v>60.249999999997861</c:v>
                </c:pt>
                <c:pt idx="3616">
                  <c:v>60.266666666664527</c:v>
                </c:pt>
                <c:pt idx="3617">
                  <c:v>60.283333333331193</c:v>
                </c:pt>
                <c:pt idx="3618">
                  <c:v>60.299999999997858</c:v>
                </c:pt>
                <c:pt idx="3619">
                  <c:v>60.316666666664524</c:v>
                </c:pt>
                <c:pt idx="3620">
                  <c:v>60.33333333333119</c:v>
                </c:pt>
                <c:pt idx="3621">
                  <c:v>60.349999999997856</c:v>
                </c:pt>
                <c:pt idx="3622">
                  <c:v>60.366666666664521</c:v>
                </c:pt>
                <c:pt idx="3623">
                  <c:v>60.383333333331187</c:v>
                </c:pt>
                <c:pt idx="3624">
                  <c:v>60.399999999997853</c:v>
                </c:pt>
                <c:pt idx="3625">
                  <c:v>60.416666666664518</c:v>
                </c:pt>
                <c:pt idx="3626">
                  <c:v>60.433333333331184</c:v>
                </c:pt>
                <c:pt idx="3627">
                  <c:v>60.44999999999785</c:v>
                </c:pt>
                <c:pt idx="3628">
                  <c:v>60.466666666664516</c:v>
                </c:pt>
                <c:pt idx="3629">
                  <c:v>60.483333333331181</c:v>
                </c:pt>
                <c:pt idx="3630">
                  <c:v>60.499999999997847</c:v>
                </c:pt>
                <c:pt idx="3631">
                  <c:v>60.516666666664513</c:v>
                </c:pt>
                <c:pt idx="3632">
                  <c:v>60.533333333331178</c:v>
                </c:pt>
                <c:pt idx="3633">
                  <c:v>60.549999999997844</c:v>
                </c:pt>
                <c:pt idx="3634">
                  <c:v>60.56666666666451</c:v>
                </c:pt>
                <c:pt idx="3635">
                  <c:v>60.583333333331176</c:v>
                </c:pt>
                <c:pt idx="3636">
                  <c:v>60.599999999997841</c:v>
                </c:pt>
                <c:pt idx="3637">
                  <c:v>60.616666666664507</c:v>
                </c:pt>
                <c:pt idx="3638">
                  <c:v>60.633333333331173</c:v>
                </c:pt>
                <c:pt idx="3639">
                  <c:v>60.649999999997839</c:v>
                </c:pt>
                <c:pt idx="3640">
                  <c:v>60.666666666664504</c:v>
                </c:pt>
                <c:pt idx="3641">
                  <c:v>60.68333333333117</c:v>
                </c:pt>
                <c:pt idx="3642">
                  <c:v>60.699999999997836</c:v>
                </c:pt>
                <c:pt idx="3643">
                  <c:v>60.716666666664501</c:v>
                </c:pt>
                <c:pt idx="3644">
                  <c:v>60.733333333331167</c:v>
                </c:pt>
                <c:pt idx="3645">
                  <c:v>60.749999999997833</c:v>
                </c:pt>
                <c:pt idx="3646">
                  <c:v>60.766666666664499</c:v>
                </c:pt>
                <c:pt idx="3647">
                  <c:v>60.783333333331164</c:v>
                </c:pt>
                <c:pt idx="3648">
                  <c:v>60.79999999999783</c:v>
                </c:pt>
                <c:pt idx="3649">
                  <c:v>60.816666666664496</c:v>
                </c:pt>
                <c:pt idx="3650">
                  <c:v>60.833333333331161</c:v>
                </c:pt>
                <c:pt idx="3651">
                  <c:v>60.849999999997827</c:v>
                </c:pt>
                <c:pt idx="3652">
                  <c:v>60.866666666664493</c:v>
                </c:pt>
                <c:pt idx="3653">
                  <c:v>60.883333333331159</c:v>
                </c:pt>
                <c:pt idx="3654">
                  <c:v>60.899999999997824</c:v>
                </c:pt>
                <c:pt idx="3655">
                  <c:v>60.91666666666449</c:v>
                </c:pt>
                <c:pt idx="3656">
                  <c:v>60.933333333331156</c:v>
                </c:pt>
                <c:pt idx="3657">
                  <c:v>60.949999999997821</c:v>
                </c:pt>
                <c:pt idx="3658">
                  <c:v>60.966666666664487</c:v>
                </c:pt>
                <c:pt idx="3659">
                  <c:v>60.983333333331153</c:v>
                </c:pt>
                <c:pt idx="3660">
                  <c:v>60.999999999997819</c:v>
                </c:pt>
                <c:pt idx="3661">
                  <c:v>61.016666666664484</c:v>
                </c:pt>
                <c:pt idx="3662">
                  <c:v>61.03333333333115</c:v>
                </c:pt>
                <c:pt idx="3663">
                  <c:v>61.049999999997816</c:v>
                </c:pt>
                <c:pt idx="3664">
                  <c:v>61.066666666664482</c:v>
                </c:pt>
                <c:pt idx="3665">
                  <c:v>61.083333333331147</c:v>
                </c:pt>
                <c:pt idx="3666">
                  <c:v>61.099999999997813</c:v>
                </c:pt>
                <c:pt idx="3667">
                  <c:v>61.116666666664479</c:v>
                </c:pt>
                <c:pt idx="3668">
                  <c:v>61.133333333331144</c:v>
                </c:pt>
                <c:pt idx="3669">
                  <c:v>61.14999999999781</c:v>
                </c:pt>
                <c:pt idx="3670">
                  <c:v>61.166666666664476</c:v>
                </c:pt>
                <c:pt idx="3671">
                  <c:v>61.183333333331142</c:v>
                </c:pt>
                <c:pt idx="3672">
                  <c:v>61.199999999997807</c:v>
                </c:pt>
                <c:pt idx="3673">
                  <c:v>61.216666666664473</c:v>
                </c:pt>
                <c:pt idx="3674">
                  <c:v>61.233333333331139</c:v>
                </c:pt>
                <c:pt idx="3675">
                  <c:v>61.249999999997804</c:v>
                </c:pt>
                <c:pt idx="3676">
                  <c:v>61.26666666666447</c:v>
                </c:pt>
                <c:pt idx="3677">
                  <c:v>61.283333333331136</c:v>
                </c:pt>
                <c:pt idx="3678">
                  <c:v>61.299999999997802</c:v>
                </c:pt>
                <c:pt idx="3679">
                  <c:v>61.316666666664467</c:v>
                </c:pt>
                <c:pt idx="3680">
                  <c:v>61.333333333331133</c:v>
                </c:pt>
                <c:pt idx="3681">
                  <c:v>61.349999999997799</c:v>
                </c:pt>
                <c:pt idx="3682">
                  <c:v>61.366666666664464</c:v>
                </c:pt>
                <c:pt idx="3683">
                  <c:v>61.38333333333113</c:v>
                </c:pt>
                <c:pt idx="3684">
                  <c:v>61.399999999997796</c:v>
                </c:pt>
                <c:pt idx="3685">
                  <c:v>61.416666666664462</c:v>
                </c:pt>
                <c:pt idx="3686">
                  <c:v>61.433333333331127</c:v>
                </c:pt>
                <c:pt idx="3687">
                  <c:v>61.449999999997793</c:v>
                </c:pt>
                <c:pt idx="3688">
                  <c:v>61.466666666664459</c:v>
                </c:pt>
                <c:pt idx="3689">
                  <c:v>61.483333333331124</c:v>
                </c:pt>
                <c:pt idx="3690">
                  <c:v>61.49999999999779</c:v>
                </c:pt>
                <c:pt idx="3691">
                  <c:v>61.516666666664456</c:v>
                </c:pt>
                <c:pt idx="3692">
                  <c:v>61.533333333331122</c:v>
                </c:pt>
                <c:pt idx="3693">
                  <c:v>61.549999999997787</c:v>
                </c:pt>
                <c:pt idx="3694">
                  <c:v>61.566666666664453</c:v>
                </c:pt>
                <c:pt idx="3695">
                  <c:v>61.583333333331119</c:v>
                </c:pt>
                <c:pt idx="3696">
                  <c:v>61.599999999997785</c:v>
                </c:pt>
                <c:pt idx="3697">
                  <c:v>61.61666666666445</c:v>
                </c:pt>
                <c:pt idx="3698">
                  <c:v>61.633333333331116</c:v>
                </c:pt>
                <c:pt idx="3699">
                  <c:v>61.649999999997782</c:v>
                </c:pt>
                <c:pt idx="3700">
                  <c:v>61.666666666664447</c:v>
                </c:pt>
                <c:pt idx="3701">
                  <c:v>61.683333333331113</c:v>
                </c:pt>
                <c:pt idx="3702">
                  <c:v>61.699999999997779</c:v>
                </c:pt>
                <c:pt idx="3703">
                  <c:v>61.716666666664445</c:v>
                </c:pt>
                <c:pt idx="3704">
                  <c:v>61.73333333333111</c:v>
                </c:pt>
                <c:pt idx="3705">
                  <c:v>61.749999999997776</c:v>
                </c:pt>
                <c:pt idx="3706">
                  <c:v>61.766666666664442</c:v>
                </c:pt>
                <c:pt idx="3707">
                  <c:v>61.783333333331107</c:v>
                </c:pt>
                <c:pt idx="3708">
                  <c:v>61.799999999997773</c:v>
                </c:pt>
                <c:pt idx="3709">
                  <c:v>61.816666666664439</c:v>
                </c:pt>
                <c:pt idx="3710">
                  <c:v>61.833333333331105</c:v>
                </c:pt>
                <c:pt idx="3711">
                  <c:v>61.84999999999777</c:v>
                </c:pt>
                <c:pt idx="3712">
                  <c:v>61.866666666664436</c:v>
                </c:pt>
                <c:pt idx="3713">
                  <c:v>61.883333333331102</c:v>
                </c:pt>
                <c:pt idx="3714">
                  <c:v>61.899999999997767</c:v>
                </c:pt>
                <c:pt idx="3715">
                  <c:v>61.916666666664433</c:v>
                </c:pt>
                <c:pt idx="3716">
                  <c:v>61.933333333331099</c:v>
                </c:pt>
                <c:pt idx="3717">
                  <c:v>61.949999999997765</c:v>
                </c:pt>
                <c:pt idx="3718">
                  <c:v>61.96666666666443</c:v>
                </c:pt>
                <c:pt idx="3719">
                  <c:v>61.983333333331096</c:v>
                </c:pt>
                <c:pt idx="3720">
                  <c:v>61.999999999997762</c:v>
                </c:pt>
                <c:pt idx="3721">
                  <c:v>62.016666666664428</c:v>
                </c:pt>
                <c:pt idx="3722">
                  <c:v>62.033333333331093</c:v>
                </c:pt>
                <c:pt idx="3723">
                  <c:v>62.049999999997759</c:v>
                </c:pt>
                <c:pt idx="3724">
                  <c:v>62.066666666664425</c:v>
                </c:pt>
                <c:pt idx="3725">
                  <c:v>62.08333333333109</c:v>
                </c:pt>
                <c:pt idx="3726">
                  <c:v>62.099999999997756</c:v>
                </c:pt>
                <c:pt idx="3727">
                  <c:v>62.116666666664422</c:v>
                </c:pt>
                <c:pt idx="3728">
                  <c:v>62.133333333331088</c:v>
                </c:pt>
                <c:pt idx="3729">
                  <c:v>62.149999999997753</c:v>
                </c:pt>
                <c:pt idx="3730">
                  <c:v>62.166666666664419</c:v>
                </c:pt>
                <c:pt idx="3731">
                  <c:v>62.183333333331085</c:v>
                </c:pt>
                <c:pt idx="3732">
                  <c:v>62.19999999999775</c:v>
                </c:pt>
                <c:pt idx="3733">
                  <c:v>62.216666666664416</c:v>
                </c:pt>
                <c:pt idx="3734">
                  <c:v>62.233333333331082</c:v>
                </c:pt>
                <c:pt idx="3735">
                  <c:v>62.249999999997748</c:v>
                </c:pt>
                <c:pt idx="3736">
                  <c:v>62.266666666664413</c:v>
                </c:pt>
                <c:pt idx="3737">
                  <c:v>62.283333333331079</c:v>
                </c:pt>
                <c:pt idx="3738">
                  <c:v>62.299999999997745</c:v>
                </c:pt>
                <c:pt idx="3739">
                  <c:v>62.31666666666441</c:v>
                </c:pt>
                <c:pt idx="3740">
                  <c:v>62.333333333331076</c:v>
                </c:pt>
                <c:pt idx="3741">
                  <c:v>62.349999999997742</c:v>
                </c:pt>
                <c:pt idx="3742">
                  <c:v>62.366666666664408</c:v>
                </c:pt>
                <c:pt idx="3743">
                  <c:v>62.383333333331073</c:v>
                </c:pt>
                <c:pt idx="3744">
                  <c:v>62.399999999997739</c:v>
                </c:pt>
                <c:pt idx="3745">
                  <c:v>62.416666666664405</c:v>
                </c:pt>
                <c:pt idx="3746">
                  <c:v>62.43333333333107</c:v>
                </c:pt>
                <c:pt idx="3747">
                  <c:v>62.449999999997736</c:v>
                </c:pt>
                <c:pt idx="3748">
                  <c:v>62.466666666664402</c:v>
                </c:pt>
                <c:pt idx="3749">
                  <c:v>62.483333333331068</c:v>
                </c:pt>
                <c:pt idx="3750">
                  <c:v>62.499999999997733</c:v>
                </c:pt>
                <c:pt idx="3751">
                  <c:v>62.516666666664399</c:v>
                </c:pt>
                <c:pt idx="3752">
                  <c:v>62.533333333331065</c:v>
                </c:pt>
                <c:pt idx="3753">
                  <c:v>62.549999999997731</c:v>
                </c:pt>
                <c:pt idx="3754">
                  <c:v>62.566666666664396</c:v>
                </c:pt>
                <c:pt idx="3755">
                  <c:v>62.583333333331062</c:v>
                </c:pt>
                <c:pt idx="3756">
                  <c:v>62.599999999997728</c:v>
                </c:pt>
                <c:pt idx="3757">
                  <c:v>62.616666666664393</c:v>
                </c:pt>
                <c:pt idx="3758">
                  <c:v>62.633333333331059</c:v>
                </c:pt>
                <c:pt idx="3759">
                  <c:v>62.649999999997725</c:v>
                </c:pt>
                <c:pt idx="3760">
                  <c:v>62.666666666664391</c:v>
                </c:pt>
                <c:pt idx="3761">
                  <c:v>62.683333333331056</c:v>
                </c:pt>
                <c:pt idx="3762">
                  <c:v>62.699999999997722</c:v>
                </c:pt>
                <c:pt idx="3763">
                  <c:v>62.716666666664388</c:v>
                </c:pt>
                <c:pt idx="3764">
                  <c:v>62.733333333331053</c:v>
                </c:pt>
                <c:pt idx="3765">
                  <c:v>62.749999999997719</c:v>
                </c:pt>
                <c:pt idx="3766">
                  <c:v>62.766666666664385</c:v>
                </c:pt>
                <c:pt idx="3767">
                  <c:v>62.783333333331051</c:v>
                </c:pt>
                <c:pt idx="3768">
                  <c:v>62.799999999997716</c:v>
                </c:pt>
                <c:pt idx="3769">
                  <c:v>62.816666666664382</c:v>
                </c:pt>
                <c:pt idx="3770">
                  <c:v>62.833333333331048</c:v>
                </c:pt>
                <c:pt idx="3771">
                  <c:v>62.849999999997713</c:v>
                </c:pt>
                <c:pt idx="3772">
                  <c:v>62.866666666664379</c:v>
                </c:pt>
                <c:pt idx="3773">
                  <c:v>62.883333333331045</c:v>
                </c:pt>
                <c:pt idx="3774">
                  <c:v>62.899999999997711</c:v>
                </c:pt>
                <c:pt idx="3775">
                  <c:v>62.916666666664376</c:v>
                </c:pt>
                <c:pt idx="3776">
                  <c:v>62.933333333331042</c:v>
                </c:pt>
                <c:pt idx="3777">
                  <c:v>62.949999999997708</c:v>
                </c:pt>
                <c:pt idx="3778">
                  <c:v>62.966666666664374</c:v>
                </c:pt>
                <c:pt idx="3779">
                  <c:v>62.983333333331039</c:v>
                </c:pt>
                <c:pt idx="3780">
                  <c:v>62.999999999997705</c:v>
                </c:pt>
                <c:pt idx="3781">
                  <c:v>63.016666666664371</c:v>
                </c:pt>
                <c:pt idx="3782">
                  <c:v>63.033333333331036</c:v>
                </c:pt>
                <c:pt idx="3783">
                  <c:v>63.049999999997702</c:v>
                </c:pt>
                <c:pt idx="3784">
                  <c:v>63.066666666664368</c:v>
                </c:pt>
                <c:pt idx="3785">
                  <c:v>63.083333333331034</c:v>
                </c:pt>
                <c:pt idx="3786">
                  <c:v>63.099999999997699</c:v>
                </c:pt>
                <c:pt idx="3787">
                  <c:v>63.116666666664365</c:v>
                </c:pt>
                <c:pt idx="3788">
                  <c:v>63.133333333331031</c:v>
                </c:pt>
                <c:pt idx="3789">
                  <c:v>63.149999999997696</c:v>
                </c:pt>
                <c:pt idx="3790">
                  <c:v>63.166666666664362</c:v>
                </c:pt>
                <c:pt idx="3791">
                  <c:v>63.183333333331028</c:v>
                </c:pt>
                <c:pt idx="3792">
                  <c:v>63.199999999997694</c:v>
                </c:pt>
                <c:pt idx="3793">
                  <c:v>63.216666666664359</c:v>
                </c:pt>
                <c:pt idx="3794">
                  <c:v>63.233333333331025</c:v>
                </c:pt>
                <c:pt idx="3795">
                  <c:v>63.249999999997691</c:v>
                </c:pt>
                <c:pt idx="3796">
                  <c:v>63.266666666664356</c:v>
                </c:pt>
                <c:pt idx="3797">
                  <c:v>63.283333333331022</c:v>
                </c:pt>
                <c:pt idx="3798">
                  <c:v>63.299999999997688</c:v>
                </c:pt>
                <c:pt idx="3799">
                  <c:v>63.316666666664354</c:v>
                </c:pt>
                <c:pt idx="3800">
                  <c:v>63.333333333331019</c:v>
                </c:pt>
                <c:pt idx="3801">
                  <c:v>63.349999999997685</c:v>
                </c:pt>
                <c:pt idx="3802">
                  <c:v>63.366666666664351</c:v>
                </c:pt>
                <c:pt idx="3803">
                  <c:v>63.383333333331016</c:v>
                </c:pt>
                <c:pt idx="3804">
                  <c:v>63.399999999997682</c:v>
                </c:pt>
                <c:pt idx="3805">
                  <c:v>63.416666666664348</c:v>
                </c:pt>
                <c:pt idx="3806">
                  <c:v>63.433333333331014</c:v>
                </c:pt>
                <c:pt idx="3807">
                  <c:v>63.449999999997679</c:v>
                </c:pt>
                <c:pt idx="3808">
                  <c:v>63.466666666664345</c:v>
                </c:pt>
                <c:pt idx="3809">
                  <c:v>63.483333333331011</c:v>
                </c:pt>
                <c:pt idx="3810">
                  <c:v>63.499999999997677</c:v>
                </c:pt>
                <c:pt idx="3811">
                  <c:v>63.516666666664342</c:v>
                </c:pt>
                <c:pt idx="3812">
                  <c:v>63.533333333331008</c:v>
                </c:pt>
                <c:pt idx="3813">
                  <c:v>63.549999999997674</c:v>
                </c:pt>
                <c:pt idx="3814">
                  <c:v>63.566666666664339</c:v>
                </c:pt>
                <c:pt idx="3815">
                  <c:v>63.583333333331005</c:v>
                </c:pt>
                <c:pt idx="3816">
                  <c:v>63.599999999997671</c:v>
                </c:pt>
                <c:pt idx="3817">
                  <c:v>63.616666666664337</c:v>
                </c:pt>
                <c:pt idx="3818">
                  <c:v>63.633333333331002</c:v>
                </c:pt>
                <c:pt idx="3819">
                  <c:v>63.649999999997668</c:v>
                </c:pt>
                <c:pt idx="3820">
                  <c:v>63.666666666664334</c:v>
                </c:pt>
                <c:pt idx="3821">
                  <c:v>63.683333333330999</c:v>
                </c:pt>
                <c:pt idx="3822">
                  <c:v>63.699999999997665</c:v>
                </c:pt>
                <c:pt idx="3823">
                  <c:v>63.716666666664331</c:v>
                </c:pt>
                <c:pt idx="3824">
                  <c:v>63.733333333330997</c:v>
                </c:pt>
                <c:pt idx="3825">
                  <c:v>63.749999999997662</c:v>
                </c:pt>
                <c:pt idx="3826">
                  <c:v>63.766666666664328</c:v>
                </c:pt>
                <c:pt idx="3827">
                  <c:v>63.783333333330994</c:v>
                </c:pt>
                <c:pt idx="3828">
                  <c:v>63.799999999997659</c:v>
                </c:pt>
                <c:pt idx="3829">
                  <c:v>63.816666666664325</c:v>
                </c:pt>
                <c:pt idx="3830">
                  <c:v>63.833333333330991</c:v>
                </c:pt>
                <c:pt idx="3831">
                  <c:v>63.849999999997657</c:v>
                </c:pt>
                <c:pt idx="3832">
                  <c:v>63.866666666664322</c:v>
                </c:pt>
                <c:pt idx="3833">
                  <c:v>63.883333333330988</c:v>
                </c:pt>
                <c:pt idx="3834">
                  <c:v>63.899999999997654</c:v>
                </c:pt>
                <c:pt idx="3835">
                  <c:v>63.91666666666432</c:v>
                </c:pt>
                <c:pt idx="3836">
                  <c:v>63.933333333330985</c:v>
                </c:pt>
                <c:pt idx="3837">
                  <c:v>63.949999999997651</c:v>
                </c:pt>
                <c:pt idx="3838">
                  <c:v>63.966666666664317</c:v>
                </c:pt>
                <c:pt idx="3839">
                  <c:v>63.983333333330982</c:v>
                </c:pt>
                <c:pt idx="3840">
                  <c:v>63.999999999997648</c:v>
                </c:pt>
                <c:pt idx="3841">
                  <c:v>64.016666666664321</c:v>
                </c:pt>
                <c:pt idx="3842">
                  <c:v>64.033333333330987</c:v>
                </c:pt>
                <c:pt idx="3843">
                  <c:v>64.049999999997652</c:v>
                </c:pt>
                <c:pt idx="3844">
                  <c:v>64.066666666664318</c:v>
                </c:pt>
                <c:pt idx="3845">
                  <c:v>64.083333333330984</c:v>
                </c:pt>
                <c:pt idx="3846">
                  <c:v>64.09999999999765</c:v>
                </c:pt>
                <c:pt idx="3847">
                  <c:v>64.116666666664315</c:v>
                </c:pt>
                <c:pt idx="3848">
                  <c:v>64.133333333330981</c:v>
                </c:pt>
                <c:pt idx="3849">
                  <c:v>64.149999999997647</c:v>
                </c:pt>
                <c:pt idx="3850">
                  <c:v>64.166666666664312</c:v>
                </c:pt>
                <c:pt idx="3851">
                  <c:v>64.183333333330978</c:v>
                </c:pt>
                <c:pt idx="3852">
                  <c:v>64.199999999997644</c:v>
                </c:pt>
                <c:pt idx="3853">
                  <c:v>64.21666666666431</c:v>
                </c:pt>
                <c:pt idx="3854">
                  <c:v>64.233333333330975</c:v>
                </c:pt>
                <c:pt idx="3855">
                  <c:v>64.249999999997641</c:v>
                </c:pt>
                <c:pt idx="3856">
                  <c:v>64.266666666664307</c:v>
                </c:pt>
                <c:pt idx="3857">
                  <c:v>64.283333333330972</c:v>
                </c:pt>
                <c:pt idx="3858">
                  <c:v>64.299999999997638</c:v>
                </c:pt>
                <c:pt idx="3859">
                  <c:v>64.316666666664304</c:v>
                </c:pt>
                <c:pt idx="3860">
                  <c:v>64.33333333333097</c:v>
                </c:pt>
                <c:pt idx="3861">
                  <c:v>64.349999999997635</c:v>
                </c:pt>
                <c:pt idx="3862">
                  <c:v>64.366666666664301</c:v>
                </c:pt>
                <c:pt idx="3863">
                  <c:v>64.383333333330967</c:v>
                </c:pt>
                <c:pt idx="3864">
                  <c:v>64.399999999997632</c:v>
                </c:pt>
                <c:pt idx="3865">
                  <c:v>64.416666666664298</c:v>
                </c:pt>
                <c:pt idx="3866">
                  <c:v>64.433333333330964</c:v>
                </c:pt>
                <c:pt idx="3867">
                  <c:v>64.44999999999763</c:v>
                </c:pt>
                <c:pt idx="3868">
                  <c:v>64.466666666664295</c:v>
                </c:pt>
                <c:pt idx="3869">
                  <c:v>64.483333333330961</c:v>
                </c:pt>
                <c:pt idx="3870">
                  <c:v>64.499999999997627</c:v>
                </c:pt>
                <c:pt idx="3871">
                  <c:v>64.516666666664293</c:v>
                </c:pt>
                <c:pt idx="3872">
                  <c:v>64.533333333330958</c:v>
                </c:pt>
                <c:pt idx="3873">
                  <c:v>64.549999999997624</c:v>
                </c:pt>
                <c:pt idx="3874">
                  <c:v>64.56666666666429</c:v>
                </c:pt>
                <c:pt idx="3875">
                  <c:v>64.583333333330955</c:v>
                </c:pt>
                <c:pt idx="3876">
                  <c:v>64.599999999997621</c:v>
                </c:pt>
                <c:pt idx="3877">
                  <c:v>64.616666666664287</c:v>
                </c:pt>
                <c:pt idx="3878">
                  <c:v>64.633333333330953</c:v>
                </c:pt>
                <c:pt idx="3879">
                  <c:v>64.649999999997618</c:v>
                </c:pt>
                <c:pt idx="3880">
                  <c:v>64.666666666664284</c:v>
                </c:pt>
                <c:pt idx="3881">
                  <c:v>64.68333333333095</c:v>
                </c:pt>
                <c:pt idx="3882">
                  <c:v>64.699999999997615</c:v>
                </c:pt>
                <c:pt idx="3883">
                  <c:v>64.716666666664281</c:v>
                </c:pt>
                <c:pt idx="3884">
                  <c:v>64.733333333330947</c:v>
                </c:pt>
                <c:pt idx="3885">
                  <c:v>64.749999999997613</c:v>
                </c:pt>
                <c:pt idx="3886">
                  <c:v>64.766666666664278</c:v>
                </c:pt>
                <c:pt idx="3887">
                  <c:v>64.783333333330944</c:v>
                </c:pt>
                <c:pt idx="3888">
                  <c:v>64.79999999999761</c:v>
                </c:pt>
                <c:pt idx="3889">
                  <c:v>64.816666666664275</c:v>
                </c:pt>
                <c:pt idx="3890">
                  <c:v>64.833333333330941</c:v>
                </c:pt>
                <c:pt idx="3891">
                  <c:v>64.849999999997607</c:v>
                </c:pt>
                <c:pt idx="3892">
                  <c:v>64.866666666664273</c:v>
                </c:pt>
                <c:pt idx="3893">
                  <c:v>64.883333333330938</c:v>
                </c:pt>
                <c:pt idx="3894">
                  <c:v>64.899999999997604</c:v>
                </c:pt>
                <c:pt idx="3895">
                  <c:v>64.91666666666427</c:v>
                </c:pt>
                <c:pt idx="3896">
                  <c:v>64.933333333330935</c:v>
                </c:pt>
                <c:pt idx="3897">
                  <c:v>64.949999999997601</c:v>
                </c:pt>
                <c:pt idx="3898">
                  <c:v>64.966666666664267</c:v>
                </c:pt>
                <c:pt idx="3899">
                  <c:v>64.983333333330933</c:v>
                </c:pt>
                <c:pt idx="3900">
                  <c:v>64.999999999997598</c:v>
                </c:pt>
                <c:pt idx="3901">
                  <c:v>65.016666666664264</c:v>
                </c:pt>
                <c:pt idx="3902">
                  <c:v>65.03333333333093</c:v>
                </c:pt>
                <c:pt idx="3903">
                  <c:v>65.049999999997596</c:v>
                </c:pt>
                <c:pt idx="3904">
                  <c:v>65.066666666664261</c:v>
                </c:pt>
                <c:pt idx="3905">
                  <c:v>65.083333333330927</c:v>
                </c:pt>
                <c:pt idx="3906">
                  <c:v>65.099999999997593</c:v>
                </c:pt>
                <c:pt idx="3907">
                  <c:v>65.116666666664258</c:v>
                </c:pt>
                <c:pt idx="3908">
                  <c:v>65.133333333330924</c:v>
                </c:pt>
                <c:pt idx="3909">
                  <c:v>65.14999999999759</c:v>
                </c:pt>
                <c:pt idx="3910">
                  <c:v>65.166666666664256</c:v>
                </c:pt>
                <c:pt idx="3911">
                  <c:v>65.183333333330921</c:v>
                </c:pt>
                <c:pt idx="3912">
                  <c:v>65.199999999997587</c:v>
                </c:pt>
                <c:pt idx="3913">
                  <c:v>65.216666666664253</c:v>
                </c:pt>
                <c:pt idx="3914">
                  <c:v>65.233333333330918</c:v>
                </c:pt>
                <c:pt idx="3915">
                  <c:v>65.249999999997584</c:v>
                </c:pt>
                <c:pt idx="3916">
                  <c:v>65.26666666666425</c:v>
                </c:pt>
                <c:pt idx="3917">
                  <c:v>65.283333333330916</c:v>
                </c:pt>
                <c:pt idx="3918">
                  <c:v>65.299999999997581</c:v>
                </c:pt>
                <c:pt idx="3919">
                  <c:v>65.316666666664247</c:v>
                </c:pt>
                <c:pt idx="3920">
                  <c:v>65.333333333330913</c:v>
                </c:pt>
                <c:pt idx="3921">
                  <c:v>65.349999999997578</c:v>
                </c:pt>
                <c:pt idx="3922">
                  <c:v>65.366666666664244</c:v>
                </c:pt>
                <c:pt idx="3923">
                  <c:v>65.38333333333091</c:v>
                </c:pt>
                <c:pt idx="3924">
                  <c:v>65.399999999997576</c:v>
                </c:pt>
                <c:pt idx="3925">
                  <c:v>65.416666666664241</c:v>
                </c:pt>
                <c:pt idx="3926">
                  <c:v>65.433333333330907</c:v>
                </c:pt>
                <c:pt idx="3927">
                  <c:v>65.449999999997573</c:v>
                </c:pt>
                <c:pt idx="3928">
                  <c:v>65.466666666664239</c:v>
                </c:pt>
                <c:pt idx="3929">
                  <c:v>65.483333333330904</c:v>
                </c:pt>
                <c:pt idx="3930">
                  <c:v>65.49999999999757</c:v>
                </c:pt>
                <c:pt idx="3931">
                  <c:v>65.516666666664236</c:v>
                </c:pt>
                <c:pt idx="3932">
                  <c:v>65.533333333330901</c:v>
                </c:pt>
                <c:pt idx="3933">
                  <c:v>65.549999999997567</c:v>
                </c:pt>
                <c:pt idx="3934">
                  <c:v>65.566666666664233</c:v>
                </c:pt>
                <c:pt idx="3935">
                  <c:v>65.583333333330899</c:v>
                </c:pt>
                <c:pt idx="3936">
                  <c:v>65.599999999997564</c:v>
                </c:pt>
                <c:pt idx="3937">
                  <c:v>65.61666666666423</c:v>
                </c:pt>
                <c:pt idx="3938">
                  <c:v>65.633333333330896</c:v>
                </c:pt>
                <c:pt idx="3939">
                  <c:v>65.649999999997561</c:v>
                </c:pt>
                <c:pt idx="3940">
                  <c:v>65.666666666664227</c:v>
                </c:pt>
                <c:pt idx="3941">
                  <c:v>65.683333333330893</c:v>
                </c:pt>
                <c:pt idx="3942">
                  <c:v>65.699999999997559</c:v>
                </c:pt>
                <c:pt idx="3943">
                  <c:v>65.716666666664224</c:v>
                </c:pt>
                <c:pt idx="3944">
                  <c:v>65.73333333333089</c:v>
                </c:pt>
                <c:pt idx="3945">
                  <c:v>65.749999999997556</c:v>
                </c:pt>
                <c:pt idx="3946">
                  <c:v>65.766666666664221</c:v>
                </c:pt>
                <c:pt idx="3947">
                  <c:v>65.783333333330887</c:v>
                </c:pt>
                <c:pt idx="3948">
                  <c:v>65.799999999997553</c:v>
                </c:pt>
                <c:pt idx="3949">
                  <c:v>65.816666666664219</c:v>
                </c:pt>
                <c:pt idx="3950">
                  <c:v>65.833333333330884</c:v>
                </c:pt>
                <c:pt idx="3951">
                  <c:v>65.84999999999755</c:v>
                </c:pt>
                <c:pt idx="3952">
                  <c:v>65.866666666664216</c:v>
                </c:pt>
                <c:pt idx="3953">
                  <c:v>65.883333333330881</c:v>
                </c:pt>
                <c:pt idx="3954">
                  <c:v>65.899999999997547</c:v>
                </c:pt>
                <c:pt idx="3955">
                  <c:v>65.916666666664213</c:v>
                </c:pt>
                <c:pt idx="3956">
                  <c:v>65.933333333330879</c:v>
                </c:pt>
                <c:pt idx="3957">
                  <c:v>65.949999999997544</c:v>
                </c:pt>
                <c:pt idx="3958">
                  <c:v>65.96666666666421</c:v>
                </c:pt>
                <c:pt idx="3959">
                  <c:v>65.983333333330876</c:v>
                </c:pt>
                <c:pt idx="3960">
                  <c:v>65.999999999997542</c:v>
                </c:pt>
                <c:pt idx="3961">
                  <c:v>66.016666666664207</c:v>
                </c:pt>
                <c:pt idx="3962">
                  <c:v>66.033333333330873</c:v>
                </c:pt>
                <c:pt idx="3963">
                  <c:v>66.049999999997539</c:v>
                </c:pt>
                <c:pt idx="3964">
                  <c:v>66.066666666664204</c:v>
                </c:pt>
                <c:pt idx="3965">
                  <c:v>66.08333333333087</c:v>
                </c:pt>
                <c:pt idx="3966">
                  <c:v>66.099999999997536</c:v>
                </c:pt>
                <c:pt idx="3967">
                  <c:v>66.116666666664202</c:v>
                </c:pt>
                <c:pt idx="3968">
                  <c:v>66.133333333330867</c:v>
                </c:pt>
                <c:pt idx="3969">
                  <c:v>66.149999999997533</c:v>
                </c:pt>
                <c:pt idx="3970">
                  <c:v>66.166666666664199</c:v>
                </c:pt>
                <c:pt idx="3971">
                  <c:v>66.183333333330864</c:v>
                </c:pt>
                <c:pt idx="3972">
                  <c:v>66.19999999999753</c:v>
                </c:pt>
                <c:pt idx="3973">
                  <c:v>66.216666666664196</c:v>
                </c:pt>
                <c:pt idx="3974">
                  <c:v>66.233333333330862</c:v>
                </c:pt>
                <c:pt idx="3975">
                  <c:v>66.249999999997527</c:v>
                </c:pt>
                <c:pt idx="3976">
                  <c:v>66.266666666664193</c:v>
                </c:pt>
                <c:pt idx="3977">
                  <c:v>66.283333333330859</c:v>
                </c:pt>
                <c:pt idx="3978">
                  <c:v>66.299999999997524</c:v>
                </c:pt>
                <c:pt idx="3979">
                  <c:v>66.31666666666419</c:v>
                </c:pt>
                <c:pt idx="3980">
                  <c:v>66.333333333330856</c:v>
                </c:pt>
                <c:pt idx="3981">
                  <c:v>66.349999999997522</c:v>
                </c:pt>
                <c:pt idx="3982">
                  <c:v>66.366666666664187</c:v>
                </c:pt>
                <c:pt idx="3983">
                  <c:v>66.383333333330853</c:v>
                </c:pt>
                <c:pt idx="3984">
                  <c:v>66.399999999997519</c:v>
                </c:pt>
                <c:pt idx="3985">
                  <c:v>66.416666666664185</c:v>
                </c:pt>
                <c:pt idx="3986">
                  <c:v>66.43333333333085</c:v>
                </c:pt>
                <c:pt idx="3987">
                  <c:v>66.449999999997516</c:v>
                </c:pt>
                <c:pt idx="3988">
                  <c:v>66.466666666664182</c:v>
                </c:pt>
                <c:pt idx="3989">
                  <c:v>66.483333333330847</c:v>
                </c:pt>
                <c:pt idx="3990">
                  <c:v>66.499999999997513</c:v>
                </c:pt>
                <c:pt idx="3991">
                  <c:v>66.516666666664179</c:v>
                </c:pt>
                <c:pt idx="3992">
                  <c:v>66.533333333330845</c:v>
                </c:pt>
                <c:pt idx="3993">
                  <c:v>66.54999999999751</c:v>
                </c:pt>
                <c:pt idx="3994">
                  <c:v>66.566666666664176</c:v>
                </c:pt>
                <c:pt idx="3995">
                  <c:v>66.583333333330842</c:v>
                </c:pt>
                <c:pt idx="3996">
                  <c:v>66.599999999997507</c:v>
                </c:pt>
                <c:pt idx="3997">
                  <c:v>66.616666666664173</c:v>
                </c:pt>
                <c:pt idx="3998">
                  <c:v>66.633333333330839</c:v>
                </c:pt>
                <c:pt idx="3999">
                  <c:v>66.649999999997505</c:v>
                </c:pt>
                <c:pt idx="4000">
                  <c:v>66.66666666666417</c:v>
                </c:pt>
                <c:pt idx="4001">
                  <c:v>66.683333333330836</c:v>
                </c:pt>
                <c:pt idx="4002">
                  <c:v>66.699999999997502</c:v>
                </c:pt>
                <c:pt idx="4003">
                  <c:v>66.716666666664167</c:v>
                </c:pt>
                <c:pt idx="4004">
                  <c:v>66.733333333330833</c:v>
                </c:pt>
                <c:pt idx="4005">
                  <c:v>66.749999999997499</c:v>
                </c:pt>
                <c:pt idx="4006">
                  <c:v>66.766666666664165</c:v>
                </c:pt>
                <c:pt idx="4007">
                  <c:v>66.78333333333083</c:v>
                </c:pt>
                <c:pt idx="4008">
                  <c:v>66.799999999997496</c:v>
                </c:pt>
                <c:pt idx="4009">
                  <c:v>66.816666666664162</c:v>
                </c:pt>
                <c:pt idx="4010">
                  <c:v>66.833333333330827</c:v>
                </c:pt>
                <c:pt idx="4011">
                  <c:v>66.849999999997493</c:v>
                </c:pt>
                <c:pt idx="4012">
                  <c:v>66.866666666664159</c:v>
                </c:pt>
                <c:pt idx="4013">
                  <c:v>66.883333333330825</c:v>
                </c:pt>
                <c:pt idx="4014">
                  <c:v>66.89999999999749</c:v>
                </c:pt>
                <c:pt idx="4015">
                  <c:v>66.916666666664156</c:v>
                </c:pt>
                <c:pt idx="4016">
                  <c:v>66.933333333330822</c:v>
                </c:pt>
                <c:pt idx="4017">
                  <c:v>66.949999999997488</c:v>
                </c:pt>
                <c:pt idx="4018">
                  <c:v>66.966666666664153</c:v>
                </c:pt>
                <c:pt idx="4019">
                  <c:v>66.983333333330819</c:v>
                </c:pt>
                <c:pt idx="4020">
                  <c:v>66.999999999997485</c:v>
                </c:pt>
                <c:pt idx="4021">
                  <c:v>67.01666666666415</c:v>
                </c:pt>
                <c:pt idx="4022">
                  <c:v>67.033333333330816</c:v>
                </c:pt>
                <c:pt idx="4023">
                  <c:v>67.049999999997482</c:v>
                </c:pt>
                <c:pt idx="4024">
                  <c:v>67.066666666664148</c:v>
                </c:pt>
                <c:pt idx="4025">
                  <c:v>67.083333333330813</c:v>
                </c:pt>
                <c:pt idx="4026">
                  <c:v>67.099999999997479</c:v>
                </c:pt>
                <c:pt idx="4027">
                  <c:v>67.116666666664145</c:v>
                </c:pt>
                <c:pt idx="4028">
                  <c:v>67.13333333333081</c:v>
                </c:pt>
                <c:pt idx="4029">
                  <c:v>67.149999999997476</c:v>
                </c:pt>
                <c:pt idx="4030">
                  <c:v>67.166666666664142</c:v>
                </c:pt>
                <c:pt idx="4031">
                  <c:v>67.183333333330808</c:v>
                </c:pt>
                <c:pt idx="4032">
                  <c:v>67.199999999997473</c:v>
                </c:pt>
                <c:pt idx="4033">
                  <c:v>67.216666666664139</c:v>
                </c:pt>
                <c:pt idx="4034">
                  <c:v>67.233333333330805</c:v>
                </c:pt>
                <c:pt idx="4035">
                  <c:v>67.24999999999747</c:v>
                </c:pt>
                <c:pt idx="4036">
                  <c:v>67.266666666664136</c:v>
                </c:pt>
                <c:pt idx="4037">
                  <c:v>67.283333333330802</c:v>
                </c:pt>
                <c:pt idx="4038">
                  <c:v>67.299999999997468</c:v>
                </c:pt>
                <c:pt idx="4039">
                  <c:v>67.316666666664133</c:v>
                </c:pt>
                <c:pt idx="4040">
                  <c:v>67.333333333330799</c:v>
                </c:pt>
                <c:pt idx="4041">
                  <c:v>67.349999999997465</c:v>
                </c:pt>
                <c:pt idx="4042">
                  <c:v>67.366666666664131</c:v>
                </c:pt>
                <c:pt idx="4043">
                  <c:v>67.383333333330796</c:v>
                </c:pt>
                <c:pt idx="4044">
                  <c:v>67.399999999997462</c:v>
                </c:pt>
                <c:pt idx="4045">
                  <c:v>67.416666666664128</c:v>
                </c:pt>
                <c:pt idx="4046">
                  <c:v>67.433333333330793</c:v>
                </c:pt>
                <c:pt idx="4047">
                  <c:v>67.449999999997459</c:v>
                </c:pt>
                <c:pt idx="4048">
                  <c:v>67.466666666664125</c:v>
                </c:pt>
                <c:pt idx="4049">
                  <c:v>67.483333333330791</c:v>
                </c:pt>
                <c:pt idx="4050">
                  <c:v>67.499999999997456</c:v>
                </c:pt>
                <c:pt idx="4051">
                  <c:v>67.516666666664122</c:v>
                </c:pt>
                <c:pt idx="4052">
                  <c:v>67.533333333330788</c:v>
                </c:pt>
                <c:pt idx="4053">
                  <c:v>67.549999999997453</c:v>
                </c:pt>
                <c:pt idx="4054">
                  <c:v>67.566666666664119</c:v>
                </c:pt>
                <c:pt idx="4055">
                  <c:v>67.583333333330785</c:v>
                </c:pt>
                <c:pt idx="4056">
                  <c:v>67.599999999997451</c:v>
                </c:pt>
                <c:pt idx="4057">
                  <c:v>67.616666666664116</c:v>
                </c:pt>
                <c:pt idx="4058">
                  <c:v>67.633333333330782</c:v>
                </c:pt>
                <c:pt idx="4059">
                  <c:v>67.649999999997448</c:v>
                </c:pt>
                <c:pt idx="4060">
                  <c:v>67.666666666664113</c:v>
                </c:pt>
                <c:pt idx="4061">
                  <c:v>67.683333333330779</c:v>
                </c:pt>
                <c:pt idx="4062">
                  <c:v>67.699999999997445</c:v>
                </c:pt>
                <c:pt idx="4063">
                  <c:v>67.716666666664111</c:v>
                </c:pt>
                <c:pt idx="4064">
                  <c:v>67.733333333330776</c:v>
                </c:pt>
                <c:pt idx="4065">
                  <c:v>67.749999999997442</c:v>
                </c:pt>
                <c:pt idx="4066">
                  <c:v>67.766666666664108</c:v>
                </c:pt>
                <c:pt idx="4067">
                  <c:v>67.783333333330773</c:v>
                </c:pt>
                <c:pt idx="4068">
                  <c:v>67.799999999997439</c:v>
                </c:pt>
                <c:pt idx="4069">
                  <c:v>67.816666666664105</c:v>
                </c:pt>
                <c:pt idx="4070">
                  <c:v>67.833333333330771</c:v>
                </c:pt>
                <c:pt idx="4071">
                  <c:v>67.849999999997436</c:v>
                </c:pt>
                <c:pt idx="4072">
                  <c:v>67.866666666664102</c:v>
                </c:pt>
                <c:pt idx="4073">
                  <c:v>67.883333333330768</c:v>
                </c:pt>
                <c:pt idx="4074">
                  <c:v>67.899999999997434</c:v>
                </c:pt>
                <c:pt idx="4075">
                  <c:v>67.916666666664099</c:v>
                </c:pt>
                <c:pt idx="4076">
                  <c:v>67.933333333330765</c:v>
                </c:pt>
                <c:pt idx="4077">
                  <c:v>67.949999999997431</c:v>
                </c:pt>
                <c:pt idx="4078">
                  <c:v>67.966666666664096</c:v>
                </c:pt>
                <c:pt idx="4079">
                  <c:v>67.983333333330762</c:v>
                </c:pt>
                <c:pt idx="4080">
                  <c:v>67.999999999997428</c:v>
                </c:pt>
                <c:pt idx="4081">
                  <c:v>68.016666666664094</c:v>
                </c:pt>
                <c:pt idx="4082">
                  <c:v>68.033333333330759</c:v>
                </c:pt>
                <c:pt idx="4083">
                  <c:v>68.049999999997425</c:v>
                </c:pt>
                <c:pt idx="4084">
                  <c:v>68.066666666664091</c:v>
                </c:pt>
                <c:pt idx="4085">
                  <c:v>68.083333333330756</c:v>
                </c:pt>
                <c:pt idx="4086">
                  <c:v>68.099999999997422</c:v>
                </c:pt>
                <c:pt idx="4087">
                  <c:v>68.116666666664088</c:v>
                </c:pt>
                <c:pt idx="4088">
                  <c:v>68.133333333330754</c:v>
                </c:pt>
                <c:pt idx="4089">
                  <c:v>68.149999999997419</c:v>
                </c:pt>
                <c:pt idx="4090">
                  <c:v>68.166666666664085</c:v>
                </c:pt>
                <c:pt idx="4091">
                  <c:v>68.183333333330751</c:v>
                </c:pt>
                <c:pt idx="4092">
                  <c:v>68.199999999997416</c:v>
                </c:pt>
                <c:pt idx="4093">
                  <c:v>68.216666666664082</c:v>
                </c:pt>
                <c:pt idx="4094">
                  <c:v>68.233333333330748</c:v>
                </c:pt>
                <c:pt idx="4095">
                  <c:v>68.249999999997414</c:v>
                </c:pt>
                <c:pt idx="4096">
                  <c:v>68.266666666664079</c:v>
                </c:pt>
                <c:pt idx="4097">
                  <c:v>68.283333333330745</c:v>
                </c:pt>
                <c:pt idx="4098">
                  <c:v>68.299999999997411</c:v>
                </c:pt>
                <c:pt idx="4099">
                  <c:v>68.316666666664077</c:v>
                </c:pt>
                <c:pt idx="4100">
                  <c:v>68.333333333330742</c:v>
                </c:pt>
                <c:pt idx="4101">
                  <c:v>68.349999999997408</c:v>
                </c:pt>
                <c:pt idx="4102">
                  <c:v>68.366666666664074</c:v>
                </c:pt>
                <c:pt idx="4103">
                  <c:v>68.383333333330739</c:v>
                </c:pt>
                <c:pt idx="4104">
                  <c:v>68.399999999997405</c:v>
                </c:pt>
                <c:pt idx="4105">
                  <c:v>68.416666666664071</c:v>
                </c:pt>
                <c:pt idx="4106">
                  <c:v>68.433333333330737</c:v>
                </c:pt>
                <c:pt idx="4107">
                  <c:v>68.449999999997402</c:v>
                </c:pt>
                <c:pt idx="4108">
                  <c:v>68.466666666664068</c:v>
                </c:pt>
                <c:pt idx="4109">
                  <c:v>68.483333333330734</c:v>
                </c:pt>
                <c:pt idx="4110">
                  <c:v>68.499999999997399</c:v>
                </c:pt>
                <c:pt idx="4111">
                  <c:v>68.516666666664065</c:v>
                </c:pt>
                <c:pt idx="4112">
                  <c:v>68.533333333330731</c:v>
                </c:pt>
                <c:pt idx="4113">
                  <c:v>68.549999999997397</c:v>
                </c:pt>
                <c:pt idx="4114">
                  <c:v>68.566666666664062</c:v>
                </c:pt>
                <c:pt idx="4115">
                  <c:v>68.583333333330728</c:v>
                </c:pt>
                <c:pt idx="4116">
                  <c:v>68.599999999997394</c:v>
                </c:pt>
                <c:pt idx="4117">
                  <c:v>68.616666666664059</c:v>
                </c:pt>
                <c:pt idx="4118">
                  <c:v>68.633333333330725</c:v>
                </c:pt>
                <c:pt idx="4119">
                  <c:v>68.649999999997391</c:v>
                </c:pt>
                <c:pt idx="4120">
                  <c:v>68.666666666664057</c:v>
                </c:pt>
                <c:pt idx="4121">
                  <c:v>68.683333333330722</c:v>
                </c:pt>
                <c:pt idx="4122">
                  <c:v>68.699999999997388</c:v>
                </c:pt>
                <c:pt idx="4123">
                  <c:v>68.716666666664054</c:v>
                </c:pt>
                <c:pt idx="4124">
                  <c:v>68.733333333330719</c:v>
                </c:pt>
                <c:pt idx="4125">
                  <c:v>68.749999999997385</c:v>
                </c:pt>
                <c:pt idx="4126">
                  <c:v>68.766666666664051</c:v>
                </c:pt>
                <c:pt idx="4127">
                  <c:v>68.783333333330717</c:v>
                </c:pt>
                <c:pt idx="4128">
                  <c:v>68.799999999997382</c:v>
                </c:pt>
                <c:pt idx="4129">
                  <c:v>68.816666666664048</c:v>
                </c:pt>
                <c:pt idx="4130">
                  <c:v>68.833333333330714</c:v>
                </c:pt>
                <c:pt idx="4131">
                  <c:v>68.84999999999738</c:v>
                </c:pt>
                <c:pt idx="4132">
                  <c:v>68.866666666664045</c:v>
                </c:pt>
                <c:pt idx="4133">
                  <c:v>68.883333333330711</c:v>
                </c:pt>
                <c:pt idx="4134">
                  <c:v>68.899999999997377</c:v>
                </c:pt>
                <c:pt idx="4135">
                  <c:v>68.916666666664042</c:v>
                </c:pt>
                <c:pt idx="4136">
                  <c:v>68.933333333330708</c:v>
                </c:pt>
                <c:pt idx="4137">
                  <c:v>68.949999999997374</c:v>
                </c:pt>
                <c:pt idx="4138">
                  <c:v>68.96666666666404</c:v>
                </c:pt>
                <c:pt idx="4139">
                  <c:v>68.983333333330705</c:v>
                </c:pt>
                <c:pt idx="4140">
                  <c:v>68.999999999997371</c:v>
                </c:pt>
                <c:pt idx="4141">
                  <c:v>69.016666666664037</c:v>
                </c:pt>
                <c:pt idx="4142">
                  <c:v>69.033333333330702</c:v>
                </c:pt>
                <c:pt idx="4143">
                  <c:v>69.049999999997368</c:v>
                </c:pt>
                <c:pt idx="4144">
                  <c:v>69.066666666664034</c:v>
                </c:pt>
                <c:pt idx="4145">
                  <c:v>69.0833333333307</c:v>
                </c:pt>
                <c:pt idx="4146">
                  <c:v>69.099999999997365</c:v>
                </c:pt>
                <c:pt idx="4147">
                  <c:v>69.116666666664031</c:v>
                </c:pt>
                <c:pt idx="4148">
                  <c:v>69.133333333330697</c:v>
                </c:pt>
                <c:pt idx="4149">
                  <c:v>69.149999999997362</c:v>
                </c:pt>
                <c:pt idx="4150">
                  <c:v>69.166666666664028</c:v>
                </c:pt>
                <c:pt idx="4151">
                  <c:v>69.183333333330694</c:v>
                </c:pt>
                <c:pt idx="4152">
                  <c:v>69.19999999999736</c:v>
                </c:pt>
                <c:pt idx="4153">
                  <c:v>69.216666666664025</c:v>
                </c:pt>
                <c:pt idx="4154">
                  <c:v>69.233333333330691</c:v>
                </c:pt>
                <c:pt idx="4155">
                  <c:v>69.249999999997357</c:v>
                </c:pt>
                <c:pt idx="4156">
                  <c:v>69.266666666664023</c:v>
                </c:pt>
                <c:pt idx="4157">
                  <c:v>69.283333333330688</c:v>
                </c:pt>
                <c:pt idx="4158">
                  <c:v>69.299999999997354</c:v>
                </c:pt>
                <c:pt idx="4159">
                  <c:v>69.31666666666402</c:v>
                </c:pt>
                <c:pt idx="4160">
                  <c:v>69.333333333330685</c:v>
                </c:pt>
                <c:pt idx="4161">
                  <c:v>69.349999999997351</c:v>
                </c:pt>
                <c:pt idx="4162">
                  <c:v>69.366666666664017</c:v>
                </c:pt>
                <c:pt idx="4163">
                  <c:v>69.383333333330683</c:v>
                </c:pt>
                <c:pt idx="4164">
                  <c:v>69.399999999997348</c:v>
                </c:pt>
                <c:pt idx="4165">
                  <c:v>69.416666666664014</c:v>
                </c:pt>
                <c:pt idx="4166">
                  <c:v>69.43333333333068</c:v>
                </c:pt>
                <c:pt idx="4167">
                  <c:v>69.449999999997345</c:v>
                </c:pt>
                <c:pt idx="4168">
                  <c:v>69.466666666664011</c:v>
                </c:pt>
                <c:pt idx="4169">
                  <c:v>69.483333333330677</c:v>
                </c:pt>
                <c:pt idx="4170">
                  <c:v>69.499999999997343</c:v>
                </c:pt>
                <c:pt idx="4171">
                  <c:v>69.516666666664008</c:v>
                </c:pt>
                <c:pt idx="4172">
                  <c:v>69.533333333330674</c:v>
                </c:pt>
                <c:pt idx="4173">
                  <c:v>69.54999999999734</c:v>
                </c:pt>
                <c:pt idx="4174">
                  <c:v>69.566666666664005</c:v>
                </c:pt>
                <c:pt idx="4175">
                  <c:v>69.583333333330671</c:v>
                </c:pt>
                <c:pt idx="4176">
                  <c:v>69.599999999997337</c:v>
                </c:pt>
                <c:pt idx="4177">
                  <c:v>69.616666666664003</c:v>
                </c:pt>
                <c:pt idx="4178">
                  <c:v>69.633333333330668</c:v>
                </c:pt>
                <c:pt idx="4179">
                  <c:v>69.649999999997334</c:v>
                </c:pt>
                <c:pt idx="4180">
                  <c:v>69.666666666664</c:v>
                </c:pt>
                <c:pt idx="4181">
                  <c:v>69.683333333330665</c:v>
                </c:pt>
                <c:pt idx="4182">
                  <c:v>69.699999999997331</c:v>
                </c:pt>
                <c:pt idx="4183">
                  <c:v>69.716666666663997</c:v>
                </c:pt>
                <c:pt idx="4184">
                  <c:v>69.733333333330663</c:v>
                </c:pt>
                <c:pt idx="4185">
                  <c:v>69.749999999997328</c:v>
                </c:pt>
                <c:pt idx="4186">
                  <c:v>69.766666666663994</c:v>
                </c:pt>
                <c:pt idx="4187">
                  <c:v>69.78333333333066</c:v>
                </c:pt>
                <c:pt idx="4188">
                  <c:v>69.799999999997326</c:v>
                </c:pt>
                <c:pt idx="4189">
                  <c:v>69.816666666663991</c:v>
                </c:pt>
                <c:pt idx="4190">
                  <c:v>69.833333333330657</c:v>
                </c:pt>
                <c:pt idx="4191">
                  <c:v>69.849999999997323</c:v>
                </c:pt>
                <c:pt idx="4192">
                  <c:v>69.866666666663988</c:v>
                </c:pt>
                <c:pt idx="4193">
                  <c:v>69.883333333330654</c:v>
                </c:pt>
                <c:pt idx="4194">
                  <c:v>69.89999999999732</c:v>
                </c:pt>
                <c:pt idx="4195">
                  <c:v>69.916666666663986</c:v>
                </c:pt>
                <c:pt idx="4196">
                  <c:v>69.933333333330651</c:v>
                </c:pt>
                <c:pt idx="4197">
                  <c:v>69.949999999997317</c:v>
                </c:pt>
                <c:pt idx="4198">
                  <c:v>69.966666666663983</c:v>
                </c:pt>
                <c:pt idx="4199">
                  <c:v>69.983333333330648</c:v>
                </c:pt>
                <c:pt idx="4200">
                  <c:v>69.999999999997314</c:v>
                </c:pt>
                <c:pt idx="4201">
                  <c:v>70.01666666666398</c:v>
                </c:pt>
                <c:pt idx="4202">
                  <c:v>70.033333333330646</c:v>
                </c:pt>
                <c:pt idx="4203">
                  <c:v>70.049999999997311</c:v>
                </c:pt>
                <c:pt idx="4204">
                  <c:v>70.066666666663977</c:v>
                </c:pt>
                <c:pt idx="4205">
                  <c:v>70.083333333330643</c:v>
                </c:pt>
                <c:pt idx="4206">
                  <c:v>70.099999999997308</c:v>
                </c:pt>
                <c:pt idx="4207">
                  <c:v>70.116666666663974</c:v>
                </c:pt>
                <c:pt idx="4208">
                  <c:v>70.13333333333064</c:v>
                </c:pt>
                <c:pt idx="4209">
                  <c:v>70.149999999997306</c:v>
                </c:pt>
                <c:pt idx="4210">
                  <c:v>70.166666666663971</c:v>
                </c:pt>
                <c:pt idx="4211">
                  <c:v>70.183333333330637</c:v>
                </c:pt>
                <c:pt idx="4212">
                  <c:v>70.199999999997303</c:v>
                </c:pt>
                <c:pt idx="4213">
                  <c:v>70.216666666663968</c:v>
                </c:pt>
                <c:pt idx="4214">
                  <c:v>70.233333333330634</c:v>
                </c:pt>
                <c:pt idx="4215">
                  <c:v>70.2499999999973</c:v>
                </c:pt>
                <c:pt idx="4216">
                  <c:v>70.266666666663966</c:v>
                </c:pt>
                <c:pt idx="4217">
                  <c:v>70.283333333330631</c:v>
                </c:pt>
                <c:pt idx="4218">
                  <c:v>70.299999999997297</c:v>
                </c:pt>
                <c:pt idx="4219">
                  <c:v>70.316666666663963</c:v>
                </c:pt>
                <c:pt idx="4220">
                  <c:v>70.333333333330629</c:v>
                </c:pt>
                <c:pt idx="4221">
                  <c:v>70.349999999997294</c:v>
                </c:pt>
                <c:pt idx="4222">
                  <c:v>70.36666666666396</c:v>
                </c:pt>
                <c:pt idx="4223">
                  <c:v>70.383333333330626</c:v>
                </c:pt>
                <c:pt idx="4224">
                  <c:v>70.399999999997291</c:v>
                </c:pt>
                <c:pt idx="4225">
                  <c:v>70.416666666663957</c:v>
                </c:pt>
                <c:pt idx="4226">
                  <c:v>70.433333333330623</c:v>
                </c:pt>
                <c:pt idx="4227">
                  <c:v>70.449999999997289</c:v>
                </c:pt>
                <c:pt idx="4228">
                  <c:v>70.466666666663954</c:v>
                </c:pt>
                <c:pt idx="4229">
                  <c:v>70.48333333333062</c:v>
                </c:pt>
                <c:pt idx="4230">
                  <c:v>70.499999999997286</c:v>
                </c:pt>
                <c:pt idx="4231">
                  <c:v>70.516666666663951</c:v>
                </c:pt>
                <c:pt idx="4232">
                  <c:v>70.533333333330617</c:v>
                </c:pt>
                <c:pt idx="4233">
                  <c:v>70.549999999997283</c:v>
                </c:pt>
                <c:pt idx="4234">
                  <c:v>70.566666666663949</c:v>
                </c:pt>
                <c:pt idx="4235">
                  <c:v>70.583333333330614</c:v>
                </c:pt>
                <c:pt idx="4236">
                  <c:v>70.59999999999728</c:v>
                </c:pt>
                <c:pt idx="4237">
                  <c:v>70.616666666663946</c:v>
                </c:pt>
                <c:pt idx="4238">
                  <c:v>70.633333333330611</c:v>
                </c:pt>
                <c:pt idx="4239">
                  <c:v>70.649999999997277</c:v>
                </c:pt>
                <c:pt idx="4240">
                  <c:v>70.666666666663943</c:v>
                </c:pt>
                <c:pt idx="4241">
                  <c:v>70.683333333330609</c:v>
                </c:pt>
                <c:pt idx="4242">
                  <c:v>70.699999999997274</c:v>
                </c:pt>
                <c:pt idx="4243">
                  <c:v>70.71666666666394</c:v>
                </c:pt>
                <c:pt idx="4244">
                  <c:v>70.733333333330606</c:v>
                </c:pt>
                <c:pt idx="4245">
                  <c:v>70.749999999997272</c:v>
                </c:pt>
                <c:pt idx="4246">
                  <c:v>70.766666666663937</c:v>
                </c:pt>
                <c:pt idx="4247">
                  <c:v>70.783333333330603</c:v>
                </c:pt>
                <c:pt idx="4248">
                  <c:v>70.799999999997269</c:v>
                </c:pt>
                <c:pt idx="4249">
                  <c:v>70.816666666663934</c:v>
                </c:pt>
                <c:pt idx="4250">
                  <c:v>70.8333333333306</c:v>
                </c:pt>
                <c:pt idx="4251">
                  <c:v>70.849999999997266</c:v>
                </c:pt>
                <c:pt idx="4252">
                  <c:v>70.866666666663932</c:v>
                </c:pt>
                <c:pt idx="4253">
                  <c:v>70.883333333330597</c:v>
                </c:pt>
                <c:pt idx="4254">
                  <c:v>70.899999999997263</c:v>
                </c:pt>
                <c:pt idx="4255">
                  <c:v>70.916666666663929</c:v>
                </c:pt>
                <c:pt idx="4256">
                  <c:v>70.933333333330594</c:v>
                </c:pt>
                <c:pt idx="4257">
                  <c:v>70.94999999999726</c:v>
                </c:pt>
                <c:pt idx="4258">
                  <c:v>70.966666666663926</c:v>
                </c:pt>
                <c:pt idx="4259">
                  <c:v>70.983333333330592</c:v>
                </c:pt>
                <c:pt idx="4260">
                  <c:v>70.999999999997257</c:v>
                </c:pt>
                <c:pt idx="4261">
                  <c:v>71.016666666663923</c:v>
                </c:pt>
                <c:pt idx="4262">
                  <c:v>71.033333333330589</c:v>
                </c:pt>
                <c:pt idx="4263">
                  <c:v>71.049999999997254</c:v>
                </c:pt>
                <c:pt idx="4264">
                  <c:v>71.06666666666392</c:v>
                </c:pt>
                <c:pt idx="4265">
                  <c:v>71.083333333330586</c:v>
                </c:pt>
                <c:pt idx="4266">
                  <c:v>71.099999999997252</c:v>
                </c:pt>
                <c:pt idx="4267">
                  <c:v>71.116666666663917</c:v>
                </c:pt>
                <c:pt idx="4268">
                  <c:v>71.133333333330583</c:v>
                </c:pt>
                <c:pt idx="4269">
                  <c:v>71.149999999997249</c:v>
                </c:pt>
                <c:pt idx="4270">
                  <c:v>71.166666666663914</c:v>
                </c:pt>
                <c:pt idx="4271">
                  <c:v>71.18333333333058</c:v>
                </c:pt>
                <c:pt idx="4272">
                  <c:v>71.199999999997246</c:v>
                </c:pt>
                <c:pt idx="4273">
                  <c:v>71.216666666663912</c:v>
                </c:pt>
                <c:pt idx="4274">
                  <c:v>71.233333333330577</c:v>
                </c:pt>
                <c:pt idx="4275">
                  <c:v>71.249999999997243</c:v>
                </c:pt>
                <c:pt idx="4276">
                  <c:v>71.266666666663909</c:v>
                </c:pt>
                <c:pt idx="4277">
                  <c:v>71.283333333330575</c:v>
                </c:pt>
                <c:pt idx="4278">
                  <c:v>71.29999999999724</c:v>
                </c:pt>
                <c:pt idx="4279">
                  <c:v>71.316666666663906</c:v>
                </c:pt>
                <c:pt idx="4280">
                  <c:v>71.333333333330572</c:v>
                </c:pt>
                <c:pt idx="4281">
                  <c:v>71.349999999997237</c:v>
                </c:pt>
                <c:pt idx="4282">
                  <c:v>71.366666666663903</c:v>
                </c:pt>
                <c:pt idx="4283">
                  <c:v>71.383333333330569</c:v>
                </c:pt>
                <c:pt idx="4284">
                  <c:v>71.399999999997235</c:v>
                </c:pt>
                <c:pt idx="4285">
                  <c:v>71.4166666666639</c:v>
                </c:pt>
                <c:pt idx="4286">
                  <c:v>71.433333333330566</c:v>
                </c:pt>
                <c:pt idx="4287">
                  <c:v>71.449999999997232</c:v>
                </c:pt>
                <c:pt idx="4288">
                  <c:v>71.466666666663897</c:v>
                </c:pt>
                <c:pt idx="4289">
                  <c:v>71.483333333330563</c:v>
                </c:pt>
                <c:pt idx="4290">
                  <c:v>71.499999999997229</c:v>
                </c:pt>
                <c:pt idx="4291">
                  <c:v>71.516666666663895</c:v>
                </c:pt>
                <c:pt idx="4292">
                  <c:v>71.53333333333056</c:v>
                </c:pt>
                <c:pt idx="4293">
                  <c:v>71.549999999997226</c:v>
                </c:pt>
                <c:pt idx="4294">
                  <c:v>71.566666666663892</c:v>
                </c:pt>
                <c:pt idx="4295">
                  <c:v>71.583333333330557</c:v>
                </c:pt>
                <c:pt idx="4296">
                  <c:v>71.599999999997223</c:v>
                </c:pt>
                <c:pt idx="4297">
                  <c:v>71.616666666663889</c:v>
                </c:pt>
                <c:pt idx="4298">
                  <c:v>71.633333333330555</c:v>
                </c:pt>
                <c:pt idx="4299">
                  <c:v>71.64999999999722</c:v>
                </c:pt>
                <c:pt idx="4300">
                  <c:v>71.666666666663886</c:v>
                </c:pt>
                <c:pt idx="4301">
                  <c:v>71.683333333330552</c:v>
                </c:pt>
                <c:pt idx="4302">
                  <c:v>71.699999999997218</c:v>
                </c:pt>
                <c:pt idx="4303">
                  <c:v>71.716666666663883</c:v>
                </c:pt>
                <c:pt idx="4304">
                  <c:v>71.733333333330549</c:v>
                </c:pt>
                <c:pt idx="4305">
                  <c:v>71.749999999997215</c:v>
                </c:pt>
                <c:pt idx="4306">
                  <c:v>71.76666666666388</c:v>
                </c:pt>
                <c:pt idx="4307">
                  <c:v>71.783333333330546</c:v>
                </c:pt>
                <c:pt idx="4308">
                  <c:v>71.799999999997212</c:v>
                </c:pt>
                <c:pt idx="4309">
                  <c:v>71.816666666663878</c:v>
                </c:pt>
                <c:pt idx="4310">
                  <c:v>71.833333333330543</c:v>
                </c:pt>
                <c:pt idx="4311">
                  <c:v>71.849999999997209</c:v>
                </c:pt>
                <c:pt idx="4312">
                  <c:v>71.866666666663875</c:v>
                </c:pt>
                <c:pt idx="4313">
                  <c:v>71.88333333333054</c:v>
                </c:pt>
                <c:pt idx="4314">
                  <c:v>71.899999999997206</c:v>
                </c:pt>
                <c:pt idx="4315">
                  <c:v>71.916666666663872</c:v>
                </c:pt>
                <c:pt idx="4316">
                  <c:v>71.933333333330538</c:v>
                </c:pt>
                <c:pt idx="4317">
                  <c:v>71.949999999997203</c:v>
                </c:pt>
                <c:pt idx="4318">
                  <c:v>71.966666666663869</c:v>
                </c:pt>
                <c:pt idx="4319">
                  <c:v>71.983333333330535</c:v>
                </c:pt>
                <c:pt idx="4320">
                  <c:v>71.9999999999972</c:v>
                </c:pt>
                <c:pt idx="4321">
                  <c:v>72.016666666663866</c:v>
                </c:pt>
                <c:pt idx="4322">
                  <c:v>72.033333333330532</c:v>
                </c:pt>
                <c:pt idx="4323">
                  <c:v>72.049999999997198</c:v>
                </c:pt>
                <c:pt idx="4324">
                  <c:v>72.066666666663863</c:v>
                </c:pt>
                <c:pt idx="4325">
                  <c:v>72.083333333330529</c:v>
                </c:pt>
                <c:pt idx="4326">
                  <c:v>72.099999999997195</c:v>
                </c:pt>
                <c:pt idx="4327">
                  <c:v>72.11666666666386</c:v>
                </c:pt>
                <c:pt idx="4328">
                  <c:v>72.133333333330526</c:v>
                </c:pt>
                <c:pt idx="4329">
                  <c:v>72.149999999997192</c:v>
                </c:pt>
                <c:pt idx="4330">
                  <c:v>72.166666666663858</c:v>
                </c:pt>
                <c:pt idx="4331">
                  <c:v>72.183333333330523</c:v>
                </c:pt>
                <c:pt idx="4332">
                  <c:v>72.199999999997189</c:v>
                </c:pt>
                <c:pt idx="4333">
                  <c:v>72.216666666663855</c:v>
                </c:pt>
                <c:pt idx="4334">
                  <c:v>72.233333333330521</c:v>
                </c:pt>
                <c:pt idx="4335">
                  <c:v>72.249999999997186</c:v>
                </c:pt>
                <c:pt idx="4336">
                  <c:v>72.266666666663852</c:v>
                </c:pt>
                <c:pt idx="4337">
                  <c:v>72.283333333330518</c:v>
                </c:pt>
                <c:pt idx="4338">
                  <c:v>72.299999999997183</c:v>
                </c:pt>
                <c:pt idx="4339">
                  <c:v>72.316666666663849</c:v>
                </c:pt>
                <c:pt idx="4340">
                  <c:v>72.333333333330515</c:v>
                </c:pt>
                <c:pt idx="4341">
                  <c:v>72.349999999997181</c:v>
                </c:pt>
                <c:pt idx="4342">
                  <c:v>72.366666666663846</c:v>
                </c:pt>
                <c:pt idx="4343">
                  <c:v>72.383333333330512</c:v>
                </c:pt>
                <c:pt idx="4344">
                  <c:v>72.399999999997178</c:v>
                </c:pt>
                <c:pt idx="4345">
                  <c:v>72.416666666663843</c:v>
                </c:pt>
                <c:pt idx="4346">
                  <c:v>72.433333333330509</c:v>
                </c:pt>
                <c:pt idx="4347">
                  <c:v>72.449999999997175</c:v>
                </c:pt>
                <c:pt idx="4348">
                  <c:v>72.466666666663841</c:v>
                </c:pt>
                <c:pt idx="4349">
                  <c:v>72.483333333330506</c:v>
                </c:pt>
                <c:pt idx="4350">
                  <c:v>72.499999999997172</c:v>
                </c:pt>
                <c:pt idx="4351">
                  <c:v>72.516666666663838</c:v>
                </c:pt>
                <c:pt idx="4352">
                  <c:v>72.533333333330503</c:v>
                </c:pt>
                <c:pt idx="4353">
                  <c:v>72.549999999997169</c:v>
                </c:pt>
                <c:pt idx="4354">
                  <c:v>72.566666666663835</c:v>
                </c:pt>
                <c:pt idx="4355">
                  <c:v>72.583333333330501</c:v>
                </c:pt>
                <c:pt idx="4356">
                  <c:v>72.599999999997166</c:v>
                </c:pt>
                <c:pt idx="4357">
                  <c:v>72.616666666663832</c:v>
                </c:pt>
                <c:pt idx="4358">
                  <c:v>72.633333333330498</c:v>
                </c:pt>
                <c:pt idx="4359">
                  <c:v>72.649999999997164</c:v>
                </c:pt>
                <c:pt idx="4360">
                  <c:v>72.666666666663829</c:v>
                </c:pt>
                <c:pt idx="4361">
                  <c:v>72.683333333330495</c:v>
                </c:pt>
                <c:pt idx="4362">
                  <c:v>72.699999999997161</c:v>
                </c:pt>
                <c:pt idx="4363">
                  <c:v>72.716666666663826</c:v>
                </c:pt>
                <c:pt idx="4364">
                  <c:v>72.733333333330492</c:v>
                </c:pt>
                <c:pt idx="4365">
                  <c:v>72.749999999997158</c:v>
                </c:pt>
                <c:pt idx="4366">
                  <c:v>72.766666666663824</c:v>
                </c:pt>
                <c:pt idx="4367">
                  <c:v>72.783333333330489</c:v>
                </c:pt>
                <c:pt idx="4368">
                  <c:v>72.799999999997155</c:v>
                </c:pt>
                <c:pt idx="4369">
                  <c:v>72.816666666663821</c:v>
                </c:pt>
                <c:pt idx="4370">
                  <c:v>72.833333333330486</c:v>
                </c:pt>
                <c:pt idx="4371">
                  <c:v>72.849999999997152</c:v>
                </c:pt>
                <c:pt idx="4372">
                  <c:v>72.866666666663818</c:v>
                </c:pt>
                <c:pt idx="4373">
                  <c:v>72.883333333330484</c:v>
                </c:pt>
                <c:pt idx="4374">
                  <c:v>72.899999999997149</c:v>
                </c:pt>
                <c:pt idx="4375">
                  <c:v>72.916666666663815</c:v>
                </c:pt>
                <c:pt idx="4376">
                  <c:v>72.933333333330481</c:v>
                </c:pt>
                <c:pt idx="4377">
                  <c:v>72.949999999997146</c:v>
                </c:pt>
                <c:pt idx="4378">
                  <c:v>72.966666666663812</c:v>
                </c:pt>
                <c:pt idx="4379">
                  <c:v>72.983333333330478</c:v>
                </c:pt>
                <c:pt idx="4380">
                  <c:v>72.999999999997144</c:v>
                </c:pt>
                <c:pt idx="4381">
                  <c:v>73.016666666663809</c:v>
                </c:pt>
                <c:pt idx="4382">
                  <c:v>73.033333333330475</c:v>
                </c:pt>
                <c:pt idx="4383">
                  <c:v>73.049999999997141</c:v>
                </c:pt>
                <c:pt idx="4384">
                  <c:v>73.066666666663806</c:v>
                </c:pt>
                <c:pt idx="4385">
                  <c:v>73.083333333330472</c:v>
                </c:pt>
                <c:pt idx="4386">
                  <c:v>73.099999999997138</c:v>
                </c:pt>
                <c:pt idx="4387">
                  <c:v>73.116666666663804</c:v>
                </c:pt>
                <c:pt idx="4388">
                  <c:v>73.133333333330469</c:v>
                </c:pt>
                <c:pt idx="4389">
                  <c:v>73.149999999997135</c:v>
                </c:pt>
                <c:pt idx="4390">
                  <c:v>73.166666666663801</c:v>
                </c:pt>
                <c:pt idx="4391">
                  <c:v>73.183333333330467</c:v>
                </c:pt>
                <c:pt idx="4392">
                  <c:v>73.199999999997132</c:v>
                </c:pt>
                <c:pt idx="4393">
                  <c:v>73.216666666663798</c:v>
                </c:pt>
                <c:pt idx="4394">
                  <c:v>73.233333333330464</c:v>
                </c:pt>
                <c:pt idx="4395">
                  <c:v>73.249999999997129</c:v>
                </c:pt>
                <c:pt idx="4396">
                  <c:v>73.266666666663795</c:v>
                </c:pt>
                <c:pt idx="4397">
                  <c:v>73.283333333330461</c:v>
                </c:pt>
                <c:pt idx="4398">
                  <c:v>73.299999999997127</c:v>
                </c:pt>
                <c:pt idx="4399">
                  <c:v>73.316666666663792</c:v>
                </c:pt>
                <c:pt idx="4400">
                  <c:v>73.333333333330458</c:v>
                </c:pt>
                <c:pt idx="4401">
                  <c:v>73.349999999997124</c:v>
                </c:pt>
                <c:pt idx="4402">
                  <c:v>73.366666666663789</c:v>
                </c:pt>
                <c:pt idx="4403">
                  <c:v>73.383333333330455</c:v>
                </c:pt>
                <c:pt idx="4404">
                  <c:v>73.399999999997121</c:v>
                </c:pt>
                <c:pt idx="4405">
                  <c:v>73.416666666663787</c:v>
                </c:pt>
                <c:pt idx="4406">
                  <c:v>73.433333333330452</c:v>
                </c:pt>
                <c:pt idx="4407">
                  <c:v>73.449999999997118</c:v>
                </c:pt>
                <c:pt idx="4408">
                  <c:v>73.466666666663784</c:v>
                </c:pt>
                <c:pt idx="4409">
                  <c:v>73.483333333330449</c:v>
                </c:pt>
                <c:pt idx="4410">
                  <c:v>73.499999999997115</c:v>
                </c:pt>
                <c:pt idx="4411">
                  <c:v>73.516666666663781</c:v>
                </c:pt>
                <c:pt idx="4412">
                  <c:v>73.533333333330447</c:v>
                </c:pt>
                <c:pt idx="4413">
                  <c:v>73.549999999997112</c:v>
                </c:pt>
                <c:pt idx="4414">
                  <c:v>73.566666666663778</c:v>
                </c:pt>
                <c:pt idx="4415">
                  <c:v>73.583333333330444</c:v>
                </c:pt>
                <c:pt idx="4416">
                  <c:v>73.59999999999711</c:v>
                </c:pt>
                <c:pt idx="4417">
                  <c:v>73.616666666663775</c:v>
                </c:pt>
                <c:pt idx="4418">
                  <c:v>73.633333333330441</c:v>
                </c:pt>
                <c:pt idx="4419">
                  <c:v>73.649999999997107</c:v>
                </c:pt>
                <c:pt idx="4420">
                  <c:v>73.666666666663772</c:v>
                </c:pt>
                <c:pt idx="4421">
                  <c:v>73.683333333330438</c:v>
                </c:pt>
                <c:pt idx="4422">
                  <c:v>73.699999999997104</c:v>
                </c:pt>
                <c:pt idx="4423">
                  <c:v>73.71666666666377</c:v>
                </c:pt>
                <c:pt idx="4424">
                  <c:v>73.733333333330435</c:v>
                </c:pt>
                <c:pt idx="4425">
                  <c:v>73.749999999997101</c:v>
                </c:pt>
                <c:pt idx="4426">
                  <c:v>73.766666666663767</c:v>
                </c:pt>
                <c:pt idx="4427">
                  <c:v>73.783333333330432</c:v>
                </c:pt>
                <c:pt idx="4428">
                  <c:v>73.799999999997098</c:v>
                </c:pt>
                <c:pt idx="4429">
                  <c:v>73.816666666663764</c:v>
                </c:pt>
                <c:pt idx="4430">
                  <c:v>73.83333333333043</c:v>
                </c:pt>
                <c:pt idx="4431">
                  <c:v>73.849999999997095</c:v>
                </c:pt>
                <c:pt idx="4432">
                  <c:v>73.866666666663761</c:v>
                </c:pt>
                <c:pt idx="4433">
                  <c:v>73.883333333330427</c:v>
                </c:pt>
                <c:pt idx="4434">
                  <c:v>73.899999999997092</c:v>
                </c:pt>
                <c:pt idx="4435">
                  <c:v>73.916666666663758</c:v>
                </c:pt>
                <c:pt idx="4436">
                  <c:v>73.933333333330424</c:v>
                </c:pt>
                <c:pt idx="4437">
                  <c:v>73.94999999999709</c:v>
                </c:pt>
                <c:pt idx="4438">
                  <c:v>73.966666666663755</c:v>
                </c:pt>
                <c:pt idx="4439">
                  <c:v>73.983333333330421</c:v>
                </c:pt>
                <c:pt idx="4440">
                  <c:v>73.999999999997087</c:v>
                </c:pt>
                <c:pt idx="4441">
                  <c:v>74.016666666663752</c:v>
                </c:pt>
                <c:pt idx="4442">
                  <c:v>74.033333333330418</c:v>
                </c:pt>
                <c:pt idx="4443">
                  <c:v>74.049999999997084</c:v>
                </c:pt>
                <c:pt idx="4444">
                  <c:v>74.06666666666375</c:v>
                </c:pt>
                <c:pt idx="4445">
                  <c:v>74.083333333330415</c:v>
                </c:pt>
                <c:pt idx="4446">
                  <c:v>74.099999999997081</c:v>
                </c:pt>
                <c:pt idx="4447">
                  <c:v>74.116666666663747</c:v>
                </c:pt>
                <c:pt idx="4448">
                  <c:v>74.133333333330413</c:v>
                </c:pt>
                <c:pt idx="4449">
                  <c:v>74.149999999997078</c:v>
                </c:pt>
                <c:pt idx="4450">
                  <c:v>74.166666666663744</c:v>
                </c:pt>
                <c:pt idx="4451">
                  <c:v>74.18333333333041</c:v>
                </c:pt>
                <c:pt idx="4452">
                  <c:v>74.199999999997075</c:v>
                </c:pt>
                <c:pt idx="4453">
                  <c:v>74.216666666663741</c:v>
                </c:pt>
                <c:pt idx="4454">
                  <c:v>74.233333333330407</c:v>
                </c:pt>
                <c:pt idx="4455">
                  <c:v>74.249999999997073</c:v>
                </c:pt>
                <c:pt idx="4456">
                  <c:v>74.266666666663738</c:v>
                </c:pt>
                <c:pt idx="4457">
                  <c:v>74.283333333330404</c:v>
                </c:pt>
                <c:pt idx="4458">
                  <c:v>74.29999999999707</c:v>
                </c:pt>
                <c:pt idx="4459">
                  <c:v>74.316666666663735</c:v>
                </c:pt>
                <c:pt idx="4460">
                  <c:v>74.333333333330401</c:v>
                </c:pt>
                <c:pt idx="4461">
                  <c:v>74.349999999997067</c:v>
                </c:pt>
                <c:pt idx="4462">
                  <c:v>74.366666666663733</c:v>
                </c:pt>
                <c:pt idx="4463">
                  <c:v>74.383333333330398</c:v>
                </c:pt>
                <c:pt idx="4464">
                  <c:v>74.399999999997064</c:v>
                </c:pt>
                <c:pt idx="4465">
                  <c:v>74.41666666666373</c:v>
                </c:pt>
                <c:pt idx="4466">
                  <c:v>74.433333333330395</c:v>
                </c:pt>
                <c:pt idx="4467">
                  <c:v>74.449999999997061</c:v>
                </c:pt>
                <c:pt idx="4468">
                  <c:v>74.466666666663727</c:v>
                </c:pt>
                <c:pt idx="4469">
                  <c:v>74.483333333330393</c:v>
                </c:pt>
                <c:pt idx="4470">
                  <c:v>74.499999999997058</c:v>
                </c:pt>
                <c:pt idx="4471">
                  <c:v>74.516666666663724</c:v>
                </c:pt>
                <c:pt idx="4472">
                  <c:v>74.53333333333039</c:v>
                </c:pt>
                <c:pt idx="4473">
                  <c:v>74.549999999997056</c:v>
                </c:pt>
                <c:pt idx="4474">
                  <c:v>74.566666666663721</c:v>
                </c:pt>
                <c:pt idx="4475">
                  <c:v>74.583333333330387</c:v>
                </c:pt>
                <c:pt idx="4476">
                  <c:v>74.599999999997053</c:v>
                </c:pt>
                <c:pt idx="4477">
                  <c:v>74.616666666663718</c:v>
                </c:pt>
                <c:pt idx="4478">
                  <c:v>74.633333333330384</c:v>
                </c:pt>
                <c:pt idx="4479">
                  <c:v>74.64999999999705</c:v>
                </c:pt>
                <c:pt idx="4480">
                  <c:v>74.666666666663716</c:v>
                </c:pt>
                <c:pt idx="4481">
                  <c:v>74.683333333330381</c:v>
                </c:pt>
                <c:pt idx="4482">
                  <c:v>74.699999999997047</c:v>
                </c:pt>
                <c:pt idx="4483">
                  <c:v>74.716666666663713</c:v>
                </c:pt>
                <c:pt idx="4484">
                  <c:v>74.733333333330378</c:v>
                </c:pt>
                <c:pt idx="4485">
                  <c:v>74.749999999997044</c:v>
                </c:pt>
                <c:pt idx="4486">
                  <c:v>74.76666666666371</c:v>
                </c:pt>
                <c:pt idx="4487">
                  <c:v>74.783333333330376</c:v>
                </c:pt>
                <c:pt idx="4488">
                  <c:v>74.799999999997041</c:v>
                </c:pt>
                <c:pt idx="4489">
                  <c:v>74.816666666663707</c:v>
                </c:pt>
                <c:pt idx="4490">
                  <c:v>74.833333333330373</c:v>
                </c:pt>
                <c:pt idx="4491">
                  <c:v>74.849999999997038</c:v>
                </c:pt>
                <c:pt idx="4492">
                  <c:v>74.866666666663704</c:v>
                </c:pt>
                <c:pt idx="4493">
                  <c:v>74.88333333333037</c:v>
                </c:pt>
                <c:pt idx="4494">
                  <c:v>74.899999999997036</c:v>
                </c:pt>
                <c:pt idx="4495">
                  <c:v>74.916666666663701</c:v>
                </c:pt>
                <c:pt idx="4496">
                  <c:v>74.933333333330367</c:v>
                </c:pt>
                <c:pt idx="4497">
                  <c:v>74.949999999997033</c:v>
                </c:pt>
                <c:pt idx="4498">
                  <c:v>74.966666666663698</c:v>
                </c:pt>
                <c:pt idx="4499">
                  <c:v>74.983333333330364</c:v>
                </c:pt>
                <c:pt idx="4500">
                  <c:v>74.99999999999703</c:v>
                </c:pt>
                <c:pt idx="4501">
                  <c:v>75.016666666663696</c:v>
                </c:pt>
                <c:pt idx="4502">
                  <c:v>75.033333333330361</c:v>
                </c:pt>
                <c:pt idx="4503">
                  <c:v>75.049999999997027</c:v>
                </c:pt>
                <c:pt idx="4504">
                  <c:v>75.066666666663693</c:v>
                </c:pt>
                <c:pt idx="4505">
                  <c:v>75.083333333330359</c:v>
                </c:pt>
                <c:pt idx="4506">
                  <c:v>75.099999999997024</c:v>
                </c:pt>
                <c:pt idx="4507">
                  <c:v>75.11666666666369</c:v>
                </c:pt>
                <c:pt idx="4508">
                  <c:v>75.133333333330356</c:v>
                </c:pt>
                <c:pt idx="4509">
                  <c:v>75.149999999997021</c:v>
                </c:pt>
                <c:pt idx="4510">
                  <c:v>75.166666666663687</c:v>
                </c:pt>
                <c:pt idx="4511">
                  <c:v>75.183333333330353</c:v>
                </c:pt>
                <c:pt idx="4512">
                  <c:v>75.199999999997019</c:v>
                </c:pt>
                <c:pt idx="4513">
                  <c:v>75.216666666663684</c:v>
                </c:pt>
                <c:pt idx="4514">
                  <c:v>75.23333333333035</c:v>
                </c:pt>
                <c:pt idx="4515">
                  <c:v>75.249999999997016</c:v>
                </c:pt>
                <c:pt idx="4516">
                  <c:v>75.266666666663681</c:v>
                </c:pt>
                <c:pt idx="4517">
                  <c:v>75.283333333330347</c:v>
                </c:pt>
                <c:pt idx="4518">
                  <c:v>75.299999999997013</c:v>
                </c:pt>
                <c:pt idx="4519">
                  <c:v>75.316666666663679</c:v>
                </c:pt>
                <c:pt idx="4520">
                  <c:v>75.333333333330344</c:v>
                </c:pt>
                <c:pt idx="4521">
                  <c:v>75.34999999999701</c:v>
                </c:pt>
                <c:pt idx="4522">
                  <c:v>75.366666666663676</c:v>
                </c:pt>
                <c:pt idx="4523">
                  <c:v>75.383333333330341</c:v>
                </c:pt>
                <c:pt idx="4524">
                  <c:v>75.399999999997007</c:v>
                </c:pt>
                <c:pt idx="4525">
                  <c:v>75.416666666663673</c:v>
                </c:pt>
                <c:pt idx="4526">
                  <c:v>75.433333333330339</c:v>
                </c:pt>
                <c:pt idx="4527">
                  <c:v>75.449999999997004</c:v>
                </c:pt>
                <c:pt idx="4528">
                  <c:v>75.46666666666367</c:v>
                </c:pt>
                <c:pt idx="4529">
                  <c:v>75.483333333330336</c:v>
                </c:pt>
                <c:pt idx="4530">
                  <c:v>75.499999999997002</c:v>
                </c:pt>
                <c:pt idx="4531">
                  <c:v>75.516666666663667</c:v>
                </c:pt>
                <c:pt idx="4532">
                  <c:v>75.533333333330333</c:v>
                </c:pt>
                <c:pt idx="4533">
                  <c:v>75.549999999996999</c:v>
                </c:pt>
                <c:pt idx="4534">
                  <c:v>75.566666666663664</c:v>
                </c:pt>
                <c:pt idx="4535">
                  <c:v>75.58333333333033</c:v>
                </c:pt>
                <c:pt idx="4536">
                  <c:v>75.599999999996996</c:v>
                </c:pt>
                <c:pt idx="4537">
                  <c:v>75.616666666663662</c:v>
                </c:pt>
                <c:pt idx="4538">
                  <c:v>75.633333333330327</c:v>
                </c:pt>
                <c:pt idx="4539">
                  <c:v>75.649999999996993</c:v>
                </c:pt>
                <c:pt idx="4540">
                  <c:v>75.666666666663659</c:v>
                </c:pt>
                <c:pt idx="4541">
                  <c:v>75.683333333330324</c:v>
                </c:pt>
                <c:pt idx="4542">
                  <c:v>75.69999999999699</c:v>
                </c:pt>
                <c:pt idx="4543">
                  <c:v>75.716666666663656</c:v>
                </c:pt>
                <c:pt idx="4544">
                  <c:v>75.733333333330322</c:v>
                </c:pt>
                <c:pt idx="4545">
                  <c:v>75.749999999996987</c:v>
                </c:pt>
                <c:pt idx="4546">
                  <c:v>75.766666666663653</c:v>
                </c:pt>
                <c:pt idx="4547">
                  <c:v>75.783333333330319</c:v>
                </c:pt>
                <c:pt idx="4548">
                  <c:v>75.799999999996984</c:v>
                </c:pt>
                <c:pt idx="4549">
                  <c:v>75.81666666666365</c:v>
                </c:pt>
                <c:pt idx="4550">
                  <c:v>75.833333333330316</c:v>
                </c:pt>
                <c:pt idx="4551">
                  <c:v>75.849999999996982</c:v>
                </c:pt>
                <c:pt idx="4552">
                  <c:v>75.866666666663647</c:v>
                </c:pt>
                <c:pt idx="4553">
                  <c:v>75.883333333330313</c:v>
                </c:pt>
                <c:pt idx="4554">
                  <c:v>75.899999999996979</c:v>
                </c:pt>
                <c:pt idx="4555">
                  <c:v>75.916666666663644</c:v>
                </c:pt>
                <c:pt idx="4556">
                  <c:v>75.93333333333031</c:v>
                </c:pt>
                <c:pt idx="4557">
                  <c:v>75.949999999996976</c:v>
                </c:pt>
                <c:pt idx="4558">
                  <c:v>75.966666666663642</c:v>
                </c:pt>
                <c:pt idx="4559">
                  <c:v>75.983333333330307</c:v>
                </c:pt>
                <c:pt idx="4560">
                  <c:v>75.999999999996973</c:v>
                </c:pt>
                <c:pt idx="4561">
                  <c:v>76.016666666663639</c:v>
                </c:pt>
                <c:pt idx="4562">
                  <c:v>76.033333333330305</c:v>
                </c:pt>
                <c:pt idx="4563">
                  <c:v>76.04999999999697</c:v>
                </c:pt>
                <c:pt idx="4564">
                  <c:v>76.066666666663636</c:v>
                </c:pt>
                <c:pt idx="4565">
                  <c:v>76.083333333330302</c:v>
                </c:pt>
                <c:pt idx="4566">
                  <c:v>76.099999999996967</c:v>
                </c:pt>
                <c:pt idx="4567">
                  <c:v>76.116666666663633</c:v>
                </c:pt>
                <c:pt idx="4568">
                  <c:v>76.133333333330299</c:v>
                </c:pt>
                <c:pt idx="4569">
                  <c:v>76.149999999996965</c:v>
                </c:pt>
                <c:pt idx="4570">
                  <c:v>76.16666666666363</c:v>
                </c:pt>
                <c:pt idx="4571">
                  <c:v>76.183333333330296</c:v>
                </c:pt>
                <c:pt idx="4572">
                  <c:v>76.199999999996962</c:v>
                </c:pt>
                <c:pt idx="4573">
                  <c:v>76.216666666663627</c:v>
                </c:pt>
                <c:pt idx="4574">
                  <c:v>76.233333333330293</c:v>
                </c:pt>
                <c:pt idx="4575">
                  <c:v>76.249999999996959</c:v>
                </c:pt>
                <c:pt idx="4576">
                  <c:v>76.266666666663625</c:v>
                </c:pt>
                <c:pt idx="4577">
                  <c:v>76.28333333333029</c:v>
                </c:pt>
                <c:pt idx="4578">
                  <c:v>76.299999999996956</c:v>
                </c:pt>
                <c:pt idx="4579">
                  <c:v>76.316666666663622</c:v>
                </c:pt>
                <c:pt idx="4580">
                  <c:v>76.333333333330287</c:v>
                </c:pt>
                <c:pt idx="4581">
                  <c:v>76.349999999996953</c:v>
                </c:pt>
                <c:pt idx="4582">
                  <c:v>76.366666666663619</c:v>
                </c:pt>
                <c:pt idx="4583">
                  <c:v>76.383333333330285</c:v>
                </c:pt>
                <c:pt idx="4584">
                  <c:v>76.39999999999695</c:v>
                </c:pt>
                <c:pt idx="4585">
                  <c:v>76.416666666663616</c:v>
                </c:pt>
                <c:pt idx="4586">
                  <c:v>76.433333333330282</c:v>
                </c:pt>
                <c:pt idx="4587">
                  <c:v>76.449999999996948</c:v>
                </c:pt>
                <c:pt idx="4588">
                  <c:v>76.466666666663613</c:v>
                </c:pt>
                <c:pt idx="4589">
                  <c:v>76.483333333330279</c:v>
                </c:pt>
                <c:pt idx="4590">
                  <c:v>76.499999999996945</c:v>
                </c:pt>
                <c:pt idx="4591">
                  <c:v>76.51666666666361</c:v>
                </c:pt>
                <c:pt idx="4592">
                  <c:v>76.533333333330276</c:v>
                </c:pt>
                <c:pt idx="4593">
                  <c:v>76.549999999996942</c:v>
                </c:pt>
                <c:pt idx="4594">
                  <c:v>76.566666666663608</c:v>
                </c:pt>
                <c:pt idx="4595">
                  <c:v>76.583333333330273</c:v>
                </c:pt>
                <c:pt idx="4596">
                  <c:v>76.599999999996939</c:v>
                </c:pt>
                <c:pt idx="4597">
                  <c:v>76.616666666663605</c:v>
                </c:pt>
                <c:pt idx="4598">
                  <c:v>76.63333333333027</c:v>
                </c:pt>
                <c:pt idx="4599">
                  <c:v>76.649999999996936</c:v>
                </c:pt>
                <c:pt idx="4600">
                  <c:v>76.666666666663602</c:v>
                </c:pt>
                <c:pt idx="4601">
                  <c:v>76.683333333330268</c:v>
                </c:pt>
                <c:pt idx="4602">
                  <c:v>76.699999999996933</c:v>
                </c:pt>
                <c:pt idx="4603">
                  <c:v>76.716666666663599</c:v>
                </c:pt>
                <c:pt idx="4604">
                  <c:v>76.733333333330265</c:v>
                </c:pt>
                <c:pt idx="4605">
                  <c:v>76.74999999999693</c:v>
                </c:pt>
                <c:pt idx="4606">
                  <c:v>76.766666666663596</c:v>
                </c:pt>
                <c:pt idx="4607">
                  <c:v>76.783333333330262</c:v>
                </c:pt>
                <c:pt idx="4608">
                  <c:v>76.799999999996928</c:v>
                </c:pt>
                <c:pt idx="4609">
                  <c:v>76.816666666663593</c:v>
                </c:pt>
                <c:pt idx="4610">
                  <c:v>76.833333333330259</c:v>
                </c:pt>
                <c:pt idx="4611">
                  <c:v>76.849999999996925</c:v>
                </c:pt>
                <c:pt idx="4612">
                  <c:v>76.86666666666359</c:v>
                </c:pt>
                <c:pt idx="4613">
                  <c:v>76.883333333330256</c:v>
                </c:pt>
                <c:pt idx="4614">
                  <c:v>76.899999999996922</c:v>
                </c:pt>
                <c:pt idx="4615">
                  <c:v>76.916666666663588</c:v>
                </c:pt>
                <c:pt idx="4616">
                  <c:v>76.933333333330253</c:v>
                </c:pt>
                <c:pt idx="4617">
                  <c:v>76.949999999996919</c:v>
                </c:pt>
                <c:pt idx="4618">
                  <c:v>76.966666666663585</c:v>
                </c:pt>
                <c:pt idx="4619">
                  <c:v>76.983333333330251</c:v>
                </c:pt>
                <c:pt idx="4620">
                  <c:v>76.999999999996916</c:v>
                </c:pt>
                <c:pt idx="4621">
                  <c:v>77.016666666663582</c:v>
                </c:pt>
                <c:pt idx="4622">
                  <c:v>77.033333333330248</c:v>
                </c:pt>
                <c:pt idx="4623">
                  <c:v>77.049999999996913</c:v>
                </c:pt>
                <c:pt idx="4624">
                  <c:v>77.066666666663579</c:v>
                </c:pt>
                <c:pt idx="4625">
                  <c:v>77.083333333330245</c:v>
                </c:pt>
                <c:pt idx="4626">
                  <c:v>77.099999999996911</c:v>
                </c:pt>
                <c:pt idx="4627">
                  <c:v>77.116666666663576</c:v>
                </c:pt>
                <c:pt idx="4628">
                  <c:v>77.133333333330242</c:v>
                </c:pt>
                <c:pt idx="4629">
                  <c:v>77.149999999996908</c:v>
                </c:pt>
                <c:pt idx="4630">
                  <c:v>77.166666666663573</c:v>
                </c:pt>
                <c:pt idx="4631">
                  <c:v>77.183333333330239</c:v>
                </c:pt>
                <c:pt idx="4632">
                  <c:v>77.199999999996905</c:v>
                </c:pt>
                <c:pt idx="4633">
                  <c:v>77.216666666663571</c:v>
                </c:pt>
                <c:pt idx="4634">
                  <c:v>77.233333333330236</c:v>
                </c:pt>
                <c:pt idx="4635">
                  <c:v>77.249999999996902</c:v>
                </c:pt>
                <c:pt idx="4636">
                  <c:v>77.266666666663568</c:v>
                </c:pt>
                <c:pt idx="4637">
                  <c:v>77.283333333330233</c:v>
                </c:pt>
                <c:pt idx="4638">
                  <c:v>77.299999999996899</c:v>
                </c:pt>
                <c:pt idx="4639">
                  <c:v>77.316666666663565</c:v>
                </c:pt>
                <c:pt idx="4640">
                  <c:v>77.333333333330231</c:v>
                </c:pt>
                <c:pt idx="4641">
                  <c:v>77.349999999996896</c:v>
                </c:pt>
                <c:pt idx="4642">
                  <c:v>77.366666666663562</c:v>
                </c:pt>
                <c:pt idx="4643">
                  <c:v>77.383333333330228</c:v>
                </c:pt>
                <c:pt idx="4644">
                  <c:v>77.399999999996894</c:v>
                </c:pt>
                <c:pt idx="4645">
                  <c:v>77.416666666663559</c:v>
                </c:pt>
                <c:pt idx="4646">
                  <c:v>77.433333333330225</c:v>
                </c:pt>
                <c:pt idx="4647">
                  <c:v>77.449999999996891</c:v>
                </c:pt>
                <c:pt idx="4648">
                  <c:v>77.466666666663556</c:v>
                </c:pt>
                <c:pt idx="4649">
                  <c:v>77.483333333330222</c:v>
                </c:pt>
                <c:pt idx="4650">
                  <c:v>77.499999999996888</c:v>
                </c:pt>
                <c:pt idx="4651">
                  <c:v>77.516666666663554</c:v>
                </c:pt>
                <c:pt idx="4652">
                  <c:v>77.533333333330219</c:v>
                </c:pt>
                <c:pt idx="4653">
                  <c:v>77.549999999996885</c:v>
                </c:pt>
                <c:pt idx="4654">
                  <c:v>77.566666666663551</c:v>
                </c:pt>
                <c:pt idx="4655">
                  <c:v>77.583333333330216</c:v>
                </c:pt>
                <c:pt idx="4656">
                  <c:v>77.599999999996882</c:v>
                </c:pt>
                <c:pt idx="4657">
                  <c:v>77.616666666663548</c:v>
                </c:pt>
                <c:pt idx="4658">
                  <c:v>77.633333333330214</c:v>
                </c:pt>
                <c:pt idx="4659">
                  <c:v>77.649999999996879</c:v>
                </c:pt>
                <c:pt idx="4660">
                  <c:v>77.666666666663545</c:v>
                </c:pt>
                <c:pt idx="4661">
                  <c:v>77.683333333330211</c:v>
                </c:pt>
                <c:pt idx="4662">
                  <c:v>77.699999999996876</c:v>
                </c:pt>
                <c:pt idx="4663">
                  <c:v>77.716666666663542</c:v>
                </c:pt>
                <c:pt idx="4664">
                  <c:v>77.733333333330208</c:v>
                </c:pt>
                <c:pt idx="4665">
                  <c:v>77.749999999996874</c:v>
                </c:pt>
                <c:pt idx="4666">
                  <c:v>77.766666666663539</c:v>
                </c:pt>
                <c:pt idx="4667">
                  <c:v>77.783333333330205</c:v>
                </c:pt>
                <c:pt idx="4668">
                  <c:v>77.799999999996871</c:v>
                </c:pt>
                <c:pt idx="4669">
                  <c:v>77.816666666663536</c:v>
                </c:pt>
                <c:pt idx="4670">
                  <c:v>77.833333333330202</c:v>
                </c:pt>
                <c:pt idx="4671">
                  <c:v>77.849999999996868</c:v>
                </c:pt>
                <c:pt idx="4672">
                  <c:v>77.866666666663534</c:v>
                </c:pt>
                <c:pt idx="4673">
                  <c:v>77.883333333330199</c:v>
                </c:pt>
                <c:pt idx="4674">
                  <c:v>77.899999999996865</c:v>
                </c:pt>
                <c:pt idx="4675">
                  <c:v>77.916666666663531</c:v>
                </c:pt>
                <c:pt idx="4676">
                  <c:v>77.933333333330197</c:v>
                </c:pt>
                <c:pt idx="4677">
                  <c:v>77.949999999996862</c:v>
                </c:pt>
                <c:pt idx="4678">
                  <c:v>77.966666666663528</c:v>
                </c:pt>
                <c:pt idx="4679">
                  <c:v>77.983333333330194</c:v>
                </c:pt>
                <c:pt idx="4680">
                  <c:v>77.999999999996859</c:v>
                </c:pt>
                <c:pt idx="4681">
                  <c:v>78.016666666663525</c:v>
                </c:pt>
                <c:pt idx="4682">
                  <c:v>78.033333333330191</c:v>
                </c:pt>
                <c:pt idx="4683">
                  <c:v>78.049999999996857</c:v>
                </c:pt>
                <c:pt idx="4684">
                  <c:v>78.066666666663522</c:v>
                </c:pt>
                <c:pt idx="4685">
                  <c:v>78.083333333330188</c:v>
                </c:pt>
                <c:pt idx="4686">
                  <c:v>78.099999999996854</c:v>
                </c:pt>
                <c:pt idx="4687">
                  <c:v>78.116666666663519</c:v>
                </c:pt>
                <c:pt idx="4688">
                  <c:v>78.133333333330185</c:v>
                </c:pt>
                <c:pt idx="4689">
                  <c:v>78.149999999996851</c:v>
                </c:pt>
                <c:pt idx="4690">
                  <c:v>78.166666666663517</c:v>
                </c:pt>
                <c:pt idx="4691">
                  <c:v>78.183333333330182</c:v>
                </c:pt>
                <c:pt idx="4692">
                  <c:v>78.199999999996848</c:v>
                </c:pt>
                <c:pt idx="4693">
                  <c:v>78.216666666663514</c:v>
                </c:pt>
                <c:pt idx="4694">
                  <c:v>78.233333333330179</c:v>
                </c:pt>
                <c:pt idx="4695">
                  <c:v>78.249999999996845</c:v>
                </c:pt>
                <c:pt idx="4696">
                  <c:v>78.266666666663511</c:v>
                </c:pt>
                <c:pt idx="4697">
                  <c:v>78.283333333330177</c:v>
                </c:pt>
                <c:pt idx="4698">
                  <c:v>78.299999999996842</c:v>
                </c:pt>
                <c:pt idx="4699">
                  <c:v>78.316666666663508</c:v>
                </c:pt>
                <c:pt idx="4700">
                  <c:v>78.333333333330174</c:v>
                </c:pt>
                <c:pt idx="4701">
                  <c:v>78.34999999999684</c:v>
                </c:pt>
                <c:pt idx="4702">
                  <c:v>78.366666666663505</c:v>
                </c:pt>
                <c:pt idx="4703">
                  <c:v>78.383333333330171</c:v>
                </c:pt>
                <c:pt idx="4704">
                  <c:v>78.399999999996837</c:v>
                </c:pt>
                <c:pt idx="4705">
                  <c:v>78.416666666663502</c:v>
                </c:pt>
                <c:pt idx="4706">
                  <c:v>78.433333333330168</c:v>
                </c:pt>
                <c:pt idx="4707">
                  <c:v>78.449999999996834</c:v>
                </c:pt>
                <c:pt idx="4708">
                  <c:v>78.4666666666635</c:v>
                </c:pt>
                <c:pt idx="4709">
                  <c:v>78.483333333330165</c:v>
                </c:pt>
                <c:pt idx="4710">
                  <c:v>78.499999999996831</c:v>
                </c:pt>
                <c:pt idx="4711">
                  <c:v>78.516666666663497</c:v>
                </c:pt>
                <c:pt idx="4712">
                  <c:v>78.533333333330162</c:v>
                </c:pt>
                <c:pt idx="4713">
                  <c:v>78.549999999996828</c:v>
                </c:pt>
                <c:pt idx="4714">
                  <c:v>78.566666666663494</c:v>
                </c:pt>
                <c:pt idx="4715">
                  <c:v>78.58333333333016</c:v>
                </c:pt>
                <c:pt idx="4716">
                  <c:v>78.599999999996825</c:v>
                </c:pt>
                <c:pt idx="4717">
                  <c:v>78.616666666663491</c:v>
                </c:pt>
                <c:pt idx="4718">
                  <c:v>78.633333333330157</c:v>
                </c:pt>
                <c:pt idx="4719">
                  <c:v>78.649999999996822</c:v>
                </c:pt>
                <c:pt idx="4720">
                  <c:v>78.666666666663488</c:v>
                </c:pt>
                <c:pt idx="4721">
                  <c:v>78.683333333330154</c:v>
                </c:pt>
                <c:pt idx="4722">
                  <c:v>78.69999999999682</c:v>
                </c:pt>
                <c:pt idx="4723">
                  <c:v>78.716666666663485</c:v>
                </c:pt>
                <c:pt idx="4724">
                  <c:v>78.733333333330151</c:v>
                </c:pt>
                <c:pt idx="4725">
                  <c:v>78.749999999996817</c:v>
                </c:pt>
                <c:pt idx="4726">
                  <c:v>78.766666666663482</c:v>
                </c:pt>
                <c:pt idx="4727">
                  <c:v>78.783333333330148</c:v>
                </c:pt>
                <c:pt idx="4728">
                  <c:v>78.799999999996814</c:v>
                </c:pt>
                <c:pt idx="4729">
                  <c:v>78.81666666666348</c:v>
                </c:pt>
                <c:pt idx="4730">
                  <c:v>78.833333333330145</c:v>
                </c:pt>
                <c:pt idx="4731">
                  <c:v>78.849999999996811</c:v>
                </c:pt>
                <c:pt idx="4732">
                  <c:v>78.866666666663477</c:v>
                </c:pt>
                <c:pt idx="4733">
                  <c:v>78.883333333330143</c:v>
                </c:pt>
                <c:pt idx="4734">
                  <c:v>78.899999999996808</c:v>
                </c:pt>
                <c:pt idx="4735">
                  <c:v>78.916666666663474</c:v>
                </c:pt>
                <c:pt idx="4736">
                  <c:v>78.93333333333014</c:v>
                </c:pt>
                <c:pt idx="4737">
                  <c:v>78.949999999996805</c:v>
                </c:pt>
                <c:pt idx="4738">
                  <c:v>78.966666666663471</c:v>
                </c:pt>
                <c:pt idx="4739">
                  <c:v>78.983333333330137</c:v>
                </c:pt>
                <c:pt idx="4740">
                  <c:v>78.999999999996803</c:v>
                </c:pt>
                <c:pt idx="4741">
                  <c:v>79.016666666663468</c:v>
                </c:pt>
                <c:pt idx="4742">
                  <c:v>79.033333333330134</c:v>
                </c:pt>
                <c:pt idx="4743">
                  <c:v>79.0499999999968</c:v>
                </c:pt>
                <c:pt idx="4744">
                  <c:v>79.066666666663465</c:v>
                </c:pt>
                <c:pt idx="4745">
                  <c:v>79.083333333330131</c:v>
                </c:pt>
                <c:pt idx="4746">
                  <c:v>79.099999999996797</c:v>
                </c:pt>
                <c:pt idx="4747">
                  <c:v>79.116666666663463</c:v>
                </c:pt>
                <c:pt idx="4748">
                  <c:v>79.133333333330128</c:v>
                </c:pt>
                <c:pt idx="4749">
                  <c:v>79.149999999996794</c:v>
                </c:pt>
                <c:pt idx="4750">
                  <c:v>79.16666666666346</c:v>
                </c:pt>
                <c:pt idx="4751">
                  <c:v>79.183333333330125</c:v>
                </c:pt>
                <c:pt idx="4752">
                  <c:v>79.199999999996791</c:v>
                </c:pt>
                <c:pt idx="4753">
                  <c:v>79.216666666663457</c:v>
                </c:pt>
                <c:pt idx="4754">
                  <c:v>79.233333333330123</c:v>
                </c:pt>
                <c:pt idx="4755">
                  <c:v>79.249999999996788</c:v>
                </c:pt>
                <c:pt idx="4756">
                  <c:v>79.266666666663454</c:v>
                </c:pt>
                <c:pt idx="4757">
                  <c:v>79.28333333333012</c:v>
                </c:pt>
                <c:pt idx="4758">
                  <c:v>79.299999999996786</c:v>
                </c:pt>
                <c:pt idx="4759">
                  <c:v>79.316666666663451</c:v>
                </c:pt>
                <c:pt idx="4760">
                  <c:v>79.333333333330117</c:v>
                </c:pt>
                <c:pt idx="4761">
                  <c:v>79.349999999996783</c:v>
                </c:pt>
                <c:pt idx="4762">
                  <c:v>79.366666666663448</c:v>
                </c:pt>
                <c:pt idx="4763">
                  <c:v>79.383333333330114</c:v>
                </c:pt>
                <c:pt idx="4764">
                  <c:v>79.39999999999678</c:v>
                </c:pt>
                <c:pt idx="4765">
                  <c:v>79.416666666663446</c:v>
                </c:pt>
                <c:pt idx="4766">
                  <c:v>79.433333333330111</c:v>
                </c:pt>
                <c:pt idx="4767">
                  <c:v>79.449999999996777</c:v>
                </c:pt>
                <c:pt idx="4768">
                  <c:v>79.466666666663443</c:v>
                </c:pt>
                <c:pt idx="4769">
                  <c:v>79.483333333330108</c:v>
                </c:pt>
                <c:pt idx="4770">
                  <c:v>79.499999999996774</c:v>
                </c:pt>
                <c:pt idx="4771">
                  <c:v>79.51666666666344</c:v>
                </c:pt>
                <c:pt idx="4772">
                  <c:v>79.533333333330106</c:v>
                </c:pt>
                <c:pt idx="4773">
                  <c:v>79.549999999996771</c:v>
                </c:pt>
                <c:pt idx="4774">
                  <c:v>79.566666666663437</c:v>
                </c:pt>
                <c:pt idx="4775">
                  <c:v>79.583333333330103</c:v>
                </c:pt>
                <c:pt idx="4776">
                  <c:v>79.599999999996768</c:v>
                </c:pt>
                <c:pt idx="4777">
                  <c:v>79.616666666663434</c:v>
                </c:pt>
                <c:pt idx="4778">
                  <c:v>79.6333333333301</c:v>
                </c:pt>
                <c:pt idx="4779">
                  <c:v>79.649999999996766</c:v>
                </c:pt>
                <c:pt idx="4780">
                  <c:v>79.666666666663431</c:v>
                </c:pt>
                <c:pt idx="4781">
                  <c:v>79.683333333330097</c:v>
                </c:pt>
                <c:pt idx="4782">
                  <c:v>79.699999999996763</c:v>
                </c:pt>
                <c:pt idx="4783">
                  <c:v>79.716666666663428</c:v>
                </c:pt>
                <c:pt idx="4784">
                  <c:v>79.733333333330094</c:v>
                </c:pt>
                <c:pt idx="4785">
                  <c:v>79.74999999999676</c:v>
                </c:pt>
                <c:pt idx="4786">
                  <c:v>79.766666666663426</c:v>
                </c:pt>
                <c:pt idx="4787">
                  <c:v>79.783333333330091</c:v>
                </c:pt>
                <c:pt idx="4788">
                  <c:v>79.799999999996757</c:v>
                </c:pt>
                <c:pt idx="4789">
                  <c:v>79.816666666663423</c:v>
                </c:pt>
                <c:pt idx="4790">
                  <c:v>79.833333333330089</c:v>
                </c:pt>
                <c:pt idx="4791">
                  <c:v>79.849999999996754</c:v>
                </c:pt>
                <c:pt idx="4792">
                  <c:v>79.86666666666342</c:v>
                </c:pt>
                <c:pt idx="4793">
                  <c:v>79.883333333330086</c:v>
                </c:pt>
                <c:pt idx="4794">
                  <c:v>79.899999999996751</c:v>
                </c:pt>
                <c:pt idx="4795">
                  <c:v>79.916666666663417</c:v>
                </c:pt>
                <c:pt idx="4796">
                  <c:v>79.933333333330083</c:v>
                </c:pt>
                <c:pt idx="4797">
                  <c:v>79.949999999996749</c:v>
                </c:pt>
                <c:pt idx="4798">
                  <c:v>79.966666666663414</c:v>
                </c:pt>
                <c:pt idx="4799">
                  <c:v>79.98333333333008</c:v>
                </c:pt>
                <c:pt idx="4800">
                  <c:v>79.999999999996746</c:v>
                </c:pt>
                <c:pt idx="4801">
                  <c:v>80.016666666663411</c:v>
                </c:pt>
                <c:pt idx="4802">
                  <c:v>80.033333333330077</c:v>
                </c:pt>
                <c:pt idx="4803">
                  <c:v>80.049999999996743</c:v>
                </c:pt>
                <c:pt idx="4804">
                  <c:v>80.066666666663409</c:v>
                </c:pt>
                <c:pt idx="4805">
                  <c:v>80.083333333330074</c:v>
                </c:pt>
                <c:pt idx="4806">
                  <c:v>80.09999999999674</c:v>
                </c:pt>
                <c:pt idx="4807">
                  <c:v>80.116666666663406</c:v>
                </c:pt>
                <c:pt idx="4808">
                  <c:v>80.133333333330071</c:v>
                </c:pt>
                <c:pt idx="4809">
                  <c:v>80.149999999996737</c:v>
                </c:pt>
                <c:pt idx="4810">
                  <c:v>80.166666666663403</c:v>
                </c:pt>
                <c:pt idx="4811">
                  <c:v>80.183333333330069</c:v>
                </c:pt>
                <c:pt idx="4812">
                  <c:v>80.199999999996734</c:v>
                </c:pt>
                <c:pt idx="4813">
                  <c:v>80.2166666666634</c:v>
                </c:pt>
                <c:pt idx="4814">
                  <c:v>80.233333333330066</c:v>
                </c:pt>
                <c:pt idx="4815">
                  <c:v>80.249999999996732</c:v>
                </c:pt>
                <c:pt idx="4816">
                  <c:v>80.266666666663397</c:v>
                </c:pt>
                <c:pt idx="4817">
                  <c:v>80.283333333330063</c:v>
                </c:pt>
                <c:pt idx="4818">
                  <c:v>80.299999999996729</c:v>
                </c:pt>
                <c:pt idx="4819">
                  <c:v>80.316666666663394</c:v>
                </c:pt>
                <c:pt idx="4820">
                  <c:v>80.33333333333006</c:v>
                </c:pt>
                <c:pt idx="4821">
                  <c:v>80.349999999996726</c:v>
                </c:pt>
                <c:pt idx="4822">
                  <c:v>80.366666666663392</c:v>
                </c:pt>
                <c:pt idx="4823">
                  <c:v>80.383333333330057</c:v>
                </c:pt>
                <c:pt idx="4824">
                  <c:v>80.399999999996723</c:v>
                </c:pt>
                <c:pt idx="4825">
                  <c:v>80.416666666663389</c:v>
                </c:pt>
                <c:pt idx="4826">
                  <c:v>80.433333333330054</c:v>
                </c:pt>
                <c:pt idx="4827">
                  <c:v>80.44999999999672</c:v>
                </c:pt>
                <c:pt idx="4828">
                  <c:v>80.466666666663386</c:v>
                </c:pt>
                <c:pt idx="4829">
                  <c:v>80.483333333330052</c:v>
                </c:pt>
                <c:pt idx="4830">
                  <c:v>80.499999999996717</c:v>
                </c:pt>
                <c:pt idx="4831">
                  <c:v>80.516666666663383</c:v>
                </c:pt>
                <c:pt idx="4832">
                  <c:v>80.533333333330049</c:v>
                </c:pt>
                <c:pt idx="4833">
                  <c:v>80.549999999996714</c:v>
                </c:pt>
                <c:pt idx="4834">
                  <c:v>80.56666666666338</c:v>
                </c:pt>
                <c:pt idx="4835">
                  <c:v>80.583333333330046</c:v>
                </c:pt>
                <c:pt idx="4836">
                  <c:v>80.599999999996712</c:v>
                </c:pt>
                <c:pt idx="4837">
                  <c:v>80.616666666663377</c:v>
                </c:pt>
                <c:pt idx="4838">
                  <c:v>80.633333333330043</c:v>
                </c:pt>
                <c:pt idx="4839">
                  <c:v>80.649999999996709</c:v>
                </c:pt>
                <c:pt idx="4840">
                  <c:v>80.666666666663374</c:v>
                </c:pt>
                <c:pt idx="4841">
                  <c:v>80.68333333333004</c:v>
                </c:pt>
                <c:pt idx="4842">
                  <c:v>80.699999999996706</c:v>
                </c:pt>
                <c:pt idx="4843">
                  <c:v>80.716666666663372</c:v>
                </c:pt>
                <c:pt idx="4844">
                  <c:v>80.733333333330037</c:v>
                </c:pt>
                <c:pt idx="4845">
                  <c:v>80.749999999996703</c:v>
                </c:pt>
                <c:pt idx="4846">
                  <c:v>80.766666666663369</c:v>
                </c:pt>
                <c:pt idx="4847">
                  <c:v>80.783333333330035</c:v>
                </c:pt>
                <c:pt idx="4848">
                  <c:v>80.7999999999967</c:v>
                </c:pt>
                <c:pt idx="4849">
                  <c:v>80.816666666663366</c:v>
                </c:pt>
                <c:pt idx="4850">
                  <c:v>80.833333333330032</c:v>
                </c:pt>
                <c:pt idx="4851">
                  <c:v>80.849999999996697</c:v>
                </c:pt>
                <c:pt idx="4852">
                  <c:v>80.866666666663363</c:v>
                </c:pt>
                <c:pt idx="4853">
                  <c:v>80.883333333330029</c:v>
                </c:pt>
                <c:pt idx="4854">
                  <c:v>80.899999999996695</c:v>
                </c:pt>
                <c:pt idx="4855">
                  <c:v>80.91666666666336</c:v>
                </c:pt>
                <c:pt idx="4856">
                  <c:v>80.933333333330026</c:v>
                </c:pt>
                <c:pt idx="4857">
                  <c:v>80.949999999996692</c:v>
                </c:pt>
                <c:pt idx="4858">
                  <c:v>80.966666666663357</c:v>
                </c:pt>
                <c:pt idx="4859">
                  <c:v>80.983333333330023</c:v>
                </c:pt>
                <c:pt idx="4860">
                  <c:v>80.999999999996689</c:v>
                </c:pt>
                <c:pt idx="4861">
                  <c:v>81.016666666663355</c:v>
                </c:pt>
                <c:pt idx="4862">
                  <c:v>81.03333333333002</c:v>
                </c:pt>
                <c:pt idx="4863">
                  <c:v>81.049999999996686</c:v>
                </c:pt>
                <c:pt idx="4864">
                  <c:v>81.066666666663352</c:v>
                </c:pt>
                <c:pt idx="4865">
                  <c:v>81.083333333330017</c:v>
                </c:pt>
                <c:pt idx="4866">
                  <c:v>81.099999999996683</c:v>
                </c:pt>
                <c:pt idx="4867">
                  <c:v>81.116666666663349</c:v>
                </c:pt>
                <c:pt idx="4868">
                  <c:v>81.133333333330015</c:v>
                </c:pt>
                <c:pt idx="4869">
                  <c:v>81.14999999999668</c:v>
                </c:pt>
                <c:pt idx="4870">
                  <c:v>81.166666666663346</c:v>
                </c:pt>
                <c:pt idx="4871">
                  <c:v>81.183333333330012</c:v>
                </c:pt>
                <c:pt idx="4872">
                  <c:v>81.199999999996678</c:v>
                </c:pt>
                <c:pt idx="4873">
                  <c:v>81.216666666663343</c:v>
                </c:pt>
                <c:pt idx="4874">
                  <c:v>81.233333333330009</c:v>
                </c:pt>
                <c:pt idx="4875">
                  <c:v>81.249999999996675</c:v>
                </c:pt>
                <c:pt idx="4876">
                  <c:v>81.26666666666334</c:v>
                </c:pt>
                <c:pt idx="4877">
                  <c:v>81.283333333330006</c:v>
                </c:pt>
                <c:pt idx="4878">
                  <c:v>81.299999999996672</c:v>
                </c:pt>
                <c:pt idx="4879">
                  <c:v>81.316666666663338</c:v>
                </c:pt>
                <c:pt idx="4880">
                  <c:v>81.333333333330003</c:v>
                </c:pt>
                <c:pt idx="4881">
                  <c:v>81.349999999996669</c:v>
                </c:pt>
                <c:pt idx="4882">
                  <c:v>81.366666666663335</c:v>
                </c:pt>
                <c:pt idx="4883">
                  <c:v>81.38333333333</c:v>
                </c:pt>
                <c:pt idx="4884">
                  <c:v>81.399999999996666</c:v>
                </c:pt>
                <c:pt idx="4885">
                  <c:v>81.416666666663332</c:v>
                </c:pt>
                <c:pt idx="4886">
                  <c:v>81.433333333329998</c:v>
                </c:pt>
                <c:pt idx="4887">
                  <c:v>81.449999999996663</c:v>
                </c:pt>
                <c:pt idx="4888">
                  <c:v>81.466666666663329</c:v>
                </c:pt>
                <c:pt idx="4889">
                  <c:v>81.483333333329995</c:v>
                </c:pt>
                <c:pt idx="4890">
                  <c:v>81.49999999999666</c:v>
                </c:pt>
                <c:pt idx="4891">
                  <c:v>81.516666666663326</c:v>
                </c:pt>
                <c:pt idx="4892">
                  <c:v>81.533333333329992</c:v>
                </c:pt>
                <c:pt idx="4893">
                  <c:v>81.549999999996658</c:v>
                </c:pt>
                <c:pt idx="4894">
                  <c:v>81.566666666663323</c:v>
                </c:pt>
                <c:pt idx="4895">
                  <c:v>81.583333333329989</c:v>
                </c:pt>
                <c:pt idx="4896">
                  <c:v>81.599999999996655</c:v>
                </c:pt>
                <c:pt idx="4897">
                  <c:v>81.61666666666332</c:v>
                </c:pt>
                <c:pt idx="4898">
                  <c:v>81.633333333329986</c:v>
                </c:pt>
                <c:pt idx="4899">
                  <c:v>81.649999999996652</c:v>
                </c:pt>
                <c:pt idx="4900">
                  <c:v>81.666666666663318</c:v>
                </c:pt>
                <c:pt idx="4901">
                  <c:v>81.683333333329983</c:v>
                </c:pt>
                <c:pt idx="4902">
                  <c:v>81.699999999996649</c:v>
                </c:pt>
                <c:pt idx="4903">
                  <c:v>81.716666666663315</c:v>
                </c:pt>
                <c:pt idx="4904">
                  <c:v>81.733333333329981</c:v>
                </c:pt>
                <c:pt idx="4905">
                  <c:v>81.749999999996646</c:v>
                </c:pt>
                <c:pt idx="4906">
                  <c:v>81.766666666663312</c:v>
                </c:pt>
                <c:pt idx="4907">
                  <c:v>81.783333333329978</c:v>
                </c:pt>
                <c:pt idx="4908">
                  <c:v>81.799999999996643</c:v>
                </c:pt>
                <c:pt idx="4909">
                  <c:v>81.816666666663309</c:v>
                </c:pt>
                <c:pt idx="4910">
                  <c:v>81.833333333329975</c:v>
                </c:pt>
                <c:pt idx="4911">
                  <c:v>81.849999999996641</c:v>
                </c:pt>
                <c:pt idx="4912">
                  <c:v>81.866666666663306</c:v>
                </c:pt>
                <c:pt idx="4913">
                  <c:v>81.883333333329972</c:v>
                </c:pt>
                <c:pt idx="4914">
                  <c:v>81.899999999996638</c:v>
                </c:pt>
                <c:pt idx="4915">
                  <c:v>81.916666666663303</c:v>
                </c:pt>
                <c:pt idx="4916">
                  <c:v>81.933333333329969</c:v>
                </c:pt>
                <c:pt idx="4917">
                  <c:v>81.949999999996635</c:v>
                </c:pt>
                <c:pt idx="4918">
                  <c:v>81.966666666663301</c:v>
                </c:pt>
                <c:pt idx="4919">
                  <c:v>81.983333333329966</c:v>
                </c:pt>
                <c:pt idx="4920">
                  <c:v>81.999999999996632</c:v>
                </c:pt>
                <c:pt idx="4921">
                  <c:v>82.016666666663298</c:v>
                </c:pt>
                <c:pt idx="4922">
                  <c:v>82.033333333329963</c:v>
                </c:pt>
                <c:pt idx="4923">
                  <c:v>82.049999999996629</c:v>
                </c:pt>
                <c:pt idx="4924">
                  <c:v>82.066666666663295</c:v>
                </c:pt>
                <c:pt idx="4925">
                  <c:v>82.083333333329961</c:v>
                </c:pt>
                <c:pt idx="4926">
                  <c:v>82.099999999996626</c:v>
                </c:pt>
                <c:pt idx="4927">
                  <c:v>82.116666666663292</c:v>
                </c:pt>
                <c:pt idx="4928">
                  <c:v>82.133333333329958</c:v>
                </c:pt>
                <c:pt idx="4929">
                  <c:v>82.149999999996624</c:v>
                </c:pt>
                <c:pt idx="4930">
                  <c:v>82.166666666663289</c:v>
                </c:pt>
                <c:pt idx="4931">
                  <c:v>82.183333333329955</c:v>
                </c:pt>
                <c:pt idx="4932">
                  <c:v>82.199999999996621</c:v>
                </c:pt>
                <c:pt idx="4933">
                  <c:v>82.216666666663286</c:v>
                </c:pt>
                <c:pt idx="4934">
                  <c:v>82.233333333329952</c:v>
                </c:pt>
                <c:pt idx="4935">
                  <c:v>82.249999999996618</c:v>
                </c:pt>
                <c:pt idx="4936">
                  <c:v>82.266666666663284</c:v>
                </c:pt>
                <c:pt idx="4937">
                  <c:v>82.283333333329949</c:v>
                </c:pt>
                <c:pt idx="4938">
                  <c:v>82.299999999996615</c:v>
                </c:pt>
                <c:pt idx="4939">
                  <c:v>82.316666666663281</c:v>
                </c:pt>
                <c:pt idx="4940">
                  <c:v>82.333333333329946</c:v>
                </c:pt>
                <c:pt idx="4941">
                  <c:v>82.349999999996612</c:v>
                </c:pt>
                <c:pt idx="4942">
                  <c:v>82.366666666663278</c:v>
                </c:pt>
                <c:pt idx="4943">
                  <c:v>82.383333333329944</c:v>
                </c:pt>
                <c:pt idx="4944">
                  <c:v>82.399999999996609</c:v>
                </c:pt>
                <c:pt idx="4945">
                  <c:v>82.416666666663275</c:v>
                </c:pt>
                <c:pt idx="4946">
                  <c:v>82.433333333329941</c:v>
                </c:pt>
                <c:pt idx="4947">
                  <c:v>82.449999999996606</c:v>
                </c:pt>
                <c:pt idx="4948">
                  <c:v>82.466666666663272</c:v>
                </c:pt>
                <c:pt idx="4949">
                  <c:v>82.483333333329938</c:v>
                </c:pt>
                <c:pt idx="4950">
                  <c:v>82.499999999996604</c:v>
                </c:pt>
                <c:pt idx="4951">
                  <c:v>82.516666666663269</c:v>
                </c:pt>
                <c:pt idx="4952">
                  <c:v>82.533333333329935</c:v>
                </c:pt>
                <c:pt idx="4953">
                  <c:v>82.549999999996601</c:v>
                </c:pt>
                <c:pt idx="4954">
                  <c:v>82.566666666663266</c:v>
                </c:pt>
                <c:pt idx="4955">
                  <c:v>82.583333333329932</c:v>
                </c:pt>
                <c:pt idx="4956">
                  <c:v>82.599999999996598</c:v>
                </c:pt>
                <c:pt idx="4957">
                  <c:v>82.616666666663264</c:v>
                </c:pt>
                <c:pt idx="4958">
                  <c:v>82.633333333329929</c:v>
                </c:pt>
                <c:pt idx="4959">
                  <c:v>82.649999999996595</c:v>
                </c:pt>
                <c:pt idx="4960">
                  <c:v>82.666666666663261</c:v>
                </c:pt>
                <c:pt idx="4961">
                  <c:v>82.683333333329927</c:v>
                </c:pt>
                <c:pt idx="4962">
                  <c:v>82.699999999996592</c:v>
                </c:pt>
                <c:pt idx="4963">
                  <c:v>82.716666666663258</c:v>
                </c:pt>
                <c:pt idx="4964">
                  <c:v>82.733333333329924</c:v>
                </c:pt>
                <c:pt idx="4965">
                  <c:v>82.749999999996589</c:v>
                </c:pt>
                <c:pt idx="4966">
                  <c:v>82.766666666663255</c:v>
                </c:pt>
                <c:pt idx="4967">
                  <c:v>82.783333333329921</c:v>
                </c:pt>
                <c:pt idx="4968">
                  <c:v>82.799999999996587</c:v>
                </c:pt>
                <c:pt idx="4969">
                  <c:v>82.816666666663252</c:v>
                </c:pt>
                <c:pt idx="4970">
                  <c:v>82.833333333329918</c:v>
                </c:pt>
                <c:pt idx="4971">
                  <c:v>82.849999999996584</c:v>
                </c:pt>
                <c:pt idx="4972">
                  <c:v>82.866666666663249</c:v>
                </c:pt>
                <c:pt idx="4973">
                  <c:v>82.883333333329915</c:v>
                </c:pt>
                <c:pt idx="4974">
                  <c:v>82.899999999996581</c:v>
                </c:pt>
                <c:pt idx="4975">
                  <c:v>82.916666666663247</c:v>
                </c:pt>
                <c:pt idx="4976">
                  <c:v>82.933333333329912</c:v>
                </c:pt>
                <c:pt idx="4977">
                  <c:v>82.949999999996578</c:v>
                </c:pt>
                <c:pt idx="4978">
                  <c:v>82.966666666663244</c:v>
                </c:pt>
                <c:pt idx="4979">
                  <c:v>82.983333333329909</c:v>
                </c:pt>
                <c:pt idx="4980">
                  <c:v>82.999999999996575</c:v>
                </c:pt>
                <c:pt idx="4981">
                  <c:v>83.016666666663241</c:v>
                </c:pt>
                <c:pt idx="4982">
                  <c:v>83.033333333329907</c:v>
                </c:pt>
                <c:pt idx="4983">
                  <c:v>83.049999999996572</c:v>
                </c:pt>
                <c:pt idx="4984">
                  <c:v>83.066666666663238</c:v>
                </c:pt>
                <c:pt idx="4985">
                  <c:v>83.083333333329904</c:v>
                </c:pt>
                <c:pt idx="4986">
                  <c:v>83.099999999996569</c:v>
                </c:pt>
                <c:pt idx="4987">
                  <c:v>83.116666666663235</c:v>
                </c:pt>
                <c:pt idx="4988">
                  <c:v>83.133333333329901</c:v>
                </c:pt>
                <c:pt idx="4989">
                  <c:v>83.149999999996567</c:v>
                </c:pt>
                <c:pt idx="4990">
                  <c:v>83.166666666663232</c:v>
                </c:pt>
                <c:pt idx="4991">
                  <c:v>83.183333333329898</c:v>
                </c:pt>
                <c:pt idx="4992">
                  <c:v>83.199999999996564</c:v>
                </c:pt>
                <c:pt idx="4993">
                  <c:v>83.21666666666323</c:v>
                </c:pt>
                <c:pt idx="4994">
                  <c:v>83.233333333329895</c:v>
                </c:pt>
                <c:pt idx="4995">
                  <c:v>83.249999999996561</c:v>
                </c:pt>
                <c:pt idx="4996">
                  <c:v>83.266666666663227</c:v>
                </c:pt>
                <c:pt idx="4997">
                  <c:v>83.283333333329892</c:v>
                </c:pt>
                <c:pt idx="4998">
                  <c:v>83.299999999996558</c:v>
                </c:pt>
                <c:pt idx="4999">
                  <c:v>83.316666666663224</c:v>
                </c:pt>
                <c:pt idx="5000">
                  <c:v>83.33333333332989</c:v>
                </c:pt>
                <c:pt idx="5001">
                  <c:v>83.349999999996555</c:v>
                </c:pt>
                <c:pt idx="5002">
                  <c:v>83.366666666663221</c:v>
                </c:pt>
                <c:pt idx="5003">
                  <c:v>83.383333333329887</c:v>
                </c:pt>
                <c:pt idx="5004">
                  <c:v>83.399999999996552</c:v>
                </c:pt>
                <c:pt idx="5005">
                  <c:v>83.416666666663218</c:v>
                </c:pt>
                <c:pt idx="5006">
                  <c:v>83.433333333329884</c:v>
                </c:pt>
                <c:pt idx="5007">
                  <c:v>83.44999999999655</c:v>
                </c:pt>
                <c:pt idx="5008">
                  <c:v>83.466666666663215</c:v>
                </c:pt>
                <c:pt idx="5009">
                  <c:v>83.483333333329881</c:v>
                </c:pt>
                <c:pt idx="5010">
                  <c:v>83.499999999996547</c:v>
                </c:pt>
                <c:pt idx="5011">
                  <c:v>83.516666666663212</c:v>
                </c:pt>
                <c:pt idx="5012">
                  <c:v>83.533333333329878</c:v>
                </c:pt>
                <c:pt idx="5013">
                  <c:v>83.549999999996544</c:v>
                </c:pt>
                <c:pt idx="5014">
                  <c:v>83.56666666666321</c:v>
                </c:pt>
                <c:pt idx="5015">
                  <c:v>83.583333333329875</c:v>
                </c:pt>
                <c:pt idx="5016">
                  <c:v>83.599999999996541</c:v>
                </c:pt>
                <c:pt idx="5017">
                  <c:v>83.616666666663207</c:v>
                </c:pt>
                <c:pt idx="5018">
                  <c:v>83.633333333329873</c:v>
                </c:pt>
                <c:pt idx="5019">
                  <c:v>83.649999999996538</c:v>
                </c:pt>
                <c:pt idx="5020">
                  <c:v>83.666666666663204</c:v>
                </c:pt>
                <c:pt idx="5021">
                  <c:v>83.68333333332987</c:v>
                </c:pt>
                <c:pt idx="5022">
                  <c:v>83.699999999996535</c:v>
                </c:pt>
                <c:pt idx="5023">
                  <c:v>83.716666666663201</c:v>
                </c:pt>
                <c:pt idx="5024">
                  <c:v>83.733333333329867</c:v>
                </c:pt>
                <c:pt idx="5025">
                  <c:v>83.749999999996533</c:v>
                </c:pt>
                <c:pt idx="5026">
                  <c:v>83.766666666663198</c:v>
                </c:pt>
                <c:pt idx="5027">
                  <c:v>83.783333333329864</c:v>
                </c:pt>
                <c:pt idx="5028">
                  <c:v>83.79999999999653</c:v>
                </c:pt>
                <c:pt idx="5029">
                  <c:v>83.816666666663195</c:v>
                </c:pt>
                <c:pt idx="5030">
                  <c:v>83.833333333329861</c:v>
                </c:pt>
                <c:pt idx="5031">
                  <c:v>83.849999999996527</c:v>
                </c:pt>
                <c:pt idx="5032">
                  <c:v>83.866666666663193</c:v>
                </c:pt>
                <c:pt idx="5033">
                  <c:v>83.883333333329858</c:v>
                </c:pt>
                <c:pt idx="5034">
                  <c:v>83.899999999996524</c:v>
                </c:pt>
                <c:pt idx="5035">
                  <c:v>83.91666666666319</c:v>
                </c:pt>
                <c:pt idx="5036">
                  <c:v>83.933333333329855</c:v>
                </c:pt>
                <c:pt idx="5037">
                  <c:v>83.949999999996521</c:v>
                </c:pt>
                <c:pt idx="5038">
                  <c:v>83.966666666663187</c:v>
                </c:pt>
                <c:pt idx="5039">
                  <c:v>83.983333333329853</c:v>
                </c:pt>
                <c:pt idx="5040">
                  <c:v>83.999999999996518</c:v>
                </c:pt>
                <c:pt idx="5041">
                  <c:v>84.016666666663184</c:v>
                </c:pt>
                <c:pt idx="5042">
                  <c:v>84.03333333332985</c:v>
                </c:pt>
                <c:pt idx="5043">
                  <c:v>84.049999999996515</c:v>
                </c:pt>
                <c:pt idx="5044">
                  <c:v>84.066666666663181</c:v>
                </c:pt>
                <c:pt idx="5045">
                  <c:v>84.083333333329847</c:v>
                </c:pt>
                <c:pt idx="5046">
                  <c:v>84.099999999996513</c:v>
                </c:pt>
                <c:pt idx="5047">
                  <c:v>84.116666666663178</c:v>
                </c:pt>
                <c:pt idx="5048">
                  <c:v>84.133333333329844</c:v>
                </c:pt>
                <c:pt idx="5049">
                  <c:v>84.14999999999651</c:v>
                </c:pt>
                <c:pt idx="5050">
                  <c:v>84.166666666663176</c:v>
                </c:pt>
                <c:pt idx="5051">
                  <c:v>84.183333333329841</c:v>
                </c:pt>
                <c:pt idx="5052">
                  <c:v>84.199999999996507</c:v>
                </c:pt>
                <c:pt idx="5053">
                  <c:v>84.216666666663173</c:v>
                </c:pt>
                <c:pt idx="5054">
                  <c:v>84.233333333329838</c:v>
                </c:pt>
                <c:pt idx="5055">
                  <c:v>84.249999999996504</c:v>
                </c:pt>
                <c:pt idx="5056">
                  <c:v>84.26666666666317</c:v>
                </c:pt>
                <c:pt idx="5057">
                  <c:v>84.283333333329836</c:v>
                </c:pt>
                <c:pt idx="5058">
                  <c:v>84.299999999996501</c:v>
                </c:pt>
                <c:pt idx="5059">
                  <c:v>84.316666666663167</c:v>
                </c:pt>
                <c:pt idx="5060">
                  <c:v>84.333333333329833</c:v>
                </c:pt>
                <c:pt idx="5061">
                  <c:v>84.349999999996498</c:v>
                </c:pt>
                <c:pt idx="5062">
                  <c:v>84.366666666663164</c:v>
                </c:pt>
                <c:pt idx="5063">
                  <c:v>84.38333333332983</c:v>
                </c:pt>
                <c:pt idx="5064">
                  <c:v>84.399999999996496</c:v>
                </c:pt>
                <c:pt idx="5065">
                  <c:v>84.416666666663161</c:v>
                </c:pt>
                <c:pt idx="5066">
                  <c:v>84.433333333329827</c:v>
                </c:pt>
                <c:pt idx="5067">
                  <c:v>84.449999999996493</c:v>
                </c:pt>
                <c:pt idx="5068">
                  <c:v>84.466666666663158</c:v>
                </c:pt>
                <c:pt idx="5069">
                  <c:v>84.483333333329824</c:v>
                </c:pt>
                <c:pt idx="5070">
                  <c:v>84.49999999999649</c:v>
                </c:pt>
                <c:pt idx="5071">
                  <c:v>84.516666666663156</c:v>
                </c:pt>
                <c:pt idx="5072">
                  <c:v>84.533333333329821</c:v>
                </c:pt>
                <c:pt idx="5073">
                  <c:v>84.549999999996487</c:v>
                </c:pt>
                <c:pt idx="5074">
                  <c:v>84.566666666663153</c:v>
                </c:pt>
                <c:pt idx="5075">
                  <c:v>84.583333333329819</c:v>
                </c:pt>
                <c:pt idx="5076">
                  <c:v>84.599999999996484</c:v>
                </c:pt>
                <c:pt idx="5077">
                  <c:v>84.61666666666315</c:v>
                </c:pt>
                <c:pt idx="5078">
                  <c:v>84.633333333329816</c:v>
                </c:pt>
                <c:pt idx="5079">
                  <c:v>84.649999999996481</c:v>
                </c:pt>
                <c:pt idx="5080">
                  <c:v>84.666666666663147</c:v>
                </c:pt>
                <c:pt idx="5081">
                  <c:v>84.683333333329813</c:v>
                </c:pt>
                <c:pt idx="5082">
                  <c:v>84.699999999996479</c:v>
                </c:pt>
                <c:pt idx="5083">
                  <c:v>84.716666666663144</c:v>
                </c:pt>
                <c:pt idx="5084">
                  <c:v>84.73333333332981</c:v>
                </c:pt>
                <c:pt idx="5085">
                  <c:v>84.749999999996476</c:v>
                </c:pt>
                <c:pt idx="5086">
                  <c:v>84.766666666663141</c:v>
                </c:pt>
                <c:pt idx="5087">
                  <c:v>84.783333333329807</c:v>
                </c:pt>
                <c:pt idx="5088">
                  <c:v>84.799999999996473</c:v>
                </c:pt>
                <c:pt idx="5089">
                  <c:v>84.816666666663139</c:v>
                </c:pt>
                <c:pt idx="5090">
                  <c:v>84.833333333329804</c:v>
                </c:pt>
                <c:pt idx="5091">
                  <c:v>84.84999999999647</c:v>
                </c:pt>
                <c:pt idx="5092">
                  <c:v>84.866666666663136</c:v>
                </c:pt>
                <c:pt idx="5093">
                  <c:v>84.883333333329801</c:v>
                </c:pt>
                <c:pt idx="5094">
                  <c:v>84.899999999996467</c:v>
                </c:pt>
                <c:pt idx="5095">
                  <c:v>84.916666666663133</c:v>
                </c:pt>
                <c:pt idx="5096">
                  <c:v>84.933333333329799</c:v>
                </c:pt>
                <c:pt idx="5097">
                  <c:v>84.949999999996464</c:v>
                </c:pt>
                <c:pt idx="5098">
                  <c:v>84.96666666666313</c:v>
                </c:pt>
                <c:pt idx="5099">
                  <c:v>84.983333333329796</c:v>
                </c:pt>
                <c:pt idx="5100">
                  <c:v>84.999999999996461</c:v>
                </c:pt>
                <c:pt idx="5101">
                  <c:v>85.016666666663127</c:v>
                </c:pt>
                <c:pt idx="5102">
                  <c:v>85.033333333329793</c:v>
                </c:pt>
                <c:pt idx="5103">
                  <c:v>85.049999999996459</c:v>
                </c:pt>
                <c:pt idx="5104">
                  <c:v>85.066666666663124</c:v>
                </c:pt>
                <c:pt idx="5105">
                  <c:v>85.08333333332979</c:v>
                </c:pt>
                <c:pt idx="5106">
                  <c:v>85.099999999996456</c:v>
                </c:pt>
                <c:pt idx="5107">
                  <c:v>85.116666666663122</c:v>
                </c:pt>
                <c:pt idx="5108">
                  <c:v>85.133333333329787</c:v>
                </c:pt>
                <c:pt idx="5109">
                  <c:v>85.149999999996453</c:v>
                </c:pt>
                <c:pt idx="5110">
                  <c:v>85.166666666663119</c:v>
                </c:pt>
                <c:pt idx="5111">
                  <c:v>85.183333333329784</c:v>
                </c:pt>
                <c:pt idx="5112">
                  <c:v>85.19999999999645</c:v>
                </c:pt>
                <c:pt idx="5113">
                  <c:v>85.216666666663116</c:v>
                </c:pt>
                <c:pt idx="5114">
                  <c:v>85.233333333329782</c:v>
                </c:pt>
                <c:pt idx="5115">
                  <c:v>85.249999999996447</c:v>
                </c:pt>
                <c:pt idx="5116">
                  <c:v>85.266666666663113</c:v>
                </c:pt>
                <c:pt idx="5117">
                  <c:v>85.283333333329779</c:v>
                </c:pt>
                <c:pt idx="5118">
                  <c:v>85.299999999996444</c:v>
                </c:pt>
                <c:pt idx="5119">
                  <c:v>85.31666666666311</c:v>
                </c:pt>
                <c:pt idx="5120">
                  <c:v>85.333333333329776</c:v>
                </c:pt>
                <c:pt idx="5121">
                  <c:v>85.349999999996442</c:v>
                </c:pt>
                <c:pt idx="5122">
                  <c:v>85.366666666663107</c:v>
                </c:pt>
                <c:pt idx="5123">
                  <c:v>85.383333333329773</c:v>
                </c:pt>
                <c:pt idx="5124">
                  <c:v>85.399999999996439</c:v>
                </c:pt>
                <c:pt idx="5125">
                  <c:v>85.416666666663104</c:v>
                </c:pt>
                <c:pt idx="5126">
                  <c:v>85.43333333332977</c:v>
                </c:pt>
                <c:pt idx="5127">
                  <c:v>85.449999999996436</c:v>
                </c:pt>
                <c:pt idx="5128">
                  <c:v>85.466666666663102</c:v>
                </c:pt>
                <c:pt idx="5129">
                  <c:v>85.483333333329767</c:v>
                </c:pt>
                <c:pt idx="5130">
                  <c:v>85.499999999996433</c:v>
                </c:pt>
                <c:pt idx="5131">
                  <c:v>85.516666666663099</c:v>
                </c:pt>
                <c:pt idx="5132">
                  <c:v>85.533333333329765</c:v>
                </c:pt>
                <c:pt idx="5133">
                  <c:v>85.54999999999643</c:v>
                </c:pt>
                <c:pt idx="5134">
                  <c:v>85.566666666663096</c:v>
                </c:pt>
                <c:pt idx="5135">
                  <c:v>85.583333333329762</c:v>
                </c:pt>
                <c:pt idx="5136">
                  <c:v>85.599999999996427</c:v>
                </c:pt>
                <c:pt idx="5137">
                  <c:v>85.616666666663093</c:v>
                </c:pt>
                <c:pt idx="5138">
                  <c:v>85.633333333329759</c:v>
                </c:pt>
                <c:pt idx="5139">
                  <c:v>85.649999999996425</c:v>
                </c:pt>
                <c:pt idx="5140">
                  <c:v>85.66666666666309</c:v>
                </c:pt>
                <c:pt idx="5141">
                  <c:v>85.683333333329756</c:v>
                </c:pt>
                <c:pt idx="5142">
                  <c:v>85.699999999996422</c:v>
                </c:pt>
                <c:pt idx="5143">
                  <c:v>85.716666666663087</c:v>
                </c:pt>
                <c:pt idx="5144">
                  <c:v>85.733333333329753</c:v>
                </c:pt>
                <c:pt idx="5145">
                  <c:v>85.749999999996419</c:v>
                </c:pt>
                <c:pt idx="5146">
                  <c:v>85.766666666663085</c:v>
                </c:pt>
                <c:pt idx="5147">
                  <c:v>85.78333333332975</c:v>
                </c:pt>
                <c:pt idx="5148">
                  <c:v>85.799999999996416</c:v>
                </c:pt>
                <c:pt idx="5149">
                  <c:v>85.816666666663082</c:v>
                </c:pt>
                <c:pt idx="5150">
                  <c:v>85.833333333329747</c:v>
                </c:pt>
                <c:pt idx="5151">
                  <c:v>85.849999999996413</c:v>
                </c:pt>
                <c:pt idx="5152">
                  <c:v>85.866666666663079</c:v>
                </c:pt>
                <c:pt idx="5153">
                  <c:v>85.883333333329745</c:v>
                </c:pt>
                <c:pt idx="5154">
                  <c:v>85.89999999999641</c:v>
                </c:pt>
                <c:pt idx="5155">
                  <c:v>85.916666666663076</c:v>
                </c:pt>
                <c:pt idx="5156">
                  <c:v>85.933333333329742</c:v>
                </c:pt>
                <c:pt idx="5157">
                  <c:v>85.949999999996407</c:v>
                </c:pt>
                <c:pt idx="5158">
                  <c:v>85.966666666663073</c:v>
                </c:pt>
                <c:pt idx="5159">
                  <c:v>85.983333333329739</c:v>
                </c:pt>
                <c:pt idx="5160">
                  <c:v>85.999999999996405</c:v>
                </c:pt>
                <c:pt idx="5161">
                  <c:v>86.01666666666307</c:v>
                </c:pt>
                <c:pt idx="5162">
                  <c:v>86.033333333329736</c:v>
                </c:pt>
                <c:pt idx="5163">
                  <c:v>86.049999999996402</c:v>
                </c:pt>
                <c:pt idx="5164">
                  <c:v>86.066666666663068</c:v>
                </c:pt>
                <c:pt idx="5165">
                  <c:v>86.083333333329733</c:v>
                </c:pt>
                <c:pt idx="5166">
                  <c:v>86.099999999996399</c:v>
                </c:pt>
                <c:pt idx="5167">
                  <c:v>86.116666666663065</c:v>
                </c:pt>
                <c:pt idx="5168">
                  <c:v>86.13333333332973</c:v>
                </c:pt>
                <c:pt idx="5169">
                  <c:v>86.149999999996396</c:v>
                </c:pt>
                <c:pt idx="5170">
                  <c:v>86.166666666663062</c:v>
                </c:pt>
                <c:pt idx="5171">
                  <c:v>86.183333333329728</c:v>
                </c:pt>
                <c:pt idx="5172">
                  <c:v>86.199999999996393</c:v>
                </c:pt>
                <c:pt idx="5173">
                  <c:v>86.216666666663059</c:v>
                </c:pt>
                <c:pt idx="5174">
                  <c:v>86.233333333329725</c:v>
                </c:pt>
                <c:pt idx="5175">
                  <c:v>86.24999999999639</c:v>
                </c:pt>
                <c:pt idx="5176">
                  <c:v>86.266666666663056</c:v>
                </c:pt>
                <c:pt idx="5177">
                  <c:v>86.283333333329722</c:v>
                </c:pt>
                <c:pt idx="5178">
                  <c:v>86.299999999996388</c:v>
                </c:pt>
                <c:pt idx="5179">
                  <c:v>86.316666666663053</c:v>
                </c:pt>
                <c:pt idx="5180">
                  <c:v>86.333333333329719</c:v>
                </c:pt>
                <c:pt idx="5181">
                  <c:v>86.349999999996385</c:v>
                </c:pt>
                <c:pt idx="5182">
                  <c:v>86.36666666666305</c:v>
                </c:pt>
                <c:pt idx="5183">
                  <c:v>86.383333333329716</c:v>
                </c:pt>
                <c:pt idx="5184">
                  <c:v>86.399999999996382</c:v>
                </c:pt>
                <c:pt idx="5185">
                  <c:v>86.416666666663048</c:v>
                </c:pt>
                <c:pt idx="5186">
                  <c:v>86.433333333329713</c:v>
                </c:pt>
                <c:pt idx="5187">
                  <c:v>86.449999999996379</c:v>
                </c:pt>
                <c:pt idx="5188">
                  <c:v>86.466666666663045</c:v>
                </c:pt>
                <c:pt idx="5189">
                  <c:v>86.483333333329711</c:v>
                </c:pt>
                <c:pt idx="5190">
                  <c:v>86.499999999996376</c:v>
                </c:pt>
                <c:pt idx="5191">
                  <c:v>86.516666666663042</c:v>
                </c:pt>
                <c:pt idx="5192">
                  <c:v>86.533333333329708</c:v>
                </c:pt>
                <c:pt idx="5193">
                  <c:v>86.549999999996373</c:v>
                </c:pt>
                <c:pt idx="5194">
                  <c:v>86.566666666663039</c:v>
                </c:pt>
                <c:pt idx="5195">
                  <c:v>86.583333333329705</c:v>
                </c:pt>
                <c:pt idx="5196">
                  <c:v>86.599999999996371</c:v>
                </c:pt>
                <c:pt idx="5197">
                  <c:v>86.616666666663036</c:v>
                </c:pt>
                <c:pt idx="5198">
                  <c:v>86.633333333329702</c:v>
                </c:pt>
                <c:pt idx="5199">
                  <c:v>86.649999999996368</c:v>
                </c:pt>
                <c:pt idx="5200">
                  <c:v>86.666666666663033</c:v>
                </c:pt>
                <c:pt idx="5201">
                  <c:v>86.683333333329699</c:v>
                </c:pt>
                <c:pt idx="5202">
                  <c:v>86.699999999996365</c:v>
                </c:pt>
                <c:pt idx="5203">
                  <c:v>86.716666666663031</c:v>
                </c:pt>
                <c:pt idx="5204">
                  <c:v>86.733333333329696</c:v>
                </c:pt>
                <c:pt idx="5205">
                  <c:v>86.749999999996362</c:v>
                </c:pt>
                <c:pt idx="5206">
                  <c:v>86.766666666663028</c:v>
                </c:pt>
                <c:pt idx="5207">
                  <c:v>86.783333333329693</c:v>
                </c:pt>
                <c:pt idx="5208">
                  <c:v>86.799999999996359</c:v>
                </c:pt>
                <c:pt idx="5209">
                  <c:v>86.816666666663025</c:v>
                </c:pt>
                <c:pt idx="5210">
                  <c:v>86.833333333329691</c:v>
                </c:pt>
                <c:pt idx="5211">
                  <c:v>86.849999999996356</c:v>
                </c:pt>
                <c:pt idx="5212">
                  <c:v>86.866666666663022</c:v>
                </c:pt>
                <c:pt idx="5213">
                  <c:v>86.883333333329688</c:v>
                </c:pt>
                <c:pt idx="5214">
                  <c:v>86.899999999996353</c:v>
                </c:pt>
                <c:pt idx="5215">
                  <c:v>86.916666666663019</c:v>
                </c:pt>
                <c:pt idx="5216">
                  <c:v>86.933333333329685</c:v>
                </c:pt>
                <c:pt idx="5217">
                  <c:v>86.949999999996351</c:v>
                </c:pt>
                <c:pt idx="5218">
                  <c:v>86.966666666663016</c:v>
                </c:pt>
                <c:pt idx="5219">
                  <c:v>86.983333333329682</c:v>
                </c:pt>
                <c:pt idx="5220">
                  <c:v>86.999999999996348</c:v>
                </c:pt>
                <c:pt idx="5221">
                  <c:v>87.016666666663014</c:v>
                </c:pt>
                <c:pt idx="5222">
                  <c:v>87.033333333329679</c:v>
                </c:pt>
                <c:pt idx="5223">
                  <c:v>87.049999999996345</c:v>
                </c:pt>
                <c:pt idx="5224">
                  <c:v>87.066666666663011</c:v>
                </c:pt>
                <c:pt idx="5225">
                  <c:v>87.083333333329676</c:v>
                </c:pt>
                <c:pt idx="5226">
                  <c:v>87.099999999996342</c:v>
                </c:pt>
                <c:pt idx="5227">
                  <c:v>87.116666666663008</c:v>
                </c:pt>
                <c:pt idx="5228">
                  <c:v>87.133333333329674</c:v>
                </c:pt>
                <c:pt idx="5229">
                  <c:v>87.149999999996339</c:v>
                </c:pt>
                <c:pt idx="5230">
                  <c:v>87.166666666663005</c:v>
                </c:pt>
                <c:pt idx="5231">
                  <c:v>87.183333333329671</c:v>
                </c:pt>
                <c:pt idx="5232">
                  <c:v>87.199999999996336</c:v>
                </c:pt>
                <c:pt idx="5233">
                  <c:v>87.216666666663002</c:v>
                </c:pt>
                <c:pt idx="5234">
                  <c:v>87.233333333329668</c:v>
                </c:pt>
                <c:pt idx="5235">
                  <c:v>87.249999999996334</c:v>
                </c:pt>
                <c:pt idx="5236">
                  <c:v>87.266666666662999</c:v>
                </c:pt>
                <c:pt idx="5237">
                  <c:v>87.283333333329665</c:v>
                </c:pt>
                <c:pt idx="5238">
                  <c:v>87.299999999996331</c:v>
                </c:pt>
                <c:pt idx="5239">
                  <c:v>87.316666666662996</c:v>
                </c:pt>
                <c:pt idx="5240">
                  <c:v>87.333333333329662</c:v>
                </c:pt>
                <c:pt idx="5241">
                  <c:v>87.349999999996328</c:v>
                </c:pt>
                <c:pt idx="5242">
                  <c:v>87.366666666662994</c:v>
                </c:pt>
                <c:pt idx="5243">
                  <c:v>87.383333333329659</c:v>
                </c:pt>
                <c:pt idx="5244">
                  <c:v>87.399999999996325</c:v>
                </c:pt>
                <c:pt idx="5245">
                  <c:v>87.416666666662991</c:v>
                </c:pt>
                <c:pt idx="5246">
                  <c:v>87.433333333329657</c:v>
                </c:pt>
                <c:pt idx="5247">
                  <c:v>87.449999999996322</c:v>
                </c:pt>
                <c:pt idx="5248">
                  <c:v>87.466666666662988</c:v>
                </c:pt>
                <c:pt idx="5249">
                  <c:v>87.483333333329654</c:v>
                </c:pt>
                <c:pt idx="5250">
                  <c:v>87.499999999996319</c:v>
                </c:pt>
                <c:pt idx="5251">
                  <c:v>87.516666666662985</c:v>
                </c:pt>
                <c:pt idx="5252">
                  <c:v>87.533333333329651</c:v>
                </c:pt>
                <c:pt idx="5253">
                  <c:v>87.549999999996317</c:v>
                </c:pt>
                <c:pt idx="5254">
                  <c:v>87.566666666662982</c:v>
                </c:pt>
                <c:pt idx="5255">
                  <c:v>87.583333333329648</c:v>
                </c:pt>
                <c:pt idx="5256">
                  <c:v>87.599999999996314</c:v>
                </c:pt>
                <c:pt idx="5257">
                  <c:v>87.616666666662979</c:v>
                </c:pt>
                <c:pt idx="5258">
                  <c:v>87.633333333329645</c:v>
                </c:pt>
                <c:pt idx="5259">
                  <c:v>87.649999999996311</c:v>
                </c:pt>
                <c:pt idx="5260">
                  <c:v>87.666666666662977</c:v>
                </c:pt>
                <c:pt idx="5261">
                  <c:v>87.683333333329642</c:v>
                </c:pt>
                <c:pt idx="5262">
                  <c:v>87.699999999996308</c:v>
                </c:pt>
                <c:pt idx="5263">
                  <c:v>87.716666666662974</c:v>
                </c:pt>
                <c:pt idx="5264">
                  <c:v>87.733333333329639</c:v>
                </c:pt>
                <c:pt idx="5265">
                  <c:v>87.749999999996305</c:v>
                </c:pt>
                <c:pt idx="5266">
                  <c:v>87.766666666662971</c:v>
                </c:pt>
                <c:pt idx="5267">
                  <c:v>87.783333333329637</c:v>
                </c:pt>
                <c:pt idx="5268">
                  <c:v>87.799999999996302</c:v>
                </c:pt>
                <c:pt idx="5269">
                  <c:v>87.816666666662968</c:v>
                </c:pt>
                <c:pt idx="5270">
                  <c:v>87.833333333329634</c:v>
                </c:pt>
                <c:pt idx="5271">
                  <c:v>87.849999999996299</c:v>
                </c:pt>
                <c:pt idx="5272">
                  <c:v>87.866666666662965</c:v>
                </c:pt>
                <c:pt idx="5273">
                  <c:v>87.883333333329631</c:v>
                </c:pt>
                <c:pt idx="5274">
                  <c:v>87.899999999996297</c:v>
                </c:pt>
                <c:pt idx="5275">
                  <c:v>87.916666666662962</c:v>
                </c:pt>
                <c:pt idx="5276">
                  <c:v>87.933333333329628</c:v>
                </c:pt>
                <c:pt idx="5277">
                  <c:v>87.949999999996294</c:v>
                </c:pt>
                <c:pt idx="5278">
                  <c:v>87.96666666666296</c:v>
                </c:pt>
                <c:pt idx="5279">
                  <c:v>87.983333333329625</c:v>
                </c:pt>
                <c:pt idx="5280">
                  <c:v>87.999999999996291</c:v>
                </c:pt>
                <c:pt idx="5281">
                  <c:v>88.016666666662957</c:v>
                </c:pt>
                <c:pt idx="5282">
                  <c:v>88.033333333329622</c:v>
                </c:pt>
                <c:pt idx="5283">
                  <c:v>88.049999999996288</c:v>
                </c:pt>
                <c:pt idx="5284">
                  <c:v>88.066666666662954</c:v>
                </c:pt>
                <c:pt idx="5285">
                  <c:v>88.08333333332962</c:v>
                </c:pt>
                <c:pt idx="5286">
                  <c:v>88.099999999996285</c:v>
                </c:pt>
                <c:pt idx="5287">
                  <c:v>88.116666666662951</c:v>
                </c:pt>
                <c:pt idx="5288">
                  <c:v>88.133333333329617</c:v>
                </c:pt>
                <c:pt idx="5289">
                  <c:v>88.149999999996282</c:v>
                </c:pt>
                <c:pt idx="5290">
                  <c:v>88.166666666662948</c:v>
                </c:pt>
                <c:pt idx="5291">
                  <c:v>88.183333333329614</c:v>
                </c:pt>
                <c:pt idx="5292">
                  <c:v>88.19999999999628</c:v>
                </c:pt>
                <c:pt idx="5293">
                  <c:v>88.216666666662945</c:v>
                </c:pt>
                <c:pt idx="5294">
                  <c:v>88.233333333329611</c:v>
                </c:pt>
                <c:pt idx="5295">
                  <c:v>88.249999999996277</c:v>
                </c:pt>
                <c:pt idx="5296">
                  <c:v>88.266666666662942</c:v>
                </c:pt>
                <c:pt idx="5297">
                  <c:v>88.283333333329608</c:v>
                </c:pt>
                <c:pt idx="5298">
                  <c:v>88.299999999996274</c:v>
                </c:pt>
                <c:pt idx="5299">
                  <c:v>88.31666666666294</c:v>
                </c:pt>
                <c:pt idx="5300">
                  <c:v>88.333333333329605</c:v>
                </c:pt>
                <c:pt idx="5301">
                  <c:v>88.349999999996271</c:v>
                </c:pt>
                <c:pt idx="5302">
                  <c:v>88.366666666662937</c:v>
                </c:pt>
              </c:numCache>
            </c:numRef>
          </c:xVal>
          <c:yVal>
            <c:numRef>
              <c:f>'Data Analysis'!$BX$2:$BX$17243</c:f>
              <c:numCache>
                <c:formatCode>0.00</c:formatCode>
                <c:ptCount val="17242"/>
                <c:pt idx="0">
                  <c:v>1.5067252893799719</c:v>
                </c:pt>
                <c:pt idx="1">
                  <c:v>-0.29660690585302518</c:v>
                </c:pt>
                <c:pt idx="2">
                  <c:v>0.4824138096133197</c:v>
                </c:pt>
                <c:pt idx="3">
                  <c:v>0.50162548691855591</c:v>
                </c:pt>
                <c:pt idx="4">
                  <c:v>11.249879257997009</c:v>
                </c:pt>
                <c:pt idx="5">
                  <c:v>15.00390523370163</c:v>
                </c:pt>
                <c:pt idx="6">
                  <c:v>16.315773841355565</c:v>
                </c:pt>
                <c:pt idx="7">
                  <c:v>17.227017697422923</c:v>
                </c:pt>
                <c:pt idx="8">
                  <c:v>17.809124066001175</c:v>
                </c:pt>
                <c:pt idx="9">
                  <c:v>18.300773812987018</c:v>
                </c:pt>
                <c:pt idx="10">
                  <c:v>18.609579688480153</c:v>
                </c:pt>
                <c:pt idx="11">
                  <c:v>18.905781332897959</c:v>
                </c:pt>
                <c:pt idx="12">
                  <c:v>19.184497923847289</c:v>
                </c:pt>
                <c:pt idx="13">
                  <c:v>19.435112112575325</c:v>
                </c:pt>
                <c:pt idx="14">
                  <c:v>19.654006357030767</c:v>
                </c:pt>
                <c:pt idx="15">
                  <c:v>19.903827527355304</c:v>
                </c:pt>
                <c:pt idx="16">
                  <c:v>20.062629099062292</c:v>
                </c:pt>
                <c:pt idx="17">
                  <c:v>20.312488072530812</c:v>
                </c:pt>
                <c:pt idx="18">
                  <c:v>20.577932848990201</c:v>
                </c:pt>
                <c:pt idx="19">
                  <c:v>20.838905908633421</c:v>
                </c:pt>
                <c:pt idx="20">
                  <c:v>21.289661032183005</c:v>
                </c:pt>
                <c:pt idx="21">
                  <c:v>22.020331565331901</c:v>
                </c:pt>
                <c:pt idx="22">
                  <c:v>18.590294769870411</c:v>
                </c:pt>
                <c:pt idx="23">
                  <c:v>3.3936333087624462</c:v>
                </c:pt>
                <c:pt idx="24">
                  <c:v>2.9553385203730613</c:v>
                </c:pt>
                <c:pt idx="25">
                  <c:v>1.5284657037938132</c:v>
                </c:pt>
                <c:pt idx="26">
                  <c:v>0.7268668511925398</c:v>
                </c:pt>
                <c:pt idx="27">
                  <c:v>0.25711338450480525</c:v>
                </c:pt>
                <c:pt idx="28">
                  <c:v>-0.14688793498356745</c:v>
                </c:pt>
                <c:pt idx="29">
                  <c:v>-0.43442321664065275</c:v>
                </c:pt>
                <c:pt idx="30">
                  <c:v>0.50758179890385691</c:v>
                </c:pt>
                <c:pt idx="31">
                  <c:v>0.47762153185010447</c:v>
                </c:pt>
                <c:pt idx="32">
                  <c:v>-0.32022983030469732</c:v>
                </c:pt>
                <c:pt idx="33">
                  <c:v>7.6480101511833709E-2</c:v>
                </c:pt>
                <c:pt idx="34">
                  <c:v>9.8568740770417662E-2</c:v>
                </c:pt>
                <c:pt idx="35">
                  <c:v>-0.34669649484925458</c:v>
                </c:pt>
                <c:pt idx="36">
                  <c:v>-0.61031438879444977</c:v>
                </c:pt>
                <c:pt idx="37">
                  <c:v>-0.74035563077313782</c:v>
                </c:pt>
                <c:pt idx="38">
                  <c:v>-0.70489673639519879</c:v>
                </c:pt>
                <c:pt idx="39">
                  <c:v>-0.60052526324813016</c:v>
                </c:pt>
                <c:pt idx="40">
                  <c:v>-0.5566445559225599</c:v>
                </c:pt>
                <c:pt idx="41">
                  <c:v>-0.72199115249946999</c:v>
                </c:pt>
                <c:pt idx="42">
                  <c:v>-0.81428453116024002</c:v>
                </c:pt>
                <c:pt idx="43">
                  <c:v>-0.9650374246976412</c:v>
                </c:pt>
                <c:pt idx="44">
                  <c:v>-1.1354534104302729</c:v>
                </c:pt>
                <c:pt idx="45">
                  <c:v>-1.1419770612333195</c:v>
                </c:pt>
                <c:pt idx="46">
                  <c:v>-1.1363316734925206</c:v>
                </c:pt>
                <c:pt idx="47">
                  <c:v>-1.1289590630566408</c:v>
                </c:pt>
                <c:pt idx="48">
                  <c:v>-1.3586194307260371</c:v>
                </c:pt>
                <c:pt idx="49">
                  <c:v>-1.3851604587023871</c:v>
                </c:pt>
                <c:pt idx="50">
                  <c:v>-1.4921225257885453</c:v>
                </c:pt>
                <c:pt idx="51">
                  <c:v>-1.4503605057966524</c:v>
                </c:pt>
                <c:pt idx="52">
                  <c:v>-1.6233655940469021</c:v>
                </c:pt>
                <c:pt idx="53">
                  <c:v>-1.6678326167929072</c:v>
                </c:pt>
                <c:pt idx="54">
                  <c:v>-1.6198417142158519</c:v>
                </c:pt>
                <c:pt idx="55">
                  <c:v>-1.7591310647612772</c:v>
                </c:pt>
                <c:pt idx="56">
                  <c:v>-1.7763644042052533</c:v>
                </c:pt>
                <c:pt idx="57">
                  <c:v>-1.8867830104054519</c:v>
                </c:pt>
                <c:pt idx="58">
                  <c:v>-1.7701113158923363</c:v>
                </c:pt>
                <c:pt idx="59">
                  <c:v>-1.9131373879508828</c:v>
                </c:pt>
                <c:pt idx="60">
                  <c:v>-1.7655909670899064</c:v>
                </c:pt>
                <c:pt idx="61">
                  <c:v>-1.9747752864012682</c:v>
                </c:pt>
                <c:pt idx="62">
                  <c:v>-1.9880712050546094</c:v>
                </c:pt>
                <c:pt idx="63">
                  <c:v>-2.0339341326064186</c:v>
                </c:pt>
                <c:pt idx="64">
                  <c:v>-2.0235879583167957</c:v>
                </c:pt>
                <c:pt idx="65">
                  <c:v>-1.8924403515497943</c:v>
                </c:pt>
                <c:pt idx="66">
                  <c:v>-2.0177688717454316</c:v>
                </c:pt>
                <c:pt idx="67">
                  <c:v>-2.011220625502574</c:v>
                </c:pt>
                <c:pt idx="68">
                  <c:v>-2.0358142065783795</c:v>
                </c:pt>
                <c:pt idx="69">
                  <c:v>-2.0064871358868572</c:v>
                </c:pt>
                <c:pt idx="70">
                  <c:v>-2.0280052042326133</c:v>
                </c:pt>
                <c:pt idx="71">
                  <c:v>-2.0523479175614057</c:v>
                </c:pt>
                <c:pt idx="72">
                  <c:v>-2.0215855258294937</c:v>
                </c:pt>
                <c:pt idx="73">
                  <c:v>-2.0675925990056498</c:v>
                </c:pt>
                <c:pt idx="74">
                  <c:v>-2.0805551709121346</c:v>
                </c:pt>
                <c:pt idx="75">
                  <c:v>-2.0969829111568288</c:v>
                </c:pt>
                <c:pt idx="76">
                  <c:v>-2.0059740712032408</c:v>
                </c:pt>
                <c:pt idx="77">
                  <c:v>-2.1021101666052004</c:v>
                </c:pt>
                <c:pt idx="78">
                  <c:v>-2.1213427976096</c:v>
                </c:pt>
                <c:pt idx="79">
                  <c:v>-2.1622125005296198</c:v>
                </c:pt>
                <c:pt idx="80">
                  <c:v>-2.0798457838534432</c:v>
                </c:pt>
                <c:pt idx="81">
                  <c:v>-2.1676956662146836</c:v>
                </c:pt>
                <c:pt idx="82">
                  <c:v>-2.1846064798808698</c:v>
                </c:pt>
                <c:pt idx="83">
                  <c:v>-2.1912826705578254</c:v>
                </c:pt>
                <c:pt idx="84">
                  <c:v>-2.1546199012502143</c:v>
                </c:pt>
                <c:pt idx="85">
                  <c:v>-2.0942022814064103</c:v>
                </c:pt>
                <c:pt idx="86">
                  <c:v>-2.1633729007725151</c:v>
                </c:pt>
                <c:pt idx="87">
                  <c:v>-2.1101861040644394</c:v>
                </c:pt>
                <c:pt idx="88">
                  <c:v>-2.1694292457806341</c:v>
                </c:pt>
                <c:pt idx="89">
                  <c:v>-2.201625548598372</c:v>
                </c:pt>
                <c:pt idx="90">
                  <c:v>-2.1768720981240222</c:v>
                </c:pt>
                <c:pt idx="91">
                  <c:v>-2.1913697581294969</c:v>
                </c:pt>
                <c:pt idx="92">
                  <c:v>-2.258544836054682</c:v>
                </c:pt>
                <c:pt idx="93">
                  <c:v>-2.1706913935298644</c:v>
                </c:pt>
                <c:pt idx="94">
                  <c:v>-2.2522216057820401</c:v>
                </c:pt>
                <c:pt idx="95">
                  <c:v>-2.2459647007476633</c:v>
                </c:pt>
                <c:pt idx="96">
                  <c:v>-2.2913751193100893</c:v>
                </c:pt>
                <c:pt idx="97">
                  <c:v>-2.3171551359858995</c:v>
                </c:pt>
                <c:pt idx="98">
                  <c:v>-2.416460864943474</c:v>
                </c:pt>
                <c:pt idx="99">
                  <c:v>-2.2384372698786592</c:v>
                </c:pt>
                <c:pt idx="100">
                  <c:v>-2.4985454532303493</c:v>
                </c:pt>
                <c:pt idx="101">
                  <c:v>-2.4197949433335566</c:v>
                </c:pt>
                <c:pt idx="102">
                  <c:v>-2.5180435481239556</c:v>
                </c:pt>
                <c:pt idx="103">
                  <c:v>-2.4738620010555223</c:v>
                </c:pt>
                <c:pt idx="104">
                  <c:v>-2.571648509203726</c:v>
                </c:pt>
                <c:pt idx="105">
                  <c:v>-2.571977984504997</c:v>
                </c:pt>
                <c:pt idx="106">
                  <c:v>-2.5103002774652055</c:v>
                </c:pt>
                <c:pt idx="107">
                  <c:v>-2.5013742127240448</c:v>
                </c:pt>
                <c:pt idx="108">
                  <c:v>-2.5674387691639708</c:v>
                </c:pt>
                <c:pt idx="109">
                  <c:v>-2.6020367489850855</c:v>
                </c:pt>
                <c:pt idx="110">
                  <c:v>-2.5598769144827997</c:v>
                </c:pt>
                <c:pt idx="111">
                  <c:v>-2.6753821410301839</c:v>
                </c:pt>
                <c:pt idx="112">
                  <c:v>-2.6154835673998491</c:v>
                </c:pt>
                <c:pt idx="113">
                  <c:v>-2.792383514308824</c:v>
                </c:pt>
                <c:pt idx="114">
                  <c:v>-2.6781271392200665</c:v>
                </c:pt>
                <c:pt idx="115">
                  <c:v>-2.6662236295411503</c:v>
                </c:pt>
                <c:pt idx="116">
                  <c:v>-2.8045208042916556</c:v>
                </c:pt>
                <c:pt idx="117">
                  <c:v>-2.8320540388869517</c:v>
                </c:pt>
                <c:pt idx="118">
                  <c:v>-2.8406364723797424</c:v>
                </c:pt>
                <c:pt idx="119">
                  <c:v>-2.6876405753884001</c:v>
                </c:pt>
                <c:pt idx="120">
                  <c:v>-2.8630546660390337</c:v>
                </c:pt>
                <c:pt idx="121">
                  <c:v>-2.6860768798882759</c:v>
                </c:pt>
                <c:pt idx="122">
                  <c:v>-2.9319227198511157</c:v>
                </c:pt>
                <c:pt idx="123">
                  <c:v>-2.9045466911679227</c:v>
                </c:pt>
                <c:pt idx="124">
                  <c:v>-2.8407690899693421</c:v>
                </c:pt>
                <c:pt idx="125">
                  <c:v>-2.9859140800461432</c:v>
                </c:pt>
                <c:pt idx="126">
                  <c:v>-2.8956490016781231</c:v>
                </c:pt>
                <c:pt idx="127">
                  <c:v>-2.9721364222492639</c:v>
                </c:pt>
                <c:pt idx="128">
                  <c:v>-2.8984966516805457</c:v>
                </c:pt>
                <c:pt idx="129">
                  <c:v>-2.9282385966147331</c:v>
                </c:pt>
                <c:pt idx="130">
                  <c:v>-2.9548245412488541</c:v>
                </c:pt>
                <c:pt idx="131">
                  <c:v>-2.9514486894802303</c:v>
                </c:pt>
                <c:pt idx="132">
                  <c:v>-2.9946826429064117</c:v>
                </c:pt>
                <c:pt idx="133">
                  <c:v>-3.0129278911070401</c:v>
                </c:pt>
                <c:pt idx="134">
                  <c:v>-2.9910448762848318</c:v>
                </c:pt>
                <c:pt idx="135">
                  <c:v>-3.0008572017127335</c:v>
                </c:pt>
                <c:pt idx="136">
                  <c:v>-3.0083861910349015</c:v>
                </c:pt>
                <c:pt idx="137">
                  <c:v>-3.0139561278294877</c:v>
                </c:pt>
                <c:pt idx="138">
                  <c:v>-3.0718508881212188</c:v>
                </c:pt>
                <c:pt idx="139">
                  <c:v>-2.993810142272082</c:v>
                </c:pt>
                <c:pt idx="140">
                  <c:v>-3.0844232288133071</c:v>
                </c:pt>
                <c:pt idx="141">
                  <c:v>-3.0234703373824345</c:v>
                </c:pt>
                <c:pt idx="142">
                  <c:v>-3.0069660839551489</c:v>
                </c:pt>
                <c:pt idx="143">
                  <c:v>-3.0173591015945931</c:v>
                </c:pt>
                <c:pt idx="144">
                  <c:v>-2.9771916577706747</c:v>
                </c:pt>
                <c:pt idx="145">
                  <c:v>-3.0126246029738581</c:v>
                </c:pt>
                <c:pt idx="146">
                  <c:v>-3.0925523933856311</c:v>
                </c:pt>
                <c:pt idx="147">
                  <c:v>-3.0948054158895388</c:v>
                </c:pt>
                <c:pt idx="148">
                  <c:v>-3.0974958579551526</c:v>
                </c:pt>
                <c:pt idx="149">
                  <c:v>-3.1259151750334695</c:v>
                </c:pt>
                <c:pt idx="150">
                  <c:v>-3.0848381715733808</c:v>
                </c:pt>
                <c:pt idx="151">
                  <c:v>-3.0870240971471503</c:v>
                </c:pt>
                <c:pt idx="152">
                  <c:v>-3.2539432201940599</c:v>
                </c:pt>
                <c:pt idx="153">
                  <c:v>-3.2608174764445153</c:v>
                </c:pt>
                <c:pt idx="154">
                  <c:v>-3.2522099512838167</c:v>
                </c:pt>
                <c:pt idx="155">
                  <c:v>-3.0888840742428556</c:v>
                </c:pt>
                <c:pt idx="156">
                  <c:v>-3.2605049862697228</c:v>
                </c:pt>
                <c:pt idx="157">
                  <c:v>-3.2634067686280446</c:v>
                </c:pt>
                <c:pt idx="158">
                  <c:v>-3.2608769986415496</c:v>
                </c:pt>
                <c:pt idx="159">
                  <c:v>-3.1007572265495469</c:v>
                </c:pt>
                <c:pt idx="160">
                  <c:v>-3.1021952725389497</c:v>
                </c:pt>
                <c:pt idx="161">
                  <c:v>-3.0995490087570943</c:v>
                </c:pt>
                <c:pt idx="162">
                  <c:v>-3.2374167941650285</c:v>
                </c:pt>
                <c:pt idx="163">
                  <c:v>-3.2309477910723672</c:v>
                </c:pt>
                <c:pt idx="164">
                  <c:v>-3.2220415007986958</c:v>
                </c:pt>
                <c:pt idx="165">
                  <c:v>-3.2685858235514615</c:v>
                </c:pt>
                <c:pt idx="166">
                  <c:v>-3.1273169810344825</c:v>
                </c:pt>
                <c:pt idx="167">
                  <c:v>-3.2838736480027819</c:v>
                </c:pt>
                <c:pt idx="168">
                  <c:v>-3.2136870348741695</c:v>
                </c:pt>
                <c:pt idx="169">
                  <c:v>-3.3178181704255962</c:v>
                </c:pt>
                <c:pt idx="170">
                  <c:v>-3.1890716620737862</c:v>
                </c:pt>
                <c:pt idx="171">
                  <c:v>-3.350716012509622</c:v>
                </c:pt>
                <c:pt idx="172">
                  <c:v>-3.4023721571636543</c:v>
                </c:pt>
                <c:pt idx="173">
                  <c:v>-3.2637564839042739</c:v>
                </c:pt>
                <c:pt idx="174">
                  <c:v>-3.2603785028007906</c:v>
                </c:pt>
                <c:pt idx="175">
                  <c:v>-3.2745395354808124</c:v>
                </c:pt>
                <c:pt idx="176">
                  <c:v>-3.283054784635965</c:v>
                </c:pt>
                <c:pt idx="177">
                  <c:v>-3.3786177899940526</c:v>
                </c:pt>
                <c:pt idx="178">
                  <c:v>-3.346846555694583</c:v>
                </c:pt>
                <c:pt idx="179">
                  <c:v>-3.3458102866896979</c:v>
                </c:pt>
                <c:pt idx="180">
                  <c:v>-3.4213000325715939</c:v>
                </c:pt>
                <c:pt idx="181">
                  <c:v>-3.4331090054708397</c:v>
                </c:pt>
                <c:pt idx="182">
                  <c:v>-3.4296279692755434</c:v>
                </c:pt>
                <c:pt idx="183">
                  <c:v>-3.3230708837410248</c:v>
                </c:pt>
                <c:pt idx="184">
                  <c:v>-3.3622668229097599</c:v>
                </c:pt>
                <c:pt idx="185">
                  <c:v>-3.4803925557282014</c:v>
                </c:pt>
                <c:pt idx="186">
                  <c:v>-3.4712397053660879</c:v>
                </c:pt>
                <c:pt idx="187">
                  <c:v>-3.342403449948165</c:v>
                </c:pt>
                <c:pt idx="188">
                  <c:v>-3.5904852047771669</c:v>
                </c:pt>
                <c:pt idx="189">
                  <c:v>-3.6247646311098265</c:v>
                </c:pt>
                <c:pt idx="190">
                  <c:v>-3.6617528219531437</c:v>
                </c:pt>
                <c:pt idx="191">
                  <c:v>-3.6409988455578173</c:v>
                </c:pt>
                <c:pt idx="192">
                  <c:v>-3.6930154989512971</c:v>
                </c:pt>
                <c:pt idx="193">
                  <c:v>-3.7222026845094547</c:v>
                </c:pt>
                <c:pt idx="194">
                  <c:v>-3.7005772851545657</c:v>
                </c:pt>
                <c:pt idx="195">
                  <c:v>-3.7776321937499802</c:v>
                </c:pt>
                <c:pt idx="196">
                  <c:v>-3.7328991354830805</c:v>
                </c:pt>
                <c:pt idx="197">
                  <c:v>-3.8729001688257654</c:v>
                </c:pt>
                <c:pt idx="198">
                  <c:v>-3.7617448056374769</c:v>
                </c:pt>
                <c:pt idx="199">
                  <c:v>-3.7839210213394949</c:v>
                </c:pt>
                <c:pt idx="200">
                  <c:v>-3.8671792758950687</c:v>
                </c:pt>
                <c:pt idx="201">
                  <c:v>-3.7736334346919875</c:v>
                </c:pt>
                <c:pt idx="202">
                  <c:v>-4.0180364319372188</c:v>
                </c:pt>
                <c:pt idx="203">
                  <c:v>-3.7815183535400934</c:v>
                </c:pt>
                <c:pt idx="204">
                  <c:v>-3.9709996047414506</c:v>
                </c:pt>
                <c:pt idx="205">
                  <c:v>-3.9328951367942295</c:v>
                </c:pt>
                <c:pt idx="206">
                  <c:v>-3.8606593022219045</c:v>
                </c:pt>
                <c:pt idx="207">
                  <c:v>-3.9820539504219141</c:v>
                </c:pt>
                <c:pt idx="208">
                  <c:v>-3.7961850256344292</c:v>
                </c:pt>
                <c:pt idx="209">
                  <c:v>-3.8540422493376809</c:v>
                </c:pt>
                <c:pt idx="210">
                  <c:v>-3.8682509413083608</c:v>
                </c:pt>
                <c:pt idx="211">
                  <c:v>-3.8028533664853512</c:v>
                </c:pt>
                <c:pt idx="212">
                  <c:v>-3.8689830099705773</c:v>
                </c:pt>
                <c:pt idx="213">
                  <c:v>-3.7782497380604241</c:v>
                </c:pt>
                <c:pt idx="214">
                  <c:v>-3.7971192838792831</c:v>
                </c:pt>
                <c:pt idx="215">
                  <c:v>-3.8604782061124183</c:v>
                </c:pt>
                <c:pt idx="216">
                  <c:v>-3.7812547462096973</c:v>
                </c:pt>
                <c:pt idx="217">
                  <c:v>-3.8363992932536348</c:v>
                </c:pt>
                <c:pt idx="218">
                  <c:v>-3.7074035892873667</c:v>
                </c:pt>
                <c:pt idx="219">
                  <c:v>-3.8437376928885101</c:v>
                </c:pt>
                <c:pt idx="220">
                  <c:v>-3.776675770859697</c:v>
                </c:pt>
                <c:pt idx="221">
                  <c:v>-3.7846516400149994</c:v>
                </c:pt>
                <c:pt idx="222">
                  <c:v>-3.6787975651116653</c:v>
                </c:pt>
                <c:pt idx="223">
                  <c:v>-3.7041932857255802</c:v>
                </c:pt>
                <c:pt idx="224">
                  <c:v>-3.6325845022639101</c:v>
                </c:pt>
                <c:pt idx="225">
                  <c:v>-3.6933011086214833</c:v>
                </c:pt>
                <c:pt idx="226">
                  <c:v>-3.6941880140176409</c:v>
                </c:pt>
                <c:pt idx="227">
                  <c:v>-3.6875592188943642</c:v>
                </c:pt>
                <c:pt idx="228">
                  <c:v>-3.7601262814685583</c:v>
                </c:pt>
                <c:pt idx="229">
                  <c:v>-3.6731252428328958</c:v>
                </c:pt>
                <c:pt idx="230">
                  <c:v>-3.6349937920647335</c:v>
                </c:pt>
                <c:pt idx="231">
                  <c:v>-3.7003968690523266</c:v>
                </c:pt>
                <c:pt idx="232">
                  <c:v>-3.5915724218032778</c:v>
                </c:pt>
                <c:pt idx="233">
                  <c:v>-3.5912575009151055</c:v>
                </c:pt>
                <c:pt idx="234">
                  <c:v>-3.6975554162655726</c:v>
                </c:pt>
                <c:pt idx="235">
                  <c:v>-3.6945638269606889</c:v>
                </c:pt>
                <c:pt idx="236">
                  <c:v>-3.6956086043685445</c:v>
                </c:pt>
                <c:pt idx="237">
                  <c:v>-3.5751546484017354</c:v>
                </c:pt>
                <c:pt idx="238">
                  <c:v>-3.6088516478899351</c:v>
                </c:pt>
                <c:pt idx="239">
                  <c:v>-3.6096467808756074</c:v>
                </c:pt>
                <c:pt idx="240">
                  <c:v>-3.6486189755501073</c:v>
                </c:pt>
                <c:pt idx="241">
                  <c:v>-3.679601518264576</c:v>
                </c:pt>
                <c:pt idx="242">
                  <c:v>-3.700419421023355</c:v>
                </c:pt>
                <c:pt idx="243">
                  <c:v>-3.6535596501886971</c:v>
                </c:pt>
                <c:pt idx="244">
                  <c:v>4.7395022621149678</c:v>
                </c:pt>
                <c:pt idx="245">
                  <c:v>8.7822720099732123</c:v>
                </c:pt>
                <c:pt idx="246">
                  <c:v>10.599931417147047</c:v>
                </c:pt>
                <c:pt idx="247">
                  <c:v>11.550222905761473</c:v>
                </c:pt>
                <c:pt idx="248">
                  <c:v>12.388197908330994</c:v>
                </c:pt>
                <c:pt idx="249">
                  <c:v>13.04653928040841</c:v>
                </c:pt>
                <c:pt idx="250">
                  <c:v>13.590488606716292</c:v>
                </c:pt>
                <c:pt idx="251">
                  <c:v>14.032187802749434</c:v>
                </c:pt>
                <c:pt idx="252">
                  <c:v>14.366617355868527</c:v>
                </c:pt>
                <c:pt idx="253">
                  <c:v>14.720366874976719</c:v>
                </c:pt>
                <c:pt idx="254">
                  <c:v>14.972561962712291</c:v>
                </c:pt>
                <c:pt idx="255">
                  <c:v>15.258589196328046</c:v>
                </c:pt>
                <c:pt idx="256">
                  <c:v>15.487145890325905</c:v>
                </c:pt>
                <c:pt idx="257">
                  <c:v>15.710128405943067</c:v>
                </c:pt>
                <c:pt idx="258">
                  <c:v>15.978484318353992</c:v>
                </c:pt>
                <c:pt idx="259">
                  <c:v>16.057299266676978</c:v>
                </c:pt>
                <c:pt idx="260">
                  <c:v>16.283454714551908</c:v>
                </c:pt>
                <c:pt idx="261">
                  <c:v>16.453841873679721</c:v>
                </c:pt>
                <c:pt idx="262">
                  <c:v>14.66738951838056</c:v>
                </c:pt>
                <c:pt idx="263">
                  <c:v>-2.7064020170950016</c:v>
                </c:pt>
                <c:pt idx="264">
                  <c:v>-2.1662160132074177</c:v>
                </c:pt>
                <c:pt idx="265">
                  <c:v>-2.5820831194474749</c:v>
                </c:pt>
                <c:pt idx="266">
                  <c:v>-2.9899728291840688</c:v>
                </c:pt>
                <c:pt idx="267">
                  <c:v>-3.5466372410211306</c:v>
                </c:pt>
                <c:pt idx="268">
                  <c:v>-3.8704094480039544</c:v>
                </c:pt>
                <c:pt idx="269">
                  <c:v>-3.9775894946407107</c:v>
                </c:pt>
                <c:pt idx="270">
                  <c:v>-3.1464202363017648</c:v>
                </c:pt>
                <c:pt idx="271">
                  <c:v>-4.0294136325715613</c:v>
                </c:pt>
                <c:pt idx="272">
                  <c:v>-4.2252805784399357</c:v>
                </c:pt>
                <c:pt idx="273">
                  <c:v>-3.8701377418317975</c:v>
                </c:pt>
                <c:pt idx="274">
                  <c:v>-4.0615619880433087</c:v>
                </c:pt>
                <c:pt idx="275">
                  <c:v>-4.2231039524789367</c:v>
                </c:pt>
                <c:pt idx="276">
                  <c:v>-4.389771560873271</c:v>
                </c:pt>
                <c:pt idx="277">
                  <c:v>-4.5735319284937646</c:v>
                </c:pt>
                <c:pt idx="278">
                  <c:v>-4.315785571796539</c:v>
                </c:pt>
                <c:pt idx="279">
                  <c:v>-4.3045981648871248</c:v>
                </c:pt>
                <c:pt idx="280">
                  <c:v>-4.5651991479473963</c:v>
                </c:pt>
                <c:pt idx="281">
                  <c:v>-4.5117657021745003</c:v>
                </c:pt>
                <c:pt idx="282">
                  <c:v>-4.6548205104797375</c:v>
                </c:pt>
                <c:pt idx="283">
                  <c:v>-4.6722461338807193</c:v>
                </c:pt>
                <c:pt idx="284">
                  <c:v>-4.7276775943982443</c:v>
                </c:pt>
                <c:pt idx="285">
                  <c:v>-4.8934748128781393</c:v>
                </c:pt>
                <c:pt idx="286">
                  <c:v>-4.8841200359356662</c:v>
                </c:pt>
                <c:pt idx="287">
                  <c:v>-4.8627973619979343</c:v>
                </c:pt>
                <c:pt idx="288">
                  <c:v>-4.9432988554991653</c:v>
                </c:pt>
                <c:pt idx="289">
                  <c:v>-5.0301831222785154</c:v>
                </c:pt>
                <c:pt idx="290">
                  <c:v>-4.8002055149142961</c:v>
                </c:pt>
                <c:pt idx="291">
                  <c:v>-4.99804170291128</c:v>
                </c:pt>
                <c:pt idx="292">
                  <c:v>-5.0106006867294468</c:v>
                </c:pt>
                <c:pt idx="293">
                  <c:v>-4.9592952755821216</c:v>
                </c:pt>
                <c:pt idx="294">
                  <c:v>-4.8543454714343284</c:v>
                </c:pt>
                <c:pt idx="295">
                  <c:v>-4.7966259125778947</c:v>
                </c:pt>
                <c:pt idx="296">
                  <c:v>-4.7900075344805373</c:v>
                </c:pt>
                <c:pt idx="297">
                  <c:v>-4.7076347439589199</c:v>
                </c:pt>
                <c:pt idx="298">
                  <c:v>-4.7247664397060589</c:v>
                </c:pt>
                <c:pt idx="299">
                  <c:v>-4.7669824386120467</c:v>
                </c:pt>
                <c:pt idx="300">
                  <c:v>-4.75386391022613</c:v>
                </c:pt>
                <c:pt idx="301">
                  <c:v>-4.7561605142364556</c:v>
                </c:pt>
                <c:pt idx="302">
                  <c:v>-4.7387849554916102</c:v>
                </c:pt>
                <c:pt idx="303">
                  <c:v>-4.775810066849715</c:v>
                </c:pt>
                <c:pt idx="304">
                  <c:v>-4.6609178916004907</c:v>
                </c:pt>
                <c:pt idx="305">
                  <c:v>-4.5898569715729991</c:v>
                </c:pt>
                <c:pt idx="306">
                  <c:v>-4.7254287482559789</c:v>
                </c:pt>
                <c:pt idx="307">
                  <c:v>-4.693834350659472</c:v>
                </c:pt>
                <c:pt idx="308">
                  <c:v>-4.5870243890975075</c:v>
                </c:pt>
                <c:pt idx="309">
                  <c:v>-4.5892428454265541</c:v>
                </c:pt>
                <c:pt idx="310">
                  <c:v>-4.6043299030543494</c:v>
                </c:pt>
                <c:pt idx="311">
                  <c:v>-4.5985554918348726</c:v>
                </c:pt>
                <c:pt idx="312">
                  <c:v>-4.6383781178226968</c:v>
                </c:pt>
                <c:pt idx="313">
                  <c:v>-4.634112904801782</c:v>
                </c:pt>
                <c:pt idx="314">
                  <c:v>-4.6312081955095437</c:v>
                </c:pt>
                <c:pt idx="315">
                  <c:v>-4.7023695885627603</c:v>
                </c:pt>
                <c:pt idx="316">
                  <c:v>-4.7034625931105438</c:v>
                </c:pt>
                <c:pt idx="317">
                  <c:v>-4.6849546097413395</c:v>
                </c:pt>
                <c:pt idx="318">
                  <c:v>-4.6924491727735358</c:v>
                </c:pt>
                <c:pt idx="319">
                  <c:v>-4.6637785050010621</c:v>
                </c:pt>
                <c:pt idx="320">
                  <c:v>-4.5824957222523608</c:v>
                </c:pt>
                <c:pt idx="321">
                  <c:v>-4.6763536609949483</c:v>
                </c:pt>
                <c:pt idx="322">
                  <c:v>-4.6263597740293676</c:v>
                </c:pt>
                <c:pt idx="323">
                  <c:v>-4.5604887081144625</c:v>
                </c:pt>
                <c:pt idx="324">
                  <c:v>-4.5781670775492103</c:v>
                </c:pt>
                <c:pt idx="325">
                  <c:v>-4.5727799158286757</c:v>
                </c:pt>
                <c:pt idx="326">
                  <c:v>-4.5331570404432568</c:v>
                </c:pt>
                <c:pt idx="327">
                  <c:v>-4.4898184509493717</c:v>
                </c:pt>
                <c:pt idx="328">
                  <c:v>-4.5712682573943653</c:v>
                </c:pt>
                <c:pt idx="329">
                  <c:v>-4.4948580335752126</c:v>
                </c:pt>
                <c:pt idx="330">
                  <c:v>-4.5352576695069615</c:v>
                </c:pt>
                <c:pt idx="331">
                  <c:v>-4.5230923358154769</c:v>
                </c:pt>
                <c:pt idx="332">
                  <c:v>-4.3084032293289738</c:v>
                </c:pt>
                <c:pt idx="333">
                  <c:v>-4.5044640080736258</c:v>
                </c:pt>
                <c:pt idx="334">
                  <c:v>-4.5191376317480945</c:v>
                </c:pt>
                <c:pt idx="335">
                  <c:v>-4.4510383592000267</c:v>
                </c:pt>
                <c:pt idx="336">
                  <c:v>-4.5250851563499737</c:v>
                </c:pt>
                <c:pt idx="337">
                  <c:v>-4.3294478248317887</c:v>
                </c:pt>
                <c:pt idx="338">
                  <c:v>-4.2839317318902772</c:v>
                </c:pt>
                <c:pt idx="339">
                  <c:v>-4.3256179826585708</c:v>
                </c:pt>
                <c:pt idx="340">
                  <c:v>-4.3918880025051408</c:v>
                </c:pt>
                <c:pt idx="341">
                  <c:v>-4.4837150799065171</c:v>
                </c:pt>
                <c:pt idx="342">
                  <c:v>-4.4735549594341251</c:v>
                </c:pt>
                <c:pt idx="343">
                  <c:v>-4.4791132458961442</c:v>
                </c:pt>
                <c:pt idx="344">
                  <c:v>-4.301632129307734</c:v>
                </c:pt>
                <c:pt idx="345">
                  <c:v>-4.2920492129829881</c:v>
                </c:pt>
                <c:pt idx="346">
                  <c:v>-4.4485976125347975</c:v>
                </c:pt>
                <c:pt idx="347">
                  <c:v>-4.3059020663046681</c:v>
                </c:pt>
                <c:pt idx="348">
                  <c:v>-4.3016778763513344</c:v>
                </c:pt>
                <c:pt idx="349">
                  <c:v>-4.4149541453693928</c:v>
                </c:pt>
                <c:pt idx="350">
                  <c:v>-4.3048269166183104</c:v>
                </c:pt>
                <c:pt idx="351">
                  <c:v>-4.4718171878224666</c:v>
                </c:pt>
                <c:pt idx="352">
                  <c:v>-4.3773730201756962</c:v>
                </c:pt>
                <c:pt idx="353">
                  <c:v>-4.4058423572941479</c:v>
                </c:pt>
                <c:pt idx="354">
                  <c:v>-4.3166169285799469</c:v>
                </c:pt>
                <c:pt idx="355">
                  <c:v>-4.4840137187186997</c:v>
                </c:pt>
                <c:pt idx="356">
                  <c:v>-4.5024721593663912</c:v>
                </c:pt>
                <c:pt idx="357">
                  <c:v>-4.5532936426711785</c:v>
                </c:pt>
                <c:pt idx="358">
                  <c:v>-4.5102945353896757</c:v>
                </c:pt>
                <c:pt idx="359">
                  <c:v>-4.5395129132754732</c:v>
                </c:pt>
                <c:pt idx="360">
                  <c:v>-4.5545131890730204</c:v>
                </c:pt>
                <c:pt idx="361">
                  <c:v>-4.4826354033357347</c:v>
                </c:pt>
                <c:pt idx="362">
                  <c:v>-4.4108107904216922</c:v>
                </c:pt>
                <c:pt idx="363">
                  <c:v>-4.5140261884062625</c:v>
                </c:pt>
                <c:pt idx="364">
                  <c:v>-4.5651531150500659</c:v>
                </c:pt>
                <c:pt idx="365">
                  <c:v>-4.513773314450475</c:v>
                </c:pt>
                <c:pt idx="366">
                  <c:v>-4.4944061315900399</c:v>
                </c:pt>
                <c:pt idx="367">
                  <c:v>-4.4604736668894702</c:v>
                </c:pt>
                <c:pt idx="368">
                  <c:v>-4.353922744473266</c:v>
                </c:pt>
                <c:pt idx="369">
                  <c:v>-4.5204021771129987</c:v>
                </c:pt>
                <c:pt idx="370">
                  <c:v>-4.4166284204921453</c:v>
                </c:pt>
                <c:pt idx="371">
                  <c:v>-4.3249619089904172</c:v>
                </c:pt>
                <c:pt idx="372">
                  <c:v>-4.4433875869343638</c:v>
                </c:pt>
                <c:pt idx="373">
                  <c:v>-4.538608158919601</c:v>
                </c:pt>
                <c:pt idx="374">
                  <c:v>-4.5301519424161256</c:v>
                </c:pt>
                <c:pt idx="375">
                  <c:v>-4.3238862753191256</c:v>
                </c:pt>
                <c:pt idx="376">
                  <c:v>-4.4733023274069978</c:v>
                </c:pt>
                <c:pt idx="377">
                  <c:v>-4.435439900040592</c:v>
                </c:pt>
                <c:pt idx="378">
                  <c:v>-4.4312486511594784</c:v>
                </c:pt>
                <c:pt idx="379">
                  <c:v>-4.3041940398480847</c:v>
                </c:pt>
                <c:pt idx="380">
                  <c:v>-4.3441677131463052</c:v>
                </c:pt>
                <c:pt idx="381">
                  <c:v>-4.5376574209744831</c:v>
                </c:pt>
                <c:pt idx="382">
                  <c:v>-4.3104927287544683</c:v>
                </c:pt>
                <c:pt idx="383">
                  <c:v>-4.5446734503456128</c:v>
                </c:pt>
                <c:pt idx="384">
                  <c:v>-4.5811602420056943</c:v>
                </c:pt>
                <c:pt idx="385">
                  <c:v>-4.5752969087477027</c:v>
                </c:pt>
                <c:pt idx="386">
                  <c:v>-4.5685289938680853</c:v>
                </c:pt>
                <c:pt idx="387">
                  <c:v>-4.7011457649506383</c:v>
                </c:pt>
                <c:pt idx="388">
                  <c:v>-4.730057497052826</c:v>
                </c:pt>
                <c:pt idx="389">
                  <c:v>-4.7587501237711081</c:v>
                </c:pt>
                <c:pt idx="390">
                  <c:v>-4.6660009970543115</c:v>
                </c:pt>
                <c:pt idx="391">
                  <c:v>-4.7306043544934369</c:v>
                </c:pt>
                <c:pt idx="392">
                  <c:v>-4.7447866121624998</c:v>
                </c:pt>
                <c:pt idx="393">
                  <c:v>-4.9155634202300575</c:v>
                </c:pt>
                <c:pt idx="394">
                  <c:v>-4.7560911518814919</c:v>
                </c:pt>
                <c:pt idx="395">
                  <c:v>-4.8155920074226515</c:v>
                </c:pt>
                <c:pt idx="396">
                  <c:v>-4.9008209283423412</c:v>
                </c:pt>
                <c:pt idx="397">
                  <c:v>-4.8696590096836303</c:v>
                </c:pt>
                <c:pt idx="398">
                  <c:v>-4.941588078315533</c:v>
                </c:pt>
                <c:pt idx="399">
                  <c:v>-4.8797216893073028</c:v>
                </c:pt>
                <c:pt idx="400">
                  <c:v>-4.8772096586552607</c:v>
                </c:pt>
                <c:pt idx="401">
                  <c:v>-4.8704163320544467</c:v>
                </c:pt>
                <c:pt idx="402">
                  <c:v>-5.0048091341364511</c:v>
                </c:pt>
                <c:pt idx="403">
                  <c:v>-4.8941784379411502</c:v>
                </c:pt>
                <c:pt idx="404">
                  <c:v>-4.9344438188773552</c:v>
                </c:pt>
                <c:pt idx="405">
                  <c:v>-4.9590861834627731</c:v>
                </c:pt>
                <c:pt idx="406">
                  <c:v>-4.8323815730939828</c:v>
                </c:pt>
                <c:pt idx="407">
                  <c:v>-4.9840684238123458</c:v>
                </c:pt>
                <c:pt idx="408">
                  <c:v>-4.9336234289582421</c:v>
                </c:pt>
                <c:pt idx="409">
                  <c:v>-4.972570878750787</c:v>
                </c:pt>
                <c:pt idx="410">
                  <c:v>-4.7740135525833693</c:v>
                </c:pt>
                <c:pt idx="411">
                  <c:v>-4.9647785062317666</c:v>
                </c:pt>
                <c:pt idx="412">
                  <c:v>-4.93264053000388</c:v>
                </c:pt>
                <c:pt idx="413">
                  <c:v>-5.0241406780294824</c:v>
                </c:pt>
                <c:pt idx="414">
                  <c:v>-5.0123375325350139</c:v>
                </c:pt>
                <c:pt idx="415">
                  <c:v>-5.0048789071356623</c:v>
                </c:pt>
                <c:pt idx="416">
                  <c:v>-5.0129966222486928</c:v>
                </c:pt>
                <c:pt idx="417">
                  <c:v>-5.02736734389606</c:v>
                </c:pt>
                <c:pt idx="418">
                  <c:v>-5.0024989379251679</c:v>
                </c:pt>
                <c:pt idx="419">
                  <c:v>-4.9352642247777112</c:v>
                </c:pt>
                <c:pt idx="420">
                  <c:v>-4.936905084525165</c:v>
                </c:pt>
                <c:pt idx="421">
                  <c:v>-4.9385073064401581</c:v>
                </c:pt>
                <c:pt idx="422">
                  <c:v>-4.8988798827946312</c:v>
                </c:pt>
                <c:pt idx="423">
                  <c:v>-5.0135704264042147</c:v>
                </c:pt>
                <c:pt idx="424">
                  <c:v>-5.003824571924099</c:v>
                </c:pt>
                <c:pt idx="425">
                  <c:v>-4.850629957207218</c:v>
                </c:pt>
                <c:pt idx="426">
                  <c:v>-4.7874082924441836</c:v>
                </c:pt>
                <c:pt idx="427">
                  <c:v>-4.9509788564069481</c:v>
                </c:pt>
                <c:pt idx="428">
                  <c:v>-4.7764654666416959</c:v>
                </c:pt>
                <c:pt idx="429">
                  <c:v>-4.9582420813897556</c:v>
                </c:pt>
                <c:pt idx="430">
                  <c:v>-4.840558775939428</c:v>
                </c:pt>
                <c:pt idx="431">
                  <c:v>-4.8154530871864836</c:v>
                </c:pt>
                <c:pt idx="432">
                  <c:v>-4.912136452146342</c:v>
                </c:pt>
                <c:pt idx="433">
                  <c:v>-4.7232185265440307</c:v>
                </c:pt>
                <c:pt idx="434">
                  <c:v>-4.7593435983478685</c:v>
                </c:pt>
                <c:pt idx="435">
                  <c:v>-4.8280735433393716</c:v>
                </c:pt>
                <c:pt idx="436">
                  <c:v>-4.6683389696430027</c:v>
                </c:pt>
                <c:pt idx="437">
                  <c:v>-4.7241503480625511</c:v>
                </c:pt>
                <c:pt idx="438">
                  <c:v>-4.6765075087270134</c:v>
                </c:pt>
                <c:pt idx="439">
                  <c:v>-4.6703386541931877</c:v>
                </c:pt>
                <c:pt idx="440">
                  <c:v>-4.6580651610542532</c:v>
                </c:pt>
                <c:pt idx="441">
                  <c:v>-4.6622558963212555</c:v>
                </c:pt>
                <c:pt idx="442">
                  <c:v>-4.6705617018034786</c:v>
                </c:pt>
                <c:pt idx="443">
                  <c:v>-4.7670055653550776</c:v>
                </c:pt>
                <c:pt idx="444">
                  <c:v>-4.7637294031004558</c:v>
                </c:pt>
                <c:pt idx="445">
                  <c:v>-4.6646628736363596</c:v>
                </c:pt>
                <c:pt idx="446">
                  <c:v>-4.7715772005616941</c:v>
                </c:pt>
                <c:pt idx="447">
                  <c:v>-4.7892979332189611</c:v>
                </c:pt>
                <c:pt idx="448">
                  <c:v>-4.6829311519840644</c:v>
                </c:pt>
                <c:pt idx="449">
                  <c:v>-4.8055523403652387</c:v>
                </c:pt>
                <c:pt idx="450">
                  <c:v>-4.7165654568361219</c:v>
                </c:pt>
                <c:pt idx="451">
                  <c:v>-4.8247463163114048</c:v>
                </c:pt>
                <c:pt idx="452">
                  <c:v>-4.7214473522894878</c:v>
                </c:pt>
                <c:pt idx="453">
                  <c:v>-4.9250335131058591</c:v>
                </c:pt>
                <c:pt idx="454">
                  <c:v>-4.7355803126398541</c:v>
                </c:pt>
                <c:pt idx="455">
                  <c:v>-4.8885420352666529</c:v>
                </c:pt>
                <c:pt idx="456">
                  <c:v>-4.9319053056254916</c:v>
                </c:pt>
                <c:pt idx="457">
                  <c:v>-4.8357016813591827</c:v>
                </c:pt>
                <c:pt idx="458">
                  <c:v>-4.8243835023291695</c:v>
                </c:pt>
                <c:pt idx="459">
                  <c:v>-4.7445400574594601</c:v>
                </c:pt>
                <c:pt idx="460">
                  <c:v>-4.9869975456472275</c:v>
                </c:pt>
                <c:pt idx="461">
                  <c:v>-4.9425479628381481</c:v>
                </c:pt>
                <c:pt idx="462">
                  <c:v>-5.0152376044862308</c:v>
                </c:pt>
                <c:pt idx="463">
                  <c:v>-4.9474561014575897</c:v>
                </c:pt>
                <c:pt idx="464">
                  <c:v>-4.9330739314398784</c:v>
                </c:pt>
                <c:pt idx="465">
                  <c:v>-5.0344187801840121</c:v>
                </c:pt>
                <c:pt idx="466">
                  <c:v>-4.9386001907393506</c:v>
                </c:pt>
                <c:pt idx="467">
                  <c:v>-5.0157649117670644</c:v>
                </c:pt>
                <c:pt idx="468">
                  <c:v>-5.1216004306570539</c:v>
                </c:pt>
                <c:pt idx="469">
                  <c:v>-5.0656951652501334</c:v>
                </c:pt>
                <c:pt idx="470">
                  <c:v>-5.0832449578190335</c:v>
                </c:pt>
                <c:pt idx="471">
                  <c:v>-5.0294074069506678</c:v>
                </c:pt>
                <c:pt idx="472">
                  <c:v>-5.1716332218322236</c:v>
                </c:pt>
                <c:pt idx="473">
                  <c:v>-5.0577069990544032</c:v>
                </c:pt>
                <c:pt idx="474">
                  <c:v>-5.1124279899693761</c:v>
                </c:pt>
                <c:pt idx="475">
                  <c:v>-5.0793538631976958</c:v>
                </c:pt>
                <c:pt idx="476">
                  <c:v>-5.1199290317837267</c:v>
                </c:pt>
                <c:pt idx="477">
                  <c:v>-5.1573064954407073</c:v>
                </c:pt>
                <c:pt idx="478">
                  <c:v>-5.1044076308739363</c:v>
                </c:pt>
                <c:pt idx="479">
                  <c:v>-5.1031643013070607</c:v>
                </c:pt>
                <c:pt idx="480">
                  <c:v>-5.1266694512245863</c:v>
                </c:pt>
                <c:pt idx="481">
                  <c:v>-5.1347251645329379</c:v>
                </c:pt>
                <c:pt idx="482">
                  <c:v>-5.119742461148121</c:v>
                </c:pt>
                <c:pt idx="483">
                  <c:v>-5.2031287194012066</c:v>
                </c:pt>
                <c:pt idx="484">
                  <c:v>0.78759002344162354</c:v>
                </c:pt>
                <c:pt idx="485">
                  <c:v>0.89738708561878866</c:v>
                </c:pt>
                <c:pt idx="486">
                  <c:v>1.2337017738336158</c:v>
                </c:pt>
                <c:pt idx="487">
                  <c:v>2.3391079297410329</c:v>
                </c:pt>
                <c:pt idx="488">
                  <c:v>4.8764687496419583</c:v>
                </c:pt>
                <c:pt idx="489">
                  <c:v>9.1778023699333744</c:v>
                </c:pt>
                <c:pt idx="490">
                  <c:v>10.75344677111508</c:v>
                </c:pt>
                <c:pt idx="491">
                  <c:v>11.576517207638403</c:v>
                </c:pt>
                <c:pt idx="492">
                  <c:v>12.283293270522506</c:v>
                </c:pt>
                <c:pt idx="493">
                  <c:v>12.763512341353362</c:v>
                </c:pt>
                <c:pt idx="494">
                  <c:v>13.181379811480383</c:v>
                </c:pt>
                <c:pt idx="495">
                  <c:v>13.570758850769266</c:v>
                </c:pt>
                <c:pt idx="496">
                  <c:v>13.87497618500629</c:v>
                </c:pt>
                <c:pt idx="497">
                  <c:v>14.186329202085346</c:v>
                </c:pt>
                <c:pt idx="498">
                  <c:v>14.3804015597795</c:v>
                </c:pt>
                <c:pt idx="499">
                  <c:v>14.618631688256698</c:v>
                </c:pt>
                <c:pt idx="500">
                  <c:v>14.823859959898357</c:v>
                </c:pt>
                <c:pt idx="501">
                  <c:v>14.969724811228389</c:v>
                </c:pt>
                <c:pt idx="502">
                  <c:v>13.607974306178733</c:v>
                </c:pt>
                <c:pt idx="503">
                  <c:v>-3.3525427565022028</c:v>
                </c:pt>
                <c:pt idx="504">
                  <c:v>-2.9084280195542647</c:v>
                </c:pt>
                <c:pt idx="505">
                  <c:v>-3.2727831042275284</c:v>
                </c:pt>
                <c:pt idx="506">
                  <c:v>-3.7263545741921007</c:v>
                </c:pt>
                <c:pt idx="507">
                  <c:v>-4.0664371435588578</c:v>
                </c:pt>
                <c:pt idx="508">
                  <c:v>-4.3151296504395305</c:v>
                </c:pt>
                <c:pt idx="509">
                  <c:v>-4.5594914510733702</c:v>
                </c:pt>
                <c:pt idx="510">
                  <c:v>-3.9625197466735358</c:v>
                </c:pt>
                <c:pt idx="511">
                  <c:v>-4.6099054161002186</c:v>
                </c:pt>
                <c:pt idx="512">
                  <c:v>-4.9791327721699759</c:v>
                </c:pt>
                <c:pt idx="513">
                  <c:v>-4.5796175846121514</c:v>
                </c:pt>
                <c:pt idx="514">
                  <c:v>-4.7543571300745953</c:v>
                </c:pt>
                <c:pt idx="515">
                  <c:v>-4.948214823776425</c:v>
                </c:pt>
                <c:pt idx="516">
                  <c:v>-5.0501239143724774</c:v>
                </c:pt>
                <c:pt idx="517">
                  <c:v>-5.1849760214985849</c:v>
                </c:pt>
                <c:pt idx="518">
                  <c:v>-5.1259852532612058</c:v>
                </c:pt>
                <c:pt idx="519">
                  <c:v>-5.1906055560236837</c:v>
                </c:pt>
                <c:pt idx="520">
                  <c:v>-5.103622774806297</c:v>
                </c:pt>
                <c:pt idx="521">
                  <c:v>-5.2135441676968526</c:v>
                </c:pt>
                <c:pt idx="522">
                  <c:v>-5.3689215020824008</c:v>
                </c:pt>
                <c:pt idx="523">
                  <c:v>-5.267899073895137</c:v>
                </c:pt>
                <c:pt idx="524">
                  <c:v>-5.4270175387587756</c:v>
                </c:pt>
                <c:pt idx="525">
                  <c:v>-5.5214308202454845</c:v>
                </c:pt>
                <c:pt idx="526">
                  <c:v>-5.4776197527863815</c:v>
                </c:pt>
                <c:pt idx="527">
                  <c:v>-5.388632580181536</c:v>
                </c:pt>
                <c:pt idx="528">
                  <c:v>-5.4252556325204182</c:v>
                </c:pt>
                <c:pt idx="529">
                  <c:v>-5.4926837097545445</c:v>
                </c:pt>
                <c:pt idx="530">
                  <c:v>-5.5724065652573245</c:v>
                </c:pt>
                <c:pt idx="531">
                  <c:v>-5.4784508346807002</c:v>
                </c:pt>
                <c:pt idx="532">
                  <c:v>-5.5697427617336643</c:v>
                </c:pt>
                <c:pt idx="533">
                  <c:v>-5.5646435043699398</c:v>
                </c:pt>
                <c:pt idx="534">
                  <c:v>-5.5748426401244728</c:v>
                </c:pt>
                <c:pt idx="535">
                  <c:v>-5.4898602758116795</c:v>
                </c:pt>
                <c:pt idx="536">
                  <c:v>-5.5285186328026725</c:v>
                </c:pt>
                <c:pt idx="537">
                  <c:v>-5.5160863194698209</c:v>
                </c:pt>
                <c:pt idx="538">
                  <c:v>-5.4441392919079021</c:v>
                </c:pt>
                <c:pt idx="539">
                  <c:v>-5.4652025295042677</c:v>
                </c:pt>
                <c:pt idx="540">
                  <c:v>-5.4743818267443771</c:v>
                </c:pt>
                <c:pt idx="541">
                  <c:v>-5.5768623322281314</c:v>
                </c:pt>
                <c:pt idx="542">
                  <c:v>-5.4783410682028943</c:v>
                </c:pt>
                <c:pt idx="543">
                  <c:v>-5.4566913311078906</c:v>
                </c:pt>
                <c:pt idx="544">
                  <c:v>-5.4747032561601827</c:v>
                </c:pt>
                <c:pt idx="545">
                  <c:v>-5.4712617375931814</c:v>
                </c:pt>
                <c:pt idx="546">
                  <c:v>-5.4816890751196752</c:v>
                </c:pt>
                <c:pt idx="547">
                  <c:v>-5.4800973663479908</c:v>
                </c:pt>
                <c:pt idx="548">
                  <c:v>-5.5118488739432792</c:v>
                </c:pt>
                <c:pt idx="549">
                  <c:v>-5.4788507007096996</c:v>
                </c:pt>
                <c:pt idx="550">
                  <c:v>-5.4593479561257254</c:v>
                </c:pt>
                <c:pt idx="551">
                  <c:v>-5.3625095765462447</c:v>
                </c:pt>
                <c:pt idx="552">
                  <c:v>-5.4597476399471816</c:v>
                </c:pt>
                <c:pt idx="553">
                  <c:v>-5.3419823674276472</c:v>
                </c:pt>
                <c:pt idx="554">
                  <c:v>-5.268031694822696</c:v>
                </c:pt>
                <c:pt idx="555">
                  <c:v>-5.2302594646344573</c:v>
                </c:pt>
                <c:pt idx="556">
                  <c:v>-5.2499211138030546</c:v>
                </c:pt>
                <c:pt idx="557">
                  <c:v>-5.2731652267517006</c:v>
                </c:pt>
                <c:pt idx="558">
                  <c:v>-5.2505449488001545</c:v>
                </c:pt>
                <c:pt idx="559">
                  <c:v>-5.1985333440782711</c:v>
                </c:pt>
                <c:pt idx="560">
                  <c:v>-5.380903482195265</c:v>
                </c:pt>
                <c:pt idx="561">
                  <c:v>-5.1606834587055346</c:v>
                </c:pt>
                <c:pt idx="562">
                  <c:v>-5.3875685712276322</c:v>
                </c:pt>
                <c:pt idx="563">
                  <c:v>-5.411350917172058</c:v>
                </c:pt>
                <c:pt idx="564">
                  <c:v>-5.2260040306717883</c:v>
                </c:pt>
                <c:pt idx="565">
                  <c:v>-5.2592640127169261</c:v>
                </c:pt>
                <c:pt idx="566">
                  <c:v>-5.3418964025210585</c:v>
                </c:pt>
                <c:pt idx="567">
                  <c:v>-5.4815087306949977</c:v>
                </c:pt>
                <c:pt idx="568">
                  <c:v>-5.4846531077271834</c:v>
                </c:pt>
                <c:pt idx="569">
                  <c:v>-5.4143099805104953</c:v>
                </c:pt>
                <c:pt idx="570">
                  <c:v>-5.5709449883606226</c:v>
                </c:pt>
                <c:pt idx="571">
                  <c:v>-5.5818216004290662</c:v>
                </c:pt>
                <c:pt idx="572">
                  <c:v>-5.593998270100883</c:v>
                </c:pt>
                <c:pt idx="573">
                  <c:v>-5.5513129407177644</c:v>
                </c:pt>
                <c:pt idx="574">
                  <c:v>-5.5844861725104806</c:v>
                </c:pt>
                <c:pt idx="575">
                  <c:v>-5.6538640125739335</c:v>
                </c:pt>
                <c:pt idx="576">
                  <c:v>-5.573310253914542</c:v>
                </c:pt>
                <c:pt idx="577">
                  <c:v>-5.5834486198596096</c:v>
                </c:pt>
                <c:pt idx="578">
                  <c:v>-5.5780647632845444</c:v>
                </c:pt>
                <c:pt idx="579">
                  <c:v>-5.8437358931718677</c:v>
                </c:pt>
                <c:pt idx="580">
                  <c:v>-5.8129250158133914</c:v>
                </c:pt>
                <c:pt idx="581">
                  <c:v>-5.6583757049525616</c:v>
                </c:pt>
                <c:pt idx="582">
                  <c:v>-5.6615806406089746</c:v>
                </c:pt>
                <c:pt idx="583">
                  <c:v>-5.6330126136787158</c:v>
                </c:pt>
                <c:pt idx="584">
                  <c:v>-5.7004452551827285</c:v>
                </c:pt>
                <c:pt idx="585">
                  <c:v>-5.6505888129249797</c:v>
                </c:pt>
                <c:pt idx="586">
                  <c:v>-5.6348226290993466</c:v>
                </c:pt>
                <c:pt idx="587">
                  <c:v>-5.7428175367539325</c:v>
                </c:pt>
                <c:pt idx="588">
                  <c:v>-5.6031193353230719</c:v>
                </c:pt>
                <c:pt idx="589">
                  <c:v>-5.7616081977760132</c:v>
                </c:pt>
                <c:pt idx="590">
                  <c:v>-5.6975604856422137</c:v>
                </c:pt>
                <c:pt idx="591">
                  <c:v>-5.7131216825611091</c:v>
                </c:pt>
                <c:pt idx="592">
                  <c:v>-5.5722729781538192</c:v>
                </c:pt>
                <c:pt idx="593">
                  <c:v>-5.6208953963189856</c:v>
                </c:pt>
                <c:pt idx="594">
                  <c:v>-5.6867246725358882</c:v>
                </c:pt>
                <c:pt idx="595">
                  <c:v>-5.6692671869373044</c:v>
                </c:pt>
                <c:pt idx="596">
                  <c:v>-5.5738446181221661</c:v>
                </c:pt>
                <c:pt idx="597">
                  <c:v>-5.7218428988605865</c:v>
                </c:pt>
                <c:pt idx="598">
                  <c:v>-5.5725480108901593</c:v>
                </c:pt>
                <c:pt idx="599">
                  <c:v>-5.5660577199962518</c:v>
                </c:pt>
                <c:pt idx="600">
                  <c:v>-5.6017274580923413</c:v>
                </c:pt>
                <c:pt idx="601">
                  <c:v>-5.5937702689294611</c:v>
                </c:pt>
                <c:pt idx="602">
                  <c:v>-5.4938601967127738</c:v>
                </c:pt>
                <c:pt idx="603">
                  <c:v>-5.5785756104589268</c:v>
                </c:pt>
                <c:pt idx="604">
                  <c:v>-5.4860881512117317</c:v>
                </c:pt>
                <c:pt idx="605">
                  <c:v>-5.4613620878954521</c:v>
                </c:pt>
                <c:pt idx="606">
                  <c:v>-5.4808579290074135</c:v>
                </c:pt>
                <c:pt idx="607">
                  <c:v>-5.4767651668928465</c:v>
                </c:pt>
                <c:pt idx="608">
                  <c:v>-5.5087887631333956</c:v>
                </c:pt>
                <c:pt idx="609">
                  <c:v>-5.4435125719876396</c:v>
                </c:pt>
                <c:pt idx="610">
                  <c:v>-5.4618480018792752</c:v>
                </c:pt>
                <c:pt idx="611">
                  <c:v>-5.4584232120896559</c:v>
                </c:pt>
                <c:pt idx="612">
                  <c:v>-5.4018410560819916</c:v>
                </c:pt>
                <c:pt idx="613">
                  <c:v>-5.4537292751874134</c:v>
                </c:pt>
                <c:pt idx="614">
                  <c:v>-5.4744053458862822</c:v>
                </c:pt>
                <c:pt idx="615">
                  <c:v>-5.4772042180193807</c:v>
                </c:pt>
                <c:pt idx="616">
                  <c:v>-5.5190449382959628</c:v>
                </c:pt>
                <c:pt idx="617">
                  <c:v>-5.3896496727961107</c:v>
                </c:pt>
                <c:pt idx="618">
                  <c:v>-5.4526009279849177</c:v>
                </c:pt>
                <c:pt idx="619">
                  <c:v>-5.4495216349563975</c:v>
                </c:pt>
                <c:pt idx="620">
                  <c:v>-5.2914497557148366</c:v>
                </c:pt>
                <c:pt idx="621">
                  <c:v>-5.42629710592729</c:v>
                </c:pt>
                <c:pt idx="622">
                  <c:v>-5.3204809981388621</c:v>
                </c:pt>
                <c:pt idx="623">
                  <c:v>-5.3388955561613329</c:v>
                </c:pt>
                <c:pt idx="624">
                  <c:v>-5.3550823513387513</c:v>
                </c:pt>
                <c:pt idx="625">
                  <c:v>-5.3422871535154286</c:v>
                </c:pt>
                <c:pt idx="626">
                  <c:v>-5.2879061647273602</c:v>
                </c:pt>
                <c:pt idx="627">
                  <c:v>-5.2340086565428123</c:v>
                </c:pt>
                <c:pt idx="628">
                  <c:v>-5.3025039348497103</c:v>
                </c:pt>
                <c:pt idx="629">
                  <c:v>-5.3625095765462447</c:v>
                </c:pt>
                <c:pt idx="630">
                  <c:v>-5.2993029197240844</c:v>
                </c:pt>
                <c:pt idx="631">
                  <c:v>-5.3149902268363576</c:v>
                </c:pt>
                <c:pt idx="632">
                  <c:v>-5.1833254572676992</c:v>
                </c:pt>
                <c:pt idx="633">
                  <c:v>-5.3749277066053196</c:v>
                </c:pt>
                <c:pt idx="634">
                  <c:v>-5.3836491828469661</c:v>
                </c:pt>
                <c:pt idx="635">
                  <c:v>-5.3645659776209982</c:v>
                </c:pt>
                <c:pt idx="636">
                  <c:v>-5.2165516511543615</c:v>
                </c:pt>
                <c:pt idx="637">
                  <c:v>-5.2056836539329652</c:v>
                </c:pt>
                <c:pt idx="638">
                  <c:v>-5.2778390030014748</c:v>
                </c:pt>
                <c:pt idx="639">
                  <c:v>-5.1948807686684972</c:v>
                </c:pt>
                <c:pt idx="640">
                  <c:v>-5.2194268819883973</c:v>
                </c:pt>
                <c:pt idx="641">
                  <c:v>-5.1748245212314146</c:v>
                </c:pt>
                <c:pt idx="642">
                  <c:v>-5.2906223707004756</c:v>
                </c:pt>
                <c:pt idx="643">
                  <c:v>-5.1570575134975343</c:v>
                </c:pt>
                <c:pt idx="644">
                  <c:v>-5.1887445337722511</c:v>
                </c:pt>
                <c:pt idx="645">
                  <c:v>-5.2522449462014151</c:v>
                </c:pt>
                <c:pt idx="646">
                  <c:v>-5.2466773211903615</c:v>
                </c:pt>
                <c:pt idx="647">
                  <c:v>-5.153011763622942</c:v>
                </c:pt>
                <c:pt idx="648">
                  <c:v>-5.1949041316813123</c:v>
                </c:pt>
                <c:pt idx="649">
                  <c:v>-5.1683487716102263</c:v>
                </c:pt>
                <c:pt idx="650">
                  <c:v>-5.1347484941296671</c:v>
                </c:pt>
                <c:pt idx="651">
                  <c:v>-5.2366512194693655</c:v>
                </c:pt>
                <c:pt idx="652">
                  <c:v>-5.3955336464211996</c:v>
                </c:pt>
                <c:pt idx="653">
                  <c:v>-5.1931830911753423</c:v>
                </c:pt>
                <c:pt idx="654">
                  <c:v>-5.2600283819064089</c:v>
                </c:pt>
                <c:pt idx="655">
                  <c:v>-5.3824914296035331</c:v>
                </c:pt>
                <c:pt idx="656">
                  <c:v>-5.2003480678399683</c:v>
                </c:pt>
                <c:pt idx="657">
                  <c:v>-5.2227153276022591</c:v>
                </c:pt>
                <c:pt idx="658">
                  <c:v>-5.3523385196808135</c:v>
                </c:pt>
                <c:pt idx="659">
                  <c:v>-5.3128269196193401</c:v>
                </c:pt>
                <c:pt idx="660">
                  <c:v>-5.3997358722057811</c:v>
                </c:pt>
                <c:pt idx="661">
                  <c:v>-5.4962211135247685</c:v>
                </c:pt>
                <c:pt idx="662">
                  <c:v>-5.3896966161276509</c:v>
                </c:pt>
                <c:pt idx="663">
                  <c:v>-5.4287481942972136</c:v>
                </c:pt>
                <c:pt idx="664">
                  <c:v>-5.3942190700670949</c:v>
                </c:pt>
                <c:pt idx="665">
                  <c:v>-5.4210351893303823</c:v>
                </c:pt>
                <c:pt idx="666">
                  <c:v>-5.4387341406485348</c:v>
                </c:pt>
                <c:pt idx="667">
                  <c:v>-5.4574749787971086</c:v>
                </c:pt>
                <c:pt idx="668">
                  <c:v>-5.5622315912372073</c:v>
                </c:pt>
                <c:pt idx="669">
                  <c:v>-5.4575219981243208</c:v>
                </c:pt>
                <c:pt idx="670">
                  <c:v>-5.4656414595228284</c:v>
                </c:pt>
                <c:pt idx="671">
                  <c:v>-5.4887466402939822</c:v>
                </c:pt>
                <c:pt idx="672">
                  <c:v>-5.4868488226037471</c:v>
                </c:pt>
                <c:pt idx="673">
                  <c:v>-5.4915229416611169</c:v>
                </c:pt>
                <c:pt idx="674">
                  <c:v>-5.5033752683783632</c:v>
                </c:pt>
                <c:pt idx="675">
                  <c:v>-5.5429255800007695</c:v>
                </c:pt>
                <c:pt idx="676">
                  <c:v>-5.5776010766299464</c:v>
                </c:pt>
                <c:pt idx="677">
                  <c:v>-5.5475195723569755</c:v>
                </c:pt>
                <c:pt idx="678">
                  <c:v>-5.5550909430240836</c:v>
                </c:pt>
                <c:pt idx="679">
                  <c:v>-5.638167428797999</c:v>
                </c:pt>
                <c:pt idx="680">
                  <c:v>-5.5550202496234533</c:v>
                </c:pt>
                <c:pt idx="681">
                  <c:v>-5.6743634525839184</c:v>
                </c:pt>
                <c:pt idx="682">
                  <c:v>-5.8023595163972459</c:v>
                </c:pt>
                <c:pt idx="683">
                  <c:v>-5.6571394686021108</c:v>
                </c:pt>
                <c:pt idx="684">
                  <c:v>-5.6576040372142415</c:v>
                </c:pt>
                <c:pt idx="685">
                  <c:v>-5.7593664488758805</c:v>
                </c:pt>
                <c:pt idx="686">
                  <c:v>-5.7944114699153033</c:v>
                </c:pt>
                <c:pt idx="687">
                  <c:v>-5.8394414058246298</c:v>
                </c:pt>
                <c:pt idx="688">
                  <c:v>-5.6899554212894259</c:v>
                </c:pt>
                <c:pt idx="689">
                  <c:v>-5.8574369142584146</c:v>
                </c:pt>
                <c:pt idx="690">
                  <c:v>-5.8502456909610032</c:v>
                </c:pt>
                <c:pt idx="691">
                  <c:v>-5.8713244632044166</c:v>
                </c:pt>
                <c:pt idx="692">
                  <c:v>-5.8282683168679341</c:v>
                </c:pt>
                <c:pt idx="693">
                  <c:v>-5.9552861628278038</c:v>
                </c:pt>
                <c:pt idx="694">
                  <c:v>-5.9073269795272836</c:v>
                </c:pt>
                <c:pt idx="695">
                  <c:v>-5.9269842933277914</c:v>
                </c:pt>
                <c:pt idx="696">
                  <c:v>-5.9257004618974065</c:v>
                </c:pt>
                <c:pt idx="697">
                  <c:v>-5.941418226994017</c:v>
                </c:pt>
                <c:pt idx="698">
                  <c:v>-5.8602140546407782</c:v>
                </c:pt>
                <c:pt idx="699">
                  <c:v>-5.9156689168025878</c:v>
                </c:pt>
                <c:pt idx="700">
                  <c:v>-5.9382155395318819</c:v>
                </c:pt>
                <c:pt idx="701">
                  <c:v>-5.9163978262186561</c:v>
                </c:pt>
                <c:pt idx="702">
                  <c:v>-5.9447400857671937</c:v>
                </c:pt>
                <c:pt idx="703">
                  <c:v>-5.9406888805151539</c:v>
                </c:pt>
                <c:pt idx="704">
                  <c:v>-5.9381441953323701</c:v>
                </c:pt>
                <c:pt idx="705">
                  <c:v>-5.9293935650625826</c:v>
                </c:pt>
                <c:pt idx="706">
                  <c:v>-5.9987355566998986</c:v>
                </c:pt>
                <c:pt idx="707">
                  <c:v>-6.0232493602693467</c:v>
                </c:pt>
                <c:pt idx="708">
                  <c:v>-5.9781081154455933</c:v>
                </c:pt>
                <c:pt idx="709">
                  <c:v>-6.0358334675101446</c:v>
                </c:pt>
                <c:pt idx="710">
                  <c:v>-6.0507025435444461</c:v>
                </c:pt>
                <c:pt idx="711">
                  <c:v>-6.0340059940303945</c:v>
                </c:pt>
                <c:pt idx="712">
                  <c:v>-6.0451150908551767</c:v>
                </c:pt>
                <c:pt idx="713">
                  <c:v>-6.1034984031572321</c:v>
                </c:pt>
                <c:pt idx="714">
                  <c:v>-6.126186641995389</c:v>
                </c:pt>
                <c:pt idx="715">
                  <c:v>-6.1224999577405583</c:v>
                </c:pt>
                <c:pt idx="716">
                  <c:v>-6.124307427403437</c:v>
                </c:pt>
                <c:pt idx="717">
                  <c:v>-6.1164411269892867</c:v>
                </c:pt>
                <c:pt idx="718">
                  <c:v>-6.2367315922767261</c:v>
                </c:pt>
                <c:pt idx="719">
                  <c:v>-6.3992620004679566</c:v>
                </c:pt>
                <c:pt idx="720">
                  <c:v>-6.2133047965328956</c:v>
                </c:pt>
                <c:pt idx="721">
                  <c:v>-6.2696551493804122</c:v>
                </c:pt>
                <c:pt idx="722">
                  <c:v>-6.2148049934435221</c:v>
                </c:pt>
                <c:pt idx="723">
                  <c:v>-6.3656190426335684</c:v>
                </c:pt>
                <c:pt idx="724">
                  <c:v>0.58848898085074097</c:v>
                </c:pt>
                <c:pt idx="725">
                  <c:v>0.63852684763634215</c:v>
                </c:pt>
                <c:pt idx="726">
                  <c:v>0.73347167389107426</c:v>
                </c:pt>
                <c:pt idx="727">
                  <c:v>1.0387823658352318</c:v>
                </c:pt>
                <c:pt idx="728">
                  <c:v>1.4247165440411891</c:v>
                </c:pt>
                <c:pt idx="729">
                  <c:v>2.6965370389112309</c:v>
                </c:pt>
                <c:pt idx="730">
                  <c:v>5.2170795825771847</c:v>
                </c:pt>
                <c:pt idx="731">
                  <c:v>8.8129688620798561</c:v>
                </c:pt>
                <c:pt idx="732">
                  <c:v>10.166721673146242</c:v>
                </c:pt>
                <c:pt idx="733">
                  <c:v>10.995427947535688</c:v>
                </c:pt>
                <c:pt idx="734">
                  <c:v>11.497343969301824</c:v>
                </c:pt>
                <c:pt idx="735">
                  <c:v>11.845938769445581</c:v>
                </c:pt>
                <c:pt idx="736">
                  <c:v>12.230046033353915</c:v>
                </c:pt>
                <c:pt idx="737">
                  <c:v>12.514868609823111</c:v>
                </c:pt>
                <c:pt idx="738">
                  <c:v>12.804864361846398</c:v>
                </c:pt>
                <c:pt idx="739">
                  <c:v>13.117378327387769</c:v>
                </c:pt>
                <c:pt idx="740">
                  <c:v>13.202887328519921</c:v>
                </c:pt>
                <c:pt idx="741">
                  <c:v>13.423771737972004</c:v>
                </c:pt>
                <c:pt idx="742">
                  <c:v>11.922711072823233</c:v>
                </c:pt>
                <c:pt idx="743">
                  <c:v>-3.2263159912623109</c:v>
                </c:pt>
                <c:pt idx="744">
                  <c:v>-3.8072618266729137</c:v>
                </c:pt>
                <c:pt idx="745">
                  <c:v>-4.3028901910121817</c:v>
                </c:pt>
                <c:pt idx="746">
                  <c:v>-4.5733938027151453</c:v>
                </c:pt>
                <c:pt idx="747">
                  <c:v>-4.9392581270567462</c:v>
                </c:pt>
                <c:pt idx="748">
                  <c:v>-5.2066963234199193</c:v>
                </c:pt>
                <c:pt idx="749">
                  <c:v>-5.1044697983173251</c:v>
                </c:pt>
                <c:pt idx="750">
                  <c:v>-4.4954707897443313</c:v>
                </c:pt>
                <c:pt idx="751">
                  <c:v>-5.1983074826571851</c:v>
                </c:pt>
                <c:pt idx="752">
                  <c:v>-5.4043063685593893</c:v>
                </c:pt>
                <c:pt idx="753">
                  <c:v>-4.9370211855139701</c:v>
                </c:pt>
                <c:pt idx="754">
                  <c:v>-5.1144022276988608</c:v>
                </c:pt>
                <c:pt idx="755">
                  <c:v>-5.3851746497626891</c:v>
                </c:pt>
                <c:pt idx="756">
                  <c:v>-5.5748662157349713</c:v>
                </c:pt>
                <c:pt idx="757">
                  <c:v>-5.5531665541496409</c:v>
                </c:pt>
                <c:pt idx="758">
                  <c:v>-5.5155291493827576</c:v>
                </c:pt>
                <c:pt idx="759">
                  <c:v>-5.4766005239061997</c:v>
                </c:pt>
                <c:pt idx="760">
                  <c:v>-5.5125393913918401</c:v>
                </c:pt>
                <c:pt idx="761">
                  <c:v>-5.5563948649241865</c:v>
                </c:pt>
                <c:pt idx="762">
                  <c:v>-5.56299364649891</c:v>
                </c:pt>
                <c:pt idx="763">
                  <c:v>-5.6222643087365327</c:v>
                </c:pt>
                <c:pt idx="764">
                  <c:v>-5.627087328187713</c:v>
                </c:pt>
                <c:pt idx="765">
                  <c:v>-5.682075984122605</c:v>
                </c:pt>
                <c:pt idx="766">
                  <c:v>-5.7169852881744418</c:v>
                </c:pt>
                <c:pt idx="767">
                  <c:v>-5.6650614630748919</c:v>
                </c:pt>
                <c:pt idx="768">
                  <c:v>-5.8450883922059802</c:v>
                </c:pt>
                <c:pt idx="769">
                  <c:v>-5.6583757049525616</c:v>
                </c:pt>
                <c:pt idx="770">
                  <c:v>-5.9210726565614209</c:v>
                </c:pt>
                <c:pt idx="771">
                  <c:v>-5.8410547526101482</c:v>
                </c:pt>
                <c:pt idx="772">
                  <c:v>-5.7372790207503499</c:v>
                </c:pt>
                <c:pt idx="773">
                  <c:v>-5.7187043131618793</c:v>
                </c:pt>
                <c:pt idx="774">
                  <c:v>-5.7684762754757912</c:v>
                </c:pt>
                <c:pt idx="775">
                  <c:v>-5.7966708999197749</c:v>
                </c:pt>
                <c:pt idx="776">
                  <c:v>-5.9014181256270604</c:v>
                </c:pt>
                <c:pt idx="777">
                  <c:v>-5.8867921610719236</c:v>
                </c:pt>
                <c:pt idx="778">
                  <c:v>-5.7584350533448969</c:v>
                </c:pt>
                <c:pt idx="779">
                  <c:v>-5.8486398993100011</c:v>
                </c:pt>
                <c:pt idx="780">
                  <c:v>-5.7339499524874213</c:v>
                </c:pt>
                <c:pt idx="781">
                  <c:v>-5.6509667074938648</c:v>
                </c:pt>
                <c:pt idx="782">
                  <c:v>-5.664250295309273</c:v>
                </c:pt>
                <c:pt idx="783">
                  <c:v>-5.8379467430829095</c:v>
                </c:pt>
                <c:pt idx="784">
                  <c:v>-5.6792397500254879</c:v>
                </c:pt>
                <c:pt idx="785">
                  <c:v>-5.6692671869373044</c:v>
                </c:pt>
                <c:pt idx="786">
                  <c:v>-5.7067672219057499</c:v>
                </c:pt>
                <c:pt idx="787">
                  <c:v>-5.6846839135001801</c:v>
                </c:pt>
                <c:pt idx="788">
                  <c:v>-5.7742558082532014</c:v>
                </c:pt>
                <c:pt idx="789">
                  <c:v>-5.7116315300665974</c:v>
                </c:pt>
                <c:pt idx="790">
                  <c:v>-5.8512740628684128</c:v>
                </c:pt>
                <c:pt idx="791">
                  <c:v>-5.6595804799778193</c:v>
                </c:pt>
                <c:pt idx="792">
                  <c:v>-5.8430161600765018</c:v>
                </c:pt>
                <c:pt idx="793">
                  <c:v>-5.6384428948054506</c:v>
                </c:pt>
                <c:pt idx="794">
                  <c:v>-5.8483551348212472</c:v>
                </c:pt>
                <c:pt idx="795">
                  <c:v>-5.7397168241523673</c:v>
                </c:pt>
                <c:pt idx="796">
                  <c:v>-5.8392832379249171</c:v>
                </c:pt>
                <c:pt idx="797">
                  <c:v>-5.6420241179158666</c:v>
                </c:pt>
                <c:pt idx="798">
                  <c:v>-5.6073188386000652</c:v>
                </c:pt>
                <c:pt idx="799">
                  <c:v>-5.6075469135734011</c:v>
                </c:pt>
                <c:pt idx="800">
                  <c:v>-5.5842818040458724</c:v>
                </c:pt>
                <c:pt idx="801">
                  <c:v>-5.62372767841822</c:v>
                </c:pt>
                <c:pt idx="802">
                  <c:v>-5.6149718258699863</c:v>
                </c:pt>
                <c:pt idx="803">
                  <c:v>-5.577718962580775</c:v>
                </c:pt>
                <c:pt idx="804">
                  <c:v>-5.5935344069552002</c:v>
                </c:pt>
                <c:pt idx="805">
                  <c:v>-5.5586886091948031</c:v>
                </c:pt>
                <c:pt idx="806">
                  <c:v>-5.5528916486712774</c:v>
                </c:pt>
                <c:pt idx="807">
                  <c:v>-5.6619980090187028</c:v>
                </c:pt>
                <c:pt idx="808">
                  <c:v>-5.6456213911875466</c:v>
                </c:pt>
                <c:pt idx="809">
                  <c:v>-5.5743318384901386</c:v>
                </c:pt>
                <c:pt idx="810">
                  <c:v>-5.5559471281288211</c:v>
                </c:pt>
                <c:pt idx="811">
                  <c:v>-5.5140460144206713</c:v>
                </c:pt>
                <c:pt idx="812">
                  <c:v>-5.6508958520022361</c:v>
                </c:pt>
                <c:pt idx="813">
                  <c:v>-5.573310253914542</c:v>
                </c:pt>
                <c:pt idx="814">
                  <c:v>-5.634940676302449</c:v>
                </c:pt>
                <c:pt idx="815">
                  <c:v>-5.5703477995779735</c:v>
                </c:pt>
                <c:pt idx="816">
                  <c:v>-5.7229390935899573</c:v>
                </c:pt>
                <c:pt idx="817">
                  <c:v>-5.5416770435191438</c:v>
                </c:pt>
                <c:pt idx="818">
                  <c:v>-5.6402767575848429</c:v>
                </c:pt>
                <c:pt idx="819">
                  <c:v>-5.605832449385332</c:v>
                </c:pt>
                <c:pt idx="820">
                  <c:v>-5.5942341346884064</c:v>
                </c:pt>
                <c:pt idx="821">
                  <c:v>-5.5619330579046959</c:v>
                </c:pt>
                <c:pt idx="822">
                  <c:v>-5.5606996664321287</c:v>
                </c:pt>
                <c:pt idx="823">
                  <c:v>-5.5677941278343042</c:v>
                </c:pt>
                <c:pt idx="824">
                  <c:v>-5.5898472708434497</c:v>
                </c:pt>
                <c:pt idx="825">
                  <c:v>-5.5647613538479845</c:v>
                </c:pt>
                <c:pt idx="826">
                  <c:v>-5.5489489171974924</c:v>
                </c:pt>
                <c:pt idx="827">
                  <c:v>-5.5564184301512682</c:v>
                </c:pt>
                <c:pt idx="828">
                  <c:v>-5.5341944569721591</c:v>
                </c:pt>
                <c:pt idx="829">
                  <c:v>-5.5753298721052147</c:v>
                </c:pt>
                <c:pt idx="830">
                  <c:v>-5.535395663590748</c:v>
                </c:pt>
                <c:pt idx="831">
                  <c:v>-5.5599847873668864</c:v>
                </c:pt>
                <c:pt idx="832">
                  <c:v>-5.5821281354881194</c:v>
                </c:pt>
                <c:pt idx="833">
                  <c:v>-5.6111018979275968</c:v>
                </c:pt>
                <c:pt idx="834">
                  <c:v>-5.6328237470146973</c:v>
                </c:pt>
                <c:pt idx="835">
                  <c:v>-5.5880156160581578</c:v>
                </c:pt>
                <c:pt idx="836">
                  <c:v>-5.5871823575675421</c:v>
                </c:pt>
                <c:pt idx="837">
                  <c:v>-5.6510296902538357</c:v>
                </c:pt>
                <c:pt idx="838">
                  <c:v>-5.6457158532957692</c:v>
                </c:pt>
                <c:pt idx="839">
                  <c:v>-5.5795265887220467</c:v>
                </c:pt>
                <c:pt idx="840">
                  <c:v>-5.631312844385377</c:v>
                </c:pt>
                <c:pt idx="841">
                  <c:v>-5.6140908352100496</c:v>
                </c:pt>
                <c:pt idx="842">
                  <c:v>-5.6146729162463203</c:v>
                </c:pt>
                <c:pt idx="843">
                  <c:v>-5.6575331704823952</c:v>
                </c:pt>
                <c:pt idx="844">
                  <c:v>-5.6359165459356859</c:v>
                </c:pt>
                <c:pt idx="845">
                  <c:v>-5.8204576274853821</c:v>
                </c:pt>
                <c:pt idx="846">
                  <c:v>-5.6243728361411627</c:v>
                </c:pt>
                <c:pt idx="847">
                  <c:v>-5.5934400625375815</c:v>
                </c:pt>
                <c:pt idx="848">
                  <c:v>-5.5783005381290423</c:v>
                </c:pt>
                <c:pt idx="849">
                  <c:v>-5.6583757049525616</c:v>
                </c:pt>
                <c:pt idx="850">
                  <c:v>-5.6374669662608881</c:v>
                </c:pt>
                <c:pt idx="851">
                  <c:v>-5.6422287684933394</c:v>
                </c:pt>
                <c:pt idx="852">
                  <c:v>-5.7050013893850178</c:v>
                </c:pt>
                <c:pt idx="853">
                  <c:v>-5.644920803874129</c:v>
                </c:pt>
                <c:pt idx="854">
                  <c:v>-5.6943764355111171</c:v>
                </c:pt>
                <c:pt idx="855">
                  <c:v>-5.8418456316367156</c:v>
                </c:pt>
                <c:pt idx="856">
                  <c:v>-5.7098654921587695</c:v>
                </c:pt>
                <c:pt idx="857">
                  <c:v>-5.7719502157622742</c:v>
                </c:pt>
                <c:pt idx="858">
                  <c:v>-5.8887082112966027</c:v>
                </c:pt>
                <c:pt idx="859">
                  <c:v>-5.7146828516496839</c:v>
                </c:pt>
                <c:pt idx="860">
                  <c:v>-5.8011269171099116</c:v>
                </c:pt>
                <c:pt idx="861">
                  <c:v>-5.8183549990374672</c:v>
                </c:pt>
                <c:pt idx="862">
                  <c:v>-5.7242640291716498</c:v>
                </c:pt>
                <c:pt idx="863">
                  <c:v>-5.8008187729689098</c:v>
                </c:pt>
                <c:pt idx="864">
                  <c:v>-5.8291538313026763</c:v>
                </c:pt>
                <c:pt idx="865">
                  <c:v>-5.9081191146660217</c:v>
                </c:pt>
                <c:pt idx="866">
                  <c:v>-5.8320476968673347</c:v>
                </c:pt>
                <c:pt idx="867">
                  <c:v>-5.8658638503216025</c:v>
                </c:pt>
                <c:pt idx="868">
                  <c:v>-5.9236004523968404</c:v>
                </c:pt>
                <c:pt idx="869">
                  <c:v>-5.8448827462550526</c:v>
                </c:pt>
                <c:pt idx="870">
                  <c:v>-5.8364125946163767</c:v>
                </c:pt>
                <c:pt idx="871">
                  <c:v>-5.9503299676115944</c:v>
                </c:pt>
                <c:pt idx="872">
                  <c:v>-5.9400150391178386</c:v>
                </c:pt>
                <c:pt idx="873">
                  <c:v>-5.8646768550374873</c:v>
                </c:pt>
                <c:pt idx="874">
                  <c:v>-5.8585366714142424</c:v>
                </c:pt>
                <c:pt idx="875">
                  <c:v>-5.9983862577213358</c:v>
                </c:pt>
                <c:pt idx="876">
                  <c:v>-5.9281572108801583</c:v>
                </c:pt>
                <c:pt idx="877">
                  <c:v>-5.9422347930662909</c:v>
                </c:pt>
                <c:pt idx="878">
                  <c:v>-5.9369947778167216</c:v>
                </c:pt>
                <c:pt idx="879">
                  <c:v>-5.9467301564510535</c:v>
                </c:pt>
                <c:pt idx="880">
                  <c:v>-6.0741096295059833</c:v>
                </c:pt>
                <c:pt idx="881">
                  <c:v>-5.9400626040360294</c:v>
                </c:pt>
                <c:pt idx="882">
                  <c:v>-5.9942901516023426</c:v>
                </c:pt>
                <c:pt idx="883">
                  <c:v>-6.1191400242519194</c:v>
                </c:pt>
                <c:pt idx="884">
                  <c:v>-6.0322262707496179</c:v>
                </c:pt>
                <c:pt idx="885">
                  <c:v>-6.0223994343744494</c:v>
                </c:pt>
                <c:pt idx="886">
                  <c:v>-6.2280377947104171</c:v>
                </c:pt>
                <c:pt idx="887">
                  <c:v>-6.2443171964554836</c:v>
                </c:pt>
                <c:pt idx="888">
                  <c:v>-6.0417613892388431</c:v>
                </c:pt>
                <c:pt idx="889">
                  <c:v>-6.0284048894575903</c:v>
                </c:pt>
                <c:pt idx="890">
                  <c:v>-6.0259660620067734</c:v>
                </c:pt>
                <c:pt idx="891">
                  <c:v>-6.04172165505463</c:v>
                </c:pt>
                <c:pt idx="892">
                  <c:v>-6.0523161293903058</c:v>
                </c:pt>
                <c:pt idx="893">
                  <c:v>-6.1575884351789796</c:v>
                </c:pt>
                <c:pt idx="894">
                  <c:v>-6.118646407560675</c:v>
                </c:pt>
                <c:pt idx="895">
                  <c:v>-6.1522017680188128</c:v>
                </c:pt>
                <c:pt idx="896">
                  <c:v>-6.26100240505491</c:v>
                </c:pt>
                <c:pt idx="897">
                  <c:v>-6.3981238322361378</c:v>
                </c:pt>
                <c:pt idx="898">
                  <c:v>-6.4003521063056041</c:v>
                </c:pt>
                <c:pt idx="899">
                  <c:v>-6.4203878925937943</c:v>
                </c:pt>
                <c:pt idx="900">
                  <c:v>-6.4282396803905044</c:v>
                </c:pt>
                <c:pt idx="901">
                  <c:v>-6.4999609028431564</c:v>
                </c:pt>
                <c:pt idx="902">
                  <c:v>-6.6773548511300191</c:v>
                </c:pt>
                <c:pt idx="903">
                  <c:v>-6.6466304360574213</c:v>
                </c:pt>
                <c:pt idx="904">
                  <c:v>-6.5624707170930492</c:v>
                </c:pt>
                <c:pt idx="905">
                  <c:v>-6.6042311974351264</c:v>
                </c:pt>
                <c:pt idx="906">
                  <c:v>-6.7829301951580305</c:v>
                </c:pt>
                <c:pt idx="907">
                  <c:v>-6.8377751803323008</c:v>
                </c:pt>
                <c:pt idx="908">
                  <c:v>-6.4445254408674941</c:v>
                </c:pt>
                <c:pt idx="909">
                  <c:v>-6.4994145379068868</c:v>
                </c:pt>
                <c:pt idx="910">
                  <c:v>-6.8390388877067494</c:v>
                </c:pt>
                <c:pt idx="911">
                  <c:v>-7.0080506124949125</c:v>
                </c:pt>
                <c:pt idx="912">
                  <c:v>-7.0207497032380957</c:v>
                </c:pt>
                <c:pt idx="913">
                  <c:v>-7.0275198072839657</c:v>
                </c:pt>
                <c:pt idx="914">
                  <c:v>-6.8952399557318245</c:v>
                </c:pt>
                <c:pt idx="915">
                  <c:v>-6.9432086110345494</c:v>
                </c:pt>
                <c:pt idx="916">
                  <c:v>-6.8875344442879509</c:v>
                </c:pt>
                <c:pt idx="917">
                  <c:v>-6.946132357835495</c:v>
                </c:pt>
                <c:pt idx="918">
                  <c:v>-7.0114588899039632</c:v>
                </c:pt>
                <c:pt idx="919">
                  <c:v>-7.1185437651998882</c:v>
                </c:pt>
                <c:pt idx="920">
                  <c:v>-7.1734440637597459</c:v>
                </c:pt>
                <c:pt idx="921">
                  <c:v>-7.1857366508896803</c:v>
                </c:pt>
                <c:pt idx="922">
                  <c:v>-7.1196774317003815</c:v>
                </c:pt>
                <c:pt idx="923">
                  <c:v>-7.2330543946309831</c:v>
                </c:pt>
                <c:pt idx="924">
                  <c:v>-7.2006560303285596</c:v>
                </c:pt>
                <c:pt idx="925">
                  <c:v>-7.2062297126211092</c:v>
                </c:pt>
                <c:pt idx="926">
                  <c:v>-7.1927953125294835</c:v>
                </c:pt>
                <c:pt idx="927">
                  <c:v>-7.2162593335397673</c:v>
                </c:pt>
                <c:pt idx="928">
                  <c:v>-7.2828583351668499</c:v>
                </c:pt>
                <c:pt idx="929">
                  <c:v>-7.2939549825375138</c:v>
                </c:pt>
                <c:pt idx="930">
                  <c:v>-7.2774052842039509</c:v>
                </c:pt>
                <c:pt idx="931">
                  <c:v>-7.2513699493059107</c:v>
                </c:pt>
                <c:pt idx="932">
                  <c:v>-7.244440330582961</c:v>
                </c:pt>
                <c:pt idx="933">
                  <c:v>-7.3961517205450491</c:v>
                </c:pt>
                <c:pt idx="934">
                  <c:v>-7.2822851577537904</c:v>
                </c:pt>
                <c:pt idx="935">
                  <c:v>-7.3940908491937307</c:v>
                </c:pt>
                <c:pt idx="936">
                  <c:v>-7.4214078213756807</c:v>
                </c:pt>
                <c:pt idx="937">
                  <c:v>-7.3409297412586056</c:v>
                </c:pt>
                <c:pt idx="938">
                  <c:v>-7.318050312674643</c:v>
                </c:pt>
                <c:pt idx="939">
                  <c:v>-7.3560530391567909</c:v>
                </c:pt>
                <c:pt idx="940">
                  <c:v>-7.3351984448184453</c:v>
                </c:pt>
                <c:pt idx="941">
                  <c:v>-7.3388552314780213</c:v>
                </c:pt>
                <c:pt idx="942">
                  <c:v>-7.3330012492552896</c:v>
                </c:pt>
                <c:pt idx="943">
                  <c:v>-7.3381746838252297</c:v>
                </c:pt>
                <c:pt idx="944">
                  <c:v>-7.4058170229314442</c:v>
                </c:pt>
                <c:pt idx="945">
                  <c:v>-7.4290657384444216</c:v>
                </c:pt>
                <c:pt idx="946">
                  <c:v>-7.4684788773050172</c:v>
                </c:pt>
                <c:pt idx="947">
                  <c:v>-7.401916139383502</c:v>
                </c:pt>
                <c:pt idx="948">
                  <c:v>-7.3944603205349608</c:v>
                </c:pt>
                <c:pt idx="949">
                  <c:v>-7.39744084389406</c:v>
                </c:pt>
                <c:pt idx="950">
                  <c:v>-7.4312927176775929</c:v>
                </c:pt>
                <c:pt idx="951">
                  <c:v>-7.4142277636918834</c:v>
                </c:pt>
                <c:pt idx="952">
                  <c:v>-7.4497788292837299</c:v>
                </c:pt>
                <c:pt idx="953">
                  <c:v>-7.6658649925179247</c:v>
                </c:pt>
                <c:pt idx="954">
                  <c:v>-7.468577580833994</c:v>
                </c:pt>
                <c:pt idx="955">
                  <c:v>-7.6382696315637304</c:v>
                </c:pt>
                <c:pt idx="956">
                  <c:v>-7.4940674641131864</c:v>
                </c:pt>
                <c:pt idx="957">
                  <c:v>-7.5144509820101462</c:v>
                </c:pt>
                <c:pt idx="958">
                  <c:v>-7.4975408394433316</c:v>
                </c:pt>
                <c:pt idx="959">
                  <c:v>-7.6721798301197737</c:v>
                </c:pt>
                <c:pt idx="960">
                  <c:v>-7.6616997146814469</c:v>
                </c:pt>
                <c:pt idx="961">
                  <c:v>-7.6628401654425033</c:v>
                </c:pt>
                <c:pt idx="962">
                  <c:v>-7.6926270560097123</c:v>
                </c:pt>
                <c:pt idx="963">
                  <c:v>-7.7683364599550941</c:v>
                </c:pt>
                <c:pt idx="964">
                  <c:v>0.54709963627453817</c:v>
                </c:pt>
                <c:pt idx="965">
                  <c:v>0.484850708738918</c:v>
                </c:pt>
                <c:pt idx="966">
                  <c:v>0.53575593878298378</c:v>
                </c:pt>
                <c:pt idx="967">
                  <c:v>0.65634495144144012</c:v>
                </c:pt>
                <c:pt idx="968">
                  <c:v>0.63960837987815466</c:v>
                </c:pt>
                <c:pt idx="969">
                  <c:v>0.77704694908823058</c:v>
                </c:pt>
                <c:pt idx="970">
                  <c:v>0.87197974581857807</c:v>
                </c:pt>
                <c:pt idx="971">
                  <c:v>1.4220767777513856</c:v>
                </c:pt>
                <c:pt idx="972">
                  <c:v>2.9314165435293376</c:v>
                </c:pt>
                <c:pt idx="973">
                  <c:v>5.7423918497764816</c:v>
                </c:pt>
                <c:pt idx="974">
                  <c:v>8.8035507486454776</c:v>
                </c:pt>
                <c:pt idx="975">
                  <c:v>10.144200636218443</c:v>
                </c:pt>
                <c:pt idx="976">
                  <c:v>10.870706037555408</c:v>
                </c:pt>
                <c:pt idx="977">
                  <c:v>11.364440271679825</c:v>
                </c:pt>
                <c:pt idx="978">
                  <c:v>11.832273136331196</c:v>
                </c:pt>
                <c:pt idx="979">
                  <c:v>12.172443011408689</c:v>
                </c:pt>
                <c:pt idx="980">
                  <c:v>12.513714753381066</c:v>
                </c:pt>
                <c:pt idx="981">
                  <c:v>12.738480851163047</c:v>
                </c:pt>
                <c:pt idx="982">
                  <c:v>10.679122515783206</c:v>
                </c:pt>
                <c:pt idx="983">
                  <c:v>-3.6070363998755397</c:v>
                </c:pt>
                <c:pt idx="984">
                  <c:v>-4.2472509709352266</c:v>
                </c:pt>
                <c:pt idx="985">
                  <c:v>-4.6926954232974367</c:v>
                </c:pt>
                <c:pt idx="986">
                  <c:v>-5.0623956901860652</c:v>
                </c:pt>
                <c:pt idx="987">
                  <c:v>-5.5200416553483365</c:v>
                </c:pt>
                <c:pt idx="988">
                  <c:v>-5.6684086808709822</c:v>
                </c:pt>
                <c:pt idx="989">
                  <c:v>-5.4973114156890688</c:v>
                </c:pt>
                <c:pt idx="990">
                  <c:v>-5.0126089211671001</c:v>
                </c:pt>
                <c:pt idx="991">
                  <c:v>-5.6675738203075525</c:v>
                </c:pt>
                <c:pt idx="992">
                  <c:v>-5.6442753293150076</c:v>
                </c:pt>
                <c:pt idx="993">
                  <c:v>-5.4010271434661377</c:v>
                </c:pt>
                <c:pt idx="994">
                  <c:v>-5.6080817149355653</c:v>
                </c:pt>
                <c:pt idx="995">
                  <c:v>-5.881511601682746</c:v>
                </c:pt>
                <c:pt idx="996">
                  <c:v>-5.869432952698844</c:v>
                </c:pt>
                <c:pt idx="997">
                  <c:v>-6.011320209460564</c:v>
                </c:pt>
                <c:pt idx="998">
                  <c:v>-5.8379230187086932</c:v>
                </c:pt>
                <c:pt idx="999">
                  <c:v>-5.735204238557003</c:v>
                </c:pt>
                <c:pt idx="1000">
                  <c:v>-5.9383027381635429</c:v>
                </c:pt>
                <c:pt idx="1001">
                  <c:v>-5.8369266071563288</c:v>
                </c:pt>
                <c:pt idx="1002">
                  <c:v>-6.0301129480023974</c:v>
                </c:pt>
                <c:pt idx="1003">
                  <c:v>-5.9668978593770134</c:v>
                </c:pt>
                <c:pt idx="1004">
                  <c:v>-5.9473803196307813</c:v>
                </c:pt>
                <c:pt idx="1005">
                  <c:v>-5.9870515056842919</c:v>
                </c:pt>
                <c:pt idx="1006">
                  <c:v>-6.0690677267123192</c:v>
                </c:pt>
                <c:pt idx="1007">
                  <c:v>-6.0280473976854978</c:v>
                </c:pt>
                <c:pt idx="1008">
                  <c:v>-6.1303196197217176</c:v>
                </c:pt>
                <c:pt idx="1009">
                  <c:v>-6.084624833610178</c:v>
                </c:pt>
                <c:pt idx="1010">
                  <c:v>-6.0767819261911313</c:v>
                </c:pt>
                <c:pt idx="1011">
                  <c:v>-6.0544305777880254</c:v>
                </c:pt>
                <c:pt idx="1012">
                  <c:v>-6.1187419458187264</c:v>
                </c:pt>
                <c:pt idx="1013">
                  <c:v>-6.2358134287251232</c:v>
                </c:pt>
                <c:pt idx="1014">
                  <c:v>-6.0544067300277788</c:v>
                </c:pt>
                <c:pt idx="1015">
                  <c:v>-6.0836145588795603</c:v>
                </c:pt>
                <c:pt idx="1016">
                  <c:v>-6.1757456781712676</c:v>
                </c:pt>
                <c:pt idx="1017">
                  <c:v>-6.1223566375100518</c:v>
                </c:pt>
                <c:pt idx="1018">
                  <c:v>-6.2550192416905475</c:v>
                </c:pt>
                <c:pt idx="1019">
                  <c:v>-6.1232961902205716</c:v>
                </c:pt>
                <c:pt idx="1020">
                  <c:v>-6.2364281968626187</c:v>
                </c:pt>
                <c:pt idx="1021">
                  <c:v>-6.0801861712799905</c:v>
                </c:pt>
                <c:pt idx="1022">
                  <c:v>-6.1182961024885003</c:v>
                </c:pt>
                <c:pt idx="1023">
                  <c:v>-6.0362069175983493</c:v>
                </c:pt>
                <c:pt idx="1024">
                  <c:v>-6.2639024319207692</c:v>
                </c:pt>
                <c:pt idx="1025">
                  <c:v>-6.080329346558301</c:v>
                </c:pt>
                <c:pt idx="1026">
                  <c:v>-6.2490529113529192</c:v>
                </c:pt>
                <c:pt idx="1027">
                  <c:v>-6.1635815225747024</c:v>
                </c:pt>
                <c:pt idx="1028">
                  <c:v>-6.0469033121644884</c:v>
                </c:pt>
                <c:pt idx="1029">
                  <c:v>-6.3064753927312722</c:v>
                </c:pt>
                <c:pt idx="1030">
                  <c:v>-6.1434857674161663</c:v>
                </c:pt>
                <c:pt idx="1031">
                  <c:v>-6.0507661319524573</c:v>
                </c:pt>
                <c:pt idx="1032">
                  <c:v>-6.0546372589484463</c:v>
                </c:pt>
                <c:pt idx="1033">
                  <c:v>-6.0471576432023539</c:v>
                </c:pt>
                <c:pt idx="1034">
                  <c:v>-6.046927155633341</c:v>
                </c:pt>
                <c:pt idx="1035">
                  <c:v>-6.0139408356240551</c:v>
                </c:pt>
                <c:pt idx="1036">
                  <c:v>-6.0025065841875858</c:v>
                </c:pt>
                <c:pt idx="1037">
                  <c:v>-5.9729349974076626</c:v>
                </c:pt>
                <c:pt idx="1038">
                  <c:v>-5.9803775076653665</c:v>
                </c:pt>
                <c:pt idx="1039">
                  <c:v>-5.9462147903954019</c:v>
                </c:pt>
                <c:pt idx="1040">
                  <c:v>-5.9517572914840571</c:v>
                </c:pt>
                <c:pt idx="1041">
                  <c:v>-5.9809885189703209</c:v>
                </c:pt>
                <c:pt idx="1042">
                  <c:v>-5.9238540328411773</c:v>
                </c:pt>
                <c:pt idx="1043">
                  <c:v>-5.9457232163958906</c:v>
                </c:pt>
                <c:pt idx="1044">
                  <c:v>-5.8753926882089331</c:v>
                </c:pt>
                <c:pt idx="1045">
                  <c:v>-5.9586567118370795</c:v>
                </c:pt>
                <c:pt idx="1046">
                  <c:v>-5.939777215339916</c:v>
                </c:pt>
                <c:pt idx="1047">
                  <c:v>-5.8473505644904549</c:v>
                </c:pt>
                <c:pt idx="1048">
                  <c:v>-5.8877264225118893</c:v>
                </c:pt>
                <c:pt idx="1049">
                  <c:v>-5.9387942247677188</c:v>
                </c:pt>
                <c:pt idx="1050">
                  <c:v>-5.8339849593257895</c:v>
                </c:pt>
                <c:pt idx="1051">
                  <c:v>-5.9211439715869005</c:v>
                </c:pt>
                <c:pt idx="1052">
                  <c:v>-5.9508691731145973</c:v>
                </c:pt>
                <c:pt idx="1053">
                  <c:v>-5.8457923417797701</c:v>
                </c:pt>
                <c:pt idx="1054">
                  <c:v>-5.9343076424426613</c:v>
                </c:pt>
                <c:pt idx="1055">
                  <c:v>-6.0678431294368238</c:v>
                </c:pt>
                <c:pt idx="1056">
                  <c:v>-5.9943139650104058</c:v>
                </c:pt>
                <c:pt idx="1057">
                  <c:v>-6.1471504083694413</c:v>
                </c:pt>
                <c:pt idx="1058">
                  <c:v>-6.0360003277745022</c:v>
                </c:pt>
                <c:pt idx="1059">
                  <c:v>-6.3143776855740725</c:v>
                </c:pt>
                <c:pt idx="1060">
                  <c:v>-6.3027647124769146</c:v>
                </c:pt>
                <c:pt idx="1061">
                  <c:v>-6.278493512053501</c:v>
                </c:pt>
                <c:pt idx="1062">
                  <c:v>-6.3413831838552142</c:v>
                </c:pt>
                <c:pt idx="1063">
                  <c:v>-6.389492401752932</c:v>
                </c:pt>
                <c:pt idx="1064">
                  <c:v>-6.4373284334268988</c:v>
                </c:pt>
                <c:pt idx="1065">
                  <c:v>-6.301469251202775</c:v>
                </c:pt>
                <c:pt idx="1066">
                  <c:v>-6.4364780333033309</c:v>
                </c:pt>
                <c:pt idx="1067">
                  <c:v>-6.3719305305613716</c:v>
                </c:pt>
                <c:pt idx="1068">
                  <c:v>-6.408127955210432</c:v>
                </c:pt>
                <c:pt idx="1069">
                  <c:v>-6.5178663671423465</c:v>
                </c:pt>
                <c:pt idx="1070">
                  <c:v>-6.4198666313162107</c:v>
                </c:pt>
                <c:pt idx="1071">
                  <c:v>-6.4570048132993634</c:v>
                </c:pt>
                <c:pt idx="1072">
                  <c:v>-6.4968756422296678</c:v>
                </c:pt>
                <c:pt idx="1073">
                  <c:v>-6.598174247939312</c:v>
                </c:pt>
                <c:pt idx="1074">
                  <c:v>-6.5126257282631741</c:v>
                </c:pt>
                <c:pt idx="1075">
                  <c:v>-6.5050311909565153</c:v>
                </c:pt>
                <c:pt idx="1076">
                  <c:v>-6.5087599753761083</c:v>
                </c:pt>
                <c:pt idx="1077">
                  <c:v>-6.51440200567788</c:v>
                </c:pt>
                <c:pt idx="1078">
                  <c:v>-6.5890743771786902</c:v>
                </c:pt>
                <c:pt idx="1079">
                  <c:v>-6.5694077584944921</c:v>
                </c:pt>
                <c:pt idx="1080">
                  <c:v>-6.5630179125705013</c:v>
                </c:pt>
                <c:pt idx="1081">
                  <c:v>-6.5894045145886935</c:v>
                </c:pt>
                <c:pt idx="1082">
                  <c:v>-6.5779076173681119</c:v>
                </c:pt>
                <c:pt idx="1083">
                  <c:v>-6.5690777801421518</c:v>
                </c:pt>
                <c:pt idx="1084">
                  <c:v>-6.5687880452157401</c:v>
                </c:pt>
                <c:pt idx="1085">
                  <c:v>-6.5905962519739205</c:v>
                </c:pt>
                <c:pt idx="1086">
                  <c:v>-6.5841065289441758</c:v>
                </c:pt>
                <c:pt idx="1087">
                  <c:v>-6.6944248446444021</c:v>
                </c:pt>
                <c:pt idx="1088">
                  <c:v>-6.6093222964371989</c:v>
                </c:pt>
                <c:pt idx="1089">
                  <c:v>-6.5605073103571385</c:v>
                </c:pt>
                <c:pt idx="1090">
                  <c:v>-6.6043520232428818</c:v>
                </c:pt>
                <c:pt idx="1091">
                  <c:v>-6.5294592098252906</c:v>
                </c:pt>
                <c:pt idx="1092">
                  <c:v>-6.5213712125654411</c:v>
                </c:pt>
                <c:pt idx="1093">
                  <c:v>-6.5516489947827381</c:v>
                </c:pt>
                <c:pt idx="1094">
                  <c:v>-6.5327157570338272</c:v>
                </c:pt>
                <c:pt idx="1095">
                  <c:v>-6.5025964111555936</c:v>
                </c:pt>
                <c:pt idx="1096">
                  <c:v>-6.5918282867430094</c:v>
                </c:pt>
                <c:pt idx="1097">
                  <c:v>-6.603498195078032</c:v>
                </c:pt>
                <c:pt idx="1098">
                  <c:v>-6.5159211448394672</c:v>
                </c:pt>
                <c:pt idx="1099">
                  <c:v>-6.7432604292755514</c:v>
                </c:pt>
                <c:pt idx="1100">
                  <c:v>-6.5420847804465438</c:v>
                </c:pt>
                <c:pt idx="1101">
                  <c:v>-6.5594129928180678</c:v>
                </c:pt>
                <c:pt idx="1102">
                  <c:v>-6.5487288201055662</c:v>
                </c:pt>
                <c:pt idx="1103">
                  <c:v>-6.5438140588495912</c:v>
                </c:pt>
                <c:pt idx="1104">
                  <c:v>-6.5469510733234983</c:v>
                </c:pt>
                <c:pt idx="1105">
                  <c:v>-6.7239971830892955</c:v>
                </c:pt>
                <c:pt idx="1106">
                  <c:v>-6.6869503086679742</c:v>
                </c:pt>
                <c:pt idx="1107">
                  <c:v>-6.5658908072026634</c:v>
                </c:pt>
                <c:pt idx="1108">
                  <c:v>-6.6002844145429549</c:v>
                </c:pt>
                <c:pt idx="1109">
                  <c:v>-6.57137963504357</c:v>
                </c:pt>
                <c:pt idx="1110">
                  <c:v>-6.6447275455411727</c:v>
                </c:pt>
                <c:pt idx="1111">
                  <c:v>-6.5087358657806362</c:v>
                </c:pt>
                <c:pt idx="1112">
                  <c:v>-6.6203766433650344</c:v>
                </c:pt>
                <c:pt idx="1113">
                  <c:v>-6.5794049319583792</c:v>
                </c:pt>
                <c:pt idx="1114">
                  <c:v>-6.5962252581029475</c:v>
                </c:pt>
                <c:pt idx="1115">
                  <c:v>-6.5701643041330158</c:v>
                </c:pt>
                <c:pt idx="1116">
                  <c:v>-6.6451548819952109</c:v>
                </c:pt>
                <c:pt idx="1117">
                  <c:v>-6.59339858016466</c:v>
                </c:pt>
                <c:pt idx="1118">
                  <c:v>-6.5550681931863437</c:v>
                </c:pt>
                <c:pt idx="1119">
                  <c:v>-6.5472084799080221</c:v>
                </c:pt>
                <c:pt idx="1120">
                  <c:v>-6.5608613604447896</c:v>
                </c:pt>
                <c:pt idx="1121">
                  <c:v>-6.6147604736168546</c:v>
                </c:pt>
                <c:pt idx="1122">
                  <c:v>-6.534163193354857</c:v>
                </c:pt>
                <c:pt idx="1123">
                  <c:v>-6.5767484431775642</c:v>
                </c:pt>
                <c:pt idx="1124">
                  <c:v>-6.5611671334057178</c:v>
                </c:pt>
                <c:pt idx="1125">
                  <c:v>-6.5722086560187449</c:v>
                </c:pt>
                <c:pt idx="1126">
                  <c:v>-6.734791254880065</c:v>
                </c:pt>
                <c:pt idx="1127">
                  <c:v>-6.6005260435217679</c:v>
                </c:pt>
                <c:pt idx="1128">
                  <c:v>-6.5960561352029572</c:v>
                </c:pt>
                <c:pt idx="1129">
                  <c:v>-6.6098701101432198</c:v>
                </c:pt>
                <c:pt idx="1130">
                  <c:v>-6.606800835452816</c:v>
                </c:pt>
                <c:pt idx="1131">
                  <c:v>-6.7650797597208907</c:v>
                </c:pt>
                <c:pt idx="1132">
                  <c:v>-6.687450721464586</c:v>
                </c:pt>
                <c:pt idx="1133">
                  <c:v>-6.8578532480616445</c:v>
                </c:pt>
                <c:pt idx="1134">
                  <c:v>-6.7279799975179913</c:v>
                </c:pt>
                <c:pt idx="1135">
                  <c:v>-6.7779714185608668</c:v>
                </c:pt>
                <c:pt idx="1136">
                  <c:v>-6.8238121618311425</c:v>
                </c:pt>
                <c:pt idx="1137">
                  <c:v>-6.8295539235812157</c:v>
                </c:pt>
                <c:pt idx="1138">
                  <c:v>-6.8761491361779008</c:v>
                </c:pt>
                <c:pt idx="1139">
                  <c:v>-6.8490040857592476</c:v>
                </c:pt>
                <c:pt idx="1140">
                  <c:v>-6.8664611165874589</c:v>
                </c:pt>
                <c:pt idx="1141">
                  <c:v>-6.8602198281996039</c:v>
                </c:pt>
                <c:pt idx="1142">
                  <c:v>-6.8589068457951612</c:v>
                </c:pt>
                <c:pt idx="1143">
                  <c:v>-6.9546611334914701</c:v>
                </c:pt>
                <c:pt idx="1144">
                  <c:v>-6.9763890295115516</c:v>
                </c:pt>
                <c:pt idx="1145">
                  <c:v>-6.9568464076528471</c:v>
                </c:pt>
                <c:pt idx="1146">
                  <c:v>-7.2093110889138643</c:v>
                </c:pt>
                <c:pt idx="1147">
                  <c:v>-7.0086769335663348</c:v>
                </c:pt>
                <c:pt idx="1148">
                  <c:v>-7.0831629181493554</c:v>
                </c:pt>
                <c:pt idx="1149">
                  <c:v>-7.1143356063687975</c:v>
                </c:pt>
                <c:pt idx="1150">
                  <c:v>-7.1599795110370792</c:v>
                </c:pt>
                <c:pt idx="1151">
                  <c:v>-7.2381171490629868</c:v>
                </c:pt>
                <c:pt idx="1152">
                  <c:v>-7.2938566965362952</c:v>
                </c:pt>
                <c:pt idx="1153">
                  <c:v>-7.2908590860530467</c:v>
                </c:pt>
                <c:pt idx="1154">
                  <c:v>-7.2932014625159809</c:v>
                </c:pt>
                <c:pt idx="1155">
                  <c:v>-7.2705204046598624</c:v>
                </c:pt>
                <c:pt idx="1156">
                  <c:v>-7.2865596154619539</c:v>
                </c:pt>
                <c:pt idx="1157">
                  <c:v>-7.4121659876453236</c:v>
                </c:pt>
                <c:pt idx="1158">
                  <c:v>-7.3195992532676541</c:v>
                </c:pt>
                <c:pt idx="1159">
                  <c:v>-7.4004626414729273</c:v>
                </c:pt>
                <c:pt idx="1160">
                  <c:v>-7.3984508222222871</c:v>
                </c:pt>
                <c:pt idx="1161">
                  <c:v>-7.4016533563016083</c:v>
                </c:pt>
                <c:pt idx="1162">
                  <c:v>-7.5066042726923001</c:v>
                </c:pt>
                <c:pt idx="1163">
                  <c:v>-7.6729155222309942</c:v>
                </c:pt>
                <c:pt idx="1164">
                  <c:v>-7.4524673634268765</c:v>
                </c:pt>
                <c:pt idx="1165">
                  <c:v>-7.5294404623876403</c:v>
                </c:pt>
                <c:pt idx="1166">
                  <c:v>-7.6478515488767016</c:v>
                </c:pt>
                <c:pt idx="1167">
                  <c:v>-7.6758914899168076</c:v>
                </c:pt>
                <c:pt idx="1168">
                  <c:v>-7.7417982742263689</c:v>
                </c:pt>
                <c:pt idx="1169">
                  <c:v>-7.6832083269972031</c:v>
                </c:pt>
                <c:pt idx="1170">
                  <c:v>-7.7385277440399705</c:v>
                </c:pt>
                <c:pt idx="1171">
                  <c:v>-7.6875246318379027</c:v>
                </c:pt>
                <c:pt idx="1172">
                  <c:v>-7.8330724457576935</c:v>
                </c:pt>
                <c:pt idx="1173">
                  <c:v>-7.845414303068253</c:v>
                </c:pt>
                <c:pt idx="1174">
                  <c:v>-7.8005963290322597</c:v>
                </c:pt>
                <c:pt idx="1175">
                  <c:v>-7.8530520127612249</c:v>
                </c:pt>
                <c:pt idx="1176">
                  <c:v>-7.8617540934870931</c:v>
                </c:pt>
                <c:pt idx="1177">
                  <c:v>-7.8823624698811727</c:v>
                </c:pt>
                <c:pt idx="1178">
                  <c:v>-7.8707736561266302</c:v>
                </c:pt>
                <c:pt idx="1179">
                  <c:v>-7.8749103621512404</c:v>
                </c:pt>
                <c:pt idx="1180">
                  <c:v>-7.9561674002677591</c:v>
                </c:pt>
                <c:pt idx="1181">
                  <c:v>-7.9168658465567319</c:v>
                </c:pt>
                <c:pt idx="1182">
                  <c:v>-7.9822117097843375</c:v>
                </c:pt>
                <c:pt idx="1183">
                  <c:v>-8.2299429834575335</c:v>
                </c:pt>
                <c:pt idx="1184">
                  <c:v>-8.1397042521396656</c:v>
                </c:pt>
                <c:pt idx="1185">
                  <c:v>-8.1824593333877829</c:v>
                </c:pt>
                <c:pt idx="1186">
                  <c:v>-8.186410013423199</c:v>
                </c:pt>
                <c:pt idx="1187">
                  <c:v>-8.1955683540993505</c:v>
                </c:pt>
                <c:pt idx="1188">
                  <c:v>-8.2362531638916607</c:v>
                </c:pt>
                <c:pt idx="1189">
                  <c:v>-8.336592681191803</c:v>
                </c:pt>
                <c:pt idx="1190">
                  <c:v>-8.2576463098666864</c:v>
                </c:pt>
                <c:pt idx="1191">
                  <c:v>-8.3205829243277662</c:v>
                </c:pt>
                <c:pt idx="1192">
                  <c:v>-8.4026551874209758</c:v>
                </c:pt>
                <c:pt idx="1193">
                  <c:v>-8.4750371391191948</c:v>
                </c:pt>
                <c:pt idx="1194">
                  <c:v>-8.4568916901122293</c:v>
                </c:pt>
                <c:pt idx="1195">
                  <c:v>-8.4284803193285711</c:v>
                </c:pt>
                <c:pt idx="1196">
                  <c:v>-8.4285561015874464</c:v>
                </c:pt>
                <c:pt idx="1197">
                  <c:v>-8.6332095803292077</c:v>
                </c:pt>
                <c:pt idx="1198">
                  <c:v>-8.4972558687525748</c:v>
                </c:pt>
                <c:pt idx="1199">
                  <c:v>-8.6732236709838162</c:v>
                </c:pt>
                <c:pt idx="1200">
                  <c:v>-8.6334803857092766</c:v>
                </c:pt>
                <c:pt idx="1201">
                  <c:v>-8.65798726428892</c:v>
                </c:pt>
                <c:pt idx="1202">
                  <c:v>-8.7395884266200596</c:v>
                </c:pt>
                <c:pt idx="1203">
                  <c:v>-8.7500515125364018</c:v>
                </c:pt>
                <c:pt idx="1204">
                  <c:v>-0.43001842165301696</c:v>
                </c:pt>
                <c:pt idx="1205">
                  <c:v>0.44759994202178177</c:v>
                </c:pt>
                <c:pt idx="1206">
                  <c:v>0.49480169143635067</c:v>
                </c:pt>
                <c:pt idx="1207">
                  <c:v>0.63812551762532621</c:v>
                </c:pt>
                <c:pt idx="1208">
                  <c:v>0.64568895571335361</c:v>
                </c:pt>
                <c:pt idx="1209">
                  <c:v>0.71228251950321919</c:v>
                </c:pt>
                <c:pt idx="1210">
                  <c:v>0.73535858512548202</c:v>
                </c:pt>
                <c:pt idx="1211">
                  <c:v>0.71283936526663183</c:v>
                </c:pt>
                <c:pt idx="1212">
                  <c:v>0.95000890486085154</c:v>
                </c:pt>
                <c:pt idx="1213">
                  <c:v>1.6057050977708514</c:v>
                </c:pt>
                <c:pt idx="1214">
                  <c:v>3.2937498196013735</c:v>
                </c:pt>
                <c:pt idx="1215">
                  <c:v>5.9682204992158745</c:v>
                </c:pt>
                <c:pt idx="1216">
                  <c:v>8.6140113114856831</c:v>
                </c:pt>
                <c:pt idx="1217">
                  <c:v>9.7040785429167045</c:v>
                </c:pt>
                <c:pt idx="1218">
                  <c:v>10.35103914256473</c:v>
                </c:pt>
                <c:pt idx="1219">
                  <c:v>10.786610410659364</c:v>
                </c:pt>
                <c:pt idx="1220">
                  <c:v>11.227248238556911</c:v>
                </c:pt>
                <c:pt idx="1221">
                  <c:v>11.552582131313557</c:v>
                </c:pt>
                <c:pt idx="1222">
                  <c:v>10.522119443755457</c:v>
                </c:pt>
                <c:pt idx="1223">
                  <c:v>-3.7793191652596079</c:v>
                </c:pt>
                <c:pt idx="1224">
                  <c:v>-4.556077941664455</c:v>
                </c:pt>
                <c:pt idx="1225">
                  <c:v>-5.1544588524978394</c:v>
                </c:pt>
                <c:pt idx="1226">
                  <c:v>-5.4611112957852015</c:v>
                </c:pt>
                <c:pt idx="1227">
                  <c:v>-5.7138155282945036</c:v>
                </c:pt>
                <c:pt idx="1228">
                  <c:v>-6.0315668389985149</c:v>
                </c:pt>
                <c:pt idx="1229">
                  <c:v>-5.9442009594484944</c:v>
                </c:pt>
                <c:pt idx="1230">
                  <c:v>-5.4024123695647859</c:v>
                </c:pt>
                <c:pt idx="1231">
                  <c:v>-5.9412279614663248</c:v>
                </c:pt>
                <c:pt idx="1232">
                  <c:v>-6.1155892989556833</c:v>
                </c:pt>
                <c:pt idx="1233">
                  <c:v>-5.8548023620163576</c:v>
                </c:pt>
                <c:pt idx="1234">
                  <c:v>-6.0326711944488807</c:v>
                </c:pt>
                <c:pt idx="1235">
                  <c:v>-6.2580546509809096</c:v>
                </c:pt>
                <c:pt idx="1236">
                  <c:v>-6.307747016642395</c:v>
                </c:pt>
                <c:pt idx="1237">
                  <c:v>-6.3062114756586425</c:v>
                </c:pt>
                <c:pt idx="1238">
                  <c:v>-6.1610710153223636</c:v>
                </c:pt>
                <c:pt idx="1239">
                  <c:v>-6.2270080711946889</c:v>
                </c:pt>
                <c:pt idx="1240">
                  <c:v>-6.0317336821910317</c:v>
                </c:pt>
                <c:pt idx="1241">
                  <c:v>-6.1258840508700132</c:v>
                </c:pt>
                <c:pt idx="1242">
                  <c:v>-6.123694312166549</c:v>
                </c:pt>
                <c:pt idx="1243">
                  <c:v>-6.1930095726816603</c:v>
                </c:pt>
                <c:pt idx="1244">
                  <c:v>-6.2031080819528484</c:v>
                </c:pt>
                <c:pt idx="1245">
                  <c:v>-6.1373283032215227</c:v>
                </c:pt>
                <c:pt idx="1246">
                  <c:v>-6.3152255915990168</c:v>
                </c:pt>
                <c:pt idx="1247">
                  <c:v>-6.1234634009745719</c:v>
                </c:pt>
                <c:pt idx="1248">
                  <c:v>-6.114251884466114</c:v>
                </c:pt>
                <c:pt idx="1249">
                  <c:v>-6.1272696177142052</c:v>
                </c:pt>
                <c:pt idx="1250">
                  <c:v>-6.128304841406873</c:v>
                </c:pt>
                <c:pt idx="1251">
                  <c:v>-6.217047409830343</c:v>
                </c:pt>
                <c:pt idx="1252">
                  <c:v>-6.2702464459692919</c:v>
                </c:pt>
                <c:pt idx="1253">
                  <c:v>-6.0970683352609285</c:v>
                </c:pt>
                <c:pt idx="1254">
                  <c:v>-6.2015285326660319</c:v>
                </c:pt>
                <c:pt idx="1255">
                  <c:v>-6.2905234143711937</c:v>
                </c:pt>
                <c:pt idx="1256">
                  <c:v>-6.0742766430299184</c:v>
                </c:pt>
                <c:pt idx="1257">
                  <c:v>-6.3125379489208626</c:v>
                </c:pt>
                <c:pt idx="1258">
                  <c:v>-6.1197530724772378</c:v>
                </c:pt>
                <c:pt idx="1259">
                  <c:v>-6.3169934512574173</c:v>
                </c:pt>
                <c:pt idx="1260">
                  <c:v>-6.2245575913109974</c:v>
                </c:pt>
                <c:pt idx="1261">
                  <c:v>-6.1888464453614915</c:v>
                </c:pt>
                <c:pt idx="1262">
                  <c:v>-6.1189250614256707</c:v>
                </c:pt>
                <c:pt idx="1263">
                  <c:v>-6.1631591091789346</c:v>
                </c:pt>
                <c:pt idx="1264">
                  <c:v>-6.2101928582985124</c:v>
                </c:pt>
                <c:pt idx="1265">
                  <c:v>-6.2609784387327068</c:v>
                </c:pt>
                <c:pt idx="1266">
                  <c:v>-6.1075813746016365</c:v>
                </c:pt>
                <c:pt idx="1267">
                  <c:v>-6.2854792245524891</c:v>
                </c:pt>
                <c:pt idx="1268">
                  <c:v>-6.1632786597053837</c:v>
                </c:pt>
                <c:pt idx="1269">
                  <c:v>-6.2485098340617355</c:v>
                </c:pt>
                <c:pt idx="1270">
                  <c:v>-6.1781693682081027</c:v>
                </c:pt>
                <c:pt idx="1271">
                  <c:v>-6.3138337549605126</c:v>
                </c:pt>
                <c:pt idx="1272">
                  <c:v>-6.0888491609267135</c:v>
                </c:pt>
                <c:pt idx="1273">
                  <c:v>-6.1077724006053131</c:v>
                </c:pt>
                <c:pt idx="1274">
                  <c:v>-6.1139016163359656</c:v>
                </c:pt>
                <c:pt idx="1275">
                  <c:v>-6.1411357868888103</c:v>
                </c:pt>
                <c:pt idx="1276">
                  <c:v>-6.1138777345251469</c:v>
                </c:pt>
                <c:pt idx="1277">
                  <c:v>-6.1149842727981536</c:v>
                </c:pt>
                <c:pt idx="1278">
                  <c:v>-6.309842481731323</c:v>
                </c:pt>
                <c:pt idx="1279">
                  <c:v>-6.0638594611858707</c:v>
                </c:pt>
                <c:pt idx="1280">
                  <c:v>-6.2511773700150002</c:v>
                </c:pt>
                <c:pt idx="1281">
                  <c:v>-6.1016202114490738</c:v>
                </c:pt>
                <c:pt idx="1282">
                  <c:v>-6.1288861706041757</c:v>
                </c:pt>
                <c:pt idx="1283">
                  <c:v>-6.1019703763648749</c:v>
                </c:pt>
                <c:pt idx="1284">
                  <c:v>-6.0811724998396812</c:v>
                </c:pt>
                <c:pt idx="1285">
                  <c:v>-6.1258123848726882</c:v>
                </c:pt>
                <c:pt idx="1286">
                  <c:v>-6.032480512282234</c:v>
                </c:pt>
                <c:pt idx="1287">
                  <c:v>-6.0443680344428117</c:v>
                </c:pt>
                <c:pt idx="1288">
                  <c:v>-6.0921350448678027</c:v>
                </c:pt>
                <c:pt idx="1289">
                  <c:v>-6.0255212098393827</c:v>
                </c:pt>
                <c:pt idx="1290">
                  <c:v>-6.0582781950834033</c:v>
                </c:pt>
                <c:pt idx="1291">
                  <c:v>-6.0494069508492316</c:v>
                </c:pt>
                <c:pt idx="1292">
                  <c:v>-6.0411574337243223</c:v>
                </c:pt>
                <c:pt idx="1293">
                  <c:v>-6.0394171371493144</c:v>
                </c:pt>
                <c:pt idx="1294">
                  <c:v>-6.0353885100694811</c:v>
                </c:pt>
                <c:pt idx="1295">
                  <c:v>-6.0082947822169217</c:v>
                </c:pt>
                <c:pt idx="1296">
                  <c:v>-6.1186225230302966</c:v>
                </c:pt>
                <c:pt idx="1297">
                  <c:v>-6.1688979215528548</c:v>
                </c:pt>
                <c:pt idx="1298">
                  <c:v>-6.0204136937195472</c:v>
                </c:pt>
                <c:pt idx="1299">
                  <c:v>-6.0445985078657714</c:v>
                </c:pt>
                <c:pt idx="1300">
                  <c:v>-6.0330207806858311</c:v>
                </c:pt>
                <c:pt idx="1301">
                  <c:v>-5.9822978590433422</c:v>
                </c:pt>
                <c:pt idx="1302">
                  <c:v>-6.121560422984146</c:v>
                </c:pt>
                <c:pt idx="1303">
                  <c:v>-6.0146476387527628</c:v>
                </c:pt>
                <c:pt idx="1304">
                  <c:v>-6.0561635515462626</c:v>
                </c:pt>
                <c:pt idx="1305">
                  <c:v>-6.0354838576927818</c:v>
                </c:pt>
                <c:pt idx="1306">
                  <c:v>-6.0343555914575973</c:v>
                </c:pt>
                <c:pt idx="1307">
                  <c:v>-6.12183909633751</c:v>
                </c:pt>
                <c:pt idx="1308">
                  <c:v>-6.0450038262858925</c:v>
                </c:pt>
                <c:pt idx="1309">
                  <c:v>-6.1141165532486639</c:v>
                </c:pt>
                <c:pt idx="1310">
                  <c:v>-6.083240683887766</c:v>
                </c:pt>
                <c:pt idx="1311">
                  <c:v>-6.1026070473862433</c:v>
                </c:pt>
                <c:pt idx="1312">
                  <c:v>-6.0500905100762452</c:v>
                </c:pt>
                <c:pt idx="1313">
                  <c:v>-6.1253186891296991</c:v>
                </c:pt>
                <c:pt idx="1314">
                  <c:v>-6.0524830556283291</c:v>
                </c:pt>
                <c:pt idx="1315">
                  <c:v>-6.1253425774987136</c:v>
                </c:pt>
                <c:pt idx="1316">
                  <c:v>-6.0739028517843394</c:v>
                </c:pt>
                <c:pt idx="1317">
                  <c:v>-6.1184792161361088</c:v>
                </c:pt>
                <c:pt idx="1318">
                  <c:v>-6.1343653976989003</c:v>
                </c:pt>
                <c:pt idx="1319">
                  <c:v>-6.090376706711254</c:v>
                </c:pt>
                <c:pt idx="1320">
                  <c:v>-6.1130578006578844</c:v>
                </c:pt>
                <c:pt idx="1321">
                  <c:v>-6.237130800138118</c:v>
                </c:pt>
                <c:pt idx="1322">
                  <c:v>-6.1822835860697865</c:v>
                </c:pt>
                <c:pt idx="1323">
                  <c:v>-6.1410640946514263</c:v>
                </c:pt>
                <c:pt idx="1324">
                  <c:v>-6.1723575321362318</c:v>
                </c:pt>
                <c:pt idx="1325">
                  <c:v>-6.2447643910114721</c:v>
                </c:pt>
                <c:pt idx="1326">
                  <c:v>-6.3063074453095282</c:v>
                </c:pt>
                <c:pt idx="1327">
                  <c:v>-6.1763276698180221</c:v>
                </c:pt>
                <c:pt idx="1328">
                  <c:v>-6.4035664818784426</c:v>
                </c:pt>
                <c:pt idx="1329">
                  <c:v>-6.3124179689220341</c:v>
                </c:pt>
                <c:pt idx="1330">
                  <c:v>-6.3296746472151426</c:v>
                </c:pt>
                <c:pt idx="1331">
                  <c:v>-6.4103808182945272</c:v>
                </c:pt>
                <c:pt idx="1332">
                  <c:v>-6.308450825204261</c:v>
                </c:pt>
                <c:pt idx="1333">
                  <c:v>-6.3295066060918543</c:v>
                </c:pt>
                <c:pt idx="1334">
                  <c:v>-6.3190013830015346</c:v>
                </c:pt>
                <c:pt idx="1335">
                  <c:v>-6.251081527438771</c:v>
                </c:pt>
                <c:pt idx="1336">
                  <c:v>-6.4075827967308214</c:v>
                </c:pt>
                <c:pt idx="1337">
                  <c:v>-6.3179854054222915</c:v>
                </c:pt>
                <c:pt idx="1338">
                  <c:v>-6.4123371401130953</c:v>
                </c:pt>
                <c:pt idx="1339">
                  <c:v>-6.4187519560642272</c:v>
                </c:pt>
                <c:pt idx="1340">
                  <c:v>-6.3936115423867363</c:v>
                </c:pt>
                <c:pt idx="1341">
                  <c:v>-6.387977878750462</c:v>
                </c:pt>
                <c:pt idx="1342">
                  <c:v>-6.3874890762272685</c:v>
                </c:pt>
                <c:pt idx="1343">
                  <c:v>-6.4185113825947155</c:v>
                </c:pt>
                <c:pt idx="1344">
                  <c:v>-6.4416609306916257</c:v>
                </c:pt>
                <c:pt idx="1345">
                  <c:v>-6.4151755740319913</c:v>
                </c:pt>
                <c:pt idx="1346">
                  <c:v>-6.3946293696012049</c:v>
                </c:pt>
                <c:pt idx="1347">
                  <c:v>-6.5192891700898485</c:v>
                </c:pt>
                <c:pt idx="1348">
                  <c:v>-6.4134756976644667</c:v>
                </c:pt>
                <c:pt idx="1349">
                  <c:v>-6.4225131023982271</c:v>
                </c:pt>
                <c:pt idx="1350">
                  <c:v>-6.4799830835455623</c:v>
                </c:pt>
                <c:pt idx="1351">
                  <c:v>-6.4359084354069864</c:v>
                </c:pt>
                <c:pt idx="1352">
                  <c:v>-6.4224409236784368</c:v>
                </c:pt>
                <c:pt idx="1353">
                  <c:v>-6.4583773718219391</c:v>
                </c:pt>
                <c:pt idx="1354">
                  <c:v>-6.475927643219336</c:v>
                </c:pt>
                <c:pt idx="1355">
                  <c:v>-6.5029017552482742</c:v>
                </c:pt>
                <c:pt idx="1356">
                  <c:v>-6.4993181213114894</c:v>
                </c:pt>
                <c:pt idx="1357">
                  <c:v>-6.5477072097081077</c:v>
                </c:pt>
                <c:pt idx="1358">
                  <c:v>-6.5756778457802056</c:v>
                </c:pt>
                <c:pt idx="1359">
                  <c:v>-6.6343518778771227</c:v>
                </c:pt>
                <c:pt idx="1360">
                  <c:v>-6.579783294196659</c:v>
                </c:pt>
                <c:pt idx="1361">
                  <c:v>-6.692786143114688</c:v>
                </c:pt>
                <c:pt idx="1362">
                  <c:v>-6.6037801175288564</c:v>
                </c:pt>
                <c:pt idx="1363">
                  <c:v>-6.8404241497261182</c:v>
                </c:pt>
                <c:pt idx="1364">
                  <c:v>-6.7734095448356584</c:v>
                </c:pt>
                <c:pt idx="1365">
                  <c:v>-6.7162750068190462</c:v>
                </c:pt>
                <c:pt idx="1366">
                  <c:v>-6.9314020252964497</c:v>
                </c:pt>
                <c:pt idx="1367">
                  <c:v>-7.0341933509814112</c:v>
                </c:pt>
                <c:pt idx="1368">
                  <c:v>-6.9093407014204899</c:v>
                </c:pt>
                <c:pt idx="1369">
                  <c:v>-7.2000758222155241</c:v>
                </c:pt>
                <c:pt idx="1370">
                  <c:v>-7.0171942153668283</c:v>
                </c:pt>
                <c:pt idx="1371">
                  <c:v>-7.0325574192174827</c:v>
                </c:pt>
                <c:pt idx="1372">
                  <c:v>-7.2073330967809284</c:v>
                </c:pt>
                <c:pt idx="1373">
                  <c:v>-7.3587190548614672</c:v>
                </c:pt>
                <c:pt idx="1374">
                  <c:v>-7.3921039712591892</c:v>
                </c:pt>
                <c:pt idx="1375">
                  <c:v>-7.4268553135925686</c:v>
                </c:pt>
                <c:pt idx="1376">
                  <c:v>-7.412124917457902</c:v>
                </c:pt>
                <c:pt idx="1377">
                  <c:v>-7.5875392274948581</c:v>
                </c:pt>
                <c:pt idx="1378">
                  <c:v>-7.4838465768429501</c:v>
                </c:pt>
                <c:pt idx="1379">
                  <c:v>-7.6229927465360561</c:v>
                </c:pt>
                <c:pt idx="1380">
                  <c:v>-7.6786444519673864</c:v>
                </c:pt>
                <c:pt idx="1381">
                  <c:v>-7.769115305034461</c:v>
                </c:pt>
                <c:pt idx="1382">
                  <c:v>-7.6757178858808857</c:v>
                </c:pt>
                <c:pt idx="1383">
                  <c:v>-7.6699149730687282</c:v>
                </c:pt>
                <c:pt idx="1384">
                  <c:v>-7.6961420604702084</c:v>
                </c:pt>
                <c:pt idx="1385">
                  <c:v>-7.7360108551573035</c:v>
                </c:pt>
                <c:pt idx="1386">
                  <c:v>-7.8017157673345423</c:v>
                </c:pt>
                <c:pt idx="1387">
                  <c:v>-7.7874307094561459</c:v>
                </c:pt>
                <c:pt idx="1388">
                  <c:v>-7.9359129093586489</c:v>
                </c:pt>
                <c:pt idx="1389">
                  <c:v>-7.8250899803796869</c:v>
                </c:pt>
                <c:pt idx="1390">
                  <c:v>-7.8653085277519494</c:v>
                </c:pt>
                <c:pt idx="1391">
                  <c:v>-7.95533505468984</c:v>
                </c:pt>
                <c:pt idx="1392">
                  <c:v>-7.8805263176080871</c:v>
                </c:pt>
                <c:pt idx="1393">
                  <c:v>-8.1463433740360074</c:v>
                </c:pt>
                <c:pt idx="1394">
                  <c:v>-7.8960655869165635</c:v>
                </c:pt>
                <c:pt idx="1395">
                  <c:v>-8.1180050178493275</c:v>
                </c:pt>
                <c:pt idx="1396">
                  <c:v>-8.1612978873121733</c:v>
                </c:pt>
                <c:pt idx="1397">
                  <c:v>-8.1738645747513488</c:v>
                </c:pt>
                <c:pt idx="1398">
                  <c:v>-8.0180747004883415</c:v>
                </c:pt>
                <c:pt idx="1399">
                  <c:v>-8.1366526243206181</c:v>
                </c:pt>
                <c:pt idx="1400">
                  <c:v>-8.2029115768396537</c:v>
                </c:pt>
                <c:pt idx="1401">
                  <c:v>-8.1739900937687366</c:v>
                </c:pt>
                <c:pt idx="1402">
                  <c:v>-8.1552501857515836</c:v>
                </c:pt>
                <c:pt idx="1403">
                  <c:v>-8.2779852108713499</c:v>
                </c:pt>
                <c:pt idx="1404">
                  <c:v>-8.210297995581584</c:v>
                </c:pt>
                <c:pt idx="1405">
                  <c:v>-8.2486417167393711</c:v>
                </c:pt>
                <c:pt idx="1406">
                  <c:v>-8.3329214740656425</c:v>
                </c:pt>
                <c:pt idx="1407">
                  <c:v>-8.2247061896290461</c:v>
                </c:pt>
                <c:pt idx="1408">
                  <c:v>-8.3548864288026721</c:v>
                </c:pt>
                <c:pt idx="1409">
                  <c:v>-8.2293731877614391</c:v>
                </c:pt>
                <c:pt idx="1410">
                  <c:v>-8.3194156167331244</c:v>
                </c:pt>
                <c:pt idx="1411">
                  <c:v>-8.3925501245894907</c:v>
                </c:pt>
                <c:pt idx="1412">
                  <c:v>-8.3808327308409503</c:v>
                </c:pt>
                <c:pt idx="1413">
                  <c:v>-8.3876877969810266</c:v>
                </c:pt>
                <c:pt idx="1414">
                  <c:v>-8.3600726889240491</c:v>
                </c:pt>
                <c:pt idx="1415">
                  <c:v>-8.3562985056746015</c:v>
                </c:pt>
                <c:pt idx="1416">
                  <c:v>-8.4413737487046774</c:v>
                </c:pt>
                <c:pt idx="1417">
                  <c:v>-8.6308062614880328</c:v>
                </c:pt>
                <c:pt idx="1418">
                  <c:v>-8.5033291272557676</c:v>
                </c:pt>
                <c:pt idx="1419">
                  <c:v>-8.6507648791607608</c:v>
                </c:pt>
                <c:pt idx="1420">
                  <c:v>-8.6334803857092766</c:v>
                </c:pt>
                <c:pt idx="1421">
                  <c:v>-8.6421471088456769</c:v>
                </c:pt>
                <c:pt idx="1422">
                  <c:v>-8.710504494087445</c:v>
                </c:pt>
                <c:pt idx="1423">
                  <c:v>-8.6354522416767168</c:v>
                </c:pt>
                <c:pt idx="1424">
                  <c:v>-8.6423756509198597</c:v>
                </c:pt>
                <c:pt idx="1425">
                  <c:v>-8.638752986796419</c:v>
                </c:pt>
                <c:pt idx="1426">
                  <c:v>-8.644796582758886</c:v>
                </c:pt>
                <c:pt idx="1427">
                  <c:v>-8.7579366699677053</c:v>
                </c:pt>
                <c:pt idx="1428">
                  <c:v>-8.7144133731382567</c:v>
                </c:pt>
                <c:pt idx="1429">
                  <c:v>-8.6343097383880831</c:v>
                </c:pt>
                <c:pt idx="1430">
                  <c:v>-8.8067585098046379</c:v>
                </c:pt>
                <c:pt idx="1431">
                  <c:v>-8.7173389187358907</c:v>
                </c:pt>
                <c:pt idx="1432">
                  <c:v>-8.6825512672007221</c:v>
                </c:pt>
                <c:pt idx="1433">
                  <c:v>-8.8196447472982413</c:v>
                </c:pt>
                <c:pt idx="1434">
                  <c:v>-8.7785097818324402</c:v>
                </c:pt>
                <c:pt idx="1435">
                  <c:v>-8.8214556079556132</c:v>
                </c:pt>
                <c:pt idx="1436">
                  <c:v>-8.8228839493197029</c:v>
                </c:pt>
                <c:pt idx="1437">
                  <c:v>-8.8423330898161794</c:v>
                </c:pt>
                <c:pt idx="1438">
                  <c:v>-8.9553254608432553</c:v>
                </c:pt>
                <c:pt idx="1439">
                  <c:v>-8.953610978718757</c:v>
                </c:pt>
                <c:pt idx="1440">
                  <c:v>-9.0631590867619707</c:v>
                </c:pt>
                <c:pt idx="1441">
                  <c:v>-9.161059461891</c:v>
                </c:pt>
                <c:pt idx="1442">
                  <c:v>-9.2434727414999429</c:v>
                </c:pt>
                <c:pt idx="1443">
                  <c:v>-9.2096735740853433</c:v>
                </c:pt>
                <c:pt idx="1444">
                  <c:v>-1.4299687395934484</c:v>
                </c:pt>
                <c:pt idx="1445">
                  <c:v>0.31654596037617466</c:v>
                </c:pt>
                <c:pt idx="1446">
                  <c:v>0.36867891081976722</c:v>
                </c:pt>
                <c:pt idx="1447">
                  <c:v>0.40942885965438336</c:v>
                </c:pt>
                <c:pt idx="1448">
                  <c:v>0.62242997856725424</c:v>
                </c:pt>
                <c:pt idx="1449">
                  <c:v>0.65096627247504557</c:v>
                </c:pt>
                <c:pt idx="1450">
                  <c:v>0.72990804303395862</c:v>
                </c:pt>
                <c:pt idx="1451">
                  <c:v>0.72530544386120255</c:v>
                </c:pt>
                <c:pt idx="1452">
                  <c:v>0.87773081811025122</c:v>
                </c:pt>
                <c:pt idx="1453">
                  <c:v>1.2015353429048332</c:v>
                </c:pt>
                <c:pt idx="1454">
                  <c:v>2.1952323011141743</c:v>
                </c:pt>
                <c:pt idx="1455">
                  <c:v>4.5997830652092375</c:v>
                </c:pt>
                <c:pt idx="1456">
                  <c:v>7.630184237534877</c:v>
                </c:pt>
                <c:pt idx="1457">
                  <c:v>9.3855762774059031</c:v>
                </c:pt>
                <c:pt idx="1458">
                  <c:v>10.16956440210862</c:v>
                </c:pt>
                <c:pt idx="1459">
                  <c:v>10.690120094524275</c:v>
                </c:pt>
                <c:pt idx="1460">
                  <c:v>11.182885799933558</c:v>
                </c:pt>
                <c:pt idx="1461">
                  <c:v>11.551158011180064</c:v>
                </c:pt>
                <c:pt idx="1462">
                  <c:v>9.8044831987764383</c:v>
                </c:pt>
                <c:pt idx="1463">
                  <c:v>-3.6949621923013183</c:v>
                </c:pt>
                <c:pt idx="1464">
                  <c:v>-4.3727292769505084</c:v>
                </c:pt>
                <c:pt idx="1465">
                  <c:v>-5.0186031791500909</c:v>
                </c:pt>
                <c:pt idx="1466">
                  <c:v>-5.5146973317742436</c:v>
                </c:pt>
                <c:pt idx="1467">
                  <c:v>-5.8429449783562859</c:v>
                </c:pt>
                <c:pt idx="1468">
                  <c:v>-5.9854801234907313</c:v>
                </c:pt>
                <c:pt idx="1469">
                  <c:v>-5.9921549379346857</c:v>
                </c:pt>
                <c:pt idx="1470">
                  <c:v>-5.4422199917407283</c:v>
                </c:pt>
                <c:pt idx="1471">
                  <c:v>-5.9588232636703538</c:v>
                </c:pt>
                <c:pt idx="1472">
                  <c:v>-6.1027025488783693</c:v>
                </c:pt>
                <c:pt idx="1473">
                  <c:v>-5.8113838827662789</c:v>
                </c:pt>
                <c:pt idx="1474">
                  <c:v>-6.0313761618814965</c:v>
                </c:pt>
                <c:pt idx="1475">
                  <c:v>-6.2105439371251805</c:v>
                </c:pt>
                <c:pt idx="1476">
                  <c:v>-6.3549445566741269</c:v>
                </c:pt>
                <c:pt idx="1477">
                  <c:v>-6.1189489461293647</c:v>
                </c:pt>
                <c:pt idx="1478">
                  <c:v>-6.1251753592032401</c:v>
                </c:pt>
                <c:pt idx="1479">
                  <c:v>-6.0352931626642317</c:v>
                </c:pt>
                <c:pt idx="1480">
                  <c:v>-6.0386940215766458</c:v>
                </c:pt>
                <c:pt idx="1481">
                  <c:v>-6.1185031005842347</c:v>
                </c:pt>
                <c:pt idx="1482">
                  <c:v>-6.1267520155132615</c:v>
                </c:pt>
                <c:pt idx="1483">
                  <c:v>-6.310954240802289</c:v>
                </c:pt>
                <c:pt idx="1484">
                  <c:v>-6.3268660490320485</c:v>
                </c:pt>
                <c:pt idx="1485">
                  <c:v>-6.34178339716442</c:v>
                </c:pt>
                <c:pt idx="1486">
                  <c:v>-6.3152255915990168</c:v>
                </c:pt>
                <c:pt idx="1487">
                  <c:v>-6.4920875145940045</c:v>
                </c:pt>
                <c:pt idx="1488">
                  <c:v>-6.3656670960283464</c:v>
                </c:pt>
                <c:pt idx="1489">
                  <c:v>-6.5081411668565465</c:v>
                </c:pt>
                <c:pt idx="1490">
                  <c:v>-6.4342558434512398</c:v>
                </c:pt>
                <c:pt idx="1491">
                  <c:v>-6.4009612955506441</c:v>
                </c:pt>
                <c:pt idx="1492">
                  <c:v>-6.4089376890927383</c:v>
                </c:pt>
                <c:pt idx="1493">
                  <c:v>-6.4316246676292508</c:v>
                </c:pt>
                <c:pt idx="1494">
                  <c:v>-6.5139760136694917</c:v>
                </c:pt>
                <c:pt idx="1495">
                  <c:v>-6.4156486652010472</c:v>
                </c:pt>
                <c:pt idx="1496">
                  <c:v>-6.4461623925046183</c:v>
                </c:pt>
                <c:pt idx="1497">
                  <c:v>-6.4406178808001755</c:v>
                </c:pt>
                <c:pt idx="1498">
                  <c:v>-6.4355795162346112</c:v>
                </c:pt>
                <c:pt idx="1499">
                  <c:v>-6.4079676137388901</c:v>
                </c:pt>
                <c:pt idx="1500">
                  <c:v>-6.4418534966120546</c:v>
                </c:pt>
                <c:pt idx="1501">
                  <c:v>-6.4979201058341118</c:v>
                </c:pt>
                <c:pt idx="1502">
                  <c:v>-6.4746267739699874</c:v>
                </c:pt>
                <c:pt idx="1503">
                  <c:v>-6.4278145711523393</c:v>
                </c:pt>
                <c:pt idx="1504">
                  <c:v>-6.5033517401091672</c:v>
                </c:pt>
                <c:pt idx="1505">
                  <c:v>-6.5245547689655154</c:v>
                </c:pt>
                <c:pt idx="1506">
                  <c:v>-6.4117758908267888</c:v>
                </c:pt>
                <c:pt idx="1507">
                  <c:v>-6.4755502263402036</c:v>
                </c:pt>
                <c:pt idx="1508">
                  <c:v>-6.4738478779332809</c:v>
                </c:pt>
                <c:pt idx="1509">
                  <c:v>-6.4122008360180871</c:v>
                </c:pt>
                <c:pt idx="1510">
                  <c:v>-6.4854043400759451</c:v>
                </c:pt>
                <c:pt idx="1511">
                  <c:v>-6.4215667691372005</c:v>
                </c:pt>
                <c:pt idx="1512">
                  <c:v>-6.4943931380123558</c:v>
                </c:pt>
                <c:pt idx="1513">
                  <c:v>-6.4197222831954264</c:v>
                </c:pt>
                <c:pt idx="1514">
                  <c:v>-6.517102735950516</c:v>
                </c:pt>
                <c:pt idx="1515">
                  <c:v>-6.4922321143909585</c:v>
                </c:pt>
                <c:pt idx="1516">
                  <c:v>-6.4290016795325755</c:v>
                </c:pt>
                <c:pt idx="1517">
                  <c:v>-6.348963878398024</c:v>
                </c:pt>
                <c:pt idx="1518">
                  <c:v>-6.3487797480048016</c:v>
                </c:pt>
                <c:pt idx="1519">
                  <c:v>-6.3292265390618354</c:v>
                </c:pt>
                <c:pt idx="1520">
                  <c:v>-6.3546563114846322</c:v>
                </c:pt>
                <c:pt idx="1521">
                  <c:v>-6.3764725113000509</c:v>
                </c:pt>
                <c:pt idx="1522">
                  <c:v>-6.3521102324240815</c:v>
                </c:pt>
                <c:pt idx="1523">
                  <c:v>-6.3433442658743502</c:v>
                </c:pt>
                <c:pt idx="1524">
                  <c:v>-6.3967051732176401</c:v>
                </c:pt>
                <c:pt idx="1525">
                  <c:v>-6.3596448365802871</c:v>
                </c:pt>
                <c:pt idx="1526">
                  <c:v>-6.4468685484181378</c:v>
                </c:pt>
                <c:pt idx="1527">
                  <c:v>-6.4155123502440574</c:v>
                </c:pt>
                <c:pt idx="1528">
                  <c:v>-6.4950760127250078</c:v>
                </c:pt>
                <c:pt idx="1529">
                  <c:v>-6.5329489516972785</c:v>
                </c:pt>
                <c:pt idx="1530">
                  <c:v>-6.5209451490443939</c:v>
                </c:pt>
                <c:pt idx="1531">
                  <c:v>-6.5850082659626992</c:v>
                </c:pt>
                <c:pt idx="1532">
                  <c:v>-6.593728751984429</c:v>
                </c:pt>
                <c:pt idx="1533">
                  <c:v>-6.8573021460844075</c:v>
                </c:pt>
                <c:pt idx="1534">
                  <c:v>-6.7964181586493737</c:v>
                </c:pt>
                <c:pt idx="1535">
                  <c:v>-6.8788005627439475</c:v>
                </c:pt>
                <c:pt idx="1536">
                  <c:v>-7.0580234403768145</c:v>
                </c:pt>
                <c:pt idx="1537">
                  <c:v>-6.9951196098944024</c:v>
                </c:pt>
                <c:pt idx="1538">
                  <c:v>-7.0489685042549581</c:v>
                </c:pt>
                <c:pt idx="1539">
                  <c:v>-6.9535157385151365</c:v>
                </c:pt>
                <c:pt idx="1540">
                  <c:v>-7.163016612896854</c:v>
                </c:pt>
                <c:pt idx="1541">
                  <c:v>-7.0716014202649831</c:v>
                </c:pt>
                <c:pt idx="1542">
                  <c:v>-7.0937658391665082</c:v>
                </c:pt>
                <c:pt idx="1543">
                  <c:v>-7.2438840480419913</c:v>
                </c:pt>
                <c:pt idx="1544">
                  <c:v>-7.2129567278238369</c:v>
                </c:pt>
                <c:pt idx="1545">
                  <c:v>-7.2631537924207237</c:v>
                </c:pt>
                <c:pt idx="1546">
                  <c:v>-7.2317458677292166</c:v>
                </c:pt>
                <c:pt idx="1547">
                  <c:v>-7.2665340855390355</c:v>
                </c:pt>
                <c:pt idx="1548">
                  <c:v>-7.2271418186695655</c:v>
                </c:pt>
                <c:pt idx="1549">
                  <c:v>-7.3416349343750085</c:v>
                </c:pt>
                <c:pt idx="1550">
                  <c:v>-7.2234949260716803</c:v>
                </c:pt>
                <c:pt idx="1551">
                  <c:v>-7.2503799324871352</c:v>
                </c:pt>
                <c:pt idx="1552">
                  <c:v>-7.367456592329404</c:v>
                </c:pt>
                <c:pt idx="1553">
                  <c:v>-7.3367480300407237</c:v>
                </c:pt>
                <c:pt idx="1554">
                  <c:v>-7.3515089053805127</c:v>
                </c:pt>
                <c:pt idx="1555">
                  <c:v>-7.3805540624922514</c:v>
                </c:pt>
                <c:pt idx="1556">
                  <c:v>-7.297092067172855</c:v>
                </c:pt>
                <c:pt idx="1557">
                  <c:v>-7.3437423857245108</c:v>
                </c:pt>
                <c:pt idx="1558">
                  <c:v>-7.3958889742390852</c:v>
                </c:pt>
                <c:pt idx="1559">
                  <c:v>-7.3977282335802101</c:v>
                </c:pt>
                <c:pt idx="1560">
                  <c:v>-7.3757610213941689</c:v>
                </c:pt>
                <c:pt idx="1561">
                  <c:v>-7.3940662178887919</c:v>
                </c:pt>
                <c:pt idx="1562">
                  <c:v>-7.3621318067070547</c:v>
                </c:pt>
                <c:pt idx="1563">
                  <c:v>-7.3881879676790732</c:v>
                </c:pt>
                <c:pt idx="1564">
                  <c:v>-7.3958643418587826</c:v>
                </c:pt>
                <c:pt idx="1565">
                  <c:v>-7.4944542947253012</c:v>
                </c:pt>
                <c:pt idx="1566">
                  <c:v>-7.4918123963371954</c:v>
                </c:pt>
                <c:pt idx="1567">
                  <c:v>-7.39072470740075</c:v>
                </c:pt>
                <c:pt idx="1568">
                  <c:v>-7.4108106930870008</c:v>
                </c:pt>
                <c:pt idx="1569">
                  <c:v>-7.4257460372871265</c:v>
                </c:pt>
                <c:pt idx="1570">
                  <c:v>-7.4259596733631952</c:v>
                </c:pt>
                <c:pt idx="1571">
                  <c:v>-7.4583630208417162</c:v>
                </c:pt>
                <c:pt idx="1572">
                  <c:v>-7.4964214258030211</c:v>
                </c:pt>
                <c:pt idx="1573">
                  <c:v>-7.3976543331837661</c:v>
                </c:pt>
                <c:pt idx="1574">
                  <c:v>-7.412124917457902</c:v>
                </c:pt>
                <c:pt idx="1575">
                  <c:v>-7.4986602835364806</c:v>
                </c:pt>
                <c:pt idx="1576">
                  <c:v>-7.4857391422378328</c:v>
                </c:pt>
                <c:pt idx="1577">
                  <c:v>-7.3939266407724631</c:v>
                </c:pt>
                <c:pt idx="1578">
                  <c:v>-7.4153695884645003</c:v>
                </c:pt>
                <c:pt idx="1579">
                  <c:v>-7.4812464984831308</c:v>
                </c:pt>
                <c:pt idx="1580">
                  <c:v>-7.4154435206562539</c:v>
                </c:pt>
                <c:pt idx="1581">
                  <c:v>-7.5408921517932299</c:v>
                </c:pt>
                <c:pt idx="1582">
                  <c:v>-7.5051882369133978</c:v>
                </c:pt>
                <c:pt idx="1583">
                  <c:v>-7.6730395165807295</c:v>
                </c:pt>
                <c:pt idx="1584">
                  <c:v>-7.5411311058859951</c:v>
                </c:pt>
                <c:pt idx="1585">
                  <c:v>-7.4858132009140945</c:v>
                </c:pt>
                <c:pt idx="1586">
                  <c:v>-7.6184438093624749</c:v>
                </c:pt>
                <c:pt idx="1587">
                  <c:v>-7.5740128893804126</c:v>
                </c:pt>
                <c:pt idx="1588">
                  <c:v>-7.5322577766169729</c:v>
                </c:pt>
                <c:pt idx="1589">
                  <c:v>-7.510531557142599</c:v>
                </c:pt>
                <c:pt idx="1590">
                  <c:v>-7.492635399453377</c:v>
                </c:pt>
                <c:pt idx="1591">
                  <c:v>-7.5225380342237145</c:v>
                </c:pt>
                <c:pt idx="1592">
                  <c:v>-7.4728714134525944</c:v>
                </c:pt>
                <c:pt idx="1593">
                  <c:v>-7.7327821775588745</c:v>
                </c:pt>
                <c:pt idx="1594">
                  <c:v>-7.6721550317387255</c:v>
                </c:pt>
                <c:pt idx="1595">
                  <c:v>-7.7183721249647874</c:v>
                </c:pt>
                <c:pt idx="1596">
                  <c:v>-7.7608553285763264</c:v>
                </c:pt>
                <c:pt idx="1597">
                  <c:v>-7.7764819218214143</c:v>
                </c:pt>
                <c:pt idx="1598">
                  <c:v>-7.6610633899717868</c:v>
                </c:pt>
                <c:pt idx="1599">
                  <c:v>-7.6385917459408006</c:v>
                </c:pt>
                <c:pt idx="1600">
                  <c:v>-7.7356134657522944</c:v>
                </c:pt>
                <c:pt idx="1601">
                  <c:v>-7.684820686660089</c:v>
                </c:pt>
                <c:pt idx="1602">
                  <c:v>-7.7384532286660601</c:v>
                </c:pt>
                <c:pt idx="1603">
                  <c:v>-7.7234038949942487</c:v>
                </c:pt>
                <c:pt idx="1604">
                  <c:v>-7.7088813028700542</c:v>
                </c:pt>
                <c:pt idx="1605">
                  <c:v>-7.7263090298070551</c:v>
                </c:pt>
                <c:pt idx="1606">
                  <c:v>-7.7604659825411204</c:v>
                </c:pt>
                <c:pt idx="1607">
                  <c:v>-7.7414587893555904</c:v>
                </c:pt>
                <c:pt idx="1608">
                  <c:v>-7.7441416244056995</c:v>
                </c:pt>
                <c:pt idx="1609">
                  <c:v>-7.77515599896293</c:v>
                </c:pt>
                <c:pt idx="1610">
                  <c:v>-7.8362094321041127</c:v>
                </c:pt>
                <c:pt idx="1611">
                  <c:v>-7.7545765386765879</c:v>
                </c:pt>
                <c:pt idx="1612">
                  <c:v>-7.8648434440698907</c:v>
                </c:pt>
                <c:pt idx="1613">
                  <c:v>-7.8417370870203627</c:v>
                </c:pt>
                <c:pt idx="1614">
                  <c:v>-7.8024786613041783</c:v>
                </c:pt>
                <c:pt idx="1615">
                  <c:v>-7.862268969090735</c:v>
                </c:pt>
                <c:pt idx="1616">
                  <c:v>-7.9577156080125633</c:v>
                </c:pt>
                <c:pt idx="1617">
                  <c:v>-7.8569793454034311</c:v>
                </c:pt>
                <c:pt idx="1618">
                  <c:v>-7.885162552678139</c:v>
                </c:pt>
                <c:pt idx="1619">
                  <c:v>-7.9130658106270744</c:v>
                </c:pt>
                <c:pt idx="1620">
                  <c:v>-7.949392598507302</c:v>
                </c:pt>
                <c:pt idx="1621">
                  <c:v>-7.9571246185836912</c:v>
                </c:pt>
                <c:pt idx="1622">
                  <c:v>-8.1043945386859946</c:v>
                </c:pt>
                <c:pt idx="1623">
                  <c:v>-8.0294384196884039</c:v>
                </c:pt>
                <c:pt idx="1624">
                  <c:v>-7.9799463298881506</c:v>
                </c:pt>
                <c:pt idx="1625">
                  <c:v>-8.1476730002393083</c:v>
                </c:pt>
                <c:pt idx="1626">
                  <c:v>-8.0153988907504186</c:v>
                </c:pt>
                <c:pt idx="1627">
                  <c:v>-8.1575001943250527</c:v>
                </c:pt>
                <c:pt idx="1628">
                  <c:v>-8.1505414605576334</c:v>
                </c:pt>
                <c:pt idx="1629">
                  <c:v>-8.2538815784624262</c:v>
                </c:pt>
                <c:pt idx="1630">
                  <c:v>-8.2364710626880537</c:v>
                </c:pt>
                <c:pt idx="1631">
                  <c:v>-8.269269695744299</c:v>
                </c:pt>
                <c:pt idx="1632">
                  <c:v>-8.2820458161701822</c:v>
                </c:pt>
                <c:pt idx="1633">
                  <c:v>-8.3354249158993525</c:v>
                </c:pt>
                <c:pt idx="1634">
                  <c:v>-8.3552310382962105</c:v>
                </c:pt>
                <c:pt idx="1635">
                  <c:v>-8.3541972185414579</c:v>
                </c:pt>
                <c:pt idx="1636">
                  <c:v>-8.4319580279688466</c:v>
                </c:pt>
                <c:pt idx="1637">
                  <c:v>-8.4381479037767804</c:v>
                </c:pt>
                <c:pt idx="1638">
                  <c:v>-8.5714284101518388</c:v>
                </c:pt>
                <c:pt idx="1639">
                  <c:v>-8.6050810180423696</c:v>
                </c:pt>
                <c:pt idx="1640">
                  <c:v>-8.6050810180423696</c:v>
                </c:pt>
                <c:pt idx="1641">
                  <c:v>-8.6338104322010167</c:v>
                </c:pt>
                <c:pt idx="1642">
                  <c:v>-8.7362116221162296</c:v>
                </c:pt>
                <c:pt idx="1643">
                  <c:v>-8.6610527200338652</c:v>
                </c:pt>
                <c:pt idx="1644">
                  <c:v>-8.7155326874823231</c:v>
                </c:pt>
                <c:pt idx="1645">
                  <c:v>-8.7272449362592965</c:v>
                </c:pt>
                <c:pt idx="1646">
                  <c:v>-8.9004212359442363</c:v>
                </c:pt>
                <c:pt idx="1647">
                  <c:v>-8.8704985349784806</c:v>
                </c:pt>
                <c:pt idx="1648">
                  <c:v>-8.9103208444057032</c:v>
                </c:pt>
                <c:pt idx="1649">
                  <c:v>-9.0111581862712455</c:v>
                </c:pt>
                <c:pt idx="1650">
                  <c:v>-8.8938114809012632</c:v>
                </c:pt>
                <c:pt idx="1651">
                  <c:v>-9.1524527700343583</c:v>
                </c:pt>
                <c:pt idx="1652">
                  <c:v>-9.193977201666371</c:v>
                </c:pt>
                <c:pt idx="1653">
                  <c:v>-9.1207849088323201</c:v>
                </c:pt>
                <c:pt idx="1654">
                  <c:v>-9.1577674435825998</c:v>
                </c:pt>
                <c:pt idx="1655">
                  <c:v>-9.1357418057409632</c:v>
                </c:pt>
                <c:pt idx="1656">
                  <c:v>-9.2403286413728551</c:v>
                </c:pt>
                <c:pt idx="1657">
                  <c:v>-9.2128410481872152</c:v>
                </c:pt>
                <c:pt idx="1658">
                  <c:v>-9.2393407914560157</c:v>
                </c:pt>
                <c:pt idx="1659">
                  <c:v>-9.4993918546409191</c:v>
                </c:pt>
                <c:pt idx="1660">
                  <c:v>-9.6020641161367166</c:v>
                </c:pt>
                <c:pt idx="1661">
                  <c:v>-9.551842328517921</c:v>
                </c:pt>
                <c:pt idx="1662">
                  <c:v>-9.5142385575096</c:v>
                </c:pt>
                <c:pt idx="1663">
                  <c:v>-9.5314440378928111</c:v>
                </c:pt>
                <c:pt idx="1664">
                  <c:v>-9.6209892814998739</c:v>
                </c:pt>
                <c:pt idx="1665">
                  <c:v>-9.6171567174156394</c:v>
                </c:pt>
                <c:pt idx="1666">
                  <c:v>-9.7142535397281335</c:v>
                </c:pt>
                <c:pt idx="1667">
                  <c:v>-9.7142535397281335</c:v>
                </c:pt>
                <c:pt idx="1668">
                  <c:v>-9.8094502495598022</c:v>
                </c:pt>
                <c:pt idx="1669">
                  <c:v>-9.8077775809389891</c:v>
                </c:pt>
                <c:pt idx="1670">
                  <c:v>-9.9522575795083981</c:v>
                </c:pt>
                <c:pt idx="1671">
                  <c:v>-9.9459893691959564</c:v>
                </c:pt>
                <c:pt idx="1672">
                  <c:v>-10.021421323147365</c:v>
                </c:pt>
                <c:pt idx="1673">
                  <c:v>-10.116839073890844</c:v>
                </c:pt>
                <c:pt idx="1674">
                  <c:v>-10.160941737601604</c:v>
                </c:pt>
                <c:pt idx="1675">
                  <c:v>-10.215696048379755</c:v>
                </c:pt>
                <c:pt idx="1676">
                  <c:v>-10.298920256379461</c:v>
                </c:pt>
                <c:pt idx="1677">
                  <c:v>-10.448491345990305</c:v>
                </c:pt>
                <c:pt idx="1678">
                  <c:v>-10.330574372193951</c:v>
                </c:pt>
                <c:pt idx="1679">
                  <c:v>-10.536183845384983</c:v>
                </c:pt>
                <c:pt idx="1680">
                  <c:v>-10.529300446126626</c:v>
                </c:pt>
                <c:pt idx="1681">
                  <c:v>-10.636820147977858</c:v>
                </c:pt>
                <c:pt idx="1682">
                  <c:v>-10.67751069798237</c:v>
                </c:pt>
                <c:pt idx="1683">
                  <c:v>-10.751541462304715</c:v>
                </c:pt>
                <c:pt idx="1684">
                  <c:v>-4.2141018232188685</c:v>
                </c:pt>
                <c:pt idx="1685">
                  <c:v>-0.33660445613935508</c:v>
                </c:pt>
                <c:pt idx="1686">
                  <c:v>0.41003055790048393</c:v>
                </c:pt>
                <c:pt idx="1687">
                  <c:v>0.43610766443867988</c:v>
                </c:pt>
                <c:pt idx="1688">
                  <c:v>0.44457343129982974</c:v>
                </c:pt>
                <c:pt idx="1689">
                  <c:v>0.48736937917431078</c:v>
                </c:pt>
                <c:pt idx="1690">
                  <c:v>0.61528452050515625</c:v>
                </c:pt>
                <c:pt idx="1691">
                  <c:v>0.64787884655493144</c:v>
                </c:pt>
                <c:pt idx="1692">
                  <c:v>0.68217525846171156</c:v>
                </c:pt>
                <c:pt idx="1693">
                  <c:v>0.71368141140828811</c:v>
                </c:pt>
                <c:pt idx="1694">
                  <c:v>0.78563076089187689</c:v>
                </c:pt>
                <c:pt idx="1695">
                  <c:v>0.90032192627762697</c:v>
                </c:pt>
                <c:pt idx="1696">
                  <c:v>1.4488815112001134</c:v>
                </c:pt>
                <c:pt idx="1697">
                  <c:v>2.9049474062763352</c:v>
                </c:pt>
                <c:pt idx="1698">
                  <c:v>5.2611720762659502</c:v>
                </c:pt>
                <c:pt idx="1699">
                  <c:v>7.83152572975672</c:v>
                </c:pt>
                <c:pt idx="1700">
                  <c:v>9.0619405071279289</c:v>
                </c:pt>
                <c:pt idx="1701">
                  <c:v>9.7855542311856425</c:v>
                </c:pt>
                <c:pt idx="1702">
                  <c:v>9.0581649016049823</c:v>
                </c:pt>
                <c:pt idx="1703">
                  <c:v>-4.1856241606807316</c:v>
                </c:pt>
                <c:pt idx="1704">
                  <c:v>-5.1135550040906423</c:v>
                </c:pt>
                <c:pt idx="1705">
                  <c:v>-5.6657387608298109</c:v>
                </c:pt>
                <c:pt idx="1706">
                  <c:v>-6.0990577304761473</c:v>
                </c:pt>
                <c:pt idx="1707">
                  <c:v>-6.363945217376056</c:v>
                </c:pt>
                <c:pt idx="1708">
                  <c:v>-6.7456932125691651</c:v>
                </c:pt>
                <c:pt idx="1709">
                  <c:v>-6.7383710477297427</c:v>
                </c:pt>
                <c:pt idx="1710">
                  <c:v>-5.9982433635276493</c:v>
                </c:pt>
                <c:pt idx="1711">
                  <c:v>-6.5742531086236795</c:v>
                </c:pt>
                <c:pt idx="1712">
                  <c:v>-6.6059227907677496</c:v>
                </c:pt>
                <c:pt idx="1713">
                  <c:v>-6.2758322161711817</c:v>
                </c:pt>
                <c:pt idx="1714">
                  <c:v>-6.4560095360700416</c:v>
                </c:pt>
                <c:pt idx="1715">
                  <c:v>-6.5142573286565835</c:v>
                </c:pt>
                <c:pt idx="1716">
                  <c:v>-6.6188053284456601</c:v>
                </c:pt>
                <c:pt idx="1717">
                  <c:v>-6.6349483882825666</c:v>
                </c:pt>
                <c:pt idx="1718">
                  <c:v>-6.5105601980548045</c:v>
                </c:pt>
                <c:pt idx="1719">
                  <c:v>-6.4350339974943154</c:v>
                </c:pt>
                <c:pt idx="1720">
                  <c:v>-6.3883384744600562</c:v>
                </c:pt>
                <c:pt idx="1721">
                  <c:v>-6.4533127756778299</c:v>
                </c:pt>
                <c:pt idx="1722">
                  <c:v>-6.5059392476975972</c:v>
                </c:pt>
                <c:pt idx="1723">
                  <c:v>-6.5522201824480817</c:v>
                </c:pt>
                <c:pt idx="1724">
                  <c:v>-6.5608855003333701</c:v>
                </c:pt>
                <c:pt idx="1725">
                  <c:v>-6.5875042474036718</c:v>
                </c:pt>
                <c:pt idx="1726">
                  <c:v>-6.513783113065756</c:v>
                </c:pt>
                <c:pt idx="1727">
                  <c:v>-6.4965703424454659</c:v>
                </c:pt>
                <c:pt idx="1728">
                  <c:v>-6.5126257282631741</c:v>
                </c:pt>
                <c:pt idx="1729">
                  <c:v>-6.4988681801594339</c:v>
                </c:pt>
                <c:pt idx="1730">
                  <c:v>-6.6331427614840663</c:v>
                </c:pt>
                <c:pt idx="1731">
                  <c:v>-6.5918766025774858</c:v>
                </c:pt>
                <c:pt idx="1732">
                  <c:v>-6.5477554742003576</c:v>
                </c:pt>
                <c:pt idx="1733">
                  <c:v>-6.5678142287606534</c:v>
                </c:pt>
                <c:pt idx="1734">
                  <c:v>-6.5579646757354908</c:v>
                </c:pt>
                <c:pt idx="1735">
                  <c:v>-6.5286310422677047</c:v>
                </c:pt>
                <c:pt idx="1736">
                  <c:v>-6.5771992292927166</c:v>
                </c:pt>
                <c:pt idx="1737">
                  <c:v>-6.4875168138466961</c:v>
                </c:pt>
                <c:pt idx="1738">
                  <c:v>-6.5089930355210868</c:v>
                </c:pt>
                <c:pt idx="1739">
                  <c:v>-6.524860274588832</c:v>
                </c:pt>
                <c:pt idx="1740">
                  <c:v>-6.5363424843455959</c:v>
                </c:pt>
                <c:pt idx="1741">
                  <c:v>-6.7138924081826872</c:v>
                </c:pt>
                <c:pt idx="1742">
                  <c:v>-6.5719752406710086</c:v>
                </c:pt>
                <c:pt idx="1743">
                  <c:v>-6.5342275250293937</c:v>
                </c:pt>
                <c:pt idx="1744">
                  <c:v>-6.5180994784096242</c:v>
                </c:pt>
                <c:pt idx="1745">
                  <c:v>-6.5043240454783131</c:v>
                </c:pt>
                <c:pt idx="1746">
                  <c:v>-6.4925855826808743</c:v>
                </c:pt>
                <c:pt idx="1747">
                  <c:v>-6.5626397031617216</c:v>
                </c:pt>
                <c:pt idx="1748">
                  <c:v>-6.4911235288149669</c:v>
                </c:pt>
                <c:pt idx="1749">
                  <c:v>-6.5284380735595846</c:v>
                </c:pt>
                <c:pt idx="1750">
                  <c:v>-6.5108414898991782</c:v>
                </c:pt>
                <c:pt idx="1751">
                  <c:v>-6.5318312374598122</c:v>
                </c:pt>
                <c:pt idx="1752">
                  <c:v>-6.6261305814311413</c:v>
                </c:pt>
                <c:pt idx="1753">
                  <c:v>-6.5056981687504276</c:v>
                </c:pt>
                <c:pt idx="1754">
                  <c:v>-6.5049669045062615</c:v>
                </c:pt>
                <c:pt idx="1755">
                  <c:v>-6.5376935413765978</c:v>
                </c:pt>
                <c:pt idx="1756">
                  <c:v>-6.4869947095718317</c:v>
                </c:pt>
                <c:pt idx="1757">
                  <c:v>-6.5189515514188088</c:v>
                </c:pt>
                <c:pt idx="1758">
                  <c:v>-6.4335900118709901</c:v>
                </c:pt>
                <c:pt idx="1759">
                  <c:v>-6.4105892744325388</c:v>
                </c:pt>
                <c:pt idx="1760">
                  <c:v>-6.4666698742122435</c:v>
                </c:pt>
                <c:pt idx="1761">
                  <c:v>-6.4086731208413994</c:v>
                </c:pt>
                <c:pt idx="1762">
                  <c:v>-6.4241010659542326</c:v>
                </c:pt>
                <c:pt idx="1763">
                  <c:v>-6.4403611340738394</c:v>
                </c:pt>
                <c:pt idx="1764">
                  <c:v>-6.4503032051625269</c:v>
                </c:pt>
                <c:pt idx="1765">
                  <c:v>-6.4030454315486054</c:v>
                </c:pt>
                <c:pt idx="1766">
                  <c:v>-6.4992297396289587</c:v>
                </c:pt>
                <c:pt idx="1767">
                  <c:v>-6.405105622538656</c:v>
                </c:pt>
                <c:pt idx="1768">
                  <c:v>-6.5431545116110215</c:v>
                </c:pt>
                <c:pt idx="1769">
                  <c:v>-6.4499500965134189</c:v>
                </c:pt>
                <c:pt idx="1770">
                  <c:v>-6.4543721963822236</c:v>
                </c:pt>
                <c:pt idx="1771">
                  <c:v>-6.4789149786707299</c:v>
                </c:pt>
                <c:pt idx="1772">
                  <c:v>-6.4129785771505681</c:v>
                </c:pt>
                <c:pt idx="1773">
                  <c:v>-6.4906495773457209</c:v>
                </c:pt>
                <c:pt idx="1774">
                  <c:v>-6.4061638148081101</c:v>
                </c:pt>
                <c:pt idx="1775">
                  <c:v>-6.4052659529687617</c:v>
                </c:pt>
                <c:pt idx="1776">
                  <c:v>-6.4282637433076388</c:v>
                </c:pt>
                <c:pt idx="1777">
                  <c:v>-6.4106614325700662</c:v>
                </c:pt>
                <c:pt idx="1778">
                  <c:v>-6.4244780157105765</c:v>
                </c:pt>
                <c:pt idx="1779">
                  <c:v>-6.4066368033992376</c:v>
                </c:pt>
                <c:pt idx="1780">
                  <c:v>-6.3744377707393483</c:v>
                </c:pt>
                <c:pt idx="1781">
                  <c:v>-6.3998791892323652</c:v>
                </c:pt>
                <c:pt idx="1782">
                  <c:v>-6.391624046136883</c:v>
                </c:pt>
                <c:pt idx="1783">
                  <c:v>-6.4026686761487213</c:v>
                </c:pt>
                <c:pt idx="1784">
                  <c:v>-6.3950060521333398</c:v>
                </c:pt>
                <c:pt idx="1785">
                  <c:v>-6.4084165714183996</c:v>
                </c:pt>
                <c:pt idx="1786">
                  <c:v>-6.4933005618286757</c:v>
                </c:pt>
                <c:pt idx="1787">
                  <c:v>-6.4627120649208223</c:v>
                </c:pt>
                <c:pt idx="1788">
                  <c:v>-6.437705503202551</c:v>
                </c:pt>
                <c:pt idx="1789">
                  <c:v>-6.4722098349597559</c:v>
                </c:pt>
                <c:pt idx="1790">
                  <c:v>-6.5071928807865902</c:v>
                </c:pt>
                <c:pt idx="1791">
                  <c:v>-6.4801918892121648</c:v>
                </c:pt>
                <c:pt idx="1792">
                  <c:v>-6.4881594127343192</c:v>
                </c:pt>
                <c:pt idx="1793">
                  <c:v>-6.5281566624681773</c:v>
                </c:pt>
                <c:pt idx="1794">
                  <c:v>-6.45082484843158</c:v>
                </c:pt>
                <c:pt idx="1795">
                  <c:v>-6.5568945628040183</c:v>
                </c:pt>
                <c:pt idx="1796">
                  <c:v>-6.6961927775615777</c:v>
                </c:pt>
                <c:pt idx="1797">
                  <c:v>-6.4959035112487982</c:v>
                </c:pt>
                <c:pt idx="1798">
                  <c:v>-6.4942726318757877</c:v>
                </c:pt>
                <c:pt idx="1799">
                  <c:v>-6.5907089856609673</c:v>
                </c:pt>
                <c:pt idx="1800">
                  <c:v>-6.5726835395719831</c:v>
                </c:pt>
                <c:pt idx="1801">
                  <c:v>-6.5739633375611106</c:v>
                </c:pt>
                <c:pt idx="1802">
                  <c:v>-6.5454307982398632</c:v>
                </c:pt>
                <c:pt idx="1803">
                  <c:v>-6.555567017438932</c:v>
                </c:pt>
                <c:pt idx="1804">
                  <c:v>-6.5647319686298147</c:v>
                </c:pt>
                <c:pt idx="1805">
                  <c:v>-6.6091289521504564</c:v>
                </c:pt>
                <c:pt idx="1806">
                  <c:v>-6.2452834621465172</c:v>
                </c:pt>
                <c:pt idx="1807">
                  <c:v>-6.4031656733526461</c:v>
                </c:pt>
                <c:pt idx="1808">
                  <c:v>-6.5691421659561229</c:v>
                </c:pt>
                <c:pt idx="1809">
                  <c:v>-6.6922614494205277</c:v>
                </c:pt>
                <c:pt idx="1810">
                  <c:v>-6.7029584410167899</c:v>
                </c:pt>
                <c:pt idx="1811">
                  <c:v>-6.8080001135182329</c:v>
                </c:pt>
                <c:pt idx="1812">
                  <c:v>-6.5882691749999935</c:v>
                </c:pt>
                <c:pt idx="1813">
                  <c:v>-6.5916430765654468</c:v>
                </c:pt>
                <c:pt idx="1814">
                  <c:v>-6.7580937364045326</c:v>
                </c:pt>
                <c:pt idx="1815">
                  <c:v>-6.6575979476297107</c:v>
                </c:pt>
                <c:pt idx="1816">
                  <c:v>-6.8803087894348778</c:v>
                </c:pt>
                <c:pt idx="1817">
                  <c:v>-6.7750837911943336</c:v>
                </c:pt>
                <c:pt idx="1818">
                  <c:v>-6.7096767556838586</c:v>
                </c:pt>
                <c:pt idx="1819">
                  <c:v>-6.7586920302367162</c:v>
                </c:pt>
                <c:pt idx="1820">
                  <c:v>-6.741538977898017</c:v>
                </c:pt>
                <c:pt idx="1821">
                  <c:v>-6.7884478352532938</c:v>
                </c:pt>
                <c:pt idx="1822">
                  <c:v>-6.8783221582340843</c:v>
                </c:pt>
                <c:pt idx="1823">
                  <c:v>-6.9054377700928171</c:v>
                </c:pt>
                <c:pt idx="1824">
                  <c:v>-6.8351182803859842</c:v>
                </c:pt>
                <c:pt idx="1825">
                  <c:v>-6.8447989657210542</c:v>
                </c:pt>
                <c:pt idx="1826">
                  <c:v>-6.9744871795450081</c:v>
                </c:pt>
                <c:pt idx="1827">
                  <c:v>-6.8770815756956836</c:v>
                </c:pt>
                <c:pt idx="1828">
                  <c:v>-6.9792419685030609</c:v>
                </c:pt>
                <c:pt idx="1829">
                  <c:v>-6.9995596113661236</c:v>
                </c:pt>
                <c:pt idx="1830">
                  <c:v>-6.8972273993578597</c:v>
                </c:pt>
                <c:pt idx="1831">
                  <c:v>-7.0228571047252899</c:v>
                </c:pt>
                <c:pt idx="1832">
                  <c:v>-7.0274221536694199</c:v>
                </c:pt>
                <c:pt idx="1833">
                  <c:v>-7.034795650628439</c:v>
                </c:pt>
                <c:pt idx="1834">
                  <c:v>-7.2373728279462739</c:v>
                </c:pt>
                <c:pt idx="1835">
                  <c:v>-7.3547488050815559</c:v>
                </c:pt>
                <c:pt idx="1836">
                  <c:v>-7.2764146421457099</c:v>
                </c:pt>
                <c:pt idx="1837">
                  <c:v>-7.2989269218323329</c:v>
                </c:pt>
                <c:pt idx="1838">
                  <c:v>-7.3742099682830258</c:v>
                </c:pt>
                <c:pt idx="1839">
                  <c:v>-7.4211859930722426</c:v>
                </c:pt>
                <c:pt idx="1840">
                  <c:v>-7.4315146004354347</c:v>
                </c:pt>
                <c:pt idx="1841">
                  <c:v>-7.4870969058115406</c:v>
                </c:pt>
                <c:pt idx="1842">
                  <c:v>-7.4870475318057856</c:v>
                </c:pt>
                <c:pt idx="1843">
                  <c:v>-7.5789033017359202</c:v>
                </c:pt>
                <c:pt idx="1844">
                  <c:v>-7.6779417264015706</c:v>
                </c:pt>
                <c:pt idx="1845">
                  <c:v>-7.7959198948262838</c:v>
                </c:pt>
                <c:pt idx="1846">
                  <c:v>-7.7269215346052533</c:v>
                </c:pt>
                <c:pt idx="1847">
                  <c:v>-7.8300850627118734</c:v>
                </c:pt>
                <c:pt idx="1848">
                  <c:v>-7.8552356629303404</c:v>
                </c:pt>
                <c:pt idx="1849">
                  <c:v>-7.8852539532619517</c:v>
                </c:pt>
                <c:pt idx="1850">
                  <c:v>-7.9409963948400559</c:v>
                </c:pt>
                <c:pt idx="1851">
                  <c:v>-7.9186620474108622</c:v>
                </c:pt>
                <c:pt idx="1852">
                  <c:v>-8.124640619069055</c:v>
                </c:pt>
                <c:pt idx="1853">
                  <c:v>-8.1525653932422415</c:v>
                </c:pt>
                <c:pt idx="1854">
                  <c:v>-8.2403096242700826</c:v>
                </c:pt>
                <c:pt idx="1855">
                  <c:v>-8.16517122817055</c:v>
                </c:pt>
                <c:pt idx="1856">
                  <c:v>-8.1939190316247164</c:v>
                </c:pt>
                <c:pt idx="1857">
                  <c:v>-8.3102294825239369</c:v>
                </c:pt>
                <c:pt idx="1858">
                  <c:v>-8.1912233279699649</c:v>
                </c:pt>
                <c:pt idx="1859">
                  <c:v>-8.2209193583267393</c:v>
                </c:pt>
                <c:pt idx="1860">
                  <c:v>-8.2467890624019446</c:v>
                </c:pt>
                <c:pt idx="1861">
                  <c:v>-8.2401839014773941</c:v>
                </c:pt>
                <c:pt idx="1862">
                  <c:v>-8.3782339944526711</c:v>
                </c:pt>
                <c:pt idx="1863">
                  <c:v>-8.3819765636941383</c:v>
                </c:pt>
                <c:pt idx="1864">
                  <c:v>-8.3328458691493665</c:v>
                </c:pt>
                <c:pt idx="1865">
                  <c:v>-8.4514403616450977</c:v>
                </c:pt>
                <c:pt idx="1866">
                  <c:v>-8.3446251228342021</c:v>
                </c:pt>
                <c:pt idx="1867">
                  <c:v>-8.3439528914022958</c:v>
                </c:pt>
                <c:pt idx="1868">
                  <c:v>-8.3465578498503987</c:v>
                </c:pt>
                <c:pt idx="1869">
                  <c:v>-8.3895468538462978</c:v>
                </c:pt>
                <c:pt idx="1870">
                  <c:v>-8.4457033514173645</c:v>
                </c:pt>
                <c:pt idx="1871">
                  <c:v>-8.6335819381910142</c:v>
                </c:pt>
                <c:pt idx="1872">
                  <c:v>-8.4402872084785372</c:v>
                </c:pt>
                <c:pt idx="1873">
                  <c:v>-8.6606293008060788</c:v>
                </c:pt>
                <c:pt idx="1874">
                  <c:v>-8.5267027413535175</c:v>
                </c:pt>
                <c:pt idx="1875">
                  <c:v>-8.5900137915606365</c:v>
                </c:pt>
                <c:pt idx="1876">
                  <c:v>-8.6633561977715772</c:v>
                </c:pt>
                <c:pt idx="1877">
                  <c:v>-8.6961525468742025</c:v>
                </c:pt>
                <c:pt idx="1878">
                  <c:v>-8.8200528215327836</c:v>
                </c:pt>
                <c:pt idx="1879">
                  <c:v>-8.6822716623993301</c:v>
                </c:pt>
                <c:pt idx="1880">
                  <c:v>-8.7599654991284979</c:v>
                </c:pt>
                <c:pt idx="1881">
                  <c:v>-8.7436952700937809</c:v>
                </c:pt>
                <c:pt idx="1882">
                  <c:v>-8.7369582281245926</c:v>
                </c:pt>
                <c:pt idx="1883">
                  <c:v>-8.9104486520270711</c:v>
                </c:pt>
                <c:pt idx="1884">
                  <c:v>-8.9811282025184482</c:v>
                </c:pt>
                <c:pt idx="1885">
                  <c:v>-8.9609641439481038</c:v>
                </c:pt>
                <c:pt idx="1886">
                  <c:v>-8.9428395457651959</c:v>
                </c:pt>
                <c:pt idx="1887">
                  <c:v>-9.0700958681149473</c:v>
                </c:pt>
                <c:pt idx="1888">
                  <c:v>-8.9012730867279402</c:v>
                </c:pt>
                <c:pt idx="1889">
                  <c:v>-9.1302072820387821</c:v>
                </c:pt>
                <c:pt idx="1890">
                  <c:v>-9.1224722092458137</c:v>
                </c:pt>
                <c:pt idx="1891">
                  <c:v>-8.9622694272935632</c:v>
                </c:pt>
                <c:pt idx="1892">
                  <c:v>-9.1655864237412175</c:v>
                </c:pt>
                <c:pt idx="1893">
                  <c:v>-9.1098662611192935</c:v>
                </c:pt>
                <c:pt idx="1894">
                  <c:v>-9.1577160079182818</c:v>
                </c:pt>
                <c:pt idx="1895">
                  <c:v>-9.1149441370038744</c:v>
                </c:pt>
                <c:pt idx="1896">
                  <c:v>-9.1991686036544706</c:v>
                </c:pt>
                <c:pt idx="1897">
                  <c:v>-9.2217095763347743</c:v>
                </c:pt>
                <c:pt idx="1898">
                  <c:v>-9.1967658886367758</c:v>
                </c:pt>
                <c:pt idx="1899">
                  <c:v>-9.1476015958323842</c:v>
                </c:pt>
                <c:pt idx="1900">
                  <c:v>-9.2911538114075825</c:v>
                </c:pt>
                <c:pt idx="1901">
                  <c:v>-9.2344019032775577</c:v>
                </c:pt>
                <c:pt idx="1902">
                  <c:v>-9.3267944020590789</c:v>
                </c:pt>
                <c:pt idx="1903">
                  <c:v>-9.4294859661387136</c:v>
                </c:pt>
                <c:pt idx="1904">
                  <c:v>-9.3760993231430803</c:v>
                </c:pt>
                <c:pt idx="1905">
                  <c:v>-9.5151380089130839</c:v>
                </c:pt>
                <c:pt idx="1906">
                  <c:v>-9.5186841182230637</c:v>
                </c:pt>
                <c:pt idx="1907">
                  <c:v>-9.5329495417196313</c:v>
                </c:pt>
                <c:pt idx="1908">
                  <c:v>-9.5561361960925524</c:v>
                </c:pt>
                <c:pt idx="1909">
                  <c:v>-9.6119894017757019</c:v>
                </c:pt>
                <c:pt idx="1910">
                  <c:v>-9.660055371077874</c:v>
                </c:pt>
                <c:pt idx="1911">
                  <c:v>-9.7451895599189129</c:v>
                </c:pt>
                <c:pt idx="1912">
                  <c:v>-10.003418900318366</c:v>
                </c:pt>
                <c:pt idx="1913">
                  <c:v>-9.8390732155638716</c:v>
                </c:pt>
                <c:pt idx="1914">
                  <c:v>-9.82356615694232</c:v>
                </c:pt>
                <c:pt idx="1915">
                  <c:v>-9.9193013970727293</c:v>
                </c:pt>
                <c:pt idx="1916">
                  <c:v>-10.021911774287958</c:v>
                </c:pt>
                <c:pt idx="1917">
                  <c:v>-10.164958267518386</c:v>
                </c:pt>
                <c:pt idx="1918">
                  <c:v>-10.127559444600479</c:v>
                </c:pt>
                <c:pt idx="1919">
                  <c:v>-10.116602046425555</c:v>
                </c:pt>
                <c:pt idx="1920">
                  <c:v>-10.263343620529838</c:v>
                </c:pt>
                <c:pt idx="1921">
                  <c:v>-10.225192869553325</c:v>
                </c:pt>
                <c:pt idx="1922">
                  <c:v>-10.315908740234136</c:v>
                </c:pt>
                <c:pt idx="1923">
                  <c:v>-10.404743534631564</c:v>
                </c:pt>
                <c:pt idx="1924">
                  <c:v>-4.2202044950204254</c:v>
                </c:pt>
                <c:pt idx="1925">
                  <c:v>-0.17735911533088711</c:v>
                </c:pt>
                <c:pt idx="1926">
                  <c:v>0.41747589515023265</c:v>
                </c:pt>
                <c:pt idx="1927">
                  <c:v>0.4297179763668737</c:v>
                </c:pt>
                <c:pt idx="1928">
                  <c:v>0.46274987331082684</c:v>
                </c:pt>
                <c:pt idx="1929">
                  <c:v>0.55087567814825888</c:v>
                </c:pt>
                <c:pt idx="1930">
                  <c:v>0.64412468159935088</c:v>
                </c:pt>
                <c:pt idx="1931">
                  <c:v>0.69204117482979655</c:v>
                </c:pt>
                <c:pt idx="1932">
                  <c:v>0.64849770910399229</c:v>
                </c:pt>
                <c:pt idx="1933">
                  <c:v>0.72295644039536455</c:v>
                </c:pt>
                <c:pt idx="1934">
                  <c:v>0.88674835040097832</c:v>
                </c:pt>
                <c:pt idx="1935">
                  <c:v>1.3318095890282962</c:v>
                </c:pt>
                <c:pt idx="1936">
                  <c:v>2.5188298226139523</c:v>
                </c:pt>
                <c:pt idx="1937">
                  <c:v>5.0953202668693507</c:v>
                </c:pt>
                <c:pt idx="1938">
                  <c:v>7.7857695844853083</c:v>
                </c:pt>
                <c:pt idx="1939">
                  <c:v>9.3262557786233629</c:v>
                </c:pt>
                <c:pt idx="1940">
                  <c:v>9.9399996402043485</c:v>
                </c:pt>
                <c:pt idx="1941">
                  <c:v>10.437136703188798</c:v>
                </c:pt>
                <c:pt idx="1942">
                  <c:v>8.9727571791357263</c:v>
                </c:pt>
                <c:pt idx="1943">
                  <c:v>-4.0497972004594089</c:v>
                </c:pt>
                <c:pt idx="1944">
                  <c:v>-4.6672545649408335</c:v>
                </c:pt>
                <c:pt idx="1945">
                  <c:v>-5.3545742208270326</c:v>
                </c:pt>
                <c:pt idx="1946">
                  <c:v>-5.8898721359713022</c:v>
                </c:pt>
                <c:pt idx="1947">
                  <c:v>-6.0301844496531203</c:v>
                </c:pt>
                <c:pt idx="1948">
                  <c:v>-6.2945128343483816</c:v>
                </c:pt>
                <c:pt idx="1949">
                  <c:v>-6.3060915139064377</c:v>
                </c:pt>
                <c:pt idx="1950">
                  <c:v>-5.5872531052857539</c:v>
                </c:pt>
                <c:pt idx="1951">
                  <c:v>-6.2613778792377275</c:v>
                </c:pt>
                <c:pt idx="1952">
                  <c:v>-6.2798202276344455</c:v>
                </c:pt>
                <c:pt idx="1953">
                  <c:v>-5.9475943999675565</c:v>
                </c:pt>
                <c:pt idx="1954">
                  <c:v>-6.0716919848749171</c:v>
                </c:pt>
                <c:pt idx="1955">
                  <c:v>-6.3669004855031517</c:v>
                </c:pt>
                <c:pt idx="1956">
                  <c:v>-6.4377777084436048</c:v>
                </c:pt>
                <c:pt idx="1957">
                  <c:v>-6.4298519266494623</c:v>
                </c:pt>
                <c:pt idx="1958">
                  <c:v>-6.3613425129188386</c:v>
                </c:pt>
                <c:pt idx="1959">
                  <c:v>-6.3736367191006025</c:v>
                </c:pt>
                <c:pt idx="1960">
                  <c:v>-6.3100104434265063</c:v>
                </c:pt>
                <c:pt idx="1961">
                  <c:v>-6.3462260235809254</c:v>
                </c:pt>
                <c:pt idx="1962">
                  <c:v>-6.421262022335668</c:v>
                </c:pt>
                <c:pt idx="1963">
                  <c:v>-6.471430984245842</c:v>
                </c:pt>
                <c:pt idx="1964">
                  <c:v>-6.4948671322089808</c:v>
                </c:pt>
                <c:pt idx="1965">
                  <c:v>-6.5080206208156142</c:v>
                </c:pt>
                <c:pt idx="1966">
                  <c:v>-6.4904808840603323</c:v>
                </c:pt>
                <c:pt idx="1967">
                  <c:v>-6.5300542141918072</c:v>
                </c:pt>
                <c:pt idx="1968">
                  <c:v>-6.5639191914380035</c:v>
                </c:pt>
                <c:pt idx="1969">
                  <c:v>-6.534299898282427</c:v>
                </c:pt>
                <c:pt idx="1970">
                  <c:v>-6.6114330301839459</c:v>
                </c:pt>
                <c:pt idx="1971">
                  <c:v>-6.6823096713065979</c:v>
                </c:pt>
                <c:pt idx="1972">
                  <c:v>-6.5964185422615174</c:v>
                </c:pt>
                <c:pt idx="1973">
                  <c:v>-6.5565164091930228</c:v>
                </c:pt>
                <c:pt idx="1974">
                  <c:v>-6.576249364262253</c:v>
                </c:pt>
                <c:pt idx="1975">
                  <c:v>-6.8163385364935039</c:v>
                </c:pt>
                <c:pt idx="1976">
                  <c:v>-6.5654160013743876</c:v>
                </c:pt>
                <c:pt idx="1977">
                  <c:v>-6.5705747761553539</c:v>
                </c:pt>
                <c:pt idx="1978">
                  <c:v>-6.6345211569851585</c:v>
                </c:pt>
                <c:pt idx="1979">
                  <c:v>-6.8405942728190894</c:v>
                </c:pt>
                <c:pt idx="1980">
                  <c:v>-6.6662611064617749</c:v>
                </c:pt>
                <c:pt idx="1981">
                  <c:v>-6.6426312418167299</c:v>
                </c:pt>
                <c:pt idx="1982">
                  <c:v>-6.6613082037427489</c:v>
                </c:pt>
                <c:pt idx="1983">
                  <c:v>-6.6667612695931666</c:v>
                </c:pt>
                <c:pt idx="1984">
                  <c:v>-6.6089356087649094</c:v>
                </c:pt>
                <c:pt idx="1985">
                  <c:v>-6.6550493553478418</c:v>
                </c:pt>
                <c:pt idx="1986">
                  <c:v>-6.6117472325586846</c:v>
                </c:pt>
                <c:pt idx="1987">
                  <c:v>-6.5976507499402715</c:v>
                </c:pt>
                <c:pt idx="1988">
                  <c:v>-6.5991246150339862</c:v>
                </c:pt>
                <c:pt idx="1989">
                  <c:v>-6.6283388872611226</c:v>
                </c:pt>
                <c:pt idx="1990">
                  <c:v>-6.817723039163468</c:v>
                </c:pt>
                <c:pt idx="1991">
                  <c:v>-6.590547937630447</c:v>
                </c:pt>
                <c:pt idx="1992">
                  <c:v>-6.6491543196264047</c:v>
                </c:pt>
                <c:pt idx="1993">
                  <c:v>-6.5871982803136575</c:v>
                </c:pt>
                <c:pt idx="1994">
                  <c:v>-6.5959675472923891</c:v>
                </c:pt>
                <c:pt idx="1995">
                  <c:v>-6.572329388610342</c:v>
                </c:pt>
                <c:pt idx="1996">
                  <c:v>-6.5992454259700821</c:v>
                </c:pt>
                <c:pt idx="1997">
                  <c:v>-6.7608588964305341</c:v>
                </c:pt>
                <c:pt idx="1998">
                  <c:v>-6.8154074642417868</c:v>
                </c:pt>
                <c:pt idx="1999">
                  <c:v>-6.7638425655816832</c:v>
                </c:pt>
                <c:pt idx="2000">
                  <c:v>-6.8175772998602042</c:v>
                </c:pt>
                <c:pt idx="2001">
                  <c:v>-6.8300722600203017</c:v>
                </c:pt>
                <c:pt idx="2002">
                  <c:v>-7.0187563142429212</c:v>
                </c:pt>
                <c:pt idx="2003">
                  <c:v>-6.8720142227876408</c:v>
                </c:pt>
                <c:pt idx="2004">
                  <c:v>-7.0388084926254919</c:v>
                </c:pt>
                <c:pt idx="2005">
                  <c:v>-7.1070212810500379</c:v>
                </c:pt>
                <c:pt idx="2006">
                  <c:v>-7.2267983755704677</c:v>
                </c:pt>
                <c:pt idx="2007">
                  <c:v>-7.2319421441182499</c:v>
                </c:pt>
                <c:pt idx="2008">
                  <c:v>-7.3374039566814417</c:v>
                </c:pt>
                <c:pt idx="2009">
                  <c:v>-7.354314069563884</c:v>
                </c:pt>
                <c:pt idx="2010">
                  <c:v>-7.3067341584343808</c:v>
                </c:pt>
                <c:pt idx="2011">
                  <c:v>-7.328451459253472</c:v>
                </c:pt>
                <c:pt idx="2012">
                  <c:v>-7.3941154805133351</c:v>
                </c:pt>
                <c:pt idx="2013">
                  <c:v>-7.4167989676946036</c:v>
                </c:pt>
                <c:pt idx="2014">
                  <c:v>-7.389444003742824</c:v>
                </c:pt>
                <c:pt idx="2015">
                  <c:v>-7.3929085631727958</c:v>
                </c:pt>
                <c:pt idx="2016">
                  <c:v>-7.5107291662654347</c:v>
                </c:pt>
                <c:pt idx="2017">
                  <c:v>-7.5189143112117449</c:v>
                </c:pt>
                <c:pt idx="2018">
                  <c:v>-7.4824642362514169</c:v>
                </c:pt>
                <c:pt idx="2019">
                  <c:v>-7.5887848640742845</c:v>
                </c:pt>
                <c:pt idx="2020">
                  <c:v>-7.468824340691981</c:v>
                </c:pt>
                <c:pt idx="2021">
                  <c:v>-7.4804237230907233</c:v>
                </c:pt>
                <c:pt idx="2022">
                  <c:v>-7.5516629443685588</c:v>
                </c:pt>
                <c:pt idx="2023">
                  <c:v>-7.4892858795939219</c:v>
                </c:pt>
                <c:pt idx="2024">
                  <c:v>-7.4752735228695997</c:v>
                </c:pt>
                <c:pt idx="2025">
                  <c:v>-7.4746976619459815</c:v>
                </c:pt>
                <c:pt idx="2026">
                  <c:v>-7.5324802043792829</c:v>
                </c:pt>
                <c:pt idx="2027">
                  <c:v>-7.591680496252593</c:v>
                </c:pt>
                <c:pt idx="2028">
                  <c:v>-7.574524170023949</c:v>
                </c:pt>
                <c:pt idx="2029">
                  <c:v>-7.6719649113152286</c:v>
                </c:pt>
                <c:pt idx="2030">
                  <c:v>-7.641119192521785</c:v>
                </c:pt>
                <c:pt idx="2031">
                  <c:v>-7.5826312916998404</c:v>
                </c:pt>
                <c:pt idx="2032">
                  <c:v>-7.6856227558061505</c:v>
                </c:pt>
                <c:pt idx="2033">
                  <c:v>-7.6684023826046541</c:v>
                </c:pt>
                <c:pt idx="2034">
                  <c:v>-7.6871607878726991</c:v>
                </c:pt>
                <c:pt idx="2035">
                  <c:v>-7.5682985238055949</c:v>
                </c:pt>
                <c:pt idx="2036">
                  <c:v>-7.7608553285763264</c:v>
                </c:pt>
                <c:pt idx="2037">
                  <c:v>-7.6665509815480846</c:v>
                </c:pt>
                <c:pt idx="2038">
                  <c:v>-7.7970723707942966</c:v>
                </c:pt>
                <c:pt idx="2039">
                  <c:v>-7.6797936408532905</c:v>
                </c:pt>
                <c:pt idx="2040">
                  <c:v>-7.6785452429235193</c:v>
                </c:pt>
                <c:pt idx="2041">
                  <c:v>-7.592942758718948</c:v>
                </c:pt>
                <c:pt idx="2042">
                  <c:v>-7.6426803401255938</c:v>
                </c:pt>
                <c:pt idx="2043">
                  <c:v>-7.6584025024971538</c:v>
                </c:pt>
                <c:pt idx="2044">
                  <c:v>-7.6721054350217059</c:v>
                </c:pt>
                <c:pt idx="2045">
                  <c:v>-7.6939420459925145</c:v>
                </c:pt>
                <c:pt idx="2046">
                  <c:v>-7.7586849786102334</c:v>
                </c:pt>
                <c:pt idx="2047">
                  <c:v>-7.6726675346541811</c:v>
                </c:pt>
                <c:pt idx="2048">
                  <c:v>-7.773200340925257</c:v>
                </c:pt>
                <c:pt idx="2049">
                  <c:v>-7.6771315400793014</c:v>
                </c:pt>
                <c:pt idx="2050">
                  <c:v>-7.6832827422040282</c:v>
                </c:pt>
                <c:pt idx="2051">
                  <c:v>-7.7493256233157695</c:v>
                </c:pt>
                <c:pt idx="2052">
                  <c:v>-7.698697864341284</c:v>
                </c:pt>
                <c:pt idx="2053">
                  <c:v>-7.7563076658632895</c:v>
                </c:pt>
                <c:pt idx="2054">
                  <c:v>-7.7270208605685866</c:v>
                </c:pt>
                <c:pt idx="2055">
                  <c:v>-7.7152027573646365</c:v>
                </c:pt>
                <c:pt idx="2056">
                  <c:v>-7.7086579184821176</c:v>
                </c:pt>
                <c:pt idx="2057">
                  <c:v>-7.7308037031500589</c:v>
                </c:pt>
                <c:pt idx="2058">
                  <c:v>-7.7698775932516355</c:v>
                </c:pt>
                <c:pt idx="2059">
                  <c:v>-7.8741793475998634</c:v>
                </c:pt>
                <c:pt idx="2060">
                  <c:v>-7.8398778526853334</c:v>
                </c:pt>
                <c:pt idx="2061">
                  <c:v>-7.7702670285651152</c:v>
                </c:pt>
                <c:pt idx="2062">
                  <c:v>-7.7735235152759969</c:v>
                </c:pt>
                <c:pt idx="2063">
                  <c:v>-7.8006709573023727</c:v>
                </c:pt>
                <c:pt idx="2064">
                  <c:v>-7.7860878546641175</c:v>
                </c:pt>
                <c:pt idx="2065">
                  <c:v>-7.935372150135322</c:v>
                </c:pt>
                <c:pt idx="2066">
                  <c:v>-7.8697935339189371</c:v>
                </c:pt>
                <c:pt idx="2067">
                  <c:v>-7.960637385210191</c:v>
                </c:pt>
                <c:pt idx="2068">
                  <c:v>-7.7853086874590645</c:v>
                </c:pt>
                <c:pt idx="2069">
                  <c:v>-7.8593541940996374</c:v>
                </c:pt>
                <c:pt idx="2070">
                  <c:v>-7.8635894054248183</c:v>
                </c:pt>
                <c:pt idx="2071">
                  <c:v>-7.8535667791345531</c:v>
                </c:pt>
                <c:pt idx="2072">
                  <c:v>-7.8299854870234071</c:v>
                </c:pt>
                <c:pt idx="2073">
                  <c:v>-7.8523213877105036</c:v>
                </c:pt>
                <c:pt idx="2074">
                  <c:v>-7.9592389017540199</c:v>
                </c:pt>
                <c:pt idx="2075">
                  <c:v>-7.8671689152239423</c:v>
                </c:pt>
                <c:pt idx="2076">
                  <c:v>-7.915668423044508</c:v>
                </c:pt>
                <c:pt idx="2077">
                  <c:v>-7.8998474230895113</c:v>
                </c:pt>
                <c:pt idx="2078">
                  <c:v>-7.9374104336756091</c:v>
                </c:pt>
                <c:pt idx="2079">
                  <c:v>-8.1638661306641325</c:v>
                </c:pt>
                <c:pt idx="2080">
                  <c:v>-8.1385755413508605</c:v>
                </c:pt>
                <c:pt idx="2081">
                  <c:v>-8.1067921276289212</c:v>
                </c:pt>
                <c:pt idx="2082">
                  <c:v>-7.918978053850708</c:v>
                </c:pt>
                <c:pt idx="2083">
                  <c:v>-8.2161276763824276</c:v>
                </c:pt>
                <c:pt idx="2084">
                  <c:v>-8.0133067127119944</c:v>
                </c:pt>
                <c:pt idx="2085">
                  <c:v>-8.1956939397546194</c:v>
                </c:pt>
                <c:pt idx="2086">
                  <c:v>-8.1434083144741862</c:v>
                </c:pt>
                <c:pt idx="2087">
                  <c:v>-8.1591229539102414</c:v>
                </c:pt>
                <c:pt idx="2088">
                  <c:v>-8.2109345294922491</c:v>
                </c:pt>
                <c:pt idx="2089">
                  <c:v>-8.3333667058561218</c:v>
                </c:pt>
                <c:pt idx="2090">
                  <c:v>-8.2312585715083628</c:v>
                </c:pt>
                <c:pt idx="2091">
                  <c:v>-8.2407287030388261</c:v>
                </c:pt>
                <c:pt idx="2092">
                  <c:v>-8.3439024744910739</c:v>
                </c:pt>
                <c:pt idx="2093">
                  <c:v>-8.2648665090574696</c:v>
                </c:pt>
                <c:pt idx="2094">
                  <c:v>-8.3229848276395728</c:v>
                </c:pt>
                <c:pt idx="2095">
                  <c:v>-8.3267979293146368</c:v>
                </c:pt>
                <c:pt idx="2096">
                  <c:v>-8.3413733060007189</c:v>
                </c:pt>
                <c:pt idx="2097">
                  <c:v>-8.4293728748673971</c:v>
                </c:pt>
                <c:pt idx="2098">
                  <c:v>-8.3968156536124638</c:v>
                </c:pt>
                <c:pt idx="2099">
                  <c:v>-8.5987389135899548</c:v>
                </c:pt>
                <c:pt idx="2100">
                  <c:v>-8.5176386013583851</c:v>
                </c:pt>
                <c:pt idx="2101">
                  <c:v>-8.4375499292162317</c:v>
                </c:pt>
                <c:pt idx="2102">
                  <c:v>-8.6495118876513857</c:v>
                </c:pt>
                <c:pt idx="2103">
                  <c:v>-8.5183896499740968</c:v>
                </c:pt>
                <c:pt idx="2104">
                  <c:v>-8.727321276237376</c:v>
                </c:pt>
                <c:pt idx="2105">
                  <c:v>-8.6281407744307899</c:v>
                </c:pt>
                <c:pt idx="2106">
                  <c:v>-8.7246155355499013</c:v>
                </c:pt>
                <c:pt idx="2107">
                  <c:v>-8.6796028041352429</c:v>
                </c:pt>
                <c:pt idx="2108">
                  <c:v>-8.7588704281424157</c:v>
                </c:pt>
                <c:pt idx="2109">
                  <c:v>-8.7867317477575284</c:v>
                </c:pt>
                <c:pt idx="2110">
                  <c:v>-8.8210050106762878</c:v>
                </c:pt>
                <c:pt idx="2111">
                  <c:v>-8.8806973672514005</c:v>
                </c:pt>
                <c:pt idx="2112">
                  <c:v>-8.904467686265491</c:v>
                </c:pt>
                <c:pt idx="2113">
                  <c:v>-8.9329064335069575</c:v>
                </c:pt>
                <c:pt idx="2114">
                  <c:v>-8.9152800750326264</c:v>
                </c:pt>
                <c:pt idx="2115">
                  <c:v>-9.0721916765904211</c:v>
                </c:pt>
                <c:pt idx="2116">
                  <c:v>-9.1487157717585887</c:v>
                </c:pt>
                <c:pt idx="2117">
                  <c:v>-9.2642935314085548</c:v>
                </c:pt>
                <c:pt idx="2118">
                  <c:v>-9.2248522313199146</c:v>
                </c:pt>
                <c:pt idx="2119">
                  <c:v>-9.3916681777837994</c:v>
                </c:pt>
                <c:pt idx="2120">
                  <c:v>-9.2959533948263697</c:v>
                </c:pt>
                <c:pt idx="2121">
                  <c:v>-9.3205537414405057</c:v>
                </c:pt>
                <c:pt idx="2122">
                  <c:v>-9.5666650295465843</c:v>
                </c:pt>
                <c:pt idx="2123">
                  <c:v>-9.5179662221824515</c:v>
                </c:pt>
                <c:pt idx="2124">
                  <c:v>-9.5576945674091576</c:v>
                </c:pt>
                <c:pt idx="2125">
                  <c:v>-9.6030348660830214</c:v>
                </c:pt>
                <c:pt idx="2126">
                  <c:v>-9.7147924127979195</c:v>
                </c:pt>
                <c:pt idx="2127">
                  <c:v>-9.6738846165829386</c:v>
                </c:pt>
                <c:pt idx="2128">
                  <c:v>-9.6966919581039406</c:v>
                </c:pt>
                <c:pt idx="2129">
                  <c:v>-9.8754628419442838</c:v>
                </c:pt>
                <c:pt idx="2130">
                  <c:v>-9.7519920598248859</c:v>
                </c:pt>
                <c:pt idx="2131">
                  <c:v>-9.8358562522388411</c:v>
                </c:pt>
                <c:pt idx="2132">
                  <c:v>-10.028507171670242</c:v>
                </c:pt>
                <c:pt idx="2133">
                  <c:v>-9.9402902543103551</c:v>
                </c:pt>
                <c:pt idx="2134">
                  <c:v>-10.09288003857688</c:v>
                </c:pt>
                <c:pt idx="2135">
                  <c:v>-10.07585411353233</c:v>
                </c:pt>
                <c:pt idx="2136">
                  <c:v>-10.212730402527654</c:v>
                </c:pt>
                <c:pt idx="2137">
                  <c:v>-10.42744750641009</c:v>
                </c:pt>
                <c:pt idx="2138">
                  <c:v>-10.359930573010047</c:v>
                </c:pt>
                <c:pt idx="2139">
                  <c:v>-10.365742559841635</c:v>
                </c:pt>
                <c:pt idx="2140">
                  <c:v>-10.561740839440745</c:v>
                </c:pt>
                <c:pt idx="2141">
                  <c:v>-10.605136371846868</c:v>
                </c:pt>
                <c:pt idx="2142">
                  <c:v>-10.653641241627327</c:v>
                </c:pt>
                <c:pt idx="2143">
                  <c:v>-10.686993017475913</c:v>
                </c:pt>
                <c:pt idx="2144">
                  <c:v>-10.73129145037916</c:v>
                </c:pt>
                <c:pt idx="2145">
                  <c:v>-10.796884855397479</c:v>
                </c:pt>
                <c:pt idx="2146">
                  <c:v>-10.833019731138904</c:v>
                </c:pt>
                <c:pt idx="2147">
                  <c:v>-10.844729266944682</c:v>
                </c:pt>
                <c:pt idx="2148">
                  <c:v>-11.048344630718418</c:v>
                </c:pt>
                <c:pt idx="2149">
                  <c:v>-11.08139865171222</c:v>
                </c:pt>
                <c:pt idx="2150">
                  <c:v>-11.154507966267943</c:v>
                </c:pt>
                <c:pt idx="2151">
                  <c:v>-11.266628984823058</c:v>
                </c:pt>
                <c:pt idx="2152">
                  <c:v>-11.294503024799837</c:v>
                </c:pt>
                <c:pt idx="2153">
                  <c:v>-11.592731404866754</c:v>
                </c:pt>
                <c:pt idx="2154">
                  <c:v>-11.561861691372712</c:v>
                </c:pt>
                <c:pt idx="2155">
                  <c:v>-11.669326533331116</c:v>
                </c:pt>
                <c:pt idx="2156">
                  <c:v>-11.676063047044465</c:v>
                </c:pt>
                <c:pt idx="2157">
                  <c:v>-11.887925474843826</c:v>
                </c:pt>
                <c:pt idx="2158">
                  <c:v>-12.058616766261594</c:v>
                </c:pt>
                <c:pt idx="2159">
                  <c:v>-12.104879546328391</c:v>
                </c:pt>
                <c:pt idx="2160">
                  <c:v>-12.267710044456521</c:v>
                </c:pt>
                <c:pt idx="2161">
                  <c:v>-12.338942460524947</c:v>
                </c:pt>
                <c:pt idx="2162">
                  <c:v>-12.28324404323655</c:v>
                </c:pt>
                <c:pt idx="2163">
                  <c:v>-12.438438266474975</c:v>
                </c:pt>
                <c:pt idx="2164">
                  <c:v>-10.051121920386606</c:v>
                </c:pt>
                <c:pt idx="2165">
                  <c:v>-1.8460431730649134</c:v>
                </c:pt>
                <c:pt idx="2166">
                  <c:v>-0.31735881662052634</c:v>
                </c:pt>
                <c:pt idx="2167">
                  <c:v>0.33469984603976854</c:v>
                </c:pt>
                <c:pt idx="2168">
                  <c:v>0.4145293599121942</c:v>
                </c:pt>
                <c:pt idx="2169">
                  <c:v>0.41219113401206187</c:v>
                </c:pt>
                <c:pt idx="2170">
                  <c:v>0.47282873415298354</c:v>
                </c:pt>
                <c:pt idx="2171">
                  <c:v>0.48084374737828739</c:v>
                </c:pt>
                <c:pt idx="2172">
                  <c:v>0.52949657085565605</c:v>
                </c:pt>
                <c:pt idx="2173">
                  <c:v>0.635316105595507</c:v>
                </c:pt>
                <c:pt idx="2174">
                  <c:v>0.56195656691272688</c:v>
                </c:pt>
                <c:pt idx="2175">
                  <c:v>0.72660209469614756</c:v>
                </c:pt>
                <c:pt idx="2176">
                  <c:v>0.64619223214606336</c:v>
                </c:pt>
                <c:pt idx="2177">
                  <c:v>0.8554057183940813</c:v>
                </c:pt>
                <c:pt idx="2178">
                  <c:v>1.1095537283008525</c:v>
                </c:pt>
                <c:pt idx="2179">
                  <c:v>1.8833334527516854</c:v>
                </c:pt>
                <c:pt idx="2180">
                  <c:v>3.8398516763589328</c:v>
                </c:pt>
                <c:pt idx="2181">
                  <c:v>6.1805797851533839</c:v>
                </c:pt>
                <c:pt idx="2182">
                  <c:v>7.1741425134379142</c:v>
                </c:pt>
                <c:pt idx="2183">
                  <c:v>-5.0011500900449732</c:v>
                </c:pt>
                <c:pt idx="2184">
                  <c:v>-5.3172317494060621</c:v>
                </c:pt>
                <c:pt idx="2185">
                  <c:v>-5.8717914183138191</c:v>
                </c:pt>
                <c:pt idx="2186">
                  <c:v>-6.3048679237944043</c:v>
                </c:pt>
                <c:pt idx="2187">
                  <c:v>-6.5825446379772075</c:v>
                </c:pt>
                <c:pt idx="2188">
                  <c:v>-6.9229429820522341</c:v>
                </c:pt>
                <c:pt idx="2189">
                  <c:v>-6.857448025305473</c:v>
                </c:pt>
                <c:pt idx="2190">
                  <c:v>-6.5081652761067517</c:v>
                </c:pt>
                <c:pt idx="2191">
                  <c:v>-6.3354844864411461</c:v>
                </c:pt>
                <c:pt idx="2192">
                  <c:v>-6.8770329261578809</c:v>
                </c:pt>
                <c:pt idx="2193">
                  <c:v>-6.6750471077195925</c:v>
                </c:pt>
                <c:pt idx="2194">
                  <c:v>-6.504420473698076</c:v>
                </c:pt>
                <c:pt idx="2195">
                  <c:v>-6.6414460708323872</c:v>
                </c:pt>
                <c:pt idx="2196">
                  <c:v>-6.8435755909773093</c:v>
                </c:pt>
                <c:pt idx="2197">
                  <c:v>-6.8083805681035301</c:v>
                </c:pt>
                <c:pt idx="2198">
                  <c:v>-6.7748896722062</c:v>
                </c:pt>
                <c:pt idx="2199">
                  <c:v>-6.761101463133059</c:v>
                </c:pt>
                <c:pt idx="2200">
                  <c:v>-6.5926093996316695</c:v>
                </c:pt>
                <c:pt idx="2201">
                  <c:v>-6.7742183510522977</c:v>
                </c:pt>
                <c:pt idx="2202">
                  <c:v>-6.7377730472720714</c:v>
                </c:pt>
                <c:pt idx="2203">
                  <c:v>-6.7538008273374999</c:v>
                </c:pt>
                <c:pt idx="2204">
                  <c:v>-6.8778032172227199</c:v>
                </c:pt>
                <c:pt idx="2205">
                  <c:v>-6.8238121618311425</c:v>
                </c:pt>
                <c:pt idx="2206">
                  <c:v>-6.8860097341949995</c:v>
                </c:pt>
                <c:pt idx="2207">
                  <c:v>-6.779039163693767</c:v>
                </c:pt>
                <c:pt idx="2208">
                  <c:v>-6.7257825353237877</c:v>
                </c:pt>
                <c:pt idx="2209">
                  <c:v>-6.8080486819940234</c:v>
                </c:pt>
                <c:pt idx="2210">
                  <c:v>-6.7817652742211862</c:v>
                </c:pt>
                <c:pt idx="2211">
                  <c:v>-6.8166704890547862</c:v>
                </c:pt>
                <c:pt idx="2212">
                  <c:v>-6.8141201901339628</c:v>
                </c:pt>
                <c:pt idx="2213">
                  <c:v>-6.6294833839854732</c:v>
                </c:pt>
                <c:pt idx="2214">
                  <c:v>-6.7772272488361978</c:v>
                </c:pt>
                <c:pt idx="2215">
                  <c:v>-6.7682335589861964</c:v>
                </c:pt>
                <c:pt idx="2216">
                  <c:v>-6.7967094888666679</c:v>
                </c:pt>
                <c:pt idx="2217">
                  <c:v>-6.8151240985816344</c:v>
                </c:pt>
                <c:pt idx="2218">
                  <c:v>-6.774080852881184</c:v>
                </c:pt>
                <c:pt idx="2219">
                  <c:v>-6.884209350997196</c:v>
                </c:pt>
                <c:pt idx="2220">
                  <c:v>-6.6705207533399289</c:v>
                </c:pt>
                <c:pt idx="2221">
                  <c:v>-6.7603090838297817</c:v>
                </c:pt>
                <c:pt idx="2222">
                  <c:v>-6.7615300011119075</c:v>
                </c:pt>
                <c:pt idx="2223">
                  <c:v>-6.8601468836399135</c:v>
                </c:pt>
                <c:pt idx="2224">
                  <c:v>-6.7930032739108128</c:v>
                </c:pt>
                <c:pt idx="2225">
                  <c:v>-6.742710850171818</c:v>
                </c:pt>
                <c:pt idx="2226">
                  <c:v>-6.8409750270370751</c:v>
                </c:pt>
                <c:pt idx="2227">
                  <c:v>-6.8112543273588244</c:v>
                </c:pt>
                <c:pt idx="2228">
                  <c:v>-6.8409993306166257</c:v>
                </c:pt>
                <c:pt idx="2229">
                  <c:v>-6.8210427955518753</c:v>
                </c:pt>
                <c:pt idx="2230">
                  <c:v>-6.6992606026648787</c:v>
                </c:pt>
                <c:pt idx="2231">
                  <c:v>-6.8730600736116116</c:v>
                </c:pt>
                <c:pt idx="2232">
                  <c:v>-6.8749734815134502</c:v>
                </c:pt>
                <c:pt idx="2233">
                  <c:v>-6.8288331227576577</c:v>
                </c:pt>
                <c:pt idx="2234">
                  <c:v>-6.6099828962160814</c:v>
                </c:pt>
                <c:pt idx="2235">
                  <c:v>-6.7980205002069169</c:v>
                </c:pt>
                <c:pt idx="2236">
                  <c:v>-6.8366978192519809</c:v>
                </c:pt>
                <c:pt idx="2237">
                  <c:v>-6.6949495657236184</c:v>
                </c:pt>
                <c:pt idx="2238">
                  <c:v>-6.7134401337407326</c:v>
                </c:pt>
                <c:pt idx="2239">
                  <c:v>-6.757349923688821</c:v>
                </c:pt>
                <c:pt idx="2240">
                  <c:v>-6.6384711989999801</c:v>
                </c:pt>
                <c:pt idx="2241">
                  <c:v>-6.588671774136003</c:v>
                </c:pt>
                <c:pt idx="2242">
                  <c:v>-6.8037505924314701</c:v>
                </c:pt>
                <c:pt idx="2243">
                  <c:v>-6.5721120701983295</c:v>
                </c:pt>
                <c:pt idx="2244">
                  <c:v>-6.565391858850262</c:v>
                </c:pt>
                <c:pt idx="2245">
                  <c:v>-6.5743014039974241</c:v>
                </c:pt>
                <c:pt idx="2246">
                  <c:v>-6.6005743694863668</c:v>
                </c:pt>
                <c:pt idx="2247">
                  <c:v>-6.5914739723427829</c:v>
                </c:pt>
                <c:pt idx="2248">
                  <c:v>-6.7325772714286813</c:v>
                </c:pt>
                <c:pt idx="2249">
                  <c:v>-6.6667612695931666</c:v>
                </c:pt>
                <c:pt idx="2250">
                  <c:v>-6.5810955133709967</c:v>
                </c:pt>
                <c:pt idx="2251">
                  <c:v>-6.5991729393662695</c:v>
                </c:pt>
                <c:pt idx="2252">
                  <c:v>-6.5830357416867287</c:v>
                </c:pt>
                <c:pt idx="2253">
                  <c:v>-6.607896403505606</c:v>
                </c:pt>
                <c:pt idx="2254">
                  <c:v>-6.7135128203717045</c:v>
                </c:pt>
                <c:pt idx="2255">
                  <c:v>-6.5205673227874286</c:v>
                </c:pt>
                <c:pt idx="2256">
                  <c:v>-6.5962010976465422</c:v>
                </c:pt>
                <c:pt idx="2257">
                  <c:v>-6.6787831343082189</c:v>
                </c:pt>
                <c:pt idx="2258">
                  <c:v>-6.5982467327983159</c:v>
                </c:pt>
                <c:pt idx="2259">
                  <c:v>-6.616589472665737</c:v>
                </c:pt>
                <c:pt idx="2260">
                  <c:v>-6.5961286163613977</c:v>
                </c:pt>
                <c:pt idx="2261">
                  <c:v>-6.754989215263663</c:v>
                </c:pt>
                <c:pt idx="2262">
                  <c:v>-6.6174758007733772</c:v>
                </c:pt>
                <c:pt idx="2263">
                  <c:v>-6.7231166530705195</c:v>
                </c:pt>
                <c:pt idx="2264">
                  <c:v>-6.6359963327432183</c:v>
                </c:pt>
                <c:pt idx="2265">
                  <c:v>-6.6118116846220687</c:v>
                </c:pt>
                <c:pt idx="2266">
                  <c:v>-6.7854866642821321</c:v>
                </c:pt>
                <c:pt idx="2267">
                  <c:v>-6.8278288818580108</c:v>
                </c:pt>
                <c:pt idx="2268">
                  <c:v>-6.7925258598542655</c:v>
                </c:pt>
                <c:pt idx="2269">
                  <c:v>-6.7816196614077739</c:v>
                </c:pt>
                <c:pt idx="2270">
                  <c:v>-6.8724925543808695</c:v>
                </c:pt>
                <c:pt idx="2271">
                  <c:v>-6.826273976264531</c:v>
                </c:pt>
                <c:pt idx="2272">
                  <c:v>-6.7720507859436907</c:v>
                </c:pt>
                <c:pt idx="2273">
                  <c:v>-6.7657509327855223</c:v>
                </c:pt>
                <c:pt idx="2274">
                  <c:v>-6.7013839935294754</c:v>
                </c:pt>
                <c:pt idx="2275">
                  <c:v>-6.9210030039073445</c:v>
                </c:pt>
                <c:pt idx="2276">
                  <c:v>-6.9076204451448007</c:v>
                </c:pt>
                <c:pt idx="2277">
                  <c:v>-6.8812007773245796</c:v>
                </c:pt>
                <c:pt idx="2278">
                  <c:v>-6.9503234220732679</c:v>
                </c:pt>
                <c:pt idx="2279">
                  <c:v>-7.020961252203108</c:v>
                </c:pt>
                <c:pt idx="2280">
                  <c:v>-6.8747626780013888</c:v>
                </c:pt>
                <c:pt idx="2281">
                  <c:v>-6.9684489793325497</c:v>
                </c:pt>
                <c:pt idx="2282">
                  <c:v>-6.908099188528638</c:v>
                </c:pt>
                <c:pt idx="2283">
                  <c:v>-6.9305576668710387</c:v>
                </c:pt>
                <c:pt idx="2284">
                  <c:v>-6.9202643750557513</c:v>
                </c:pt>
                <c:pt idx="2285">
                  <c:v>-6.9063708698710684</c:v>
                </c:pt>
                <c:pt idx="2286">
                  <c:v>-7.0541797358799272</c:v>
                </c:pt>
                <c:pt idx="2287">
                  <c:v>-7.0828288196011044</c:v>
                </c:pt>
                <c:pt idx="2288">
                  <c:v>-6.918462500661235</c:v>
                </c:pt>
                <c:pt idx="2289">
                  <c:v>-6.996241763035016</c:v>
                </c:pt>
                <c:pt idx="2290">
                  <c:v>-7.1987029679046373</c:v>
                </c:pt>
                <c:pt idx="2291">
                  <c:v>-7.0129475574815388</c:v>
                </c:pt>
                <c:pt idx="2292">
                  <c:v>-6.936760855589398</c:v>
                </c:pt>
                <c:pt idx="2293">
                  <c:v>-7.2273053640074636</c:v>
                </c:pt>
                <c:pt idx="2294">
                  <c:v>-7.0290822965002917</c:v>
                </c:pt>
                <c:pt idx="2295">
                  <c:v>-7.2610013530655806</c:v>
                </c:pt>
                <c:pt idx="2296">
                  <c:v>-7.1585345168342656</c:v>
                </c:pt>
                <c:pt idx="2297">
                  <c:v>-7.2301838680904211</c:v>
                </c:pt>
                <c:pt idx="2298">
                  <c:v>-7.3604335991800554</c:v>
                </c:pt>
                <c:pt idx="2299">
                  <c:v>-7.3067587375894618</c:v>
                </c:pt>
                <c:pt idx="2300">
                  <c:v>-7.3853969135433317</c:v>
                </c:pt>
                <c:pt idx="2301">
                  <c:v>-7.2983535209783668</c:v>
                </c:pt>
                <c:pt idx="2302">
                  <c:v>-7.373898123385743</c:v>
                </c:pt>
                <c:pt idx="2303">
                  <c:v>-7.3796594285862511</c:v>
                </c:pt>
                <c:pt idx="2304">
                  <c:v>-7.3124696919434768</c:v>
                </c:pt>
                <c:pt idx="2305">
                  <c:v>-7.4001752327060899</c:v>
                </c:pt>
                <c:pt idx="2306">
                  <c:v>-7.4016040846603914</c:v>
                </c:pt>
                <c:pt idx="2307">
                  <c:v>-7.4243656462834338</c:v>
                </c:pt>
                <c:pt idx="2308">
                  <c:v>-7.3920629210728066</c:v>
                </c:pt>
                <c:pt idx="2309">
                  <c:v>-7.5267386580567859</c:v>
                </c:pt>
                <c:pt idx="2310">
                  <c:v>-7.6705018401011102</c:v>
                </c:pt>
                <c:pt idx="2311">
                  <c:v>-7.74395117045799</c:v>
                </c:pt>
                <c:pt idx="2312">
                  <c:v>-7.6223157403333062</c:v>
                </c:pt>
                <c:pt idx="2313">
                  <c:v>-7.6886988775272016</c:v>
                </c:pt>
                <c:pt idx="2314">
                  <c:v>-7.6546015335645166</c:v>
                </c:pt>
                <c:pt idx="2315">
                  <c:v>-7.6703282588381967</c:v>
                </c:pt>
                <c:pt idx="2316">
                  <c:v>-7.6757426864125478</c:v>
                </c:pt>
                <c:pt idx="2317">
                  <c:v>-7.8174574744240886</c:v>
                </c:pt>
                <c:pt idx="2318">
                  <c:v>-7.8480873396916877</c:v>
                </c:pt>
                <c:pt idx="2319">
                  <c:v>-7.870474633308902</c:v>
                </c:pt>
                <c:pt idx="2320">
                  <c:v>-7.8497726044838601</c:v>
                </c:pt>
                <c:pt idx="2321">
                  <c:v>-8.0284044659734377</c:v>
                </c:pt>
                <c:pt idx="2322">
                  <c:v>-8.1424216465899235</c:v>
                </c:pt>
                <c:pt idx="2323">
                  <c:v>-8.0009642039186701</c:v>
                </c:pt>
                <c:pt idx="2324">
                  <c:v>-8.2478201673481522</c:v>
                </c:pt>
                <c:pt idx="2325">
                  <c:v>-8.2670722366017344</c:v>
                </c:pt>
                <c:pt idx="2326">
                  <c:v>-8.2552733986616431</c:v>
                </c:pt>
                <c:pt idx="2327">
                  <c:v>-8.3263779667501581</c:v>
                </c:pt>
                <c:pt idx="2328">
                  <c:v>-8.435907649809451</c:v>
                </c:pt>
                <c:pt idx="2329">
                  <c:v>-8.5733803641825261</c:v>
                </c:pt>
                <c:pt idx="2330">
                  <c:v>-8.4599167755362146</c:v>
                </c:pt>
                <c:pt idx="2331">
                  <c:v>-8.728602112786632</c:v>
                </c:pt>
                <c:pt idx="2332">
                  <c:v>-8.7330811165388127</c:v>
                </c:pt>
                <c:pt idx="2333">
                  <c:v>-8.8240147551579753</c:v>
                </c:pt>
                <c:pt idx="2334">
                  <c:v>-8.878313437645545</c:v>
                </c:pt>
                <c:pt idx="2335">
                  <c:v>-8.8983087230765818</c:v>
                </c:pt>
                <c:pt idx="2336">
                  <c:v>-8.939522553967663</c:v>
                </c:pt>
                <c:pt idx="2337">
                  <c:v>-9.0738085171247462</c:v>
                </c:pt>
                <c:pt idx="2338">
                  <c:v>-9.1126662927770781</c:v>
                </c:pt>
                <c:pt idx="2339">
                  <c:v>-9.0996867356897155</c:v>
                </c:pt>
                <c:pt idx="2340">
                  <c:v>-9.1538242319750793</c:v>
                </c:pt>
                <c:pt idx="2341">
                  <c:v>-9.213502042852781</c:v>
                </c:pt>
                <c:pt idx="2342">
                  <c:v>-9.1358189174455333</c:v>
                </c:pt>
                <c:pt idx="2343">
                  <c:v>-9.1753022365573429</c:v>
                </c:pt>
                <c:pt idx="2344">
                  <c:v>-9.2928826280299859</c:v>
                </c:pt>
                <c:pt idx="2345">
                  <c:v>-9.1845828842708102</c:v>
                </c:pt>
                <c:pt idx="2346">
                  <c:v>-9.2998072357353294</c:v>
                </c:pt>
                <c:pt idx="2347">
                  <c:v>-9.5132699399334228</c:v>
                </c:pt>
                <c:pt idx="2348">
                  <c:v>-9.4268106443331021</c:v>
                </c:pt>
                <c:pt idx="2349">
                  <c:v>-9.4940926350651011</c:v>
                </c:pt>
                <c:pt idx="2350">
                  <c:v>-9.5335638726211869</c:v>
                </c:pt>
                <c:pt idx="2351">
                  <c:v>-9.5750138523050623</c:v>
                </c:pt>
                <c:pt idx="2352">
                  <c:v>-9.6880052350571759</c:v>
                </c:pt>
                <c:pt idx="2353">
                  <c:v>-9.6351434413162451</c:v>
                </c:pt>
                <c:pt idx="2354">
                  <c:v>-9.6234953855943672</c:v>
                </c:pt>
                <c:pt idx="2355">
                  <c:v>-9.7196599797545105</c:v>
                </c:pt>
                <c:pt idx="2356">
                  <c:v>-9.8168299865802737</c:v>
                </c:pt>
                <c:pt idx="2357">
                  <c:v>-9.667763744202432</c:v>
                </c:pt>
                <c:pt idx="2358">
                  <c:v>-9.7996330256448232</c:v>
                </c:pt>
                <c:pt idx="2359">
                  <c:v>-9.8044672956893351</c:v>
                </c:pt>
                <c:pt idx="2360">
                  <c:v>-9.8052077306161323</c:v>
                </c:pt>
                <c:pt idx="2361">
                  <c:v>-9.8183461802450438</c:v>
                </c:pt>
                <c:pt idx="2362">
                  <c:v>-9.8286037708351728</c:v>
                </c:pt>
                <c:pt idx="2363">
                  <c:v>-9.8584763423373261</c:v>
                </c:pt>
                <c:pt idx="2364">
                  <c:v>-9.9987970103750285</c:v>
                </c:pt>
                <c:pt idx="2365">
                  <c:v>-10.084317929826057</c:v>
                </c:pt>
                <c:pt idx="2366">
                  <c:v>-10.066725715155087</c:v>
                </c:pt>
                <c:pt idx="2367">
                  <c:v>-10.109684971913111</c:v>
                </c:pt>
                <c:pt idx="2368">
                  <c:v>-10.133469602848038</c:v>
                </c:pt>
                <c:pt idx="2369">
                  <c:v>-10.151583111759408</c:v>
                </c:pt>
                <c:pt idx="2370">
                  <c:v>-10.351770482004611</c:v>
                </c:pt>
                <c:pt idx="2371">
                  <c:v>-10.280290594382791</c:v>
                </c:pt>
                <c:pt idx="2372">
                  <c:v>-10.251230437681841</c:v>
                </c:pt>
                <c:pt idx="2373">
                  <c:v>-10.416514030618657</c:v>
                </c:pt>
                <c:pt idx="2374">
                  <c:v>-10.60982868071784</c:v>
                </c:pt>
                <c:pt idx="2375">
                  <c:v>-10.558128148572166</c:v>
                </c:pt>
                <c:pt idx="2376">
                  <c:v>-10.62293984831831</c:v>
                </c:pt>
                <c:pt idx="2377">
                  <c:v>-10.656897754925922</c:v>
                </c:pt>
                <c:pt idx="2378">
                  <c:v>-10.711220989985122</c:v>
                </c:pt>
                <c:pt idx="2379">
                  <c:v>-10.830597805661967</c:v>
                </c:pt>
                <c:pt idx="2380">
                  <c:v>-10.764806282041093</c:v>
                </c:pt>
                <c:pt idx="2381">
                  <c:v>-10.83531667450012</c:v>
                </c:pt>
                <c:pt idx="2382">
                  <c:v>-11.050788807793083</c:v>
                </c:pt>
                <c:pt idx="2383">
                  <c:v>-10.907393437760788</c:v>
                </c:pt>
                <c:pt idx="2384">
                  <c:v>-11.050069916611051</c:v>
                </c:pt>
                <c:pt idx="2385">
                  <c:v>-11.169421759528348</c:v>
                </c:pt>
                <c:pt idx="2386">
                  <c:v>-11.249574364169348</c:v>
                </c:pt>
                <c:pt idx="2387">
                  <c:v>-11.147490054949799</c:v>
                </c:pt>
                <c:pt idx="2388">
                  <c:v>-11.370895273757128</c:v>
                </c:pt>
                <c:pt idx="2389">
                  <c:v>-11.313494598953184</c:v>
                </c:pt>
                <c:pt idx="2390">
                  <c:v>-11.537920075813588</c:v>
                </c:pt>
                <c:pt idx="2391">
                  <c:v>-11.651806011519682</c:v>
                </c:pt>
                <c:pt idx="2392">
                  <c:v>-11.776598776071864</c:v>
                </c:pt>
                <c:pt idx="2393">
                  <c:v>-11.780168242362663</c:v>
                </c:pt>
                <c:pt idx="2394">
                  <c:v>-11.892285204738812</c:v>
                </c:pt>
                <c:pt idx="2395">
                  <c:v>-11.897948982755736</c:v>
                </c:pt>
                <c:pt idx="2396">
                  <c:v>-12.095246217400302</c:v>
                </c:pt>
                <c:pt idx="2397">
                  <c:v>-12.315833449816353</c:v>
                </c:pt>
                <c:pt idx="2398">
                  <c:v>-12.288825174141948</c:v>
                </c:pt>
                <c:pt idx="2399">
                  <c:v>-12.363244760478665</c:v>
                </c:pt>
                <c:pt idx="2400">
                  <c:v>-12.585511976530483</c:v>
                </c:pt>
                <c:pt idx="2401">
                  <c:v>-12.76347603694154</c:v>
                </c:pt>
                <c:pt idx="2402">
                  <c:v>-12.746175098513788</c:v>
                </c:pt>
                <c:pt idx="2403">
                  <c:v>-12.889023875366775</c:v>
                </c:pt>
                <c:pt idx="2404">
                  <c:v>-12.975921855247975</c:v>
                </c:pt>
                <c:pt idx="2405">
                  <c:v>-2.2557610468979874</c:v>
                </c:pt>
                <c:pt idx="2406">
                  <c:v>-0.54204605490031099</c:v>
                </c:pt>
                <c:pt idx="2407">
                  <c:v>0.14397164597892242</c:v>
                </c:pt>
                <c:pt idx="2408">
                  <c:v>0.3291996649485327</c:v>
                </c:pt>
                <c:pt idx="2409">
                  <c:v>0.40777414719337912</c:v>
                </c:pt>
                <c:pt idx="2410">
                  <c:v>0.42172785691803938</c:v>
                </c:pt>
                <c:pt idx="2411">
                  <c:v>0.46430692070754276</c:v>
                </c:pt>
                <c:pt idx="2412">
                  <c:v>0.48791541344576217</c:v>
                </c:pt>
                <c:pt idx="2413">
                  <c:v>0.60401276575163365</c:v>
                </c:pt>
                <c:pt idx="2414">
                  <c:v>0.64631464987223808</c:v>
                </c:pt>
                <c:pt idx="2415">
                  <c:v>0.68235873565470229</c:v>
                </c:pt>
                <c:pt idx="2416">
                  <c:v>0.76788497973228687</c:v>
                </c:pt>
                <c:pt idx="2417">
                  <c:v>0.88315643994081938</c:v>
                </c:pt>
                <c:pt idx="2418">
                  <c:v>1.1181272713382668</c:v>
                </c:pt>
                <c:pt idx="2419">
                  <c:v>1.9862347360676154</c:v>
                </c:pt>
                <c:pt idx="2420">
                  <c:v>4.0782671366148975</c:v>
                </c:pt>
                <c:pt idx="2421">
                  <c:v>6.4306655855573922</c:v>
                </c:pt>
                <c:pt idx="2422">
                  <c:v>6.8306263029136289</c:v>
                </c:pt>
                <c:pt idx="2423">
                  <c:v>-5.1575399173520395</c:v>
                </c:pt>
                <c:pt idx="2424">
                  <c:v>-5.1130731047006179</c:v>
                </c:pt>
                <c:pt idx="2425">
                  <c:v>-5.8512265989922412</c:v>
                </c:pt>
                <c:pt idx="2426">
                  <c:v>-6.1145862340642907</c:v>
                </c:pt>
                <c:pt idx="2427">
                  <c:v>-6.4088174305878738</c:v>
                </c:pt>
                <c:pt idx="2428">
                  <c:v>-7.021807458891999</c:v>
                </c:pt>
                <c:pt idx="2429">
                  <c:v>-6.8669637028319812</c:v>
                </c:pt>
                <c:pt idx="2430">
                  <c:v>-6.5900970064706144</c:v>
                </c:pt>
                <c:pt idx="2431">
                  <c:v>-6.4166189198718371</c:v>
                </c:pt>
                <c:pt idx="2432">
                  <c:v>-6.7919837183616778</c:v>
                </c:pt>
                <c:pt idx="2433">
                  <c:v>-6.6831409125022674</c:v>
                </c:pt>
                <c:pt idx="2434">
                  <c:v>-6.474747223114889</c:v>
                </c:pt>
                <c:pt idx="2435">
                  <c:v>-6.5762252154347038</c:v>
                </c:pt>
                <c:pt idx="2436">
                  <c:v>-6.7809482311685088</c:v>
                </c:pt>
                <c:pt idx="2437">
                  <c:v>-6.8240308039005413</c:v>
                </c:pt>
                <c:pt idx="2438">
                  <c:v>-6.8078625031460547</c:v>
                </c:pt>
                <c:pt idx="2439">
                  <c:v>-6.7327469521060266</c:v>
                </c:pt>
                <c:pt idx="2440">
                  <c:v>-6.5465488787310164</c:v>
                </c:pt>
                <c:pt idx="2441">
                  <c:v>-6.717938868788508</c:v>
                </c:pt>
                <c:pt idx="2442">
                  <c:v>-6.7839333477754167</c:v>
                </c:pt>
                <c:pt idx="2443">
                  <c:v>-6.8306715946179679</c:v>
                </c:pt>
                <c:pt idx="2444">
                  <c:v>-6.7920241764369962</c:v>
                </c:pt>
                <c:pt idx="2445">
                  <c:v>-6.8191318788760782</c:v>
                </c:pt>
                <c:pt idx="2446">
                  <c:v>-6.7874203011210739</c:v>
                </c:pt>
                <c:pt idx="2447">
                  <c:v>-6.8724682323019692</c:v>
                </c:pt>
                <c:pt idx="2448">
                  <c:v>-6.7622172882587392</c:v>
                </c:pt>
                <c:pt idx="2449">
                  <c:v>-6.8828469509143702</c:v>
                </c:pt>
                <c:pt idx="2450">
                  <c:v>-6.8081215348146316</c:v>
                </c:pt>
                <c:pt idx="2451">
                  <c:v>-7.007017610164155</c:v>
                </c:pt>
                <c:pt idx="2452">
                  <c:v>-6.9506158377543557</c:v>
                </c:pt>
                <c:pt idx="2453">
                  <c:v>-6.8590041023227286</c:v>
                </c:pt>
                <c:pt idx="2454">
                  <c:v>-6.9050320811010693</c:v>
                </c:pt>
                <c:pt idx="2455">
                  <c:v>-6.7767014848081431</c:v>
                </c:pt>
                <c:pt idx="2456">
                  <c:v>-6.9768198025527681</c:v>
                </c:pt>
                <c:pt idx="2457">
                  <c:v>-6.9679207803414442</c:v>
                </c:pt>
                <c:pt idx="2458">
                  <c:v>-6.9304602420080528</c:v>
                </c:pt>
                <c:pt idx="2459">
                  <c:v>-6.8736600309752589</c:v>
                </c:pt>
                <c:pt idx="2460">
                  <c:v>-6.8464923056516227</c:v>
                </c:pt>
                <c:pt idx="2461">
                  <c:v>-6.8392738119196679</c:v>
                </c:pt>
                <c:pt idx="2462">
                  <c:v>-6.8174639474234482</c:v>
                </c:pt>
                <c:pt idx="2463">
                  <c:v>-6.8283309992629029</c:v>
                </c:pt>
                <c:pt idx="2464">
                  <c:v>-6.8745680910972169</c:v>
                </c:pt>
                <c:pt idx="2465">
                  <c:v>-6.7960620911669025</c:v>
                </c:pt>
                <c:pt idx="2466">
                  <c:v>-6.9380113492336477</c:v>
                </c:pt>
                <c:pt idx="2467">
                  <c:v>-6.8999856425693338</c:v>
                </c:pt>
                <c:pt idx="2468">
                  <c:v>-6.8705306192842954</c:v>
                </c:pt>
                <c:pt idx="2469">
                  <c:v>-7.0895846544187293</c:v>
                </c:pt>
                <c:pt idx="2470">
                  <c:v>-6.8187999065808071</c:v>
                </c:pt>
                <c:pt idx="2471">
                  <c:v>-6.9000262063414652</c:v>
                </c:pt>
                <c:pt idx="2472">
                  <c:v>-6.8723709441296705</c:v>
                </c:pt>
                <c:pt idx="2473">
                  <c:v>-6.8154074642417868</c:v>
                </c:pt>
                <c:pt idx="2474">
                  <c:v>-6.8907949171567111</c:v>
                </c:pt>
                <c:pt idx="2475">
                  <c:v>-6.7741293815953441</c:v>
                </c:pt>
                <c:pt idx="2476">
                  <c:v>-6.9475212099771966</c:v>
                </c:pt>
                <c:pt idx="2477">
                  <c:v>-6.8288331227576577</c:v>
                </c:pt>
                <c:pt idx="2478">
                  <c:v>-6.7975187502236167</c:v>
                </c:pt>
                <c:pt idx="2479">
                  <c:v>-6.885506916589577</c:v>
                </c:pt>
                <c:pt idx="2480">
                  <c:v>-6.8737816450146738</c:v>
                </c:pt>
                <c:pt idx="2481">
                  <c:v>-6.8722979781504705</c:v>
                </c:pt>
                <c:pt idx="2482">
                  <c:v>-6.7914820415116424</c:v>
                </c:pt>
                <c:pt idx="2483">
                  <c:v>-6.9557415705954213</c:v>
                </c:pt>
                <c:pt idx="2484">
                  <c:v>-6.889286308222097</c:v>
                </c:pt>
                <c:pt idx="2485">
                  <c:v>-6.9308499428369714</c:v>
                </c:pt>
                <c:pt idx="2486">
                  <c:v>-6.8903163739575461</c:v>
                </c:pt>
                <c:pt idx="2487">
                  <c:v>-7.026917613670264</c:v>
                </c:pt>
                <c:pt idx="2488">
                  <c:v>-7.0235324723406052</c:v>
                </c:pt>
                <c:pt idx="2489">
                  <c:v>-7.2946266098175556</c:v>
                </c:pt>
                <c:pt idx="2490">
                  <c:v>-7.3238284033804462</c:v>
                </c:pt>
                <c:pt idx="2491">
                  <c:v>-7.4004133712561497</c:v>
                </c:pt>
                <c:pt idx="2492">
                  <c:v>-7.3436931832969776</c:v>
                </c:pt>
                <c:pt idx="2493">
                  <c:v>-7.3009338876317429</c:v>
                </c:pt>
                <c:pt idx="2494">
                  <c:v>-7.3586452244118732</c:v>
                </c:pt>
                <c:pt idx="2495">
                  <c:v>-7.4042484127112402</c:v>
                </c:pt>
                <c:pt idx="2496">
                  <c:v>-7.4640127902728182</c:v>
                </c:pt>
                <c:pt idx="2497">
                  <c:v>-7.6472402219128526</c:v>
                </c:pt>
                <c:pt idx="2498">
                  <c:v>-7.4565457198179388</c:v>
                </c:pt>
                <c:pt idx="2499">
                  <c:v>-7.6691297415601412</c:v>
                </c:pt>
                <c:pt idx="2500">
                  <c:v>-7.6758666892953329</c:v>
                </c:pt>
                <c:pt idx="2501">
                  <c:v>-7.6584768727876735</c:v>
                </c:pt>
                <c:pt idx="2502">
                  <c:v>-7.699483661249019</c:v>
                </c:pt>
                <c:pt idx="2503">
                  <c:v>-7.8064177417100495</c:v>
                </c:pt>
                <c:pt idx="2504">
                  <c:v>-7.7449531337375106</c:v>
                </c:pt>
                <c:pt idx="2505">
                  <c:v>-7.7615180537241031</c:v>
                </c:pt>
                <c:pt idx="2506">
                  <c:v>-7.8146868941782373</c:v>
                </c:pt>
                <c:pt idx="2507">
                  <c:v>-7.8275625530949355</c:v>
                </c:pt>
                <c:pt idx="2508">
                  <c:v>-7.8362509282400197</c:v>
                </c:pt>
                <c:pt idx="2509">
                  <c:v>-7.8196309347841861</c:v>
                </c:pt>
                <c:pt idx="2510">
                  <c:v>-7.8557504567103251</c:v>
                </c:pt>
                <c:pt idx="2511">
                  <c:v>-7.8440695492607801</c:v>
                </c:pt>
                <c:pt idx="2512">
                  <c:v>-7.8986920559112264</c:v>
                </c:pt>
                <c:pt idx="2513">
                  <c:v>-7.9789386092339782</c:v>
                </c:pt>
                <c:pt idx="2514">
                  <c:v>-7.9413375350998194</c:v>
                </c:pt>
                <c:pt idx="2515">
                  <c:v>-7.94548968928558</c:v>
                </c:pt>
                <c:pt idx="2516">
                  <c:v>-7.871114212546729</c:v>
                </c:pt>
                <c:pt idx="2517">
                  <c:v>-7.9662650987354482</c:v>
                </c:pt>
                <c:pt idx="2518">
                  <c:v>-8.1542883239408752</c:v>
                </c:pt>
                <c:pt idx="2519">
                  <c:v>-8.0104061805158153</c:v>
                </c:pt>
                <c:pt idx="2520">
                  <c:v>-7.9670227345882836</c:v>
                </c:pt>
                <c:pt idx="2521">
                  <c:v>-8.0307225598411378</c:v>
                </c:pt>
                <c:pt idx="2522">
                  <c:v>-8.0936781143999497</c:v>
                </c:pt>
                <c:pt idx="2523">
                  <c:v>-8.1511101587992698</c:v>
                </c:pt>
                <c:pt idx="2524">
                  <c:v>-8.1555011099438843</c:v>
                </c:pt>
                <c:pt idx="2525">
                  <c:v>-8.1939441477117043</c:v>
                </c:pt>
                <c:pt idx="2526">
                  <c:v>-8.0623968636722907</c:v>
                </c:pt>
                <c:pt idx="2527">
                  <c:v>-8.0633816039833732</c:v>
                </c:pt>
                <c:pt idx="2528">
                  <c:v>-8.1704338707734223</c:v>
                </c:pt>
                <c:pt idx="2529">
                  <c:v>-8.1530086645950064</c:v>
                </c:pt>
                <c:pt idx="2530">
                  <c:v>-8.1363516541833292</c:v>
                </c:pt>
                <c:pt idx="2531">
                  <c:v>-8.1641087417928588</c:v>
                </c:pt>
                <c:pt idx="2532">
                  <c:v>-8.1574751006101565</c:v>
                </c:pt>
                <c:pt idx="2533">
                  <c:v>-8.154606154037026</c:v>
                </c:pt>
                <c:pt idx="2534">
                  <c:v>-8.1699653091529854</c:v>
                </c:pt>
                <c:pt idx="2535">
                  <c:v>-8.2998702706869949</c:v>
                </c:pt>
                <c:pt idx="2536">
                  <c:v>-8.2758292270435163</c:v>
                </c:pt>
                <c:pt idx="2537">
                  <c:v>-8.2138325591498642</c:v>
                </c:pt>
                <c:pt idx="2538">
                  <c:v>-8.3429109545536448</c:v>
                </c:pt>
                <c:pt idx="2539">
                  <c:v>-8.2121489966831405</c:v>
                </c:pt>
                <c:pt idx="2540">
                  <c:v>-8.3104981518176828</c:v>
                </c:pt>
                <c:pt idx="2541">
                  <c:v>-8.3437512241307559</c:v>
                </c:pt>
                <c:pt idx="2542">
                  <c:v>-8.2409466256967221</c:v>
                </c:pt>
                <c:pt idx="2543">
                  <c:v>-8.3868886809113974</c:v>
                </c:pt>
                <c:pt idx="2544">
                  <c:v>-8.3775107509720783</c:v>
                </c:pt>
                <c:pt idx="2545">
                  <c:v>-8.3614092873617665</c:v>
                </c:pt>
                <c:pt idx="2546">
                  <c:v>-8.4513982367500944</c:v>
                </c:pt>
                <c:pt idx="2547">
                  <c:v>-8.3503731534564167</c:v>
                </c:pt>
                <c:pt idx="2548">
                  <c:v>-8.3924491707230118</c:v>
                </c:pt>
                <c:pt idx="2549">
                  <c:v>-8.3368615239736528</c:v>
                </c:pt>
                <c:pt idx="2550">
                  <c:v>-8.6164316216856491</c:v>
                </c:pt>
                <c:pt idx="2551">
                  <c:v>-8.6051486724790038</c:v>
                </c:pt>
                <c:pt idx="2552">
                  <c:v>-8.3964959338126164</c:v>
                </c:pt>
                <c:pt idx="2553">
                  <c:v>-8.3743067682850665</c:v>
                </c:pt>
                <c:pt idx="2554">
                  <c:v>-8.4468237320140815</c:v>
                </c:pt>
                <c:pt idx="2555">
                  <c:v>-8.676722328068422</c:v>
                </c:pt>
                <c:pt idx="2556">
                  <c:v>-8.5390362465983003</c:v>
                </c:pt>
                <c:pt idx="2557">
                  <c:v>-8.6514675872205089</c:v>
                </c:pt>
                <c:pt idx="2558">
                  <c:v>-8.6240709545503478</c:v>
                </c:pt>
                <c:pt idx="2559">
                  <c:v>-8.6801789238082847</c:v>
                </c:pt>
                <c:pt idx="2560">
                  <c:v>-8.715286774873789</c:v>
                </c:pt>
                <c:pt idx="2561">
                  <c:v>-8.7189416981092336</c:v>
                </c:pt>
                <c:pt idx="2562">
                  <c:v>-8.7873518601186333</c:v>
                </c:pt>
                <c:pt idx="2563">
                  <c:v>-8.7918883121180329</c:v>
                </c:pt>
                <c:pt idx="2564">
                  <c:v>-8.7852706984838846</c:v>
                </c:pt>
                <c:pt idx="2565">
                  <c:v>-8.8408785470622888</c:v>
                </c:pt>
                <c:pt idx="2566">
                  <c:v>-8.8454209759206037</c:v>
                </c:pt>
                <c:pt idx="2567">
                  <c:v>-8.8321438792914932</c:v>
                </c:pt>
                <c:pt idx="2568">
                  <c:v>-8.8722776127110023</c:v>
                </c:pt>
                <c:pt idx="2569">
                  <c:v>-8.9491331952125392</c:v>
                </c:pt>
                <c:pt idx="2570">
                  <c:v>-9.0205294934868334</c:v>
                </c:pt>
                <c:pt idx="2571">
                  <c:v>-8.952758029503741</c:v>
                </c:pt>
                <c:pt idx="2572">
                  <c:v>-9.0859497122168591</c:v>
                </c:pt>
                <c:pt idx="2573">
                  <c:v>-9.0884485627557865</c:v>
                </c:pt>
                <c:pt idx="2574">
                  <c:v>-9.2164122645324369</c:v>
                </c:pt>
                <c:pt idx="2575">
                  <c:v>-9.1822325007694872</c:v>
                </c:pt>
                <c:pt idx="2576">
                  <c:v>-9.217202095279049</c:v>
                </c:pt>
                <c:pt idx="2577">
                  <c:v>-9.2086864715295746</c:v>
                </c:pt>
                <c:pt idx="2578">
                  <c:v>-9.2201640977513648</c:v>
                </c:pt>
                <c:pt idx="2579">
                  <c:v>-9.3014589941737427</c:v>
                </c:pt>
                <c:pt idx="2580">
                  <c:v>-9.3138235144665487</c:v>
                </c:pt>
                <c:pt idx="2581">
                  <c:v>-9.422616786453375</c:v>
                </c:pt>
                <c:pt idx="2582">
                  <c:v>-9.5020201104478588</c:v>
                </c:pt>
                <c:pt idx="2583">
                  <c:v>-9.3668177582324574</c:v>
                </c:pt>
                <c:pt idx="2584">
                  <c:v>-9.6327407003714711</c:v>
                </c:pt>
                <c:pt idx="2585">
                  <c:v>-9.4984495282466241</c:v>
                </c:pt>
                <c:pt idx="2586">
                  <c:v>-9.5555734656748541</c:v>
                </c:pt>
                <c:pt idx="2587">
                  <c:v>-9.6043176786090498</c:v>
                </c:pt>
                <c:pt idx="2588">
                  <c:v>-9.6443046616969355</c:v>
                </c:pt>
                <c:pt idx="2589">
                  <c:v>-9.710942235897619</c:v>
                </c:pt>
                <c:pt idx="2590">
                  <c:v>-9.7209465063450011</c:v>
                </c:pt>
                <c:pt idx="2591">
                  <c:v>-9.7842717367403793</c:v>
                </c:pt>
                <c:pt idx="2592">
                  <c:v>-9.8927707915931933</c:v>
                </c:pt>
                <c:pt idx="2593">
                  <c:v>-9.8881528649055781</c:v>
                </c:pt>
                <c:pt idx="2594">
                  <c:v>-10.031914779599163</c:v>
                </c:pt>
                <c:pt idx="2595">
                  <c:v>-10.205567995533386</c:v>
                </c:pt>
                <c:pt idx="2596">
                  <c:v>-10.179516062163998</c:v>
                </c:pt>
                <c:pt idx="2597">
                  <c:v>-10.204397846569918</c:v>
                </c:pt>
                <c:pt idx="2598">
                  <c:v>-10.255308868301256</c:v>
                </c:pt>
                <c:pt idx="2599">
                  <c:v>-10.519172647994139</c:v>
                </c:pt>
                <c:pt idx="2600">
                  <c:v>-10.506201813093583</c:v>
                </c:pt>
                <c:pt idx="2601">
                  <c:v>-10.608015677928961</c:v>
                </c:pt>
                <c:pt idx="2602">
                  <c:v>-10.614023786626433</c:v>
                </c:pt>
                <c:pt idx="2603">
                  <c:v>-10.799786943647462</c:v>
                </c:pt>
                <c:pt idx="2604">
                  <c:v>-10.732521673353006</c:v>
                </c:pt>
                <c:pt idx="2605">
                  <c:v>-10.906972604619568</c:v>
                </c:pt>
                <c:pt idx="2606">
                  <c:v>-11.00065928187388</c:v>
                </c:pt>
                <c:pt idx="2607">
                  <c:v>-11.012445093667509</c:v>
                </c:pt>
                <c:pt idx="2608">
                  <c:v>-11.032416224512872</c:v>
                </c:pt>
                <c:pt idx="2609">
                  <c:v>-11.172269983640092</c:v>
                </c:pt>
                <c:pt idx="2610">
                  <c:v>-11.150679042204843</c:v>
                </c:pt>
                <c:pt idx="2611">
                  <c:v>-11.275619932209622</c:v>
                </c:pt>
                <c:pt idx="2612">
                  <c:v>-11.563718658053006</c:v>
                </c:pt>
                <c:pt idx="2613">
                  <c:v>-11.579087486526078</c:v>
                </c:pt>
                <c:pt idx="2614">
                  <c:v>-11.631676107988653</c:v>
                </c:pt>
                <c:pt idx="2615">
                  <c:v>-11.681878547719862</c:v>
                </c:pt>
                <c:pt idx="2616">
                  <c:v>-11.650264211713704</c:v>
                </c:pt>
                <c:pt idx="2617">
                  <c:v>-11.781943943005956</c:v>
                </c:pt>
                <c:pt idx="2618">
                  <c:v>-12.087321708095999</c:v>
                </c:pt>
                <c:pt idx="2619">
                  <c:v>-12.030430088845037</c:v>
                </c:pt>
                <c:pt idx="2620">
                  <c:v>-12.098290980818263</c:v>
                </c:pt>
                <c:pt idx="2621">
                  <c:v>-12.297281816997838</c:v>
                </c:pt>
                <c:pt idx="2622">
                  <c:v>-12.326810858000158</c:v>
                </c:pt>
                <c:pt idx="2623">
                  <c:v>-12.463463360483502</c:v>
                </c:pt>
                <c:pt idx="2624">
                  <c:v>-12.705926494102926</c:v>
                </c:pt>
                <c:pt idx="2625">
                  <c:v>-12.728159841439435</c:v>
                </c:pt>
                <c:pt idx="2626">
                  <c:v>-12.966563040054154</c:v>
                </c:pt>
                <c:pt idx="2627">
                  <c:v>-12.948144413481486</c:v>
                </c:pt>
                <c:pt idx="2628">
                  <c:v>-12.97850724530025</c:v>
                </c:pt>
                <c:pt idx="2629">
                  <c:v>-13.204159814678405</c:v>
                </c:pt>
                <c:pt idx="2630">
                  <c:v>-13.356345406529499</c:v>
                </c:pt>
                <c:pt idx="2631">
                  <c:v>-13.339618173160147</c:v>
                </c:pt>
                <c:pt idx="2632">
                  <c:v>-13.464884753503497</c:v>
                </c:pt>
                <c:pt idx="2633">
                  <c:v>-13.797226496585097</c:v>
                </c:pt>
                <c:pt idx="2634">
                  <c:v>-13.814595222128673</c:v>
                </c:pt>
                <c:pt idx="2635">
                  <c:v>-14.024627329341229</c:v>
                </c:pt>
                <c:pt idx="2636">
                  <c:v>-13.947285686127714</c:v>
                </c:pt>
                <c:pt idx="2637">
                  <c:v>-14.295087379760048</c:v>
                </c:pt>
                <c:pt idx="2638">
                  <c:v>-14.39269505769704</c:v>
                </c:pt>
                <c:pt idx="2639">
                  <c:v>-14.428429912254501</c:v>
                </c:pt>
                <c:pt idx="2640">
                  <c:v>-14.511520778497413</c:v>
                </c:pt>
                <c:pt idx="2641">
                  <c:v>-14.641921523060887</c:v>
                </c:pt>
                <c:pt idx="2642">
                  <c:v>-14.901567026471923</c:v>
                </c:pt>
                <c:pt idx="2643">
                  <c:v>-15.103472299517591</c:v>
                </c:pt>
                <c:pt idx="2644">
                  <c:v>-15.305354348174433</c:v>
                </c:pt>
                <c:pt idx="2645">
                  <c:v>-4.4984964035065218</c:v>
                </c:pt>
                <c:pt idx="2646">
                  <c:v>-1.7563505134963293</c:v>
                </c:pt>
                <c:pt idx="2647">
                  <c:v>-0.39758850637088017</c:v>
                </c:pt>
                <c:pt idx="2648">
                  <c:v>0.25041637158494723</c:v>
                </c:pt>
                <c:pt idx="2649">
                  <c:v>0.38858315759688367</c:v>
                </c:pt>
                <c:pt idx="2650">
                  <c:v>0.40892287978198283</c:v>
                </c:pt>
                <c:pt idx="2651">
                  <c:v>0.33401492935752231</c:v>
                </c:pt>
                <c:pt idx="2652">
                  <c:v>0.38383541751886696</c:v>
                </c:pt>
                <c:pt idx="2653">
                  <c:v>0.47667257188362555</c:v>
                </c:pt>
                <c:pt idx="2654">
                  <c:v>0.44641122439475112</c:v>
                </c:pt>
                <c:pt idx="2655">
                  <c:v>0.63756773088522323</c:v>
                </c:pt>
                <c:pt idx="2656">
                  <c:v>0.64924577315593979</c:v>
                </c:pt>
                <c:pt idx="2657">
                  <c:v>0.65735125618130041</c:v>
                </c:pt>
                <c:pt idx="2658">
                  <c:v>0.80498908253787249</c:v>
                </c:pt>
                <c:pt idx="2659">
                  <c:v>0.86884678897257572</c:v>
                </c:pt>
                <c:pt idx="2660">
                  <c:v>1.1290066935454774</c:v>
                </c:pt>
                <c:pt idx="2661">
                  <c:v>1.9434182379086451</c:v>
                </c:pt>
                <c:pt idx="2662">
                  <c:v>3.6757254850423351</c:v>
                </c:pt>
                <c:pt idx="2663">
                  <c:v>4.8094348871895818</c:v>
                </c:pt>
                <c:pt idx="2664">
                  <c:v>-4.5912387880451888</c:v>
                </c:pt>
                <c:pt idx="2665">
                  <c:v>-5.5779940310900997</c:v>
                </c:pt>
                <c:pt idx="2666">
                  <c:v>-6.1652791894276788</c:v>
                </c:pt>
                <c:pt idx="2667">
                  <c:v>-6.5930684109724211</c:v>
                </c:pt>
                <c:pt idx="2668">
                  <c:v>-7.1105111208244693</c:v>
                </c:pt>
                <c:pt idx="2669">
                  <c:v>-7.2829320299837832</c:v>
                </c:pt>
                <c:pt idx="2670">
                  <c:v>-7.3539285532251029</c:v>
                </c:pt>
                <c:pt idx="2671">
                  <c:v>-6.9492025144498371</c:v>
                </c:pt>
                <c:pt idx="2672">
                  <c:v>-6.9750154624271659</c:v>
                </c:pt>
                <c:pt idx="2673">
                  <c:v>-7.4252366018861835</c:v>
                </c:pt>
                <c:pt idx="2674">
                  <c:v>-7.1301428880011599</c:v>
                </c:pt>
                <c:pt idx="2675">
                  <c:v>-6.9490806784952497</c:v>
                </c:pt>
                <c:pt idx="2676">
                  <c:v>-7.1493350902608768</c:v>
                </c:pt>
                <c:pt idx="2677">
                  <c:v>-7.3772382691289522</c:v>
                </c:pt>
                <c:pt idx="2678">
                  <c:v>-7.3776240036484069</c:v>
                </c:pt>
                <c:pt idx="2679">
                  <c:v>-7.2382643790069778</c:v>
                </c:pt>
                <c:pt idx="2680">
                  <c:v>-7.3896164038388861</c:v>
                </c:pt>
                <c:pt idx="2681">
                  <c:v>-7.2904495933452154</c:v>
                </c:pt>
                <c:pt idx="2682">
                  <c:v>-7.3105359086127351</c:v>
                </c:pt>
                <c:pt idx="2683">
                  <c:v>-7.2073576167640567</c:v>
                </c:pt>
                <c:pt idx="2684">
                  <c:v>-7.2926690925424964</c:v>
                </c:pt>
                <c:pt idx="2685">
                  <c:v>-7.3448248539953624</c:v>
                </c:pt>
                <c:pt idx="2686">
                  <c:v>-7.2803036629427424</c:v>
                </c:pt>
                <c:pt idx="2687">
                  <c:v>-7.3274349982396529</c:v>
                </c:pt>
                <c:pt idx="2688">
                  <c:v>-7.4085601812559503</c:v>
                </c:pt>
                <c:pt idx="2689">
                  <c:v>-7.256925939143116</c:v>
                </c:pt>
                <c:pt idx="2690">
                  <c:v>-7.2967316588894846</c:v>
                </c:pt>
                <c:pt idx="2691">
                  <c:v>-7.2956668346407696</c:v>
                </c:pt>
                <c:pt idx="2692">
                  <c:v>-7.2957896975734684</c:v>
                </c:pt>
                <c:pt idx="2693">
                  <c:v>-7.300311308195262</c:v>
                </c:pt>
                <c:pt idx="2694">
                  <c:v>-7.3106506220418623</c:v>
                </c:pt>
                <c:pt idx="2695">
                  <c:v>-7.2645779015060157</c:v>
                </c:pt>
                <c:pt idx="2696">
                  <c:v>-7.2932506047062589</c:v>
                </c:pt>
                <c:pt idx="2697">
                  <c:v>-7.2515417728268972</c:v>
                </c:pt>
                <c:pt idx="2698">
                  <c:v>-7.2933980316285556</c:v>
                </c:pt>
                <c:pt idx="2699">
                  <c:v>-7.2722067254509852</c:v>
                </c:pt>
                <c:pt idx="2700">
                  <c:v>-7.2961746704671668</c:v>
                </c:pt>
                <c:pt idx="2701">
                  <c:v>-7.2570896026227842</c:v>
                </c:pt>
                <c:pt idx="2702">
                  <c:v>-7.3761959832801836</c:v>
                </c:pt>
                <c:pt idx="2703">
                  <c:v>-7.2938812680145588</c:v>
                </c:pt>
                <c:pt idx="2704">
                  <c:v>-7.3069062128283804</c:v>
                </c:pt>
                <c:pt idx="2705">
                  <c:v>-7.3194763193479844</c:v>
                </c:pt>
                <c:pt idx="2706">
                  <c:v>-7.1970686770887937</c:v>
                </c:pt>
                <c:pt idx="2707">
                  <c:v>-7.2986647947380447</c:v>
                </c:pt>
                <c:pt idx="2708">
                  <c:v>-7.2182622801506682</c:v>
                </c:pt>
                <c:pt idx="2709">
                  <c:v>-7.2269700967626136</c:v>
                </c:pt>
                <c:pt idx="2710">
                  <c:v>-7.300311308195262</c:v>
                </c:pt>
                <c:pt idx="2711">
                  <c:v>-7.2183358596330436</c:v>
                </c:pt>
                <c:pt idx="2712">
                  <c:v>-7.1978367857101375</c:v>
                </c:pt>
                <c:pt idx="2713">
                  <c:v>-7.2331034651973027</c:v>
                </c:pt>
                <c:pt idx="2714">
                  <c:v>-7.2084446839940597</c:v>
                </c:pt>
                <c:pt idx="2715">
                  <c:v>-7.2972149343532919</c:v>
                </c:pt>
                <c:pt idx="2716">
                  <c:v>-7.1671317525853055</c:v>
                </c:pt>
                <c:pt idx="2717">
                  <c:v>-7.182191436094115</c:v>
                </c:pt>
                <c:pt idx="2718">
                  <c:v>-7.0719598677145541</c:v>
                </c:pt>
                <c:pt idx="2719">
                  <c:v>-7.2761935930336108</c:v>
                </c:pt>
                <c:pt idx="2720">
                  <c:v>-7.1903605914346826</c:v>
                </c:pt>
                <c:pt idx="2721">
                  <c:v>-7.1950912717442748</c:v>
                </c:pt>
                <c:pt idx="2722">
                  <c:v>-7.1695896011573268</c:v>
                </c:pt>
                <c:pt idx="2723">
                  <c:v>-7.2035490207060775</c:v>
                </c:pt>
                <c:pt idx="2724">
                  <c:v>-7.09771104875216</c:v>
                </c:pt>
                <c:pt idx="2725">
                  <c:v>-7.2636612279491146</c:v>
                </c:pt>
                <c:pt idx="2726">
                  <c:v>-7.2928656591167282</c:v>
                </c:pt>
                <c:pt idx="2727">
                  <c:v>-7.2356797519140628</c:v>
                </c:pt>
                <c:pt idx="2728">
                  <c:v>-7.1086357029782334</c:v>
                </c:pt>
                <c:pt idx="2729">
                  <c:v>-7.1920272977476429</c:v>
                </c:pt>
                <c:pt idx="2730">
                  <c:v>-7.2142564841672652</c:v>
                </c:pt>
                <c:pt idx="2731">
                  <c:v>-7.1172225528697481</c:v>
                </c:pt>
                <c:pt idx="2732">
                  <c:v>-7.2105698605557222</c:v>
                </c:pt>
                <c:pt idx="2733">
                  <c:v>-7.0933582976688285</c:v>
                </c:pt>
                <c:pt idx="2734">
                  <c:v>-7.2205024254362797</c:v>
                </c:pt>
                <c:pt idx="2735">
                  <c:v>-7.1778787743234602</c:v>
                </c:pt>
                <c:pt idx="2736">
                  <c:v>-7.1775194061848424</c:v>
                </c:pt>
                <c:pt idx="2737">
                  <c:v>-7.0210100713488259</c:v>
                </c:pt>
                <c:pt idx="2738">
                  <c:v>-7.1211210664699252</c:v>
                </c:pt>
                <c:pt idx="2739">
                  <c:v>-7.2171259025874974</c:v>
                </c:pt>
                <c:pt idx="2740">
                  <c:v>-7.0547578973939267</c:v>
                </c:pt>
                <c:pt idx="2741">
                  <c:v>-7.2402193153010899</c:v>
                </c:pt>
                <c:pt idx="2742">
                  <c:v>-7.2123273007889566</c:v>
                </c:pt>
                <c:pt idx="2743">
                  <c:v>-7.3166489403892569</c:v>
                </c:pt>
                <c:pt idx="2744">
                  <c:v>-7.2579815800029337</c:v>
                </c:pt>
                <c:pt idx="2745">
                  <c:v>-7.3158048619463898</c:v>
                </c:pt>
                <c:pt idx="2746">
                  <c:v>-7.2339703881613104</c:v>
                </c:pt>
                <c:pt idx="2747">
                  <c:v>-7.2641932235141553</c:v>
                </c:pt>
                <c:pt idx="2748">
                  <c:v>-7.2990497944815047</c:v>
                </c:pt>
                <c:pt idx="2749">
                  <c:v>-7.4155420971183048</c:v>
                </c:pt>
                <c:pt idx="2750">
                  <c:v>-7.2989269218323329</c:v>
                </c:pt>
                <c:pt idx="2751">
                  <c:v>-7.2986647947380447</c:v>
                </c:pt>
                <c:pt idx="2752">
                  <c:v>-7.3204679967512902</c:v>
                </c:pt>
                <c:pt idx="2753">
                  <c:v>-7.4128477587394173</c:v>
                </c:pt>
                <c:pt idx="2754">
                  <c:v>-7.4754462827178259</c:v>
                </c:pt>
                <c:pt idx="2755">
                  <c:v>-7.4499432605817333</c:v>
                </c:pt>
                <c:pt idx="2756">
                  <c:v>-7.3693191990723221</c:v>
                </c:pt>
                <c:pt idx="2757">
                  <c:v>-7.3802667926065055</c:v>
                </c:pt>
                <c:pt idx="2758">
                  <c:v>-7.3678176196561367</c:v>
                </c:pt>
                <c:pt idx="2759">
                  <c:v>-7.3728805406664151</c:v>
                </c:pt>
                <c:pt idx="2760">
                  <c:v>-7.3875558594419886</c:v>
                </c:pt>
                <c:pt idx="2761">
                  <c:v>-7.383533579733637</c:v>
                </c:pt>
                <c:pt idx="2762">
                  <c:v>-7.3992309037362816</c:v>
                </c:pt>
                <c:pt idx="2763">
                  <c:v>-7.4006597229292197</c:v>
                </c:pt>
                <c:pt idx="2764">
                  <c:v>-7.4380154741500633</c:v>
                </c:pt>
                <c:pt idx="2765">
                  <c:v>-7.6070200236126766</c:v>
                </c:pt>
                <c:pt idx="2766">
                  <c:v>-7.4901335210153661</c:v>
                </c:pt>
                <c:pt idx="2767">
                  <c:v>-7.4846200495749144</c:v>
                </c:pt>
                <c:pt idx="2768">
                  <c:v>-7.4311283608499821</c:v>
                </c:pt>
                <c:pt idx="2769">
                  <c:v>-7.5108279711827208</c:v>
                </c:pt>
                <c:pt idx="2770">
                  <c:v>-7.6543784441381035</c:v>
                </c:pt>
                <c:pt idx="2771">
                  <c:v>-7.6773547530836481</c:v>
                </c:pt>
                <c:pt idx="2772">
                  <c:v>-7.7130761908994145</c:v>
                </c:pt>
                <c:pt idx="2773">
                  <c:v>-7.6368325366401564</c:v>
                </c:pt>
                <c:pt idx="2774">
                  <c:v>-7.7223279712919748</c:v>
                </c:pt>
                <c:pt idx="2775">
                  <c:v>-7.6699893642004895</c:v>
                </c:pt>
                <c:pt idx="2776">
                  <c:v>-7.673965352887933</c:v>
                </c:pt>
                <c:pt idx="2777">
                  <c:v>-7.7501041077946411</c:v>
                </c:pt>
                <c:pt idx="2778">
                  <c:v>-7.7274347213351007</c:v>
                </c:pt>
                <c:pt idx="2779">
                  <c:v>-7.6927262990680561</c:v>
                </c:pt>
                <c:pt idx="2780">
                  <c:v>-7.7860878546641175</c:v>
                </c:pt>
                <c:pt idx="2781">
                  <c:v>-7.7714685012195446</c:v>
                </c:pt>
                <c:pt idx="2782">
                  <c:v>-7.77430245878395</c:v>
                </c:pt>
                <c:pt idx="2783">
                  <c:v>-7.8701091639371725</c:v>
                </c:pt>
                <c:pt idx="2784">
                  <c:v>-7.8221280676319793</c:v>
                </c:pt>
                <c:pt idx="2785">
                  <c:v>-7.8792468754900256</c:v>
                </c:pt>
                <c:pt idx="2786">
                  <c:v>-7.861679354017383</c:v>
                </c:pt>
                <c:pt idx="2787">
                  <c:v>-7.8687386827994033</c:v>
                </c:pt>
                <c:pt idx="2788">
                  <c:v>-8.0413724685807324</c:v>
                </c:pt>
                <c:pt idx="2789">
                  <c:v>-7.9643252817788834</c:v>
                </c:pt>
                <c:pt idx="2790">
                  <c:v>-7.993540488705662</c:v>
                </c:pt>
                <c:pt idx="2791">
                  <c:v>-7.9624022062627091</c:v>
                </c:pt>
                <c:pt idx="2792">
                  <c:v>-8.0112646499657671</c:v>
                </c:pt>
                <c:pt idx="2793">
                  <c:v>-8.1353149962138787</c:v>
                </c:pt>
                <c:pt idx="2794">
                  <c:v>-8.1579937071800828</c:v>
                </c:pt>
                <c:pt idx="2795">
                  <c:v>-8.1734963878559483</c:v>
                </c:pt>
                <c:pt idx="2796">
                  <c:v>-8.2445844293457071</c:v>
                </c:pt>
                <c:pt idx="2797">
                  <c:v>-8.2469567199717062</c:v>
                </c:pt>
                <c:pt idx="2798">
                  <c:v>-8.2556171687819528</c:v>
                </c:pt>
                <c:pt idx="2799">
                  <c:v>-8.2573947579801938</c:v>
                </c:pt>
                <c:pt idx="2800">
                  <c:v>-8.3948553058208972</c:v>
                </c:pt>
                <c:pt idx="2801">
                  <c:v>-8.334458804389044</c:v>
                </c:pt>
                <c:pt idx="2802">
                  <c:v>-8.3765184144913292</c:v>
                </c:pt>
                <c:pt idx="2803">
                  <c:v>-8.4634477300215281</c:v>
                </c:pt>
                <c:pt idx="2804">
                  <c:v>-8.4784007914936979</c:v>
                </c:pt>
                <c:pt idx="2805">
                  <c:v>-8.5854237071563944</c:v>
                </c:pt>
                <c:pt idx="2806">
                  <c:v>-8.6475139539219867</c:v>
                </c:pt>
                <c:pt idx="2807">
                  <c:v>-8.6731728452517132</c:v>
                </c:pt>
                <c:pt idx="2808">
                  <c:v>-8.7807349845829776</c:v>
                </c:pt>
                <c:pt idx="2809">
                  <c:v>-8.7557636430184971</c:v>
                </c:pt>
                <c:pt idx="2810">
                  <c:v>-8.7626990607749917</c:v>
                </c:pt>
                <c:pt idx="2811">
                  <c:v>-8.9034879823661299</c:v>
                </c:pt>
                <c:pt idx="2812">
                  <c:v>-8.8274498770725245</c:v>
                </c:pt>
                <c:pt idx="2813">
                  <c:v>-8.9517771600560536</c:v>
                </c:pt>
                <c:pt idx="2814">
                  <c:v>-8.873912049419971</c:v>
                </c:pt>
                <c:pt idx="2815">
                  <c:v>-8.9979036602570091</c:v>
                </c:pt>
                <c:pt idx="2816">
                  <c:v>-9.2134247831793346</c:v>
                </c:pt>
                <c:pt idx="2817">
                  <c:v>-9.1256328746255804</c:v>
                </c:pt>
                <c:pt idx="2818">
                  <c:v>-9.3133415974217542</c:v>
                </c:pt>
                <c:pt idx="2819">
                  <c:v>-9.49112779585829</c:v>
                </c:pt>
                <c:pt idx="2820">
                  <c:v>-9.4511366956056122</c:v>
                </c:pt>
                <c:pt idx="2821">
                  <c:v>-9.5413000501656029</c:v>
                </c:pt>
                <c:pt idx="2822">
                  <c:v>-9.6154659960201343</c:v>
                </c:pt>
                <c:pt idx="2823">
                  <c:v>-9.6739106648331017</c:v>
                </c:pt>
                <c:pt idx="2824">
                  <c:v>-9.7245889900794964</c:v>
                </c:pt>
                <c:pt idx="2825">
                  <c:v>-9.865010105534509</c:v>
                </c:pt>
                <c:pt idx="2826">
                  <c:v>-9.8935128518993452</c:v>
                </c:pt>
                <c:pt idx="2827">
                  <c:v>-10.014039004659196</c:v>
                </c:pt>
                <c:pt idx="2828">
                  <c:v>-10.062114075539</c:v>
                </c:pt>
                <c:pt idx="2829">
                  <c:v>-10.137764453600482</c:v>
                </c:pt>
                <c:pt idx="2830">
                  <c:v>-10.220422174305156</c:v>
                </c:pt>
                <c:pt idx="2831">
                  <c:v>-10.221504773112144</c:v>
                </c:pt>
                <c:pt idx="2832">
                  <c:v>-10.29267707714439</c:v>
                </c:pt>
                <c:pt idx="2833">
                  <c:v>-10.336585124924341</c:v>
                </c:pt>
                <c:pt idx="2834">
                  <c:v>-10.464790662817393</c:v>
                </c:pt>
                <c:pt idx="2835">
                  <c:v>-10.514730350859224</c:v>
                </c:pt>
                <c:pt idx="2836">
                  <c:v>-10.616699285283744</c:v>
                </c:pt>
                <c:pt idx="2837">
                  <c:v>-10.612112825754366</c:v>
                </c:pt>
                <c:pt idx="2838">
                  <c:v>-10.665636487021573</c:v>
                </c:pt>
                <c:pt idx="2839">
                  <c:v>-10.721219310560571</c:v>
                </c:pt>
                <c:pt idx="2840">
                  <c:v>-10.73497331763491</c:v>
                </c:pt>
                <c:pt idx="2841">
                  <c:v>-10.890993185320212</c:v>
                </c:pt>
                <c:pt idx="2842">
                  <c:v>-10.9698961625827</c:v>
                </c:pt>
                <c:pt idx="2843">
                  <c:v>-10.872175223195143</c:v>
                </c:pt>
                <c:pt idx="2844">
                  <c:v>-10.987261980307551</c:v>
                </c:pt>
                <c:pt idx="2845">
                  <c:v>-11.202865198120605</c:v>
                </c:pt>
                <c:pt idx="2846">
                  <c:v>-11.120817070825524</c:v>
                </c:pt>
                <c:pt idx="2847">
                  <c:v>-11.289720387878162</c:v>
                </c:pt>
                <c:pt idx="2848">
                  <c:v>-11.339898925316902</c:v>
                </c:pt>
                <c:pt idx="2849">
                  <c:v>-11.341075674615638</c:v>
                </c:pt>
                <c:pt idx="2850">
                  <c:v>-11.340061857755643</c:v>
                </c:pt>
                <c:pt idx="2851">
                  <c:v>-11.375062564188852</c:v>
                </c:pt>
                <c:pt idx="2852">
                  <c:v>-11.579087486526078</c:v>
                </c:pt>
                <c:pt idx="2853">
                  <c:v>-11.578304333384608</c:v>
                </c:pt>
                <c:pt idx="2854">
                  <c:v>-11.782648753505498</c:v>
                </c:pt>
                <c:pt idx="2855">
                  <c:v>-11.76742032009372</c:v>
                </c:pt>
                <c:pt idx="2856">
                  <c:v>-11.887870407647767</c:v>
                </c:pt>
                <c:pt idx="2857">
                  <c:v>-11.816476114554803</c:v>
                </c:pt>
                <c:pt idx="2858">
                  <c:v>-11.827260432419678</c:v>
                </c:pt>
                <c:pt idx="2859">
                  <c:v>-11.976352214663052</c:v>
                </c:pt>
                <c:pt idx="2860">
                  <c:v>-12.119093926651885</c:v>
                </c:pt>
                <c:pt idx="2861">
                  <c:v>-12.213972254052521</c:v>
                </c:pt>
                <c:pt idx="2862">
                  <c:v>-12.42948598276115</c:v>
                </c:pt>
                <c:pt idx="2863">
                  <c:v>-12.352507923329256</c:v>
                </c:pt>
                <c:pt idx="2864">
                  <c:v>-12.670193968278852</c:v>
                </c:pt>
                <c:pt idx="2865">
                  <c:v>-12.833508363960277</c:v>
                </c:pt>
                <c:pt idx="2866">
                  <c:v>-12.767736767412316</c:v>
                </c:pt>
                <c:pt idx="2867">
                  <c:v>-12.839027226981614</c:v>
                </c:pt>
                <c:pt idx="2868">
                  <c:v>-12.979120592838399</c:v>
                </c:pt>
                <c:pt idx="2869">
                  <c:v>-12.953736044392201</c:v>
                </c:pt>
                <c:pt idx="2870">
                  <c:v>-13.20763356464937</c:v>
                </c:pt>
                <c:pt idx="2871">
                  <c:v>-13.365397871360074</c:v>
                </c:pt>
                <c:pt idx="2872">
                  <c:v>-13.412323331360255</c:v>
                </c:pt>
                <c:pt idx="2873">
                  <c:v>-13.406722872179444</c:v>
                </c:pt>
                <c:pt idx="2874">
                  <c:v>-13.561274035143526</c:v>
                </c:pt>
                <c:pt idx="2875">
                  <c:v>-13.90763379108887</c:v>
                </c:pt>
                <c:pt idx="2876">
                  <c:v>-13.917559879169914</c:v>
                </c:pt>
                <c:pt idx="2877">
                  <c:v>-14.019907070341048</c:v>
                </c:pt>
                <c:pt idx="2878">
                  <c:v>-14.189596535912585</c:v>
                </c:pt>
                <c:pt idx="2879">
                  <c:v>-14.461216943618126</c:v>
                </c:pt>
                <c:pt idx="2880">
                  <c:v>-14.465520808171618</c:v>
                </c:pt>
                <c:pt idx="2881">
                  <c:v>-14.695341903959331</c:v>
                </c:pt>
                <c:pt idx="2882">
                  <c:v>-14.977629008952647</c:v>
                </c:pt>
                <c:pt idx="2883">
                  <c:v>-15.010261832717958</c:v>
                </c:pt>
                <c:pt idx="2884">
                  <c:v>-15.118447711183933</c:v>
                </c:pt>
                <c:pt idx="2885">
                  <c:v>-4.5788270904615729</c:v>
                </c:pt>
                <c:pt idx="2886">
                  <c:v>-1.7760050068634428</c:v>
                </c:pt>
                <c:pt idx="2887">
                  <c:v>-0.30944190970217278</c:v>
                </c:pt>
                <c:pt idx="2888">
                  <c:v>0.32032806503065103</c:v>
                </c:pt>
                <c:pt idx="2889">
                  <c:v>0.39374762635429761</c:v>
                </c:pt>
                <c:pt idx="2890">
                  <c:v>0.35435927102480491</c:v>
                </c:pt>
                <c:pt idx="2891">
                  <c:v>0.49129385044443552</c:v>
                </c:pt>
                <c:pt idx="2892">
                  <c:v>0.45791448150828273</c:v>
                </c:pt>
                <c:pt idx="2893">
                  <c:v>0.41144588394422499</c:v>
                </c:pt>
                <c:pt idx="2894">
                  <c:v>0.50679722182036357</c:v>
                </c:pt>
                <c:pt idx="2895">
                  <c:v>0.67798905361149764</c:v>
                </c:pt>
                <c:pt idx="2896">
                  <c:v>0.70166036397785092</c:v>
                </c:pt>
                <c:pt idx="2897">
                  <c:v>0.74188749194655657</c:v>
                </c:pt>
                <c:pt idx="2898">
                  <c:v>0.84727547939388614</c:v>
                </c:pt>
                <c:pt idx="2899">
                  <c:v>1.0236866771103905</c:v>
                </c:pt>
                <c:pt idx="2900">
                  <c:v>1.3530866618323216</c:v>
                </c:pt>
                <c:pt idx="2901">
                  <c:v>2.1168276723182089</c:v>
                </c:pt>
                <c:pt idx="2902">
                  <c:v>3.6818018725460888</c:v>
                </c:pt>
                <c:pt idx="2903">
                  <c:v>-2.5035086969655822</c:v>
                </c:pt>
                <c:pt idx="2904">
                  <c:v>-4.720492489188473</c:v>
                </c:pt>
                <c:pt idx="2905">
                  <c:v>-5.6463141182657637</c:v>
                </c:pt>
                <c:pt idx="2906">
                  <c:v>-6.3272181136202335</c:v>
                </c:pt>
                <c:pt idx="2907">
                  <c:v>-6.8949073724493815</c:v>
                </c:pt>
                <c:pt idx="2908">
                  <c:v>-7.2913668626595154</c:v>
                </c:pt>
                <c:pt idx="2909">
                  <c:v>-6.5987460763790864</c:v>
                </c:pt>
                <c:pt idx="2910">
                  <c:v>-6.4939432502200702</c:v>
                </c:pt>
                <c:pt idx="2911">
                  <c:v>-6.8525937651119762</c:v>
                </c:pt>
                <c:pt idx="2912">
                  <c:v>-6.5014313030108042</c:v>
                </c:pt>
                <c:pt idx="2913">
                  <c:v>-6.8878020853667294</c:v>
                </c:pt>
                <c:pt idx="2914">
                  <c:v>-6.5758227370449163</c:v>
                </c:pt>
                <c:pt idx="2915">
                  <c:v>-6.6850455668283075</c:v>
                </c:pt>
                <c:pt idx="2916">
                  <c:v>-6.8019133154904807</c:v>
                </c:pt>
                <c:pt idx="2917">
                  <c:v>-6.9208081994132726</c:v>
                </c:pt>
                <c:pt idx="2918">
                  <c:v>-6.8547655507169338</c:v>
                </c:pt>
                <c:pt idx="2919">
                  <c:v>-6.7666808893409893</c:v>
                </c:pt>
                <c:pt idx="2920">
                  <c:v>-6.5427764831625836</c:v>
                </c:pt>
                <c:pt idx="2921">
                  <c:v>-6.6430101811821487</c:v>
                </c:pt>
                <c:pt idx="2922">
                  <c:v>-6.8315787121343305</c:v>
                </c:pt>
                <c:pt idx="2923">
                  <c:v>-6.8700523103667024</c:v>
                </c:pt>
                <c:pt idx="2924">
                  <c:v>-6.8702144483635266</c:v>
                </c:pt>
                <c:pt idx="2925">
                  <c:v>-6.967132557471416</c:v>
                </c:pt>
                <c:pt idx="2926">
                  <c:v>-6.8684714981862953</c:v>
                </c:pt>
                <c:pt idx="2927">
                  <c:v>-6.8541253483396645</c:v>
                </c:pt>
                <c:pt idx="2928">
                  <c:v>-6.9349663820651699</c:v>
                </c:pt>
                <c:pt idx="2929">
                  <c:v>-6.8947126907928578</c:v>
                </c:pt>
                <c:pt idx="2930">
                  <c:v>-6.8771788749428993</c:v>
                </c:pt>
                <c:pt idx="2931">
                  <c:v>-6.9260601249223441</c:v>
                </c:pt>
                <c:pt idx="2932">
                  <c:v>-6.8994339792164396</c:v>
                </c:pt>
                <c:pt idx="2933">
                  <c:v>-6.8771302252907276</c:v>
                </c:pt>
                <c:pt idx="2934">
                  <c:v>-7.0104502057347418</c:v>
                </c:pt>
                <c:pt idx="2935">
                  <c:v>-6.9887369268647603</c:v>
                </c:pt>
                <c:pt idx="2936">
                  <c:v>-7.0431310768544222</c:v>
                </c:pt>
                <c:pt idx="2937">
                  <c:v>-6.9961035251334351</c:v>
                </c:pt>
                <c:pt idx="2938">
                  <c:v>-6.9591455382136473</c:v>
                </c:pt>
                <c:pt idx="2939">
                  <c:v>-6.889837836292827</c:v>
                </c:pt>
                <c:pt idx="2940">
                  <c:v>-6.9717808515658817</c:v>
                </c:pt>
                <c:pt idx="2941">
                  <c:v>-6.8678229773229873</c:v>
                </c:pt>
                <c:pt idx="2942">
                  <c:v>-6.8662665687119215</c:v>
                </c:pt>
                <c:pt idx="2943">
                  <c:v>-6.854862797513988</c:v>
                </c:pt>
                <c:pt idx="2944">
                  <c:v>-7.0008038731494366</c:v>
                </c:pt>
                <c:pt idx="2945">
                  <c:v>-6.9293155170560681</c:v>
                </c:pt>
                <c:pt idx="2946">
                  <c:v>-6.8772275246522554</c:v>
                </c:pt>
                <c:pt idx="2947">
                  <c:v>-6.8187999065808071</c:v>
                </c:pt>
                <c:pt idx="2948">
                  <c:v>-6.8820360197797186</c:v>
                </c:pt>
                <c:pt idx="2949">
                  <c:v>-7.0211077098132364</c:v>
                </c:pt>
                <c:pt idx="2950">
                  <c:v>-6.8992392762598911</c:v>
                </c:pt>
                <c:pt idx="2951">
                  <c:v>-6.889837836292827</c:v>
                </c:pt>
                <c:pt idx="2952">
                  <c:v>-7.0454350117504987</c:v>
                </c:pt>
                <c:pt idx="2953">
                  <c:v>-6.9567732925237351</c:v>
                </c:pt>
                <c:pt idx="2954">
                  <c:v>-6.8054017831069586</c:v>
                </c:pt>
                <c:pt idx="2955">
                  <c:v>-7.0036096989376233</c:v>
                </c:pt>
                <c:pt idx="2956">
                  <c:v>-6.898955336090637</c:v>
                </c:pt>
                <c:pt idx="2957">
                  <c:v>-6.804778531832028</c:v>
                </c:pt>
                <c:pt idx="2958">
                  <c:v>-6.9337240998463017</c:v>
                </c:pt>
                <c:pt idx="2959">
                  <c:v>-6.9440207421907871</c:v>
                </c:pt>
                <c:pt idx="2960">
                  <c:v>-6.9759988993093316</c:v>
                </c:pt>
                <c:pt idx="2961">
                  <c:v>-6.8143063971203333</c:v>
                </c:pt>
                <c:pt idx="2962">
                  <c:v>-6.8319431845909548</c:v>
                </c:pt>
                <c:pt idx="2963">
                  <c:v>-6.3539277006094608</c:v>
                </c:pt>
                <c:pt idx="2964">
                  <c:v>-6.7472208471820636</c:v>
                </c:pt>
                <c:pt idx="2965">
                  <c:v>-6.8899513871023146</c:v>
                </c:pt>
                <c:pt idx="2966">
                  <c:v>-7.1514245759731239</c:v>
                </c:pt>
                <c:pt idx="2967">
                  <c:v>-7.0114588899039632</c:v>
                </c:pt>
                <c:pt idx="2968">
                  <c:v>-6.7630824777021985</c:v>
                </c:pt>
                <c:pt idx="2969">
                  <c:v>-6.7731992578061977</c:v>
                </c:pt>
                <c:pt idx="2970">
                  <c:v>-6.7141508529369958</c:v>
                </c:pt>
                <c:pt idx="2971">
                  <c:v>-6.8802195917033373</c:v>
                </c:pt>
                <c:pt idx="2972">
                  <c:v>-7.0410145007709275</c:v>
                </c:pt>
                <c:pt idx="2973">
                  <c:v>-6.8794979080375924</c:v>
                </c:pt>
                <c:pt idx="2974">
                  <c:v>-6.8445153988197944</c:v>
                </c:pt>
                <c:pt idx="2975">
                  <c:v>-6.8362928035409709</c:v>
                </c:pt>
                <c:pt idx="2976">
                  <c:v>-6.8967001090917393</c:v>
                </c:pt>
                <c:pt idx="2977">
                  <c:v>-6.8992149384548043</c:v>
                </c:pt>
                <c:pt idx="2978">
                  <c:v>-6.8699063867126711</c:v>
                </c:pt>
                <c:pt idx="2979">
                  <c:v>-6.8758653544078356</c:v>
                </c:pt>
                <c:pt idx="2980">
                  <c:v>-6.8657883090722294</c:v>
                </c:pt>
                <c:pt idx="2981">
                  <c:v>-6.8579505021135105</c:v>
                </c:pt>
                <c:pt idx="2982">
                  <c:v>-6.8911761334962307</c:v>
                </c:pt>
                <c:pt idx="2983">
                  <c:v>-6.9855012423460039</c:v>
                </c:pt>
                <c:pt idx="2984">
                  <c:v>-7.2805165462492027</c:v>
                </c:pt>
                <c:pt idx="2985">
                  <c:v>-7.1512613310931101</c:v>
                </c:pt>
                <c:pt idx="2986">
                  <c:v>-7.3254513320107435</c:v>
                </c:pt>
                <c:pt idx="2987">
                  <c:v>-7.2929148009068285</c:v>
                </c:pt>
                <c:pt idx="2988">
                  <c:v>-7.3883767811119014</c:v>
                </c:pt>
                <c:pt idx="2989">
                  <c:v>-7.4894998456840085</c:v>
                </c:pt>
                <c:pt idx="2990">
                  <c:v>-7.3930070857117016</c:v>
                </c:pt>
                <c:pt idx="2991">
                  <c:v>-7.4419444390680951</c:v>
                </c:pt>
                <c:pt idx="2992">
                  <c:v>-7.4947259013707139</c:v>
                </c:pt>
                <c:pt idx="2993">
                  <c:v>-7.6473889222291973</c:v>
                </c:pt>
                <c:pt idx="2994">
                  <c:v>-7.6390790519768075</c:v>
                </c:pt>
                <c:pt idx="2995">
                  <c:v>-7.6946285040280031</c:v>
                </c:pt>
                <c:pt idx="2996">
                  <c:v>-7.7330305283610414</c:v>
                </c:pt>
                <c:pt idx="2997">
                  <c:v>-7.8750349682042611</c:v>
                </c:pt>
                <c:pt idx="2998">
                  <c:v>-7.8112861382583674</c:v>
                </c:pt>
                <c:pt idx="2999">
                  <c:v>-7.8463440351803229</c:v>
                </c:pt>
                <c:pt idx="3000">
                  <c:v>-7.9497587753746188</c:v>
                </c:pt>
                <c:pt idx="3001">
                  <c:v>-7.9134815523201496</c:v>
                </c:pt>
                <c:pt idx="3002">
                  <c:v>-8.1006522415772793</c:v>
                </c:pt>
                <c:pt idx="3003">
                  <c:v>-7.9304640465277885</c:v>
                </c:pt>
                <c:pt idx="3004">
                  <c:v>-8.1055807846475432</c:v>
                </c:pt>
                <c:pt idx="3005">
                  <c:v>-8.1443950061567989</c:v>
                </c:pt>
                <c:pt idx="3006">
                  <c:v>-8.2224022128665979</c:v>
                </c:pt>
                <c:pt idx="3007">
                  <c:v>-8.1569815940122794</c:v>
                </c:pt>
                <c:pt idx="3008">
                  <c:v>-8.1519715844294751</c:v>
                </c:pt>
                <c:pt idx="3009">
                  <c:v>-8.1357330002990693</c:v>
                </c:pt>
                <c:pt idx="3010">
                  <c:v>-8.1389183317050993</c:v>
                </c:pt>
                <c:pt idx="3011">
                  <c:v>-8.1907042998435031</c:v>
                </c:pt>
                <c:pt idx="3012">
                  <c:v>-8.1883352712524129</c:v>
                </c:pt>
                <c:pt idx="3013">
                  <c:v>-8.2460932908371092</c:v>
                </c:pt>
                <c:pt idx="3014">
                  <c:v>-8.2716769717418401</c:v>
                </c:pt>
                <c:pt idx="3015">
                  <c:v>-8.3161238210619217</c:v>
                </c:pt>
                <c:pt idx="3016">
                  <c:v>-8.2564304900930097</c:v>
                </c:pt>
                <c:pt idx="3017">
                  <c:v>-8.3287298127371514</c:v>
                </c:pt>
                <c:pt idx="3018">
                  <c:v>-8.3344083991984803</c:v>
                </c:pt>
                <c:pt idx="3019">
                  <c:v>-8.3731715591656553</c:v>
                </c:pt>
                <c:pt idx="3020">
                  <c:v>-8.3398609212854922</c:v>
                </c:pt>
                <c:pt idx="3021">
                  <c:v>-8.3397853035200455</c:v>
                </c:pt>
                <c:pt idx="3022">
                  <c:v>-8.4136802163246784</c:v>
                </c:pt>
                <c:pt idx="3023">
                  <c:v>-8.5078340449871348</c:v>
                </c:pt>
                <c:pt idx="3024">
                  <c:v>-8.4552233545810509</c:v>
                </c:pt>
                <c:pt idx="3025">
                  <c:v>-8.4416517055038298</c:v>
                </c:pt>
                <c:pt idx="3026">
                  <c:v>-8.5997620396452135</c:v>
                </c:pt>
                <c:pt idx="3027">
                  <c:v>-8.5600903358576943</c:v>
                </c:pt>
                <c:pt idx="3028">
                  <c:v>-8.7131075453142444</c:v>
                </c:pt>
                <c:pt idx="3029">
                  <c:v>-8.6217020158958917</c:v>
                </c:pt>
                <c:pt idx="3030">
                  <c:v>-8.6463965083132166</c:v>
                </c:pt>
                <c:pt idx="3031">
                  <c:v>-8.6480896196886192</c:v>
                </c:pt>
                <c:pt idx="3032">
                  <c:v>-8.7418369569210768</c:v>
                </c:pt>
                <c:pt idx="3033">
                  <c:v>-8.7461731530394786</c:v>
                </c:pt>
                <c:pt idx="3034">
                  <c:v>-8.7744503744385725</c:v>
                </c:pt>
                <c:pt idx="3035">
                  <c:v>-8.785398113482529</c:v>
                </c:pt>
                <c:pt idx="3036">
                  <c:v>-8.8217276691083271</c:v>
                </c:pt>
                <c:pt idx="3037">
                  <c:v>-8.8561325699088798</c:v>
                </c:pt>
                <c:pt idx="3038">
                  <c:v>-8.8305111213897476</c:v>
                </c:pt>
                <c:pt idx="3039">
                  <c:v>-8.904944768022915</c:v>
                </c:pt>
                <c:pt idx="3040">
                  <c:v>-8.897056599962923</c:v>
                </c:pt>
                <c:pt idx="3041">
                  <c:v>-8.9669022422515923</c:v>
                </c:pt>
                <c:pt idx="3042">
                  <c:v>-9.0276384369759057</c:v>
                </c:pt>
                <c:pt idx="3043">
                  <c:v>-8.930519438141971</c:v>
                </c:pt>
                <c:pt idx="3044">
                  <c:v>-9.1098405736506152</c:v>
                </c:pt>
                <c:pt idx="3045">
                  <c:v>-9.0971101543171926</c:v>
                </c:pt>
                <c:pt idx="3046">
                  <c:v>-9.1217184826164157</c:v>
                </c:pt>
                <c:pt idx="3047">
                  <c:v>-9.1590104919901592</c:v>
                </c:pt>
                <c:pt idx="3048">
                  <c:v>-9.0931985148133094</c:v>
                </c:pt>
                <c:pt idx="3049">
                  <c:v>-9.1400174427779461</c:v>
                </c:pt>
                <c:pt idx="3050">
                  <c:v>-9.1390834474927942</c:v>
                </c:pt>
                <c:pt idx="3051">
                  <c:v>-9.2107122036130136</c:v>
                </c:pt>
                <c:pt idx="3052">
                  <c:v>-9.2081543044787963</c:v>
                </c:pt>
                <c:pt idx="3053">
                  <c:v>-9.3872710500797325</c:v>
                </c:pt>
                <c:pt idx="3054">
                  <c:v>-9.2185929216394698</c:v>
                </c:pt>
                <c:pt idx="3055">
                  <c:v>-9.2947319414754475</c:v>
                </c:pt>
                <c:pt idx="3056">
                  <c:v>-9.4606190154122487</c:v>
                </c:pt>
                <c:pt idx="3057">
                  <c:v>-9.4542713147423001</c:v>
                </c:pt>
                <c:pt idx="3058">
                  <c:v>-9.6009633832829309</c:v>
                </c:pt>
                <c:pt idx="3059">
                  <c:v>-9.6134198843427612</c:v>
                </c:pt>
                <c:pt idx="3060">
                  <c:v>-9.6088945311904581</c:v>
                </c:pt>
                <c:pt idx="3061">
                  <c:v>-9.6407735283170837</c:v>
                </c:pt>
                <c:pt idx="3062">
                  <c:v>-9.6642045150105673</c:v>
                </c:pt>
                <c:pt idx="3063">
                  <c:v>-9.7463464258166255</c:v>
                </c:pt>
                <c:pt idx="3064">
                  <c:v>-9.8244899628336952</c:v>
                </c:pt>
                <c:pt idx="3065">
                  <c:v>-9.821352595069925</c:v>
                </c:pt>
                <c:pt idx="3066">
                  <c:v>-9.8645739067403042</c:v>
                </c:pt>
                <c:pt idx="3067">
                  <c:v>-9.903073558095457</c:v>
                </c:pt>
                <c:pt idx="3068">
                  <c:v>-9.825108750326649</c:v>
                </c:pt>
                <c:pt idx="3069">
                  <c:v>-10.005099719283862</c:v>
                </c:pt>
                <c:pt idx="3070">
                  <c:v>-10.098574500144139</c:v>
                </c:pt>
                <c:pt idx="3071">
                  <c:v>-10.112564015591602</c:v>
                </c:pt>
                <c:pt idx="3072">
                  <c:v>-10.212994397724117</c:v>
                </c:pt>
                <c:pt idx="3073">
                  <c:v>-10.226310808206563</c:v>
                </c:pt>
                <c:pt idx="3074">
                  <c:v>-10.257907652658389</c:v>
                </c:pt>
                <c:pt idx="3075">
                  <c:v>-10.279197593813535</c:v>
                </c:pt>
                <c:pt idx="3076">
                  <c:v>-10.486119940944036</c:v>
                </c:pt>
                <c:pt idx="3077">
                  <c:v>-10.34533366025272</c:v>
                </c:pt>
                <c:pt idx="3078">
                  <c:v>-10.629101359659671</c:v>
                </c:pt>
                <c:pt idx="3079">
                  <c:v>-10.684286097739744</c:v>
                </c:pt>
                <c:pt idx="3080">
                  <c:v>-10.707781860985847</c:v>
                </c:pt>
                <c:pt idx="3081">
                  <c:v>-10.714428734647413</c:v>
                </c:pt>
                <c:pt idx="3082">
                  <c:v>-11.031491081379613</c:v>
                </c:pt>
                <c:pt idx="3083">
                  <c:v>-10.837765701381102</c:v>
                </c:pt>
                <c:pt idx="3084">
                  <c:v>-10.837577996921993</c:v>
                </c:pt>
                <c:pt idx="3085">
                  <c:v>-11.099361987475675</c:v>
                </c:pt>
                <c:pt idx="3086">
                  <c:v>-11.146778423185538</c:v>
                </c:pt>
                <c:pt idx="3087">
                  <c:v>-11.147733273787651</c:v>
                </c:pt>
                <c:pt idx="3088">
                  <c:v>-11.231642386247529</c:v>
                </c:pt>
                <c:pt idx="3089">
                  <c:v>-11.393458224301526</c:v>
                </c:pt>
                <c:pt idx="3090">
                  <c:v>-11.500757778539537</c:v>
                </c:pt>
                <c:pt idx="3091">
                  <c:v>-11.716807780464876</c:v>
                </c:pt>
                <c:pt idx="3092">
                  <c:v>-11.707807632497918</c:v>
                </c:pt>
                <c:pt idx="3093">
                  <c:v>-11.772819153922171</c:v>
                </c:pt>
                <c:pt idx="3094">
                  <c:v>-11.818317578255176</c:v>
                </c:pt>
                <c:pt idx="3095">
                  <c:v>-12.213777919856341</c:v>
                </c:pt>
                <c:pt idx="3096">
                  <c:v>-11.915285005013175</c:v>
                </c:pt>
                <c:pt idx="3097">
                  <c:v>-12.195052302127635</c:v>
                </c:pt>
                <c:pt idx="3098">
                  <c:v>-12.313838729759027</c:v>
                </c:pt>
                <c:pt idx="3099">
                  <c:v>-12.390741078664178</c:v>
                </c:pt>
                <c:pt idx="3100">
                  <c:v>-12.47274941398797</c:v>
                </c:pt>
                <c:pt idx="3101">
                  <c:v>-12.729491242908352</c:v>
                </c:pt>
                <c:pt idx="3102">
                  <c:v>-12.743154784915191</c:v>
                </c:pt>
                <c:pt idx="3103">
                  <c:v>-12.939470951981662</c:v>
                </c:pt>
                <c:pt idx="3104">
                  <c:v>-12.92386356477391</c:v>
                </c:pt>
                <c:pt idx="3105">
                  <c:v>-13.30294055636449</c:v>
                </c:pt>
                <c:pt idx="3106">
                  <c:v>-13.31237082378783</c:v>
                </c:pt>
                <c:pt idx="3107">
                  <c:v>-13.334085287090772</c:v>
                </c:pt>
                <c:pt idx="3108">
                  <c:v>-13.525937382092479</c:v>
                </c:pt>
                <c:pt idx="3109">
                  <c:v>-13.577358963096003</c:v>
                </c:pt>
                <c:pt idx="3110">
                  <c:v>-13.754396948142869</c:v>
                </c:pt>
                <c:pt idx="3111">
                  <c:v>-14.040333359048134</c:v>
                </c:pt>
                <c:pt idx="3112">
                  <c:v>-13.977266660047064</c:v>
                </c:pt>
                <c:pt idx="3113">
                  <c:v>-14.075996121282515</c:v>
                </c:pt>
                <c:pt idx="3114">
                  <c:v>-14.359535310813726</c:v>
                </c:pt>
                <c:pt idx="3115">
                  <c:v>-14.569921372080728</c:v>
                </c:pt>
                <c:pt idx="3116">
                  <c:v>-14.700194806849254</c:v>
                </c:pt>
                <c:pt idx="3117">
                  <c:v>-14.601255449018765</c:v>
                </c:pt>
                <c:pt idx="3118">
                  <c:v>-14.693596192229052</c:v>
                </c:pt>
                <c:pt idx="3119">
                  <c:v>-15.073548975458039</c:v>
                </c:pt>
                <c:pt idx="3120">
                  <c:v>-15.068489329835074</c:v>
                </c:pt>
                <c:pt idx="3121">
                  <c:v>-15.269856203878874</c:v>
                </c:pt>
                <c:pt idx="3122">
                  <c:v>-15.435609110235646</c:v>
                </c:pt>
                <c:pt idx="3123">
                  <c:v>-15.525518267558709</c:v>
                </c:pt>
                <c:pt idx="3124">
                  <c:v>-15.625359761530433</c:v>
                </c:pt>
                <c:pt idx="3125">
                  <c:v>-5.4927778274956722</c:v>
                </c:pt>
                <c:pt idx="3126">
                  <c:v>-2.4296381815265704</c:v>
                </c:pt>
                <c:pt idx="3127">
                  <c:v>-0.74101540787012254</c:v>
                </c:pt>
                <c:pt idx="3128">
                  <c:v>2.1682472373640849E-2</c:v>
                </c:pt>
                <c:pt idx="3129">
                  <c:v>0.33982953396423454</c:v>
                </c:pt>
                <c:pt idx="3130">
                  <c:v>0.32364399146996448</c:v>
                </c:pt>
                <c:pt idx="3131">
                  <c:v>0.3308984241973576</c:v>
                </c:pt>
                <c:pt idx="3132">
                  <c:v>0.35819289964877044</c:v>
                </c:pt>
                <c:pt idx="3133">
                  <c:v>0.45994978155476929</c:v>
                </c:pt>
                <c:pt idx="3134">
                  <c:v>0.40157868115596784</c:v>
                </c:pt>
                <c:pt idx="3135">
                  <c:v>0.42227470331238237</c:v>
                </c:pt>
                <c:pt idx="3136">
                  <c:v>0.64751840613610057</c:v>
                </c:pt>
                <c:pt idx="3137">
                  <c:v>0.65036784551801929</c:v>
                </c:pt>
                <c:pt idx="3138">
                  <c:v>0.74370618435170854</c:v>
                </c:pt>
                <c:pt idx="3139">
                  <c:v>0.87584996128055081</c:v>
                </c:pt>
                <c:pt idx="3140">
                  <c:v>1.1223394107423701</c:v>
                </c:pt>
                <c:pt idx="3141">
                  <c:v>1.5858068486463139</c:v>
                </c:pt>
                <c:pt idx="3142">
                  <c:v>3.0979545379868227</c:v>
                </c:pt>
                <c:pt idx="3143">
                  <c:v>-1.7631764748379055</c:v>
                </c:pt>
                <c:pt idx="3144">
                  <c:v>-4.6659779256015099</c:v>
                </c:pt>
                <c:pt idx="3145">
                  <c:v>-5.911438324333858</c:v>
                </c:pt>
                <c:pt idx="3146">
                  <c:v>-6.4085047601038809</c:v>
                </c:pt>
                <c:pt idx="3147">
                  <c:v>-7.2023231525603819</c:v>
                </c:pt>
                <c:pt idx="3148">
                  <c:v>-7.4327226497607626</c:v>
                </c:pt>
                <c:pt idx="3149">
                  <c:v>-6.8416636339848651</c:v>
                </c:pt>
                <c:pt idx="3150">
                  <c:v>-6.4348655299190227</c:v>
                </c:pt>
                <c:pt idx="3151">
                  <c:v>-7.0046426161025011</c:v>
                </c:pt>
                <c:pt idx="3152">
                  <c:v>-6.7801392935294302</c:v>
                </c:pt>
                <c:pt idx="3153">
                  <c:v>-7.0964883195307493</c:v>
                </c:pt>
                <c:pt idx="3154">
                  <c:v>-6.9802905340158645</c:v>
                </c:pt>
                <c:pt idx="3155">
                  <c:v>-6.8696145409482483</c:v>
                </c:pt>
                <c:pt idx="3156">
                  <c:v>-7.2282294073479534</c:v>
                </c:pt>
                <c:pt idx="3157">
                  <c:v>-7.238068072531803</c:v>
                </c:pt>
                <c:pt idx="3158">
                  <c:v>-7.3007946256255991</c:v>
                </c:pt>
                <c:pt idx="3159">
                  <c:v>-7.2198565316511463</c:v>
                </c:pt>
                <c:pt idx="3160">
                  <c:v>-7.2102755988102558</c:v>
                </c:pt>
                <c:pt idx="3161">
                  <c:v>-7.219030783439166</c:v>
                </c:pt>
                <c:pt idx="3162">
                  <c:v>-7.4430294912662589</c:v>
                </c:pt>
                <c:pt idx="3163">
                  <c:v>-7.4053571100795352</c:v>
                </c:pt>
                <c:pt idx="3164">
                  <c:v>-7.4552300768347095</c:v>
                </c:pt>
                <c:pt idx="3165">
                  <c:v>-7.6663030323841213</c:v>
                </c:pt>
                <c:pt idx="3166">
                  <c:v>-7.4596952110157417</c:v>
                </c:pt>
                <c:pt idx="3167">
                  <c:v>-7.5581498550871515</c:v>
                </c:pt>
                <c:pt idx="3168">
                  <c:v>-7.4961333463371034</c:v>
                </c:pt>
                <c:pt idx="3169">
                  <c:v>-7.6777681137016884</c:v>
                </c:pt>
                <c:pt idx="3170">
                  <c:v>-7.7977273895463668</c:v>
                </c:pt>
                <c:pt idx="3171">
                  <c:v>-7.676990999180191</c:v>
                </c:pt>
                <c:pt idx="3172">
                  <c:v>-7.6767429870016599</c:v>
                </c:pt>
                <c:pt idx="3173">
                  <c:v>-7.6910143899168588</c:v>
                </c:pt>
                <c:pt idx="3174">
                  <c:v>-7.6793306544138318</c:v>
                </c:pt>
                <c:pt idx="3175">
                  <c:v>-7.7145904273273231</c:v>
                </c:pt>
                <c:pt idx="3176">
                  <c:v>-7.652164140690445</c:v>
                </c:pt>
                <c:pt idx="3177">
                  <c:v>-7.6791322332513801</c:v>
                </c:pt>
                <c:pt idx="3178">
                  <c:v>-7.6888146500467656</c:v>
                </c:pt>
                <c:pt idx="3179">
                  <c:v>-7.6881613665317445</c:v>
                </c:pt>
                <c:pt idx="3180">
                  <c:v>-7.7614932013379985</c:v>
                </c:pt>
                <c:pt idx="3181">
                  <c:v>-7.6628649582019079</c:v>
                </c:pt>
                <c:pt idx="3182">
                  <c:v>-7.6519162783275192</c:v>
                </c:pt>
                <c:pt idx="3183">
                  <c:v>-7.7121742951857755</c:v>
                </c:pt>
                <c:pt idx="3184">
                  <c:v>-7.5729161313798841</c:v>
                </c:pt>
                <c:pt idx="3185">
                  <c:v>-7.5079627249073724</c:v>
                </c:pt>
                <c:pt idx="3186">
                  <c:v>-7.7747913776857445</c:v>
                </c:pt>
                <c:pt idx="3187">
                  <c:v>-7.6453649918811379</c:v>
                </c:pt>
                <c:pt idx="3188">
                  <c:v>-7.4984874262103745</c:v>
                </c:pt>
                <c:pt idx="3189">
                  <c:v>-7.7220134758416634</c:v>
                </c:pt>
                <c:pt idx="3190">
                  <c:v>-7.616734992084389</c:v>
                </c:pt>
                <c:pt idx="3191">
                  <c:v>-7.5538223868067575</c:v>
                </c:pt>
                <c:pt idx="3192">
                  <c:v>-7.7306133110594715</c:v>
                </c:pt>
                <c:pt idx="3193">
                  <c:v>-7.4924872576777375</c:v>
                </c:pt>
                <c:pt idx="3194">
                  <c:v>-7.6517510375828124</c:v>
                </c:pt>
                <c:pt idx="3195">
                  <c:v>-7.4875330454348727</c:v>
                </c:pt>
                <c:pt idx="3196">
                  <c:v>-7.5483250980233834</c:v>
                </c:pt>
                <c:pt idx="3197">
                  <c:v>-7.6407805387001417</c:v>
                </c:pt>
                <c:pt idx="3198">
                  <c:v>-7.5020105665622054</c:v>
                </c:pt>
                <c:pt idx="3199">
                  <c:v>-7.6790330230294899</c:v>
                </c:pt>
                <c:pt idx="3200">
                  <c:v>-7.6952818904048854</c:v>
                </c:pt>
                <c:pt idx="3201">
                  <c:v>-7.5086378511764451</c:v>
                </c:pt>
                <c:pt idx="3202">
                  <c:v>-7.4867595179530895</c:v>
                </c:pt>
                <c:pt idx="3203">
                  <c:v>-7.4836984667015258</c:v>
                </c:pt>
                <c:pt idx="3204">
                  <c:v>-7.4530758022452801</c:v>
                </c:pt>
                <c:pt idx="3205">
                  <c:v>-7.4557152152909794</c:v>
                </c:pt>
                <c:pt idx="3206">
                  <c:v>-7.6695760818400345</c:v>
                </c:pt>
                <c:pt idx="3207">
                  <c:v>-7.6214818821652557</c:v>
                </c:pt>
                <c:pt idx="3208">
                  <c:v>-7.4985862017363729</c:v>
                </c:pt>
                <c:pt idx="3209">
                  <c:v>-7.5164355390858759</c:v>
                </c:pt>
                <c:pt idx="3210">
                  <c:v>-7.5740623678744896</c:v>
                </c:pt>
                <c:pt idx="3211">
                  <c:v>-7.670179475482314</c:v>
                </c:pt>
                <c:pt idx="3212">
                  <c:v>-7.6162479508935803</c:v>
                </c:pt>
                <c:pt idx="3213">
                  <c:v>-7.4329445402245256</c:v>
                </c:pt>
                <c:pt idx="3214">
                  <c:v>-7.4676070064117539</c:v>
                </c:pt>
                <c:pt idx="3215">
                  <c:v>-7.611864839839086</c:v>
                </c:pt>
                <c:pt idx="3216">
                  <c:v>-7.6402188750996061</c:v>
                </c:pt>
                <c:pt idx="3217">
                  <c:v>-7.4962074237214438</c:v>
                </c:pt>
                <c:pt idx="3218">
                  <c:v>-7.4935324915987849</c:v>
                </c:pt>
                <c:pt idx="3219">
                  <c:v>-7.479115544084209</c:v>
                </c:pt>
                <c:pt idx="3220">
                  <c:v>-7.6843989864830746</c:v>
                </c:pt>
                <c:pt idx="3221">
                  <c:v>-7.523822885393372</c:v>
                </c:pt>
                <c:pt idx="3222">
                  <c:v>-7.5587103985740782</c:v>
                </c:pt>
                <c:pt idx="3223">
                  <c:v>-7.5418150166511282</c:v>
                </c:pt>
                <c:pt idx="3224">
                  <c:v>-7.6437541797818653</c:v>
                </c:pt>
                <c:pt idx="3225">
                  <c:v>-7.5680759022565098</c:v>
                </c:pt>
                <c:pt idx="3226">
                  <c:v>-7.6693777077836671</c:v>
                </c:pt>
                <c:pt idx="3227">
                  <c:v>-7.7353733781837946</c:v>
                </c:pt>
                <c:pt idx="3228">
                  <c:v>-7.6919158211082959</c:v>
                </c:pt>
                <c:pt idx="3229">
                  <c:v>-7.7672593581319234</c:v>
                </c:pt>
                <c:pt idx="3230">
                  <c:v>-7.6147620981728892</c:v>
                </c:pt>
                <c:pt idx="3231">
                  <c:v>-7.6733536372750564</c:v>
                </c:pt>
                <c:pt idx="3232">
                  <c:v>-7.6857219819437432</c:v>
                </c:pt>
                <c:pt idx="3233">
                  <c:v>-7.6776193034000926</c:v>
                </c:pt>
                <c:pt idx="3234">
                  <c:v>-7.7700267382542734</c:v>
                </c:pt>
                <c:pt idx="3235">
                  <c:v>-7.7405976695906702</c:v>
                </c:pt>
                <c:pt idx="3236">
                  <c:v>-7.7665302590925194</c:v>
                </c:pt>
                <c:pt idx="3237">
                  <c:v>-7.788632684652157</c:v>
                </c:pt>
                <c:pt idx="3238">
                  <c:v>-7.8717787210216557</c:v>
                </c:pt>
                <c:pt idx="3239">
                  <c:v>-7.7707807573963805</c:v>
                </c:pt>
                <c:pt idx="3240">
                  <c:v>-7.77669738833157</c:v>
                </c:pt>
                <c:pt idx="3241">
                  <c:v>-7.8141477311461358</c:v>
                </c:pt>
                <c:pt idx="3242">
                  <c:v>-7.7608801805762937</c:v>
                </c:pt>
                <c:pt idx="3243">
                  <c:v>-7.7706813255078941</c:v>
                </c:pt>
                <c:pt idx="3244">
                  <c:v>-7.7763824761212277</c:v>
                </c:pt>
                <c:pt idx="3245">
                  <c:v>-7.879321646983044</c:v>
                </c:pt>
                <c:pt idx="3246">
                  <c:v>-7.9047768013626865</c:v>
                </c:pt>
                <c:pt idx="3247">
                  <c:v>-7.8378693102832244</c:v>
                </c:pt>
                <c:pt idx="3248">
                  <c:v>-7.9151778221233258</c:v>
                </c:pt>
                <c:pt idx="3249">
                  <c:v>-7.9683465495377845</c:v>
                </c:pt>
                <c:pt idx="3250">
                  <c:v>-7.9614198908256526</c:v>
                </c:pt>
                <c:pt idx="3251">
                  <c:v>-7.9407218205960248</c:v>
                </c:pt>
                <c:pt idx="3252">
                  <c:v>-8.0272788202396441</c:v>
                </c:pt>
                <c:pt idx="3253">
                  <c:v>-7.8984011412492805</c:v>
                </c:pt>
                <c:pt idx="3254">
                  <c:v>-8.1104096618298058</c:v>
                </c:pt>
                <c:pt idx="3255">
                  <c:v>-7.9711275328193665</c:v>
                </c:pt>
                <c:pt idx="3256">
                  <c:v>-7.9620109422074847</c:v>
                </c:pt>
                <c:pt idx="3257">
                  <c:v>-8.1421039111506275</c:v>
                </c:pt>
                <c:pt idx="3258">
                  <c:v>-7.9599964077013965</c:v>
                </c:pt>
                <c:pt idx="3259">
                  <c:v>-8.2449029621329828</c:v>
                </c:pt>
                <c:pt idx="3260">
                  <c:v>-8.1990011675057417</c:v>
                </c:pt>
                <c:pt idx="3261">
                  <c:v>-8.0988814524054078</c:v>
                </c:pt>
                <c:pt idx="3262">
                  <c:v>-8.0278874989054998</c:v>
                </c:pt>
                <c:pt idx="3263">
                  <c:v>-8.1953255562595473</c:v>
                </c:pt>
                <c:pt idx="3264">
                  <c:v>-8.1749524190345255</c:v>
                </c:pt>
                <c:pt idx="3265">
                  <c:v>-8.1809277105374463</c:v>
                </c:pt>
                <c:pt idx="3266">
                  <c:v>-8.3187689930726947</c:v>
                </c:pt>
                <c:pt idx="3267">
                  <c:v>-8.195643705446173</c:v>
                </c:pt>
                <c:pt idx="3268">
                  <c:v>-8.2212712172483862</c:v>
                </c:pt>
                <c:pt idx="3269">
                  <c:v>-8.2963786162524684</c:v>
                </c:pt>
                <c:pt idx="3270">
                  <c:v>-8.3720027472056131</c:v>
                </c:pt>
                <c:pt idx="3271">
                  <c:v>-8.3242026297880898</c:v>
                </c:pt>
                <c:pt idx="3272">
                  <c:v>-8.3407263345722527</c:v>
                </c:pt>
                <c:pt idx="3273">
                  <c:v>-8.356323721776846</c:v>
                </c:pt>
                <c:pt idx="3274">
                  <c:v>-8.462731401890494</c:v>
                </c:pt>
                <c:pt idx="3275">
                  <c:v>-8.5909859752469515</c:v>
                </c:pt>
                <c:pt idx="3276">
                  <c:v>-8.4907112583899789</c:v>
                </c:pt>
                <c:pt idx="3277">
                  <c:v>-8.6742232566117536</c:v>
                </c:pt>
                <c:pt idx="3278">
                  <c:v>-8.6226749561690212</c:v>
                </c:pt>
                <c:pt idx="3279">
                  <c:v>-8.7391387354719541</c:v>
                </c:pt>
                <c:pt idx="3280">
                  <c:v>-8.6306116327194218</c:v>
                </c:pt>
                <c:pt idx="3281">
                  <c:v>-8.6862540937286781</c:v>
                </c:pt>
                <c:pt idx="3282">
                  <c:v>-8.8231390155585814</c:v>
                </c:pt>
                <c:pt idx="3283">
                  <c:v>-8.8925765299288742</c:v>
                </c:pt>
                <c:pt idx="3284">
                  <c:v>-8.7768536985047376</c:v>
                </c:pt>
                <c:pt idx="3285">
                  <c:v>-8.8452168109191689</c:v>
                </c:pt>
                <c:pt idx="3286">
                  <c:v>-8.8536224514986657</c:v>
                </c:pt>
                <c:pt idx="3287">
                  <c:v>-9.0144297823865145</c:v>
                </c:pt>
                <c:pt idx="3288">
                  <c:v>-8.9203847952572914</c:v>
                </c:pt>
                <c:pt idx="3289">
                  <c:v>-8.9066316377366093</c:v>
                </c:pt>
                <c:pt idx="3290">
                  <c:v>-9.1775492963367356</c:v>
                </c:pt>
                <c:pt idx="3291">
                  <c:v>-9.1357675096261346</c:v>
                </c:pt>
                <c:pt idx="3292">
                  <c:v>-9.1253844665272936</c:v>
                </c:pt>
                <c:pt idx="3293">
                  <c:v>-9.2118538684453597</c:v>
                </c:pt>
                <c:pt idx="3294">
                  <c:v>-9.4432882611862397</c:v>
                </c:pt>
                <c:pt idx="3295">
                  <c:v>-9.4483390590420981</c:v>
                </c:pt>
                <c:pt idx="3296">
                  <c:v>-9.2825022365900054</c:v>
                </c:pt>
                <c:pt idx="3297">
                  <c:v>-9.3495616048268744</c:v>
                </c:pt>
                <c:pt idx="3298">
                  <c:v>-9.5352771264741136</c:v>
                </c:pt>
                <c:pt idx="3299">
                  <c:v>-9.5966474133544466</c:v>
                </c:pt>
                <c:pt idx="3300">
                  <c:v>-9.6224981282975932</c:v>
                </c:pt>
                <c:pt idx="3301">
                  <c:v>-9.6924873505028586</c:v>
                </c:pt>
                <c:pt idx="3302">
                  <c:v>-9.7170696656168047</c:v>
                </c:pt>
                <c:pt idx="3303">
                  <c:v>-9.7519137636534765</c:v>
                </c:pt>
                <c:pt idx="3304">
                  <c:v>-9.865498653794134</c:v>
                </c:pt>
                <c:pt idx="3305">
                  <c:v>-9.7498868157056222</c:v>
                </c:pt>
                <c:pt idx="3306">
                  <c:v>-10.004399369510281</c:v>
                </c:pt>
                <c:pt idx="3307">
                  <c:v>-10.10730640549815</c:v>
                </c:pt>
                <c:pt idx="3308">
                  <c:v>-10.103550137231309</c:v>
                </c:pt>
                <c:pt idx="3309">
                  <c:v>-10.155159343212176</c:v>
                </c:pt>
                <c:pt idx="3310">
                  <c:v>-10.166645857281765</c:v>
                </c:pt>
                <c:pt idx="3311">
                  <c:v>-10.217253760240965</c:v>
                </c:pt>
                <c:pt idx="3312">
                  <c:v>-10.281956596096165</c:v>
                </c:pt>
                <c:pt idx="3313">
                  <c:v>-10.288982772012844</c:v>
                </c:pt>
                <c:pt idx="3314">
                  <c:v>-10.629261411567995</c:v>
                </c:pt>
                <c:pt idx="3315">
                  <c:v>-10.57203036353468</c:v>
                </c:pt>
                <c:pt idx="3316">
                  <c:v>-10.732735629042452</c:v>
                </c:pt>
                <c:pt idx="3317">
                  <c:v>-10.753093405935033</c:v>
                </c:pt>
                <c:pt idx="3318">
                  <c:v>-10.810638158166569</c:v>
                </c:pt>
                <c:pt idx="3319">
                  <c:v>-10.837819331388687</c:v>
                </c:pt>
                <c:pt idx="3320">
                  <c:v>-11.064387281502718</c:v>
                </c:pt>
                <c:pt idx="3321">
                  <c:v>-11.151615968394367</c:v>
                </c:pt>
                <c:pt idx="3322">
                  <c:v>-11.250215586677996</c:v>
                </c:pt>
                <c:pt idx="3323">
                  <c:v>-11.348689179871201</c:v>
                </c:pt>
                <c:pt idx="3324">
                  <c:v>-11.372788618888364</c:v>
                </c:pt>
                <c:pt idx="3325">
                  <c:v>-11.35194867703791</c:v>
                </c:pt>
                <c:pt idx="3326">
                  <c:v>-11.667227312074317</c:v>
                </c:pt>
                <c:pt idx="3327">
                  <c:v>-11.662034499403205</c:v>
                </c:pt>
                <c:pt idx="3328">
                  <c:v>-11.782026322805734</c:v>
                </c:pt>
                <c:pt idx="3329">
                  <c:v>-11.932472438170578</c:v>
                </c:pt>
                <c:pt idx="3330">
                  <c:v>-12.085034136623278</c:v>
                </c:pt>
                <c:pt idx="3331">
                  <c:v>-12.283271854219663</c:v>
                </c:pt>
                <c:pt idx="3332">
                  <c:v>-12.384030166776313</c:v>
                </c:pt>
                <c:pt idx="3333">
                  <c:v>-12.57639536298899</c:v>
                </c:pt>
                <c:pt idx="3334">
                  <c:v>-12.779451471262632</c:v>
                </c:pt>
                <c:pt idx="3335">
                  <c:v>-12.851233539548161</c:v>
                </c:pt>
                <c:pt idx="3336">
                  <c:v>-13.131339217149559</c:v>
                </c:pt>
                <c:pt idx="3337">
                  <c:v>-12.957413943930817</c:v>
                </c:pt>
                <c:pt idx="3338">
                  <c:v>-13.309591940867449</c:v>
                </c:pt>
                <c:pt idx="3339">
                  <c:v>-13.399682892035514</c:v>
                </c:pt>
                <c:pt idx="3340">
                  <c:v>-13.708643609070066</c:v>
                </c:pt>
                <c:pt idx="3341">
                  <c:v>-13.471114713673501</c:v>
                </c:pt>
                <c:pt idx="3342">
                  <c:v>-13.633377604719101</c:v>
                </c:pt>
                <c:pt idx="3343">
                  <c:v>-13.974846418056131</c:v>
                </c:pt>
                <c:pt idx="3344">
                  <c:v>-13.941752677281158</c:v>
                </c:pt>
                <c:pt idx="3345">
                  <c:v>-13.9981547901005</c:v>
                </c:pt>
                <c:pt idx="3346">
                  <c:v>-14.082179326302594</c:v>
                </c:pt>
                <c:pt idx="3347">
                  <c:v>-14.231809002694263</c:v>
                </c:pt>
                <c:pt idx="3348">
                  <c:v>-14.220369877875783</c:v>
                </c:pt>
                <c:pt idx="3349">
                  <c:v>-14.442360783885988</c:v>
                </c:pt>
                <c:pt idx="3350">
                  <c:v>-14.469491769786259</c:v>
                </c:pt>
                <c:pt idx="3351">
                  <c:v>-14.518176629710979</c:v>
                </c:pt>
                <c:pt idx="3352">
                  <c:v>-14.719523718180028</c:v>
                </c:pt>
                <c:pt idx="3353">
                  <c:v>-14.968131640407933</c:v>
                </c:pt>
                <c:pt idx="3354">
                  <c:v>-15.155392799655715</c:v>
                </c:pt>
                <c:pt idx="3355">
                  <c:v>-15.121918215469805</c:v>
                </c:pt>
                <c:pt idx="3356">
                  <c:v>-15.252789954724904</c:v>
                </c:pt>
                <c:pt idx="3357">
                  <c:v>-15.324278777962547</c:v>
                </c:pt>
                <c:pt idx="3358">
                  <c:v>-15.489281495789157</c:v>
                </c:pt>
                <c:pt idx="3359">
                  <c:v>-15.645333163808289</c:v>
                </c:pt>
                <c:pt idx="3360">
                  <c:v>-15.844079774639795</c:v>
                </c:pt>
                <c:pt idx="3361">
                  <c:v>-16.141209572856781</c:v>
                </c:pt>
                <c:pt idx="3362">
                  <c:v>-16.149005514772512</c:v>
                </c:pt>
                <c:pt idx="3363">
                  <c:v>-16.239888137598655</c:v>
                </c:pt>
                <c:pt idx="3364">
                  <c:v>-16.326037984212576</c:v>
                </c:pt>
                <c:pt idx="3365">
                  <c:v>-6.4065005179988361</c:v>
                </c:pt>
                <c:pt idx="3366">
                  <c:v>-3.0106347901796084</c:v>
                </c:pt>
                <c:pt idx="3367">
                  <c:v>-0.97219889850879326</c:v>
                </c:pt>
                <c:pt idx="3368">
                  <c:v>3.1124745016541056E-2</c:v>
                </c:pt>
                <c:pt idx="3369">
                  <c:v>0.27706801929844005</c:v>
                </c:pt>
                <c:pt idx="3370">
                  <c:v>0.45092681495219722</c:v>
                </c:pt>
                <c:pt idx="3371">
                  <c:v>0.47560752778696269</c:v>
                </c:pt>
                <c:pt idx="3372">
                  <c:v>0.46420448506557932</c:v>
                </c:pt>
                <c:pt idx="3373">
                  <c:v>0.48843413975282601</c:v>
                </c:pt>
                <c:pt idx="3374">
                  <c:v>0.5169001448501831</c:v>
                </c:pt>
                <c:pt idx="3375">
                  <c:v>0.639649191897945</c:v>
                </c:pt>
                <c:pt idx="3376">
                  <c:v>0.71364066760895639</c:v>
                </c:pt>
                <c:pt idx="3377">
                  <c:v>0.73437441483889643</c:v>
                </c:pt>
                <c:pt idx="3378">
                  <c:v>0.8099086522199741</c:v>
                </c:pt>
                <c:pt idx="3379">
                  <c:v>1.0388228118788447</c:v>
                </c:pt>
                <c:pt idx="3380">
                  <c:v>1.1907542812612633</c:v>
                </c:pt>
                <c:pt idx="3381">
                  <c:v>1.7360589274020981</c:v>
                </c:pt>
                <c:pt idx="3382">
                  <c:v>3.0912648745157867</c:v>
                </c:pt>
                <c:pt idx="3383">
                  <c:v>3.6816175589425484</c:v>
                </c:pt>
                <c:pt idx="3384">
                  <c:v>-4.5012770951843777</c:v>
                </c:pt>
                <c:pt idx="3385">
                  <c:v>-5.4329302541298716</c:v>
                </c:pt>
                <c:pt idx="3386">
                  <c:v>-5.9843135295384968</c:v>
                </c:pt>
                <c:pt idx="3387">
                  <c:v>-6.5868842638042224</c:v>
                </c:pt>
                <c:pt idx="3388">
                  <c:v>-7.2069489522806975</c:v>
                </c:pt>
                <c:pt idx="3389">
                  <c:v>-7.2977719368307703</c:v>
                </c:pt>
                <c:pt idx="3390">
                  <c:v>-6.4069254092516985</c:v>
                </c:pt>
                <c:pt idx="3391">
                  <c:v>-6.6144059633079451</c:v>
                </c:pt>
                <c:pt idx="3392">
                  <c:v>-6.754487986267236</c:v>
                </c:pt>
                <c:pt idx="3393">
                  <c:v>-7.014436278679284</c:v>
                </c:pt>
                <c:pt idx="3394">
                  <c:v>-6.7467843744022957</c:v>
                </c:pt>
                <c:pt idx="3395">
                  <c:v>-6.6153808739477995</c:v>
                </c:pt>
                <c:pt idx="3396">
                  <c:v>-7.0505236623862402</c:v>
                </c:pt>
                <c:pt idx="3397">
                  <c:v>-7.03784797975635</c:v>
                </c:pt>
                <c:pt idx="3398">
                  <c:v>-7.0011861048773198</c:v>
                </c:pt>
                <c:pt idx="3399">
                  <c:v>-7.0917200214237823</c:v>
                </c:pt>
                <c:pt idx="3400">
                  <c:v>-6.8956779963292547</c:v>
                </c:pt>
                <c:pt idx="3401">
                  <c:v>-6.793294580106533</c:v>
                </c:pt>
                <c:pt idx="3402">
                  <c:v>-6.9690990796614187</c:v>
                </c:pt>
                <c:pt idx="3403">
                  <c:v>-7.0154694664410044</c:v>
                </c:pt>
                <c:pt idx="3404">
                  <c:v>-7.0640095821374871</c:v>
                </c:pt>
                <c:pt idx="3405">
                  <c:v>-7.1010289030874105</c:v>
                </c:pt>
                <c:pt idx="3406">
                  <c:v>-7.1174590630816965</c:v>
                </c:pt>
                <c:pt idx="3407">
                  <c:v>-7.0247611814874631</c:v>
                </c:pt>
                <c:pt idx="3408">
                  <c:v>-7.0184227360877003</c:v>
                </c:pt>
                <c:pt idx="3409">
                  <c:v>-7.0267711354694598</c:v>
                </c:pt>
                <c:pt idx="3410">
                  <c:v>-7.1493350902608768</c:v>
                </c:pt>
                <c:pt idx="3411">
                  <c:v>-7.20483213504383</c:v>
                </c:pt>
                <c:pt idx="3412">
                  <c:v>-7.141720789280555</c:v>
                </c:pt>
                <c:pt idx="3413">
                  <c:v>-7.2920466379069921</c:v>
                </c:pt>
                <c:pt idx="3414">
                  <c:v>-7.0567937417744133</c:v>
                </c:pt>
                <c:pt idx="3415">
                  <c:v>-7.1574242731679192</c:v>
                </c:pt>
                <c:pt idx="3416">
                  <c:v>-7.1857856652102328</c:v>
                </c:pt>
                <c:pt idx="3417">
                  <c:v>-7.0828532657446885</c:v>
                </c:pt>
                <c:pt idx="3418">
                  <c:v>-7.1035072777814889</c:v>
                </c:pt>
                <c:pt idx="3419">
                  <c:v>-7.1325740595460161</c:v>
                </c:pt>
                <c:pt idx="3420">
                  <c:v>-7.0785265236643795</c:v>
                </c:pt>
                <c:pt idx="3421">
                  <c:v>-7.1844377926066727</c:v>
                </c:pt>
                <c:pt idx="3422">
                  <c:v>-7.2654209317819323</c:v>
                </c:pt>
                <c:pt idx="3423">
                  <c:v>-7.1954507929404485</c:v>
                </c:pt>
                <c:pt idx="3424">
                  <c:v>-7.1846501817312287</c:v>
                </c:pt>
                <c:pt idx="3425">
                  <c:v>-7.2639722399076732</c:v>
                </c:pt>
                <c:pt idx="3426">
                  <c:v>-7.2543155944364912</c:v>
                </c:pt>
                <c:pt idx="3427">
                  <c:v>-7.1162602149428835</c:v>
                </c:pt>
                <c:pt idx="3428">
                  <c:v>-7.2279350196122323</c:v>
                </c:pt>
                <c:pt idx="3429">
                  <c:v>-7.1520285876423486</c:v>
                </c:pt>
                <c:pt idx="3430">
                  <c:v>-7.0568181725161025</c:v>
                </c:pt>
                <c:pt idx="3431">
                  <c:v>-7.0374572690451487</c:v>
                </c:pt>
                <c:pt idx="3432">
                  <c:v>-7.1422267335668721</c:v>
                </c:pt>
                <c:pt idx="3433">
                  <c:v>-7.0231500339019135</c:v>
                </c:pt>
                <c:pt idx="3434">
                  <c:v>-7.1232580648290877</c:v>
                </c:pt>
                <c:pt idx="3435">
                  <c:v>-7.1048280513622331</c:v>
                </c:pt>
                <c:pt idx="3436">
                  <c:v>-7.0815739369962216</c:v>
                </c:pt>
                <c:pt idx="3437">
                  <c:v>-7.0248751033913663</c:v>
                </c:pt>
                <c:pt idx="3438">
                  <c:v>-6.9908996109836039</c:v>
                </c:pt>
                <c:pt idx="3439">
                  <c:v>-7.0800827948959864</c:v>
                </c:pt>
                <c:pt idx="3440">
                  <c:v>-6.9751129923127451</c:v>
                </c:pt>
                <c:pt idx="3441">
                  <c:v>-6.9532476719316492</c:v>
                </c:pt>
                <c:pt idx="3442">
                  <c:v>-6.9613554237554354</c:v>
                </c:pt>
                <c:pt idx="3443">
                  <c:v>-7.0240857937927217</c:v>
                </c:pt>
                <c:pt idx="3444">
                  <c:v>-6.9071660497692733</c:v>
                </c:pt>
                <c:pt idx="3445">
                  <c:v>-6.9447435523328522</c:v>
                </c:pt>
                <c:pt idx="3446">
                  <c:v>-7.0390933948037286</c:v>
                </c:pt>
                <c:pt idx="3447">
                  <c:v>-7.0317679628771543</c:v>
                </c:pt>
                <c:pt idx="3448">
                  <c:v>-7.0205788375567977</c:v>
                </c:pt>
                <c:pt idx="3449">
                  <c:v>-7.2083711221501972</c:v>
                </c:pt>
                <c:pt idx="3450">
                  <c:v>-7.0215877689518038</c:v>
                </c:pt>
                <c:pt idx="3451">
                  <c:v>-7.2116570124268833</c:v>
                </c:pt>
                <c:pt idx="3452">
                  <c:v>-6.9554816132246629</c:v>
                </c:pt>
                <c:pt idx="3453">
                  <c:v>-7.2036961273311135</c:v>
                </c:pt>
                <c:pt idx="3454">
                  <c:v>-7.0781354280712776</c:v>
                </c:pt>
                <c:pt idx="3455">
                  <c:v>-7.0335666431006416</c:v>
                </c:pt>
                <c:pt idx="3456">
                  <c:v>-7.0236057056368395</c:v>
                </c:pt>
                <c:pt idx="3457">
                  <c:v>-7.0207008843998437</c:v>
                </c:pt>
                <c:pt idx="3458">
                  <c:v>-7.1715902836360783</c:v>
                </c:pt>
                <c:pt idx="3459">
                  <c:v>-7.0593671926200159</c:v>
                </c:pt>
                <c:pt idx="3460">
                  <c:v>-7.1566324264446735</c:v>
                </c:pt>
                <c:pt idx="3461">
                  <c:v>-7.110413270830918</c:v>
                </c:pt>
                <c:pt idx="3462">
                  <c:v>-7.2583498331718488</c:v>
                </c:pt>
                <c:pt idx="3463">
                  <c:v>-7.1972811312344334</c:v>
                </c:pt>
                <c:pt idx="3464">
                  <c:v>-7.2052898160549148</c:v>
                </c:pt>
                <c:pt idx="3465">
                  <c:v>-7.2100875993493787</c:v>
                </c:pt>
                <c:pt idx="3466">
                  <c:v>-7.1918067003997521</c:v>
                </c:pt>
                <c:pt idx="3467">
                  <c:v>-7.2087389326812854</c:v>
                </c:pt>
                <c:pt idx="3468">
                  <c:v>-7.1799778734733763</c:v>
                </c:pt>
                <c:pt idx="3469">
                  <c:v>-7.2103246422887537</c:v>
                </c:pt>
                <c:pt idx="3470">
                  <c:v>-7.2256208780808038</c:v>
                </c:pt>
                <c:pt idx="3471">
                  <c:v>-7.2565576986887095</c:v>
                </c:pt>
                <c:pt idx="3472">
                  <c:v>-7.2950361440168763</c:v>
                </c:pt>
                <c:pt idx="3473">
                  <c:v>-7.2691370182230912</c:v>
                </c:pt>
                <c:pt idx="3474">
                  <c:v>-7.4313913320890492</c:v>
                </c:pt>
                <c:pt idx="3475">
                  <c:v>-7.4128970438343345</c:v>
                </c:pt>
                <c:pt idx="3476">
                  <c:v>-7.3200827969093893</c:v>
                </c:pt>
                <c:pt idx="3477">
                  <c:v>-7.3482364551833257</c:v>
                </c:pt>
                <c:pt idx="3478">
                  <c:v>-7.3356329787110326</c:v>
                </c:pt>
                <c:pt idx="3479">
                  <c:v>-7.324123476559862</c:v>
                </c:pt>
                <c:pt idx="3480">
                  <c:v>-7.3818180737895318</c:v>
                </c:pt>
                <c:pt idx="3481">
                  <c:v>-7.433043158592227</c:v>
                </c:pt>
                <c:pt idx="3482">
                  <c:v>-7.4138663293535387</c:v>
                </c:pt>
                <c:pt idx="3483">
                  <c:v>-7.4176697632693163</c:v>
                </c:pt>
                <c:pt idx="3484">
                  <c:v>-7.4582890115405576</c:v>
                </c:pt>
                <c:pt idx="3485">
                  <c:v>-7.6032650648060098</c:v>
                </c:pt>
                <c:pt idx="3486">
                  <c:v>-7.5041015448300072</c:v>
                </c:pt>
                <c:pt idx="3487">
                  <c:v>-7.4913515217814393</c:v>
                </c:pt>
                <c:pt idx="3488">
                  <c:v>-7.5859141821981098</c:v>
                </c:pt>
                <c:pt idx="3489">
                  <c:v>-7.5018376951617256</c:v>
                </c:pt>
                <c:pt idx="3490">
                  <c:v>-7.5075016694307806</c:v>
                </c:pt>
                <c:pt idx="3491">
                  <c:v>-7.5268127905641222</c:v>
                </c:pt>
                <c:pt idx="3492">
                  <c:v>-7.619145518192056</c:v>
                </c:pt>
                <c:pt idx="3493">
                  <c:v>-7.6298872861606242</c:v>
                </c:pt>
                <c:pt idx="3494">
                  <c:v>-7.7745262006095004</c:v>
                </c:pt>
                <c:pt idx="3495">
                  <c:v>-7.7960691344943029</c:v>
                </c:pt>
                <c:pt idx="3496">
                  <c:v>-7.7986643332765766</c:v>
                </c:pt>
                <c:pt idx="3497">
                  <c:v>-7.8940376690042058</c:v>
                </c:pt>
                <c:pt idx="3498">
                  <c:v>-7.8819221181763055</c:v>
                </c:pt>
                <c:pt idx="3499">
                  <c:v>-8.1401557451750932</c:v>
                </c:pt>
                <c:pt idx="3500">
                  <c:v>-8.0582829082309786</c:v>
                </c:pt>
                <c:pt idx="3501">
                  <c:v>-8.1668277580581048</c:v>
                </c:pt>
                <c:pt idx="3502">
                  <c:v>-8.1682082508857548</c:v>
                </c:pt>
                <c:pt idx="3503">
                  <c:v>-8.2491363309699182</c:v>
                </c:pt>
                <c:pt idx="3504">
                  <c:v>-8.3476250904951144</c:v>
                </c:pt>
                <c:pt idx="3505">
                  <c:v>-8.3897655719857198</c:v>
                </c:pt>
                <c:pt idx="3506">
                  <c:v>-8.3536256871490764</c:v>
                </c:pt>
                <c:pt idx="3507">
                  <c:v>-8.5767183377437277</c:v>
                </c:pt>
                <c:pt idx="3508">
                  <c:v>-8.4391164727168757</c:v>
                </c:pt>
                <c:pt idx="3509">
                  <c:v>-8.6105698494507124</c:v>
                </c:pt>
                <c:pt idx="3510">
                  <c:v>-8.6306877916920257</c:v>
                </c:pt>
                <c:pt idx="3511">
                  <c:v>-8.6882963000687141</c:v>
                </c:pt>
                <c:pt idx="3512">
                  <c:v>-8.7442722978471465</c:v>
                </c:pt>
                <c:pt idx="3513">
                  <c:v>-8.7258453953760409</c:v>
                </c:pt>
                <c:pt idx="3514">
                  <c:v>-8.869145126094395</c:v>
                </c:pt>
                <c:pt idx="3515">
                  <c:v>-8.8166608289408828</c:v>
                </c:pt>
                <c:pt idx="3516">
                  <c:v>-8.9705798621702684</c:v>
                </c:pt>
                <c:pt idx="3517">
                  <c:v>-8.8272968209078044</c:v>
                </c:pt>
                <c:pt idx="3518">
                  <c:v>-8.8562346797020268</c:v>
                </c:pt>
                <c:pt idx="3519">
                  <c:v>-8.9773216082930958</c:v>
                </c:pt>
                <c:pt idx="3520">
                  <c:v>-8.9734727021722165</c:v>
                </c:pt>
                <c:pt idx="3521">
                  <c:v>-9.0480664912157636</c:v>
                </c:pt>
                <c:pt idx="3522">
                  <c:v>-9.2066350918486251</c:v>
                </c:pt>
                <c:pt idx="3523">
                  <c:v>-9.155007155175042</c:v>
                </c:pt>
                <c:pt idx="3524">
                  <c:v>-9.2586382917473884</c:v>
                </c:pt>
                <c:pt idx="3525">
                  <c:v>-9.1894728050722847</c:v>
                </c:pt>
                <c:pt idx="3526">
                  <c:v>-9.2196575370473397</c:v>
                </c:pt>
                <c:pt idx="3527">
                  <c:v>-9.3193057247974025</c:v>
                </c:pt>
                <c:pt idx="3528">
                  <c:v>-9.3056489129820079</c:v>
                </c:pt>
                <c:pt idx="3529">
                  <c:v>-9.3228863447046706</c:v>
                </c:pt>
                <c:pt idx="3530">
                  <c:v>-9.5458178324715846</c:v>
                </c:pt>
                <c:pt idx="3531">
                  <c:v>-9.3412764424433021</c:v>
                </c:pt>
                <c:pt idx="3532">
                  <c:v>-9.6098914523870462</c:v>
                </c:pt>
                <c:pt idx="3533">
                  <c:v>-9.5088855062368225</c:v>
                </c:pt>
                <c:pt idx="3534">
                  <c:v>-9.6385699800561042</c:v>
                </c:pt>
                <c:pt idx="3535">
                  <c:v>-9.5273085173368486</c:v>
                </c:pt>
                <c:pt idx="3536">
                  <c:v>-9.6169486248061844</c:v>
                </c:pt>
                <c:pt idx="3537">
                  <c:v>-9.7064841382126588</c:v>
                </c:pt>
                <c:pt idx="3538">
                  <c:v>-9.7129672266751754</c:v>
                </c:pt>
                <c:pt idx="3539">
                  <c:v>-9.7175824998346343</c:v>
                </c:pt>
                <c:pt idx="3540">
                  <c:v>-9.8608664077643198</c:v>
                </c:pt>
                <c:pt idx="3541">
                  <c:v>-9.7383882077882049</c:v>
                </c:pt>
                <c:pt idx="3542">
                  <c:v>-9.8202197167614145</c:v>
                </c:pt>
                <c:pt idx="3543">
                  <c:v>-9.8347752707518907</c:v>
                </c:pt>
                <c:pt idx="3544">
                  <c:v>-10.01320715575639</c:v>
                </c:pt>
                <c:pt idx="3545">
                  <c:v>-10.090318232798666</c:v>
                </c:pt>
                <c:pt idx="3546">
                  <c:v>-10.020676899812429</c:v>
                </c:pt>
                <c:pt idx="3547">
                  <c:v>-10.021473871197713</c:v>
                </c:pt>
                <c:pt idx="3548">
                  <c:v>-10.22901335548147</c:v>
                </c:pt>
                <c:pt idx="3549">
                  <c:v>-10.119472806499857</c:v>
                </c:pt>
                <c:pt idx="3550">
                  <c:v>-10.192407984886984</c:v>
                </c:pt>
                <c:pt idx="3551">
                  <c:v>-10.214182397597199</c:v>
                </c:pt>
                <c:pt idx="3552">
                  <c:v>-10.497675092140867</c:v>
                </c:pt>
                <c:pt idx="3553">
                  <c:v>-10.323355598957335</c:v>
                </c:pt>
                <c:pt idx="3554">
                  <c:v>-10.394337794503656</c:v>
                </c:pt>
                <c:pt idx="3555">
                  <c:v>-10.55579383141594</c:v>
                </c:pt>
                <c:pt idx="3556">
                  <c:v>-10.642805902586531</c:v>
                </c:pt>
                <c:pt idx="3557">
                  <c:v>-10.688489025476997</c:v>
                </c:pt>
                <c:pt idx="3558">
                  <c:v>-10.723946559628246</c:v>
                </c:pt>
                <c:pt idx="3559">
                  <c:v>-10.834315655691455</c:v>
                </c:pt>
                <c:pt idx="3560">
                  <c:v>-10.874653353492647</c:v>
                </c:pt>
                <c:pt idx="3561">
                  <c:v>-10.834235217770072</c:v>
                </c:pt>
                <c:pt idx="3562">
                  <c:v>-11.052028925583272</c:v>
                </c:pt>
                <c:pt idx="3563">
                  <c:v>-11.044660676662318</c:v>
                </c:pt>
                <c:pt idx="3564">
                  <c:v>-11.132368366451374</c:v>
                </c:pt>
                <c:pt idx="3565">
                  <c:v>-11.179824173220254</c:v>
                </c:pt>
                <c:pt idx="3566">
                  <c:v>-11.175830550587875</c:v>
                </c:pt>
                <c:pt idx="3567">
                  <c:v>-11.533544627351887</c:v>
                </c:pt>
                <c:pt idx="3568">
                  <c:v>-11.315095732263899</c:v>
                </c:pt>
                <c:pt idx="3569">
                  <c:v>-11.465491725179845</c:v>
                </c:pt>
                <c:pt idx="3570">
                  <c:v>-11.643705391064202</c:v>
                </c:pt>
                <c:pt idx="3571">
                  <c:v>-11.786594093540941</c:v>
                </c:pt>
                <c:pt idx="3572">
                  <c:v>-11.807013626404569</c:v>
                </c:pt>
                <c:pt idx="3573">
                  <c:v>-12.104741119766175</c:v>
                </c:pt>
                <c:pt idx="3574">
                  <c:v>-12.156565063789174</c:v>
                </c:pt>
                <c:pt idx="3575">
                  <c:v>-12.215360383334428</c:v>
                </c:pt>
                <c:pt idx="3576">
                  <c:v>-12.239530926941143</c:v>
                </c:pt>
                <c:pt idx="3577">
                  <c:v>-12.343491615374319</c:v>
                </c:pt>
                <c:pt idx="3578">
                  <c:v>-12.632454943877462</c:v>
                </c:pt>
                <c:pt idx="3579">
                  <c:v>-12.766216365498337</c:v>
                </c:pt>
                <c:pt idx="3580">
                  <c:v>-12.846709801257418</c:v>
                </c:pt>
                <c:pt idx="3581">
                  <c:v>-12.868439804324453</c:v>
                </c:pt>
                <c:pt idx="3582">
                  <c:v>-13.180819677982356</c:v>
                </c:pt>
                <c:pt idx="3583">
                  <c:v>-13.212256219624294</c:v>
                </c:pt>
                <c:pt idx="3584">
                  <c:v>-13.405196481204086</c:v>
                </c:pt>
                <c:pt idx="3585">
                  <c:v>-13.683548346330838</c:v>
                </c:pt>
                <c:pt idx="3586">
                  <c:v>-13.613193154599173</c:v>
                </c:pt>
                <c:pt idx="3587">
                  <c:v>-13.825548648275117</c:v>
                </c:pt>
                <c:pt idx="3588">
                  <c:v>-13.916651251319706</c:v>
                </c:pt>
                <c:pt idx="3589">
                  <c:v>-14.140021186334991</c:v>
                </c:pt>
                <c:pt idx="3590">
                  <c:v>-14.131709722132996</c:v>
                </c:pt>
                <c:pt idx="3591">
                  <c:v>-14.309116673776032</c:v>
                </c:pt>
                <c:pt idx="3592">
                  <c:v>-14.385649896469147</c:v>
                </c:pt>
                <c:pt idx="3593">
                  <c:v>-14.465932592596801</c:v>
                </c:pt>
                <c:pt idx="3594">
                  <c:v>-14.673807134036167</c:v>
                </c:pt>
                <c:pt idx="3595">
                  <c:v>-14.70569944967508</c:v>
                </c:pt>
                <c:pt idx="3596">
                  <c:v>-15.051681757005952</c:v>
                </c:pt>
                <c:pt idx="3597">
                  <c:v>-15.151150735178703</c:v>
                </c:pt>
                <c:pt idx="3598">
                  <c:v>-15.279608902777341</c:v>
                </c:pt>
                <c:pt idx="3599">
                  <c:v>-15.535185201302284</c:v>
                </c:pt>
                <c:pt idx="3600">
                  <c:v>-15.731401049004091</c:v>
                </c:pt>
                <c:pt idx="3601">
                  <c:v>-15.74743561634358</c:v>
                </c:pt>
                <c:pt idx="3602">
                  <c:v>-16.165637428529976</c:v>
                </c:pt>
                <c:pt idx="3603">
                  <c:v>-16.239035740158329</c:v>
                </c:pt>
                <c:pt idx="3604">
                  <c:v>-16.220564989152422</c:v>
                </c:pt>
                <c:pt idx="3605">
                  <c:v>-6.0924373910296481</c:v>
                </c:pt>
                <c:pt idx="3606">
                  <c:v>-2.9262822269921003</c:v>
                </c:pt>
                <c:pt idx="3607">
                  <c:v>-0.90265886432393927</c:v>
                </c:pt>
                <c:pt idx="3608">
                  <c:v>1.2665935337054179E-2</c:v>
                </c:pt>
                <c:pt idx="3609">
                  <c:v>0.40141455102883583</c:v>
                </c:pt>
                <c:pt idx="3610">
                  <c:v>0.3326793112448172</c:v>
                </c:pt>
                <c:pt idx="3611">
                  <c:v>0.46246987212305157</c:v>
                </c:pt>
                <c:pt idx="3612">
                  <c:v>0.42641000990926159</c:v>
                </c:pt>
                <c:pt idx="3613">
                  <c:v>0.4915600193503451</c:v>
                </c:pt>
                <c:pt idx="3614">
                  <c:v>0.47520471595555591</c:v>
                </c:pt>
                <c:pt idx="3615">
                  <c:v>0.67584143120137696</c:v>
                </c:pt>
                <c:pt idx="3616">
                  <c:v>0.73584048121813339</c:v>
                </c:pt>
                <c:pt idx="3617">
                  <c:v>0.64886494212828438</c:v>
                </c:pt>
                <c:pt idx="3618">
                  <c:v>0.72379829411789842</c:v>
                </c:pt>
                <c:pt idx="3619">
                  <c:v>0.83247339664012543</c:v>
                </c:pt>
                <c:pt idx="3620">
                  <c:v>1.1176696985988883</c:v>
                </c:pt>
                <c:pt idx="3621">
                  <c:v>1.5025894089454823</c:v>
                </c:pt>
                <c:pt idx="3622">
                  <c:v>2.5678501013611026</c:v>
                </c:pt>
                <c:pt idx="3623">
                  <c:v>3.7784380193801894</c:v>
                </c:pt>
                <c:pt idx="3624">
                  <c:v>-5.0381272703177729</c:v>
                </c:pt>
                <c:pt idx="3625">
                  <c:v>-5.3591632533903066</c:v>
                </c:pt>
                <c:pt idx="3626">
                  <c:v>-5.8581331600298086</c:v>
                </c:pt>
                <c:pt idx="3627">
                  <c:v>-6.3495563034560405</c:v>
                </c:pt>
                <c:pt idx="3628">
                  <c:v>-6.9285442663341996</c:v>
                </c:pt>
                <c:pt idx="3629">
                  <c:v>-7.4246285743354861</c:v>
                </c:pt>
                <c:pt idx="3630">
                  <c:v>-6.7878976563268338</c:v>
                </c:pt>
                <c:pt idx="3631">
                  <c:v>-6.5483266082865725</c:v>
                </c:pt>
                <c:pt idx="3632">
                  <c:v>-6.9165470806108829</c:v>
                </c:pt>
                <c:pt idx="3633">
                  <c:v>-7.0219701929339635</c:v>
                </c:pt>
                <c:pt idx="3634">
                  <c:v>-7.2081340904343278</c:v>
                </c:pt>
                <c:pt idx="3635">
                  <c:v>-6.8961566015428275</c:v>
                </c:pt>
                <c:pt idx="3636">
                  <c:v>-7.0748927364103906</c:v>
                </c:pt>
                <c:pt idx="3637">
                  <c:v>-7.2019799160061666</c:v>
                </c:pt>
                <c:pt idx="3638">
                  <c:v>-7.196562060078918</c:v>
                </c:pt>
                <c:pt idx="3639">
                  <c:v>-7.2723049598557168</c:v>
                </c:pt>
                <c:pt idx="3640">
                  <c:v>-7.0533654376104664</c:v>
                </c:pt>
                <c:pt idx="3641">
                  <c:v>-6.8701901276234594</c:v>
                </c:pt>
                <c:pt idx="3642">
                  <c:v>-7.0724160780579268</c:v>
                </c:pt>
                <c:pt idx="3643">
                  <c:v>-7.1472130645838092</c:v>
                </c:pt>
                <c:pt idx="3644">
                  <c:v>-7.0944912729822249</c:v>
                </c:pt>
                <c:pt idx="3645">
                  <c:v>-7.30233472574281</c:v>
                </c:pt>
                <c:pt idx="3646">
                  <c:v>-7.2044888776172229</c:v>
                </c:pt>
                <c:pt idx="3647">
                  <c:v>-7.2064176945036706</c:v>
                </c:pt>
                <c:pt idx="3648">
                  <c:v>-7.0312145385584586</c:v>
                </c:pt>
                <c:pt idx="3649">
                  <c:v>-7.0621769976407904</c:v>
                </c:pt>
                <c:pt idx="3650">
                  <c:v>-7.2706841221023524</c:v>
                </c:pt>
                <c:pt idx="3651">
                  <c:v>-7.1930159151626754</c:v>
                </c:pt>
                <c:pt idx="3652">
                  <c:v>-7.2177063505254182</c:v>
                </c:pt>
                <c:pt idx="3653">
                  <c:v>-7.2965350738811594</c:v>
                </c:pt>
                <c:pt idx="3654">
                  <c:v>-7.1078855596870767</c:v>
                </c:pt>
                <c:pt idx="3655">
                  <c:v>-7.2428942108969068</c:v>
                </c:pt>
                <c:pt idx="3656">
                  <c:v>-7.1593508915233315</c:v>
                </c:pt>
                <c:pt idx="3657">
                  <c:v>-7.2465919057446513</c:v>
                </c:pt>
                <c:pt idx="3658">
                  <c:v>-7.2913914326539384</c:v>
                </c:pt>
                <c:pt idx="3659">
                  <c:v>-7.1851321457226049</c:v>
                </c:pt>
                <c:pt idx="3660">
                  <c:v>-7.2033365342848015</c:v>
                </c:pt>
                <c:pt idx="3661">
                  <c:v>-7.1936205358325651</c:v>
                </c:pt>
                <c:pt idx="3662">
                  <c:v>-7.1373144399172475</c:v>
                </c:pt>
                <c:pt idx="3663">
                  <c:v>-7.2858799306787887</c:v>
                </c:pt>
                <c:pt idx="3664">
                  <c:v>-7.2477945460869933</c:v>
                </c:pt>
                <c:pt idx="3665">
                  <c:v>-7.1480537001704079</c:v>
                </c:pt>
                <c:pt idx="3666">
                  <c:v>-7.2147142697372715</c:v>
                </c:pt>
                <c:pt idx="3667">
                  <c:v>-7.1485107519449684</c:v>
                </c:pt>
                <c:pt idx="3668">
                  <c:v>-7.1044448596155689</c:v>
                </c:pt>
                <c:pt idx="3669">
                  <c:v>-7.2133164047266405</c:v>
                </c:pt>
                <c:pt idx="3670">
                  <c:v>-7.1459643850690782</c:v>
                </c:pt>
                <c:pt idx="3671">
                  <c:v>-7.1794469628231923</c:v>
                </c:pt>
                <c:pt idx="3672">
                  <c:v>-7.2814581586717395</c:v>
                </c:pt>
                <c:pt idx="3673">
                  <c:v>-7.3025313384099491</c:v>
                </c:pt>
                <c:pt idx="3674">
                  <c:v>-7.393729591531212</c:v>
                </c:pt>
                <c:pt idx="3675">
                  <c:v>-7.3042271615892105</c:v>
                </c:pt>
                <c:pt idx="3676">
                  <c:v>-7.4101618102697557</c:v>
                </c:pt>
                <c:pt idx="3677">
                  <c:v>-7.437990816558397</c:v>
                </c:pt>
                <c:pt idx="3678">
                  <c:v>-7.4951374300067073</c:v>
                </c:pt>
                <c:pt idx="3679">
                  <c:v>-7.6203425785495256</c:v>
                </c:pt>
                <c:pt idx="3680">
                  <c:v>-7.6951164751497458</c:v>
                </c:pt>
                <c:pt idx="3681">
                  <c:v>-7.685424304250148</c:v>
                </c:pt>
                <c:pt idx="3682">
                  <c:v>-7.8411062659257027</c:v>
                </c:pt>
                <c:pt idx="3683">
                  <c:v>-7.7964339448566307</c:v>
                </c:pt>
                <c:pt idx="3684">
                  <c:v>-7.8720943663192884</c:v>
                </c:pt>
                <c:pt idx="3685">
                  <c:v>-7.8382593914017207</c:v>
                </c:pt>
                <c:pt idx="3686">
                  <c:v>-7.9599714347546637</c:v>
                </c:pt>
                <c:pt idx="3687">
                  <c:v>-7.9690625930576289</c:v>
                </c:pt>
                <c:pt idx="3688">
                  <c:v>-7.9245750978934666</c:v>
                </c:pt>
                <c:pt idx="3689">
                  <c:v>-7.9446242757550181</c:v>
                </c:pt>
                <c:pt idx="3690">
                  <c:v>-8.1322804146070098</c:v>
                </c:pt>
                <c:pt idx="3691">
                  <c:v>-8.0522253815674389</c:v>
                </c:pt>
                <c:pt idx="3692">
                  <c:v>-7.9631431207736227</c:v>
                </c:pt>
                <c:pt idx="3693">
                  <c:v>-7.9819368592227988</c:v>
                </c:pt>
                <c:pt idx="3694">
                  <c:v>-8.014907094272246</c:v>
                </c:pt>
                <c:pt idx="3695">
                  <c:v>-7.9696037970446127</c:v>
                </c:pt>
                <c:pt idx="3696">
                  <c:v>-8.0478705236378119</c:v>
                </c:pt>
                <c:pt idx="3697">
                  <c:v>-7.9506908767106097</c:v>
                </c:pt>
                <c:pt idx="3698">
                  <c:v>-8.1536192160211272</c:v>
                </c:pt>
                <c:pt idx="3699">
                  <c:v>-7.9446242757550181</c:v>
                </c:pt>
                <c:pt idx="3700">
                  <c:v>-8.1300903054734022</c:v>
                </c:pt>
                <c:pt idx="3701">
                  <c:v>-8.0064474522685032</c:v>
                </c:pt>
                <c:pt idx="3702">
                  <c:v>-8.0675878801245062</c:v>
                </c:pt>
                <c:pt idx="3703">
                  <c:v>-8.0654012302545652</c:v>
                </c:pt>
                <c:pt idx="3704">
                  <c:v>-8.1232783108803233</c:v>
                </c:pt>
                <c:pt idx="3705">
                  <c:v>-8.0552790639757177</c:v>
                </c:pt>
                <c:pt idx="3706">
                  <c:v>-8.1537948557906361</c:v>
                </c:pt>
                <c:pt idx="3707">
                  <c:v>-8.0917071992437855</c:v>
                </c:pt>
                <c:pt idx="3708">
                  <c:v>-8.1518963135055174</c:v>
                </c:pt>
                <c:pt idx="3709">
                  <c:v>-8.1525403025546552</c:v>
                </c:pt>
                <c:pt idx="3710">
                  <c:v>-8.1659911184158318</c:v>
                </c:pt>
                <c:pt idx="3711">
                  <c:v>-8.2693200206203414</c:v>
                </c:pt>
                <c:pt idx="3712">
                  <c:v>-8.1806766302971141</c:v>
                </c:pt>
                <c:pt idx="3713">
                  <c:v>-8.1495044429419181</c:v>
                </c:pt>
                <c:pt idx="3714">
                  <c:v>-8.294003454592314</c:v>
                </c:pt>
                <c:pt idx="3715">
                  <c:v>-8.1794714666018535</c:v>
                </c:pt>
                <c:pt idx="3716">
                  <c:v>-8.221145553000099</c:v>
                </c:pt>
                <c:pt idx="3717">
                  <c:v>-8.1793208236371697</c:v>
                </c:pt>
                <c:pt idx="3718">
                  <c:v>-8.2056499233651721</c:v>
                </c:pt>
                <c:pt idx="3719">
                  <c:v>-8.2120484876842283</c:v>
                </c:pt>
                <c:pt idx="3720">
                  <c:v>-8.3117827513036673</c:v>
                </c:pt>
                <c:pt idx="3721">
                  <c:v>-8.2321971060598571</c:v>
                </c:pt>
                <c:pt idx="3722">
                  <c:v>-8.2902605472458504</c:v>
                </c:pt>
                <c:pt idx="3723">
                  <c:v>-8.16507083457617</c:v>
                </c:pt>
                <c:pt idx="3724">
                  <c:v>-8.178032012066808</c:v>
                </c:pt>
                <c:pt idx="3725">
                  <c:v>-8.2274459964775133</c:v>
                </c:pt>
                <c:pt idx="3726">
                  <c:v>-8.2520538383921576</c:v>
                </c:pt>
                <c:pt idx="3727">
                  <c:v>-8.2062445121364362</c:v>
                </c:pt>
                <c:pt idx="3728">
                  <c:v>-8.2404269658921976</c:v>
                </c:pt>
                <c:pt idx="3729">
                  <c:v>-8.2477782520056735</c:v>
                </c:pt>
                <c:pt idx="3730">
                  <c:v>-8.309507442553695</c:v>
                </c:pt>
                <c:pt idx="3731">
                  <c:v>-8.2566568813791719</c:v>
                </c:pt>
                <c:pt idx="3732">
                  <c:v>-8.3060401493501104</c:v>
                </c:pt>
                <c:pt idx="3733">
                  <c:v>-8.3250173177043507</c:v>
                </c:pt>
                <c:pt idx="3734">
                  <c:v>-8.333316302013543</c:v>
                </c:pt>
                <c:pt idx="3735">
                  <c:v>-8.3082648920222937</c:v>
                </c:pt>
                <c:pt idx="3736">
                  <c:v>-8.3544157473646692</c:v>
                </c:pt>
                <c:pt idx="3737">
                  <c:v>-8.3305189862863926</c:v>
                </c:pt>
                <c:pt idx="3738">
                  <c:v>-8.3399617451904646</c:v>
                </c:pt>
                <c:pt idx="3739">
                  <c:v>-8.3591059940526975</c:v>
                </c:pt>
                <c:pt idx="3740">
                  <c:v>-8.4130068467141541</c:v>
                </c:pt>
                <c:pt idx="3741">
                  <c:v>-8.3879569764428652</c:v>
                </c:pt>
                <c:pt idx="3742">
                  <c:v>-8.4471185741275008</c:v>
                </c:pt>
                <c:pt idx="3743">
                  <c:v>-8.6859236218365368</c:v>
                </c:pt>
                <c:pt idx="3744">
                  <c:v>-8.4871020515426494</c:v>
                </c:pt>
                <c:pt idx="3745">
                  <c:v>-8.5917299227801323</c:v>
                </c:pt>
                <c:pt idx="3746">
                  <c:v>-8.6415715270826468</c:v>
                </c:pt>
                <c:pt idx="3747">
                  <c:v>-8.704552865724736</c:v>
                </c:pt>
                <c:pt idx="3748">
                  <c:v>-8.6563106761881272</c:v>
                </c:pt>
                <c:pt idx="3749">
                  <c:v>-8.7212654162926242</c:v>
                </c:pt>
                <c:pt idx="3750">
                  <c:v>-8.7513585266043492</c:v>
                </c:pt>
                <c:pt idx="3751">
                  <c:v>-8.7676827654668728</c:v>
                </c:pt>
                <c:pt idx="3752">
                  <c:v>-8.7474715560758796</c:v>
                </c:pt>
                <c:pt idx="3753">
                  <c:v>-8.9118119583439466</c:v>
                </c:pt>
                <c:pt idx="3754">
                  <c:v>-8.8299073577332479</c:v>
                </c:pt>
                <c:pt idx="3755">
                  <c:v>-8.8891103508493075</c:v>
                </c:pt>
                <c:pt idx="3756">
                  <c:v>-8.8671108415627486</c:v>
                </c:pt>
                <c:pt idx="3757">
                  <c:v>-8.9256862021721304</c:v>
                </c:pt>
                <c:pt idx="3758">
                  <c:v>-8.9446047392574997</c:v>
                </c:pt>
                <c:pt idx="3759">
                  <c:v>-8.986087552401159</c:v>
                </c:pt>
                <c:pt idx="3760">
                  <c:v>-9.1050116186254968</c:v>
                </c:pt>
                <c:pt idx="3761">
                  <c:v>-9.131320979951056</c:v>
                </c:pt>
                <c:pt idx="3762">
                  <c:v>-9.2081285546375398</c:v>
                </c:pt>
                <c:pt idx="3763">
                  <c:v>-9.3071976580637852</c:v>
                </c:pt>
                <c:pt idx="3764">
                  <c:v>-9.1400688559873515</c:v>
                </c:pt>
                <c:pt idx="3765">
                  <c:v>-9.2836459271987906</c:v>
                </c:pt>
                <c:pt idx="3766">
                  <c:v>-9.3750564413062989</c:v>
                </c:pt>
                <c:pt idx="3767">
                  <c:v>-9.2648436272664298</c:v>
                </c:pt>
                <c:pt idx="3768">
                  <c:v>-9.4481577374281756</c:v>
                </c:pt>
                <c:pt idx="3769">
                  <c:v>-9.5262876799363312</c:v>
                </c:pt>
                <c:pt idx="3770">
                  <c:v>-9.5147488207515494</c:v>
                </c:pt>
                <c:pt idx="3771">
                  <c:v>-9.4836604769134283</c:v>
                </c:pt>
                <c:pt idx="3772">
                  <c:v>-9.6231918698952086</c:v>
                </c:pt>
                <c:pt idx="3773">
                  <c:v>-9.6151365303533112</c:v>
                </c:pt>
                <c:pt idx="3774">
                  <c:v>-9.6581285079213899</c:v>
                </c:pt>
                <c:pt idx="3775">
                  <c:v>-9.8021763891046021</c:v>
                </c:pt>
                <c:pt idx="3776">
                  <c:v>-9.8129961882275438</c:v>
                </c:pt>
                <c:pt idx="3777">
                  <c:v>-10.004994666040261</c:v>
                </c:pt>
                <c:pt idx="3778">
                  <c:v>-9.8452463200752049</c:v>
                </c:pt>
                <c:pt idx="3779">
                  <c:v>-9.9613950048993729</c:v>
                </c:pt>
                <c:pt idx="3780">
                  <c:v>-9.9637911900460381</c:v>
                </c:pt>
                <c:pt idx="3781">
                  <c:v>-10.076011971511434</c:v>
                </c:pt>
                <c:pt idx="3782">
                  <c:v>-10.125329090836772</c:v>
                </c:pt>
                <c:pt idx="3783">
                  <c:v>-10.227921750958615</c:v>
                </c:pt>
                <c:pt idx="3784">
                  <c:v>-10.24491541389051</c:v>
                </c:pt>
                <c:pt idx="3785">
                  <c:v>-10.243955476382723</c:v>
                </c:pt>
                <c:pt idx="3786">
                  <c:v>-10.351275984421989</c:v>
                </c:pt>
                <c:pt idx="3787">
                  <c:v>-10.553512900209398</c:v>
                </c:pt>
                <c:pt idx="3788">
                  <c:v>-10.608460033753261</c:v>
                </c:pt>
                <c:pt idx="3789">
                  <c:v>-10.731763922836763</c:v>
                </c:pt>
                <c:pt idx="3790">
                  <c:v>-10.82231432302774</c:v>
                </c:pt>
                <c:pt idx="3791">
                  <c:v>-10.740099969282824</c:v>
                </c:pt>
                <c:pt idx="3792">
                  <c:v>-10.863775775152419</c:v>
                </c:pt>
                <c:pt idx="3793">
                  <c:v>-11.05261305241379</c:v>
                </c:pt>
                <c:pt idx="3794">
                  <c:v>-11.157246999201277</c:v>
                </c:pt>
                <c:pt idx="3795">
                  <c:v>-11.053889174679284</c:v>
                </c:pt>
                <c:pt idx="3796">
                  <c:v>-11.25474056348844</c:v>
                </c:pt>
                <c:pt idx="3797">
                  <c:v>-11.278367320846996</c:v>
                </c:pt>
                <c:pt idx="3798">
                  <c:v>-11.373911985947302</c:v>
                </c:pt>
                <c:pt idx="3799">
                  <c:v>-11.418954382689833</c:v>
                </c:pt>
                <c:pt idx="3800">
                  <c:v>-11.633262779221525</c:v>
                </c:pt>
                <c:pt idx="3801">
                  <c:v>-11.622549423352609</c:v>
                </c:pt>
                <c:pt idx="3802">
                  <c:v>-11.696535207340162</c:v>
                </c:pt>
                <c:pt idx="3803">
                  <c:v>-11.781220838792592</c:v>
                </c:pt>
                <c:pt idx="3804">
                  <c:v>-11.935449535969781</c:v>
                </c:pt>
                <c:pt idx="3805">
                  <c:v>-11.888953409922976</c:v>
                </c:pt>
                <c:pt idx="3806">
                  <c:v>-12.126147638237626</c:v>
                </c:pt>
                <c:pt idx="3807">
                  <c:v>-12.193849873887473</c:v>
                </c:pt>
                <c:pt idx="3808">
                  <c:v>-12.261316562963145</c:v>
                </c:pt>
                <c:pt idx="3809">
                  <c:v>-12.401060642679568</c:v>
                </c:pt>
                <c:pt idx="3810">
                  <c:v>-12.690280726536628</c:v>
                </c:pt>
                <c:pt idx="3811">
                  <c:v>-12.859501763018045</c:v>
                </c:pt>
                <c:pt idx="3812">
                  <c:v>-12.855673142163141</c:v>
                </c:pt>
                <c:pt idx="3813">
                  <c:v>-12.861336247188831</c:v>
                </c:pt>
                <c:pt idx="3814">
                  <c:v>-13.11829705669237</c:v>
                </c:pt>
                <c:pt idx="3815">
                  <c:v>-13.31377937432967</c:v>
                </c:pt>
                <c:pt idx="3816">
                  <c:v>-13.29390258187675</c:v>
                </c:pt>
                <c:pt idx="3817">
                  <c:v>-13.516254366441274</c:v>
                </c:pt>
                <c:pt idx="3818">
                  <c:v>-13.664528653161483</c:v>
                </c:pt>
                <c:pt idx="3819">
                  <c:v>-13.919725205850625</c:v>
                </c:pt>
                <c:pt idx="3820">
                  <c:v>-13.819319472159691</c:v>
                </c:pt>
                <c:pt idx="3821">
                  <c:v>-13.907807741542399</c:v>
                </c:pt>
                <c:pt idx="3822">
                  <c:v>-14.042331002145488</c:v>
                </c:pt>
                <c:pt idx="3823">
                  <c:v>-14.292695976459299</c:v>
                </c:pt>
                <c:pt idx="3824">
                  <c:v>-14.533131944419495</c:v>
                </c:pt>
                <c:pt idx="3825">
                  <c:v>-14.476983783582057</c:v>
                </c:pt>
                <c:pt idx="3826">
                  <c:v>-14.677651745054334</c:v>
                </c:pt>
                <c:pt idx="3827">
                  <c:v>-14.734290878490924</c:v>
                </c:pt>
                <c:pt idx="3828">
                  <c:v>-15.150442106659227</c:v>
                </c:pt>
                <c:pt idx="3829">
                  <c:v>-15.161512181212231</c:v>
                </c:pt>
                <c:pt idx="3830">
                  <c:v>-15.214781092094938</c:v>
                </c:pt>
                <c:pt idx="3831">
                  <c:v>-15.492282290973264</c:v>
                </c:pt>
                <c:pt idx="3832">
                  <c:v>-15.619155580664994</c:v>
                </c:pt>
                <c:pt idx="3833">
                  <c:v>-15.636446942745124</c:v>
                </c:pt>
                <c:pt idx="3834">
                  <c:v>-15.836071759865092</c:v>
                </c:pt>
                <c:pt idx="3835">
                  <c:v>-16.328107000688135</c:v>
                </c:pt>
                <c:pt idx="3836">
                  <c:v>-16.228007650410689</c:v>
                </c:pt>
                <c:pt idx="3837">
                  <c:v>-16.374055924219306</c:v>
                </c:pt>
                <c:pt idx="3838">
                  <c:v>-16.717920219059863</c:v>
                </c:pt>
                <c:pt idx="3839">
                  <c:v>-16.766001402021232</c:v>
                </c:pt>
                <c:pt idx="3840">
                  <c:v>-16.854476733607441</c:v>
                </c:pt>
                <c:pt idx="3841">
                  <c:v>-17.180482940532642</c:v>
                </c:pt>
                <c:pt idx="3842">
                  <c:v>-17.162135224721766</c:v>
                </c:pt>
                <c:pt idx="3843">
                  <c:v>-17.780123343570324</c:v>
                </c:pt>
                <c:pt idx="3844">
                  <c:v>-17.02501647861726</c:v>
                </c:pt>
                <c:pt idx="3845">
                  <c:v>-8.2433941445855794</c:v>
                </c:pt>
                <c:pt idx="3846">
                  <c:v>-4.301990482471922</c:v>
                </c:pt>
                <c:pt idx="3847">
                  <c:v>-1.8360441492652058</c:v>
                </c:pt>
                <c:pt idx="3848">
                  <c:v>-0.4648227950369801</c:v>
                </c:pt>
                <c:pt idx="3849">
                  <c:v>0.19099072748844037</c:v>
                </c:pt>
                <c:pt idx="3850">
                  <c:v>0.40490902317503696</c:v>
                </c:pt>
                <c:pt idx="3851">
                  <c:v>0.3383160298572534</c:v>
                </c:pt>
                <c:pt idx="3852">
                  <c:v>0.41876793327111272</c:v>
                </c:pt>
                <c:pt idx="3853">
                  <c:v>0.37446842117060442</c:v>
                </c:pt>
                <c:pt idx="3854">
                  <c:v>0.36629034542391992</c:v>
                </c:pt>
                <c:pt idx="3855">
                  <c:v>0.39873367256899428</c:v>
                </c:pt>
                <c:pt idx="3856">
                  <c:v>0.64713756023866154</c:v>
                </c:pt>
                <c:pt idx="3857">
                  <c:v>0.65363869407394759</c:v>
                </c:pt>
                <c:pt idx="3858">
                  <c:v>0.78133228267057575</c:v>
                </c:pt>
                <c:pt idx="3859">
                  <c:v>0.80654768301849344</c:v>
                </c:pt>
                <c:pt idx="3860">
                  <c:v>0.88307526346022769</c:v>
                </c:pt>
                <c:pt idx="3861">
                  <c:v>1.011607777501581</c:v>
                </c:pt>
                <c:pt idx="3862">
                  <c:v>1.2051217333282693</c:v>
                </c:pt>
                <c:pt idx="3863">
                  <c:v>1.739390208092459</c:v>
                </c:pt>
                <c:pt idx="3864">
                  <c:v>2.8764571493974813</c:v>
                </c:pt>
                <c:pt idx="3865">
                  <c:v>4.3414516360259654</c:v>
                </c:pt>
                <c:pt idx="3866">
                  <c:v>-4.0498654147001503</c:v>
                </c:pt>
                <c:pt idx="3867">
                  <c:v>-4.3094403402458852</c:v>
                </c:pt>
                <c:pt idx="3868">
                  <c:v>-5.5569918547640782</c:v>
                </c:pt>
                <c:pt idx="3869">
                  <c:v>-6.1619875321787276</c:v>
                </c:pt>
                <c:pt idx="3870">
                  <c:v>-6.8318459916221173</c:v>
                </c:pt>
                <c:pt idx="3871">
                  <c:v>-7.3842395024488496</c:v>
                </c:pt>
                <c:pt idx="3872">
                  <c:v>-7.4306188588537907</c:v>
                </c:pt>
                <c:pt idx="3873">
                  <c:v>-6.5804997768233875</c:v>
                </c:pt>
                <c:pt idx="3874">
                  <c:v>-6.7197562700861795</c:v>
                </c:pt>
                <c:pt idx="3875">
                  <c:v>-6.9629072889679833</c:v>
                </c:pt>
                <c:pt idx="3876">
                  <c:v>-7.2062051933082216</c:v>
                </c:pt>
                <c:pt idx="3877">
                  <c:v>-6.7832699699364412</c:v>
                </c:pt>
                <c:pt idx="3878">
                  <c:v>-6.875022128630178</c:v>
                </c:pt>
                <c:pt idx="3879">
                  <c:v>-6.9203293089315707</c:v>
                </c:pt>
                <c:pt idx="3880">
                  <c:v>-7.0826821430432574</c:v>
                </c:pt>
                <c:pt idx="3881">
                  <c:v>-7.302727952014834</c:v>
                </c:pt>
                <c:pt idx="3882">
                  <c:v>-6.9936071908134636</c:v>
                </c:pt>
                <c:pt idx="3883">
                  <c:v>-7.0279022861627141</c:v>
                </c:pt>
                <c:pt idx="3884">
                  <c:v>-6.8769356272538857</c:v>
                </c:pt>
                <c:pt idx="3885">
                  <c:v>-7.0059114315685633</c:v>
                </c:pt>
                <c:pt idx="3886">
                  <c:v>-7.0327771674800488</c:v>
                </c:pt>
                <c:pt idx="3887">
                  <c:v>-7.102471886054218</c:v>
                </c:pt>
                <c:pt idx="3888">
                  <c:v>-7.0501409740655276</c:v>
                </c:pt>
                <c:pt idx="3889">
                  <c:v>-7.2001003378862265</c:v>
                </c:pt>
                <c:pt idx="3890">
                  <c:v>-7.0219701929339635</c:v>
                </c:pt>
                <c:pt idx="3891">
                  <c:v>-7.0197652011465266</c:v>
                </c:pt>
                <c:pt idx="3892">
                  <c:v>-7.0778258133527174</c:v>
                </c:pt>
                <c:pt idx="3893">
                  <c:v>-7.0857624601422913</c:v>
                </c:pt>
                <c:pt idx="3894">
                  <c:v>-7.1462010599845485</c:v>
                </c:pt>
                <c:pt idx="3895">
                  <c:v>-7.0367409756692609</c:v>
                </c:pt>
                <c:pt idx="3896">
                  <c:v>-7.2162593335397673</c:v>
                </c:pt>
                <c:pt idx="3897">
                  <c:v>-7.045003523000446</c:v>
                </c:pt>
                <c:pt idx="3898">
                  <c:v>-7.0782332016224245</c:v>
                </c:pt>
                <c:pt idx="3899">
                  <c:v>-7.0884029147905494</c:v>
                </c:pt>
                <c:pt idx="3900">
                  <c:v>-7.186455533425999</c:v>
                </c:pt>
                <c:pt idx="3901">
                  <c:v>-7.1659804519316594</c:v>
                </c:pt>
                <c:pt idx="3902">
                  <c:v>-7.0044311506446206</c:v>
                </c:pt>
                <c:pt idx="3903">
                  <c:v>-7.1295473543846128</c:v>
                </c:pt>
                <c:pt idx="3904">
                  <c:v>-7.2533746015946576</c:v>
                </c:pt>
                <c:pt idx="3905">
                  <c:v>-7.2773807225428868</c:v>
                </c:pt>
                <c:pt idx="3906">
                  <c:v>-7.0353491229088831</c:v>
                </c:pt>
                <c:pt idx="3907">
                  <c:v>-7.1132265506419685</c:v>
                </c:pt>
                <c:pt idx="3908">
                  <c:v>-6.9940137496445232</c:v>
                </c:pt>
                <c:pt idx="3909">
                  <c:v>-7.1150043161279086</c:v>
                </c:pt>
                <c:pt idx="3910">
                  <c:v>-7.1613265850905918</c:v>
                </c:pt>
                <c:pt idx="3911">
                  <c:v>-6.9331232708528319</c:v>
                </c:pt>
                <c:pt idx="3912">
                  <c:v>-7.0199116545182392</c:v>
                </c:pt>
                <c:pt idx="3913">
                  <c:v>-7.211076649592826</c:v>
                </c:pt>
                <c:pt idx="3914">
                  <c:v>-7.0592694637103932</c:v>
                </c:pt>
                <c:pt idx="3915">
                  <c:v>-7.0030810505319891</c:v>
                </c:pt>
                <c:pt idx="3916">
                  <c:v>-7.0204812003418056</c:v>
                </c:pt>
                <c:pt idx="3917">
                  <c:v>-7.0631625107556033</c:v>
                </c:pt>
                <c:pt idx="3918">
                  <c:v>-7.0184715522349279</c:v>
                </c:pt>
                <c:pt idx="3919">
                  <c:v>-6.9838184613054182</c:v>
                </c:pt>
                <c:pt idx="3920">
                  <c:v>-7.0438474810103457</c:v>
                </c:pt>
                <c:pt idx="3921">
                  <c:v>-7.2076273375404298</c:v>
                </c:pt>
                <c:pt idx="3922">
                  <c:v>-7.1376081819103661</c:v>
                </c:pt>
                <c:pt idx="3923">
                  <c:v>-6.9837452984661468</c:v>
                </c:pt>
                <c:pt idx="3924">
                  <c:v>-7.0503852427971765</c:v>
                </c:pt>
                <c:pt idx="3925">
                  <c:v>-6.8816305601716294</c:v>
                </c:pt>
                <c:pt idx="3926">
                  <c:v>-6.9777545142095505</c:v>
                </c:pt>
                <c:pt idx="3927">
                  <c:v>-7.005480355279019</c:v>
                </c:pt>
                <c:pt idx="3928">
                  <c:v>-7.0028939919463369</c:v>
                </c:pt>
                <c:pt idx="3929">
                  <c:v>-7.0176742290502148</c:v>
                </c:pt>
                <c:pt idx="3930">
                  <c:v>-7.08114207063187</c:v>
                </c:pt>
                <c:pt idx="3931">
                  <c:v>-7.1755184362701812</c:v>
                </c:pt>
                <c:pt idx="3932">
                  <c:v>-7.0340712642851599</c:v>
                </c:pt>
                <c:pt idx="3933">
                  <c:v>-7.040127199203539</c:v>
                </c:pt>
                <c:pt idx="3934">
                  <c:v>-7.0725871582355921</c:v>
                </c:pt>
                <c:pt idx="3935">
                  <c:v>-7.0472587120844992</c:v>
                </c:pt>
                <c:pt idx="3936">
                  <c:v>-7.0785020800813641</c:v>
                </c:pt>
                <c:pt idx="3937">
                  <c:v>-7.2143545806475231</c:v>
                </c:pt>
                <c:pt idx="3938">
                  <c:v>-7.1403498746358309</c:v>
                </c:pt>
                <c:pt idx="3939">
                  <c:v>-7.1586079898950743</c:v>
                </c:pt>
                <c:pt idx="3940">
                  <c:v>-7.122368994824626</c:v>
                </c:pt>
                <c:pt idx="3941">
                  <c:v>-7.1889635512411587</c:v>
                </c:pt>
                <c:pt idx="3942">
                  <c:v>-7.0323458108838963</c:v>
                </c:pt>
                <c:pt idx="3943">
                  <c:v>-7.2203389070663206</c:v>
                </c:pt>
                <c:pt idx="3944">
                  <c:v>-7.1979593575576359</c:v>
                </c:pt>
                <c:pt idx="3945">
                  <c:v>-7.2041292776617638</c:v>
                </c:pt>
                <c:pt idx="3946">
                  <c:v>-7.2199301139770569</c:v>
                </c:pt>
                <c:pt idx="3947">
                  <c:v>-7.212376346706435</c:v>
                </c:pt>
                <c:pt idx="3948">
                  <c:v>-7.2244352374859204</c:v>
                </c:pt>
                <c:pt idx="3949">
                  <c:v>-7.2619916248986556</c:v>
                </c:pt>
                <c:pt idx="3950">
                  <c:v>-7.3949693753674524</c:v>
                </c:pt>
                <c:pt idx="3951">
                  <c:v>-7.3270497332780451</c:v>
                </c:pt>
                <c:pt idx="3952">
                  <c:v>-7.295814270204005</c:v>
                </c:pt>
                <c:pt idx="3953">
                  <c:v>-7.3846253025336068</c:v>
                </c:pt>
                <c:pt idx="3954">
                  <c:v>-7.3173783036446594</c:v>
                </c:pt>
                <c:pt idx="3955">
                  <c:v>-7.3648638526555601</c:v>
                </c:pt>
                <c:pt idx="3956">
                  <c:v>-7.459670540435468</c:v>
                </c:pt>
                <c:pt idx="3957">
                  <c:v>-7.3090364695776202</c:v>
                </c:pt>
                <c:pt idx="3958">
                  <c:v>-7.2946020378950038</c:v>
                </c:pt>
                <c:pt idx="3959">
                  <c:v>-7.3290580689000535</c:v>
                </c:pt>
                <c:pt idx="3960">
                  <c:v>-7.3501474033016621</c:v>
                </c:pt>
                <c:pt idx="3961">
                  <c:v>-7.3918412507729272</c:v>
                </c:pt>
                <c:pt idx="3962">
                  <c:v>-7.3617462172132377</c:v>
                </c:pt>
                <c:pt idx="3963">
                  <c:v>-7.4197811082332805</c:v>
                </c:pt>
                <c:pt idx="3964">
                  <c:v>-7.5878361970282526</c:v>
                </c:pt>
                <c:pt idx="3965">
                  <c:v>-7.408461621504955</c:v>
                </c:pt>
                <c:pt idx="3966">
                  <c:v>-7.6315966503420327</c:v>
                </c:pt>
                <c:pt idx="3967">
                  <c:v>-7.390995630584996</c:v>
                </c:pt>
                <c:pt idx="3968">
                  <c:v>-7.4539720325593066</c:v>
                </c:pt>
                <c:pt idx="3969">
                  <c:v>-7.523822885393372</c:v>
                </c:pt>
                <c:pt idx="3970">
                  <c:v>-7.6455136854119701</c:v>
                </c:pt>
                <c:pt idx="3971">
                  <c:v>-7.4991212399559686</c:v>
                </c:pt>
                <c:pt idx="3972">
                  <c:v>-7.4895245341506325</c:v>
                </c:pt>
                <c:pt idx="3973">
                  <c:v>-7.6267990499664506</c:v>
                </c:pt>
                <c:pt idx="3974">
                  <c:v>-7.7139532827916923</c:v>
                </c:pt>
                <c:pt idx="3975">
                  <c:v>-7.7311679339571242</c:v>
                </c:pt>
                <c:pt idx="3976">
                  <c:v>-7.7102216347134345</c:v>
                </c:pt>
                <c:pt idx="3977">
                  <c:v>-7.6877727091165298</c:v>
                </c:pt>
                <c:pt idx="3978">
                  <c:v>-7.7346614026142788</c:v>
                </c:pt>
                <c:pt idx="3979">
                  <c:v>-7.7813964970089273</c:v>
                </c:pt>
                <c:pt idx="3980">
                  <c:v>-7.9175560440554023</c:v>
                </c:pt>
                <c:pt idx="3981">
                  <c:v>-7.8982515287983119</c:v>
                </c:pt>
                <c:pt idx="3982">
                  <c:v>-7.9353222342589902</c:v>
                </c:pt>
                <c:pt idx="3983">
                  <c:v>-7.8899405835201151</c:v>
                </c:pt>
                <c:pt idx="3984">
                  <c:v>-7.9594137095758697</c:v>
                </c:pt>
                <c:pt idx="3985">
                  <c:v>-8.0143652914296126</c:v>
                </c:pt>
                <c:pt idx="3986">
                  <c:v>-8.0677631510101264</c:v>
                </c:pt>
                <c:pt idx="3987">
                  <c:v>-8.1704840741226121</c:v>
                </c:pt>
                <c:pt idx="3988">
                  <c:v>-7.9507158440022749</c:v>
                </c:pt>
                <c:pt idx="3989">
                  <c:v>-8.0569311510419084</c:v>
                </c:pt>
                <c:pt idx="3990">
                  <c:v>-8.1765089234843913</c:v>
                </c:pt>
                <c:pt idx="3991">
                  <c:v>-8.1448381889800885</c:v>
                </c:pt>
                <c:pt idx="3992">
                  <c:v>-8.3075512821159236</c:v>
                </c:pt>
                <c:pt idx="3993">
                  <c:v>-8.2118809732351679</c:v>
                </c:pt>
                <c:pt idx="3994">
                  <c:v>-8.2454478266033675</c:v>
                </c:pt>
                <c:pt idx="3995">
                  <c:v>-8.2467136167199442</c:v>
                </c:pt>
                <c:pt idx="3996">
                  <c:v>-8.4218457071522153</c:v>
                </c:pt>
                <c:pt idx="3997">
                  <c:v>-8.3771154954152962</c:v>
                </c:pt>
                <c:pt idx="3998">
                  <c:v>-8.3934923727178443</c:v>
                </c:pt>
                <c:pt idx="3999">
                  <c:v>-8.5026795827988622</c:v>
                </c:pt>
                <c:pt idx="4000">
                  <c:v>-8.4467479158150809</c:v>
                </c:pt>
                <c:pt idx="4001">
                  <c:v>-8.5232675833541975</c:v>
                </c:pt>
                <c:pt idx="4002">
                  <c:v>-8.5967941993667409</c:v>
                </c:pt>
                <c:pt idx="4003">
                  <c:v>-8.7396902441738575</c:v>
                </c:pt>
                <c:pt idx="4004">
                  <c:v>-8.6417746726582436</c:v>
                </c:pt>
                <c:pt idx="4005">
                  <c:v>-8.7404114591416828</c:v>
                </c:pt>
                <c:pt idx="4006">
                  <c:v>-8.7396138809846207</c:v>
                </c:pt>
                <c:pt idx="4007">
                  <c:v>-8.8804163968484318</c:v>
                </c:pt>
                <c:pt idx="4008">
                  <c:v>-8.8430050891349765</c:v>
                </c:pt>
                <c:pt idx="4009">
                  <c:v>-9.0613374160803914</c:v>
                </c:pt>
                <c:pt idx="4010">
                  <c:v>-8.9544895351421019</c:v>
                </c:pt>
                <c:pt idx="4011">
                  <c:v>-9.1210589833103768</c:v>
                </c:pt>
                <c:pt idx="4012">
                  <c:v>-9.2593945698401399</c:v>
                </c:pt>
                <c:pt idx="4013">
                  <c:v>-9.2232808733480169</c:v>
                </c:pt>
                <c:pt idx="4014">
                  <c:v>-9.3637674581650572</c:v>
                </c:pt>
                <c:pt idx="4015">
                  <c:v>-9.5069744917407206</c:v>
                </c:pt>
                <c:pt idx="4016">
                  <c:v>-9.6310493259467194</c:v>
                </c:pt>
                <c:pt idx="4017">
                  <c:v>-9.6985077196427483</c:v>
                </c:pt>
                <c:pt idx="4018">
                  <c:v>-9.7196339019372999</c:v>
                </c:pt>
                <c:pt idx="4019">
                  <c:v>-9.7309967350215629</c:v>
                </c:pt>
                <c:pt idx="4020">
                  <c:v>-10.02163151576076</c:v>
                </c:pt>
                <c:pt idx="4021">
                  <c:v>-10.046810029733138</c:v>
                </c:pt>
                <c:pt idx="4022">
                  <c:v>-10.125847154094004</c:v>
                </c:pt>
                <c:pt idx="4023">
                  <c:v>-10.088484711825231</c:v>
                </c:pt>
                <c:pt idx="4024">
                  <c:v>-10.242986755391257</c:v>
                </c:pt>
                <c:pt idx="4025">
                  <c:v>-10.223326773622944</c:v>
                </c:pt>
                <c:pt idx="4026">
                  <c:v>-10.277020495943248</c:v>
                </c:pt>
                <c:pt idx="4027">
                  <c:v>-10.331245131056676</c:v>
                </c:pt>
                <c:pt idx="4028">
                  <c:v>-10.567608828722882</c:v>
                </c:pt>
                <c:pt idx="4029">
                  <c:v>-10.601279848385047</c:v>
                </c:pt>
                <c:pt idx="4030">
                  <c:v>-10.484445429632217</c:v>
                </c:pt>
                <c:pt idx="4031">
                  <c:v>-10.693244565755492</c:v>
                </c:pt>
                <c:pt idx="4032">
                  <c:v>-10.731157732773681</c:v>
                </c:pt>
                <c:pt idx="4033">
                  <c:v>-10.745887189362008</c:v>
                </c:pt>
                <c:pt idx="4034">
                  <c:v>-10.735445833647418</c:v>
                </c:pt>
                <c:pt idx="4035">
                  <c:v>-10.832277944989755</c:v>
                </c:pt>
                <c:pt idx="4036">
                  <c:v>-10.95897464351907</c:v>
                </c:pt>
                <c:pt idx="4037">
                  <c:v>-11.040078672745949</c:v>
                </c:pt>
                <c:pt idx="4038">
                  <c:v>-11.004707175995293</c:v>
                </c:pt>
                <c:pt idx="4039">
                  <c:v>-10.950772022136732</c:v>
                </c:pt>
                <c:pt idx="4040">
                  <c:v>-11.045595110800946</c:v>
                </c:pt>
                <c:pt idx="4041">
                  <c:v>-11.135051844096211</c:v>
                </c:pt>
                <c:pt idx="4042">
                  <c:v>-11.201827839610132</c:v>
                </c:pt>
                <c:pt idx="4043">
                  <c:v>-11.371003980125465</c:v>
                </c:pt>
                <c:pt idx="4044">
                  <c:v>-11.361620093077818</c:v>
                </c:pt>
                <c:pt idx="4045">
                  <c:v>-11.336079256318726</c:v>
                </c:pt>
                <c:pt idx="4046">
                  <c:v>-11.376022914864279</c:v>
                </c:pt>
                <c:pt idx="4047">
                  <c:v>-11.567341814108602</c:v>
                </c:pt>
                <c:pt idx="4048">
                  <c:v>-11.666424161203281</c:v>
                </c:pt>
                <c:pt idx="4049">
                  <c:v>-11.673881313455297</c:v>
                </c:pt>
                <c:pt idx="4050">
                  <c:v>-11.714002438666228</c:v>
                </c:pt>
                <c:pt idx="4051">
                  <c:v>-11.820369857754883</c:v>
                </c:pt>
                <c:pt idx="4052">
                  <c:v>-11.803286046120036</c:v>
                </c:pt>
                <c:pt idx="4053">
                  <c:v>-11.983573652428674</c:v>
                </c:pt>
                <c:pt idx="4054">
                  <c:v>-11.940246443369062</c:v>
                </c:pt>
                <c:pt idx="4055">
                  <c:v>-12.082829707392193</c:v>
                </c:pt>
                <c:pt idx="4056">
                  <c:v>-12.18872609104244</c:v>
                </c:pt>
                <c:pt idx="4057">
                  <c:v>-12.320732540221172</c:v>
                </c:pt>
                <c:pt idx="4058">
                  <c:v>-12.242021956163001</c:v>
                </c:pt>
                <c:pt idx="4059">
                  <c:v>-12.370648940851538</c:v>
                </c:pt>
                <c:pt idx="4060">
                  <c:v>-12.560278335258261</c:v>
                </c:pt>
                <c:pt idx="4061">
                  <c:v>-12.773884672906149</c:v>
                </c:pt>
                <c:pt idx="4062">
                  <c:v>-12.729209957140597</c:v>
                </c:pt>
                <c:pt idx="4063">
                  <c:v>-12.826401740437348</c:v>
                </c:pt>
                <c:pt idx="4064">
                  <c:v>-12.969015738799044</c:v>
                </c:pt>
                <c:pt idx="4065">
                  <c:v>-13.200050558874295</c:v>
                </c:pt>
                <c:pt idx="4066">
                  <c:v>-13.205061441381133</c:v>
                </c:pt>
                <c:pt idx="4067">
                  <c:v>-13.426571399807358</c:v>
                </c:pt>
                <c:pt idx="4068">
                  <c:v>-13.431525566356186</c:v>
                </c:pt>
                <c:pt idx="4069">
                  <c:v>-13.57970663510963</c:v>
                </c:pt>
                <c:pt idx="4070">
                  <c:v>-13.914341112584452</c:v>
                </c:pt>
                <c:pt idx="4071">
                  <c:v>-13.930911431015033</c:v>
                </c:pt>
                <c:pt idx="4072">
                  <c:v>-13.954164356183242</c:v>
                </c:pt>
                <c:pt idx="4073">
                  <c:v>-14.180466629520367</c:v>
                </c:pt>
                <c:pt idx="4074">
                  <c:v>-14.242734871019195</c:v>
                </c:pt>
                <c:pt idx="4075">
                  <c:v>-14.41181153594539</c:v>
                </c:pt>
                <c:pt idx="4076">
                  <c:v>-14.515486663563252</c:v>
                </c:pt>
                <c:pt idx="4077">
                  <c:v>-14.70299635461862</c:v>
                </c:pt>
                <c:pt idx="4078">
                  <c:v>-14.951427537401457</c:v>
                </c:pt>
                <c:pt idx="4079">
                  <c:v>-15.057824429185303</c:v>
                </c:pt>
                <c:pt idx="4080">
                  <c:v>-15.376017903887032</c:v>
                </c:pt>
                <c:pt idx="4081">
                  <c:v>-15.479334236968043</c:v>
                </c:pt>
                <c:pt idx="4082">
                  <c:v>-15.652977577110335</c:v>
                </c:pt>
                <c:pt idx="4083">
                  <c:v>-15.92182879919892</c:v>
                </c:pt>
                <c:pt idx="4084">
                  <c:v>-15.84492335650998</c:v>
                </c:pt>
                <c:pt idx="4085">
                  <c:v>-6.4134756976644667</c:v>
                </c:pt>
                <c:pt idx="4086">
                  <c:v>-3.25554265084196</c:v>
                </c:pt>
                <c:pt idx="4087">
                  <c:v>-1.1566712498226366</c:v>
                </c:pt>
                <c:pt idx="4088">
                  <c:v>-0.14065638009265058</c:v>
                </c:pt>
                <c:pt idx="4089">
                  <c:v>0.31466849089639481</c:v>
                </c:pt>
                <c:pt idx="4090">
                  <c:v>0.40940834706970008</c:v>
                </c:pt>
                <c:pt idx="4091">
                  <c:v>0.34573238871757894</c:v>
                </c:pt>
                <c:pt idx="4092">
                  <c:v>0.35574899988296238</c:v>
                </c:pt>
                <c:pt idx="4093">
                  <c:v>0.46035273252226716</c:v>
                </c:pt>
                <c:pt idx="4094">
                  <c:v>0.49093213115577328</c:v>
                </c:pt>
                <c:pt idx="4095">
                  <c:v>0.4853762968101023</c:v>
                </c:pt>
                <c:pt idx="4096">
                  <c:v>0.65444106904971022</c:v>
                </c:pt>
                <c:pt idx="4097">
                  <c:v>0.69548557392351995</c:v>
                </c:pt>
                <c:pt idx="4098">
                  <c:v>0.68841305631849536</c:v>
                </c:pt>
                <c:pt idx="4099">
                  <c:v>0.80629017889435772</c:v>
                </c:pt>
                <c:pt idx="4100">
                  <c:v>1.0348454412197157</c:v>
                </c:pt>
                <c:pt idx="4101">
                  <c:v>1.3737179840859994</c:v>
                </c:pt>
                <c:pt idx="4102">
                  <c:v>2.5877011128860659</c:v>
                </c:pt>
                <c:pt idx="4103">
                  <c:v>3.992601053302792</c:v>
                </c:pt>
                <c:pt idx="4104">
                  <c:v>-4.9659402993167419</c:v>
                </c:pt>
                <c:pt idx="4105">
                  <c:v>-5.2077479675698441</c:v>
                </c:pt>
                <c:pt idx="4106">
                  <c:v>-6.0211603211140527</c:v>
                </c:pt>
                <c:pt idx="4107">
                  <c:v>-6.4882317057314367</c:v>
                </c:pt>
                <c:pt idx="4108">
                  <c:v>-7.2138967990686638</c:v>
                </c:pt>
                <c:pt idx="4109">
                  <c:v>-7.3014909403607362</c:v>
                </c:pt>
                <c:pt idx="4110">
                  <c:v>-6.6351902192693615</c:v>
                </c:pt>
                <c:pt idx="4111">
                  <c:v>-6.5794290826365227</c:v>
                </c:pt>
                <c:pt idx="4112">
                  <c:v>-6.8797411707883498</c:v>
                </c:pt>
                <c:pt idx="4113">
                  <c:v>-6.8895458499278561</c:v>
                </c:pt>
                <c:pt idx="4114">
                  <c:v>-6.8636645787879047</c:v>
                </c:pt>
                <c:pt idx="4115">
                  <c:v>-6.6598079297684194</c:v>
                </c:pt>
                <c:pt idx="4116">
                  <c:v>-6.8234801520076758</c:v>
                </c:pt>
                <c:pt idx="4117">
                  <c:v>-7.0205300189204536</c:v>
                </c:pt>
                <c:pt idx="4118">
                  <c:v>-7.1307465883797931</c:v>
                </c:pt>
                <c:pt idx="4119">
                  <c:v>-6.8709116489882263</c:v>
                </c:pt>
                <c:pt idx="4120">
                  <c:v>-6.8035401512913722</c:v>
                </c:pt>
                <c:pt idx="4121">
                  <c:v>-6.6605983899353305</c:v>
                </c:pt>
                <c:pt idx="4122">
                  <c:v>-6.7687592155422749</c:v>
                </c:pt>
                <c:pt idx="4123">
                  <c:v>-6.9991042046512462</c:v>
                </c:pt>
                <c:pt idx="4124">
                  <c:v>-6.9948756675902928</c:v>
                </c:pt>
                <c:pt idx="4125">
                  <c:v>-6.8932363847081888</c:v>
                </c:pt>
                <c:pt idx="4126">
                  <c:v>-6.8484044856908213</c:v>
                </c:pt>
                <c:pt idx="4127">
                  <c:v>-7.0213029874340691</c:v>
                </c:pt>
                <c:pt idx="4128">
                  <c:v>-7.0488707999392091</c:v>
                </c:pt>
                <c:pt idx="4129">
                  <c:v>-6.9016569029161587</c:v>
                </c:pt>
                <c:pt idx="4130">
                  <c:v>-6.9499172926130086</c:v>
                </c:pt>
                <c:pt idx="4131">
                  <c:v>-7.0190410782130925</c:v>
                </c:pt>
                <c:pt idx="4132">
                  <c:v>-6.9804124619642494</c:v>
                </c:pt>
                <c:pt idx="4133">
                  <c:v>-7.0440672893209921</c:v>
                </c:pt>
                <c:pt idx="4134">
                  <c:v>-6.8771788749428993</c:v>
                </c:pt>
                <c:pt idx="4135">
                  <c:v>-6.8731087184793296</c:v>
                </c:pt>
                <c:pt idx="4136">
                  <c:v>-6.9569682664886727</c:v>
                </c:pt>
                <c:pt idx="4137">
                  <c:v>-6.9438826787691141</c:v>
                </c:pt>
                <c:pt idx="4138">
                  <c:v>-6.9018516172503155</c:v>
                </c:pt>
                <c:pt idx="4139">
                  <c:v>-7.1125986425909673</c:v>
                </c:pt>
                <c:pt idx="4140">
                  <c:v>-7.0165921721874724</c:v>
                </c:pt>
                <c:pt idx="4141">
                  <c:v>-7.0481217411939383</c:v>
                </c:pt>
                <c:pt idx="4142">
                  <c:v>-6.8789951695507057</c:v>
                </c:pt>
                <c:pt idx="4143">
                  <c:v>-6.8831551089123764</c:v>
                </c:pt>
                <c:pt idx="4144">
                  <c:v>-6.9349907409130083</c:v>
                </c:pt>
                <c:pt idx="4145">
                  <c:v>-7.1319050651799216</c:v>
                </c:pt>
                <c:pt idx="4146">
                  <c:v>-7.0231500339019135</c:v>
                </c:pt>
                <c:pt idx="4147">
                  <c:v>-6.9030442625431192</c:v>
                </c:pt>
                <c:pt idx="4148">
                  <c:v>-6.8918412427531734</c:v>
                </c:pt>
                <c:pt idx="4149">
                  <c:v>-7.1338304928964931</c:v>
                </c:pt>
                <c:pt idx="4150">
                  <c:v>-6.9164983846469568</c:v>
                </c:pt>
                <c:pt idx="4151">
                  <c:v>-7.1044448596155689</c:v>
                </c:pt>
                <c:pt idx="4152">
                  <c:v>-6.9645160903059491</c:v>
                </c:pt>
                <c:pt idx="4153">
                  <c:v>-7.193399929967029</c:v>
                </c:pt>
                <c:pt idx="4154">
                  <c:v>-7.0028939919463369</c:v>
                </c:pt>
                <c:pt idx="4155">
                  <c:v>-6.9761695808197715</c:v>
                </c:pt>
                <c:pt idx="4156">
                  <c:v>-6.9586418308308566</c:v>
                </c:pt>
                <c:pt idx="4157">
                  <c:v>-7.0218969625357772</c:v>
                </c:pt>
                <c:pt idx="4158">
                  <c:v>-7.1054313817442107</c:v>
                </c:pt>
                <c:pt idx="4159">
                  <c:v>-6.928690396945683</c:v>
                </c:pt>
                <c:pt idx="4160">
                  <c:v>-6.8862449251723206</c:v>
                </c:pt>
                <c:pt idx="4161">
                  <c:v>-6.880097958743022</c:v>
                </c:pt>
                <c:pt idx="4162">
                  <c:v>-7.0298228719208851</c:v>
                </c:pt>
                <c:pt idx="4163">
                  <c:v>-6.9946886461320332</c:v>
                </c:pt>
                <c:pt idx="4164">
                  <c:v>-6.9494380649796881</c:v>
                </c:pt>
                <c:pt idx="4165">
                  <c:v>-6.895458975450822</c:v>
                </c:pt>
                <c:pt idx="4166">
                  <c:v>-6.9173424561353727</c:v>
                </c:pt>
                <c:pt idx="4167">
                  <c:v>-7.0239149143183113</c:v>
                </c:pt>
                <c:pt idx="4168">
                  <c:v>-6.9891434378014878</c:v>
                </c:pt>
                <c:pt idx="4169">
                  <c:v>-7.2037451629893781</c:v>
                </c:pt>
                <c:pt idx="4170">
                  <c:v>-6.9459374349514178</c:v>
                </c:pt>
                <c:pt idx="4171">
                  <c:v>-6.9089349741549313</c:v>
                </c:pt>
                <c:pt idx="4172">
                  <c:v>-7.0063262450726711</c:v>
                </c:pt>
                <c:pt idx="4173">
                  <c:v>-7.1692058078501191</c:v>
                </c:pt>
                <c:pt idx="4174">
                  <c:v>-7.1166679825126948</c:v>
                </c:pt>
                <c:pt idx="4175">
                  <c:v>-6.9978274661471005</c:v>
                </c:pt>
                <c:pt idx="4176">
                  <c:v>-6.9709925551080119</c:v>
                </c:pt>
                <c:pt idx="4177">
                  <c:v>-7.1543875827424017</c:v>
                </c:pt>
                <c:pt idx="4178">
                  <c:v>-7.2131283914090432</c:v>
                </c:pt>
                <c:pt idx="4179">
                  <c:v>-7.0545624616107148</c:v>
                </c:pt>
                <c:pt idx="4180">
                  <c:v>-7.1992341263573394</c:v>
                </c:pt>
                <c:pt idx="4181">
                  <c:v>-7.0214657194896972</c:v>
                </c:pt>
                <c:pt idx="4182">
                  <c:v>-7.2102755988102558</c:v>
                </c:pt>
                <c:pt idx="4183">
                  <c:v>-7.1888655151088301</c:v>
                </c:pt>
                <c:pt idx="4184">
                  <c:v>-7.3014909403607362</c:v>
                </c:pt>
                <c:pt idx="4185">
                  <c:v>-7.2912931527640694</c:v>
                </c:pt>
                <c:pt idx="4186">
                  <c:v>-7.3722486672727428</c:v>
                </c:pt>
                <c:pt idx="4187">
                  <c:v>-7.3419711353413959</c:v>
                </c:pt>
                <c:pt idx="4188">
                  <c:v>-7.4115170834733135</c:v>
                </c:pt>
                <c:pt idx="4189">
                  <c:v>-7.5579355316552892</c:v>
                </c:pt>
                <c:pt idx="4190">
                  <c:v>-7.4741629411595909</c:v>
                </c:pt>
                <c:pt idx="4191">
                  <c:v>-7.5869370458590311</c:v>
                </c:pt>
                <c:pt idx="4192">
                  <c:v>-7.7703913172089187</c:v>
                </c:pt>
                <c:pt idx="4193">
                  <c:v>-7.6730395165807295</c:v>
                </c:pt>
                <c:pt idx="4194">
                  <c:v>-7.7809572277238317</c:v>
                </c:pt>
                <c:pt idx="4195">
                  <c:v>-7.8995066279464936</c:v>
                </c:pt>
                <c:pt idx="4196">
                  <c:v>-7.8470828551887735</c:v>
                </c:pt>
                <c:pt idx="4197">
                  <c:v>-7.8652088665189694</c:v>
                </c:pt>
                <c:pt idx="4198">
                  <c:v>-7.9613283202475031</c:v>
                </c:pt>
                <c:pt idx="4199">
                  <c:v>-8.0994410803247092</c:v>
                </c:pt>
                <c:pt idx="4200">
                  <c:v>-8.1559695058880948</c:v>
                </c:pt>
                <c:pt idx="4201">
                  <c:v>-8.143675889527799</c:v>
                </c:pt>
                <c:pt idx="4202">
                  <c:v>-8.1159827941555136</c:v>
                </c:pt>
                <c:pt idx="4203">
                  <c:v>-8.1260447633223407</c:v>
                </c:pt>
                <c:pt idx="4204">
                  <c:v>-8.2937348937662136</c:v>
                </c:pt>
                <c:pt idx="4205">
                  <c:v>-8.2253680833287603</c:v>
                </c:pt>
                <c:pt idx="4206">
                  <c:v>-8.2310323208669729</c:v>
                </c:pt>
                <c:pt idx="4207">
                  <c:v>-8.2694206705582474</c:v>
                </c:pt>
                <c:pt idx="4208">
                  <c:v>-8.274344432741259</c:v>
                </c:pt>
                <c:pt idx="4209">
                  <c:v>-8.2467639138257596</c:v>
                </c:pt>
                <c:pt idx="4210">
                  <c:v>-8.2580655664520464</c:v>
                </c:pt>
                <c:pt idx="4211">
                  <c:v>-8.3192896502820304</c:v>
                </c:pt>
                <c:pt idx="4212">
                  <c:v>-8.3428353311397814</c:v>
                </c:pt>
                <c:pt idx="4213">
                  <c:v>-8.4341728008040491</c:v>
                </c:pt>
                <c:pt idx="4214">
                  <c:v>-8.5863450638308336</c:v>
                </c:pt>
                <c:pt idx="4215">
                  <c:v>-8.5907069984244231</c:v>
                </c:pt>
                <c:pt idx="4216">
                  <c:v>-8.5201534028080346</c:v>
                </c:pt>
                <c:pt idx="4217">
                  <c:v>-8.6309078073017531</c:v>
                </c:pt>
                <c:pt idx="4218">
                  <c:v>-8.6687512494438579</c:v>
                </c:pt>
                <c:pt idx="4219">
                  <c:v>-8.6468959688482414</c:v>
                </c:pt>
                <c:pt idx="4220">
                  <c:v>-8.5698905728310706</c:v>
                </c:pt>
                <c:pt idx="4221">
                  <c:v>-8.6225226683311007</c:v>
                </c:pt>
                <c:pt idx="4222">
                  <c:v>-8.7318255884803762</c:v>
                </c:pt>
                <c:pt idx="4223">
                  <c:v>-8.7793590814929985</c:v>
                </c:pt>
                <c:pt idx="4224">
                  <c:v>-8.7692875294814598</c:v>
                </c:pt>
                <c:pt idx="4225">
                  <c:v>-8.7236656003011603</c:v>
                </c:pt>
                <c:pt idx="4226">
                  <c:v>-8.8332749427464705</c:v>
                </c:pt>
                <c:pt idx="4227">
                  <c:v>-8.7395629722714148</c:v>
                </c:pt>
                <c:pt idx="4228">
                  <c:v>-8.8583705350146147</c:v>
                </c:pt>
                <c:pt idx="4229">
                  <c:v>-8.9056263231101411</c:v>
                </c:pt>
                <c:pt idx="4230">
                  <c:v>-8.9312951962471629</c:v>
                </c:pt>
                <c:pt idx="4231">
                  <c:v>-8.8358518439341651</c:v>
                </c:pt>
                <c:pt idx="4232">
                  <c:v>-9.074082274283171</c:v>
                </c:pt>
                <c:pt idx="4233">
                  <c:v>-9.1526842009819802</c:v>
                </c:pt>
                <c:pt idx="4234">
                  <c:v>-8.957364168137417</c:v>
                </c:pt>
                <c:pt idx="4235">
                  <c:v>-9.1429223913583542</c:v>
                </c:pt>
                <c:pt idx="4236">
                  <c:v>-9.1315694244285623</c:v>
                </c:pt>
                <c:pt idx="4237">
                  <c:v>-9.030142243681496</c:v>
                </c:pt>
                <c:pt idx="4238">
                  <c:v>-9.1173933904896103</c:v>
                </c:pt>
                <c:pt idx="4239">
                  <c:v>-9.1394604705222946</c:v>
                </c:pt>
                <c:pt idx="4240">
                  <c:v>-9.1352105957619187</c:v>
                </c:pt>
                <c:pt idx="4241">
                  <c:v>-9.2217353348107736</c:v>
                </c:pt>
                <c:pt idx="4242">
                  <c:v>-9.317963074006741</c:v>
                </c:pt>
                <c:pt idx="4243">
                  <c:v>-9.2053476681165307</c:v>
                </c:pt>
                <c:pt idx="4244">
                  <c:v>-9.3072750968735818</c:v>
                </c:pt>
                <c:pt idx="4245">
                  <c:v>-9.4700430873062942</c:v>
                </c:pt>
                <c:pt idx="4246">
                  <c:v>-9.3458752731768868</c:v>
                </c:pt>
                <c:pt idx="4247">
                  <c:v>-9.5609413674993107</c:v>
                </c:pt>
                <c:pt idx="4248">
                  <c:v>-9.3972644297326156</c:v>
                </c:pt>
                <c:pt idx="4249">
                  <c:v>-9.4901338022561958</c:v>
                </c:pt>
                <c:pt idx="4250">
                  <c:v>-9.5758886732866699</c:v>
                </c:pt>
                <c:pt idx="4251">
                  <c:v>-9.51896090082721</c:v>
                </c:pt>
                <c:pt idx="4252">
                  <c:v>-9.6193764386836733</c:v>
                </c:pt>
                <c:pt idx="4253">
                  <c:v>-9.6262618196206517</c:v>
                </c:pt>
                <c:pt idx="4254">
                  <c:v>-9.7381620955856647</c:v>
                </c:pt>
                <c:pt idx="4255">
                  <c:v>-9.6988986837809534</c:v>
                </c:pt>
                <c:pt idx="4256">
                  <c:v>-9.8387680725105611</c:v>
                </c:pt>
                <c:pt idx="4257">
                  <c:v>-9.7926221871557573</c:v>
                </c:pt>
                <c:pt idx="4258">
                  <c:v>-9.8103475952029271</c:v>
                </c:pt>
                <c:pt idx="4259">
                  <c:v>-9.9562533082880691</c:v>
                </c:pt>
                <c:pt idx="4260">
                  <c:v>-9.812482138462542</c:v>
                </c:pt>
                <c:pt idx="4261">
                  <c:v>-9.8321252453363854</c:v>
                </c:pt>
                <c:pt idx="4262">
                  <c:v>-9.8293272169532884</c:v>
                </c:pt>
                <c:pt idx="4263">
                  <c:v>-10.01793578917102</c:v>
                </c:pt>
                <c:pt idx="4264">
                  <c:v>-10.040036387640043</c:v>
                </c:pt>
                <c:pt idx="4265">
                  <c:v>-10.130123626368459</c:v>
                </c:pt>
                <c:pt idx="4266">
                  <c:v>-10.314611857672617</c:v>
                </c:pt>
                <c:pt idx="4267">
                  <c:v>-10.29095772812741</c:v>
                </c:pt>
                <c:pt idx="4268">
                  <c:v>-10.280422814213011</c:v>
                </c:pt>
                <c:pt idx="4269">
                  <c:v>-10.474328972823855</c:v>
                </c:pt>
                <c:pt idx="4270">
                  <c:v>-10.674697597478769</c:v>
                </c:pt>
                <c:pt idx="4271">
                  <c:v>-10.608388936489575</c:v>
                </c:pt>
                <c:pt idx="4272">
                  <c:v>-10.640413272045805</c:v>
                </c:pt>
                <c:pt idx="4273">
                  <c:v>-10.741758470513275</c:v>
                </c:pt>
                <c:pt idx="4274">
                  <c:v>-10.742462908540801</c:v>
                </c:pt>
                <c:pt idx="4275">
                  <c:v>-10.836871878532236</c:v>
                </c:pt>
                <c:pt idx="4276">
                  <c:v>-11.054158783207129</c:v>
                </c:pt>
                <c:pt idx="4277">
                  <c:v>-11.011780758697057</c:v>
                </c:pt>
                <c:pt idx="4278">
                  <c:v>-11.150706068612806</c:v>
                </c:pt>
                <c:pt idx="4279">
                  <c:v>-11.152039394199392</c:v>
                </c:pt>
                <c:pt idx="4280">
                  <c:v>-11.248698344502941</c:v>
                </c:pt>
                <c:pt idx="4281">
                  <c:v>-11.320333788707558</c:v>
                </c:pt>
                <c:pt idx="4282">
                  <c:v>-11.581018116188034</c:v>
                </c:pt>
                <c:pt idx="4283">
                  <c:v>-11.581473467080514</c:v>
                </c:pt>
                <c:pt idx="4284">
                  <c:v>-11.657563202865731</c:v>
                </c:pt>
                <c:pt idx="4285">
                  <c:v>-11.676254753231262</c:v>
                </c:pt>
                <c:pt idx="4286">
                  <c:v>-11.893506015316007</c:v>
                </c:pt>
                <c:pt idx="4287">
                  <c:v>-11.87230782263498</c:v>
                </c:pt>
                <c:pt idx="4288">
                  <c:v>-12.072242785061462</c:v>
                </c:pt>
                <c:pt idx="4289">
                  <c:v>-12.224402929140638</c:v>
                </c:pt>
                <c:pt idx="4290">
                  <c:v>-12.221394687075474</c:v>
                </c:pt>
                <c:pt idx="4291">
                  <c:v>-12.298478133550816</c:v>
                </c:pt>
                <c:pt idx="4292">
                  <c:v>-12.597452711509391</c:v>
                </c:pt>
                <c:pt idx="4293">
                  <c:v>-12.653046425246146</c:v>
                </c:pt>
                <c:pt idx="4294">
                  <c:v>-12.766882707224568</c:v>
                </c:pt>
                <c:pt idx="4295">
                  <c:v>-12.873163677620141</c:v>
                </c:pt>
                <c:pt idx="4296">
                  <c:v>-13.108762081728514</c:v>
                </c:pt>
                <c:pt idx="4297">
                  <c:v>-13.127237618106335</c:v>
                </c:pt>
                <c:pt idx="4298">
                  <c:v>-13.412943533941814</c:v>
                </c:pt>
                <c:pt idx="4299">
                  <c:v>-13.42172284507285</c:v>
                </c:pt>
                <c:pt idx="4300">
                  <c:v>-13.476275251523305</c:v>
                </c:pt>
                <c:pt idx="4301">
                  <c:v>-13.570345538158108</c:v>
                </c:pt>
                <c:pt idx="4302">
                  <c:v>-13.765988141116509</c:v>
                </c:pt>
                <c:pt idx="4303">
                  <c:v>-13.958683078157833</c:v>
                </c:pt>
                <c:pt idx="4304">
                  <c:v>-14.049313865406702</c:v>
                </c:pt>
                <c:pt idx="4305">
                  <c:v>-14.212459958832881</c:v>
                </c:pt>
                <c:pt idx="4306">
                  <c:v>-14.132944177588172</c:v>
                </c:pt>
                <c:pt idx="4307">
                  <c:v>-14.45945239993722</c:v>
                </c:pt>
                <c:pt idx="4308">
                  <c:v>-14.591594833346505</c:v>
                </c:pt>
                <c:pt idx="4309">
                  <c:v>-14.89882037861571</c:v>
                </c:pt>
                <c:pt idx="4310">
                  <c:v>-14.973962905151836</c:v>
                </c:pt>
                <c:pt idx="4311">
                  <c:v>-15.039966615763831</c:v>
                </c:pt>
                <c:pt idx="4312">
                  <c:v>-15.160394048309627</c:v>
                </c:pt>
                <c:pt idx="4313">
                  <c:v>-15.240302882195465</c:v>
                </c:pt>
                <c:pt idx="4314">
                  <c:v>-15.272279127020738</c:v>
                </c:pt>
                <c:pt idx="4315">
                  <c:v>-15.514543871830767</c:v>
                </c:pt>
                <c:pt idx="4316">
                  <c:v>-15.73475538449884</c:v>
                </c:pt>
                <c:pt idx="4317">
                  <c:v>-15.855688289521311</c:v>
                </c:pt>
                <c:pt idx="4318">
                  <c:v>-16.089321829157484</c:v>
                </c:pt>
                <c:pt idx="4319">
                  <c:v>-16.318390809395169</c:v>
                </c:pt>
                <c:pt idx="4320">
                  <c:v>-16.601312617494727</c:v>
                </c:pt>
                <c:pt idx="4321">
                  <c:v>-16.672320532563049</c:v>
                </c:pt>
                <c:pt idx="4322">
                  <c:v>-17.032252270253821</c:v>
                </c:pt>
                <c:pt idx="4323">
                  <c:v>-16.80005953584913</c:v>
                </c:pt>
                <c:pt idx="4324">
                  <c:v>-17.159925261045089</c:v>
                </c:pt>
                <c:pt idx="4325">
                  <c:v>-7.8663632906462908</c:v>
                </c:pt>
                <c:pt idx="4326">
                  <c:v>-4.2199838095310724</c:v>
                </c:pt>
                <c:pt idx="4327">
                  <c:v>-1.6792559267576621</c:v>
                </c:pt>
                <c:pt idx="4328">
                  <c:v>-0.384087180138863</c:v>
                </c:pt>
                <c:pt idx="4329">
                  <c:v>0.26826823980502468</c:v>
                </c:pt>
                <c:pt idx="4330">
                  <c:v>0.41156211643408369</c:v>
                </c:pt>
                <c:pt idx="4331">
                  <c:v>0.39992367442840759</c:v>
                </c:pt>
                <c:pt idx="4332">
                  <c:v>0.40948355983385909</c:v>
                </c:pt>
                <c:pt idx="4333">
                  <c:v>0.48948522438530517</c:v>
                </c:pt>
                <c:pt idx="4334">
                  <c:v>0.49115735294753904</c:v>
                </c:pt>
                <c:pt idx="4335">
                  <c:v>0.63939071513715362</c:v>
                </c:pt>
                <c:pt idx="4336">
                  <c:v>0.72115726385385415</c:v>
                </c:pt>
                <c:pt idx="4337">
                  <c:v>0.73163219739990382</c:v>
                </c:pt>
                <c:pt idx="4338">
                  <c:v>0.77518893826987778</c:v>
                </c:pt>
                <c:pt idx="4339">
                  <c:v>0.79245051862807259</c:v>
                </c:pt>
                <c:pt idx="4340">
                  <c:v>0.89029938821499854</c:v>
                </c:pt>
                <c:pt idx="4341">
                  <c:v>1.1219626222053307</c:v>
                </c:pt>
                <c:pt idx="4342">
                  <c:v>1.7427610519443419</c:v>
                </c:pt>
                <c:pt idx="4343">
                  <c:v>2.8898410800809984</c:v>
                </c:pt>
                <c:pt idx="4344">
                  <c:v>3.1582391472829272</c:v>
                </c:pt>
                <c:pt idx="4345">
                  <c:v>-4.4970946365413056</c:v>
                </c:pt>
                <c:pt idx="4346">
                  <c:v>-5.1831152485530083</c:v>
                </c:pt>
                <c:pt idx="4347">
                  <c:v>-5.9541679937676122</c:v>
                </c:pt>
                <c:pt idx="4348">
                  <c:v>-6.4471574338423352</c:v>
                </c:pt>
                <c:pt idx="4349">
                  <c:v>-7.1979348431590324</c:v>
                </c:pt>
                <c:pt idx="4350">
                  <c:v>-7.4820775183259798</c:v>
                </c:pt>
                <c:pt idx="4351">
                  <c:v>-6.6473883913421332</c:v>
                </c:pt>
                <c:pt idx="4352">
                  <c:v>-6.5913048688092317</c:v>
                </c:pt>
                <c:pt idx="4353">
                  <c:v>-6.819423368939681</c:v>
                </c:pt>
                <c:pt idx="4354">
                  <c:v>-7.0184715522349279</c:v>
                </c:pt>
                <c:pt idx="4355">
                  <c:v>-6.7898071321708926</c:v>
                </c:pt>
                <c:pt idx="4356">
                  <c:v>-6.7181327211296775</c:v>
                </c:pt>
                <c:pt idx="4357">
                  <c:v>-6.7663250774105563</c:v>
                </c:pt>
                <c:pt idx="4358">
                  <c:v>-6.9647354771563528</c:v>
                </c:pt>
                <c:pt idx="4359">
                  <c:v>-7.053170008413872</c:v>
                </c:pt>
                <c:pt idx="4360">
                  <c:v>-6.9780877643449912</c:v>
                </c:pt>
                <c:pt idx="4361">
                  <c:v>-6.9994132300891465</c:v>
                </c:pt>
                <c:pt idx="4362">
                  <c:v>-6.8606980234964681</c:v>
                </c:pt>
                <c:pt idx="4363">
                  <c:v>-7.0615091426129197</c:v>
                </c:pt>
                <c:pt idx="4364">
                  <c:v>-7.0373677316941894</c:v>
                </c:pt>
                <c:pt idx="4365">
                  <c:v>-7.2069979918049398</c:v>
                </c:pt>
                <c:pt idx="4366">
                  <c:v>-7.2811715787014464</c:v>
                </c:pt>
                <c:pt idx="4367">
                  <c:v>-7.2758824888833828</c:v>
                </c:pt>
                <c:pt idx="4368">
                  <c:v>-7.2993610734986873</c:v>
                </c:pt>
                <c:pt idx="4369">
                  <c:v>-7.3481872473893191</c:v>
                </c:pt>
                <c:pt idx="4370">
                  <c:v>-7.3856185491650308</c:v>
                </c:pt>
                <c:pt idx="4371">
                  <c:v>-7.4404648685181769</c:v>
                </c:pt>
                <c:pt idx="4372">
                  <c:v>-7.4612494873783248</c:v>
                </c:pt>
                <c:pt idx="4373">
                  <c:v>-7.599056617507415</c:v>
                </c:pt>
                <c:pt idx="4374">
                  <c:v>-7.4842086260993028</c:v>
                </c:pt>
                <c:pt idx="4375">
                  <c:v>-7.463946995190895</c:v>
                </c:pt>
                <c:pt idx="4376">
                  <c:v>-7.5808002455431165</c:v>
                </c:pt>
                <c:pt idx="4377">
                  <c:v>-7.654452807145617</c:v>
                </c:pt>
                <c:pt idx="4378">
                  <c:v>-7.7710541963316473</c:v>
                </c:pt>
                <c:pt idx="4379">
                  <c:v>-7.6627905799686005</c:v>
                </c:pt>
                <c:pt idx="4380">
                  <c:v>-7.7482987089230164</c:v>
                </c:pt>
                <c:pt idx="4381">
                  <c:v>-7.7023622878014635</c:v>
                </c:pt>
                <c:pt idx="4382">
                  <c:v>-7.7454417032133165</c:v>
                </c:pt>
                <c:pt idx="4383">
                  <c:v>-7.6692289278699945</c:v>
                </c:pt>
                <c:pt idx="4384">
                  <c:v>-7.7859883856866077</c:v>
                </c:pt>
                <c:pt idx="4385">
                  <c:v>-7.7706813255078941</c:v>
                </c:pt>
                <c:pt idx="4386">
                  <c:v>-7.77515599896293</c:v>
                </c:pt>
                <c:pt idx="4387">
                  <c:v>-7.7646744290621541</c:v>
                </c:pt>
                <c:pt idx="4388">
                  <c:v>-7.7525224728835838</c:v>
                </c:pt>
                <c:pt idx="4389">
                  <c:v>-7.7620316730726699</c:v>
                </c:pt>
                <c:pt idx="4390">
                  <c:v>-7.6836961624745186</c:v>
                </c:pt>
                <c:pt idx="4391">
                  <c:v>-7.7375921719331018</c:v>
                </c:pt>
                <c:pt idx="4392">
                  <c:v>-7.7796062969320019</c:v>
                </c:pt>
                <c:pt idx="4393">
                  <c:v>-7.7732997789159981</c:v>
                </c:pt>
                <c:pt idx="4394">
                  <c:v>-7.7839576134330741</c:v>
                </c:pt>
                <c:pt idx="4395">
                  <c:v>-7.7180080076347508</c:v>
                </c:pt>
                <c:pt idx="4396">
                  <c:v>-7.6479011163263522</c:v>
                </c:pt>
                <c:pt idx="4397">
                  <c:v>-7.651825395835715</c:v>
                </c:pt>
                <c:pt idx="4398">
                  <c:v>-7.6800086006167021</c:v>
                </c:pt>
                <c:pt idx="4399">
                  <c:v>-7.6596502885209929</c:v>
                </c:pt>
                <c:pt idx="4400">
                  <c:v>-7.7945021450478293</c:v>
                </c:pt>
                <c:pt idx="4401">
                  <c:v>-7.772885455543701</c:v>
                </c:pt>
                <c:pt idx="4402">
                  <c:v>-7.702461554384513</c:v>
                </c:pt>
                <c:pt idx="4403">
                  <c:v>-7.6855235299083233</c:v>
                </c:pt>
                <c:pt idx="4404">
                  <c:v>-7.663352552177173</c:v>
                </c:pt>
                <c:pt idx="4405">
                  <c:v>-7.6251394253048375</c:v>
                </c:pt>
                <c:pt idx="4406">
                  <c:v>-7.6859865861489425</c:v>
                </c:pt>
                <c:pt idx="4407">
                  <c:v>-7.6568407574904427</c:v>
                </c:pt>
                <c:pt idx="4408">
                  <c:v>-7.6984579924907166</c:v>
                </c:pt>
                <c:pt idx="4409">
                  <c:v>-7.7114213515485517</c:v>
                </c:pt>
                <c:pt idx="4410">
                  <c:v>-7.6790082205114913</c:v>
                </c:pt>
                <c:pt idx="4411">
                  <c:v>-7.8041869318458907</c:v>
                </c:pt>
                <c:pt idx="4412">
                  <c:v>-7.7647904159809968</c:v>
                </c:pt>
                <c:pt idx="4413">
                  <c:v>-7.6680635038521245</c:v>
                </c:pt>
                <c:pt idx="4414">
                  <c:v>-7.6596502885209929</c:v>
                </c:pt>
                <c:pt idx="4415">
                  <c:v>-7.7661822845707889</c:v>
                </c:pt>
                <c:pt idx="4416">
                  <c:v>-7.7134237156350309</c:v>
                </c:pt>
                <c:pt idx="4417">
                  <c:v>-7.6770323346888745</c:v>
                </c:pt>
                <c:pt idx="4418">
                  <c:v>-7.7602423173398734</c:v>
                </c:pt>
                <c:pt idx="4419">
                  <c:v>-7.7052659344817584</c:v>
                </c:pt>
                <c:pt idx="4420">
                  <c:v>-7.6690388209865432</c:v>
                </c:pt>
                <c:pt idx="4421">
                  <c:v>-7.8658483636395431</c:v>
                </c:pt>
                <c:pt idx="4422">
                  <c:v>-7.8278114780674741</c:v>
                </c:pt>
                <c:pt idx="4423">
                  <c:v>-7.772761159347624</c:v>
                </c:pt>
                <c:pt idx="4424">
                  <c:v>-7.8329977585302117</c:v>
                </c:pt>
                <c:pt idx="4425">
                  <c:v>-7.7421874432632762</c:v>
                </c:pt>
                <c:pt idx="4426">
                  <c:v>-7.6782806866444275</c:v>
                </c:pt>
                <c:pt idx="4427">
                  <c:v>-7.7192079519562071</c:v>
                </c:pt>
                <c:pt idx="4428">
                  <c:v>-7.7531602161813566</c:v>
                </c:pt>
                <c:pt idx="4429">
                  <c:v>-7.7724214183318736</c:v>
                </c:pt>
                <c:pt idx="4430">
                  <c:v>-7.782374509661679</c:v>
                </c:pt>
                <c:pt idx="4431">
                  <c:v>-7.8309397639782787</c:v>
                </c:pt>
                <c:pt idx="4432">
                  <c:v>-7.8711889692126533</c:v>
                </c:pt>
                <c:pt idx="4433">
                  <c:v>-7.8902563686511371</c:v>
                </c:pt>
                <c:pt idx="4434">
                  <c:v>-7.7945767622361473</c:v>
                </c:pt>
                <c:pt idx="4435">
                  <c:v>-7.9440417961682215</c:v>
                </c:pt>
                <c:pt idx="4436">
                  <c:v>-7.7941373518579553</c:v>
                </c:pt>
                <c:pt idx="4437">
                  <c:v>-7.9804377068003873</c:v>
                </c:pt>
                <c:pt idx="4438">
                  <c:v>-7.8927328732139017</c:v>
                </c:pt>
                <c:pt idx="4439">
                  <c:v>-7.7932088020064612</c:v>
                </c:pt>
                <c:pt idx="4440">
                  <c:v>-7.891411498139405</c:v>
                </c:pt>
                <c:pt idx="4441">
                  <c:v>-7.9698036280160522</c:v>
                </c:pt>
                <c:pt idx="4442">
                  <c:v>-7.8618537463252665</c:v>
                </c:pt>
                <c:pt idx="4443">
                  <c:v>-7.8696938617862315</c:v>
                </c:pt>
                <c:pt idx="4444">
                  <c:v>-7.9369694902763968</c:v>
                </c:pt>
                <c:pt idx="4445">
                  <c:v>-7.9443330349267853</c:v>
                </c:pt>
                <c:pt idx="4446">
                  <c:v>-7.9889419595189111</c:v>
                </c:pt>
                <c:pt idx="4447">
                  <c:v>-7.9643502573792944</c:v>
                </c:pt>
                <c:pt idx="4448">
                  <c:v>-7.9557012846612452</c:v>
                </c:pt>
                <c:pt idx="4449">
                  <c:v>-7.9040369411888491</c:v>
                </c:pt>
                <c:pt idx="4450">
                  <c:v>-7.9384420933699857</c:v>
                </c:pt>
                <c:pt idx="4451">
                  <c:v>-8.1516035945620615</c:v>
                </c:pt>
                <c:pt idx="4452">
                  <c:v>-7.9504994613135409</c:v>
                </c:pt>
                <c:pt idx="4453">
                  <c:v>-8.1730026879031925</c:v>
                </c:pt>
                <c:pt idx="4454">
                  <c:v>-8.1504912816806154</c:v>
                </c:pt>
                <c:pt idx="4455">
                  <c:v>-8.244810755018193</c:v>
                </c:pt>
                <c:pt idx="4456">
                  <c:v>-8.2493039981693528</c:v>
                </c:pt>
                <c:pt idx="4457">
                  <c:v>-8.1443950061567989</c:v>
                </c:pt>
                <c:pt idx="4458">
                  <c:v>-8.2886325734900197</c:v>
                </c:pt>
                <c:pt idx="4459">
                  <c:v>-8.2394630982639683</c:v>
                </c:pt>
                <c:pt idx="4460">
                  <c:v>-8.3241018447836836</c:v>
                </c:pt>
                <c:pt idx="4461">
                  <c:v>-8.3336691302180839</c:v>
                </c:pt>
                <c:pt idx="4462">
                  <c:v>-8.2713498422863267</c:v>
                </c:pt>
                <c:pt idx="4463">
                  <c:v>-8.2812319848378593</c:v>
                </c:pt>
                <c:pt idx="4464">
                  <c:v>-8.4193369597904848</c:v>
                </c:pt>
                <c:pt idx="4465">
                  <c:v>-8.3406843237949602</c:v>
                </c:pt>
                <c:pt idx="4466">
                  <c:v>-8.3464822196820592</c:v>
                </c:pt>
                <c:pt idx="4467">
                  <c:v>-8.5443895245174986</c:v>
                </c:pt>
                <c:pt idx="4468">
                  <c:v>-8.4277140843947791</c:v>
                </c:pt>
                <c:pt idx="4469">
                  <c:v>-8.4181499887864106</c:v>
                </c:pt>
                <c:pt idx="4470">
                  <c:v>-8.6361546855361553</c:v>
                </c:pt>
                <c:pt idx="4471">
                  <c:v>-8.5509680954344276</c:v>
                </c:pt>
                <c:pt idx="4472">
                  <c:v>-8.6730542521234497</c:v>
                </c:pt>
                <c:pt idx="4473">
                  <c:v>-8.6704283499431085</c:v>
                </c:pt>
                <c:pt idx="4474">
                  <c:v>-8.6589610719010466</c:v>
                </c:pt>
                <c:pt idx="4475">
                  <c:v>-8.6610527200338652</c:v>
                </c:pt>
                <c:pt idx="4476">
                  <c:v>-8.7285003229767426</c:v>
                </c:pt>
                <c:pt idx="4477">
                  <c:v>-8.7824931507187785</c:v>
                </c:pt>
                <c:pt idx="4478">
                  <c:v>-8.7506540917271423</c:v>
                </c:pt>
                <c:pt idx="4479">
                  <c:v>-8.8251881057454398</c:v>
                </c:pt>
                <c:pt idx="4480">
                  <c:v>-8.8230114822390533</c:v>
                </c:pt>
                <c:pt idx="4481">
                  <c:v>-8.9523827375252267</c:v>
                </c:pt>
                <c:pt idx="4482">
                  <c:v>-8.9433426607297406</c:v>
                </c:pt>
                <c:pt idx="4483">
                  <c:v>-9.1446191833031207</c:v>
                </c:pt>
                <c:pt idx="4484">
                  <c:v>-9.1692992528431319</c:v>
                </c:pt>
                <c:pt idx="4485">
                  <c:v>-9.1435822464521834</c:v>
                </c:pt>
                <c:pt idx="4486">
                  <c:v>-9.2075534791139262</c:v>
                </c:pt>
                <c:pt idx="4487">
                  <c:v>-9.3118184330661506</c:v>
                </c:pt>
                <c:pt idx="4488">
                  <c:v>-9.2355957706110416</c:v>
                </c:pt>
                <c:pt idx="4489">
                  <c:v>-9.2738267186961707</c:v>
                </c:pt>
                <c:pt idx="4490">
                  <c:v>-9.534481060089206</c:v>
                </c:pt>
                <c:pt idx="4491">
                  <c:v>-9.59656941814319</c:v>
                </c:pt>
                <c:pt idx="4492">
                  <c:v>-9.5940649853624222</c:v>
                </c:pt>
                <c:pt idx="4493">
                  <c:v>-9.6389343379997854</c:v>
                </c:pt>
                <c:pt idx="4494">
                  <c:v>-9.6959187638947242</c:v>
                </c:pt>
                <c:pt idx="4495">
                  <c:v>-9.6063373241955787</c:v>
                </c:pt>
                <c:pt idx="4496">
                  <c:v>-9.6718876341511191</c:v>
                </c:pt>
                <c:pt idx="4497">
                  <c:v>-9.9249538547413749</c:v>
                </c:pt>
                <c:pt idx="4498">
                  <c:v>-9.9096145639420001</c:v>
                </c:pt>
                <c:pt idx="4499">
                  <c:v>-10.084396875364121</c:v>
                </c:pt>
                <c:pt idx="4500">
                  <c:v>-10.117690628544665</c:v>
                </c:pt>
                <c:pt idx="4501">
                  <c:v>-10.117278017334399</c:v>
                </c:pt>
                <c:pt idx="4502">
                  <c:v>-10.118937266883222</c:v>
                </c:pt>
                <c:pt idx="4503">
                  <c:v>-10.220131725935289</c:v>
                </c:pt>
                <c:pt idx="4504">
                  <c:v>-10.306910827376385</c:v>
                </c:pt>
                <c:pt idx="4505">
                  <c:v>-10.316905692079558</c:v>
                </c:pt>
                <c:pt idx="4506">
                  <c:v>-10.276861845656981</c:v>
                </c:pt>
                <c:pt idx="4507">
                  <c:v>-10.595122622174131</c:v>
                </c:pt>
                <c:pt idx="4508">
                  <c:v>-10.623597742199195</c:v>
                </c:pt>
                <c:pt idx="4509">
                  <c:v>-10.554533534284815</c:v>
                </c:pt>
                <c:pt idx="4510">
                  <c:v>-10.608122322876454</c:v>
                </c:pt>
                <c:pt idx="4511">
                  <c:v>-10.742917678930496</c:v>
                </c:pt>
                <c:pt idx="4512">
                  <c:v>-10.822448346278861</c:v>
                </c:pt>
                <c:pt idx="4513">
                  <c:v>-10.833547033292348</c:v>
                </c:pt>
                <c:pt idx="4514">
                  <c:v>-11.143607762924091</c:v>
                </c:pt>
                <c:pt idx="4515">
                  <c:v>-11.20081756863533</c:v>
                </c:pt>
                <c:pt idx="4516">
                  <c:v>-11.07255938470513</c:v>
                </c:pt>
                <c:pt idx="4517">
                  <c:v>-11.301384160777161</c:v>
                </c:pt>
                <c:pt idx="4518">
                  <c:v>-11.260738532233574</c:v>
                </c:pt>
                <c:pt idx="4519">
                  <c:v>-11.557592818466844</c:v>
                </c:pt>
                <c:pt idx="4520">
                  <c:v>-11.553806740229106</c:v>
                </c:pt>
                <c:pt idx="4521">
                  <c:v>-11.769744473485957</c:v>
                </c:pt>
                <c:pt idx="4522">
                  <c:v>-11.70715896993687</c:v>
                </c:pt>
                <c:pt idx="4523">
                  <c:v>-11.865702917522754</c:v>
                </c:pt>
                <c:pt idx="4524">
                  <c:v>-11.870656492869671</c:v>
                </c:pt>
                <c:pt idx="4525">
                  <c:v>-12.107546659636114</c:v>
                </c:pt>
                <c:pt idx="4526">
                  <c:v>-12.21454600822517</c:v>
                </c:pt>
                <c:pt idx="4527">
                  <c:v>-12.323525665852912</c:v>
                </c:pt>
                <c:pt idx="4528">
                  <c:v>-12.32064902788909</c:v>
                </c:pt>
                <c:pt idx="4529">
                  <c:v>-12.657051839678559</c:v>
                </c:pt>
                <c:pt idx="4530">
                  <c:v>-12.649874202611898</c:v>
                </c:pt>
                <c:pt idx="4531">
                  <c:v>-12.747338262714152</c:v>
                </c:pt>
                <c:pt idx="4532">
                  <c:v>-12.826984510232933</c:v>
                </c:pt>
                <c:pt idx="4533">
                  <c:v>-12.977780676816167</c:v>
                </c:pt>
                <c:pt idx="4534">
                  <c:v>-13.018281509705275</c:v>
                </c:pt>
                <c:pt idx="4535">
                  <c:v>-13.253172072323935</c:v>
                </c:pt>
                <c:pt idx="4536">
                  <c:v>-13.362157800222747</c:v>
                </c:pt>
                <c:pt idx="4537">
                  <c:v>-13.422009160276161</c:v>
                </c:pt>
                <c:pt idx="4538">
                  <c:v>-13.489475962033509</c:v>
                </c:pt>
                <c:pt idx="4539">
                  <c:v>-13.812744244248506</c:v>
                </c:pt>
                <c:pt idx="4540">
                  <c:v>-13.938899423730163</c:v>
                </c:pt>
                <c:pt idx="4541">
                  <c:v>-14.144182449711593</c:v>
                </c:pt>
                <c:pt idx="4542">
                  <c:v>-14.369372664779178</c:v>
                </c:pt>
                <c:pt idx="4543">
                  <c:v>-14.518559523365354</c:v>
                </c:pt>
                <c:pt idx="4544">
                  <c:v>-14.614323762122751</c:v>
                </c:pt>
                <c:pt idx="4545">
                  <c:v>-14.701565961435165</c:v>
                </c:pt>
                <c:pt idx="4546">
                  <c:v>-14.898413851757823</c:v>
                </c:pt>
                <c:pt idx="4547">
                  <c:v>-15.12321474884817</c:v>
                </c:pt>
                <c:pt idx="4548">
                  <c:v>-15.223779781687824</c:v>
                </c:pt>
                <c:pt idx="4549">
                  <c:v>-15.233990856218099</c:v>
                </c:pt>
                <c:pt idx="4550">
                  <c:v>-15.511632004335524</c:v>
                </c:pt>
                <c:pt idx="4551">
                  <c:v>-15.619933574068227</c:v>
                </c:pt>
                <c:pt idx="4552">
                  <c:v>-15.820335025408326</c:v>
                </c:pt>
                <c:pt idx="4553">
                  <c:v>-16.22244348170625</c:v>
                </c:pt>
                <c:pt idx="4554">
                  <c:v>-16.192952944944182</c:v>
                </c:pt>
                <c:pt idx="4555">
                  <c:v>-16.564097690789538</c:v>
                </c:pt>
                <c:pt idx="4556">
                  <c:v>-16.736520995431363</c:v>
                </c:pt>
                <c:pt idx="4557">
                  <c:v>-16.67179074821837</c:v>
                </c:pt>
                <c:pt idx="4558">
                  <c:v>-16.748739244838134</c:v>
                </c:pt>
                <c:pt idx="4559">
                  <c:v>-17.121324476731104</c:v>
                </c:pt>
                <c:pt idx="4560">
                  <c:v>-16.901864972298199</c:v>
                </c:pt>
                <c:pt idx="4561">
                  <c:v>-17.41342295326919</c:v>
                </c:pt>
                <c:pt idx="4562">
                  <c:v>-17.272430054604087</c:v>
                </c:pt>
                <c:pt idx="4563">
                  <c:v>-18.61005680029939</c:v>
                </c:pt>
                <c:pt idx="4564">
                  <c:v>-17.305608180887447</c:v>
                </c:pt>
                <c:pt idx="4565">
                  <c:v>-8.3386006434769797</c:v>
                </c:pt>
                <c:pt idx="4566">
                  <c:v>-5.1165320211553649</c:v>
                </c:pt>
                <c:pt idx="4567">
                  <c:v>-2.3970305849847477</c:v>
                </c:pt>
                <c:pt idx="4568">
                  <c:v>-0.89159964392683833</c:v>
                </c:pt>
                <c:pt idx="4569">
                  <c:v>-2.9447198836862754E-2</c:v>
                </c:pt>
                <c:pt idx="4570">
                  <c:v>0.22045949055268466</c:v>
                </c:pt>
                <c:pt idx="4571">
                  <c:v>0.32471270803875996</c:v>
                </c:pt>
                <c:pt idx="4572">
                  <c:v>0.39735897531647879</c:v>
                </c:pt>
                <c:pt idx="4573">
                  <c:v>0.34504764327277826</c:v>
                </c:pt>
                <c:pt idx="4574">
                  <c:v>0.48027714600016225</c:v>
                </c:pt>
                <c:pt idx="4575">
                  <c:v>0.48233189470249727</c:v>
                </c:pt>
                <c:pt idx="4576">
                  <c:v>0.51726165161949211</c:v>
                </c:pt>
                <c:pt idx="4577">
                  <c:v>0.48714413807124402</c:v>
                </c:pt>
                <c:pt idx="4578">
                  <c:v>0.68091128379518295</c:v>
                </c:pt>
                <c:pt idx="4579">
                  <c:v>0.69256430596050222</c:v>
                </c:pt>
                <c:pt idx="4580">
                  <c:v>0.76594519314238596</c:v>
                </c:pt>
                <c:pt idx="4581">
                  <c:v>1.052242122790517</c:v>
                </c:pt>
                <c:pt idx="4582">
                  <c:v>1.4346126041388061</c:v>
                </c:pt>
                <c:pt idx="4583">
                  <c:v>2.4950075732120922</c:v>
                </c:pt>
                <c:pt idx="4584">
                  <c:v>4.325901197084022</c:v>
                </c:pt>
                <c:pt idx="4585">
                  <c:v>5.1417457311618477</c:v>
                </c:pt>
                <c:pt idx="4586">
                  <c:v>-3.7488434906131829</c:v>
                </c:pt>
                <c:pt idx="4587">
                  <c:v>-4.8016328117906824</c:v>
                </c:pt>
                <c:pt idx="4588">
                  <c:v>-5.9156055339766453</c:v>
                </c:pt>
                <c:pt idx="4589">
                  <c:v>-6.3718103790781697</c:v>
                </c:pt>
                <c:pt idx="4590">
                  <c:v>-6.9766247349592732</c:v>
                </c:pt>
                <c:pt idx="4591">
                  <c:v>-7.265641923151918</c:v>
                </c:pt>
                <c:pt idx="4592">
                  <c:v>-6.5083742235280511</c:v>
                </c:pt>
                <c:pt idx="4593">
                  <c:v>-6.5092823533829574</c:v>
                </c:pt>
                <c:pt idx="4594">
                  <c:v>-6.4986351768360464</c:v>
                </c:pt>
                <c:pt idx="4595">
                  <c:v>-6.8999856425693338</c:v>
                </c:pt>
                <c:pt idx="4596">
                  <c:v>-6.7583039467663184</c:v>
                </c:pt>
                <c:pt idx="4597">
                  <c:v>-6.4645102925794617</c:v>
                </c:pt>
                <c:pt idx="4598">
                  <c:v>-6.5739874850723936</c:v>
                </c:pt>
                <c:pt idx="4599">
                  <c:v>-6.8572048935560019</c:v>
                </c:pt>
                <c:pt idx="4600">
                  <c:v>-6.8843066670052053</c:v>
                </c:pt>
                <c:pt idx="4601">
                  <c:v>-7.0916059150512751</c:v>
                </c:pt>
                <c:pt idx="4602">
                  <c:v>-6.8341624861350283</c:v>
                </c:pt>
                <c:pt idx="4603">
                  <c:v>-6.8196581818722279</c:v>
                </c:pt>
                <c:pt idx="4604">
                  <c:v>-6.8639482769087294</c:v>
                </c:pt>
                <c:pt idx="4605">
                  <c:v>-6.9839403996587066</c:v>
                </c:pt>
                <c:pt idx="4606">
                  <c:v>-7.0125896215831744</c:v>
                </c:pt>
                <c:pt idx="4607">
                  <c:v>-7.0846541714490172</c:v>
                </c:pt>
                <c:pt idx="4608">
                  <c:v>-7.0447592860824102</c:v>
                </c:pt>
                <c:pt idx="4609">
                  <c:v>-7.0090348355824972</c:v>
                </c:pt>
                <c:pt idx="4610">
                  <c:v>-6.9494136976213099</c:v>
                </c:pt>
                <c:pt idx="4611">
                  <c:v>-7.0605725348466422</c:v>
                </c:pt>
                <c:pt idx="4612">
                  <c:v>-7.0610041862227604</c:v>
                </c:pt>
                <c:pt idx="4613">
                  <c:v>-7.0993984745281864</c:v>
                </c:pt>
                <c:pt idx="4614">
                  <c:v>-7.1990870356397068</c:v>
                </c:pt>
                <c:pt idx="4615">
                  <c:v>-7.1354622815961761</c:v>
                </c:pt>
                <c:pt idx="4616">
                  <c:v>-7.1795449765829744</c:v>
                </c:pt>
                <c:pt idx="4617">
                  <c:v>-7.1490412648147412</c:v>
                </c:pt>
                <c:pt idx="4618">
                  <c:v>-7.0576162513559098</c:v>
                </c:pt>
                <c:pt idx="4619">
                  <c:v>-7.1944621171884364</c:v>
                </c:pt>
                <c:pt idx="4620">
                  <c:v>-7.0479833296513448</c:v>
                </c:pt>
                <c:pt idx="4621">
                  <c:v>-7.0708112175556153</c:v>
                </c:pt>
                <c:pt idx="4622">
                  <c:v>-7.1209253164245752</c:v>
                </c:pt>
                <c:pt idx="4623">
                  <c:v>-7.1183561830966369</c:v>
                </c:pt>
                <c:pt idx="4624">
                  <c:v>-7.108994471977951</c:v>
                </c:pt>
                <c:pt idx="4625">
                  <c:v>-7.1678584766235645</c:v>
                </c:pt>
                <c:pt idx="4626">
                  <c:v>-7.1490902355771482</c:v>
                </c:pt>
                <c:pt idx="4627">
                  <c:v>-7.0127523193345382</c:v>
                </c:pt>
                <c:pt idx="4628">
                  <c:v>-7.0343642729620228</c:v>
                </c:pt>
                <c:pt idx="4629">
                  <c:v>-7.2023721865869561</c:v>
                </c:pt>
                <c:pt idx="4630">
                  <c:v>-7.0822747108933299</c:v>
                </c:pt>
                <c:pt idx="4631">
                  <c:v>-7.1870355500552137</c:v>
                </c:pt>
                <c:pt idx="4632">
                  <c:v>-7.0502142545333868</c:v>
                </c:pt>
                <c:pt idx="4633">
                  <c:v>-7.0460130509110854</c:v>
                </c:pt>
                <c:pt idx="4634">
                  <c:v>-7.0702328313388989</c:v>
                </c:pt>
                <c:pt idx="4635">
                  <c:v>-7.0224746725361342</c:v>
                </c:pt>
                <c:pt idx="4636">
                  <c:v>-7.0995859705370208</c:v>
                </c:pt>
                <c:pt idx="4637">
                  <c:v>-7.1258356603849506</c:v>
                </c:pt>
                <c:pt idx="4638">
                  <c:v>-7.1000913988009984</c:v>
                </c:pt>
                <c:pt idx="4639">
                  <c:v>-7.0399562533841049</c:v>
                </c:pt>
                <c:pt idx="4640">
                  <c:v>-7.2584234842001933</c:v>
                </c:pt>
                <c:pt idx="4641">
                  <c:v>-7.1886776131728993</c:v>
                </c:pt>
                <c:pt idx="4642">
                  <c:v>-7.0458665050065861</c:v>
                </c:pt>
                <c:pt idx="4643">
                  <c:v>-7.1362863593991506</c:v>
                </c:pt>
                <c:pt idx="4644">
                  <c:v>-7.1517918793134072</c:v>
                </c:pt>
                <c:pt idx="4645">
                  <c:v>-7.1967990253253902</c:v>
                </c:pt>
                <c:pt idx="4646">
                  <c:v>-7.2998935298978722</c:v>
                </c:pt>
                <c:pt idx="4647">
                  <c:v>-7.3072175511764499</c:v>
                </c:pt>
                <c:pt idx="4648">
                  <c:v>-7.1509185189464688</c:v>
                </c:pt>
                <c:pt idx="4649">
                  <c:v>-7.246272843784709</c:v>
                </c:pt>
                <c:pt idx="4650">
                  <c:v>-7.1959819095302464</c:v>
                </c:pt>
                <c:pt idx="4651">
                  <c:v>-7.2115098774147555</c:v>
                </c:pt>
                <c:pt idx="4652">
                  <c:v>-7.227019160091686</c:v>
                </c:pt>
                <c:pt idx="4653">
                  <c:v>-7.1652537609593878</c:v>
                </c:pt>
                <c:pt idx="4654">
                  <c:v>-7.2709296994848387</c:v>
                </c:pt>
                <c:pt idx="4655">
                  <c:v>-7.326344789693394</c:v>
                </c:pt>
                <c:pt idx="4656">
                  <c:v>-7.2328335778049109</c:v>
                </c:pt>
                <c:pt idx="4657">
                  <c:v>-7.2691615749741345</c:v>
                </c:pt>
                <c:pt idx="4658">
                  <c:v>-7.2803036629427424</c:v>
                </c:pt>
                <c:pt idx="4659">
                  <c:v>-7.2821623350590698</c:v>
                </c:pt>
                <c:pt idx="4660">
                  <c:v>-7.3010567662631161</c:v>
                </c:pt>
                <c:pt idx="4661">
                  <c:v>-7.2830548549713399</c:v>
                </c:pt>
                <c:pt idx="4662">
                  <c:v>-7.3083072539132559</c:v>
                </c:pt>
                <c:pt idx="4663">
                  <c:v>-7.3779604984130174</c:v>
                </c:pt>
                <c:pt idx="4664">
                  <c:v>-7.2655928138562444</c:v>
                </c:pt>
                <c:pt idx="4665">
                  <c:v>-7.405118942942579</c:v>
                </c:pt>
                <c:pt idx="4666">
                  <c:v>-7.3550112891243771</c:v>
                </c:pt>
                <c:pt idx="4667">
                  <c:v>-7.4088230084117299</c:v>
                </c:pt>
                <c:pt idx="4668">
                  <c:v>-7.4046097626489882</c:v>
                </c:pt>
                <c:pt idx="4669">
                  <c:v>-7.4662252111268117</c:v>
                </c:pt>
                <c:pt idx="4670">
                  <c:v>-7.3901253988088342</c:v>
                </c:pt>
                <c:pt idx="4671">
                  <c:v>-7.4200686538606533</c:v>
                </c:pt>
                <c:pt idx="4672">
                  <c:v>-7.4535362484098755</c:v>
                </c:pt>
                <c:pt idx="4673">
                  <c:v>-7.4037146061044155</c:v>
                </c:pt>
                <c:pt idx="4674">
                  <c:v>-7.4764170420173741</c:v>
                </c:pt>
                <c:pt idx="4675">
                  <c:v>-7.4158542574716648</c:v>
                </c:pt>
                <c:pt idx="4676">
                  <c:v>-7.4761291025484411</c:v>
                </c:pt>
                <c:pt idx="4677">
                  <c:v>-7.4907672061042945</c:v>
                </c:pt>
                <c:pt idx="4678">
                  <c:v>-7.701675700503813</c:v>
                </c:pt>
                <c:pt idx="4679">
                  <c:v>-7.5112149593934419</c:v>
                </c:pt>
                <c:pt idx="4680">
                  <c:v>-7.5248194963061792</c:v>
                </c:pt>
                <c:pt idx="4681">
                  <c:v>-7.7217486394358161</c:v>
                </c:pt>
                <c:pt idx="4682">
                  <c:v>-7.574788059295031</c:v>
                </c:pt>
                <c:pt idx="4683">
                  <c:v>-7.6926270560097123</c:v>
                </c:pt>
                <c:pt idx="4684">
                  <c:v>-7.7293882004622674</c:v>
                </c:pt>
                <c:pt idx="4685">
                  <c:v>-7.7506672759813569</c:v>
                </c:pt>
                <c:pt idx="4686">
                  <c:v>-7.6534778361753979</c:v>
                </c:pt>
                <c:pt idx="4687">
                  <c:v>-7.5965977633794068</c:v>
                </c:pt>
                <c:pt idx="4688">
                  <c:v>-7.6851100912471111</c:v>
                </c:pt>
                <c:pt idx="4689">
                  <c:v>-7.6751309443353648</c:v>
                </c:pt>
                <c:pt idx="4690">
                  <c:v>-7.7636968380534768</c:v>
                </c:pt>
                <c:pt idx="4691">
                  <c:v>-7.8287408113098422</c:v>
                </c:pt>
                <c:pt idx="4692">
                  <c:v>-7.7693390185870612</c:v>
                </c:pt>
                <c:pt idx="4693">
                  <c:v>-7.8632239974049298</c:v>
                </c:pt>
                <c:pt idx="4694">
                  <c:v>-7.8498722282154745</c:v>
                </c:pt>
                <c:pt idx="4695">
                  <c:v>-7.9341492286658877</c:v>
                </c:pt>
                <c:pt idx="4696">
                  <c:v>-7.8607492742319778</c:v>
                </c:pt>
                <c:pt idx="4697">
                  <c:v>-7.8870238411010973</c:v>
                </c:pt>
                <c:pt idx="4698">
                  <c:v>-8.0737228076816905</c:v>
                </c:pt>
                <c:pt idx="4699">
                  <c:v>-7.8936138135890133</c:v>
                </c:pt>
                <c:pt idx="4700">
                  <c:v>-7.9523137823069305</c:v>
                </c:pt>
                <c:pt idx="4701">
                  <c:v>-8.0476536271150394</c:v>
                </c:pt>
                <c:pt idx="4702">
                  <c:v>-8.045509750217434</c:v>
                </c:pt>
                <c:pt idx="4703">
                  <c:v>-8.0777130907828791</c:v>
                </c:pt>
                <c:pt idx="4704">
                  <c:v>-8.2605644249199486</c:v>
                </c:pt>
                <c:pt idx="4705">
                  <c:v>-8.1996458987567848</c:v>
                </c:pt>
                <c:pt idx="4706">
                  <c:v>-8.3356517453931929</c:v>
                </c:pt>
                <c:pt idx="4707">
                  <c:v>-8.2523221253936754</c:v>
                </c:pt>
                <c:pt idx="4708">
                  <c:v>-8.3416505826080538</c:v>
                </c:pt>
                <c:pt idx="4709">
                  <c:v>-8.261235285426153</c:v>
                </c:pt>
                <c:pt idx="4710">
                  <c:v>-8.3300989854548675</c:v>
                </c:pt>
                <c:pt idx="4711">
                  <c:v>-8.4456275373005383</c:v>
                </c:pt>
                <c:pt idx="4712">
                  <c:v>-8.3989275499395148</c:v>
                </c:pt>
                <c:pt idx="4713">
                  <c:v>-8.6170322260812213</c:v>
                </c:pt>
                <c:pt idx="4714">
                  <c:v>-8.6265161821745551</c:v>
                </c:pt>
                <c:pt idx="4715">
                  <c:v>-8.67842517311243</c:v>
                </c:pt>
                <c:pt idx="4716">
                  <c:v>-8.8055771924078385</c:v>
                </c:pt>
                <c:pt idx="4717">
                  <c:v>-8.7838691598459491</c:v>
                </c:pt>
                <c:pt idx="4718">
                  <c:v>-9.0117646502324646</c:v>
                </c:pt>
                <c:pt idx="4719">
                  <c:v>-8.9269733040618462</c:v>
                </c:pt>
                <c:pt idx="4720">
                  <c:v>-9.0120636146751849</c:v>
                </c:pt>
                <c:pt idx="4721">
                  <c:v>-9.1231574274326022</c:v>
                </c:pt>
                <c:pt idx="4722">
                  <c:v>-9.2664939596849081</c:v>
                </c:pt>
                <c:pt idx="4723">
                  <c:v>-9.2177773077975189</c:v>
                </c:pt>
                <c:pt idx="4724">
                  <c:v>-9.2348313479058106</c:v>
                </c:pt>
                <c:pt idx="4725">
                  <c:v>-9.585521619192491</c:v>
                </c:pt>
                <c:pt idx="4726">
                  <c:v>-9.4718832404562932</c:v>
                </c:pt>
                <c:pt idx="4727">
                  <c:v>-9.6224721132197146</c:v>
                </c:pt>
                <c:pt idx="4728">
                  <c:v>-9.609024562993568</c:v>
                </c:pt>
                <c:pt idx="4729">
                  <c:v>-9.7091780564403507</c:v>
                </c:pt>
                <c:pt idx="4730">
                  <c:v>-9.7524792394199835</c:v>
                </c:pt>
                <c:pt idx="4731">
                  <c:v>-9.7756096466681015</c:v>
                </c:pt>
                <c:pt idx="4732">
                  <c:v>-9.746964014438106</c:v>
                </c:pt>
                <c:pt idx="4733">
                  <c:v>-9.8195051483685916</c:v>
                </c:pt>
                <c:pt idx="4734">
                  <c:v>-9.935728047784437</c:v>
                </c:pt>
                <c:pt idx="4735">
                  <c:v>-10.02454805167406</c:v>
                </c:pt>
                <c:pt idx="4736">
                  <c:v>-10.021009699129252</c:v>
                </c:pt>
                <c:pt idx="4737">
                  <c:v>-10.105340464283529</c:v>
                </c:pt>
                <c:pt idx="4738">
                  <c:v>-10.140206311774364</c:v>
                </c:pt>
                <c:pt idx="4739">
                  <c:v>-10.13942454965553</c:v>
                </c:pt>
                <c:pt idx="4740">
                  <c:v>-10.239200161359634</c:v>
                </c:pt>
                <c:pt idx="4741">
                  <c:v>-10.305164407685311</c:v>
                </c:pt>
                <c:pt idx="4742">
                  <c:v>-10.275063852932988</c:v>
                </c:pt>
                <c:pt idx="4743">
                  <c:v>-10.486979373418933</c:v>
                </c:pt>
                <c:pt idx="4744">
                  <c:v>-10.422626148043776</c:v>
                </c:pt>
                <c:pt idx="4745">
                  <c:v>-10.518498734865886</c:v>
                </c:pt>
                <c:pt idx="4746">
                  <c:v>-10.522835032212356</c:v>
                </c:pt>
                <c:pt idx="4747">
                  <c:v>-10.548489984925027</c:v>
                </c:pt>
                <c:pt idx="4748">
                  <c:v>-10.633849838749654</c:v>
                </c:pt>
                <c:pt idx="4749">
                  <c:v>-10.736578111744734</c:v>
                </c:pt>
                <c:pt idx="4750">
                  <c:v>-10.823976243154959</c:v>
                </c:pt>
                <c:pt idx="4751">
                  <c:v>-10.733814339765445</c:v>
                </c:pt>
                <c:pt idx="4752">
                  <c:v>-10.746778977345912</c:v>
                </c:pt>
                <c:pt idx="4753">
                  <c:v>-11.041507123296299</c:v>
                </c:pt>
                <c:pt idx="4754">
                  <c:v>-10.839061780076008</c:v>
                </c:pt>
                <c:pt idx="4755">
                  <c:v>-10.981538317964691</c:v>
                </c:pt>
                <c:pt idx="4756">
                  <c:v>-11.129126822706326</c:v>
                </c:pt>
                <c:pt idx="4757">
                  <c:v>-11.151588941368345</c:v>
                </c:pt>
                <c:pt idx="4758">
                  <c:v>-11.200997972284256</c:v>
                </c:pt>
                <c:pt idx="4759">
                  <c:v>-11.254108300240716</c:v>
                </c:pt>
                <c:pt idx="4760">
                  <c:v>-11.262048450041448</c:v>
                </c:pt>
                <c:pt idx="4761">
                  <c:v>-11.400329331971136</c:v>
                </c:pt>
                <c:pt idx="4762">
                  <c:v>-11.557356177981717</c:v>
                </c:pt>
                <c:pt idx="4763">
                  <c:v>-11.554480198857561</c:v>
                </c:pt>
                <c:pt idx="4764">
                  <c:v>-11.563909821326888</c:v>
                </c:pt>
                <c:pt idx="4765">
                  <c:v>-11.611711367642101</c:v>
                </c:pt>
                <c:pt idx="4766">
                  <c:v>-11.751438601008772</c:v>
                </c:pt>
                <c:pt idx="4767">
                  <c:v>-11.780516053736449</c:v>
                </c:pt>
                <c:pt idx="4768">
                  <c:v>-11.815715734163689</c:v>
                </c:pt>
                <c:pt idx="4769">
                  <c:v>-11.889329714272378</c:v>
                </c:pt>
                <c:pt idx="4770">
                  <c:v>-12.129582624839998</c:v>
                </c:pt>
                <c:pt idx="4771">
                  <c:v>-12.226744888930909</c:v>
                </c:pt>
                <c:pt idx="4772">
                  <c:v>-12.24904213522268</c:v>
                </c:pt>
                <c:pt idx="4773">
                  <c:v>-12.335544863482539</c:v>
                </c:pt>
                <c:pt idx="4774">
                  <c:v>-12.428229848247156</c:v>
                </c:pt>
                <c:pt idx="4775">
                  <c:v>-12.663210494207704</c:v>
                </c:pt>
                <c:pt idx="4776">
                  <c:v>-12.75558458577234</c:v>
                </c:pt>
                <c:pt idx="4777">
                  <c:v>-12.893769064544017</c:v>
                </c:pt>
                <c:pt idx="4778">
                  <c:v>-12.993485111567793</c:v>
                </c:pt>
                <c:pt idx="4779">
                  <c:v>-13.024279954082431</c:v>
                </c:pt>
                <c:pt idx="4780">
                  <c:v>-13.31495955044943</c:v>
                </c:pt>
                <c:pt idx="4781">
                  <c:v>-13.376139681079906</c:v>
                </c:pt>
                <c:pt idx="4782">
                  <c:v>-13.52988974001363</c:v>
                </c:pt>
                <c:pt idx="4783">
                  <c:v>-13.722740973980478</c:v>
                </c:pt>
                <c:pt idx="4784">
                  <c:v>-13.911915131809792</c:v>
                </c:pt>
                <c:pt idx="4785">
                  <c:v>-13.992265850843637</c:v>
                </c:pt>
                <c:pt idx="4786">
                  <c:v>-14.231467923604782</c:v>
                </c:pt>
                <c:pt idx="4787">
                  <c:v>-14.129726899753621</c:v>
                </c:pt>
                <c:pt idx="4788">
                  <c:v>-14.394231465051632</c:v>
                </c:pt>
                <c:pt idx="4789">
                  <c:v>-14.637410797216148</c:v>
                </c:pt>
                <c:pt idx="4790">
                  <c:v>-14.706715625758136</c:v>
                </c:pt>
                <c:pt idx="4791">
                  <c:v>-14.755009993192232</c:v>
                </c:pt>
                <c:pt idx="4792">
                  <c:v>-15.089539055283296</c:v>
                </c:pt>
                <c:pt idx="4793">
                  <c:v>-15.264690483212348</c:v>
                </c:pt>
                <c:pt idx="4794">
                  <c:v>-15.482898037964787</c:v>
                </c:pt>
                <c:pt idx="4795">
                  <c:v>-15.533723411903793</c:v>
                </c:pt>
                <c:pt idx="4796">
                  <c:v>-15.857182812690098</c:v>
                </c:pt>
                <c:pt idx="4797">
                  <c:v>-15.849832764175858</c:v>
                </c:pt>
                <c:pt idx="4798">
                  <c:v>-15.87779695222639</c:v>
                </c:pt>
                <c:pt idx="4799">
                  <c:v>-16.203570400278352</c:v>
                </c:pt>
                <c:pt idx="4800">
                  <c:v>-16.259560221206414</c:v>
                </c:pt>
                <c:pt idx="4801">
                  <c:v>-16.549919853793369</c:v>
                </c:pt>
                <c:pt idx="4802">
                  <c:v>-16.752549150400739</c:v>
                </c:pt>
                <c:pt idx="4803">
                  <c:v>-16.80969182344927</c:v>
                </c:pt>
                <c:pt idx="4804">
                  <c:v>-17.168807998786662</c:v>
                </c:pt>
                <c:pt idx="4805">
                  <c:v>-8.1629291632643799</c:v>
                </c:pt>
                <c:pt idx="4806">
                  <c:v>-4.2314153076278558</c:v>
                </c:pt>
                <c:pt idx="4807">
                  <c:v>-2.0515811226603091</c:v>
                </c:pt>
                <c:pt idx="4808">
                  <c:v>-0.45927120635735719</c:v>
                </c:pt>
                <c:pt idx="4809">
                  <c:v>8.2879852895871409E-2</c:v>
                </c:pt>
                <c:pt idx="4810">
                  <c:v>0.40735020261581667</c:v>
                </c:pt>
                <c:pt idx="4811">
                  <c:v>0.40928527136100001</c:v>
                </c:pt>
                <c:pt idx="4812">
                  <c:v>0.46470983192801896</c:v>
                </c:pt>
                <c:pt idx="4813">
                  <c:v>0.40712455303537354</c:v>
                </c:pt>
                <c:pt idx="4814">
                  <c:v>0.40767158033020223</c:v>
                </c:pt>
                <c:pt idx="4815">
                  <c:v>0.6405946598147807</c:v>
                </c:pt>
                <c:pt idx="4816">
                  <c:v>0.67672495936915311</c:v>
                </c:pt>
                <c:pt idx="4817">
                  <c:v>0.72600468960530407</c:v>
                </c:pt>
                <c:pt idx="4818">
                  <c:v>0.77398864896491659</c:v>
                </c:pt>
                <c:pt idx="4819">
                  <c:v>0.78621380309573397</c:v>
                </c:pt>
                <c:pt idx="4820">
                  <c:v>1.012781416120049</c:v>
                </c:pt>
                <c:pt idx="4821">
                  <c:v>1.1929308557656668</c:v>
                </c:pt>
                <c:pt idx="4822">
                  <c:v>1.7795649924042323</c:v>
                </c:pt>
                <c:pt idx="4823">
                  <c:v>3.0166972701443342</c:v>
                </c:pt>
                <c:pt idx="4824">
                  <c:v>3.5144742356468441</c:v>
                </c:pt>
                <c:pt idx="4825">
                  <c:v>-4.5573205805868611</c:v>
                </c:pt>
                <c:pt idx="4826">
                  <c:v>-5.1104771610631587</c:v>
                </c:pt>
                <c:pt idx="4827">
                  <c:v>-5.950988116442943</c:v>
                </c:pt>
                <c:pt idx="4828">
                  <c:v>-6.6358995982990905</c:v>
                </c:pt>
                <c:pt idx="4829">
                  <c:v>-7.2867725310722449</c:v>
                </c:pt>
                <c:pt idx="4830">
                  <c:v>-7.5076910308763445</c:v>
                </c:pt>
                <c:pt idx="4831">
                  <c:v>-6.6167345068783447</c:v>
                </c:pt>
                <c:pt idx="4832">
                  <c:v>-6.625606730513482</c:v>
                </c:pt>
                <c:pt idx="4833">
                  <c:v>-6.8672068919156004</c:v>
                </c:pt>
                <c:pt idx="4834">
                  <c:v>-7.2369147908580658</c:v>
                </c:pt>
                <c:pt idx="4835">
                  <c:v>-6.9174560824587275</c:v>
                </c:pt>
                <c:pt idx="4836">
                  <c:v>-7.0094903517216949</c:v>
                </c:pt>
                <c:pt idx="4837">
                  <c:v>-6.9531989327395536</c:v>
                </c:pt>
                <c:pt idx="4838">
                  <c:v>-7.2327109023012781</c:v>
                </c:pt>
                <c:pt idx="4839">
                  <c:v>-7.3745710547975136</c:v>
                </c:pt>
                <c:pt idx="4840">
                  <c:v>-7.4079031207047592</c:v>
                </c:pt>
                <c:pt idx="4841">
                  <c:v>-7.3704105452317208</c:v>
                </c:pt>
                <c:pt idx="4842">
                  <c:v>-7.4336020004711827</c:v>
                </c:pt>
                <c:pt idx="4843">
                  <c:v>-7.4222540662488541</c:v>
                </c:pt>
                <c:pt idx="4844">
                  <c:v>-7.6905512769969278</c:v>
                </c:pt>
                <c:pt idx="4845">
                  <c:v>-7.7337590327128964</c:v>
                </c:pt>
                <c:pt idx="4846">
                  <c:v>-7.7373023972858732</c:v>
                </c:pt>
                <c:pt idx="4847">
                  <c:v>-7.7161791944193965</c:v>
                </c:pt>
                <c:pt idx="4848">
                  <c:v>-7.8506775289291681</c:v>
                </c:pt>
                <c:pt idx="4849">
                  <c:v>-7.7841565417858192</c:v>
                </c:pt>
                <c:pt idx="4850">
                  <c:v>-7.8366243953524304</c:v>
                </c:pt>
                <c:pt idx="4851">
                  <c:v>-7.766795384517593</c:v>
                </c:pt>
                <c:pt idx="4852">
                  <c:v>-7.8649098842729472</c:v>
                </c:pt>
                <c:pt idx="4853">
                  <c:v>-7.8682984773640783</c:v>
                </c:pt>
                <c:pt idx="4854">
                  <c:v>-7.7488866970854247</c:v>
                </c:pt>
                <c:pt idx="4855">
                  <c:v>-7.6893769783548009</c:v>
                </c:pt>
                <c:pt idx="4856">
                  <c:v>-7.7601511948294615</c:v>
                </c:pt>
                <c:pt idx="4857">
                  <c:v>-7.7877042593376586</c:v>
                </c:pt>
                <c:pt idx="4858">
                  <c:v>-7.6802070260120558</c:v>
                </c:pt>
                <c:pt idx="4859">
                  <c:v>-7.7010966598969617</c:v>
                </c:pt>
                <c:pt idx="4860">
                  <c:v>-7.6948931656118589</c:v>
                </c:pt>
                <c:pt idx="4861">
                  <c:v>-7.6506026327635936</c:v>
                </c:pt>
                <c:pt idx="4862">
                  <c:v>-7.731027208035016</c:v>
                </c:pt>
                <c:pt idx="4863">
                  <c:v>-7.658724774728114</c:v>
                </c:pt>
                <c:pt idx="4864">
                  <c:v>-7.8174325881400364</c:v>
                </c:pt>
                <c:pt idx="4865">
                  <c:v>-7.7777250134031988</c:v>
                </c:pt>
                <c:pt idx="4866">
                  <c:v>-7.6782806866444275</c:v>
                </c:pt>
                <c:pt idx="4867">
                  <c:v>-7.685449110642196</c:v>
                </c:pt>
                <c:pt idx="4868">
                  <c:v>-7.6620881255165045</c:v>
                </c:pt>
                <c:pt idx="4869">
                  <c:v>-7.6991858838097187</c:v>
                </c:pt>
                <c:pt idx="4870">
                  <c:v>-7.6996490940925923</c:v>
                </c:pt>
                <c:pt idx="4871">
                  <c:v>-7.5337159360706778</c:v>
                </c:pt>
                <c:pt idx="4872">
                  <c:v>-7.5519514129421168</c:v>
                </c:pt>
                <c:pt idx="4873">
                  <c:v>-7.6101150277324336</c:v>
                </c:pt>
                <c:pt idx="4874">
                  <c:v>-7.6931894365106928</c:v>
                </c:pt>
                <c:pt idx="4875">
                  <c:v>-7.7173294339523864</c:v>
                </c:pt>
                <c:pt idx="4876">
                  <c:v>-7.7042153035783372</c:v>
                </c:pt>
                <c:pt idx="4877">
                  <c:v>-7.6940164806466669</c:v>
                </c:pt>
                <c:pt idx="4878">
                  <c:v>-7.7114627217197267</c:v>
                </c:pt>
                <c:pt idx="4879">
                  <c:v>-7.7407467082576318</c:v>
                </c:pt>
                <c:pt idx="4880">
                  <c:v>-7.7422619654145137</c:v>
                </c:pt>
                <c:pt idx="4881">
                  <c:v>-7.7555787613083567</c:v>
                </c:pt>
                <c:pt idx="4882">
                  <c:v>-7.6007894553975461</c:v>
                </c:pt>
                <c:pt idx="4883">
                  <c:v>-7.682307086861158</c:v>
                </c:pt>
                <c:pt idx="4884">
                  <c:v>-7.4852042779774592</c:v>
                </c:pt>
                <c:pt idx="4885">
                  <c:v>-7.5250418838542146</c:v>
                </c:pt>
                <c:pt idx="4886">
                  <c:v>-7.556155041709701</c:v>
                </c:pt>
                <c:pt idx="4887">
                  <c:v>-7.7085834572894782</c:v>
                </c:pt>
                <c:pt idx="4888">
                  <c:v>-7.6682784022489727</c:v>
                </c:pt>
                <c:pt idx="4889">
                  <c:v>-7.6626500881174024</c:v>
                </c:pt>
                <c:pt idx="4890">
                  <c:v>-7.6970932310337616</c:v>
                </c:pt>
                <c:pt idx="4891">
                  <c:v>-7.6861354267633146</c:v>
                </c:pt>
                <c:pt idx="4892">
                  <c:v>-7.7977771382332435</c:v>
                </c:pt>
                <c:pt idx="4893">
                  <c:v>-7.6619393719969366</c:v>
                </c:pt>
                <c:pt idx="4894">
                  <c:v>-7.6739901523616822</c:v>
                </c:pt>
                <c:pt idx="4895">
                  <c:v>-7.7872897905318155</c:v>
                </c:pt>
                <c:pt idx="4896">
                  <c:v>-7.6668154623055216</c:v>
                </c:pt>
                <c:pt idx="4897">
                  <c:v>-7.6804715946967121</c:v>
                </c:pt>
                <c:pt idx="4898">
                  <c:v>-7.751545171209159</c:v>
                </c:pt>
                <c:pt idx="4899">
                  <c:v>-7.770441032771771</c:v>
                </c:pt>
                <c:pt idx="4900">
                  <c:v>-7.8277865855022242</c:v>
                </c:pt>
                <c:pt idx="4901">
                  <c:v>-7.8456550352540262</c:v>
                </c:pt>
                <c:pt idx="4902">
                  <c:v>-7.7249681728162045</c:v>
                </c:pt>
                <c:pt idx="4903">
                  <c:v>-7.8056133093018616</c:v>
                </c:pt>
                <c:pt idx="4904">
                  <c:v>-7.8467341968974438</c:v>
                </c:pt>
                <c:pt idx="4905">
                  <c:v>-7.7745924947179219</c:v>
                </c:pt>
                <c:pt idx="4906">
                  <c:v>-7.7026518160059823</c:v>
                </c:pt>
                <c:pt idx="4907">
                  <c:v>-7.8437707210681538</c:v>
                </c:pt>
                <c:pt idx="4908">
                  <c:v>-7.7725871453052946</c:v>
                </c:pt>
                <c:pt idx="4909">
                  <c:v>-7.9120846769478703</c:v>
                </c:pt>
                <c:pt idx="4910">
                  <c:v>-7.8309397639782787</c:v>
                </c:pt>
                <c:pt idx="4911">
                  <c:v>-7.8187266949231571</c:v>
                </c:pt>
                <c:pt idx="4912">
                  <c:v>-7.794162224017839</c:v>
                </c:pt>
                <c:pt idx="4913">
                  <c:v>-7.8019396586595349</c:v>
                </c:pt>
                <c:pt idx="4914">
                  <c:v>-7.7811478534399612</c:v>
                </c:pt>
                <c:pt idx="4915">
                  <c:v>-7.7758935382666436</c:v>
                </c:pt>
                <c:pt idx="4916">
                  <c:v>-7.8616544408910727</c:v>
                </c:pt>
                <c:pt idx="4917">
                  <c:v>-7.9529796083243127</c:v>
                </c:pt>
                <c:pt idx="4918">
                  <c:v>-7.9139471880219503</c:v>
                </c:pt>
                <c:pt idx="4919">
                  <c:v>-7.9739003777287394</c:v>
                </c:pt>
                <c:pt idx="4920">
                  <c:v>-7.8737390837597445</c:v>
                </c:pt>
                <c:pt idx="4921">
                  <c:v>-7.911469401705574</c:v>
                </c:pt>
                <c:pt idx="4922">
                  <c:v>-7.9387582523459059</c:v>
                </c:pt>
                <c:pt idx="4923">
                  <c:v>-7.952904702357273</c:v>
                </c:pt>
                <c:pt idx="4924">
                  <c:v>-7.9831445496818674</c:v>
                </c:pt>
                <c:pt idx="4925">
                  <c:v>-7.9600962996406679</c:v>
                </c:pt>
                <c:pt idx="4926">
                  <c:v>-8.1483169228017118</c:v>
                </c:pt>
                <c:pt idx="4927">
                  <c:v>-8.1771951431869638</c:v>
                </c:pt>
                <c:pt idx="4928">
                  <c:v>-8.0816035739162544</c:v>
                </c:pt>
                <c:pt idx="4929">
                  <c:v>-8.2528167841701361</c:v>
                </c:pt>
                <c:pt idx="4930">
                  <c:v>-8.2566568813791719</c:v>
                </c:pt>
                <c:pt idx="4931">
                  <c:v>-8.1496967909976092</c:v>
                </c:pt>
                <c:pt idx="4932">
                  <c:v>-8.2374600025945597</c:v>
                </c:pt>
                <c:pt idx="4933">
                  <c:v>-8.2124170218883137</c:v>
                </c:pt>
                <c:pt idx="4934">
                  <c:v>-8.3296285896516338</c:v>
                </c:pt>
                <c:pt idx="4935">
                  <c:v>-8.2190428285591679</c:v>
                </c:pt>
                <c:pt idx="4936">
                  <c:v>-8.2500501255483982</c:v>
                </c:pt>
                <c:pt idx="4937">
                  <c:v>-8.2222597894740375</c:v>
                </c:pt>
                <c:pt idx="4938">
                  <c:v>-8.3286626152579402</c:v>
                </c:pt>
                <c:pt idx="4939">
                  <c:v>-8.3567944252112625</c:v>
                </c:pt>
                <c:pt idx="4940">
                  <c:v>-8.2579146335858127</c:v>
                </c:pt>
                <c:pt idx="4941">
                  <c:v>-8.349011704651673</c:v>
                </c:pt>
                <c:pt idx="4942">
                  <c:v>-8.2905374770729736</c:v>
                </c:pt>
                <c:pt idx="4943">
                  <c:v>-8.4506231464456505</c:v>
                </c:pt>
                <c:pt idx="4944">
                  <c:v>-8.336416254078074</c:v>
                </c:pt>
                <c:pt idx="4945">
                  <c:v>-8.5594905703039217</c:v>
                </c:pt>
                <c:pt idx="4946">
                  <c:v>-8.4373056886068412</c:v>
                </c:pt>
                <c:pt idx="4947">
                  <c:v>-8.6148836258342953</c:v>
                </c:pt>
                <c:pt idx="4948">
                  <c:v>-8.6463457160596136</c:v>
                </c:pt>
                <c:pt idx="4949">
                  <c:v>-8.7204682133495339</c:v>
                </c:pt>
                <c:pt idx="4950">
                  <c:v>-8.5542366635086751</c:v>
                </c:pt>
                <c:pt idx="4951">
                  <c:v>-8.7950233471195247</c:v>
                </c:pt>
                <c:pt idx="4952">
                  <c:v>-8.7593712709041824</c:v>
                </c:pt>
                <c:pt idx="4953">
                  <c:v>-8.75843750123272</c:v>
                </c:pt>
                <c:pt idx="4954">
                  <c:v>-8.9591214624250028</c:v>
                </c:pt>
                <c:pt idx="4955">
                  <c:v>-8.8233345674253769</c:v>
                </c:pt>
                <c:pt idx="4956">
                  <c:v>-8.8798714900894993</c:v>
                </c:pt>
                <c:pt idx="4957">
                  <c:v>-8.8811741699571485</c:v>
                </c:pt>
                <c:pt idx="4958">
                  <c:v>-8.8361580212697959</c:v>
                </c:pt>
                <c:pt idx="4959">
                  <c:v>-8.9163367591181668</c:v>
                </c:pt>
                <c:pt idx="4960">
                  <c:v>-8.9419100785814294</c:v>
                </c:pt>
                <c:pt idx="4961">
                  <c:v>-9.1668983083260969</c:v>
                </c:pt>
                <c:pt idx="4962">
                  <c:v>-9.1941059060706607</c:v>
                </c:pt>
                <c:pt idx="4963">
                  <c:v>-9.1813232648930239</c:v>
                </c:pt>
                <c:pt idx="4964">
                  <c:v>-9.3154242086940258</c:v>
                </c:pt>
                <c:pt idx="4965">
                  <c:v>-9.3222235618372338</c:v>
                </c:pt>
                <c:pt idx="4966">
                  <c:v>-9.2467459575260591</c:v>
                </c:pt>
                <c:pt idx="4967">
                  <c:v>-9.443875330059825</c:v>
                </c:pt>
                <c:pt idx="4968">
                  <c:v>-9.3847709357597182</c:v>
                </c:pt>
                <c:pt idx="4969">
                  <c:v>-9.5222564894343122</c:v>
                </c:pt>
                <c:pt idx="4970">
                  <c:v>-9.5846552530140912</c:v>
                </c:pt>
                <c:pt idx="4971">
                  <c:v>-9.5776730203882607</c:v>
                </c:pt>
                <c:pt idx="4972">
                  <c:v>-9.6497624757720359</c:v>
                </c:pt>
                <c:pt idx="4973">
                  <c:v>-9.6255680252454567</c:v>
                </c:pt>
                <c:pt idx="4974">
                  <c:v>-9.8171611044639917</c:v>
                </c:pt>
                <c:pt idx="4975">
                  <c:v>-9.724232551131422</c:v>
                </c:pt>
                <c:pt idx="4976">
                  <c:v>-9.8088578381472189</c:v>
                </c:pt>
                <c:pt idx="4977">
                  <c:v>-9.8258234181338366</c:v>
                </c:pt>
                <c:pt idx="4978">
                  <c:v>-10.068426719623687</c:v>
                </c:pt>
                <c:pt idx="4979">
                  <c:v>-10.026177199863923</c:v>
                </c:pt>
                <c:pt idx="4980">
                  <c:v>-10.124038352122227</c:v>
                </c:pt>
                <c:pt idx="4981">
                  <c:v>-10.200843618291913</c:v>
                </c:pt>
                <c:pt idx="4982">
                  <c:v>-10.237042843155791</c:v>
                </c:pt>
                <c:pt idx="4983">
                  <c:v>-10.244994675812052</c:v>
                </c:pt>
                <c:pt idx="4984">
                  <c:v>-10.515014075656268</c:v>
                </c:pt>
                <c:pt idx="4985">
                  <c:v>-10.576194866323135</c:v>
                </c:pt>
                <c:pt idx="4986">
                  <c:v>-10.595540181866113</c:v>
                </c:pt>
                <c:pt idx="4987">
                  <c:v>-10.721950123747604</c:v>
                </c:pt>
                <c:pt idx="4988">
                  <c:v>-10.746306327234208</c:v>
                </c:pt>
                <c:pt idx="4989">
                  <c:v>-10.769544148389571</c:v>
                </c:pt>
                <c:pt idx="4990">
                  <c:v>-10.830356514865343</c:v>
                </c:pt>
                <c:pt idx="4991">
                  <c:v>-11.037006330067527</c:v>
                </c:pt>
                <c:pt idx="4992">
                  <c:v>-11.047661725700266</c:v>
                </c:pt>
                <c:pt idx="4993">
                  <c:v>-11.152066421531458</c:v>
                </c:pt>
                <c:pt idx="4994">
                  <c:v>-11.23004461151902</c:v>
                </c:pt>
                <c:pt idx="4995">
                  <c:v>-11.348770664040046</c:v>
                </c:pt>
                <c:pt idx="4996">
                  <c:v>-11.499040080490431</c:v>
                </c:pt>
                <c:pt idx="4997">
                  <c:v>-11.542805502586077</c:v>
                </c:pt>
                <c:pt idx="4998">
                  <c:v>-11.665803555778666</c:v>
                </c:pt>
                <c:pt idx="4999">
                  <c:v>-11.85284486586653</c:v>
                </c:pt>
                <c:pt idx="5000">
                  <c:v>-11.710009510054704</c:v>
                </c:pt>
                <c:pt idx="5001">
                  <c:v>-11.79882623361749</c:v>
                </c:pt>
                <c:pt idx="5002">
                  <c:v>-12.088899102808739</c:v>
                </c:pt>
                <c:pt idx="5003">
                  <c:v>-12.168940116280737</c:v>
                </c:pt>
                <c:pt idx="5004">
                  <c:v>-12.322569856364794</c:v>
                </c:pt>
                <c:pt idx="5005">
                  <c:v>-12.323033838653885</c:v>
                </c:pt>
                <c:pt idx="5006">
                  <c:v>-12.403859477729554</c:v>
                </c:pt>
                <c:pt idx="5007">
                  <c:v>-12.486659313840732</c:v>
                </c:pt>
                <c:pt idx="5008">
                  <c:v>-12.704792668825576</c:v>
                </c:pt>
                <c:pt idx="5009">
                  <c:v>-12.77044923582821</c:v>
                </c:pt>
                <c:pt idx="5010">
                  <c:v>-13.010064662491118</c:v>
                </c:pt>
                <c:pt idx="5011">
                  <c:v>-12.939716045145872</c:v>
                </c:pt>
                <c:pt idx="5012">
                  <c:v>-13.366293703269889</c:v>
                </c:pt>
                <c:pt idx="5013">
                  <c:v>-13.435668840775918</c:v>
                </c:pt>
                <c:pt idx="5014">
                  <c:v>-13.410663145354135</c:v>
                </c:pt>
                <c:pt idx="5015">
                  <c:v>-13.587795210842387</c:v>
                </c:pt>
                <c:pt idx="5016">
                  <c:v>-13.783574082482517</c:v>
                </c:pt>
                <c:pt idx="5017">
                  <c:v>-13.826570868664191</c:v>
                </c:pt>
                <c:pt idx="5018">
                  <c:v>-14.138844835555858</c:v>
                </c:pt>
                <c:pt idx="5019">
                  <c:v>-14.258958806752389</c:v>
                </c:pt>
                <c:pt idx="5020">
                  <c:v>-14.246361265564587</c:v>
                </c:pt>
                <c:pt idx="5021">
                  <c:v>-14.433200326510303</c:v>
                </c:pt>
                <c:pt idx="5022">
                  <c:v>-14.56757185185279</c:v>
                </c:pt>
                <c:pt idx="5023">
                  <c:v>-14.950017654481883</c:v>
                </c:pt>
                <c:pt idx="5024">
                  <c:v>-14.71717491974448</c:v>
                </c:pt>
                <c:pt idx="5025">
                  <c:v>-15.050895327075409</c:v>
                </c:pt>
                <c:pt idx="5026">
                  <c:v>-15.197909250034456</c:v>
                </c:pt>
                <c:pt idx="5027">
                  <c:v>-15.499835671459095</c:v>
                </c:pt>
                <c:pt idx="5028">
                  <c:v>-15.279078147824578</c:v>
                </c:pt>
                <c:pt idx="5029">
                  <c:v>-15.624490711253088</c:v>
                </c:pt>
                <c:pt idx="5030">
                  <c:v>-15.731917860909732</c:v>
                </c:pt>
                <c:pt idx="5031">
                  <c:v>-15.823097880478201</c:v>
                </c:pt>
                <c:pt idx="5032">
                  <c:v>-16.089618479917135</c:v>
                </c:pt>
                <c:pt idx="5033">
                  <c:v>-16.217383055585401</c:v>
                </c:pt>
                <c:pt idx="5034">
                  <c:v>-16.591246152323379</c:v>
                </c:pt>
                <c:pt idx="5035">
                  <c:v>-16.699016742877632</c:v>
                </c:pt>
                <c:pt idx="5036">
                  <c:v>-16.850437337069422</c:v>
                </c:pt>
                <c:pt idx="5037">
                  <c:v>-17.145090297703746</c:v>
                </c:pt>
                <c:pt idx="5038">
                  <c:v>-17.357789456750623</c:v>
                </c:pt>
                <c:pt idx="5039">
                  <c:v>-17.018861907417659</c:v>
                </c:pt>
                <c:pt idx="5040">
                  <c:v>-18.026432124648466</c:v>
                </c:pt>
                <c:pt idx="5041">
                  <c:v>-17.339101149998726</c:v>
                </c:pt>
                <c:pt idx="5042">
                  <c:v>-18.002918303463645</c:v>
                </c:pt>
                <c:pt idx="5043">
                  <c:v>-19.048370519716286</c:v>
                </c:pt>
                <c:pt idx="5044">
                  <c:v>-17.704216579914856</c:v>
                </c:pt>
                <c:pt idx="5045">
                  <c:v>-9.2626432886762018</c:v>
                </c:pt>
                <c:pt idx="5046">
                  <c:v>-6.3216014386463826</c:v>
                </c:pt>
                <c:pt idx="5047">
                  <c:v>-3.3646832687090296</c:v>
                </c:pt>
                <c:pt idx="5048">
                  <c:v>-1.4062011263062573</c:v>
                </c:pt>
                <c:pt idx="5049">
                  <c:v>-0.32109186624643371</c:v>
                </c:pt>
                <c:pt idx="5050">
                  <c:v>8.72675194260637E-2</c:v>
                </c:pt>
                <c:pt idx="5051">
                  <c:v>0.2733645069399131</c:v>
                </c:pt>
                <c:pt idx="5052">
                  <c:v>0.3322135477279744</c:v>
                </c:pt>
                <c:pt idx="5053">
                  <c:v>0.41100146277847216</c:v>
                </c:pt>
                <c:pt idx="5054">
                  <c:v>0.48561519841166501</c:v>
                </c:pt>
                <c:pt idx="5055">
                  <c:v>0.41077583185909816</c:v>
                </c:pt>
                <c:pt idx="5056">
                  <c:v>0.57705372578521974</c:v>
                </c:pt>
                <c:pt idx="5057">
                  <c:v>0.64242432091180035</c:v>
                </c:pt>
                <c:pt idx="5058">
                  <c:v>0.53762403151574745</c:v>
                </c:pt>
                <c:pt idx="5059">
                  <c:v>0.6405334430795051</c:v>
                </c:pt>
                <c:pt idx="5060">
                  <c:v>0.72033572873868934</c:v>
                </c:pt>
                <c:pt idx="5061">
                  <c:v>0.79811025582142747</c:v>
                </c:pt>
                <c:pt idx="5062">
                  <c:v>1.0852575212360307</c:v>
                </c:pt>
                <c:pt idx="5063">
                  <c:v>1.5188238714401336</c:v>
                </c:pt>
                <c:pt idx="5064">
                  <c:v>2.9215417195040914</c:v>
                </c:pt>
                <c:pt idx="5065">
                  <c:v>4.7805750157099851</c:v>
                </c:pt>
                <c:pt idx="5066">
                  <c:v>5.3803627642993774</c:v>
                </c:pt>
                <c:pt idx="5067">
                  <c:v>-3.68788988263492</c:v>
                </c:pt>
                <c:pt idx="5068">
                  <c:v>-5.0235279497238707</c:v>
                </c:pt>
                <c:pt idx="5069">
                  <c:v>-5.9232914033131578</c:v>
                </c:pt>
                <c:pt idx="5070">
                  <c:v>-6.4993663295812212</c:v>
                </c:pt>
                <c:pt idx="5071">
                  <c:v>-7.2699637702176005</c:v>
                </c:pt>
                <c:pt idx="5072">
                  <c:v>-7.338756838351344</c:v>
                </c:pt>
                <c:pt idx="5073">
                  <c:v>-6.7830030038044242</c:v>
                </c:pt>
                <c:pt idx="5074">
                  <c:v>-6.7634625198986669</c:v>
                </c:pt>
                <c:pt idx="5075">
                  <c:v>-6.9720409114261201</c:v>
                </c:pt>
                <c:pt idx="5076">
                  <c:v>-7.3053085925091636</c:v>
                </c:pt>
                <c:pt idx="5077">
                  <c:v>-7.0224502620910698</c:v>
                </c:pt>
                <c:pt idx="5078">
                  <c:v>-7.1703408664719177</c:v>
                </c:pt>
                <c:pt idx="5079">
                  <c:v>-7.2121147691536862</c:v>
                </c:pt>
                <c:pt idx="5080">
                  <c:v>-7.394772321137566</c:v>
                </c:pt>
                <c:pt idx="5081">
                  <c:v>-7.4745989437394087</c:v>
                </c:pt>
                <c:pt idx="5082">
                  <c:v>-7.4553040806364379</c:v>
                </c:pt>
                <c:pt idx="5083">
                  <c:v>-7.4991459341955533</c:v>
                </c:pt>
                <c:pt idx="5084">
                  <c:v>-7.5020599585242849</c:v>
                </c:pt>
                <c:pt idx="5085">
                  <c:v>-7.4525906948931606</c:v>
                </c:pt>
                <c:pt idx="5086">
                  <c:v>-7.679644823214403</c:v>
                </c:pt>
                <c:pt idx="5087">
                  <c:v>-7.8024289069173278</c:v>
                </c:pt>
                <c:pt idx="5088">
                  <c:v>-7.7008733178444686</c:v>
                </c:pt>
                <c:pt idx="5089">
                  <c:v>-7.7832530832715747</c:v>
                </c:pt>
                <c:pt idx="5090">
                  <c:v>-7.6750152103724645</c:v>
                </c:pt>
                <c:pt idx="5091">
                  <c:v>-7.6809345939948912</c:v>
                </c:pt>
                <c:pt idx="5092">
                  <c:v>-7.7777250134031988</c:v>
                </c:pt>
                <c:pt idx="5093">
                  <c:v>-7.6482150448962898</c:v>
                </c:pt>
                <c:pt idx="5094">
                  <c:v>-7.7813219037801105</c:v>
                </c:pt>
                <c:pt idx="5095">
                  <c:v>-7.712952075635144</c:v>
                </c:pt>
                <c:pt idx="5096">
                  <c:v>-7.6771067387091989</c:v>
                </c:pt>
                <c:pt idx="5097">
                  <c:v>-7.6865488757441653</c:v>
                </c:pt>
                <c:pt idx="5098">
                  <c:v>-7.6774291576879818</c:v>
                </c:pt>
                <c:pt idx="5099">
                  <c:v>-7.6699893642004895</c:v>
                </c:pt>
                <c:pt idx="5100">
                  <c:v>-7.6832083269972031</c:v>
                </c:pt>
                <c:pt idx="5101">
                  <c:v>-7.7933497412564634</c:v>
                </c:pt>
                <c:pt idx="5102">
                  <c:v>-7.7151282843048534</c:v>
                </c:pt>
                <c:pt idx="5103">
                  <c:v>-7.6743290800027353</c:v>
                </c:pt>
                <c:pt idx="5104">
                  <c:v>-7.6164955982355877</c:v>
                </c:pt>
                <c:pt idx="5105">
                  <c:v>-7.6920398728207715</c:v>
                </c:pt>
                <c:pt idx="5106">
                  <c:v>-7.7785786247584383</c:v>
                </c:pt>
                <c:pt idx="5107">
                  <c:v>-7.5928767571068647</c:v>
                </c:pt>
                <c:pt idx="5108">
                  <c:v>-7.6374932636974222</c:v>
                </c:pt>
                <c:pt idx="5109">
                  <c:v>-7.7547256280974466</c:v>
                </c:pt>
                <c:pt idx="5110">
                  <c:v>-7.657650543787895</c:v>
                </c:pt>
                <c:pt idx="5111">
                  <c:v>-7.6759162905532321</c:v>
                </c:pt>
                <c:pt idx="5112">
                  <c:v>-7.5266974733881398</c:v>
                </c:pt>
                <c:pt idx="5113">
                  <c:v>-7.6716177371598064</c:v>
                </c:pt>
                <c:pt idx="5114">
                  <c:v>-7.4861752674719355</c:v>
                </c:pt>
                <c:pt idx="5115">
                  <c:v>-7.5356355129163717</c:v>
                </c:pt>
                <c:pt idx="5116">
                  <c:v>-7.5420539761051941</c:v>
                </c:pt>
                <c:pt idx="5117">
                  <c:v>-7.4939686994331964</c:v>
                </c:pt>
                <c:pt idx="5118">
                  <c:v>-7.5401835374732968</c:v>
                </c:pt>
                <c:pt idx="5119">
                  <c:v>-7.7623216223170743</c:v>
                </c:pt>
                <c:pt idx="5120">
                  <c:v>-7.5000184735082485</c:v>
                </c:pt>
                <c:pt idx="5121">
                  <c:v>-7.5390382447890261</c:v>
                </c:pt>
                <c:pt idx="5122">
                  <c:v>-7.6355689257268864</c:v>
                </c:pt>
                <c:pt idx="5123">
                  <c:v>-7.5691725311703522</c:v>
                </c:pt>
                <c:pt idx="5124">
                  <c:v>-7.6704274480414938</c:v>
                </c:pt>
                <c:pt idx="5125">
                  <c:v>-7.7648401247608376</c:v>
                </c:pt>
                <c:pt idx="5126">
                  <c:v>-7.5539954767958193</c:v>
                </c:pt>
                <c:pt idx="5127">
                  <c:v>-7.571266926294129</c:v>
                </c:pt>
                <c:pt idx="5128">
                  <c:v>-7.5073287749589781</c:v>
                </c:pt>
                <c:pt idx="5129">
                  <c:v>-7.5333040213822642</c:v>
                </c:pt>
                <c:pt idx="5130">
                  <c:v>-7.7763078920042403</c:v>
                </c:pt>
                <c:pt idx="5131">
                  <c:v>-7.6744530786189102</c:v>
                </c:pt>
                <c:pt idx="5132">
                  <c:v>-7.5466768787465526</c:v>
                </c:pt>
                <c:pt idx="5133">
                  <c:v>-7.6584025024971538</c:v>
                </c:pt>
                <c:pt idx="5134">
                  <c:v>-7.6778921226981538</c:v>
                </c:pt>
                <c:pt idx="5135">
                  <c:v>-7.6888890754103159</c:v>
                </c:pt>
                <c:pt idx="5136">
                  <c:v>-7.6794050625967998</c:v>
                </c:pt>
                <c:pt idx="5137">
                  <c:v>-7.697142857928668</c:v>
                </c:pt>
                <c:pt idx="5138">
                  <c:v>-7.6760568277758807</c:v>
                </c:pt>
                <c:pt idx="5139">
                  <c:v>-7.8096688044653888</c:v>
                </c:pt>
                <c:pt idx="5140">
                  <c:v>-7.8058040495806154</c:v>
                </c:pt>
                <c:pt idx="5141">
                  <c:v>-7.7905642081857422</c:v>
                </c:pt>
                <c:pt idx="5142">
                  <c:v>-7.840981762908541</c:v>
                </c:pt>
                <c:pt idx="5143">
                  <c:v>-7.7990042916005109</c:v>
                </c:pt>
                <c:pt idx="5144">
                  <c:v>-7.7621807895711754</c:v>
                </c:pt>
                <c:pt idx="5145">
                  <c:v>-7.7047530246989595</c:v>
                </c:pt>
                <c:pt idx="5146">
                  <c:v>-7.7580471494820813</c:v>
                </c:pt>
                <c:pt idx="5147">
                  <c:v>-7.7757692329610109</c:v>
                </c:pt>
                <c:pt idx="5148">
                  <c:v>-7.8638883780444075</c:v>
                </c:pt>
                <c:pt idx="5149">
                  <c:v>-7.7739129851821644</c:v>
                </c:pt>
                <c:pt idx="5150">
                  <c:v>-7.7738384055523397</c:v>
                </c:pt>
                <c:pt idx="5151">
                  <c:v>-7.77897643028939</c:v>
                </c:pt>
                <c:pt idx="5152">
                  <c:v>-7.886334157412648</c:v>
                </c:pt>
                <c:pt idx="5153">
                  <c:v>-7.8733652785492154</c:v>
                </c:pt>
                <c:pt idx="5154">
                  <c:v>-7.9117437800647394</c:v>
                </c:pt>
                <c:pt idx="5155">
                  <c:v>-7.8715046099710548</c:v>
                </c:pt>
                <c:pt idx="5156">
                  <c:v>-7.8504118609667444</c:v>
                </c:pt>
                <c:pt idx="5157">
                  <c:v>-7.9470791021220748</c:v>
                </c:pt>
                <c:pt idx="5158">
                  <c:v>-8.0037640688099714</c:v>
                </c:pt>
                <c:pt idx="5159">
                  <c:v>-8.0908720943316439</c:v>
                </c:pt>
                <c:pt idx="5160">
                  <c:v>-7.9501249555138997</c:v>
                </c:pt>
                <c:pt idx="5161">
                  <c:v>-7.9617695258243089</c:v>
                </c:pt>
                <c:pt idx="5162">
                  <c:v>-7.9625520530606195</c:v>
                </c:pt>
                <c:pt idx="5163">
                  <c:v>-8.1937181034836044</c:v>
                </c:pt>
                <c:pt idx="5164">
                  <c:v>-8.0952315296698885</c:v>
                </c:pt>
                <c:pt idx="5165">
                  <c:v>-8.1836143656103673</c:v>
                </c:pt>
                <c:pt idx="5166">
                  <c:v>-8.2189171711609106</c:v>
                </c:pt>
                <c:pt idx="5167">
                  <c:v>-8.0779134499812812</c:v>
                </c:pt>
                <c:pt idx="5168">
                  <c:v>-8.2103231217322445</c:v>
                </c:pt>
                <c:pt idx="5169">
                  <c:v>-8.1425470691532382</c:v>
                </c:pt>
                <c:pt idx="5170">
                  <c:v>-8.1529835736354812</c:v>
                </c:pt>
                <c:pt idx="5171">
                  <c:v>-8.2560112502823699</c:v>
                </c:pt>
                <c:pt idx="5172">
                  <c:v>-8.1754712472687743</c:v>
                </c:pt>
                <c:pt idx="5173">
                  <c:v>-8.2390188886610645</c:v>
                </c:pt>
                <c:pt idx="5174">
                  <c:v>-8.2199559505879165</c:v>
                </c:pt>
                <c:pt idx="5175">
                  <c:v>-8.2467136167199442</c:v>
                </c:pt>
                <c:pt idx="5176">
                  <c:v>-8.2437964904852379</c:v>
                </c:pt>
                <c:pt idx="5177">
                  <c:v>-8.2595497693305333</c:v>
                </c:pt>
                <c:pt idx="5178">
                  <c:v>-8.2961352187775788</c:v>
                </c:pt>
                <c:pt idx="5179">
                  <c:v>-8.349255417459915</c:v>
                </c:pt>
                <c:pt idx="5180">
                  <c:v>-8.4382995043538358</c:v>
                </c:pt>
                <c:pt idx="5181">
                  <c:v>-8.3461628938490549</c:v>
                </c:pt>
                <c:pt idx="5182">
                  <c:v>-8.4508758916658735</c:v>
                </c:pt>
                <c:pt idx="5183">
                  <c:v>-8.3645365942942931</c:v>
                </c:pt>
                <c:pt idx="5184">
                  <c:v>-8.4115675564296453</c:v>
                </c:pt>
                <c:pt idx="5185">
                  <c:v>-8.6389730459837892</c:v>
                </c:pt>
                <c:pt idx="5186">
                  <c:v>-8.7063586097021357</c:v>
                </c:pt>
                <c:pt idx="5187">
                  <c:v>-8.488822287860387</c:v>
                </c:pt>
                <c:pt idx="5188">
                  <c:v>-8.7403350945987199</c:v>
                </c:pt>
                <c:pt idx="5189">
                  <c:v>-8.7475224746864342</c:v>
                </c:pt>
                <c:pt idx="5190">
                  <c:v>-8.8120281133303706</c:v>
                </c:pt>
                <c:pt idx="5191">
                  <c:v>-8.7284239807864878</c:v>
                </c:pt>
                <c:pt idx="5192">
                  <c:v>-8.8141276456398714</c:v>
                </c:pt>
                <c:pt idx="5193">
                  <c:v>-8.8398663521172693</c:v>
                </c:pt>
                <c:pt idx="5194">
                  <c:v>-8.8488579073870142</c:v>
                </c:pt>
                <c:pt idx="5195">
                  <c:v>-8.9345688881583101</c:v>
                </c:pt>
                <c:pt idx="5196">
                  <c:v>-9.1423139630632591</c:v>
                </c:pt>
                <c:pt idx="5197">
                  <c:v>-8.972167058595744</c:v>
                </c:pt>
                <c:pt idx="5198">
                  <c:v>-9.1319035418162571</c:v>
                </c:pt>
                <c:pt idx="5199">
                  <c:v>-9.141808374667221</c:v>
                </c:pt>
                <c:pt idx="5200">
                  <c:v>-9.2414969123739183</c:v>
                </c:pt>
                <c:pt idx="5201">
                  <c:v>-9.2096220724877185</c:v>
                </c:pt>
                <c:pt idx="5202">
                  <c:v>-9.2453541640500134</c:v>
                </c:pt>
                <c:pt idx="5203">
                  <c:v>-9.250775555279688</c:v>
                </c:pt>
                <c:pt idx="5204">
                  <c:v>-9.3876503912736098</c:v>
                </c:pt>
                <c:pt idx="5205">
                  <c:v>-9.3626990458682258</c:v>
                </c:pt>
                <c:pt idx="5206">
                  <c:v>-9.5211319801616696</c:v>
                </c:pt>
                <c:pt idx="5207">
                  <c:v>-9.5021238608954945</c:v>
                </c:pt>
                <c:pt idx="5208">
                  <c:v>-9.5844733184788424</c:v>
                </c:pt>
                <c:pt idx="5209">
                  <c:v>-9.6215008956444308</c:v>
                </c:pt>
                <c:pt idx="5210">
                  <c:v>-9.5884327457522431</c:v>
                </c:pt>
                <c:pt idx="5211">
                  <c:v>-9.7106641335186055</c:v>
                </c:pt>
                <c:pt idx="5212">
                  <c:v>-9.8238973302030104</c:v>
                </c:pt>
                <c:pt idx="5213">
                  <c:v>-9.809711610305385</c:v>
                </c:pt>
                <c:pt idx="5214">
                  <c:v>-9.816315887890994</c:v>
                </c:pt>
                <c:pt idx="5215">
                  <c:v>-10.032326515281625</c:v>
                </c:pt>
                <c:pt idx="5216">
                  <c:v>-10.009485937142699</c:v>
                </c:pt>
                <c:pt idx="5217">
                  <c:v>-10.04481199333037</c:v>
                </c:pt>
                <c:pt idx="5218">
                  <c:v>-10.120333196570868</c:v>
                </c:pt>
                <c:pt idx="5219">
                  <c:v>-10.207723622401772</c:v>
                </c:pt>
                <c:pt idx="5220">
                  <c:v>-10.195240189665981</c:v>
                </c:pt>
                <c:pt idx="5221">
                  <c:v>-10.392622919165262</c:v>
                </c:pt>
                <c:pt idx="5222">
                  <c:v>-10.336902899048141</c:v>
                </c:pt>
                <c:pt idx="5223">
                  <c:v>-10.529300446126626</c:v>
                </c:pt>
                <c:pt idx="5224">
                  <c:v>-10.637816229226473</c:v>
                </c:pt>
                <c:pt idx="5225">
                  <c:v>-10.680973932259008</c:v>
                </c:pt>
                <c:pt idx="5226">
                  <c:v>-10.758436477720352</c:v>
                </c:pt>
                <c:pt idx="5227">
                  <c:v>-10.711016059495876</c:v>
                </c:pt>
                <c:pt idx="5228">
                  <c:v>-10.934353921277363</c:v>
                </c:pt>
                <c:pt idx="5229">
                  <c:v>-10.78679615950881</c:v>
                </c:pt>
                <c:pt idx="5230">
                  <c:v>-11.0674167874933</c:v>
                </c:pt>
                <c:pt idx="5231">
                  <c:v>-11.056252804916483</c:v>
                </c:pt>
                <c:pt idx="5232">
                  <c:v>-11.253096699962555</c:v>
                </c:pt>
                <c:pt idx="5233">
                  <c:v>-11.248806717023456</c:v>
                </c:pt>
                <c:pt idx="5234">
                  <c:v>-11.416460259070675</c:v>
                </c:pt>
                <c:pt idx="5235">
                  <c:v>-11.464683571661965</c:v>
                </c:pt>
                <c:pt idx="5236">
                  <c:v>-11.645237813802112</c:v>
                </c:pt>
                <c:pt idx="5237">
                  <c:v>-11.574834968990217</c:v>
                </c:pt>
                <c:pt idx="5238">
                  <c:v>-11.701467640191197</c:v>
                </c:pt>
                <c:pt idx="5239">
                  <c:v>-11.754786268624741</c:v>
                </c:pt>
                <c:pt idx="5240">
                  <c:v>-11.866161555825215</c:v>
                </c:pt>
                <c:pt idx="5241">
                  <c:v>-12.137155426624588</c:v>
                </c:pt>
                <c:pt idx="5242">
                  <c:v>-12.077416004465022</c:v>
                </c:pt>
                <c:pt idx="5243">
                  <c:v>-12.207911329247338</c:v>
                </c:pt>
                <c:pt idx="5244">
                  <c:v>-12.328017353347775</c:v>
                </c:pt>
                <c:pt idx="5245">
                  <c:v>-12.487078643803954</c:v>
                </c:pt>
                <c:pt idx="5246">
                  <c:v>-12.862587508773174</c:v>
                </c:pt>
                <c:pt idx="5247">
                  <c:v>-12.998809440243235</c:v>
                </c:pt>
                <c:pt idx="5248">
                  <c:v>-13.21998401553094</c:v>
                </c:pt>
                <c:pt idx="5249">
                  <c:v>-13.110466275845681</c:v>
                </c:pt>
                <c:pt idx="5250">
                  <c:v>-13.345208995153484</c:v>
                </c:pt>
                <c:pt idx="5251">
                  <c:v>-13.454596035927977</c:v>
                </c:pt>
                <c:pt idx="5252">
                  <c:v>-13.865145614914866</c:v>
                </c:pt>
                <c:pt idx="5253">
                  <c:v>-13.910117490991695</c:v>
                </c:pt>
                <c:pt idx="5254">
                  <c:v>-13.912108431484683</c:v>
                </c:pt>
                <c:pt idx="5255">
                  <c:v>-14.161979818059649</c:v>
                </c:pt>
                <c:pt idx="5256">
                  <c:v>-14.404244076019722</c:v>
                </c:pt>
                <c:pt idx="5257">
                  <c:v>-14.490755626356361</c:v>
                </c:pt>
                <c:pt idx="5258">
                  <c:v>-14.577344438008026</c:v>
                </c:pt>
                <c:pt idx="5259">
                  <c:v>-14.614441869507004</c:v>
                </c:pt>
                <c:pt idx="5260">
                  <c:v>-14.671283700684796</c:v>
                </c:pt>
                <c:pt idx="5261">
                  <c:v>-14.837255802971356</c:v>
                </c:pt>
                <c:pt idx="5262">
                  <c:v>-15.154833818411589</c:v>
                </c:pt>
                <c:pt idx="5263">
                  <c:v>-15.158956496810902</c:v>
                </c:pt>
                <c:pt idx="5264">
                  <c:v>-15.072044955945671</c:v>
                </c:pt>
                <c:pt idx="5265">
                  <c:v>-15.512730225856103</c:v>
                </c:pt>
                <c:pt idx="5266">
                  <c:v>-15.611608857797421</c:v>
                </c:pt>
                <c:pt idx="5267">
                  <c:v>-15.631372919280864</c:v>
                </c:pt>
                <c:pt idx="5268">
                  <c:v>-15.840034906864446</c:v>
                </c:pt>
                <c:pt idx="5269">
                  <c:v>-15.749077969431198</c:v>
                </c:pt>
                <c:pt idx="5270">
                  <c:v>-15.964881884452268</c:v>
                </c:pt>
                <c:pt idx="5271">
                  <c:v>-16.183630237310012</c:v>
                </c:pt>
                <c:pt idx="5272">
                  <c:v>-16.278810733815533</c:v>
                </c:pt>
                <c:pt idx="5273">
                  <c:v>-16.321817952608399</c:v>
                </c:pt>
                <c:pt idx="5274">
                  <c:v>-16.674709848427767</c:v>
                </c:pt>
                <c:pt idx="5275">
                  <c:v>-16.799632186145061</c:v>
                </c:pt>
                <c:pt idx="5276">
                  <c:v>-16.900579470807145</c:v>
                </c:pt>
                <c:pt idx="5277">
                  <c:v>-16.97100174588661</c:v>
                </c:pt>
                <c:pt idx="5278">
                  <c:v>-16.898165354821174</c:v>
                </c:pt>
                <c:pt idx="5279">
                  <c:v>-17.605688800273157</c:v>
                </c:pt>
                <c:pt idx="5280">
                  <c:v>-17.415955155541752</c:v>
                </c:pt>
                <c:pt idx="5281">
                  <c:v>-17.786907090630507</c:v>
                </c:pt>
                <c:pt idx="5282">
                  <c:v>-19.098244442392627</c:v>
                </c:pt>
                <c:pt idx="5283">
                  <c:v>-17.442749764409371</c:v>
                </c:pt>
                <c:pt idx="5284">
                  <c:v>-18.355966522329879</c:v>
                </c:pt>
                <c:pt idx="5285">
                  <c:v>-9.5795960458501668</c:v>
                </c:pt>
                <c:pt idx="5286">
                  <c:v>-6.0751435335000679</c:v>
                </c:pt>
                <c:pt idx="5287">
                  <c:v>-3.2247622574754473</c:v>
                </c:pt>
                <c:pt idx="5288">
                  <c:v>-1.3005022692760804</c:v>
                </c:pt>
                <c:pt idx="5289">
                  <c:v>-0.18918199920159395</c:v>
                </c:pt>
                <c:pt idx="5290">
                  <c:v>0.22019854835610886</c:v>
                </c:pt>
                <c:pt idx="5291">
                  <c:v>0.40616040092720596</c:v>
                </c:pt>
                <c:pt idx="5292">
                  <c:v>0.43135136427775933</c:v>
                </c:pt>
                <c:pt idx="5293">
                  <c:v>0.3655648529750124</c:v>
                </c:pt>
                <c:pt idx="5294">
                  <c:v>0.48754684105279011</c:v>
                </c:pt>
                <c:pt idx="5295">
                  <c:v>0.54737910169018278</c:v>
                </c:pt>
                <c:pt idx="5296">
                  <c:v>0.63115948111169473</c:v>
                </c:pt>
                <c:pt idx="5297">
                  <c:v>0.63371064718057823</c:v>
                </c:pt>
                <c:pt idx="5298">
                  <c:v>0.7512312480709511</c:v>
                </c:pt>
                <c:pt idx="5299">
                  <c:v>0.8221442208655958</c:v>
                </c:pt>
                <c:pt idx="5300">
                  <c:v>0.90534586845944887</c:v>
                </c:pt>
                <c:pt idx="5301">
                  <c:v>1.1431990894702153</c:v>
                </c:pt>
                <c:pt idx="5302">
                  <c:v>1.4556402781930728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A76C-4C4C-8D74-655D1D5363F8}"/>
            </c:ext>
          </c:extLst>
        </c:ser>
        <c:ser>
          <c:idx val="2"/>
          <c:order val="9"/>
          <c:tx>
            <c:v>T_AIR_IN</c:v>
          </c:tx>
          <c:marker>
            <c:symbol val="none"/>
          </c:marker>
          <c:xVal>
            <c:numRef>
              <c:f>'Data Analysis'!$A$2:$A$17243</c:f>
              <c:numCache>
                <c:formatCode>0.00</c:formatCode>
                <c:ptCount val="17242"/>
                <c:pt idx="0">
                  <c:v>0</c:v>
                </c:pt>
                <c:pt idx="1">
                  <c:v>1.6666666666666666E-2</c:v>
                </c:pt>
                <c:pt idx="2">
                  <c:v>3.3333333333333333E-2</c:v>
                </c:pt>
                <c:pt idx="3">
                  <c:v>0.05</c:v>
                </c:pt>
                <c:pt idx="4">
                  <c:v>6.6666666666666666E-2</c:v>
                </c:pt>
                <c:pt idx="5">
                  <c:v>8.3333333333333329E-2</c:v>
                </c:pt>
                <c:pt idx="6">
                  <c:v>9.9999999999999992E-2</c:v>
                </c:pt>
                <c:pt idx="7">
                  <c:v>0.11666666666666665</c:v>
                </c:pt>
                <c:pt idx="8">
                  <c:v>0.13333333333333333</c:v>
                </c:pt>
                <c:pt idx="9">
                  <c:v>0.15</c:v>
                </c:pt>
                <c:pt idx="10">
                  <c:v>0.16666666666666666</c:v>
                </c:pt>
                <c:pt idx="11">
                  <c:v>0.18333333333333332</c:v>
                </c:pt>
                <c:pt idx="12">
                  <c:v>0.19999999999999998</c:v>
                </c:pt>
                <c:pt idx="13">
                  <c:v>0.21666666666666665</c:v>
                </c:pt>
                <c:pt idx="14">
                  <c:v>0.23333333333333331</c:v>
                </c:pt>
                <c:pt idx="15">
                  <c:v>0.24999999999999997</c:v>
                </c:pt>
                <c:pt idx="16">
                  <c:v>0.26666666666666666</c:v>
                </c:pt>
                <c:pt idx="17">
                  <c:v>0.28333333333333333</c:v>
                </c:pt>
                <c:pt idx="18">
                  <c:v>0.3</c:v>
                </c:pt>
                <c:pt idx="19">
                  <c:v>0.31666666666666665</c:v>
                </c:pt>
                <c:pt idx="20">
                  <c:v>0.33333333333333331</c:v>
                </c:pt>
                <c:pt idx="21">
                  <c:v>0.35</c:v>
                </c:pt>
                <c:pt idx="22">
                  <c:v>0.36666666666666664</c:v>
                </c:pt>
                <c:pt idx="23">
                  <c:v>0.3833333333333333</c:v>
                </c:pt>
                <c:pt idx="24">
                  <c:v>0.39999999999999997</c:v>
                </c:pt>
                <c:pt idx="25">
                  <c:v>0.41666666666666663</c:v>
                </c:pt>
                <c:pt idx="26">
                  <c:v>0.43333333333333329</c:v>
                </c:pt>
                <c:pt idx="27">
                  <c:v>0.44999999999999996</c:v>
                </c:pt>
                <c:pt idx="28">
                  <c:v>0.46666666666666662</c:v>
                </c:pt>
                <c:pt idx="29">
                  <c:v>0.48333333333333328</c:v>
                </c:pt>
                <c:pt idx="30">
                  <c:v>0.49999999999999994</c:v>
                </c:pt>
                <c:pt idx="31">
                  <c:v>0.51666666666666661</c:v>
                </c:pt>
                <c:pt idx="32">
                  <c:v>0.53333333333333333</c:v>
                </c:pt>
                <c:pt idx="33">
                  <c:v>0.55000000000000004</c:v>
                </c:pt>
                <c:pt idx="34">
                  <c:v>0.56666666666666676</c:v>
                </c:pt>
                <c:pt idx="35">
                  <c:v>0.58333333333333348</c:v>
                </c:pt>
                <c:pt idx="36">
                  <c:v>0.6000000000000002</c:v>
                </c:pt>
                <c:pt idx="37">
                  <c:v>0.61666666666666692</c:v>
                </c:pt>
                <c:pt idx="38">
                  <c:v>0.63333333333333364</c:v>
                </c:pt>
                <c:pt idx="39">
                  <c:v>0.65000000000000036</c:v>
                </c:pt>
                <c:pt idx="40">
                  <c:v>0.66666666666666707</c:v>
                </c:pt>
                <c:pt idx="41">
                  <c:v>0.68333333333333379</c:v>
                </c:pt>
                <c:pt idx="42">
                  <c:v>0.70000000000000051</c:v>
                </c:pt>
                <c:pt idx="43">
                  <c:v>0.71666666666666723</c:v>
                </c:pt>
                <c:pt idx="44">
                  <c:v>0.73333333333333395</c:v>
                </c:pt>
                <c:pt idx="45">
                  <c:v>0.75000000000000067</c:v>
                </c:pt>
                <c:pt idx="46">
                  <c:v>0.76666666666666738</c:v>
                </c:pt>
                <c:pt idx="47">
                  <c:v>0.7833333333333341</c:v>
                </c:pt>
                <c:pt idx="48">
                  <c:v>0.80000000000000082</c:v>
                </c:pt>
                <c:pt idx="49">
                  <c:v>0.81666666666666754</c:v>
                </c:pt>
                <c:pt idx="50">
                  <c:v>0.83333333333333426</c:v>
                </c:pt>
                <c:pt idx="51">
                  <c:v>0.85000000000000098</c:v>
                </c:pt>
                <c:pt idx="52">
                  <c:v>0.8666666666666677</c:v>
                </c:pt>
                <c:pt idx="53">
                  <c:v>0.88333333333333441</c:v>
                </c:pt>
                <c:pt idx="54">
                  <c:v>0.90000000000000113</c:v>
                </c:pt>
                <c:pt idx="55">
                  <c:v>0.91666666666666785</c:v>
                </c:pt>
                <c:pt idx="56">
                  <c:v>0.93333333333333457</c:v>
                </c:pt>
                <c:pt idx="57">
                  <c:v>0.95000000000000129</c:v>
                </c:pt>
                <c:pt idx="58">
                  <c:v>0.96666666666666801</c:v>
                </c:pt>
                <c:pt idx="59">
                  <c:v>0.98333333333333472</c:v>
                </c:pt>
                <c:pt idx="60">
                  <c:v>1.0000000000000013</c:v>
                </c:pt>
                <c:pt idx="61">
                  <c:v>1.0166666666666679</c:v>
                </c:pt>
                <c:pt idx="62">
                  <c:v>1.0333333333333345</c:v>
                </c:pt>
                <c:pt idx="63">
                  <c:v>1.0500000000000012</c:v>
                </c:pt>
                <c:pt idx="64">
                  <c:v>1.0666666666666678</c:v>
                </c:pt>
                <c:pt idx="65">
                  <c:v>1.0833333333333344</c:v>
                </c:pt>
                <c:pt idx="66">
                  <c:v>1.100000000000001</c:v>
                </c:pt>
                <c:pt idx="67">
                  <c:v>1.1166666666666676</c:v>
                </c:pt>
                <c:pt idx="68">
                  <c:v>1.1333333333333342</c:v>
                </c:pt>
                <c:pt idx="69">
                  <c:v>1.1500000000000008</c:v>
                </c:pt>
                <c:pt idx="70">
                  <c:v>1.1666666666666674</c:v>
                </c:pt>
                <c:pt idx="71">
                  <c:v>1.183333333333334</c:v>
                </c:pt>
                <c:pt idx="72">
                  <c:v>1.2000000000000006</c:v>
                </c:pt>
                <c:pt idx="73">
                  <c:v>1.2166666666666672</c:v>
                </c:pt>
                <c:pt idx="74">
                  <c:v>1.2333333333333338</c:v>
                </c:pt>
                <c:pt idx="75">
                  <c:v>1.2500000000000004</c:v>
                </c:pt>
                <c:pt idx="76">
                  <c:v>1.2666666666666671</c:v>
                </c:pt>
                <c:pt idx="77">
                  <c:v>1.2833333333333337</c:v>
                </c:pt>
                <c:pt idx="78">
                  <c:v>1.3000000000000003</c:v>
                </c:pt>
                <c:pt idx="79">
                  <c:v>1.3166666666666669</c:v>
                </c:pt>
                <c:pt idx="80">
                  <c:v>1.3333333333333335</c:v>
                </c:pt>
                <c:pt idx="81">
                  <c:v>1.35</c:v>
                </c:pt>
                <c:pt idx="82">
                  <c:v>1.3666666666666667</c:v>
                </c:pt>
                <c:pt idx="83">
                  <c:v>1.3833333333333333</c:v>
                </c:pt>
                <c:pt idx="84">
                  <c:v>1.4</c:v>
                </c:pt>
                <c:pt idx="85">
                  <c:v>1.4166666666666665</c:v>
                </c:pt>
                <c:pt idx="86">
                  <c:v>1.4333333333333331</c:v>
                </c:pt>
                <c:pt idx="87">
                  <c:v>1.4499999999999997</c:v>
                </c:pt>
                <c:pt idx="88">
                  <c:v>1.4666666666666663</c:v>
                </c:pt>
                <c:pt idx="89">
                  <c:v>1.4833333333333329</c:v>
                </c:pt>
                <c:pt idx="90">
                  <c:v>1.4999999999999996</c:v>
                </c:pt>
                <c:pt idx="91">
                  <c:v>1.5166666666666662</c:v>
                </c:pt>
                <c:pt idx="92">
                  <c:v>1.5333333333333328</c:v>
                </c:pt>
                <c:pt idx="93">
                  <c:v>1.5499999999999994</c:v>
                </c:pt>
                <c:pt idx="94">
                  <c:v>1.566666666666666</c:v>
                </c:pt>
                <c:pt idx="95">
                  <c:v>1.5833333333333326</c:v>
                </c:pt>
                <c:pt idx="96">
                  <c:v>1.5999999999999992</c:v>
                </c:pt>
                <c:pt idx="97">
                  <c:v>1.6166666666666658</c:v>
                </c:pt>
                <c:pt idx="98">
                  <c:v>1.6333333333333324</c:v>
                </c:pt>
                <c:pt idx="99">
                  <c:v>1.649999999999999</c:v>
                </c:pt>
                <c:pt idx="100">
                  <c:v>1.6666666666666656</c:v>
                </c:pt>
                <c:pt idx="101">
                  <c:v>1.6833333333333322</c:v>
                </c:pt>
                <c:pt idx="102">
                  <c:v>1.6999999999999988</c:v>
                </c:pt>
                <c:pt idx="103">
                  <c:v>1.7166666666666655</c:v>
                </c:pt>
                <c:pt idx="104">
                  <c:v>1.7333333333333321</c:v>
                </c:pt>
                <c:pt idx="105">
                  <c:v>1.7499999999999987</c:v>
                </c:pt>
                <c:pt idx="106">
                  <c:v>1.7666666666666653</c:v>
                </c:pt>
                <c:pt idx="107">
                  <c:v>1.7833333333333319</c:v>
                </c:pt>
                <c:pt idx="108">
                  <c:v>1.7999999999999985</c:v>
                </c:pt>
                <c:pt idx="109">
                  <c:v>1.8166666666666651</c:v>
                </c:pt>
                <c:pt idx="110">
                  <c:v>1.8333333333333317</c:v>
                </c:pt>
                <c:pt idx="111">
                  <c:v>1.8499999999999983</c:v>
                </c:pt>
                <c:pt idx="112">
                  <c:v>1.8666666666666649</c:v>
                </c:pt>
                <c:pt idx="113">
                  <c:v>1.8833333333333315</c:v>
                </c:pt>
                <c:pt idx="114">
                  <c:v>1.8999999999999981</c:v>
                </c:pt>
                <c:pt idx="115">
                  <c:v>1.9166666666666647</c:v>
                </c:pt>
                <c:pt idx="116">
                  <c:v>1.9333333333333313</c:v>
                </c:pt>
                <c:pt idx="117">
                  <c:v>1.949999999999998</c:v>
                </c:pt>
                <c:pt idx="118">
                  <c:v>1.9666666666666646</c:v>
                </c:pt>
                <c:pt idx="119">
                  <c:v>1.9833333333333312</c:v>
                </c:pt>
                <c:pt idx="120">
                  <c:v>1.9999999999999978</c:v>
                </c:pt>
                <c:pt idx="121">
                  <c:v>2.0166666666666644</c:v>
                </c:pt>
                <c:pt idx="122">
                  <c:v>2.033333333333331</c:v>
                </c:pt>
                <c:pt idx="123">
                  <c:v>2.0499999999999976</c:v>
                </c:pt>
                <c:pt idx="124">
                  <c:v>2.0666666666666642</c:v>
                </c:pt>
                <c:pt idx="125">
                  <c:v>2.0833333333333308</c:v>
                </c:pt>
                <c:pt idx="126">
                  <c:v>2.0999999999999974</c:v>
                </c:pt>
                <c:pt idx="127">
                  <c:v>2.116666666666664</c:v>
                </c:pt>
                <c:pt idx="128">
                  <c:v>2.1333333333333306</c:v>
                </c:pt>
                <c:pt idx="129">
                  <c:v>2.1499999999999972</c:v>
                </c:pt>
                <c:pt idx="130">
                  <c:v>2.1666666666666639</c:v>
                </c:pt>
                <c:pt idx="131">
                  <c:v>2.1833333333333305</c:v>
                </c:pt>
                <c:pt idx="132">
                  <c:v>2.1999999999999971</c:v>
                </c:pt>
                <c:pt idx="133">
                  <c:v>2.2166666666666637</c:v>
                </c:pt>
                <c:pt idx="134">
                  <c:v>2.2333333333333303</c:v>
                </c:pt>
                <c:pt idx="135">
                  <c:v>2.2499999999999969</c:v>
                </c:pt>
                <c:pt idx="136">
                  <c:v>2.2666666666666635</c:v>
                </c:pt>
                <c:pt idx="137">
                  <c:v>2.2833333333333301</c:v>
                </c:pt>
                <c:pt idx="138">
                  <c:v>2.2999999999999967</c:v>
                </c:pt>
                <c:pt idx="139">
                  <c:v>2.3166666666666633</c:v>
                </c:pt>
                <c:pt idx="140">
                  <c:v>2.3333333333333299</c:v>
                </c:pt>
                <c:pt idx="141">
                  <c:v>2.3499999999999965</c:v>
                </c:pt>
                <c:pt idx="142">
                  <c:v>2.3666666666666631</c:v>
                </c:pt>
                <c:pt idx="143">
                  <c:v>2.3833333333333298</c:v>
                </c:pt>
                <c:pt idx="144">
                  <c:v>2.3999999999999964</c:v>
                </c:pt>
                <c:pt idx="145">
                  <c:v>2.416666666666663</c:v>
                </c:pt>
                <c:pt idx="146">
                  <c:v>2.4333333333333296</c:v>
                </c:pt>
                <c:pt idx="147">
                  <c:v>2.4499999999999962</c:v>
                </c:pt>
                <c:pt idx="148">
                  <c:v>2.4666666666666628</c:v>
                </c:pt>
                <c:pt idx="149">
                  <c:v>2.4833333333333294</c:v>
                </c:pt>
                <c:pt idx="150">
                  <c:v>2.499999999999996</c:v>
                </c:pt>
                <c:pt idx="151">
                  <c:v>2.5166666666666626</c:v>
                </c:pt>
                <c:pt idx="152">
                  <c:v>2.5333333333333292</c:v>
                </c:pt>
                <c:pt idx="153">
                  <c:v>2.5499999999999958</c:v>
                </c:pt>
                <c:pt idx="154">
                  <c:v>2.5666666666666624</c:v>
                </c:pt>
                <c:pt idx="155">
                  <c:v>2.583333333333329</c:v>
                </c:pt>
                <c:pt idx="156">
                  <c:v>2.5999999999999956</c:v>
                </c:pt>
                <c:pt idx="157">
                  <c:v>2.6166666666666623</c:v>
                </c:pt>
                <c:pt idx="158">
                  <c:v>2.6333333333333289</c:v>
                </c:pt>
                <c:pt idx="159">
                  <c:v>2.6499999999999955</c:v>
                </c:pt>
                <c:pt idx="160">
                  <c:v>2.6666666666666621</c:v>
                </c:pt>
                <c:pt idx="161">
                  <c:v>2.6833333333333287</c:v>
                </c:pt>
                <c:pt idx="162">
                  <c:v>2.6999999999999953</c:v>
                </c:pt>
                <c:pt idx="163">
                  <c:v>2.7166666666666619</c:v>
                </c:pt>
                <c:pt idx="164">
                  <c:v>2.7333333333333285</c:v>
                </c:pt>
                <c:pt idx="165">
                  <c:v>2.7499999999999951</c:v>
                </c:pt>
                <c:pt idx="166">
                  <c:v>2.7666666666666617</c:v>
                </c:pt>
                <c:pt idx="167">
                  <c:v>2.7833333333333283</c:v>
                </c:pt>
                <c:pt idx="168">
                  <c:v>2.7999999999999949</c:v>
                </c:pt>
                <c:pt idx="169">
                  <c:v>2.8166666666666615</c:v>
                </c:pt>
                <c:pt idx="170">
                  <c:v>2.8333333333333282</c:v>
                </c:pt>
                <c:pt idx="171">
                  <c:v>2.8499999999999948</c:v>
                </c:pt>
                <c:pt idx="172">
                  <c:v>2.8666666666666614</c:v>
                </c:pt>
                <c:pt idx="173">
                  <c:v>2.883333333333328</c:v>
                </c:pt>
                <c:pt idx="174">
                  <c:v>2.8999999999999946</c:v>
                </c:pt>
                <c:pt idx="175">
                  <c:v>2.9166666666666612</c:v>
                </c:pt>
                <c:pt idx="176">
                  <c:v>2.9333333333333278</c:v>
                </c:pt>
                <c:pt idx="177">
                  <c:v>2.9499999999999944</c:v>
                </c:pt>
                <c:pt idx="178">
                  <c:v>2.966666666666661</c:v>
                </c:pt>
                <c:pt idx="179">
                  <c:v>2.9833333333333276</c:v>
                </c:pt>
                <c:pt idx="180">
                  <c:v>2.9999999999999942</c:v>
                </c:pt>
                <c:pt idx="181">
                  <c:v>3.0166666666666608</c:v>
                </c:pt>
                <c:pt idx="182">
                  <c:v>3.0333333333333274</c:v>
                </c:pt>
                <c:pt idx="183">
                  <c:v>3.049999999999994</c:v>
                </c:pt>
                <c:pt idx="184">
                  <c:v>3.0666666666666607</c:v>
                </c:pt>
                <c:pt idx="185">
                  <c:v>3.0833333333333273</c:v>
                </c:pt>
                <c:pt idx="186">
                  <c:v>3.0999999999999939</c:v>
                </c:pt>
                <c:pt idx="187">
                  <c:v>3.1166666666666605</c:v>
                </c:pt>
                <c:pt idx="188">
                  <c:v>3.1333333333333271</c:v>
                </c:pt>
                <c:pt idx="189">
                  <c:v>3.1499999999999937</c:v>
                </c:pt>
                <c:pt idx="190">
                  <c:v>3.1666666666666603</c:v>
                </c:pt>
                <c:pt idx="191">
                  <c:v>3.1833333333333269</c:v>
                </c:pt>
                <c:pt idx="192">
                  <c:v>3.1999999999999935</c:v>
                </c:pt>
                <c:pt idx="193">
                  <c:v>3.2166666666666601</c:v>
                </c:pt>
                <c:pt idx="194">
                  <c:v>3.2333333333333267</c:v>
                </c:pt>
                <c:pt idx="195">
                  <c:v>3.2499999999999933</c:v>
                </c:pt>
                <c:pt idx="196">
                  <c:v>3.2666666666666599</c:v>
                </c:pt>
                <c:pt idx="197">
                  <c:v>3.2833333333333266</c:v>
                </c:pt>
                <c:pt idx="198">
                  <c:v>3.2999999999999932</c:v>
                </c:pt>
                <c:pt idx="199">
                  <c:v>3.3166666666666598</c:v>
                </c:pt>
                <c:pt idx="200">
                  <c:v>3.3333333333333264</c:v>
                </c:pt>
                <c:pt idx="201">
                  <c:v>3.349999999999993</c:v>
                </c:pt>
                <c:pt idx="202">
                  <c:v>3.3666666666666596</c:v>
                </c:pt>
                <c:pt idx="203">
                  <c:v>3.3833333333333262</c:v>
                </c:pt>
                <c:pt idx="204">
                  <c:v>3.3999999999999928</c:v>
                </c:pt>
                <c:pt idx="205">
                  <c:v>3.4166666666666594</c:v>
                </c:pt>
                <c:pt idx="206">
                  <c:v>3.433333333333326</c:v>
                </c:pt>
                <c:pt idx="207">
                  <c:v>3.4499999999999926</c:v>
                </c:pt>
                <c:pt idx="208">
                  <c:v>3.4666666666666592</c:v>
                </c:pt>
                <c:pt idx="209">
                  <c:v>3.4833333333333258</c:v>
                </c:pt>
                <c:pt idx="210">
                  <c:v>3.4999999999999925</c:v>
                </c:pt>
                <c:pt idx="211">
                  <c:v>3.5166666666666591</c:v>
                </c:pt>
                <c:pt idx="212">
                  <c:v>3.5333333333333257</c:v>
                </c:pt>
                <c:pt idx="213">
                  <c:v>3.5499999999999923</c:v>
                </c:pt>
                <c:pt idx="214">
                  <c:v>3.5666666666666589</c:v>
                </c:pt>
                <c:pt idx="215">
                  <c:v>3.5833333333333255</c:v>
                </c:pt>
                <c:pt idx="216">
                  <c:v>3.5999999999999921</c:v>
                </c:pt>
                <c:pt idx="217">
                  <c:v>3.6166666666666587</c:v>
                </c:pt>
                <c:pt idx="218">
                  <c:v>3.6333333333333253</c:v>
                </c:pt>
                <c:pt idx="219">
                  <c:v>3.6499999999999919</c:v>
                </c:pt>
                <c:pt idx="220">
                  <c:v>3.6666666666666585</c:v>
                </c:pt>
                <c:pt idx="221">
                  <c:v>3.6833333333333251</c:v>
                </c:pt>
                <c:pt idx="222">
                  <c:v>3.6999999999999917</c:v>
                </c:pt>
                <c:pt idx="223">
                  <c:v>3.7166666666666583</c:v>
                </c:pt>
                <c:pt idx="224">
                  <c:v>3.733333333333325</c:v>
                </c:pt>
                <c:pt idx="225">
                  <c:v>3.7499999999999916</c:v>
                </c:pt>
                <c:pt idx="226">
                  <c:v>3.7666666666666582</c:v>
                </c:pt>
                <c:pt idx="227">
                  <c:v>3.7833333333333248</c:v>
                </c:pt>
                <c:pt idx="228">
                  <c:v>3.7999999999999914</c:v>
                </c:pt>
                <c:pt idx="229">
                  <c:v>3.816666666666658</c:v>
                </c:pt>
                <c:pt idx="230">
                  <c:v>3.8333333333333246</c:v>
                </c:pt>
                <c:pt idx="231">
                  <c:v>3.8499999999999912</c:v>
                </c:pt>
                <c:pt idx="232">
                  <c:v>3.8666666666666578</c:v>
                </c:pt>
                <c:pt idx="233">
                  <c:v>3.8833333333333244</c:v>
                </c:pt>
                <c:pt idx="234">
                  <c:v>3.899999999999991</c:v>
                </c:pt>
                <c:pt idx="235">
                  <c:v>3.9166666666666576</c:v>
                </c:pt>
                <c:pt idx="236">
                  <c:v>3.9333333333333242</c:v>
                </c:pt>
                <c:pt idx="237">
                  <c:v>3.9499999999999909</c:v>
                </c:pt>
                <c:pt idx="238">
                  <c:v>3.9666666666666575</c:v>
                </c:pt>
                <c:pt idx="239">
                  <c:v>3.9833333333333241</c:v>
                </c:pt>
                <c:pt idx="240">
                  <c:v>3.9999999999999907</c:v>
                </c:pt>
                <c:pt idx="241">
                  <c:v>4.0166666666666577</c:v>
                </c:pt>
                <c:pt idx="242">
                  <c:v>4.0333333333333243</c:v>
                </c:pt>
                <c:pt idx="243">
                  <c:v>4.0499999999999909</c:v>
                </c:pt>
                <c:pt idx="244">
                  <c:v>4.0666666666666575</c:v>
                </c:pt>
                <c:pt idx="245">
                  <c:v>4.0833333333333242</c:v>
                </c:pt>
                <c:pt idx="246">
                  <c:v>4.0999999999999908</c:v>
                </c:pt>
                <c:pt idx="247">
                  <c:v>4.1166666666666574</c:v>
                </c:pt>
                <c:pt idx="248">
                  <c:v>4.133333333333324</c:v>
                </c:pt>
                <c:pt idx="249">
                  <c:v>4.1499999999999906</c:v>
                </c:pt>
                <c:pt idx="250">
                  <c:v>4.1666666666666572</c:v>
                </c:pt>
                <c:pt idx="251">
                  <c:v>4.1833333333333238</c:v>
                </c:pt>
                <c:pt idx="252">
                  <c:v>4.1999999999999904</c:v>
                </c:pt>
                <c:pt idx="253">
                  <c:v>4.216666666666657</c:v>
                </c:pt>
                <c:pt idx="254">
                  <c:v>4.2333333333333236</c:v>
                </c:pt>
                <c:pt idx="255">
                  <c:v>4.2499999999999902</c:v>
                </c:pt>
                <c:pt idx="256">
                  <c:v>4.2666666666666568</c:v>
                </c:pt>
                <c:pt idx="257">
                  <c:v>4.2833333333333234</c:v>
                </c:pt>
                <c:pt idx="258">
                  <c:v>4.2999999999999901</c:v>
                </c:pt>
                <c:pt idx="259">
                  <c:v>4.3166666666666567</c:v>
                </c:pt>
                <c:pt idx="260">
                  <c:v>4.3333333333333233</c:v>
                </c:pt>
                <c:pt idx="261">
                  <c:v>4.3499999999999899</c:v>
                </c:pt>
                <c:pt idx="262">
                  <c:v>4.3666666666666565</c:v>
                </c:pt>
                <c:pt idx="263">
                  <c:v>4.3833333333333231</c:v>
                </c:pt>
                <c:pt idx="264">
                  <c:v>4.3999999999999897</c:v>
                </c:pt>
                <c:pt idx="265">
                  <c:v>4.4166666666666563</c:v>
                </c:pt>
                <c:pt idx="266">
                  <c:v>4.4333333333333229</c:v>
                </c:pt>
                <c:pt idx="267">
                  <c:v>4.4499999999999895</c:v>
                </c:pt>
                <c:pt idx="268">
                  <c:v>4.4666666666666561</c:v>
                </c:pt>
                <c:pt idx="269">
                  <c:v>4.4833333333333227</c:v>
                </c:pt>
                <c:pt idx="270">
                  <c:v>4.4999999999999893</c:v>
                </c:pt>
                <c:pt idx="271">
                  <c:v>4.5166666666666559</c:v>
                </c:pt>
                <c:pt idx="272">
                  <c:v>4.5333333333333226</c:v>
                </c:pt>
                <c:pt idx="273">
                  <c:v>4.5499999999999892</c:v>
                </c:pt>
                <c:pt idx="274">
                  <c:v>4.5666666666666558</c:v>
                </c:pt>
                <c:pt idx="275">
                  <c:v>4.5833333333333224</c:v>
                </c:pt>
                <c:pt idx="276">
                  <c:v>4.599999999999989</c:v>
                </c:pt>
                <c:pt idx="277">
                  <c:v>4.6166666666666556</c:v>
                </c:pt>
                <c:pt idx="278">
                  <c:v>4.6333333333333222</c:v>
                </c:pt>
                <c:pt idx="279">
                  <c:v>4.6499999999999888</c:v>
                </c:pt>
                <c:pt idx="280">
                  <c:v>4.6666666666666554</c:v>
                </c:pt>
                <c:pt idx="281">
                  <c:v>4.683333333333322</c:v>
                </c:pt>
                <c:pt idx="282">
                  <c:v>4.6999999999999886</c:v>
                </c:pt>
                <c:pt idx="283">
                  <c:v>4.7166666666666552</c:v>
                </c:pt>
                <c:pt idx="284">
                  <c:v>4.7333333333333218</c:v>
                </c:pt>
                <c:pt idx="285">
                  <c:v>4.7499999999999885</c:v>
                </c:pt>
                <c:pt idx="286">
                  <c:v>4.7666666666666551</c:v>
                </c:pt>
                <c:pt idx="287">
                  <c:v>4.7833333333333217</c:v>
                </c:pt>
                <c:pt idx="288">
                  <c:v>4.7999999999999883</c:v>
                </c:pt>
                <c:pt idx="289">
                  <c:v>4.8166666666666549</c:v>
                </c:pt>
                <c:pt idx="290">
                  <c:v>4.8333333333333215</c:v>
                </c:pt>
                <c:pt idx="291">
                  <c:v>4.8499999999999881</c:v>
                </c:pt>
                <c:pt idx="292">
                  <c:v>4.8666666666666547</c:v>
                </c:pt>
                <c:pt idx="293">
                  <c:v>4.8833333333333213</c:v>
                </c:pt>
                <c:pt idx="294">
                  <c:v>4.8999999999999879</c:v>
                </c:pt>
                <c:pt idx="295">
                  <c:v>4.9166666666666545</c:v>
                </c:pt>
                <c:pt idx="296">
                  <c:v>4.9333333333333211</c:v>
                </c:pt>
                <c:pt idx="297">
                  <c:v>4.9499999999999877</c:v>
                </c:pt>
                <c:pt idx="298">
                  <c:v>4.9666666666666544</c:v>
                </c:pt>
                <c:pt idx="299">
                  <c:v>4.983333333333321</c:v>
                </c:pt>
                <c:pt idx="300">
                  <c:v>4.9999999999999876</c:v>
                </c:pt>
                <c:pt idx="301">
                  <c:v>5.0166666666666542</c:v>
                </c:pt>
                <c:pt idx="302">
                  <c:v>5.0333333333333208</c:v>
                </c:pt>
                <c:pt idx="303">
                  <c:v>5.0499999999999874</c:v>
                </c:pt>
                <c:pt idx="304">
                  <c:v>5.066666666666654</c:v>
                </c:pt>
                <c:pt idx="305">
                  <c:v>5.0833333333333206</c:v>
                </c:pt>
                <c:pt idx="306">
                  <c:v>5.0999999999999872</c:v>
                </c:pt>
                <c:pt idx="307">
                  <c:v>5.1166666666666538</c:v>
                </c:pt>
                <c:pt idx="308">
                  <c:v>5.1333333333333204</c:v>
                </c:pt>
                <c:pt idx="309">
                  <c:v>5.149999999999987</c:v>
                </c:pt>
                <c:pt idx="310">
                  <c:v>5.1666666666666536</c:v>
                </c:pt>
                <c:pt idx="311">
                  <c:v>5.1833333333333202</c:v>
                </c:pt>
                <c:pt idx="312">
                  <c:v>5.1999999999999869</c:v>
                </c:pt>
                <c:pt idx="313">
                  <c:v>5.2166666666666535</c:v>
                </c:pt>
                <c:pt idx="314">
                  <c:v>5.2333333333333201</c:v>
                </c:pt>
                <c:pt idx="315">
                  <c:v>5.2499999999999867</c:v>
                </c:pt>
                <c:pt idx="316">
                  <c:v>5.2666666666666533</c:v>
                </c:pt>
                <c:pt idx="317">
                  <c:v>5.2833333333333199</c:v>
                </c:pt>
                <c:pt idx="318">
                  <c:v>5.2999999999999865</c:v>
                </c:pt>
                <c:pt idx="319">
                  <c:v>5.3166666666666531</c:v>
                </c:pt>
                <c:pt idx="320">
                  <c:v>5.3333333333333197</c:v>
                </c:pt>
                <c:pt idx="321">
                  <c:v>5.3499999999999863</c:v>
                </c:pt>
                <c:pt idx="322">
                  <c:v>5.3666666666666529</c:v>
                </c:pt>
                <c:pt idx="323">
                  <c:v>5.3833333333333195</c:v>
                </c:pt>
                <c:pt idx="324">
                  <c:v>5.3999999999999861</c:v>
                </c:pt>
                <c:pt idx="325">
                  <c:v>5.4166666666666528</c:v>
                </c:pt>
                <c:pt idx="326">
                  <c:v>5.4333333333333194</c:v>
                </c:pt>
                <c:pt idx="327">
                  <c:v>5.449999999999986</c:v>
                </c:pt>
                <c:pt idx="328">
                  <c:v>5.4666666666666526</c:v>
                </c:pt>
                <c:pt idx="329">
                  <c:v>5.4833333333333192</c:v>
                </c:pt>
                <c:pt idx="330">
                  <c:v>5.4999999999999858</c:v>
                </c:pt>
                <c:pt idx="331">
                  <c:v>5.5166666666666524</c:v>
                </c:pt>
                <c:pt idx="332">
                  <c:v>5.533333333333319</c:v>
                </c:pt>
                <c:pt idx="333">
                  <c:v>5.5499999999999856</c:v>
                </c:pt>
                <c:pt idx="334">
                  <c:v>5.5666666666666522</c:v>
                </c:pt>
                <c:pt idx="335">
                  <c:v>5.5833333333333188</c:v>
                </c:pt>
                <c:pt idx="336">
                  <c:v>5.5999999999999854</c:v>
                </c:pt>
                <c:pt idx="337">
                  <c:v>5.616666666666652</c:v>
                </c:pt>
                <c:pt idx="338">
                  <c:v>5.6333333333333186</c:v>
                </c:pt>
                <c:pt idx="339">
                  <c:v>5.6499999999999853</c:v>
                </c:pt>
                <c:pt idx="340">
                  <c:v>5.6666666666666519</c:v>
                </c:pt>
                <c:pt idx="341">
                  <c:v>5.6833333333333185</c:v>
                </c:pt>
                <c:pt idx="342">
                  <c:v>5.6999999999999851</c:v>
                </c:pt>
                <c:pt idx="343">
                  <c:v>5.7166666666666517</c:v>
                </c:pt>
                <c:pt idx="344">
                  <c:v>5.7333333333333183</c:v>
                </c:pt>
                <c:pt idx="345">
                  <c:v>5.7499999999999849</c:v>
                </c:pt>
                <c:pt idx="346">
                  <c:v>5.7666666666666515</c:v>
                </c:pt>
                <c:pt idx="347">
                  <c:v>5.7833333333333181</c:v>
                </c:pt>
                <c:pt idx="348">
                  <c:v>5.7999999999999847</c:v>
                </c:pt>
                <c:pt idx="349">
                  <c:v>5.8166666666666513</c:v>
                </c:pt>
                <c:pt idx="350">
                  <c:v>5.8333333333333179</c:v>
                </c:pt>
                <c:pt idx="351">
                  <c:v>5.8499999999999845</c:v>
                </c:pt>
                <c:pt idx="352">
                  <c:v>5.8666666666666512</c:v>
                </c:pt>
                <c:pt idx="353">
                  <c:v>5.8833333333333178</c:v>
                </c:pt>
                <c:pt idx="354">
                  <c:v>5.8999999999999844</c:v>
                </c:pt>
                <c:pt idx="355">
                  <c:v>5.916666666666651</c:v>
                </c:pt>
                <c:pt idx="356">
                  <c:v>5.9333333333333176</c:v>
                </c:pt>
                <c:pt idx="357">
                  <c:v>5.9499999999999842</c:v>
                </c:pt>
                <c:pt idx="358">
                  <c:v>5.9666666666666508</c:v>
                </c:pt>
                <c:pt idx="359">
                  <c:v>5.9833333333333174</c:v>
                </c:pt>
                <c:pt idx="360">
                  <c:v>5.999999999999984</c:v>
                </c:pt>
                <c:pt idx="361">
                  <c:v>6.0166666666666506</c:v>
                </c:pt>
                <c:pt idx="362">
                  <c:v>6.0333333333333172</c:v>
                </c:pt>
                <c:pt idx="363">
                  <c:v>6.0499999999999838</c:v>
                </c:pt>
                <c:pt idx="364">
                  <c:v>6.0666666666666504</c:v>
                </c:pt>
                <c:pt idx="365">
                  <c:v>6.0833333333333171</c:v>
                </c:pt>
                <c:pt idx="366">
                  <c:v>6.0999999999999837</c:v>
                </c:pt>
                <c:pt idx="367">
                  <c:v>6.1166666666666503</c:v>
                </c:pt>
                <c:pt idx="368">
                  <c:v>6.1333333333333169</c:v>
                </c:pt>
                <c:pt idx="369">
                  <c:v>6.1499999999999835</c:v>
                </c:pt>
                <c:pt idx="370">
                  <c:v>6.1666666666666501</c:v>
                </c:pt>
                <c:pt idx="371">
                  <c:v>6.1833333333333167</c:v>
                </c:pt>
                <c:pt idx="372">
                  <c:v>6.1999999999999833</c:v>
                </c:pt>
                <c:pt idx="373">
                  <c:v>6.2166666666666499</c:v>
                </c:pt>
                <c:pt idx="374">
                  <c:v>6.2333333333333165</c:v>
                </c:pt>
                <c:pt idx="375">
                  <c:v>6.2499999999999831</c:v>
                </c:pt>
                <c:pt idx="376">
                  <c:v>6.2666666666666497</c:v>
                </c:pt>
                <c:pt idx="377">
                  <c:v>6.2833333333333163</c:v>
                </c:pt>
                <c:pt idx="378">
                  <c:v>6.2999999999999829</c:v>
                </c:pt>
                <c:pt idx="379">
                  <c:v>6.3166666666666496</c:v>
                </c:pt>
                <c:pt idx="380">
                  <c:v>6.3333333333333162</c:v>
                </c:pt>
                <c:pt idx="381">
                  <c:v>6.3499999999999828</c:v>
                </c:pt>
                <c:pt idx="382">
                  <c:v>6.3666666666666494</c:v>
                </c:pt>
                <c:pt idx="383">
                  <c:v>6.383333333333316</c:v>
                </c:pt>
                <c:pt idx="384">
                  <c:v>6.3999999999999826</c:v>
                </c:pt>
                <c:pt idx="385">
                  <c:v>6.4166666666666492</c:v>
                </c:pt>
                <c:pt idx="386">
                  <c:v>6.4333333333333158</c:v>
                </c:pt>
                <c:pt idx="387">
                  <c:v>6.4499999999999824</c:v>
                </c:pt>
                <c:pt idx="388">
                  <c:v>6.466666666666649</c:v>
                </c:pt>
                <c:pt idx="389">
                  <c:v>6.4833333333333156</c:v>
                </c:pt>
                <c:pt idx="390">
                  <c:v>6.4999999999999822</c:v>
                </c:pt>
                <c:pt idx="391">
                  <c:v>6.5166666666666488</c:v>
                </c:pt>
                <c:pt idx="392">
                  <c:v>6.5333333333333155</c:v>
                </c:pt>
                <c:pt idx="393">
                  <c:v>6.5499999999999821</c:v>
                </c:pt>
                <c:pt idx="394">
                  <c:v>6.5666666666666487</c:v>
                </c:pt>
                <c:pt idx="395">
                  <c:v>6.5833333333333153</c:v>
                </c:pt>
                <c:pt idx="396">
                  <c:v>6.5999999999999819</c:v>
                </c:pt>
                <c:pt idx="397">
                  <c:v>6.6166666666666485</c:v>
                </c:pt>
                <c:pt idx="398">
                  <c:v>6.6333333333333151</c:v>
                </c:pt>
                <c:pt idx="399">
                  <c:v>6.6499999999999817</c:v>
                </c:pt>
                <c:pt idx="400">
                  <c:v>6.6666666666666483</c:v>
                </c:pt>
                <c:pt idx="401">
                  <c:v>6.6833333333333149</c:v>
                </c:pt>
                <c:pt idx="402">
                  <c:v>6.6999999999999815</c:v>
                </c:pt>
                <c:pt idx="403">
                  <c:v>6.7166666666666481</c:v>
                </c:pt>
                <c:pt idx="404">
                  <c:v>6.7333333333333147</c:v>
                </c:pt>
                <c:pt idx="405">
                  <c:v>6.7499999999999813</c:v>
                </c:pt>
                <c:pt idx="406">
                  <c:v>6.766666666666648</c:v>
                </c:pt>
                <c:pt idx="407">
                  <c:v>6.7833333333333146</c:v>
                </c:pt>
                <c:pt idx="408">
                  <c:v>6.7999999999999812</c:v>
                </c:pt>
                <c:pt idx="409">
                  <c:v>6.8166666666666478</c:v>
                </c:pt>
                <c:pt idx="410">
                  <c:v>6.8333333333333144</c:v>
                </c:pt>
                <c:pt idx="411">
                  <c:v>6.849999999999981</c:v>
                </c:pt>
                <c:pt idx="412">
                  <c:v>6.8666666666666476</c:v>
                </c:pt>
                <c:pt idx="413">
                  <c:v>6.8833333333333142</c:v>
                </c:pt>
                <c:pt idx="414">
                  <c:v>6.8999999999999808</c:v>
                </c:pt>
                <c:pt idx="415">
                  <c:v>6.9166666666666474</c:v>
                </c:pt>
                <c:pt idx="416">
                  <c:v>6.933333333333314</c:v>
                </c:pt>
                <c:pt idx="417">
                  <c:v>6.9499999999999806</c:v>
                </c:pt>
                <c:pt idx="418">
                  <c:v>6.9666666666666472</c:v>
                </c:pt>
                <c:pt idx="419">
                  <c:v>6.9833333333333139</c:v>
                </c:pt>
                <c:pt idx="420">
                  <c:v>6.9999999999999805</c:v>
                </c:pt>
                <c:pt idx="421">
                  <c:v>7.0166666666666471</c:v>
                </c:pt>
                <c:pt idx="422">
                  <c:v>7.0333333333333137</c:v>
                </c:pt>
                <c:pt idx="423">
                  <c:v>7.0499999999999803</c:v>
                </c:pt>
                <c:pt idx="424">
                  <c:v>7.0666666666666469</c:v>
                </c:pt>
                <c:pt idx="425">
                  <c:v>7.0833333333333135</c:v>
                </c:pt>
                <c:pt idx="426">
                  <c:v>7.0999999999999801</c:v>
                </c:pt>
                <c:pt idx="427">
                  <c:v>7.1166666666666467</c:v>
                </c:pt>
                <c:pt idx="428">
                  <c:v>7.1333333333333133</c:v>
                </c:pt>
                <c:pt idx="429">
                  <c:v>7.1499999999999799</c:v>
                </c:pt>
                <c:pt idx="430">
                  <c:v>7.1666666666666465</c:v>
                </c:pt>
                <c:pt idx="431">
                  <c:v>7.1833333333333131</c:v>
                </c:pt>
                <c:pt idx="432">
                  <c:v>7.1999999999999797</c:v>
                </c:pt>
                <c:pt idx="433">
                  <c:v>7.2166666666666464</c:v>
                </c:pt>
                <c:pt idx="434">
                  <c:v>7.233333333333313</c:v>
                </c:pt>
                <c:pt idx="435">
                  <c:v>7.2499999999999796</c:v>
                </c:pt>
                <c:pt idx="436">
                  <c:v>7.2666666666666462</c:v>
                </c:pt>
                <c:pt idx="437">
                  <c:v>7.2833333333333128</c:v>
                </c:pt>
                <c:pt idx="438">
                  <c:v>7.2999999999999794</c:v>
                </c:pt>
                <c:pt idx="439">
                  <c:v>7.316666666666646</c:v>
                </c:pt>
                <c:pt idx="440">
                  <c:v>7.3333333333333126</c:v>
                </c:pt>
                <c:pt idx="441">
                  <c:v>7.3499999999999792</c:v>
                </c:pt>
                <c:pt idx="442">
                  <c:v>7.3666666666666458</c:v>
                </c:pt>
                <c:pt idx="443">
                  <c:v>7.3833333333333124</c:v>
                </c:pt>
                <c:pt idx="444">
                  <c:v>7.399999999999979</c:v>
                </c:pt>
                <c:pt idx="445">
                  <c:v>7.4166666666666456</c:v>
                </c:pt>
                <c:pt idx="446">
                  <c:v>7.4333333333333123</c:v>
                </c:pt>
                <c:pt idx="447">
                  <c:v>7.4499999999999789</c:v>
                </c:pt>
                <c:pt idx="448">
                  <c:v>7.4666666666666455</c:v>
                </c:pt>
                <c:pt idx="449">
                  <c:v>7.4833333333333121</c:v>
                </c:pt>
                <c:pt idx="450">
                  <c:v>7.4999999999999787</c:v>
                </c:pt>
                <c:pt idx="451">
                  <c:v>7.5166666666666453</c:v>
                </c:pt>
                <c:pt idx="452">
                  <c:v>7.5333333333333119</c:v>
                </c:pt>
                <c:pt idx="453">
                  <c:v>7.5499999999999785</c:v>
                </c:pt>
                <c:pt idx="454">
                  <c:v>7.5666666666666451</c:v>
                </c:pt>
                <c:pt idx="455">
                  <c:v>7.5833333333333117</c:v>
                </c:pt>
                <c:pt idx="456">
                  <c:v>7.5999999999999783</c:v>
                </c:pt>
                <c:pt idx="457">
                  <c:v>7.6166666666666449</c:v>
                </c:pt>
                <c:pt idx="458">
                  <c:v>7.6333333333333115</c:v>
                </c:pt>
                <c:pt idx="459">
                  <c:v>7.6499999999999782</c:v>
                </c:pt>
                <c:pt idx="460">
                  <c:v>7.6666666666666448</c:v>
                </c:pt>
                <c:pt idx="461">
                  <c:v>7.6833333333333114</c:v>
                </c:pt>
                <c:pt idx="462">
                  <c:v>7.699999999999978</c:v>
                </c:pt>
                <c:pt idx="463">
                  <c:v>7.7166666666666446</c:v>
                </c:pt>
                <c:pt idx="464">
                  <c:v>7.7333333333333112</c:v>
                </c:pt>
                <c:pt idx="465">
                  <c:v>7.7499999999999778</c:v>
                </c:pt>
                <c:pt idx="466">
                  <c:v>7.7666666666666444</c:v>
                </c:pt>
                <c:pt idx="467">
                  <c:v>7.783333333333311</c:v>
                </c:pt>
                <c:pt idx="468">
                  <c:v>7.7999999999999776</c:v>
                </c:pt>
                <c:pt idx="469">
                  <c:v>7.8166666666666442</c:v>
                </c:pt>
                <c:pt idx="470">
                  <c:v>7.8333333333333108</c:v>
                </c:pt>
                <c:pt idx="471">
                  <c:v>7.8499999999999774</c:v>
                </c:pt>
                <c:pt idx="472">
                  <c:v>7.866666666666644</c:v>
                </c:pt>
                <c:pt idx="473">
                  <c:v>7.8833333333333107</c:v>
                </c:pt>
                <c:pt idx="474">
                  <c:v>7.8999999999999773</c:v>
                </c:pt>
                <c:pt idx="475">
                  <c:v>7.9166666666666439</c:v>
                </c:pt>
                <c:pt idx="476">
                  <c:v>7.9333333333333105</c:v>
                </c:pt>
                <c:pt idx="477">
                  <c:v>7.9499999999999771</c:v>
                </c:pt>
                <c:pt idx="478">
                  <c:v>7.9666666666666437</c:v>
                </c:pt>
                <c:pt idx="479">
                  <c:v>7.9833333333333103</c:v>
                </c:pt>
                <c:pt idx="480">
                  <c:v>7.9999999999999769</c:v>
                </c:pt>
                <c:pt idx="481">
                  <c:v>8.0166666666666444</c:v>
                </c:pt>
                <c:pt idx="482">
                  <c:v>8.0333333333333119</c:v>
                </c:pt>
                <c:pt idx="483">
                  <c:v>8.0499999999999794</c:v>
                </c:pt>
                <c:pt idx="484">
                  <c:v>8.0666666666666469</c:v>
                </c:pt>
                <c:pt idx="485">
                  <c:v>8.0833333333333144</c:v>
                </c:pt>
                <c:pt idx="486">
                  <c:v>8.0999999999999819</c:v>
                </c:pt>
                <c:pt idx="487">
                  <c:v>8.1166666666666494</c:v>
                </c:pt>
                <c:pt idx="488">
                  <c:v>8.1333333333333169</c:v>
                </c:pt>
                <c:pt idx="489">
                  <c:v>8.1499999999999844</c:v>
                </c:pt>
                <c:pt idx="490">
                  <c:v>8.1666666666666519</c:v>
                </c:pt>
                <c:pt idx="491">
                  <c:v>8.1833333333333194</c:v>
                </c:pt>
                <c:pt idx="492">
                  <c:v>8.1999999999999869</c:v>
                </c:pt>
                <c:pt idx="493">
                  <c:v>8.2166666666666544</c:v>
                </c:pt>
                <c:pt idx="494">
                  <c:v>8.2333333333333218</c:v>
                </c:pt>
                <c:pt idx="495">
                  <c:v>8.2499999999999893</c:v>
                </c:pt>
                <c:pt idx="496">
                  <c:v>8.2666666666666568</c:v>
                </c:pt>
                <c:pt idx="497">
                  <c:v>8.2833333333333243</c:v>
                </c:pt>
                <c:pt idx="498">
                  <c:v>8.2999999999999918</c:v>
                </c:pt>
                <c:pt idx="499">
                  <c:v>8.3166666666666593</c:v>
                </c:pt>
                <c:pt idx="500">
                  <c:v>8.3333333333333268</c:v>
                </c:pt>
                <c:pt idx="501">
                  <c:v>8.3499999999999943</c:v>
                </c:pt>
                <c:pt idx="502">
                  <c:v>8.3666666666666618</c:v>
                </c:pt>
                <c:pt idx="503">
                  <c:v>8.3833333333333293</c:v>
                </c:pt>
                <c:pt idx="504">
                  <c:v>8.3999999999999968</c:v>
                </c:pt>
                <c:pt idx="505">
                  <c:v>8.4166666666666643</c:v>
                </c:pt>
                <c:pt idx="506">
                  <c:v>8.4333333333333318</c:v>
                </c:pt>
                <c:pt idx="507">
                  <c:v>8.4499999999999993</c:v>
                </c:pt>
                <c:pt idx="508">
                  <c:v>8.4666666666666668</c:v>
                </c:pt>
                <c:pt idx="509">
                  <c:v>8.4833333333333343</c:v>
                </c:pt>
                <c:pt idx="510">
                  <c:v>8.5000000000000018</c:v>
                </c:pt>
                <c:pt idx="511">
                  <c:v>8.5166666666666693</c:v>
                </c:pt>
                <c:pt idx="512">
                  <c:v>8.5333333333333368</c:v>
                </c:pt>
                <c:pt idx="513">
                  <c:v>8.5500000000000043</c:v>
                </c:pt>
                <c:pt idx="514">
                  <c:v>8.5666666666666718</c:v>
                </c:pt>
                <c:pt idx="515">
                  <c:v>8.5833333333333393</c:v>
                </c:pt>
                <c:pt idx="516">
                  <c:v>8.6000000000000068</c:v>
                </c:pt>
                <c:pt idx="517">
                  <c:v>8.6166666666666742</c:v>
                </c:pt>
                <c:pt idx="518">
                  <c:v>8.6333333333333417</c:v>
                </c:pt>
                <c:pt idx="519">
                  <c:v>8.6500000000000092</c:v>
                </c:pt>
                <c:pt idx="520">
                  <c:v>8.6666666666666767</c:v>
                </c:pt>
                <c:pt idx="521">
                  <c:v>8.6833333333333442</c:v>
                </c:pt>
                <c:pt idx="522">
                  <c:v>8.7000000000000117</c:v>
                </c:pt>
                <c:pt idx="523">
                  <c:v>8.7166666666666792</c:v>
                </c:pt>
                <c:pt idx="524">
                  <c:v>8.7333333333333467</c:v>
                </c:pt>
                <c:pt idx="525">
                  <c:v>8.7500000000000142</c:v>
                </c:pt>
                <c:pt idx="526">
                  <c:v>8.7666666666666817</c:v>
                </c:pt>
                <c:pt idx="527">
                  <c:v>8.7833333333333492</c:v>
                </c:pt>
                <c:pt idx="528">
                  <c:v>8.8000000000000167</c:v>
                </c:pt>
                <c:pt idx="529">
                  <c:v>8.8166666666666842</c:v>
                </c:pt>
                <c:pt idx="530">
                  <c:v>8.8333333333333517</c:v>
                </c:pt>
                <c:pt idx="531">
                  <c:v>8.8500000000000192</c:v>
                </c:pt>
                <c:pt idx="532">
                  <c:v>8.8666666666666867</c:v>
                </c:pt>
                <c:pt idx="533">
                  <c:v>8.8833333333333542</c:v>
                </c:pt>
                <c:pt idx="534">
                  <c:v>8.9000000000000217</c:v>
                </c:pt>
                <c:pt idx="535">
                  <c:v>8.9166666666666892</c:v>
                </c:pt>
                <c:pt idx="536">
                  <c:v>8.9333333333333567</c:v>
                </c:pt>
                <c:pt idx="537">
                  <c:v>8.9500000000000242</c:v>
                </c:pt>
                <c:pt idx="538">
                  <c:v>8.9666666666666917</c:v>
                </c:pt>
                <c:pt idx="539">
                  <c:v>8.9833333333333591</c:v>
                </c:pt>
                <c:pt idx="540">
                  <c:v>9.0000000000000266</c:v>
                </c:pt>
                <c:pt idx="541">
                  <c:v>9.0166666666666941</c:v>
                </c:pt>
                <c:pt idx="542">
                  <c:v>9.0333333333333616</c:v>
                </c:pt>
                <c:pt idx="543">
                  <c:v>9.0500000000000291</c:v>
                </c:pt>
                <c:pt idx="544">
                  <c:v>9.0666666666666966</c:v>
                </c:pt>
                <c:pt idx="545">
                  <c:v>9.0833333333333641</c:v>
                </c:pt>
                <c:pt idx="546">
                  <c:v>9.1000000000000316</c:v>
                </c:pt>
                <c:pt idx="547">
                  <c:v>9.1166666666666991</c:v>
                </c:pt>
                <c:pt idx="548">
                  <c:v>9.1333333333333666</c:v>
                </c:pt>
                <c:pt idx="549">
                  <c:v>9.1500000000000341</c:v>
                </c:pt>
                <c:pt idx="550">
                  <c:v>9.1666666666667016</c:v>
                </c:pt>
                <c:pt idx="551">
                  <c:v>9.1833333333333691</c:v>
                </c:pt>
                <c:pt idx="552">
                  <c:v>9.2000000000000366</c:v>
                </c:pt>
                <c:pt idx="553">
                  <c:v>9.2166666666667041</c:v>
                </c:pt>
                <c:pt idx="554">
                  <c:v>9.2333333333333716</c:v>
                </c:pt>
                <c:pt idx="555">
                  <c:v>9.2500000000000391</c:v>
                </c:pt>
                <c:pt idx="556">
                  <c:v>9.2666666666667066</c:v>
                </c:pt>
                <c:pt idx="557">
                  <c:v>9.2833333333333741</c:v>
                </c:pt>
                <c:pt idx="558">
                  <c:v>9.3000000000000416</c:v>
                </c:pt>
                <c:pt idx="559">
                  <c:v>9.3166666666667091</c:v>
                </c:pt>
                <c:pt idx="560">
                  <c:v>9.3333333333333766</c:v>
                </c:pt>
                <c:pt idx="561">
                  <c:v>9.3500000000000441</c:v>
                </c:pt>
                <c:pt idx="562">
                  <c:v>9.3666666666667115</c:v>
                </c:pt>
                <c:pt idx="563">
                  <c:v>9.383333333333379</c:v>
                </c:pt>
                <c:pt idx="564">
                  <c:v>9.4000000000000465</c:v>
                </c:pt>
                <c:pt idx="565">
                  <c:v>9.416666666666714</c:v>
                </c:pt>
                <c:pt idx="566">
                  <c:v>9.4333333333333815</c:v>
                </c:pt>
                <c:pt idx="567">
                  <c:v>9.450000000000049</c:v>
                </c:pt>
                <c:pt idx="568">
                  <c:v>9.4666666666667165</c:v>
                </c:pt>
                <c:pt idx="569">
                  <c:v>9.483333333333384</c:v>
                </c:pt>
                <c:pt idx="570">
                  <c:v>9.5000000000000515</c:v>
                </c:pt>
                <c:pt idx="571">
                  <c:v>9.516666666666719</c:v>
                </c:pt>
                <c:pt idx="572">
                  <c:v>9.5333333333333865</c:v>
                </c:pt>
                <c:pt idx="573">
                  <c:v>9.550000000000054</c:v>
                </c:pt>
                <c:pt idx="574">
                  <c:v>9.5666666666667215</c:v>
                </c:pt>
                <c:pt idx="575">
                  <c:v>9.583333333333389</c:v>
                </c:pt>
                <c:pt idx="576">
                  <c:v>9.6000000000000565</c:v>
                </c:pt>
                <c:pt idx="577">
                  <c:v>9.616666666666724</c:v>
                </c:pt>
                <c:pt idx="578">
                  <c:v>9.6333333333333915</c:v>
                </c:pt>
                <c:pt idx="579">
                  <c:v>9.650000000000059</c:v>
                </c:pt>
                <c:pt idx="580">
                  <c:v>9.6666666666667265</c:v>
                </c:pt>
                <c:pt idx="581">
                  <c:v>9.683333333333394</c:v>
                </c:pt>
                <c:pt idx="582">
                  <c:v>9.7000000000000615</c:v>
                </c:pt>
                <c:pt idx="583">
                  <c:v>9.716666666666729</c:v>
                </c:pt>
                <c:pt idx="584">
                  <c:v>9.7333333333333965</c:v>
                </c:pt>
                <c:pt idx="585">
                  <c:v>9.7500000000000639</c:v>
                </c:pt>
                <c:pt idx="586">
                  <c:v>9.7666666666667314</c:v>
                </c:pt>
                <c:pt idx="587">
                  <c:v>9.7833333333333989</c:v>
                </c:pt>
                <c:pt idx="588">
                  <c:v>9.8000000000000664</c:v>
                </c:pt>
                <c:pt idx="589">
                  <c:v>9.8166666666667339</c:v>
                </c:pt>
                <c:pt idx="590">
                  <c:v>9.8333333333334014</c:v>
                </c:pt>
                <c:pt idx="591">
                  <c:v>9.8500000000000689</c:v>
                </c:pt>
                <c:pt idx="592">
                  <c:v>9.8666666666667364</c:v>
                </c:pt>
                <c:pt idx="593">
                  <c:v>9.8833333333334039</c:v>
                </c:pt>
                <c:pt idx="594">
                  <c:v>9.9000000000000714</c:v>
                </c:pt>
                <c:pt idx="595">
                  <c:v>9.9166666666667389</c:v>
                </c:pt>
                <c:pt idx="596">
                  <c:v>9.9333333333334064</c:v>
                </c:pt>
                <c:pt idx="597">
                  <c:v>9.9500000000000739</c:v>
                </c:pt>
                <c:pt idx="598">
                  <c:v>9.9666666666667414</c:v>
                </c:pt>
                <c:pt idx="599">
                  <c:v>9.9833333333334089</c:v>
                </c:pt>
                <c:pt idx="600">
                  <c:v>10.000000000000076</c:v>
                </c:pt>
                <c:pt idx="601">
                  <c:v>10.016666666666744</c:v>
                </c:pt>
                <c:pt idx="602">
                  <c:v>10.033333333333411</c:v>
                </c:pt>
                <c:pt idx="603">
                  <c:v>10.050000000000079</c:v>
                </c:pt>
                <c:pt idx="604">
                  <c:v>10.066666666666746</c:v>
                </c:pt>
                <c:pt idx="605">
                  <c:v>10.083333333333414</c:v>
                </c:pt>
                <c:pt idx="606">
                  <c:v>10.100000000000081</c:v>
                </c:pt>
                <c:pt idx="607">
                  <c:v>10.116666666666749</c:v>
                </c:pt>
                <c:pt idx="608">
                  <c:v>10.133333333333416</c:v>
                </c:pt>
                <c:pt idx="609">
                  <c:v>10.150000000000084</c:v>
                </c:pt>
                <c:pt idx="610">
                  <c:v>10.166666666666751</c:v>
                </c:pt>
                <c:pt idx="611">
                  <c:v>10.183333333333419</c:v>
                </c:pt>
                <c:pt idx="612">
                  <c:v>10.200000000000086</c:v>
                </c:pt>
                <c:pt idx="613">
                  <c:v>10.216666666666754</c:v>
                </c:pt>
                <c:pt idx="614">
                  <c:v>10.233333333333421</c:v>
                </c:pt>
                <c:pt idx="615">
                  <c:v>10.250000000000089</c:v>
                </c:pt>
                <c:pt idx="616">
                  <c:v>10.266666666666756</c:v>
                </c:pt>
                <c:pt idx="617">
                  <c:v>10.283333333333424</c:v>
                </c:pt>
                <c:pt idx="618">
                  <c:v>10.300000000000091</c:v>
                </c:pt>
                <c:pt idx="619">
                  <c:v>10.316666666666759</c:v>
                </c:pt>
                <c:pt idx="620">
                  <c:v>10.333333333333426</c:v>
                </c:pt>
                <c:pt idx="621">
                  <c:v>10.350000000000094</c:v>
                </c:pt>
                <c:pt idx="622">
                  <c:v>10.366666666666761</c:v>
                </c:pt>
                <c:pt idx="623">
                  <c:v>10.383333333333429</c:v>
                </c:pt>
                <c:pt idx="624">
                  <c:v>10.400000000000096</c:v>
                </c:pt>
                <c:pt idx="625">
                  <c:v>10.416666666666764</c:v>
                </c:pt>
                <c:pt idx="626">
                  <c:v>10.433333333333431</c:v>
                </c:pt>
                <c:pt idx="627">
                  <c:v>10.450000000000099</c:v>
                </c:pt>
                <c:pt idx="628">
                  <c:v>10.466666666666766</c:v>
                </c:pt>
                <c:pt idx="629">
                  <c:v>10.483333333333434</c:v>
                </c:pt>
                <c:pt idx="630">
                  <c:v>10.500000000000101</c:v>
                </c:pt>
                <c:pt idx="631">
                  <c:v>10.516666666666769</c:v>
                </c:pt>
                <c:pt idx="632">
                  <c:v>10.533333333333436</c:v>
                </c:pt>
                <c:pt idx="633">
                  <c:v>10.550000000000104</c:v>
                </c:pt>
                <c:pt idx="634">
                  <c:v>10.566666666666771</c:v>
                </c:pt>
                <c:pt idx="635">
                  <c:v>10.583333333333439</c:v>
                </c:pt>
                <c:pt idx="636">
                  <c:v>10.600000000000106</c:v>
                </c:pt>
                <c:pt idx="637">
                  <c:v>10.616666666666774</c:v>
                </c:pt>
                <c:pt idx="638">
                  <c:v>10.633333333333441</c:v>
                </c:pt>
                <c:pt idx="639">
                  <c:v>10.650000000000109</c:v>
                </c:pt>
                <c:pt idx="640">
                  <c:v>10.666666666666776</c:v>
                </c:pt>
                <c:pt idx="641">
                  <c:v>10.683333333333444</c:v>
                </c:pt>
                <c:pt idx="642">
                  <c:v>10.700000000000111</c:v>
                </c:pt>
                <c:pt idx="643">
                  <c:v>10.716666666666779</c:v>
                </c:pt>
                <c:pt idx="644">
                  <c:v>10.733333333333446</c:v>
                </c:pt>
                <c:pt idx="645">
                  <c:v>10.750000000000114</c:v>
                </c:pt>
                <c:pt idx="646">
                  <c:v>10.766666666666781</c:v>
                </c:pt>
                <c:pt idx="647">
                  <c:v>10.783333333333449</c:v>
                </c:pt>
                <c:pt idx="648">
                  <c:v>10.800000000000116</c:v>
                </c:pt>
                <c:pt idx="649">
                  <c:v>10.816666666666784</c:v>
                </c:pt>
                <c:pt idx="650">
                  <c:v>10.833333333333451</c:v>
                </c:pt>
                <c:pt idx="651">
                  <c:v>10.850000000000119</c:v>
                </c:pt>
                <c:pt idx="652">
                  <c:v>10.866666666666786</c:v>
                </c:pt>
                <c:pt idx="653">
                  <c:v>10.883333333333454</c:v>
                </c:pt>
                <c:pt idx="654">
                  <c:v>10.900000000000121</c:v>
                </c:pt>
                <c:pt idx="655">
                  <c:v>10.916666666666789</c:v>
                </c:pt>
                <c:pt idx="656">
                  <c:v>10.933333333333456</c:v>
                </c:pt>
                <c:pt idx="657">
                  <c:v>10.950000000000124</c:v>
                </c:pt>
                <c:pt idx="658">
                  <c:v>10.966666666666791</c:v>
                </c:pt>
                <c:pt idx="659">
                  <c:v>10.983333333333459</c:v>
                </c:pt>
                <c:pt idx="660">
                  <c:v>11.000000000000126</c:v>
                </c:pt>
                <c:pt idx="661">
                  <c:v>11.016666666666794</c:v>
                </c:pt>
                <c:pt idx="662">
                  <c:v>11.033333333333461</c:v>
                </c:pt>
                <c:pt idx="663">
                  <c:v>11.050000000000129</c:v>
                </c:pt>
                <c:pt idx="664">
                  <c:v>11.066666666666796</c:v>
                </c:pt>
                <c:pt idx="665">
                  <c:v>11.083333333333464</c:v>
                </c:pt>
                <c:pt idx="666">
                  <c:v>11.100000000000131</c:v>
                </c:pt>
                <c:pt idx="667">
                  <c:v>11.116666666666799</c:v>
                </c:pt>
                <c:pt idx="668">
                  <c:v>11.133333333333466</c:v>
                </c:pt>
                <c:pt idx="669">
                  <c:v>11.150000000000134</c:v>
                </c:pt>
                <c:pt idx="670">
                  <c:v>11.166666666666801</c:v>
                </c:pt>
                <c:pt idx="671">
                  <c:v>11.183333333333469</c:v>
                </c:pt>
                <c:pt idx="672">
                  <c:v>11.200000000000136</c:v>
                </c:pt>
                <c:pt idx="673">
                  <c:v>11.216666666666804</c:v>
                </c:pt>
                <c:pt idx="674">
                  <c:v>11.233333333333471</c:v>
                </c:pt>
                <c:pt idx="675">
                  <c:v>11.250000000000139</c:v>
                </c:pt>
                <c:pt idx="676">
                  <c:v>11.266666666666806</c:v>
                </c:pt>
                <c:pt idx="677">
                  <c:v>11.283333333333474</c:v>
                </c:pt>
                <c:pt idx="678">
                  <c:v>11.300000000000141</c:v>
                </c:pt>
                <c:pt idx="679">
                  <c:v>11.316666666666809</c:v>
                </c:pt>
                <c:pt idx="680">
                  <c:v>11.333333333333476</c:v>
                </c:pt>
                <c:pt idx="681">
                  <c:v>11.350000000000144</c:v>
                </c:pt>
                <c:pt idx="682">
                  <c:v>11.366666666666811</c:v>
                </c:pt>
                <c:pt idx="683">
                  <c:v>11.383333333333479</c:v>
                </c:pt>
                <c:pt idx="684">
                  <c:v>11.400000000000146</c:v>
                </c:pt>
                <c:pt idx="685">
                  <c:v>11.416666666666814</c:v>
                </c:pt>
                <c:pt idx="686">
                  <c:v>11.433333333333481</c:v>
                </c:pt>
                <c:pt idx="687">
                  <c:v>11.450000000000149</c:v>
                </c:pt>
                <c:pt idx="688">
                  <c:v>11.466666666666816</c:v>
                </c:pt>
                <c:pt idx="689">
                  <c:v>11.483333333333483</c:v>
                </c:pt>
                <c:pt idx="690">
                  <c:v>11.500000000000151</c:v>
                </c:pt>
                <c:pt idx="691">
                  <c:v>11.516666666666818</c:v>
                </c:pt>
                <c:pt idx="692">
                  <c:v>11.533333333333486</c:v>
                </c:pt>
                <c:pt idx="693">
                  <c:v>11.550000000000153</c:v>
                </c:pt>
                <c:pt idx="694">
                  <c:v>11.566666666666821</c:v>
                </c:pt>
                <c:pt idx="695">
                  <c:v>11.583333333333488</c:v>
                </c:pt>
                <c:pt idx="696">
                  <c:v>11.600000000000156</c:v>
                </c:pt>
                <c:pt idx="697">
                  <c:v>11.616666666666823</c:v>
                </c:pt>
                <c:pt idx="698">
                  <c:v>11.633333333333491</c:v>
                </c:pt>
                <c:pt idx="699">
                  <c:v>11.650000000000158</c:v>
                </c:pt>
                <c:pt idx="700">
                  <c:v>11.666666666666826</c:v>
                </c:pt>
                <c:pt idx="701">
                  <c:v>11.683333333333493</c:v>
                </c:pt>
                <c:pt idx="702">
                  <c:v>11.700000000000161</c:v>
                </c:pt>
                <c:pt idx="703">
                  <c:v>11.716666666666828</c:v>
                </c:pt>
                <c:pt idx="704">
                  <c:v>11.733333333333496</c:v>
                </c:pt>
                <c:pt idx="705">
                  <c:v>11.750000000000163</c:v>
                </c:pt>
                <c:pt idx="706">
                  <c:v>11.766666666666831</c:v>
                </c:pt>
                <c:pt idx="707">
                  <c:v>11.783333333333498</c:v>
                </c:pt>
                <c:pt idx="708">
                  <c:v>11.800000000000166</c:v>
                </c:pt>
                <c:pt idx="709">
                  <c:v>11.816666666666833</c:v>
                </c:pt>
                <c:pt idx="710">
                  <c:v>11.833333333333501</c:v>
                </c:pt>
                <c:pt idx="711">
                  <c:v>11.850000000000168</c:v>
                </c:pt>
                <c:pt idx="712">
                  <c:v>11.866666666666836</c:v>
                </c:pt>
                <c:pt idx="713">
                  <c:v>11.883333333333503</c:v>
                </c:pt>
                <c:pt idx="714">
                  <c:v>11.900000000000171</c:v>
                </c:pt>
                <c:pt idx="715">
                  <c:v>11.916666666666838</c:v>
                </c:pt>
                <c:pt idx="716">
                  <c:v>11.933333333333506</c:v>
                </c:pt>
                <c:pt idx="717">
                  <c:v>11.950000000000173</c:v>
                </c:pt>
                <c:pt idx="718">
                  <c:v>11.966666666666841</c:v>
                </c:pt>
                <c:pt idx="719">
                  <c:v>11.983333333333508</c:v>
                </c:pt>
                <c:pt idx="720">
                  <c:v>12.000000000000176</c:v>
                </c:pt>
                <c:pt idx="721">
                  <c:v>12.016666666666843</c:v>
                </c:pt>
                <c:pt idx="722">
                  <c:v>12.033333333333511</c:v>
                </c:pt>
                <c:pt idx="723">
                  <c:v>12.050000000000178</c:v>
                </c:pt>
                <c:pt idx="724">
                  <c:v>12.066666666666846</c:v>
                </c:pt>
                <c:pt idx="725">
                  <c:v>12.083333333333513</c:v>
                </c:pt>
                <c:pt idx="726">
                  <c:v>12.100000000000181</c:v>
                </c:pt>
                <c:pt idx="727">
                  <c:v>12.116666666666848</c:v>
                </c:pt>
                <c:pt idx="728">
                  <c:v>12.133333333333516</c:v>
                </c:pt>
                <c:pt idx="729">
                  <c:v>12.150000000000183</c:v>
                </c:pt>
                <c:pt idx="730">
                  <c:v>12.166666666666851</c:v>
                </c:pt>
                <c:pt idx="731">
                  <c:v>12.183333333333518</c:v>
                </c:pt>
                <c:pt idx="732">
                  <c:v>12.200000000000186</c:v>
                </c:pt>
                <c:pt idx="733">
                  <c:v>12.216666666666853</c:v>
                </c:pt>
                <c:pt idx="734">
                  <c:v>12.233333333333521</c:v>
                </c:pt>
                <c:pt idx="735">
                  <c:v>12.250000000000188</c:v>
                </c:pt>
                <c:pt idx="736">
                  <c:v>12.266666666666856</c:v>
                </c:pt>
                <c:pt idx="737">
                  <c:v>12.283333333333523</c:v>
                </c:pt>
                <c:pt idx="738">
                  <c:v>12.300000000000191</c:v>
                </c:pt>
                <c:pt idx="739">
                  <c:v>12.316666666666858</c:v>
                </c:pt>
                <c:pt idx="740">
                  <c:v>12.333333333333526</c:v>
                </c:pt>
                <c:pt idx="741">
                  <c:v>12.350000000000193</c:v>
                </c:pt>
                <c:pt idx="742">
                  <c:v>12.366666666666861</c:v>
                </c:pt>
                <c:pt idx="743">
                  <c:v>12.383333333333528</c:v>
                </c:pt>
                <c:pt idx="744">
                  <c:v>12.400000000000196</c:v>
                </c:pt>
                <c:pt idx="745">
                  <c:v>12.416666666666863</c:v>
                </c:pt>
                <c:pt idx="746">
                  <c:v>12.433333333333531</c:v>
                </c:pt>
                <c:pt idx="747">
                  <c:v>12.450000000000198</c:v>
                </c:pt>
                <c:pt idx="748">
                  <c:v>12.466666666666866</c:v>
                </c:pt>
                <c:pt idx="749">
                  <c:v>12.483333333333533</c:v>
                </c:pt>
                <c:pt idx="750">
                  <c:v>12.500000000000201</c:v>
                </c:pt>
                <c:pt idx="751">
                  <c:v>12.516666666666868</c:v>
                </c:pt>
                <c:pt idx="752">
                  <c:v>12.533333333333536</c:v>
                </c:pt>
                <c:pt idx="753">
                  <c:v>12.550000000000203</c:v>
                </c:pt>
                <c:pt idx="754">
                  <c:v>12.566666666666871</c:v>
                </c:pt>
                <c:pt idx="755">
                  <c:v>12.583333333333538</c:v>
                </c:pt>
                <c:pt idx="756">
                  <c:v>12.600000000000206</c:v>
                </c:pt>
                <c:pt idx="757">
                  <c:v>12.616666666666873</c:v>
                </c:pt>
                <c:pt idx="758">
                  <c:v>12.633333333333541</c:v>
                </c:pt>
                <c:pt idx="759">
                  <c:v>12.650000000000208</c:v>
                </c:pt>
                <c:pt idx="760">
                  <c:v>12.666666666666876</c:v>
                </c:pt>
                <c:pt idx="761">
                  <c:v>12.683333333333543</c:v>
                </c:pt>
                <c:pt idx="762">
                  <c:v>12.700000000000211</c:v>
                </c:pt>
                <c:pt idx="763">
                  <c:v>12.716666666666878</c:v>
                </c:pt>
                <c:pt idx="764">
                  <c:v>12.733333333333546</c:v>
                </c:pt>
                <c:pt idx="765">
                  <c:v>12.750000000000213</c:v>
                </c:pt>
                <c:pt idx="766">
                  <c:v>12.766666666666881</c:v>
                </c:pt>
                <c:pt idx="767">
                  <c:v>12.783333333333548</c:v>
                </c:pt>
                <c:pt idx="768">
                  <c:v>12.800000000000216</c:v>
                </c:pt>
                <c:pt idx="769">
                  <c:v>12.816666666666883</c:v>
                </c:pt>
                <c:pt idx="770">
                  <c:v>12.833333333333551</c:v>
                </c:pt>
                <c:pt idx="771">
                  <c:v>12.850000000000218</c:v>
                </c:pt>
                <c:pt idx="772">
                  <c:v>12.866666666666886</c:v>
                </c:pt>
                <c:pt idx="773">
                  <c:v>12.883333333333553</c:v>
                </c:pt>
                <c:pt idx="774">
                  <c:v>12.900000000000221</c:v>
                </c:pt>
                <c:pt idx="775">
                  <c:v>12.916666666666888</c:v>
                </c:pt>
                <c:pt idx="776">
                  <c:v>12.933333333333556</c:v>
                </c:pt>
                <c:pt idx="777">
                  <c:v>12.950000000000223</c:v>
                </c:pt>
                <c:pt idx="778">
                  <c:v>12.966666666666891</c:v>
                </c:pt>
                <c:pt idx="779">
                  <c:v>12.983333333333558</c:v>
                </c:pt>
                <c:pt idx="780">
                  <c:v>13.000000000000226</c:v>
                </c:pt>
                <c:pt idx="781">
                  <c:v>13.016666666666893</c:v>
                </c:pt>
                <c:pt idx="782">
                  <c:v>13.033333333333561</c:v>
                </c:pt>
                <c:pt idx="783">
                  <c:v>13.050000000000228</c:v>
                </c:pt>
                <c:pt idx="784">
                  <c:v>13.066666666666896</c:v>
                </c:pt>
                <c:pt idx="785">
                  <c:v>13.083333333333563</c:v>
                </c:pt>
                <c:pt idx="786">
                  <c:v>13.100000000000231</c:v>
                </c:pt>
                <c:pt idx="787">
                  <c:v>13.116666666666898</c:v>
                </c:pt>
                <c:pt idx="788">
                  <c:v>13.133333333333566</c:v>
                </c:pt>
                <c:pt idx="789">
                  <c:v>13.150000000000233</c:v>
                </c:pt>
                <c:pt idx="790">
                  <c:v>13.166666666666901</c:v>
                </c:pt>
                <c:pt idx="791">
                  <c:v>13.183333333333568</c:v>
                </c:pt>
                <c:pt idx="792">
                  <c:v>13.200000000000236</c:v>
                </c:pt>
                <c:pt idx="793">
                  <c:v>13.216666666666903</c:v>
                </c:pt>
                <c:pt idx="794">
                  <c:v>13.233333333333571</c:v>
                </c:pt>
                <c:pt idx="795">
                  <c:v>13.250000000000238</c:v>
                </c:pt>
                <c:pt idx="796">
                  <c:v>13.266666666666906</c:v>
                </c:pt>
                <c:pt idx="797">
                  <c:v>13.283333333333573</c:v>
                </c:pt>
                <c:pt idx="798">
                  <c:v>13.300000000000241</c:v>
                </c:pt>
                <c:pt idx="799">
                  <c:v>13.316666666666908</c:v>
                </c:pt>
                <c:pt idx="800">
                  <c:v>13.333333333333576</c:v>
                </c:pt>
                <c:pt idx="801">
                  <c:v>13.350000000000243</c:v>
                </c:pt>
                <c:pt idx="802">
                  <c:v>13.366666666666911</c:v>
                </c:pt>
                <c:pt idx="803">
                  <c:v>13.383333333333578</c:v>
                </c:pt>
                <c:pt idx="804">
                  <c:v>13.400000000000245</c:v>
                </c:pt>
                <c:pt idx="805">
                  <c:v>13.416666666666913</c:v>
                </c:pt>
                <c:pt idx="806">
                  <c:v>13.43333333333358</c:v>
                </c:pt>
                <c:pt idx="807">
                  <c:v>13.450000000000248</c:v>
                </c:pt>
                <c:pt idx="808">
                  <c:v>13.466666666666915</c:v>
                </c:pt>
                <c:pt idx="809">
                  <c:v>13.483333333333583</c:v>
                </c:pt>
                <c:pt idx="810">
                  <c:v>13.50000000000025</c:v>
                </c:pt>
                <c:pt idx="811">
                  <c:v>13.516666666666918</c:v>
                </c:pt>
                <c:pt idx="812">
                  <c:v>13.533333333333585</c:v>
                </c:pt>
                <c:pt idx="813">
                  <c:v>13.550000000000253</c:v>
                </c:pt>
                <c:pt idx="814">
                  <c:v>13.56666666666692</c:v>
                </c:pt>
                <c:pt idx="815">
                  <c:v>13.583333333333588</c:v>
                </c:pt>
                <c:pt idx="816">
                  <c:v>13.600000000000255</c:v>
                </c:pt>
                <c:pt idx="817">
                  <c:v>13.616666666666923</c:v>
                </c:pt>
                <c:pt idx="818">
                  <c:v>13.63333333333359</c:v>
                </c:pt>
                <c:pt idx="819">
                  <c:v>13.650000000000258</c:v>
                </c:pt>
                <c:pt idx="820">
                  <c:v>13.666666666666925</c:v>
                </c:pt>
                <c:pt idx="821">
                  <c:v>13.683333333333593</c:v>
                </c:pt>
                <c:pt idx="822">
                  <c:v>13.70000000000026</c:v>
                </c:pt>
                <c:pt idx="823">
                  <c:v>13.716666666666928</c:v>
                </c:pt>
                <c:pt idx="824">
                  <c:v>13.733333333333595</c:v>
                </c:pt>
                <c:pt idx="825">
                  <c:v>13.750000000000263</c:v>
                </c:pt>
                <c:pt idx="826">
                  <c:v>13.76666666666693</c:v>
                </c:pt>
                <c:pt idx="827">
                  <c:v>13.783333333333598</c:v>
                </c:pt>
                <c:pt idx="828">
                  <c:v>13.800000000000265</c:v>
                </c:pt>
                <c:pt idx="829">
                  <c:v>13.816666666666933</c:v>
                </c:pt>
                <c:pt idx="830">
                  <c:v>13.8333333333336</c:v>
                </c:pt>
                <c:pt idx="831">
                  <c:v>13.850000000000268</c:v>
                </c:pt>
                <c:pt idx="832">
                  <c:v>13.866666666666935</c:v>
                </c:pt>
                <c:pt idx="833">
                  <c:v>13.883333333333603</c:v>
                </c:pt>
                <c:pt idx="834">
                  <c:v>13.90000000000027</c:v>
                </c:pt>
                <c:pt idx="835">
                  <c:v>13.916666666666938</c:v>
                </c:pt>
                <c:pt idx="836">
                  <c:v>13.933333333333605</c:v>
                </c:pt>
                <c:pt idx="837">
                  <c:v>13.950000000000273</c:v>
                </c:pt>
                <c:pt idx="838">
                  <c:v>13.96666666666694</c:v>
                </c:pt>
                <c:pt idx="839">
                  <c:v>13.983333333333608</c:v>
                </c:pt>
                <c:pt idx="840">
                  <c:v>14.000000000000275</c:v>
                </c:pt>
                <c:pt idx="841">
                  <c:v>14.016666666666943</c:v>
                </c:pt>
                <c:pt idx="842">
                  <c:v>14.03333333333361</c:v>
                </c:pt>
                <c:pt idx="843">
                  <c:v>14.050000000000278</c:v>
                </c:pt>
                <c:pt idx="844">
                  <c:v>14.066666666666945</c:v>
                </c:pt>
                <c:pt idx="845">
                  <c:v>14.083333333333613</c:v>
                </c:pt>
                <c:pt idx="846">
                  <c:v>14.10000000000028</c:v>
                </c:pt>
                <c:pt idx="847">
                  <c:v>14.116666666666948</c:v>
                </c:pt>
                <c:pt idx="848">
                  <c:v>14.133333333333615</c:v>
                </c:pt>
                <c:pt idx="849">
                  <c:v>14.150000000000283</c:v>
                </c:pt>
                <c:pt idx="850">
                  <c:v>14.16666666666695</c:v>
                </c:pt>
                <c:pt idx="851">
                  <c:v>14.183333333333618</c:v>
                </c:pt>
                <c:pt idx="852">
                  <c:v>14.200000000000285</c:v>
                </c:pt>
                <c:pt idx="853">
                  <c:v>14.216666666666953</c:v>
                </c:pt>
                <c:pt idx="854">
                  <c:v>14.23333333333362</c:v>
                </c:pt>
                <c:pt idx="855">
                  <c:v>14.250000000000288</c:v>
                </c:pt>
                <c:pt idx="856">
                  <c:v>14.266666666666955</c:v>
                </c:pt>
                <c:pt idx="857">
                  <c:v>14.283333333333623</c:v>
                </c:pt>
                <c:pt idx="858">
                  <c:v>14.30000000000029</c:v>
                </c:pt>
                <c:pt idx="859">
                  <c:v>14.316666666666958</c:v>
                </c:pt>
                <c:pt idx="860">
                  <c:v>14.333333333333625</c:v>
                </c:pt>
                <c:pt idx="861">
                  <c:v>14.350000000000293</c:v>
                </c:pt>
                <c:pt idx="862">
                  <c:v>14.36666666666696</c:v>
                </c:pt>
                <c:pt idx="863">
                  <c:v>14.383333333333628</c:v>
                </c:pt>
                <c:pt idx="864">
                  <c:v>14.400000000000295</c:v>
                </c:pt>
                <c:pt idx="865">
                  <c:v>14.416666666666963</c:v>
                </c:pt>
                <c:pt idx="866">
                  <c:v>14.43333333333363</c:v>
                </c:pt>
                <c:pt idx="867">
                  <c:v>14.450000000000298</c:v>
                </c:pt>
                <c:pt idx="868">
                  <c:v>14.466666666666965</c:v>
                </c:pt>
                <c:pt idx="869">
                  <c:v>14.483333333333633</c:v>
                </c:pt>
                <c:pt idx="870">
                  <c:v>14.5000000000003</c:v>
                </c:pt>
                <c:pt idx="871">
                  <c:v>14.516666666666968</c:v>
                </c:pt>
                <c:pt idx="872">
                  <c:v>14.533333333333635</c:v>
                </c:pt>
                <c:pt idx="873">
                  <c:v>14.550000000000303</c:v>
                </c:pt>
                <c:pt idx="874">
                  <c:v>14.56666666666697</c:v>
                </c:pt>
                <c:pt idx="875">
                  <c:v>14.583333333333638</c:v>
                </c:pt>
                <c:pt idx="876">
                  <c:v>14.600000000000305</c:v>
                </c:pt>
                <c:pt idx="877">
                  <c:v>14.616666666666973</c:v>
                </c:pt>
                <c:pt idx="878">
                  <c:v>14.63333333333364</c:v>
                </c:pt>
                <c:pt idx="879">
                  <c:v>14.650000000000308</c:v>
                </c:pt>
                <c:pt idx="880">
                  <c:v>14.666666666666975</c:v>
                </c:pt>
                <c:pt idx="881">
                  <c:v>14.683333333333643</c:v>
                </c:pt>
                <c:pt idx="882">
                  <c:v>14.70000000000031</c:v>
                </c:pt>
                <c:pt idx="883">
                  <c:v>14.716666666666978</c:v>
                </c:pt>
                <c:pt idx="884">
                  <c:v>14.733333333333645</c:v>
                </c:pt>
                <c:pt idx="885">
                  <c:v>14.750000000000313</c:v>
                </c:pt>
                <c:pt idx="886">
                  <c:v>14.76666666666698</c:v>
                </c:pt>
                <c:pt idx="887">
                  <c:v>14.783333333333648</c:v>
                </c:pt>
                <c:pt idx="888">
                  <c:v>14.800000000000315</c:v>
                </c:pt>
                <c:pt idx="889">
                  <c:v>14.816666666666983</c:v>
                </c:pt>
                <c:pt idx="890">
                  <c:v>14.83333333333365</c:v>
                </c:pt>
                <c:pt idx="891">
                  <c:v>14.850000000000318</c:v>
                </c:pt>
                <c:pt idx="892">
                  <c:v>14.866666666666985</c:v>
                </c:pt>
                <c:pt idx="893">
                  <c:v>14.883333333333653</c:v>
                </c:pt>
                <c:pt idx="894">
                  <c:v>14.90000000000032</c:v>
                </c:pt>
                <c:pt idx="895">
                  <c:v>14.916666666666988</c:v>
                </c:pt>
                <c:pt idx="896">
                  <c:v>14.933333333333655</c:v>
                </c:pt>
                <c:pt idx="897">
                  <c:v>14.950000000000323</c:v>
                </c:pt>
                <c:pt idx="898">
                  <c:v>14.96666666666699</c:v>
                </c:pt>
                <c:pt idx="899">
                  <c:v>14.983333333333658</c:v>
                </c:pt>
                <c:pt idx="900">
                  <c:v>15.000000000000325</c:v>
                </c:pt>
                <c:pt idx="901">
                  <c:v>15.016666666666993</c:v>
                </c:pt>
                <c:pt idx="902">
                  <c:v>15.03333333333366</c:v>
                </c:pt>
                <c:pt idx="903">
                  <c:v>15.050000000000328</c:v>
                </c:pt>
                <c:pt idx="904">
                  <c:v>15.066666666666995</c:v>
                </c:pt>
                <c:pt idx="905">
                  <c:v>15.083333333333663</c:v>
                </c:pt>
                <c:pt idx="906">
                  <c:v>15.10000000000033</c:v>
                </c:pt>
                <c:pt idx="907">
                  <c:v>15.116666666666998</c:v>
                </c:pt>
                <c:pt idx="908">
                  <c:v>15.133333333333665</c:v>
                </c:pt>
                <c:pt idx="909">
                  <c:v>15.150000000000333</c:v>
                </c:pt>
                <c:pt idx="910">
                  <c:v>15.166666666667</c:v>
                </c:pt>
                <c:pt idx="911">
                  <c:v>15.183333333333668</c:v>
                </c:pt>
                <c:pt idx="912">
                  <c:v>15.200000000000335</c:v>
                </c:pt>
                <c:pt idx="913">
                  <c:v>15.216666666667003</c:v>
                </c:pt>
                <c:pt idx="914">
                  <c:v>15.23333333333367</c:v>
                </c:pt>
                <c:pt idx="915">
                  <c:v>15.250000000000338</c:v>
                </c:pt>
                <c:pt idx="916">
                  <c:v>15.266666666667005</c:v>
                </c:pt>
                <c:pt idx="917">
                  <c:v>15.283333333333672</c:v>
                </c:pt>
                <c:pt idx="918">
                  <c:v>15.30000000000034</c:v>
                </c:pt>
                <c:pt idx="919">
                  <c:v>15.316666666667007</c:v>
                </c:pt>
                <c:pt idx="920">
                  <c:v>15.333333333333675</c:v>
                </c:pt>
                <c:pt idx="921">
                  <c:v>15.350000000000342</c:v>
                </c:pt>
                <c:pt idx="922">
                  <c:v>15.36666666666701</c:v>
                </c:pt>
                <c:pt idx="923">
                  <c:v>15.383333333333677</c:v>
                </c:pt>
                <c:pt idx="924">
                  <c:v>15.400000000000345</c:v>
                </c:pt>
                <c:pt idx="925">
                  <c:v>15.416666666667012</c:v>
                </c:pt>
                <c:pt idx="926">
                  <c:v>15.43333333333368</c:v>
                </c:pt>
                <c:pt idx="927">
                  <c:v>15.450000000000347</c:v>
                </c:pt>
                <c:pt idx="928">
                  <c:v>15.466666666667015</c:v>
                </c:pt>
                <c:pt idx="929">
                  <c:v>15.483333333333682</c:v>
                </c:pt>
                <c:pt idx="930">
                  <c:v>15.50000000000035</c:v>
                </c:pt>
                <c:pt idx="931">
                  <c:v>15.516666666667017</c:v>
                </c:pt>
                <c:pt idx="932">
                  <c:v>15.533333333333685</c:v>
                </c:pt>
                <c:pt idx="933">
                  <c:v>15.550000000000352</c:v>
                </c:pt>
                <c:pt idx="934">
                  <c:v>15.56666666666702</c:v>
                </c:pt>
                <c:pt idx="935">
                  <c:v>15.583333333333687</c:v>
                </c:pt>
                <c:pt idx="936">
                  <c:v>15.600000000000355</c:v>
                </c:pt>
                <c:pt idx="937">
                  <c:v>15.616666666667022</c:v>
                </c:pt>
                <c:pt idx="938">
                  <c:v>15.63333333333369</c:v>
                </c:pt>
                <c:pt idx="939">
                  <c:v>15.650000000000357</c:v>
                </c:pt>
                <c:pt idx="940">
                  <c:v>15.666666666667025</c:v>
                </c:pt>
                <c:pt idx="941">
                  <c:v>15.683333333333692</c:v>
                </c:pt>
                <c:pt idx="942">
                  <c:v>15.70000000000036</c:v>
                </c:pt>
                <c:pt idx="943">
                  <c:v>15.716666666667027</c:v>
                </c:pt>
                <c:pt idx="944">
                  <c:v>15.733333333333695</c:v>
                </c:pt>
                <c:pt idx="945">
                  <c:v>15.750000000000362</c:v>
                </c:pt>
                <c:pt idx="946">
                  <c:v>15.76666666666703</c:v>
                </c:pt>
                <c:pt idx="947">
                  <c:v>15.783333333333697</c:v>
                </c:pt>
                <c:pt idx="948">
                  <c:v>15.800000000000365</c:v>
                </c:pt>
                <c:pt idx="949">
                  <c:v>15.816666666667032</c:v>
                </c:pt>
                <c:pt idx="950">
                  <c:v>15.8333333333337</c:v>
                </c:pt>
                <c:pt idx="951">
                  <c:v>15.850000000000367</c:v>
                </c:pt>
                <c:pt idx="952">
                  <c:v>15.866666666667035</c:v>
                </c:pt>
                <c:pt idx="953">
                  <c:v>15.883333333333702</c:v>
                </c:pt>
                <c:pt idx="954">
                  <c:v>15.90000000000037</c:v>
                </c:pt>
                <c:pt idx="955">
                  <c:v>15.916666666667037</c:v>
                </c:pt>
                <c:pt idx="956">
                  <c:v>15.933333333333705</c:v>
                </c:pt>
                <c:pt idx="957">
                  <c:v>15.950000000000372</c:v>
                </c:pt>
                <c:pt idx="958">
                  <c:v>15.96666666666704</c:v>
                </c:pt>
                <c:pt idx="959">
                  <c:v>15.983333333333707</c:v>
                </c:pt>
                <c:pt idx="960">
                  <c:v>16.000000000000373</c:v>
                </c:pt>
                <c:pt idx="961">
                  <c:v>16.016666666667039</c:v>
                </c:pt>
                <c:pt idx="962">
                  <c:v>16.033333333333704</c:v>
                </c:pt>
                <c:pt idx="963">
                  <c:v>16.05000000000037</c:v>
                </c:pt>
                <c:pt idx="964">
                  <c:v>16.066666666667036</c:v>
                </c:pt>
                <c:pt idx="965">
                  <c:v>16.083333333333702</c:v>
                </c:pt>
                <c:pt idx="966">
                  <c:v>16.100000000000367</c:v>
                </c:pt>
                <c:pt idx="967">
                  <c:v>16.116666666667033</c:v>
                </c:pt>
                <c:pt idx="968">
                  <c:v>16.133333333333699</c:v>
                </c:pt>
                <c:pt idx="969">
                  <c:v>16.150000000000365</c:v>
                </c:pt>
                <c:pt idx="970">
                  <c:v>16.16666666666703</c:v>
                </c:pt>
                <c:pt idx="971">
                  <c:v>16.183333333333696</c:v>
                </c:pt>
                <c:pt idx="972">
                  <c:v>16.200000000000362</c:v>
                </c:pt>
                <c:pt idx="973">
                  <c:v>16.216666666667027</c:v>
                </c:pt>
                <c:pt idx="974">
                  <c:v>16.233333333333693</c:v>
                </c:pt>
                <c:pt idx="975">
                  <c:v>16.250000000000359</c:v>
                </c:pt>
                <c:pt idx="976">
                  <c:v>16.266666666667025</c:v>
                </c:pt>
                <c:pt idx="977">
                  <c:v>16.28333333333369</c:v>
                </c:pt>
                <c:pt idx="978">
                  <c:v>16.300000000000356</c:v>
                </c:pt>
                <c:pt idx="979">
                  <c:v>16.316666666667022</c:v>
                </c:pt>
                <c:pt idx="980">
                  <c:v>16.333333333333687</c:v>
                </c:pt>
                <c:pt idx="981">
                  <c:v>16.350000000000353</c:v>
                </c:pt>
                <c:pt idx="982">
                  <c:v>16.366666666667019</c:v>
                </c:pt>
                <c:pt idx="983">
                  <c:v>16.383333333333685</c:v>
                </c:pt>
                <c:pt idx="984">
                  <c:v>16.40000000000035</c:v>
                </c:pt>
                <c:pt idx="985">
                  <c:v>16.416666666667016</c:v>
                </c:pt>
                <c:pt idx="986">
                  <c:v>16.433333333333682</c:v>
                </c:pt>
                <c:pt idx="987">
                  <c:v>16.450000000000347</c:v>
                </c:pt>
                <c:pt idx="988">
                  <c:v>16.466666666667013</c:v>
                </c:pt>
                <c:pt idx="989">
                  <c:v>16.483333333333679</c:v>
                </c:pt>
                <c:pt idx="990">
                  <c:v>16.500000000000345</c:v>
                </c:pt>
                <c:pt idx="991">
                  <c:v>16.51666666666701</c:v>
                </c:pt>
                <c:pt idx="992">
                  <c:v>16.533333333333676</c:v>
                </c:pt>
                <c:pt idx="993">
                  <c:v>16.550000000000342</c:v>
                </c:pt>
                <c:pt idx="994">
                  <c:v>16.566666666667007</c:v>
                </c:pt>
                <c:pt idx="995">
                  <c:v>16.583333333333673</c:v>
                </c:pt>
                <c:pt idx="996">
                  <c:v>16.600000000000339</c:v>
                </c:pt>
                <c:pt idx="997">
                  <c:v>16.616666666667005</c:v>
                </c:pt>
                <c:pt idx="998">
                  <c:v>16.63333333333367</c:v>
                </c:pt>
                <c:pt idx="999">
                  <c:v>16.650000000000336</c:v>
                </c:pt>
                <c:pt idx="1000">
                  <c:v>16.666666666667002</c:v>
                </c:pt>
                <c:pt idx="1001">
                  <c:v>16.683333333333668</c:v>
                </c:pt>
                <c:pt idx="1002">
                  <c:v>16.700000000000333</c:v>
                </c:pt>
                <c:pt idx="1003">
                  <c:v>16.716666666666999</c:v>
                </c:pt>
                <c:pt idx="1004">
                  <c:v>16.733333333333665</c:v>
                </c:pt>
                <c:pt idx="1005">
                  <c:v>16.75000000000033</c:v>
                </c:pt>
                <c:pt idx="1006">
                  <c:v>16.766666666666996</c:v>
                </c:pt>
                <c:pt idx="1007">
                  <c:v>16.783333333333662</c:v>
                </c:pt>
                <c:pt idx="1008">
                  <c:v>16.800000000000328</c:v>
                </c:pt>
                <c:pt idx="1009">
                  <c:v>16.816666666666993</c:v>
                </c:pt>
                <c:pt idx="1010">
                  <c:v>16.833333333333659</c:v>
                </c:pt>
                <c:pt idx="1011">
                  <c:v>16.850000000000325</c:v>
                </c:pt>
                <c:pt idx="1012">
                  <c:v>16.86666666666699</c:v>
                </c:pt>
                <c:pt idx="1013">
                  <c:v>16.883333333333656</c:v>
                </c:pt>
                <c:pt idx="1014">
                  <c:v>16.900000000000322</c:v>
                </c:pt>
                <c:pt idx="1015">
                  <c:v>16.916666666666988</c:v>
                </c:pt>
                <c:pt idx="1016">
                  <c:v>16.933333333333653</c:v>
                </c:pt>
                <c:pt idx="1017">
                  <c:v>16.950000000000319</c:v>
                </c:pt>
                <c:pt idx="1018">
                  <c:v>16.966666666666985</c:v>
                </c:pt>
                <c:pt idx="1019">
                  <c:v>16.98333333333365</c:v>
                </c:pt>
                <c:pt idx="1020">
                  <c:v>17.000000000000316</c:v>
                </c:pt>
                <c:pt idx="1021">
                  <c:v>17.016666666666982</c:v>
                </c:pt>
                <c:pt idx="1022">
                  <c:v>17.033333333333648</c:v>
                </c:pt>
                <c:pt idx="1023">
                  <c:v>17.050000000000313</c:v>
                </c:pt>
                <c:pt idx="1024">
                  <c:v>17.066666666666979</c:v>
                </c:pt>
                <c:pt idx="1025">
                  <c:v>17.083333333333645</c:v>
                </c:pt>
                <c:pt idx="1026">
                  <c:v>17.100000000000311</c:v>
                </c:pt>
                <c:pt idx="1027">
                  <c:v>17.116666666666976</c:v>
                </c:pt>
                <c:pt idx="1028">
                  <c:v>17.133333333333642</c:v>
                </c:pt>
                <c:pt idx="1029">
                  <c:v>17.150000000000308</c:v>
                </c:pt>
                <c:pt idx="1030">
                  <c:v>17.166666666666973</c:v>
                </c:pt>
                <c:pt idx="1031">
                  <c:v>17.183333333333639</c:v>
                </c:pt>
                <c:pt idx="1032">
                  <c:v>17.200000000000305</c:v>
                </c:pt>
                <c:pt idx="1033">
                  <c:v>17.216666666666971</c:v>
                </c:pt>
                <c:pt idx="1034">
                  <c:v>17.233333333333636</c:v>
                </c:pt>
                <c:pt idx="1035">
                  <c:v>17.250000000000302</c:v>
                </c:pt>
                <c:pt idx="1036">
                  <c:v>17.266666666666968</c:v>
                </c:pt>
                <c:pt idx="1037">
                  <c:v>17.283333333333633</c:v>
                </c:pt>
                <c:pt idx="1038">
                  <c:v>17.300000000000299</c:v>
                </c:pt>
                <c:pt idx="1039">
                  <c:v>17.316666666666965</c:v>
                </c:pt>
                <c:pt idx="1040">
                  <c:v>17.333333333333631</c:v>
                </c:pt>
                <c:pt idx="1041">
                  <c:v>17.350000000000296</c:v>
                </c:pt>
                <c:pt idx="1042">
                  <c:v>17.366666666666962</c:v>
                </c:pt>
                <c:pt idx="1043">
                  <c:v>17.383333333333628</c:v>
                </c:pt>
                <c:pt idx="1044">
                  <c:v>17.400000000000293</c:v>
                </c:pt>
                <c:pt idx="1045">
                  <c:v>17.416666666666959</c:v>
                </c:pt>
                <c:pt idx="1046">
                  <c:v>17.433333333333625</c:v>
                </c:pt>
                <c:pt idx="1047">
                  <c:v>17.450000000000291</c:v>
                </c:pt>
                <c:pt idx="1048">
                  <c:v>17.466666666666956</c:v>
                </c:pt>
                <c:pt idx="1049">
                  <c:v>17.483333333333622</c:v>
                </c:pt>
                <c:pt idx="1050">
                  <c:v>17.500000000000288</c:v>
                </c:pt>
                <c:pt idx="1051">
                  <c:v>17.516666666666953</c:v>
                </c:pt>
                <c:pt idx="1052">
                  <c:v>17.533333333333619</c:v>
                </c:pt>
                <c:pt idx="1053">
                  <c:v>17.550000000000285</c:v>
                </c:pt>
                <c:pt idx="1054">
                  <c:v>17.566666666666951</c:v>
                </c:pt>
                <c:pt idx="1055">
                  <c:v>17.583333333333616</c:v>
                </c:pt>
                <c:pt idx="1056">
                  <c:v>17.600000000000282</c:v>
                </c:pt>
                <c:pt idx="1057">
                  <c:v>17.616666666666948</c:v>
                </c:pt>
                <c:pt idx="1058">
                  <c:v>17.633333333333614</c:v>
                </c:pt>
                <c:pt idx="1059">
                  <c:v>17.650000000000279</c:v>
                </c:pt>
                <c:pt idx="1060">
                  <c:v>17.666666666666945</c:v>
                </c:pt>
                <c:pt idx="1061">
                  <c:v>17.683333333333611</c:v>
                </c:pt>
                <c:pt idx="1062">
                  <c:v>17.700000000000276</c:v>
                </c:pt>
                <c:pt idx="1063">
                  <c:v>17.716666666666942</c:v>
                </c:pt>
                <c:pt idx="1064">
                  <c:v>17.733333333333608</c:v>
                </c:pt>
                <c:pt idx="1065">
                  <c:v>17.750000000000274</c:v>
                </c:pt>
                <c:pt idx="1066">
                  <c:v>17.766666666666939</c:v>
                </c:pt>
                <c:pt idx="1067">
                  <c:v>17.783333333333605</c:v>
                </c:pt>
                <c:pt idx="1068">
                  <c:v>17.800000000000271</c:v>
                </c:pt>
                <c:pt idx="1069">
                  <c:v>17.816666666666936</c:v>
                </c:pt>
                <c:pt idx="1070">
                  <c:v>17.833333333333602</c:v>
                </c:pt>
                <c:pt idx="1071">
                  <c:v>17.850000000000268</c:v>
                </c:pt>
                <c:pt idx="1072">
                  <c:v>17.866666666666934</c:v>
                </c:pt>
                <c:pt idx="1073">
                  <c:v>17.883333333333599</c:v>
                </c:pt>
                <c:pt idx="1074">
                  <c:v>17.900000000000265</c:v>
                </c:pt>
                <c:pt idx="1075">
                  <c:v>17.916666666666931</c:v>
                </c:pt>
                <c:pt idx="1076">
                  <c:v>17.933333333333596</c:v>
                </c:pt>
                <c:pt idx="1077">
                  <c:v>17.950000000000262</c:v>
                </c:pt>
                <c:pt idx="1078">
                  <c:v>17.966666666666928</c:v>
                </c:pt>
                <c:pt idx="1079">
                  <c:v>17.983333333333594</c:v>
                </c:pt>
                <c:pt idx="1080">
                  <c:v>18.000000000000259</c:v>
                </c:pt>
                <c:pt idx="1081">
                  <c:v>18.016666666666925</c:v>
                </c:pt>
                <c:pt idx="1082">
                  <c:v>18.033333333333591</c:v>
                </c:pt>
                <c:pt idx="1083">
                  <c:v>18.050000000000257</c:v>
                </c:pt>
                <c:pt idx="1084">
                  <c:v>18.066666666666922</c:v>
                </c:pt>
                <c:pt idx="1085">
                  <c:v>18.083333333333588</c:v>
                </c:pt>
                <c:pt idx="1086">
                  <c:v>18.100000000000254</c:v>
                </c:pt>
                <c:pt idx="1087">
                  <c:v>18.116666666666919</c:v>
                </c:pt>
                <c:pt idx="1088">
                  <c:v>18.133333333333585</c:v>
                </c:pt>
                <c:pt idx="1089">
                  <c:v>18.150000000000251</c:v>
                </c:pt>
                <c:pt idx="1090">
                  <c:v>18.166666666666917</c:v>
                </c:pt>
                <c:pt idx="1091">
                  <c:v>18.183333333333582</c:v>
                </c:pt>
                <c:pt idx="1092">
                  <c:v>18.200000000000248</c:v>
                </c:pt>
                <c:pt idx="1093">
                  <c:v>18.216666666666914</c:v>
                </c:pt>
                <c:pt idx="1094">
                  <c:v>18.233333333333579</c:v>
                </c:pt>
                <c:pt idx="1095">
                  <c:v>18.250000000000245</c:v>
                </c:pt>
                <c:pt idx="1096">
                  <c:v>18.266666666666911</c:v>
                </c:pt>
                <c:pt idx="1097">
                  <c:v>18.283333333333577</c:v>
                </c:pt>
                <c:pt idx="1098">
                  <c:v>18.300000000000242</c:v>
                </c:pt>
                <c:pt idx="1099">
                  <c:v>18.316666666666908</c:v>
                </c:pt>
                <c:pt idx="1100">
                  <c:v>18.333333333333574</c:v>
                </c:pt>
                <c:pt idx="1101">
                  <c:v>18.350000000000239</c:v>
                </c:pt>
                <c:pt idx="1102">
                  <c:v>18.366666666666905</c:v>
                </c:pt>
                <c:pt idx="1103">
                  <c:v>18.383333333333571</c:v>
                </c:pt>
                <c:pt idx="1104">
                  <c:v>18.400000000000237</c:v>
                </c:pt>
                <c:pt idx="1105">
                  <c:v>18.416666666666902</c:v>
                </c:pt>
                <c:pt idx="1106">
                  <c:v>18.433333333333568</c:v>
                </c:pt>
                <c:pt idx="1107">
                  <c:v>18.450000000000234</c:v>
                </c:pt>
                <c:pt idx="1108">
                  <c:v>18.466666666666899</c:v>
                </c:pt>
                <c:pt idx="1109">
                  <c:v>18.483333333333565</c:v>
                </c:pt>
                <c:pt idx="1110">
                  <c:v>18.500000000000231</c:v>
                </c:pt>
                <c:pt idx="1111">
                  <c:v>18.516666666666897</c:v>
                </c:pt>
                <c:pt idx="1112">
                  <c:v>18.533333333333562</c:v>
                </c:pt>
                <c:pt idx="1113">
                  <c:v>18.550000000000228</c:v>
                </c:pt>
                <c:pt idx="1114">
                  <c:v>18.566666666666894</c:v>
                </c:pt>
                <c:pt idx="1115">
                  <c:v>18.58333333333356</c:v>
                </c:pt>
                <c:pt idx="1116">
                  <c:v>18.600000000000225</c:v>
                </c:pt>
                <c:pt idx="1117">
                  <c:v>18.616666666666891</c:v>
                </c:pt>
                <c:pt idx="1118">
                  <c:v>18.633333333333557</c:v>
                </c:pt>
                <c:pt idx="1119">
                  <c:v>18.650000000000222</c:v>
                </c:pt>
                <c:pt idx="1120">
                  <c:v>18.666666666666888</c:v>
                </c:pt>
                <c:pt idx="1121">
                  <c:v>18.683333333333554</c:v>
                </c:pt>
                <c:pt idx="1122">
                  <c:v>18.70000000000022</c:v>
                </c:pt>
                <c:pt idx="1123">
                  <c:v>18.716666666666885</c:v>
                </c:pt>
                <c:pt idx="1124">
                  <c:v>18.733333333333551</c:v>
                </c:pt>
                <c:pt idx="1125">
                  <c:v>18.750000000000217</c:v>
                </c:pt>
                <c:pt idx="1126">
                  <c:v>18.766666666666882</c:v>
                </c:pt>
                <c:pt idx="1127">
                  <c:v>18.783333333333548</c:v>
                </c:pt>
                <c:pt idx="1128">
                  <c:v>18.800000000000214</c:v>
                </c:pt>
                <c:pt idx="1129">
                  <c:v>18.81666666666688</c:v>
                </c:pt>
                <c:pt idx="1130">
                  <c:v>18.833333333333545</c:v>
                </c:pt>
                <c:pt idx="1131">
                  <c:v>18.850000000000211</c:v>
                </c:pt>
                <c:pt idx="1132">
                  <c:v>18.866666666666877</c:v>
                </c:pt>
                <c:pt idx="1133">
                  <c:v>18.883333333333542</c:v>
                </c:pt>
                <c:pt idx="1134">
                  <c:v>18.900000000000208</c:v>
                </c:pt>
                <c:pt idx="1135">
                  <c:v>18.916666666666874</c:v>
                </c:pt>
                <c:pt idx="1136">
                  <c:v>18.93333333333354</c:v>
                </c:pt>
                <c:pt idx="1137">
                  <c:v>18.950000000000205</c:v>
                </c:pt>
                <c:pt idx="1138">
                  <c:v>18.966666666666871</c:v>
                </c:pt>
                <c:pt idx="1139">
                  <c:v>18.983333333333537</c:v>
                </c:pt>
                <c:pt idx="1140">
                  <c:v>19.000000000000203</c:v>
                </c:pt>
                <c:pt idx="1141">
                  <c:v>19.016666666666868</c:v>
                </c:pt>
                <c:pt idx="1142">
                  <c:v>19.033333333333534</c:v>
                </c:pt>
                <c:pt idx="1143">
                  <c:v>19.0500000000002</c:v>
                </c:pt>
                <c:pt idx="1144">
                  <c:v>19.066666666666865</c:v>
                </c:pt>
                <c:pt idx="1145">
                  <c:v>19.083333333333531</c:v>
                </c:pt>
                <c:pt idx="1146">
                  <c:v>19.100000000000197</c:v>
                </c:pt>
                <c:pt idx="1147">
                  <c:v>19.116666666666863</c:v>
                </c:pt>
                <c:pt idx="1148">
                  <c:v>19.133333333333528</c:v>
                </c:pt>
                <c:pt idx="1149">
                  <c:v>19.150000000000194</c:v>
                </c:pt>
                <c:pt idx="1150">
                  <c:v>19.16666666666686</c:v>
                </c:pt>
                <c:pt idx="1151">
                  <c:v>19.183333333333525</c:v>
                </c:pt>
                <c:pt idx="1152">
                  <c:v>19.200000000000191</c:v>
                </c:pt>
                <c:pt idx="1153">
                  <c:v>19.216666666666857</c:v>
                </c:pt>
                <c:pt idx="1154">
                  <c:v>19.233333333333523</c:v>
                </c:pt>
                <c:pt idx="1155">
                  <c:v>19.250000000000188</c:v>
                </c:pt>
                <c:pt idx="1156">
                  <c:v>19.266666666666854</c:v>
                </c:pt>
                <c:pt idx="1157">
                  <c:v>19.28333333333352</c:v>
                </c:pt>
                <c:pt idx="1158">
                  <c:v>19.300000000000185</c:v>
                </c:pt>
                <c:pt idx="1159">
                  <c:v>19.316666666666851</c:v>
                </c:pt>
                <c:pt idx="1160">
                  <c:v>19.333333333333517</c:v>
                </c:pt>
                <c:pt idx="1161">
                  <c:v>19.350000000000183</c:v>
                </c:pt>
                <c:pt idx="1162">
                  <c:v>19.366666666666848</c:v>
                </c:pt>
                <c:pt idx="1163">
                  <c:v>19.383333333333514</c:v>
                </c:pt>
                <c:pt idx="1164">
                  <c:v>19.40000000000018</c:v>
                </c:pt>
                <c:pt idx="1165">
                  <c:v>19.416666666666845</c:v>
                </c:pt>
                <c:pt idx="1166">
                  <c:v>19.433333333333511</c:v>
                </c:pt>
                <c:pt idx="1167">
                  <c:v>19.450000000000177</c:v>
                </c:pt>
                <c:pt idx="1168">
                  <c:v>19.466666666666843</c:v>
                </c:pt>
                <c:pt idx="1169">
                  <c:v>19.483333333333508</c:v>
                </c:pt>
                <c:pt idx="1170">
                  <c:v>19.500000000000174</c:v>
                </c:pt>
                <c:pt idx="1171">
                  <c:v>19.51666666666684</c:v>
                </c:pt>
                <c:pt idx="1172">
                  <c:v>19.533333333333506</c:v>
                </c:pt>
                <c:pt idx="1173">
                  <c:v>19.550000000000171</c:v>
                </c:pt>
                <c:pt idx="1174">
                  <c:v>19.566666666666837</c:v>
                </c:pt>
                <c:pt idx="1175">
                  <c:v>19.583333333333503</c:v>
                </c:pt>
                <c:pt idx="1176">
                  <c:v>19.600000000000168</c:v>
                </c:pt>
                <c:pt idx="1177">
                  <c:v>19.616666666666834</c:v>
                </c:pt>
                <c:pt idx="1178">
                  <c:v>19.6333333333335</c:v>
                </c:pt>
                <c:pt idx="1179">
                  <c:v>19.650000000000166</c:v>
                </c:pt>
                <c:pt idx="1180">
                  <c:v>19.666666666666831</c:v>
                </c:pt>
                <c:pt idx="1181">
                  <c:v>19.683333333333497</c:v>
                </c:pt>
                <c:pt idx="1182">
                  <c:v>19.700000000000163</c:v>
                </c:pt>
                <c:pt idx="1183">
                  <c:v>19.716666666666828</c:v>
                </c:pt>
                <c:pt idx="1184">
                  <c:v>19.733333333333494</c:v>
                </c:pt>
                <c:pt idx="1185">
                  <c:v>19.75000000000016</c:v>
                </c:pt>
                <c:pt idx="1186">
                  <c:v>19.766666666666826</c:v>
                </c:pt>
                <c:pt idx="1187">
                  <c:v>19.783333333333491</c:v>
                </c:pt>
                <c:pt idx="1188">
                  <c:v>19.800000000000157</c:v>
                </c:pt>
                <c:pt idx="1189">
                  <c:v>19.816666666666823</c:v>
                </c:pt>
                <c:pt idx="1190">
                  <c:v>19.833333333333488</c:v>
                </c:pt>
                <c:pt idx="1191">
                  <c:v>19.850000000000154</c:v>
                </c:pt>
                <c:pt idx="1192">
                  <c:v>19.86666666666682</c:v>
                </c:pt>
                <c:pt idx="1193">
                  <c:v>19.883333333333486</c:v>
                </c:pt>
                <c:pt idx="1194">
                  <c:v>19.900000000000151</c:v>
                </c:pt>
                <c:pt idx="1195">
                  <c:v>19.916666666666817</c:v>
                </c:pt>
                <c:pt idx="1196">
                  <c:v>19.933333333333483</c:v>
                </c:pt>
                <c:pt idx="1197">
                  <c:v>19.950000000000149</c:v>
                </c:pt>
                <c:pt idx="1198">
                  <c:v>19.966666666666814</c:v>
                </c:pt>
                <c:pt idx="1199">
                  <c:v>19.98333333333348</c:v>
                </c:pt>
                <c:pt idx="1200">
                  <c:v>20.000000000000146</c:v>
                </c:pt>
                <c:pt idx="1201">
                  <c:v>20.016666666666811</c:v>
                </c:pt>
                <c:pt idx="1202">
                  <c:v>20.033333333333477</c:v>
                </c:pt>
                <c:pt idx="1203">
                  <c:v>20.050000000000143</c:v>
                </c:pt>
                <c:pt idx="1204">
                  <c:v>20.066666666666809</c:v>
                </c:pt>
                <c:pt idx="1205">
                  <c:v>20.083333333333474</c:v>
                </c:pt>
                <c:pt idx="1206">
                  <c:v>20.10000000000014</c:v>
                </c:pt>
                <c:pt idx="1207">
                  <c:v>20.116666666666806</c:v>
                </c:pt>
                <c:pt idx="1208">
                  <c:v>20.133333333333471</c:v>
                </c:pt>
                <c:pt idx="1209">
                  <c:v>20.150000000000137</c:v>
                </c:pt>
                <c:pt idx="1210">
                  <c:v>20.166666666666803</c:v>
                </c:pt>
                <c:pt idx="1211">
                  <c:v>20.183333333333469</c:v>
                </c:pt>
                <c:pt idx="1212">
                  <c:v>20.200000000000134</c:v>
                </c:pt>
                <c:pt idx="1213">
                  <c:v>20.2166666666668</c:v>
                </c:pt>
                <c:pt idx="1214">
                  <c:v>20.233333333333466</c:v>
                </c:pt>
                <c:pt idx="1215">
                  <c:v>20.250000000000131</c:v>
                </c:pt>
                <c:pt idx="1216">
                  <c:v>20.266666666666797</c:v>
                </c:pt>
                <c:pt idx="1217">
                  <c:v>20.283333333333463</c:v>
                </c:pt>
                <c:pt idx="1218">
                  <c:v>20.300000000000129</c:v>
                </c:pt>
                <c:pt idx="1219">
                  <c:v>20.316666666666794</c:v>
                </c:pt>
                <c:pt idx="1220">
                  <c:v>20.33333333333346</c:v>
                </c:pt>
                <c:pt idx="1221">
                  <c:v>20.350000000000126</c:v>
                </c:pt>
                <c:pt idx="1222">
                  <c:v>20.366666666666791</c:v>
                </c:pt>
                <c:pt idx="1223">
                  <c:v>20.383333333333457</c:v>
                </c:pt>
                <c:pt idx="1224">
                  <c:v>20.400000000000123</c:v>
                </c:pt>
                <c:pt idx="1225">
                  <c:v>20.416666666666789</c:v>
                </c:pt>
                <c:pt idx="1226">
                  <c:v>20.433333333333454</c:v>
                </c:pt>
                <c:pt idx="1227">
                  <c:v>20.45000000000012</c:v>
                </c:pt>
                <c:pt idx="1228">
                  <c:v>20.466666666666786</c:v>
                </c:pt>
                <c:pt idx="1229">
                  <c:v>20.483333333333452</c:v>
                </c:pt>
                <c:pt idx="1230">
                  <c:v>20.500000000000117</c:v>
                </c:pt>
                <c:pt idx="1231">
                  <c:v>20.516666666666783</c:v>
                </c:pt>
                <c:pt idx="1232">
                  <c:v>20.533333333333449</c:v>
                </c:pt>
                <c:pt idx="1233">
                  <c:v>20.550000000000114</c:v>
                </c:pt>
                <c:pt idx="1234">
                  <c:v>20.56666666666678</c:v>
                </c:pt>
                <c:pt idx="1235">
                  <c:v>20.583333333333446</c:v>
                </c:pt>
                <c:pt idx="1236">
                  <c:v>20.600000000000112</c:v>
                </c:pt>
                <c:pt idx="1237">
                  <c:v>20.616666666666777</c:v>
                </c:pt>
                <c:pt idx="1238">
                  <c:v>20.633333333333443</c:v>
                </c:pt>
                <c:pt idx="1239">
                  <c:v>20.650000000000109</c:v>
                </c:pt>
                <c:pt idx="1240">
                  <c:v>20.666666666666774</c:v>
                </c:pt>
                <c:pt idx="1241">
                  <c:v>20.68333333333344</c:v>
                </c:pt>
                <c:pt idx="1242">
                  <c:v>20.700000000000106</c:v>
                </c:pt>
                <c:pt idx="1243">
                  <c:v>20.716666666666772</c:v>
                </c:pt>
                <c:pt idx="1244">
                  <c:v>20.733333333333437</c:v>
                </c:pt>
                <c:pt idx="1245">
                  <c:v>20.750000000000103</c:v>
                </c:pt>
                <c:pt idx="1246">
                  <c:v>20.766666666666769</c:v>
                </c:pt>
                <c:pt idx="1247">
                  <c:v>20.783333333333434</c:v>
                </c:pt>
                <c:pt idx="1248">
                  <c:v>20.8000000000001</c:v>
                </c:pt>
                <c:pt idx="1249">
                  <c:v>20.816666666666766</c:v>
                </c:pt>
                <c:pt idx="1250">
                  <c:v>20.833333333333432</c:v>
                </c:pt>
                <c:pt idx="1251">
                  <c:v>20.850000000000097</c:v>
                </c:pt>
                <c:pt idx="1252">
                  <c:v>20.866666666666763</c:v>
                </c:pt>
                <c:pt idx="1253">
                  <c:v>20.883333333333429</c:v>
                </c:pt>
                <c:pt idx="1254">
                  <c:v>20.900000000000095</c:v>
                </c:pt>
                <c:pt idx="1255">
                  <c:v>20.91666666666676</c:v>
                </c:pt>
                <c:pt idx="1256">
                  <c:v>20.933333333333426</c:v>
                </c:pt>
                <c:pt idx="1257">
                  <c:v>20.950000000000092</c:v>
                </c:pt>
                <c:pt idx="1258">
                  <c:v>20.966666666666757</c:v>
                </c:pt>
                <c:pt idx="1259">
                  <c:v>20.983333333333423</c:v>
                </c:pt>
                <c:pt idx="1260">
                  <c:v>21.000000000000089</c:v>
                </c:pt>
                <c:pt idx="1261">
                  <c:v>21.016666666666755</c:v>
                </c:pt>
                <c:pt idx="1262">
                  <c:v>21.03333333333342</c:v>
                </c:pt>
                <c:pt idx="1263">
                  <c:v>21.050000000000086</c:v>
                </c:pt>
                <c:pt idx="1264">
                  <c:v>21.066666666666752</c:v>
                </c:pt>
                <c:pt idx="1265">
                  <c:v>21.083333333333417</c:v>
                </c:pt>
                <c:pt idx="1266">
                  <c:v>21.100000000000083</c:v>
                </c:pt>
                <c:pt idx="1267">
                  <c:v>21.116666666666749</c:v>
                </c:pt>
                <c:pt idx="1268">
                  <c:v>21.133333333333415</c:v>
                </c:pt>
                <c:pt idx="1269">
                  <c:v>21.15000000000008</c:v>
                </c:pt>
                <c:pt idx="1270">
                  <c:v>21.166666666666746</c:v>
                </c:pt>
                <c:pt idx="1271">
                  <c:v>21.183333333333412</c:v>
                </c:pt>
                <c:pt idx="1272">
                  <c:v>21.200000000000077</c:v>
                </c:pt>
                <c:pt idx="1273">
                  <c:v>21.216666666666743</c:v>
                </c:pt>
                <c:pt idx="1274">
                  <c:v>21.233333333333409</c:v>
                </c:pt>
                <c:pt idx="1275">
                  <c:v>21.250000000000075</c:v>
                </c:pt>
                <c:pt idx="1276">
                  <c:v>21.26666666666674</c:v>
                </c:pt>
                <c:pt idx="1277">
                  <c:v>21.283333333333406</c:v>
                </c:pt>
                <c:pt idx="1278">
                  <c:v>21.300000000000072</c:v>
                </c:pt>
                <c:pt idx="1279">
                  <c:v>21.316666666666737</c:v>
                </c:pt>
                <c:pt idx="1280">
                  <c:v>21.333333333333403</c:v>
                </c:pt>
                <c:pt idx="1281">
                  <c:v>21.350000000000069</c:v>
                </c:pt>
                <c:pt idx="1282">
                  <c:v>21.366666666666735</c:v>
                </c:pt>
                <c:pt idx="1283">
                  <c:v>21.3833333333334</c:v>
                </c:pt>
                <c:pt idx="1284">
                  <c:v>21.400000000000066</c:v>
                </c:pt>
                <c:pt idx="1285">
                  <c:v>21.416666666666732</c:v>
                </c:pt>
                <c:pt idx="1286">
                  <c:v>21.433333333333398</c:v>
                </c:pt>
                <c:pt idx="1287">
                  <c:v>21.450000000000063</c:v>
                </c:pt>
                <c:pt idx="1288">
                  <c:v>21.466666666666729</c:v>
                </c:pt>
                <c:pt idx="1289">
                  <c:v>21.483333333333395</c:v>
                </c:pt>
                <c:pt idx="1290">
                  <c:v>21.50000000000006</c:v>
                </c:pt>
                <c:pt idx="1291">
                  <c:v>21.516666666666726</c:v>
                </c:pt>
                <c:pt idx="1292">
                  <c:v>21.533333333333392</c:v>
                </c:pt>
                <c:pt idx="1293">
                  <c:v>21.550000000000058</c:v>
                </c:pt>
                <c:pt idx="1294">
                  <c:v>21.566666666666723</c:v>
                </c:pt>
                <c:pt idx="1295">
                  <c:v>21.583333333333389</c:v>
                </c:pt>
                <c:pt idx="1296">
                  <c:v>21.600000000000055</c:v>
                </c:pt>
                <c:pt idx="1297">
                  <c:v>21.61666666666672</c:v>
                </c:pt>
                <c:pt idx="1298">
                  <c:v>21.633333333333386</c:v>
                </c:pt>
                <c:pt idx="1299">
                  <c:v>21.650000000000052</c:v>
                </c:pt>
                <c:pt idx="1300">
                  <c:v>21.666666666666718</c:v>
                </c:pt>
                <c:pt idx="1301">
                  <c:v>21.683333333333383</c:v>
                </c:pt>
                <c:pt idx="1302">
                  <c:v>21.700000000000049</c:v>
                </c:pt>
                <c:pt idx="1303">
                  <c:v>21.716666666666715</c:v>
                </c:pt>
                <c:pt idx="1304">
                  <c:v>21.73333333333338</c:v>
                </c:pt>
                <c:pt idx="1305">
                  <c:v>21.750000000000046</c:v>
                </c:pt>
                <c:pt idx="1306">
                  <c:v>21.766666666666712</c:v>
                </c:pt>
                <c:pt idx="1307">
                  <c:v>21.783333333333378</c:v>
                </c:pt>
                <c:pt idx="1308">
                  <c:v>21.800000000000043</c:v>
                </c:pt>
                <c:pt idx="1309">
                  <c:v>21.816666666666709</c:v>
                </c:pt>
                <c:pt idx="1310">
                  <c:v>21.833333333333375</c:v>
                </c:pt>
                <c:pt idx="1311">
                  <c:v>21.850000000000041</c:v>
                </c:pt>
                <c:pt idx="1312">
                  <c:v>21.866666666666706</c:v>
                </c:pt>
                <c:pt idx="1313">
                  <c:v>21.883333333333372</c:v>
                </c:pt>
                <c:pt idx="1314">
                  <c:v>21.900000000000038</c:v>
                </c:pt>
                <c:pt idx="1315">
                  <c:v>21.916666666666703</c:v>
                </c:pt>
                <c:pt idx="1316">
                  <c:v>21.933333333333369</c:v>
                </c:pt>
                <c:pt idx="1317">
                  <c:v>21.950000000000035</c:v>
                </c:pt>
                <c:pt idx="1318">
                  <c:v>21.966666666666701</c:v>
                </c:pt>
                <c:pt idx="1319">
                  <c:v>21.983333333333366</c:v>
                </c:pt>
                <c:pt idx="1320">
                  <c:v>22.000000000000032</c:v>
                </c:pt>
                <c:pt idx="1321">
                  <c:v>22.016666666666698</c:v>
                </c:pt>
                <c:pt idx="1322">
                  <c:v>22.033333333333363</c:v>
                </c:pt>
                <c:pt idx="1323">
                  <c:v>22.050000000000029</c:v>
                </c:pt>
                <c:pt idx="1324">
                  <c:v>22.066666666666695</c:v>
                </c:pt>
                <c:pt idx="1325">
                  <c:v>22.083333333333361</c:v>
                </c:pt>
                <c:pt idx="1326">
                  <c:v>22.100000000000026</c:v>
                </c:pt>
                <c:pt idx="1327">
                  <c:v>22.116666666666692</c:v>
                </c:pt>
                <c:pt idx="1328">
                  <c:v>22.133333333333358</c:v>
                </c:pt>
                <c:pt idx="1329">
                  <c:v>22.150000000000023</c:v>
                </c:pt>
                <c:pt idx="1330">
                  <c:v>22.166666666666689</c:v>
                </c:pt>
                <c:pt idx="1331">
                  <c:v>22.183333333333355</c:v>
                </c:pt>
                <c:pt idx="1332">
                  <c:v>22.200000000000021</c:v>
                </c:pt>
                <c:pt idx="1333">
                  <c:v>22.216666666666686</c:v>
                </c:pt>
                <c:pt idx="1334">
                  <c:v>22.233333333333352</c:v>
                </c:pt>
                <c:pt idx="1335">
                  <c:v>22.250000000000018</c:v>
                </c:pt>
                <c:pt idx="1336">
                  <c:v>22.266666666666683</c:v>
                </c:pt>
                <c:pt idx="1337">
                  <c:v>22.283333333333349</c:v>
                </c:pt>
                <c:pt idx="1338">
                  <c:v>22.300000000000015</c:v>
                </c:pt>
                <c:pt idx="1339">
                  <c:v>22.316666666666681</c:v>
                </c:pt>
                <c:pt idx="1340">
                  <c:v>22.333333333333346</c:v>
                </c:pt>
                <c:pt idx="1341">
                  <c:v>22.350000000000012</c:v>
                </c:pt>
                <c:pt idx="1342">
                  <c:v>22.366666666666678</c:v>
                </c:pt>
                <c:pt idx="1343">
                  <c:v>22.383333333333344</c:v>
                </c:pt>
                <c:pt idx="1344">
                  <c:v>22.400000000000009</c:v>
                </c:pt>
                <c:pt idx="1345">
                  <c:v>22.416666666666675</c:v>
                </c:pt>
                <c:pt idx="1346">
                  <c:v>22.433333333333341</c:v>
                </c:pt>
                <c:pt idx="1347">
                  <c:v>22.450000000000006</c:v>
                </c:pt>
                <c:pt idx="1348">
                  <c:v>22.466666666666672</c:v>
                </c:pt>
                <c:pt idx="1349">
                  <c:v>22.483333333333338</c:v>
                </c:pt>
                <c:pt idx="1350">
                  <c:v>22.500000000000004</c:v>
                </c:pt>
                <c:pt idx="1351">
                  <c:v>22.516666666666669</c:v>
                </c:pt>
                <c:pt idx="1352">
                  <c:v>22.533333333333335</c:v>
                </c:pt>
                <c:pt idx="1353">
                  <c:v>22.55</c:v>
                </c:pt>
                <c:pt idx="1354">
                  <c:v>22.566666666666666</c:v>
                </c:pt>
                <c:pt idx="1355">
                  <c:v>22.583333333333332</c:v>
                </c:pt>
                <c:pt idx="1356">
                  <c:v>22.599999999999998</c:v>
                </c:pt>
                <c:pt idx="1357">
                  <c:v>22.616666666666664</c:v>
                </c:pt>
                <c:pt idx="1358">
                  <c:v>22.633333333333329</c:v>
                </c:pt>
                <c:pt idx="1359">
                  <c:v>22.649999999999995</c:v>
                </c:pt>
                <c:pt idx="1360">
                  <c:v>22.666666666666661</c:v>
                </c:pt>
                <c:pt idx="1361">
                  <c:v>22.683333333333326</c:v>
                </c:pt>
                <c:pt idx="1362">
                  <c:v>22.699999999999992</c:v>
                </c:pt>
                <c:pt idx="1363">
                  <c:v>22.716666666666658</c:v>
                </c:pt>
                <c:pt idx="1364">
                  <c:v>22.733333333333324</c:v>
                </c:pt>
                <c:pt idx="1365">
                  <c:v>22.749999999999989</c:v>
                </c:pt>
                <c:pt idx="1366">
                  <c:v>22.766666666666655</c:v>
                </c:pt>
                <c:pt idx="1367">
                  <c:v>22.783333333333321</c:v>
                </c:pt>
                <c:pt idx="1368">
                  <c:v>22.799999999999986</c:v>
                </c:pt>
                <c:pt idx="1369">
                  <c:v>22.816666666666652</c:v>
                </c:pt>
                <c:pt idx="1370">
                  <c:v>22.833333333333318</c:v>
                </c:pt>
                <c:pt idx="1371">
                  <c:v>22.849999999999984</c:v>
                </c:pt>
                <c:pt idx="1372">
                  <c:v>22.866666666666649</c:v>
                </c:pt>
                <c:pt idx="1373">
                  <c:v>22.883333333333315</c:v>
                </c:pt>
                <c:pt idx="1374">
                  <c:v>22.899999999999981</c:v>
                </c:pt>
                <c:pt idx="1375">
                  <c:v>22.916666666666647</c:v>
                </c:pt>
                <c:pt idx="1376">
                  <c:v>22.933333333333312</c:v>
                </c:pt>
                <c:pt idx="1377">
                  <c:v>22.949999999999978</c:v>
                </c:pt>
                <c:pt idx="1378">
                  <c:v>22.966666666666644</c:v>
                </c:pt>
                <c:pt idx="1379">
                  <c:v>22.983333333333309</c:v>
                </c:pt>
                <c:pt idx="1380">
                  <c:v>22.999999999999975</c:v>
                </c:pt>
                <c:pt idx="1381">
                  <c:v>23.016666666666641</c:v>
                </c:pt>
                <c:pt idx="1382">
                  <c:v>23.033333333333307</c:v>
                </c:pt>
                <c:pt idx="1383">
                  <c:v>23.049999999999972</c:v>
                </c:pt>
                <c:pt idx="1384">
                  <c:v>23.066666666666638</c:v>
                </c:pt>
                <c:pt idx="1385">
                  <c:v>23.083333333333304</c:v>
                </c:pt>
                <c:pt idx="1386">
                  <c:v>23.099999999999969</c:v>
                </c:pt>
                <c:pt idx="1387">
                  <c:v>23.116666666666635</c:v>
                </c:pt>
                <c:pt idx="1388">
                  <c:v>23.133333333333301</c:v>
                </c:pt>
                <c:pt idx="1389">
                  <c:v>23.149999999999967</c:v>
                </c:pt>
                <c:pt idx="1390">
                  <c:v>23.166666666666632</c:v>
                </c:pt>
                <c:pt idx="1391">
                  <c:v>23.183333333333298</c:v>
                </c:pt>
                <c:pt idx="1392">
                  <c:v>23.199999999999964</c:v>
                </c:pt>
                <c:pt idx="1393">
                  <c:v>23.216666666666629</c:v>
                </c:pt>
                <c:pt idx="1394">
                  <c:v>23.233333333333295</c:v>
                </c:pt>
                <c:pt idx="1395">
                  <c:v>23.249999999999961</c:v>
                </c:pt>
                <c:pt idx="1396">
                  <c:v>23.266666666666627</c:v>
                </c:pt>
                <c:pt idx="1397">
                  <c:v>23.283333333333292</c:v>
                </c:pt>
                <c:pt idx="1398">
                  <c:v>23.299999999999958</c:v>
                </c:pt>
                <c:pt idx="1399">
                  <c:v>23.316666666666624</c:v>
                </c:pt>
                <c:pt idx="1400">
                  <c:v>23.33333333333329</c:v>
                </c:pt>
                <c:pt idx="1401">
                  <c:v>23.349999999999955</c:v>
                </c:pt>
                <c:pt idx="1402">
                  <c:v>23.366666666666621</c:v>
                </c:pt>
                <c:pt idx="1403">
                  <c:v>23.383333333333287</c:v>
                </c:pt>
                <c:pt idx="1404">
                  <c:v>23.399999999999952</c:v>
                </c:pt>
                <c:pt idx="1405">
                  <c:v>23.416666666666618</c:v>
                </c:pt>
                <c:pt idx="1406">
                  <c:v>23.433333333333284</c:v>
                </c:pt>
                <c:pt idx="1407">
                  <c:v>23.44999999999995</c:v>
                </c:pt>
                <c:pt idx="1408">
                  <c:v>23.466666666666615</c:v>
                </c:pt>
                <c:pt idx="1409">
                  <c:v>23.483333333333281</c:v>
                </c:pt>
                <c:pt idx="1410">
                  <c:v>23.499999999999947</c:v>
                </c:pt>
                <c:pt idx="1411">
                  <c:v>23.516666666666612</c:v>
                </c:pt>
                <c:pt idx="1412">
                  <c:v>23.533333333333278</c:v>
                </c:pt>
                <c:pt idx="1413">
                  <c:v>23.549999999999944</c:v>
                </c:pt>
                <c:pt idx="1414">
                  <c:v>23.56666666666661</c:v>
                </c:pt>
                <c:pt idx="1415">
                  <c:v>23.583333333333275</c:v>
                </c:pt>
                <c:pt idx="1416">
                  <c:v>23.599999999999941</c:v>
                </c:pt>
                <c:pt idx="1417">
                  <c:v>23.616666666666607</c:v>
                </c:pt>
                <c:pt idx="1418">
                  <c:v>23.633333333333272</c:v>
                </c:pt>
                <c:pt idx="1419">
                  <c:v>23.649999999999938</c:v>
                </c:pt>
                <c:pt idx="1420">
                  <c:v>23.666666666666604</c:v>
                </c:pt>
                <c:pt idx="1421">
                  <c:v>23.68333333333327</c:v>
                </c:pt>
                <c:pt idx="1422">
                  <c:v>23.699999999999935</c:v>
                </c:pt>
                <c:pt idx="1423">
                  <c:v>23.716666666666601</c:v>
                </c:pt>
                <c:pt idx="1424">
                  <c:v>23.733333333333267</c:v>
                </c:pt>
                <c:pt idx="1425">
                  <c:v>23.749999999999932</c:v>
                </c:pt>
                <c:pt idx="1426">
                  <c:v>23.766666666666598</c:v>
                </c:pt>
                <c:pt idx="1427">
                  <c:v>23.783333333333264</c:v>
                </c:pt>
                <c:pt idx="1428">
                  <c:v>23.79999999999993</c:v>
                </c:pt>
                <c:pt idx="1429">
                  <c:v>23.816666666666595</c:v>
                </c:pt>
                <c:pt idx="1430">
                  <c:v>23.833333333333261</c:v>
                </c:pt>
                <c:pt idx="1431">
                  <c:v>23.849999999999927</c:v>
                </c:pt>
                <c:pt idx="1432">
                  <c:v>23.866666666666593</c:v>
                </c:pt>
                <c:pt idx="1433">
                  <c:v>23.883333333333258</c:v>
                </c:pt>
                <c:pt idx="1434">
                  <c:v>23.899999999999924</c:v>
                </c:pt>
                <c:pt idx="1435">
                  <c:v>23.91666666666659</c:v>
                </c:pt>
                <c:pt idx="1436">
                  <c:v>23.933333333333255</c:v>
                </c:pt>
                <c:pt idx="1437">
                  <c:v>23.949999999999921</c:v>
                </c:pt>
                <c:pt idx="1438">
                  <c:v>23.966666666666587</c:v>
                </c:pt>
                <c:pt idx="1439">
                  <c:v>23.983333333333253</c:v>
                </c:pt>
                <c:pt idx="1440">
                  <c:v>23.999999999999918</c:v>
                </c:pt>
                <c:pt idx="1441">
                  <c:v>24.016666666666584</c:v>
                </c:pt>
                <c:pt idx="1442">
                  <c:v>24.03333333333325</c:v>
                </c:pt>
                <c:pt idx="1443">
                  <c:v>24.049999999999915</c:v>
                </c:pt>
                <c:pt idx="1444">
                  <c:v>24.066666666666581</c:v>
                </c:pt>
                <c:pt idx="1445">
                  <c:v>24.083333333333247</c:v>
                </c:pt>
                <c:pt idx="1446">
                  <c:v>24.099999999999913</c:v>
                </c:pt>
                <c:pt idx="1447">
                  <c:v>24.116666666666578</c:v>
                </c:pt>
                <c:pt idx="1448">
                  <c:v>24.133333333333244</c:v>
                </c:pt>
                <c:pt idx="1449">
                  <c:v>24.14999999999991</c:v>
                </c:pt>
                <c:pt idx="1450">
                  <c:v>24.166666666666575</c:v>
                </c:pt>
                <c:pt idx="1451">
                  <c:v>24.183333333333241</c:v>
                </c:pt>
                <c:pt idx="1452">
                  <c:v>24.199999999999907</c:v>
                </c:pt>
                <c:pt idx="1453">
                  <c:v>24.216666666666573</c:v>
                </c:pt>
                <c:pt idx="1454">
                  <c:v>24.233333333333238</c:v>
                </c:pt>
                <c:pt idx="1455">
                  <c:v>24.249999999999904</c:v>
                </c:pt>
                <c:pt idx="1456">
                  <c:v>24.26666666666657</c:v>
                </c:pt>
                <c:pt idx="1457">
                  <c:v>24.283333333333236</c:v>
                </c:pt>
                <c:pt idx="1458">
                  <c:v>24.299999999999901</c:v>
                </c:pt>
                <c:pt idx="1459">
                  <c:v>24.316666666666567</c:v>
                </c:pt>
                <c:pt idx="1460">
                  <c:v>24.333333333333233</c:v>
                </c:pt>
                <c:pt idx="1461">
                  <c:v>24.349999999999898</c:v>
                </c:pt>
                <c:pt idx="1462">
                  <c:v>24.366666666666564</c:v>
                </c:pt>
                <c:pt idx="1463">
                  <c:v>24.38333333333323</c:v>
                </c:pt>
                <c:pt idx="1464">
                  <c:v>24.399999999999896</c:v>
                </c:pt>
                <c:pt idx="1465">
                  <c:v>24.416666666666561</c:v>
                </c:pt>
                <c:pt idx="1466">
                  <c:v>24.433333333333227</c:v>
                </c:pt>
                <c:pt idx="1467">
                  <c:v>24.449999999999893</c:v>
                </c:pt>
                <c:pt idx="1468">
                  <c:v>24.466666666666558</c:v>
                </c:pt>
                <c:pt idx="1469">
                  <c:v>24.483333333333224</c:v>
                </c:pt>
                <c:pt idx="1470">
                  <c:v>24.49999999999989</c:v>
                </c:pt>
                <c:pt idx="1471">
                  <c:v>24.516666666666556</c:v>
                </c:pt>
                <c:pt idx="1472">
                  <c:v>24.533333333333221</c:v>
                </c:pt>
                <c:pt idx="1473">
                  <c:v>24.549999999999887</c:v>
                </c:pt>
                <c:pt idx="1474">
                  <c:v>24.566666666666553</c:v>
                </c:pt>
                <c:pt idx="1475">
                  <c:v>24.583333333333218</c:v>
                </c:pt>
                <c:pt idx="1476">
                  <c:v>24.599999999999884</c:v>
                </c:pt>
                <c:pt idx="1477">
                  <c:v>24.61666666666655</c:v>
                </c:pt>
                <c:pt idx="1478">
                  <c:v>24.633333333333216</c:v>
                </c:pt>
                <c:pt idx="1479">
                  <c:v>24.649999999999881</c:v>
                </c:pt>
                <c:pt idx="1480">
                  <c:v>24.666666666666547</c:v>
                </c:pt>
                <c:pt idx="1481">
                  <c:v>24.683333333333213</c:v>
                </c:pt>
                <c:pt idx="1482">
                  <c:v>24.699999999999878</c:v>
                </c:pt>
                <c:pt idx="1483">
                  <c:v>24.716666666666544</c:v>
                </c:pt>
                <c:pt idx="1484">
                  <c:v>24.73333333333321</c:v>
                </c:pt>
                <c:pt idx="1485">
                  <c:v>24.749999999999876</c:v>
                </c:pt>
                <c:pt idx="1486">
                  <c:v>24.766666666666541</c:v>
                </c:pt>
                <c:pt idx="1487">
                  <c:v>24.783333333333207</c:v>
                </c:pt>
                <c:pt idx="1488">
                  <c:v>24.799999999999873</c:v>
                </c:pt>
                <c:pt idx="1489">
                  <c:v>24.816666666666539</c:v>
                </c:pt>
                <c:pt idx="1490">
                  <c:v>24.833333333333204</c:v>
                </c:pt>
                <c:pt idx="1491">
                  <c:v>24.84999999999987</c:v>
                </c:pt>
                <c:pt idx="1492">
                  <c:v>24.866666666666536</c:v>
                </c:pt>
                <c:pt idx="1493">
                  <c:v>24.883333333333201</c:v>
                </c:pt>
                <c:pt idx="1494">
                  <c:v>24.899999999999867</c:v>
                </c:pt>
                <c:pt idx="1495">
                  <c:v>24.916666666666533</c:v>
                </c:pt>
                <c:pt idx="1496">
                  <c:v>24.933333333333199</c:v>
                </c:pt>
                <c:pt idx="1497">
                  <c:v>24.949999999999864</c:v>
                </c:pt>
                <c:pt idx="1498">
                  <c:v>24.96666666666653</c:v>
                </c:pt>
                <c:pt idx="1499">
                  <c:v>24.983333333333196</c:v>
                </c:pt>
                <c:pt idx="1500">
                  <c:v>24.999999999999861</c:v>
                </c:pt>
                <c:pt idx="1501">
                  <c:v>25.016666666666527</c:v>
                </c:pt>
                <c:pt idx="1502">
                  <c:v>25.033333333333193</c:v>
                </c:pt>
                <c:pt idx="1503">
                  <c:v>25.049999999999859</c:v>
                </c:pt>
                <c:pt idx="1504">
                  <c:v>25.066666666666524</c:v>
                </c:pt>
                <c:pt idx="1505">
                  <c:v>25.08333333333319</c:v>
                </c:pt>
                <c:pt idx="1506">
                  <c:v>25.099999999999856</c:v>
                </c:pt>
                <c:pt idx="1507">
                  <c:v>25.116666666666521</c:v>
                </c:pt>
                <c:pt idx="1508">
                  <c:v>25.133333333333187</c:v>
                </c:pt>
                <c:pt idx="1509">
                  <c:v>25.149999999999853</c:v>
                </c:pt>
                <c:pt idx="1510">
                  <c:v>25.166666666666519</c:v>
                </c:pt>
                <c:pt idx="1511">
                  <c:v>25.183333333333184</c:v>
                </c:pt>
                <c:pt idx="1512">
                  <c:v>25.19999999999985</c:v>
                </c:pt>
                <c:pt idx="1513">
                  <c:v>25.216666666666516</c:v>
                </c:pt>
                <c:pt idx="1514">
                  <c:v>25.233333333333182</c:v>
                </c:pt>
                <c:pt idx="1515">
                  <c:v>25.249999999999847</c:v>
                </c:pt>
                <c:pt idx="1516">
                  <c:v>25.266666666666513</c:v>
                </c:pt>
                <c:pt idx="1517">
                  <c:v>25.283333333333179</c:v>
                </c:pt>
                <c:pt idx="1518">
                  <c:v>25.299999999999844</c:v>
                </c:pt>
                <c:pt idx="1519">
                  <c:v>25.31666666666651</c:v>
                </c:pt>
                <c:pt idx="1520">
                  <c:v>25.333333333333176</c:v>
                </c:pt>
                <c:pt idx="1521">
                  <c:v>25.349999999999842</c:v>
                </c:pt>
                <c:pt idx="1522">
                  <c:v>25.366666666666507</c:v>
                </c:pt>
                <c:pt idx="1523">
                  <c:v>25.383333333333173</c:v>
                </c:pt>
                <c:pt idx="1524">
                  <c:v>25.399999999999839</c:v>
                </c:pt>
                <c:pt idx="1525">
                  <c:v>25.416666666666504</c:v>
                </c:pt>
                <c:pt idx="1526">
                  <c:v>25.43333333333317</c:v>
                </c:pt>
                <c:pt idx="1527">
                  <c:v>25.449999999999836</c:v>
                </c:pt>
                <c:pt idx="1528">
                  <c:v>25.466666666666502</c:v>
                </c:pt>
                <c:pt idx="1529">
                  <c:v>25.483333333333167</c:v>
                </c:pt>
                <c:pt idx="1530">
                  <c:v>25.499999999999833</c:v>
                </c:pt>
                <c:pt idx="1531">
                  <c:v>25.516666666666499</c:v>
                </c:pt>
                <c:pt idx="1532">
                  <c:v>25.533333333333164</c:v>
                </c:pt>
                <c:pt idx="1533">
                  <c:v>25.54999999999983</c:v>
                </c:pt>
                <c:pt idx="1534">
                  <c:v>25.566666666666496</c:v>
                </c:pt>
                <c:pt idx="1535">
                  <c:v>25.583333333333162</c:v>
                </c:pt>
                <c:pt idx="1536">
                  <c:v>25.599999999999827</c:v>
                </c:pt>
                <c:pt idx="1537">
                  <c:v>25.616666666666493</c:v>
                </c:pt>
                <c:pt idx="1538">
                  <c:v>25.633333333333159</c:v>
                </c:pt>
                <c:pt idx="1539">
                  <c:v>25.649999999999824</c:v>
                </c:pt>
                <c:pt idx="1540">
                  <c:v>25.66666666666649</c:v>
                </c:pt>
                <c:pt idx="1541">
                  <c:v>25.683333333333156</c:v>
                </c:pt>
                <c:pt idx="1542">
                  <c:v>25.699999999999822</c:v>
                </c:pt>
                <c:pt idx="1543">
                  <c:v>25.716666666666487</c:v>
                </c:pt>
                <c:pt idx="1544">
                  <c:v>25.733333333333153</c:v>
                </c:pt>
                <c:pt idx="1545">
                  <c:v>25.749999999999819</c:v>
                </c:pt>
                <c:pt idx="1546">
                  <c:v>25.766666666666485</c:v>
                </c:pt>
                <c:pt idx="1547">
                  <c:v>25.78333333333315</c:v>
                </c:pt>
                <c:pt idx="1548">
                  <c:v>25.799999999999816</c:v>
                </c:pt>
                <c:pt idx="1549">
                  <c:v>25.816666666666482</c:v>
                </c:pt>
                <c:pt idx="1550">
                  <c:v>25.833333333333147</c:v>
                </c:pt>
                <c:pt idx="1551">
                  <c:v>25.849999999999813</c:v>
                </c:pt>
                <c:pt idx="1552">
                  <c:v>25.866666666666479</c:v>
                </c:pt>
                <c:pt idx="1553">
                  <c:v>25.883333333333145</c:v>
                </c:pt>
                <c:pt idx="1554">
                  <c:v>25.89999999999981</c:v>
                </c:pt>
                <c:pt idx="1555">
                  <c:v>25.916666666666476</c:v>
                </c:pt>
                <c:pt idx="1556">
                  <c:v>25.933333333333142</c:v>
                </c:pt>
                <c:pt idx="1557">
                  <c:v>25.949999999999807</c:v>
                </c:pt>
                <c:pt idx="1558">
                  <c:v>25.966666666666473</c:v>
                </c:pt>
                <c:pt idx="1559">
                  <c:v>25.983333333333139</c:v>
                </c:pt>
                <c:pt idx="1560">
                  <c:v>25.999999999999805</c:v>
                </c:pt>
                <c:pt idx="1561">
                  <c:v>26.01666666666647</c:v>
                </c:pt>
                <c:pt idx="1562">
                  <c:v>26.033333333333136</c:v>
                </c:pt>
                <c:pt idx="1563">
                  <c:v>26.049999999999802</c:v>
                </c:pt>
                <c:pt idx="1564">
                  <c:v>26.066666666666467</c:v>
                </c:pt>
                <c:pt idx="1565">
                  <c:v>26.083333333333133</c:v>
                </c:pt>
                <c:pt idx="1566">
                  <c:v>26.099999999999799</c:v>
                </c:pt>
                <c:pt idx="1567">
                  <c:v>26.116666666666465</c:v>
                </c:pt>
                <c:pt idx="1568">
                  <c:v>26.13333333333313</c:v>
                </c:pt>
                <c:pt idx="1569">
                  <c:v>26.149999999999796</c:v>
                </c:pt>
                <c:pt idx="1570">
                  <c:v>26.166666666666462</c:v>
                </c:pt>
                <c:pt idx="1571">
                  <c:v>26.183333333333128</c:v>
                </c:pt>
                <c:pt idx="1572">
                  <c:v>26.199999999999793</c:v>
                </c:pt>
                <c:pt idx="1573">
                  <c:v>26.216666666666459</c:v>
                </c:pt>
                <c:pt idx="1574">
                  <c:v>26.233333333333125</c:v>
                </c:pt>
                <c:pt idx="1575">
                  <c:v>26.24999999999979</c:v>
                </c:pt>
                <c:pt idx="1576">
                  <c:v>26.266666666666456</c:v>
                </c:pt>
                <c:pt idx="1577">
                  <c:v>26.283333333333122</c:v>
                </c:pt>
                <c:pt idx="1578">
                  <c:v>26.299999999999788</c:v>
                </c:pt>
                <c:pt idx="1579">
                  <c:v>26.316666666666453</c:v>
                </c:pt>
                <c:pt idx="1580">
                  <c:v>26.333333333333119</c:v>
                </c:pt>
                <c:pt idx="1581">
                  <c:v>26.349999999999785</c:v>
                </c:pt>
                <c:pt idx="1582">
                  <c:v>26.36666666666645</c:v>
                </c:pt>
                <c:pt idx="1583">
                  <c:v>26.383333333333116</c:v>
                </c:pt>
                <c:pt idx="1584">
                  <c:v>26.399999999999782</c:v>
                </c:pt>
                <c:pt idx="1585">
                  <c:v>26.416666666666448</c:v>
                </c:pt>
                <c:pt idx="1586">
                  <c:v>26.433333333333113</c:v>
                </c:pt>
                <c:pt idx="1587">
                  <c:v>26.449999999999779</c:v>
                </c:pt>
                <c:pt idx="1588">
                  <c:v>26.466666666666445</c:v>
                </c:pt>
                <c:pt idx="1589">
                  <c:v>26.48333333333311</c:v>
                </c:pt>
                <c:pt idx="1590">
                  <c:v>26.499999999999776</c:v>
                </c:pt>
                <c:pt idx="1591">
                  <c:v>26.516666666666442</c:v>
                </c:pt>
                <c:pt idx="1592">
                  <c:v>26.533333333333108</c:v>
                </c:pt>
                <c:pt idx="1593">
                  <c:v>26.549999999999773</c:v>
                </c:pt>
                <c:pt idx="1594">
                  <c:v>26.566666666666439</c:v>
                </c:pt>
                <c:pt idx="1595">
                  <c:v>26.583333333333105</c:v>
                </c:pt>
                <c:pt idx="1596">
                  <c:v>26.59999999999977</c:v>
                </c:pt>
                <c:pt idx="1597">
                  <c:v>26.616666666666436</c:v>
                </c:pt>
                <c:pt idx="1598">
                  <c:v>26.633333333333102</c:v>
                </c:pt>
                <c:pt idx="1599">
                  <c:v>26.649999999999768</c:v>
                </c:pt>
                <c:pt idx="1600">
                  <c:v>26.666666666666433</c:v>
                </c:pt>
                <c:pt idx="1601">
                  <c:v>26.683333333333099</c:v>
                </c:pt>
                <c:pt idx="1602">
                  <c:v>26.699999999999765</c:v>
                </c:pt>
                <c:pt idx="1603">
                  <c:v>26.716666666666431</c:v>
                </c:pt>
                <c:pt idx="1604">
                  <c:v>26.733333333333096</c:v>
                </c:pt>
                <c:pt idx="1605">
                  <c:v>26.749999999999762</c:v>
                </c:pt>
                <c:pt idx="1606">
                  <c:v>26.766666666666428</c:v>
                </c:pt>
                <c:pt idx="1607">
                  <c:v>26.783333333333093</c:v>
                </c:pt>
                <c:pt idx="1608">
                  <c:v>26.799999999999759</c:v>
                </c:pt>
                <c:pt idx="1609">
                  <c:v>26.816666666666425</c:v>
                </c:pt>
                <c:pt idx="1610">
                  <c:v>26.833333333333091</c:v>
                </c:pt>
                <c:pt idx="1611">
                  <c:v>26.849999999999756</c:v>
                </c:pt>
                <c:pt idx="1612">
                  <c:v>26.866666666666422</c:v>
                </c:pt>
                <c:pt idx="1613">
                  <c:v>26.883333333333088</c:v>
                </c:pt>
                <c:pt idx="1614">
                  <c:v>26.899999999999753</c:v>
                </c:pt>
                <c:pt idx="1615">
                  <c:v>26.916666666666419</c:v>
                </c:pt>
                <c:pt idx="1616">
                  <c:v>26.933333333333085</c:v>
                </c:pt>
                <c:pt idx="1617">
                  <c:v>26.949999999999751</c:v>
                </c:pt>
                <c:pt idx="1618">
                  <c:v>26.966666666666416</c:v>
                </c:pt>
                <c:pt idx="1619">
                  <c:v>26.983333333333082</c:v>
                </c:pt>
                <c:pt idx="1620">
                  <c:v>26.999999999999748</c:v>
                </c:pt>
                <c:pt idx="1621">
                  <c:v>27.016666666666413</c:v>
                </c:pt>
                <c:pt idx="1622">
                  <c:v>27.033333333333079</c:v>
                </c:pt>
                <c:pt idx="1623">
                  <c:v>27.049999999999745</c:v>
                </c:pt>
                <c:pt idx="1624">
                  <c:v>27.066666666666411</c:v>
                </c:pt>
                <c:pt idx="1625">
                  <c:v>27.083333333333076</c:v>
                </c:pt>
                <c:pt idx="1626">
                  <c:v>27.099999999999742</c:v>
                </c:pt>
                <c:pt idx="1627">
                  <c:v>27.116666666666408</c:v>
                </c:pt>
                <c:pt idx="1628">
                  <c:v>27.133333333333074</c:v>
                </c:pt>
                <c:pt idx="1629">
                  <c:v>27.149999999999739</c:v>
                </c:pt>
                <c:pt idx="1630">
                  <c:v>27.166666666666405</c:v>
                </c:pt>
                <c:pt idx="1631">
                  <c:v>27.183333333333071</c:v>
                </c:pt>
                <c:pt idx="1632">
                  <c:v>27.199999999999736</c:v>
                </c:pt>
                <c:pt idx="1633">
                  <c:v>27.216666666666402</c:v>
                </c:pt>
                <c:pt idx="1634">
                  <c:v>27.233333333333068</c:v>
                </c:pt>
                <c:pt idx="1635">
                  <c:v>27.249999999999734</c:v>
                </c:pt>
                <c:pt idx="1636">
                  <c:v>27.266666666666399</c:v>
                </c:pt>
                <c:pt idx="1637">
                  <c:v>27.283333333333065</c:v>
                </c:pt>
                <c:pt idx="1638">
                  <c:v>27.299999999999731</c:v>
                </c:pt>
                <c:pt idx="1639">
                  <c:v>27.316666666666396</c:v>
                </c:pt>
                <c:pt idx="1640">
                  <c:v>27.333333333333062</c:v>
                </c:pt>
                <c:pt idx="1641">
                  <c:v>27.349999999999728</c:v>
                </c:pt>
                <c:pt idx="1642">
                  <c:v>27.366666666666394</c:v>
                </c:pt>
                <c:pt idx="1643">
                  <c:v>27.383333333333059</c:v>
                </c:pt>
                <c:pt idx="1644">
                  <c:v>27.399999999999725</c:v>
                </c:pt>
                <c:pt idx="1645">
                  <c:v>27.416666666666391</c:v>
                </c:pt>
                <c:pt idx="1646">
                  <c:v>27.433333333333056</c:v>
                </c:pt>
                <c:pt idx="1647">
                  <c:v>27.449999999999722</c:v>
                </c:pt>
                <c:pt idx="1648">
                  <c:v>27.466666666666388</c:v>
                </c:pt>
                <c:pt idx="1649">
                  <c:v>27.483333333333054</c:v>
                </c:pt>
                <c:pt idx="1650">
                  <c:v>27.499999999999719</c:v>
                </c:pt>
                <c:pt idx="1651">
                  <c:v>27.516666666666385</c:v>
                </c:pt>
                <c:pt idx="1652">
                  <c:v>27.533333333333051</c:v>
                </c:pt>
                <c:pt idx="1653">
                  <c:v>27.549999999999716</c:v>
                </c:pt>
                <c:pt idx="1654">
                  <c:v>27.566666666666382</c:v>
                </c:pt>
                <c:pt idx="1655">
                  <c:v>27.583333333333048</c:v>
                </c:pt>
                <c:pt idx="1656">
                  <c:v>27.599999999999714</c:v>
                </c:pt>
                <c:pt idx="1657">
                  <c:v>27.616666666666379</c:v>
                </c:pt>
                <c:pt idx="1658">
                  <c:v>27.633333333333045</c:v>
                </c:pt>
                <c:pt idx="1659">
                  <c:v>27.649999999999711</c:v>
                </c:pt>
                <c:pt idx="1660">
                  <c:v>27.666666666666377</c:v>
                </c:pt>
                <c:pt idx="1661">
                  <c:v>27.683333333333042</c:v>
                </c:pt>
                <c:pt idx="1662">
                  <c:v>27.699999999999708</c:v>
                </c:pt>
                <c:pt idx="1663">
                  <c:v>27.716666666666374</c:v>
                </c:pt>
                <c:pt idx="1664">
                  <c:v>27.733333333333039</c:v>
                </c:pt>
                <c:pt idx="1665">
                  <c:v>27.749999999999705</c:v>
                </c:pt>
                <c:pt idx="1666">
                  <c:v>27.766666666666371</c:v>
                </c:pt>
                <c:pt idx="1667">
                  <c:v>27.783333333333037</c:v>
                </c:pt>
                <c:pt idx="1668">
                  <c:v>27.799999999999702</c:v>
                </c:pt>
                <c:pt idx="1669">
                  <c:v>27.816666666666368</c:v>
                </c:pt>
                <c:pt idx="1670">
                  <c:v>27.833333333333034</c:v>
                </c:pt>
                <c:pt idx="1671">
                  <c:v>27.849999999999699</c:v>
                </c:pt>
                <c:pt idx="1672">
                  <c:v>27.866666666666365</c:v>
                </c:pt>
                <c:pt idx="1673">
                  <c:v>27.883333333333031</c:v>
                </c:pt>
                <c:pt idx="1674">
                  <c:v>27.899999999999697</c:v>
                </c:pt>
                <c:pt idx="1675">
                  <c:v>27.916666666666362</c:v>
                </c:pt>
                <c:pt idx="1676">
                  <c:v>27.933333333333028</c:v>
                </c:pt>
                <c:pt idx="1677">
                  <c:v>27.949999999999694</c:v>
                </c:pt>
                <c:pt idx="1678">
                  <c:v>27.966666666666359</c:v>
                </c:pt>
                <c:pt idx="1679">
                  <c:v>27.983333333333025</c:v>
                </c:pt>
                <c:pt idx="1680">
                  <c:v>27.999999999999691</c:v>
                </c:pt>
                <c:pt idx="1681">
                  <c:v>28.016666666666357</c:v>
                </c:pt>
                <c:pt idx="1682">
                  <c:v>28.033333333333022</c:v>
                </c:pt>
                <c:pt idx="1683">
                  <c:v>28.049999999999688</c:v>
                </c:pt>
                <c:pt idx="1684">
                  <c:v>28.066666666666354</c:v>
                </c:pt>
                <c:pt idx="1685">
                  <c:v>28.08333333333302</c:v>
                </c:pt>
                <c:pt idx="1686">
                  <c:v>28.099999999999685</c:v>
                </c:pt>
                <c:pt idx="1687">
                  <c:v>28.116666666666351</c:v>
                </c:pt>
                <c:pt idx="1688">
                  <c:v>28.133333333333017</c:v>
                </c:pt>
                <c:pt idx="1689">
                  <c:v>28.149999999999682</c:v>
                </c:pt>
                <c:pt idx="1690">
                  <c:v>28.166666666666348</c:v>
                </c:pt>
                <c:pt idx="1691">
                  <c:v>28.183333333333014</c:v>
                </c:pt>
                <c:pt idx="1692">
                  <c:v>28.19999999999968</c:v>
                </c:pt>
                <c:pt idx="1693">
                  <c:v>28.216666666666345</c:v>
                </c:pt>
                <c:pt idx="1694">
                  <c:v>28.233333333333011</c:v>
                </c:pt>
                <c:pt idx="1695">
                  <c:v>28.249999999999677</c:v>
                </c:pt>
                <c:pt idx="1696">
                  <c:v>28.266666666666342</c:v>
                </c:pt>
                <c:pt idx="1697">
                  <c:v>28.283333333333008</c:v>
                </c:pt>
                <c:pt idx="1698">
                  <c:v>28.299999999999674</c:v>
                </c:pt>
                <c:pt idx="1699">
                  <c:v>28.31666666666634</c:v>
                </c:pt>
                <c:pt idx="1700">
                  <c:v>28.333333333333005</c:v>
                </c:pt>
                <c:pt idx="1701">
                  <c:v>28.349999999999671</c:v>
                </c:pt>
                <c:pt idx="1702">
                  <c:v>28.366666666666337</c:v>
                </c:pt>
                <c:pt idx="1703">
                  <c:v>28.383333333333002</c:v>
                </c:pt>
                <c:pt idx="1704">
                  <c:v>28.399999999999668</c:v>
                </c:pt>
                <c:pt idx="1705">
                  <c:v>28.416666666666334</c:v>
                </c:pt>
                <c:pt idx="1706">
                  <c:v>28.433333333333</c:v>
                </c:pt>
                <c:pt idx="1707">
                  <c:v>28.449999999999665</c:v>
                </c:pt>
                <c:pt idx="1708">
                  <c:v>28.466666666666331</c:v>
                </c:pt>
                <c:pt idx="1709">
                  <c:v>28.483333333332997</c:v>
                </c:pt>
                <c:pt idx="1710">
                  <c:v>28.499999999999662</c:v>
                </c:pt>
                <c:pt idx="1711">
                  <c:v>28.516666666666328</c:v>
                </c:pt>
                <c:pt idx="1712">
                  <c:v>28.533333333332994</c:v>
                </c:pt>
                <c:pt idx="1713">
                  <c:v>28.54999999999966</c:v>
                </c:pt>
                <c:pt idx="1714">
                  <c:v>28.566666666666325</c:v>
                </c:pt>
                <c:pt idx="1715">
                  <c:v>28.583333333332991</c:v>
                </c:pt>
                <c:pt idx="1716">
                  <c:v>28.599999999999657</c:v>
                </c:pt>
                <c:pt idx="1717">
                  <c:v>28.616666666666323</c:v>
                </c:pt>
                <c:pt idx="1718">
                  <c:v>28.633333333332988</c:v>
                </c:pt>
                <c:pt idx="1719">
                  <c:v>28.649999999999654</c:v>
                </c:pt>
                <c:pt idx="1720">
                  <c:v>28.66666666666632</c:v>
                </c:pt>
                <c:pt idx="1721">
                  <c:v>28.683333333332985</c:v>
                </c:pt>
                <c:pt idx="1722">
                  <c:v>28.699999999999651</c:v>
                </c:pt>
                <c:pt idx="1723">
                  <c:v>28.716666666666317</c:v>
                </c:pt>
                <c:pt idx="1724">
                  <c:v>28.733333333332983</c:v>
                </c:pt>
                <c:pt idx="1725">
                  <c:v>28.749999999999648</c:v>
                </c:pt>
                <c:pt idx="1726">
                  <c:v>28.766666666666314</c:v>
                </c:pt>
                <c:pt idx="1727">
                  <c:v>28.78333333333298</c:v>
                </c:pt>
                <c:pt idx="1728">
                  <c:v>28.799999999999645</c:v>
                </c:pt>
                <c:pt idx="1729">
                  <c:v>28.816666666666311</c:v>
                </c:pt>
                <c:pt idx="1730">
                  <c:v>28.833333333332977</c:v>
                </c:pt>
                <c:pt idx="1731">
                  <c:v>28.849999999999643</c:v>
                </c:pt>
                <c:pt idx="1732">
                  <c:v>28.866666666666308</c:v>
                </c:pt>
                <c:pt idx="1733">
                  <c:v>28.883333333332974</c:v>
                </c:pt>
                <c:pt idx="1734">
                  <c:v>28.89999999999964</c:v>
                </c:pt>
                <c:pt idx="1735">
                  <c:v>28.916666666666305</c:v>
                </c:pt>
                <c:pt idx="1736">
                  <c:v>28.933333333332971</c:v>
                </c:pt>
                <c:pt idx="1737">
                  <c:v>28.949999999999637</c:v>
                </c:pt>
                <c:pt idx="1738">
                  <c:v>28.966666666666303</c:v>
                </c:pt>
                <c:pt idx="1739">
                  <c:v>28.983333333332968</c:v>
                </c:pt>
                <c:pt idx="1740">
                  <c:v>28.999999999999634</c:v>
                </c:pt>
                <c:pt idx="1741">
                  <c:v>29.0166666666663</c:v>
                </c:pt>
                <c:pt idx="1742">
                  <c:v>29.033333333332966</c:v>
                </c:pt>
                <c:pt idx="1743">
                  <c:v>29.049999999999631</c:v>
                </c:pt>
                <c:pt idx="1744">
                  <c:v>29.066666666666297</c:v>
                </c:pt>
                <c:pt idx="1745">
                  <c:v>29.083333333332963</c:v>
                </c:pt>
                <c:pt idx="1746">
                  <c:v>29.099999999999628</c:v>
                </c:pt>
                <c:pt idx="1747">
                  <c:v>29.116666666666294</c:v>
                </c:pt>
                <c:pt idx="1748">
                  <c:v>29.13333333333296</c:v>
                </c:pt>
                <c:pt idx="1749">
                  <c:v>29.149999999999626</c:v>
                </c:pt>
                <c:pt idx="1750">
                  <c:v>29.166666666666291</c:v>
                </c:pt>
                <c:pt idx="1751">
                  <c:v>29.183333333332957</c:v>
                </c:pt>
                <c:pt idx="1752">
                  <c:v>29.199999999999623</c:v>
                </c:pt>
                <c:pt idx="1753">
                  <c:v>29.216666666666288</c:v>
                </c:pt>
                <c:pt idx="1754">
                  <c:v>29.233333333332954</c:v>
                </c:pt>
                <c:pt idx="1755">
                  <c:v>29.24999999999962</c:v>
                </c:pt>
                <c:pt idx="1756">
                  <c:v>29.266666666666286</c:v>
                </c:pt>
                <c:pt idx="1757">
                  <c:v>29.283333333332951</c:v>
                </c:pt>
                <c:pt idx="1758">
                  <c:v>29.299999999999617</c:v>
                </c:pt>
                <c:pt idx="1759">
                  <c:v>29.316666666666283</c:v>
                </c:pt>
                <c:pt idx="1760">
                  <c:v>29.333333333332948</c:v>
                </c:pt>
                <c:pt idx="1761">
                  <c:v>29.349999999999614</c:v>
                </c:pt>
                <c:pt idx="1762">
                  <c:v>29.36666666666628</c:v>
                </c:pt>
                <c:pt idx="1763">
                  <c:v>29.383333333332946</c:v>
                </c:pt>
                <c:pt idx="1764">
                  <c:v>29.399999999999611</c:v>
                </c:pt>
                <c:pt idx="1765">
                  <c:v>29.416666666666277</c:v>
                </c:pt>
                <c:pt idx="1766">
                  <c:v>29.433333333332943</c:v>
                </c:pt>
                <c:pt idx="1767">
                  <c:v>29.449999999999608</c:v>
                </c:pt>
                <c:pt idx="1768">
                  <c:v>29.466666666666274</c:v>
                </c:pt>
                <c:pt idx="1769">
                  <c:v>29.48333333333294</c:v>
                </c:pt>
                <c:pt idx="1770">
                  <c:v>29.499999999999606</c:v>
                </c:pt>
                <c:pt idx="1771">
                  <c:v>29.516666666666271</c:v>
                </c:pt>
                <c:pt idx="1772">
                  <c:v>29.533333333332937</c:v>
                </c:pt>
                <c:pt idx="1773">
                  <c:v>29.549999999999603</c:v>
                </c:pt>
                <c:pt idx="1774">
                  <c:v>29.566666666666269</c:v>
                </c:pt>
                <c:pt idx="1775">
                  <c:v>29.583333333332934</c:v>
                </c:pt>
                <c:pt idx="1776">
                  <c:v>29.5999999999996</c:v>
                </c:pt>
                <c:pt idx="1777">
                  <c:v>29.616666666666266</c:v>
                </c:pt>
                <c:pt idx="1778">
                  <c:v>29.633333333332931</c:v>
                </c:pt>
                <c:pt idx="1779">
                  <c:v>29.649999999999597</c:v>
                </c:pt>
                <c:pt idx="1780">
                  <c:v>29.666666666666263</c:v>
                </c:pt>
                <c:pt idx="1781">
                  <c:v>29.683333333332929</c:v>
                </c:pt>
                <c:pt idx="1782">
                  <c:v>29.699999999999594</c:v>
                </c:pt>
                <c:pt idx="1783">
                  <c:v>29.71666666666626</c:v>
                </c:pt>
                <c:pt idx="1784">
                  <c:v>29.733333333332926</c:v>
                </c:pt>
                <c:pt idx="1785">
                  <c:v>29.749999999999591</c:v>
                </c:pt>
                <c:pt idx="1786">
                  <c:v>29.766666666666257</c:v>
                </c:pt>
                <c:pt idx="1787">
                  <c:v>29.783333333332923</c:v>
                </c:pt>
                <c:pt idx="1788">
                  <c:v>29.799999999999589</c:v>
                </c:pt>
                <c:pt idx="1789">
                  <c:v>29.816666666666254</c:v>
                </c:pt>
                <c:pt idx="1790">
                  <c:v>29.83333333333292</c:v>
                </c:pt>
                <c:pt idx="1791">
                  <c:v>29.849999999999586</c:v>
                </c:pt>
                <c:pt idx="1792">
                  <c:v>29.866666666666251</c:v>
                </c:pt>
                <c:pt idx="1793">
                  <c:v>29.883333333332917</c:v>
                </c:pt>
                <c:pt idx="1794">
                  <c:v>29.899999999999583</c:v>
                </c:pt>
                <c:pt idx="1795">
                  <c:v>29.916666666666249</c:v>
                </c:pt>
                <c:pt idx="1796">
                  <c:v>29.933333333332914</c:v>
                </c:pt>
                <c:pt idx="1797">
                  <c:v>29.94999999999958</c:v>
                </c:pt>
                <c:pt idx="1798">
                  <c:v>29.966666666666246</c:v>
                </c:pt>
                <c:pt idx="1799">
                  <c:v>29.983333333332912</c:v>
                </c:pt>
                <c:pt idx="1800">
                  <c:v>29.999999999999577</c:v>
                </c:pt>
                <c:pt idx="1801">
                  <c:v>30.016666666666243</c:v>
                </c:pt>
                <c:pt idx="1802">
                  <c:v>30.033333333332909</c:v>
                </c:pt>
                <c:pt idx="1803">
                  <c:v>30.049999999999574</c:v>
                </c:pt>
                <c:pt idx="1804">
                  <c:v>30.06666666666624</c:v>
                </c:pt>
                <c:pt idx="1805">
                  <c:v>30.083333333332906</c:v>
                </c:pt>
                <c:pt idx="1806">
                  <c:v>30.099999999999572</c:v>
                </c:pt>
                <c:pt idx="1807">
                  <c:v>30.116666666666237</c:v>
                </c:pt>
                <c:pt idx="1808">
                  <c:v>30.133333333332903</c:v>
                </c:pt>
                <c:pt idx="1809">
                  <c:v>30.149999999999569</c:v>
                </c:pt>
                <c:pt idx="1810">
                  <c:v>30.166666666666234</c:v>
                </c:pt>
                <c:pt idx="1811">
                  <c:v>30.1833333333329</c:v>
                </c:pt>
                <c:pt idx="1812">
                  <c:v>30.199999999999566</c:v>
                </c:pt>
                <c:pt idx="1813">
                  <c:v>30.216666666666232</c:v>
                </c:pt>
                <c:pt idx="1814">
                  <c:v>30.233333333332897</c:v>
                </c:pt>
                <c:pt idx="1815">
                  <c:v>30.249999999999563</c:v>
                </c:pt>
                <c:pt idx="1816">
                  <c:v>30.266666666666229</c:v>
                </c:pt>
                <c:pt idx="1817">
                  <c:v>30.283333333332894</c:v>
                </c:pt>
                <c:pt idx="1818">
                  <c:v>30.29999999999956</c:v>
                </c:pt>
                <c:pt idx="1819">
                  <c:v>30.316666666666226</c:v>
                </c:pt>
                <c:pt idx="1820">
                  <c:v>30.333333333332892</c:v>
                </c:pt>
                <c:pt idx="1821">
                  <c:v>30.349999999999557</c:v>
                </c:pt>
                <c:pt idx="1822">
                  <c:v>30.366666666666223</c:v>
                </c:pt>
                <c:pt idx="1823">
                  <c:v>30.383333333332889</c:v>
                </c:pt>
                <c:pt idx="1824">
                  <c:v>30.399999999999554</c:v>
                </c:pt>
                <c:pt idx="1825">
                  <c:v>30.41666666666622</c:v>
                </c:pt>
                <c:pt idx="1826">
                  <c:v>30.433333333332886</c:v>
                </c:pt>
                <c:pt idx="1827">
                  <c:v>30.449999999999552</c:v>
                </c:pt>
                <c:pt idx="1828">
                  <c:v>30.466666666666217</c:v>
                </c:pt>
                <c:pt idx="1829">
                  <c:v>30.483333333332883</c:v>
                </c:pt>
                <c:pt idx="1830">
                  <c:v>30.499999999999549</c:v>
                </c:pt>
                <c:pt idx="1831">
                  <c:v>30.516666666666215</c:v>
                </c:pt>
                <c:pt idx="1832">
                  <c:v>30.53333333333288</c:v>
                </c:pt>
                <c:pt idx="1833">
                  <c:v>30.549999999999546</c:v>
                </c:pt>
                <c:pt idx="1834">
                  <c:v>30.566666666666212</c:v>
                </c:pt>
                <c:pt idx="1835">
                  <c:v>30.583333333332877</c:v>
                </c:pt>
                <c:pt idx="1836">
                  <c:v>30.599999999999543</c:v>
                </c:pt>
                <c:pt idx="1837">
                  <c:v>30.616666666666209</c:v>
                </c:pt>
                <c:pt idx="1838">
                  <c:v>30.633333333332875</c:v>
                </c:pt>
                <c:pt idx="1839">
                  <c:v>30.64999999999954</c:v>
                </c:pt>
                <c:pt idx="1840">
                  <c:v>30.666666666666206</c:v>
                </c:pt>
                <c:pt idx="1841">
                  <c:v>30.683333333332872</c:v>
                </c:pt>
                <c:pt idx="1842">
                  <c:v>30.699999999999537</c:v>
                </c:pt>
                <c:pt idx="1843">
                  <c:v>30.716666666666203</c:v>
                </c:pt>
                <c:pt idx="1844">
                  <c:v>30.733333333332869</c:v>
                </c:pt>
                <c:pt idx="1845">
                  <c:v>30.749999999999535</c:v>
                </c:pt>
                <c:pt idx="1846">
                  <c:v>30.7666666666662</c:v>
                </c:pt>
                <c:pt idx="1847">
                  <c:v>30.783333333332866</c:v>
                </c:pt>
                <c:pt idx="1848">
                  <c:v>30.799999999999532</c:v>
                </c:pt>
                <c:pt idx="1849">
                  <c:v>30.816666666666197</c:v>
                </c:pt>
                <c:pt idx="1850">
                  <c:v>30.833333333332863</c:v>
                </c:pt>
                <c:pt idx="1851">
                  <c:v>30.849999999999529</c:v>
                </c:pt>
                <c:pt idx="1852">
                  <c:v>30.866666666666195</c:v>
                </c:pt>
                <c:pt idx="1853">
                  <c:v>30.88333333333286</c:v>
                </c:pt>
                <c:pt idx="1854">
                  <c:v>30.899999999999526</c:v>
                </c:pt>
                <c:pt idx="1855">
                  <c:v>30.916666666666192</c:v>
                </c:pt>
                <c:pt idx="1856">
                  <c:v>30.933333333332858</c:v>
                </c:pt>
                <c:pt idx="1857">
                  <c:v>30.949999999999523</c:v>
                </c:pt>
                <c:pt idx="1858">
                  <c:v>30.966666666666189</c:v>
                </c:pt>
                <c:pt idx="1859">
                  <c:v>30.983333333332855</c:v>
                </c:pt>
                <c:pt idx="1860">
                  <c:v>30.99999999999952</c:v>
                </c:pt>
                <c:pt idx="1861">
                  <c:v>31.016666666666186</c:v>
                </c:pt>
                <c:pt idx="1862">
                  <c:v>31.033333333332852</c:v>
                </c:pt>
                <c:pt idx="1863">
                  <c:v>31.049999999999518</c:v>
                </c:pt>
                <c:pt idx="1864">
                  <c:v>31.066666666666183</c:v>
                </c:pt>
                <c:pt idx="1865">
                  <c:v>31.083333333332849</c:v>
                </c:pt>
                <c:pt idx="1866">
                  <c:v>31.099999999999515</c:v>
                </c:pt>
                <c:pt idx="1867">
                  <c:v>31.11666666666618</c:v>
                </c:pt>
                <c:pt idx="1868">
                  <c:v>31.133333333332846</c:v>
                </c:pt>
                <c:pt idx="1869">
                  <c:v>31.149999999999512</c:v>
                </c:pt>
                <c:pt idx="1870">
                  <c:v>31.166666666666178</c:v>
                </c:pt>
                <c:pt idx="1871">
                  <c:v>31.183333333332843</c:v>
                </c:pt>
                <c:pt idx="1872">
                  <c:v>31.199999999999509</c:v>
                </c:pt>
                <c:pt idx="1873">
                  <c:v>31.216666666666175</c:v>
                </c:pt>
                <c:pt idx="1874">
                  <c:v>31.23333333333284</c:v>
                </c:pt>
                <c:pt idx="1875">
                  <c:v>31.249999999999506</c:v>
                </c:pt>
                <c:pt idx="1876">
                  <c:v>31.266666666666172</c:v>
                </c:pt>
                <c:pt idx="1877">
                  <c:v>31.283333333332838</c:v>
                </c:pt>
                <c:pt idx="1878">
                  <c:v>31.299999999999503</c:v>
                </c:pt>
                <c:pt idx="1879">
                  <c:v>31.316666666666169</c:v>
                </c:pt>
                <c:pt idx="1880">
                  <c:v>31.333333333332835</c:v>
                </c:pt>
                <c:pt idx="1881">
                  <c:v>31.3499999999995</c:v>
                </c:pt>
                <c:pt idx="1882">
                  <c:v>31.366666666666166</c:v>
                </c:pt>
                <c:pt idx="1883">
                  <c:v>31.383333333332832</c:v>
                </c:pt>
                <c:pt idx="1884">
                  <c:v>31.399999999999498</c:v>
                </c:pt>
                <c:pt idx="1885">
                  <c:v>31.416666666666163</c:v>
                </c:pt>
                <c:pt idx="1886">
                  <c:v>31.433333333332829</c:v>
                </c:pt>
                <c:pt idx="1887">
                  <c:v>31.449999999999495</c:v>
                </c:pt>
                <c:pt idx="1888">
                  <c:v>31.466666666666161</c:v>
                </c:pt>
                <c:pt idx="1889">
                  <c:v>31.483333333332826</c:v>
                </c:pt>
                <c:pt idx="1890">
                  <c:v>31.499999999999492</c:v>
                </c:pt>
                <c:pt idx="1891">
                  <c:v>31.516666666666158</c:v>
                </c:pt>
                <c:pt idx="1892">
                  <c:v>31.533333333332823</c:v>
                </c:pt>
                <c:pt idx="1893">
                  <c:v>31.549999999999489</c:v>
                </c:pt>
                <c:pt idx="1894">
                  <c:v>31.566666666666155</c:v>
                </c:pt>
                <c:pt idx="1895">
                  <c:v>31.583333333332821</c:v>
                </c:pt>
                <c:pt idx="1896">
                  <c:v>31.599999999999486</c:v>
                </c:pt>
                <c:pt idx="1897">
                  <c:v>31.616666666666152</c:v>
                </c:pt>
                <c:pt idx="1898">
                  <c:v>31.633333333332818</c:v>
                </c:pt>
                <c:pt idx="1899">
                  <c:v>31.649999999999483</c:v>
                </c:pt>
                <c:pt idx="1900">
                  <c:v>31.666666666666149</c:v>
                </c:pt>
                <c:pt idx="1901">
                  <c:v>31.683333333332815</c:v>
                </c:pt>
                <c:pt idx="1902">
                  <c:v>31.699999999999481</c:v>
                </c:pt>
                <c:pt idx="1903">
                  <c:v>31.716666666666146</c:v>
                </c:pt>
                <c:pt idx="1904">
                  <c:v>31.733333333332812</c:v>
                </c:pt>
                <c:pt idx="1905">
                  <c:v>31.749999999999478</c:v>
                </c:pt>
                <c:pt idx="1906">
                  <c:v>31.766666666666143</c:v>
                </c:pt>
                <c:pt idx="1907">
                  <c:v>31.783333333332809</c:v>
                </c:pt>
                <c:pt idx="1908">
                  <c:v>31.799999999999475</c:v>
                </c:pt>
                <c:pt idx="1909">
                  <c:v>31.816666666666141</c:v>
                </c:pt>
                <c:pt idx="1910">
                  <c:v>31.833333333332806</c:v>
                </c:pt>
                <c:pt idx="1911">
                  <c:v>31.849999999999472</c:v>
                </c:pt>
                <c:pt idx="1912">
                  <c:v>31.866666666666138</c:v>
                </c:pt>
                <c:pt idx="1913">
                  <c:v>31.883333333332804</c:v>
                </c:pt>
                <c:pt idx="1914">
                  <c:v>31.899999999999469</c:v>
                </c:pt>
                <c:pt idx="1915">
                  <c:v>31.916666666666135</c:v>
                </c:pt>
                <c:pt idx="1916">
                  <c:v>31.933333333332801</c:v>
                </c:pt>
                <c:pt idx="1917">
                  <c:v>31.949999999999466</c:v>
                </c:pt>
                <c:pt idx="1918">
                  <c:v>31.966666666666132</c:v>
                </c:pt>
                <c:pt idx="1919">
                  <c:v>31.983333333332798</c:v>
                </c:pt>
                <c:pt idx="1920">
                  <c:v>31.999999999999464</c:v>
                </c:pt>
                <c:pt idx="1921">
                  <c:v>32.016666666666133</c:v>
                </c:pt>
                <c:pt idx="1922">
                  <c:v>32.033333333332799</c:v>
                </c:pt>
                <c:pt idx="1923">
                  <c:v>32.049999999999464</c:v>
                </c:pt>
                <c:pt idx="1924">
                  <c:v>32.06666666666613</c:v>
                </c:pt>
                <c:pt idx="1925">
                  <c:v>32.083333333332796</c:v>
                </c:pt>
                <c:pt idx="1926">
                  <c:v>32.099999999999461</c:v>
                </c:pt>
                <c:pt idx="1927">
                  <c:v>32.116666666666127</c:v>
                </c:pt>
                <c:pt idx="1928">
                  <c:v>32.133333333332793</c:v>
                </c:pt>
                <c:pt idx="1929">
                  <c:v>32.149999999999459</c:v>
                </c:pt>
                <c:pt idx="1930">
                  <c:v>32.166666666666124</c:v>
                </c:pt>
                <c:pt idx="1931">
                  <c:v>32.18333333333279</c:v>
                </c:pt>
                <c:pt idx="1932">
                  <c:v>32.199999999999456</c:v>
                </c:pt>
                <c:pt idx="1933">
                  <c:v>32.216666666666121</c:v>
                </c:pt>
                <c:pt idx="1934">
                  <c:v>32.233333333332787</c:v>
                </c:pt>
                <c:pt idx="1935">
                  <c:v>32.249999999999453</c:v>
                </c:pt>
                <c:pt idx="1936">
                  <c:v>32.266666666666119</c:v>
                </c:pt>
                <c:pt idx="1937">
                  <c:v>32.283333333332784</c:v>
                </c:pt>
                <c:pt idx="1938">
                  <c:v>32.29999999999945</c:v>
                </c:pt>
                <c:pt idx="1939">
                  <c:v>32.316666666666116</c:v>
                </c:pt>
                <c:pt idx="1940">
                  <c:v>32.333333333332781</c:v>
                </c:pt>
                <c:pt idx="1941">
                  <c:v>32.349999999999447</c:v>
                </c:pt>
                <c:pt idx="1942">
                  <c:v>32.366666666666113</c:v>
                </c:pt>
                <c:pt idx="1943">
                  <c:v>32.383333333332779</c:v>
                </c:pt>
                <c:pt idx="1944">
                  <c:v>32.399999999999444</c:v>
                </c:pt>
                <c:pt idx="1945">
                  <c:v>32.41666666666611</c:v>
                </c:pt>
                <c:pt idx="1946">
                  <c:v>32.433333333332776</c:v>
                </c:pt>
                <c:pt idx="1947">
                  <c:v>32.449999999999442</c:v>
                </c:pt>
                <c:pt idx="1948">
                  <c:v>32.466666666666107</c:v>
                </c:pt>
                <c:pt idx="1949">
                  <c:v>32.483333333332773</c:v>
                </c:pt>
                <c:pt idx="1950">
                  <c:v>32.499999999999439</c:v>
                </c:pt>
                <c:pt idx="1951">
                  <c:v>32.516666666666104</c:v>
                </c:pt>
                <c:pt idx="1952">
                  <c:v>32.53333333333277</c:v>
                </c:pt>
                <c:pt idx="1953">
                  <c:v>32.549999999999436</c:v>
                </c:pt>
                <c:pt idx="1954">
                  <c:v>32.566666666666102</c:v>
                </c:pt>
                <c:pt idx="1955">
                  <c:v>32.583333333332767</c:v>
                </c:pt>
                <c:pt idx="1956">
                  <c:v>32.599999999999433</c:v>
                </c:pt>
                <c:pt idx="1957">
                  <c:v>32.616666666666099</c:v>
                </c:pt>
                <c:pt idx="1958">
                  <c:v>32.633333333332764</c:v>
                </c:pt>
                <c:pt idx="1959">
                  <c:v>32.64999999999943</c:v>
                </c:pt>
                <c:pt idx="1960">
                  <c:v>32.666666666666096</c:v>
                </c:pt>
                <c:pt idx="1961">
                  <c:v>32.683333333332762</c:v>
                </c:pt>
                <c:pt idx="1962">
                  <c:v>32.699999999999427</c:v>
                </c:pt>
                <c:pt idx="1963">
                  <c:v>32.716666666666093</c:v>
                </c:pt>
                <c:pt idx="1964">
                  <c:v>32.733333333332759</c:v>
                </c:pt>
                <c:pt idx="1965">
                  <c:v>32.749999999999424</c:v>
                </c:pt>
                <c:pt idx="1966">
                  <c:v>32.76666666666609</c:v>
                </c:pt>
                <c:pt idx="1967">
                  <c:v>32.783333333332756</c:v>
                </c:pt>
                <c:pt idx="1968">
                  <c:v>32.799999999999422</c:v>
                </c:pt>
                <c:pt idx="1969">
                  <c:v>32.816666666666087</c:v>
                </c:pt>
                <c:pt idx="1970">
                  <c:v>32.833333333332753</c:v>
                </c:pt>
                <c:pt idx="1971">
                  <c:v>32.849999999999419</c:v>
                </c:pt>
                <c:pt idx="1972">
                  <c:v>32.866666666666084</c:v>
                </c:pt>
                <c:pt idx="1973">
                  <c:v>32.88333333333275</c:v>
                </c:pt>
                <c:pt idx="1974">
                  <c:v>32.899999999999416</c:v>
                </c:pt>
                <c:pt idx="1975">
                  <c:v>32.916666666666082</c:v>
                </c:pt>
                <c:pt idx="1976">
                  <c:v>32.933333333332747</c:v>
                </c:pt>
                <c:pt idx="1977">
                  <c:v>32.949999999999413</c:v>
                </c:pt>
                <c:pt idx="1978">
                  <c:v>32.966666666666079</c:v>
                </c:pt>
                <c:pt idx="1979">
                  <c:v>32.983333333332745</c:v>
                </c:pt>
                <c:pt idx="1980">
                  <c:v>32.99999999999941</c:v>
                </c:pt>
                <c:pt idx="1981">
                  <c:v>33.016666666666076</c:v>
                </c:pt>
                <c:pt idx="1982">
                  <c:v>33.033333333332742</c:v>
                </c:pt>
                <c:pt idx="1983">
                  <c:v>33.049999999999407</c:v>
                </c:pt>
                <c:pt idx="1984">
                  <c:v>33.066666666666073</c:v>
                </c:pt>
                <c:pt idx="1985">
                  <c:v>33.083333333332739</c:v>
                </c:pt>
                <c:pt idx="1986">
                  <c:v>33.099999999999405</c:v>
                </c:pt>
                <c:pt idx="1987">
                  <c:v>33.11666666666607</c:v>
                </c:pt>
                <c:pt idx="1988">
                  <c:v>33.133333333332736</c:v>
                </c:pt>
                <c:pt idx="1989">
                  <c:v>33.149999999999402</c:v>
                </c:pt>
                <c:pt idx="1990">
                  <c:v>33.166666666666067</c:v>
                </c:pt>
                <c:pt idx="1991">
                  <c:v>33.183333333332733</c:v>
                </c:pt>
                <c:pt idx="1992">
                  <c:v>33.199999999999399</c:v>
                </c:pt>
                <c:pt idx="1993">
                  <c:v>33.216666666666065</c:v>
                </c:pt>
                <c:pt idx="1994">
                  <c:v>33.23333333333273</c:v>
                </c:pt>
                <c:pt idx="1995">
                  <c:v>33.249999999999396</c:v>
                </c:pt>
                <c:pt idx="1996">
                  <c:v>33.266666666666062</c:v>
                </c:pt>
                <c:pt idx="1997">
                  <c:v>33.283333333332727</c:v>
                </c:pt>
                <c:pt idx="1998">
                  <c:v>33.299999999999393</c:v>
                </c:pt>
                <c:pt idx="1999">
                  <c:v>33.316666666666059</c:v>
                </c:pt>
                <c:pt idx="2000">
                  <c:v>33.333333333332725</c:v>
                </c:pt>
                <c:pt idx="2001">
                  <c:v>33.34999999999939</c:v>
                </c:pt>
                <c:pt idx="2002">
                  <c:v>33.366666666666056</c:v>
                </c:pt>
                <c:pt idx="2003">
                  <c:v>33.383333333332722</c:v>
                </c:pt>
                <c:pt idx="2004">
                  <c:v>33.399999999999388</c:v>
                </c:pt>
                <c:pt idx="2005">
                  <c:v>33.416666666666053</c:v>
                </c:pt>
                <c:pt idx="2006">
                  <c:v>33.433333333332719</c:v>
                </c:pt>
                <c:pt idx="2007">
                  <c:v>33.449999999999385</c:v>
                </c:pt>
                <c:pt idx="2008">
                  <c:v>33.46666666666605</c:v>
                </c:pt>
                <c:pt idx="2009">
                  <c:v>33.483333333332716</c:v>
                </c:pt>
                <c:pt idx="2010">
                  <c:v>33.499999999999382</c:v>
                </c:pt>
                <c:pt idx="2011">
                  <c:v>33.516666666666048</c:v>
                </c:pt>
                <c:pt idx="2012">
                  <c:v>33.533333333332713</c:v>
                </c:pt>
                <c:pt idx="2013">
                  <c:v>33.549999999999379</c:v>
                </c:pt>
                <c:pt idx="2014">
                  <c:v>33.566666666666045</c:v>
                </c:pt>
                <c:pt idx="2015">
                  <c:v>33.58333333333271</c:v>
                </c:pt>
                <c:pt idx="2016">
                  <c:v>33.599999999999376</c:v>
                </c:pt>
                <c:pt idx="2017">
                  <c:v>33.616666666666042</c:v>
                </c:pt>
                <c:pt idx="2018">
                  <c:v>33.633333333332708</c:v>
                </c:pt>
                <c:pt idx="2019">
                  <c:v>33.649999999999373</c:v>
                </c:pt>
                <c:pt idx="2020">
                  <c:v>33.666666666666039</c:v>
                </c:pt>
                <c:pt idx="2021">
                  <c:v>33.683333333332705</c:v>
                </c:pt>
                <c:pt idx="2022">
                  <c:v>33.69999999999937</c:v>
                </c:pt>
                <c:pt idx="2023">
                  <c:v>33.716666666666036</c:v>
                </c:pt>
                <c:pt idx="2024">
                  <c:v>33.733333333332702</c:v>
                </c:pt>
                <c:pt idx="2025">
                  <c:v>33.749999999999368</c:v>
                </c:pt>
                <c:pt idx="2026">
                  <c:v>33.766666666666033</c:v>
                </c:pt>
                <c:pt idx="2027">
                  <c:v>33.783333333332699</c:v>
                </c:pt>
                <c:pt idx="2028">
                  <c:v>33.799999999999365</c:v>
                </c:pt>
                <c:pt idx="2029">
                  <c:v>33.81666666666603</c:v>
                </c:pt>
                <c:pt idx="2030">
                  <c:v>33.833333333332696</c:v>
                </c:pt>
                <c:pt idx="2031">
                  <c:v>33.849999999999362</c:v>
                </c:pt>
                <c:pt idx="2032">
                  <c:v>33.866666666666028</c:v>
                </c:pt>
                <c:pt idx="2033">
                  <c:v>33.883333333332693</c:v>
                </c:pt>
                <c:pt idx="2034">
                  <c:v>33.899999999999359</c:v>
                </c:pt>
                <c:pt idx="2035">
                  <c:v>33.916666666666025</c:v>
                </c:pt>
                <c:pt idx="2036">
                  <c:v>33.933333333332691</c:v>
                </c:pt>
                <c:pt idx="2037">
                  <c:v>33.949999999999356</c:v>
                </c:pt>
                <c:pt idx="2038">
                  <c:v>33.966666666666022</c:v>
                </c:pt>
                <c:pt idx="2039">
                  <c:v>33.983333333332688</c:v>
                </c:pt>
                <c:pt idx="2040">
                  <c:v>33.999999999999353</c:v>
                </c:pt>
                <c:pt idx="2041">
                  <c:v>34.016666666666019</c:v>
                </c:pt>
                <c:pt idx="2042">
                  <c:v>34.033333333332685</c:v>
                </c:pt>
                <c:pt idx="2043">
                  <c:v>34.049999999999351</c:v>
                </c:pt>
                <c:pt idx="2044">
                  <c:v>34.066666666666016</c:v>
                </c:pt>
                <c:pt idx="2045">
                  <c:v>34.083333333332682</c:v>
                </c:pt>
                <c:pt idx="2046">
                  <c:v>34.099999999999348</c:v>
                </c:pt>
                <c:pt idx="2047">
                  <c:v>34.116666666666013</c:v>
                </c:pt>
                <c:pt idx="2048">
                  <c:v>34.133333333332679</c:v>
                </c:pt>
                <c:pt idx="2049">
                  <c:v>34.149999999999345</c:v>
                </c:pt>
                <c:pt idx="2050">
                  <c:v>34.166666666666011</c:v>
                </c:pt>
                <c:pt idx="2051">
                  <c:v>34.183333333332676</c:v>
                </c:pt>
                <c:pt idx="2052">
                  <c:v>34.199999999999342</c:v>
                </c:pt>
                <c:pt idx="2053">
                  <c:v>34.216666666666008</c:v>
                </c:pt>
                <c:pt idx="2054">
                  <c:v>34.233333333332673</c:v>
                </c:pt>
                <c:pt idx="2055">
                  <c:v>34.249999999999339</c:v>
                </c:pt>
                <c:pt idx="2056">
                  <c:v>34.266666666666005</c:v>
                </c:pt>
                <c:pt idx="2057">
                  <c:v>34.283333333332671</c:v>
                </c:pt>
                <c:pt idx="2058">
                  <c:v>34.299999999999336</c:v>
                </c:pt>
                <c:pt idx="2059">
                  <c:v>34.316666666666002</c:v>
                </c:pt>
                <c:pt idx="2060">
                  <c:v>34.333333333332668</c:v>
                </c:pt>
                <c:pt idx="2061">
                  <c:v>34.349999999999334</c:v>
                </c:pt>
                <c:pt idx="2062">
                  <c:v>34.366666666665999</c:v>
                </c:pt>
                <c:pt idx="2063">
                  <c:v>34.383333333332665</c:v>
                </c:pt>
                <c:pt idx="2064">
                  <c:v>34.399999999999331</c:v>
                </c:pt>
                <c:pt idx="2065">
                  <c:v>34.416666666665996</c:v>
                </c:pt>
                <c:pt idx="2066">
                  <c:v>34.433333333332662</c:v>
                </c:pt>
                <c:pt idx="2067">
                  <c:v>34.449999999999328</c:v>
                </c:pt>
                <c:pt idx="2068">
                  <c:v>34.466666666665994</c:v>
                </c:pt>
                <c:pt idx="2069">
                  <c:v>34.483333333332659</c:v>
                </c:pt>
                <c:pt idx="2070">
                  <c:v>34.499999999999325</c:v>
                </c:pt>
                <c:pt idx="2071">
                  <c:v>34.516666666665991</c:v>
                </c:pt>
                <c:pt idx="2072">
                  <c:v>34.533333333332656</c:v>
                </c:pt>
                <c:pt idx="2073">
                  <c:v>34.549999999999322</c:v>
                </c:pt>
                <c:pt idx="2074">
                  <c:v>34.566666666665988</c:v>
                </c:pt>
                <c:pt idx="2075">
                  <c:v>34.583333333332654</c:v>
                </c:pt>
                <c:pt idx="2076">
                  <c:v>34.599999999999319</c:v>
                </c:pt>
                <c:pt idx="2077">
                  <c:v>34.616666666665985</c:v>
                </c:pt>
                <c:pt idx="2078">
                  <c:v>34.633333333332651</c:v>
                </c:pt>
                <c:pt idx="2079">
                  <c:v>34.649999999999316</c:v>
                </c:pt>
                <c:pt idx="2080">
                  <c:v>34.666666666665982</c:v>
                </c:pt>
                <c:pt idx="2081">
                  <c:v>34.683333333332648</c:v>
                </c:pt>
                <c:pt idx="2082">
                  <c:v>34.699999999999314</c:v>
                </c:pt>
                <c:pt idx="2083">
                  <c:v>34.716666666665979</c:v>
                </c:pt>
                <c:pt idx="2084">
                  <c:v>34.733333333332645</c:v>
                </c:pt>
                <c:pt idx="2085">
                  <c:v>34.749999999999311</c:v>
                </c:pt>
                <c:pt idx="2086">
                  <c:v>34.766666666665976</c:v>
                </c:pt>
                <c:pt idx="2087">
                  <c:v>34.783333333332642</c:v>
                </c:pt>
                <c:pt idx="2088">
                  <c:v>34.799999999999308</c:v>
                </c:pt>
                <c:pt idx="2089">
                  <c:v>34.816666666665974</c:v>
                </c:pt>
                <c:pt idx="2090">
                  <c:v>34.833333333332639</c:v>
                </c:pt>
                <c:pt idx="2091">
                  <c:v>34.849999999999305</c:v>
                </c:pt>
                <c:pt idx="2092">
                  <c:v>34.866666666665971</c:v>
                </c:pt>
                <c:pt idx="2093">
                  <c:v>34.883333333332637</c:v>
                </c:pt>
                <c:pt idx="2094">
                  <c:v>34.899999999999302</c:v>
                </c:pt>
                <c:pt idx="2095">
                  <c:v>34.916666666665968</c:v>
                </c:pt>
                <c:pt idx="2096">
                  <c:v>34.933333333332634</c:v>
                </c:pt>
                <c:pt idx="2097">
                  <c:v>34.949999999999299</c:v>
                </c:pt>
                <c:pt idx="2098">
                  <c:v>34.966666666665965</c:v>
                </c:pt>
                <c:pt idx="2099">
                  <c:v>34.983333333332631</c:v>
                </c:pt>
                <c:pt idx="2100">
                  <c:v>34.999999999999297</c:v>
                </c:pt>
                <c:pt idx="2101">
                  <c:v>35.016666666665962</c:v>
                </c:pt>
                <c:pt idx="2102">
                  <c:v>35.033333333332628</c:v>
                </c:pt>
                <c:pt idx="2103">
                  <c:v>35.049999999999294</c:v>
                </c:pt>
                <c:pt idx="2104">
                  <c:v>35.066666666665959</c:v>
                </c:pt>
                <c:pt idx="2105">
                  <c:v>35.083333333332625</c:v>
                </c:pt>
                <c:pt idx="2106">
                  <c:v>35.099999999999291</c:v>
                </c:pt>
                <c:pt idx="2107">
                  <c:v>35.116666666665957</c:v>
                </c:pt>
                <c:pt idx="2108">
                  <c:v>35.133333333332622</c:v>
                </c:pt>
                <c:pt idx="2109">
                  <c:v>35.149999999999288</c:v>
                </c:pt>
                <c:pt idx="2110">
                  <c:v>35.166666666665954</c:v>
                </c:pt>
                <c:pt idx="2111">
                  <c:v>35.183333333332619</c:v>
                </c:pt>
                <c:pt idx="2112">
                  <c:v>35.199999999999285</c:v>
                </c:pt>
                <c:pt idx="2113">
                  <c:v>35.216666666665951</c:v>
                </c:pt>
                <c:pt idx="2114">
                  <c:v>35.233333333332617</c:v>
                </c:pt>
                <c:pt idx="2115">
                  <c:v>35.249999999999282</c:v>
                </c:pt>
                <c:pt idx="2116">
                  <c:v>35.266666666665948</c:v>
                </c:pt>
                <c:pt idx="2117">
                  <c:v>35.283333333332614</c:v>
                </c:pt>
                <c:pt idx="2118">
                  <c:v>35.29999999999928</c:v>
                </c:pt>
                <c:pt idx="2119">
                  <c:v>35.316666666665945</c:v>
                </c:pt>
                <c:pt idx="2120">
                  <c:v>35.333333333332611</c:v>
                </c:pt>
                <c:pt idx="2121">
                  <c:v>35.349999999999277</c:v>
                </c:pt>
                <c:pt idx="2122">
                  <c:v>35.366666666665942</c:v>
                </c:pt>
                <c:pt idx="2123">
                  <c:v>35.383333333332608</c:v>
                </c:pt>
                <c:pt idx="2124">
                  <c:v>35.399999999999274</c:v>
                </c:pt>
                <c:pt idx="2125">
                  <c:v>35.41666666666594</c:v>
                </c:pt>
                <c:pt idx="2126">
                  <c:v>35.433333333332605</c:v>
                </c:pt>
                <c:pt idx="2127">
                  <c:v>35.449999999999271</c:v>
                </c:pt>
                <c:pt idx="2128">
                  <c:v>35.466666666665937</c:v>
                </c:pt>
                <c:pt idx="2129">
                  <c:v>35.483333333332602</c:v>
                </c:pt>
                <c:pt idx="2130">
                  <c:v>35.499999999999268</c:v>
                </c:pt>
                <c:pt idx="2131">
                  <c:v>35.516666666665934</c:v>
                </c:pt>
                <c:pt idx="2132">
                  <c:v>35.5333333333326</c:v>
                </c:pt>
                <c:pt idx="2133">
                  <c:v>35.549999999999265</c:v>
                </c:pt>
                <c:pt idx="2134">
                  <c:v>35.566666666665931</c:v>
                </c:pt>
                <c:pt idx="2135">
                  <c:v>35.583333333332597</c:v>
                </c:pt>
                <c:pt idx="2136">
                  <c:v>35.599999999999262</c:v>
                </c:pt>
                <c:pt idx="2137">
                  <c:v>35.616666666665928</c:v>
                </c:pt>
                <c:pt idx="2138">
                  <c:v>35.633333333332594</c:v>
                </c:pt>
                <c:pt idx="2139">
                  <c:v>35.64999999999926</c:v>
                </c:pt>
                <c:pt idx="2140">
                  <c:v>35.666666666665925</c:v>
                </c:pt>
                <c:pt idx="2141">
                  <c:v>35.683333333332591</c:v>
                </c:pt>
                <c:pt idx="2142">
                  <c:v>35.699999999999257</c:v>
                </c:pt>
                <c:pt idx="2143">
                  <c:v>35.716666666665922</c:v>
                </c:pt>
                <c:pt idx="2144">
                  <c:v>35.733333333332588</c:v>
                </c:pt>
                <c:pt idx="2145">
                  <c:v>35.749999999999254</c:v>
                </c:pt>
                <c:pt idx="2146">
                  <c:v>35.76666666666592</c:v>
                </c:pt>
                <c:pt idx="2147">
                  <c:v>35.783333333332585</c:v>
                </c:pt>
                <c:pt idx="2148">
                  <c:v>35.799999999999251</c:v>
                </c:pt>
                <c:pt idx="2149">
                  <c:v>35.816666666665917</c:v>
                </c:pt>
                <c:pt idx="2150">
                  <c:v>35.833333333332583</c:v>
                </c:pt>
                <c:pt idx="2151">
                  <c:v>35.849999999999248</c:v>
                </c:pt>
                <c:pt idx="2152">
                  <c:v>35.866666666665914</c:v>
                </c:pt>
                <c:pt idx="2153">
                  <c:v>35.88333333333258</c:v>
                </c:pt>
                <c:pt idx="2154">
                  <c:v>35.899999999999245</c:v>
                </c:pt>
                <c:pt idx="2155">
                  <c:v>35.916666666665911</c:v>
                </c:pt>
                <c:pt idx="2156">
                  <c:v>35.933333333332577</c:v>
                </c:pt>
                <c:pt idx="2157">
                  <c:v>35.949999999999243</c:v>
                </c:pt>
                <c:pt idx="2158">
                  <c:v>35.966666666665908</c:v>
                </c:pt>
                <c:pt idx="2159">
                  <c:v>35.983333333332574</c:v>
                </c:pt>
                <c:pt idx="2160">
                  <c:v>35.99999999999924</c:v>
                </c:pt>
                <c:pt idx="2161">
                  <c:v>36.016666666665905</c:v>
                </c:pt>
                <c:pt idx="2162">
                  <c:v>36.033333333332571</c:v>
                </c:pt>
                <c:pt idx="2163">
                  <c:v>36.049999999999237</c:v>
                </c:pt>
                <c:pt idx="2164">
                  <c:v>36.066666666665903</c:v>
                </c:pt>
                <c:pt idx="2165">
                  <c:v>36.083333333332568</c:v>
                </c:pt>
                <c:pt idx="2166">
                  <c:v>36.099999999999234</c:v>
                </c:pt>
                <c:pt idx="2167">
                  <c:v>36.1166666666659</c:v>
                </c:pt>
                <c:pt idx="2168">
                  <c:v>36.133333333332565</c:v>
                </c:pt>
                <c:pt idx="2169">
                  <c:v>36.149999999999231</c:v>
                </c:pt>
                <c:pt idx="2170">
                  <c:v>36.166666666665897</c:v>
                </c:pt>
                <c:pt idx="2171">
                  <c:v>36.183333333332563</c:v>
                </c:pt>
                <c:pt idx="2172">
                  <c:v>36.199999999999228</c:v>
                </c:pt>
                <c:pt idx="2173">
                  <c:v>36.216666666665894</c:v>
                </c:pt>
                <c:pt idx="2174">
                  <c:v>36.23333333333256</c:v>
                </c:pt>
                <c:pt idx="2175">
                  <c:v>36.249999999999226</c:v>
                </c:pt>
                <c:pt idx="2176">
                  <c:v>36.266666666665891</c:v>
                </c:pt>
                <c:pt idx="2177">
                  <c:v>36.283333333332557</c:v>
                </c:pt>
                <c:pt idx="2178">
                  <c:v>36.299999999999223</c:v>
                </c:pt>
                <c:pt idx="2179">
                  <c:v>36.316666666665888</c:v>
                </c:pt>
                <c:pt idx="2180">
                  <c:v>36.333333333332554</c:v>
                </c:pt>
                <c:pt idx="2181">
                  <c:v>36.34999999999922</c:v>
                </c:pt>
                <c:pt idx="2182">
                  <c:v>36.366666666665886</c:v>
                </c:pt>
                <c:pt idx="2183">
                  <c:v>36.383333333332551</c:v>
                </c:pt>
                <c:pt idx="2184">
                  <c:v>36.399999999999217</c:v>
                </c:pt>
                <c:pt idx="2185">
                  <c:v>36.416666666665883</c:v>
                </c:pt>
                <c:pt idx="2186">
                  <c:v>36.433333333332548</c:v>
                </c:pt>
                <c:pt idx="2187">
                  <c:v>36.449999999999214</c:v>
                </c:pt>
                <c:pt idx="2188">
                  <c:v>36.46666666666588</c:v>
                </c:pt>
                <c:pt idx="2189">
                  <c:v>36.483333333332546</c:v>
                </c:pt>
                <c:pt idx="2190">
                  <c:v>36.499999999999211</c:v>
                </c:pt>
                <c:pt idx="2191">
                  <c:v>36.516666666665877</c:v>
                </c:pt>
                <c:pt idx="2192">
                  <c:v>36.533333333332543</c:v>
                </c:pt>
                <c:pt idx="2193">
                  <c:v>36.549999999999208</c:v>
                </c:pt>
                <c:pt idx="2194">
                  <c:v>36.566666666665874</c:v>
                </c:pt>
                <c:pt idx="2195">
                  <c:v>36.58333333333254</c:v>
                </c:pt>
                <c:pt idx="2196">
                  <c:v>36.599999999999206</c:v>
                </c:pt>
                <c:pt idx="2197">
                  <c:v>36.616666666665871</c:v>
                </c:pt>
                <c:pt idx="2198">
                  <c:v>36.633333333332537</c:v>
                </c:pt>
                <c:pt idx="2199">
                  <c:v>36.649999999999203</c:v>
                </c:pt>
                <c:pt idx="2200">
                  <c:v>36.666666666665868</c:v>
                </c:pt>
                <c:pt idx="2201">
                  <c:v>36.683333333332534</c:v>
                </c:pt>
                <c:pt idx="2202">
                  <c:v>36.6999999999992</c:v>
                </c:pt>
                <c:pt idx="2203">
                  <c:v>36.716666666665866</c:v>
                </c:pt>
                <c:pt idx="2204">
                  <c:v>36.733333333332531</c:v>
                </c:pt>
                <c:pt idx="2205">
                  <c:v>36.749999999999197</c:v>
                </c:pt>
                <c:pt idx="2206">
                  <c:v>36.766666666665863</c:v>
                </c:pt>
                <c:pt idx="2207">
                  <c:v>36.783333333332529</c:v>
                </c:pt>
                <c:pt idx="2208">
                  <c:v>36.799999999999194</c:v>
                </c:pt>
                <c:pt idx="2209">
                  <c:v>36.81666666666586</c:v>
                </c:pt>
                <c:pt idx="2210">
                  <c:v>36.833333333332526</c:v>
                </c:pt>
                <c:pt idx="2211">
                  <c:v>36.849999999999191</c:v>
                </c:pt>
                <c:pt idx="2212">
                  <c:v>36.866666666665857</c:v>
                </c:pt>
                <c:pt idx="2213">
                  <c:v>36.883333333332523</c:v>
                </c:pt>
                <c:pt idx="2214">
                  <c:v>36.899999999999189</c:v>
                </c:pt>
                <c:pt idx="2215">
                  <c:v>36.916666666665854</c:v>
                </c:pt>
                <c:pt idx="2216">
                  <c:v>36.93333333333252</c:v>
                </c:pt>
                <c:pt idx="2217">
                  <c:v>36.949999999999186</c:v>
                </c:pt>
                <c:pt idx="2218">
                  <c:v>36.966666666665851</c:v>
                </c:pt>
                <c:pt idx="2219">
                  <c:v>36.983333333332517</c:v>
                </c:pt>
                <c:pt idx="2220">
                  <c:v>36.999999999999183</c:v>
                </c:pt>
                <c:pt idx="2221">
                  <c:v>37.016666666665849</c:v>
                </c:pt>
                <c:pt idx="2222">
                  <c:v>37.033333333332514</c:v>
                </c:pt>
                <c:pt idx="2223">
                  <c:v>37.04999999999918</c:v>
                </c:pt>
                <c:pt idx="2224">
                  <c:v>37.066666666665846</c:v>
                </c:pt>
                <c:pt idx="2225">
                  <c:v>37.083333333332511</c:v>
                </c:pt>
                <c:pt idx="2226">
                  <c:v>37.099999999999177</c:v>
                </c:pt>
                <c:pt idx="2227">
                  <c:v>37.116666666665843</c:v>
                </c:pt>
                <c:pt idx="2228">
                  <c:v>37.133333333332509</c:v>
                </c:pt>
                <c:pt idx="2229">
                  <c:v>37.149999999999174</c:v>
                </c:pt>
                <c:pt idx="2230">
                  <c:v>37.16666666666584</c:v>
                </c:pt>
                <c:pt idx="2231">
                  <c:v>37.183333333332506</c:v>
                </c:pt>
                <c:pt idx="2232">
                  <c:v>37.199999999999172</c:v>
                </c:pt>
                <c:pt idx="2233">
                  <c:v>37.216666666665837</c:v>
                </c:pt>
                <c:pt idx="2234">
                  <c:v>37.233333333332503</c:v>
                </c:pt>
                <c:pt idx="2235">
                  <c:v>37.249999999999169</c:v>
                </c:pt>
                <c:pt idx="2236">
                  <c:v>37.266666666665834</c:v>
                </c:pt>
                <c:pt idx="2237">
                  <c:v>37.2833333333325</c:v>
                </c:pt>
                <c:pt idx="2238">
                  <c:v>37.299999999999166</c:v>
                </c:pt>
                <c:pt idx="2239">
                  <c:v>37.316666666665832</c:v>
                </c:pt>
                <c:pt idx="2240">
                  <c:v>37.333333333332497</c:v>
                </c:pt>
                <c:pt idx="2241">
                  <c:v>37.349999999999163</c:v>
                </c:pt>
                <c:pt idx="2242">
                  <c:v>37.366666666665829</c:v>
                </c:pt>
                <c:pt idx="2243">
                  <c:v>37.383333333332494</c:v>
                </c:pt>
                <c:pt idx="2244">
                  <c:v>37.39999999999916</c:v>
                </c:pt>
                <c:pt idx="2245">
                  <c:v>37.416666666665826</c:v>
                </c:pt>
                <c:pt idx="2246">
                  <c:v>37.433333333332492</c:v>
                </c:pt>
                <c:pt idx="2247">
                  <c:v>37.449999999999157</c:v>
                </c:pt>
                <c:pt idx="2248">
                  <c:v>37.466666666665823</c:v>
                </c:pt>
                <c:pt idx="2249">
                  <c:v>37.483333333332489</c:v>
                </c:pt>
                <c:pt idx="2250">
                  <c:v>37.499999999999154</c:v>
                </c:pt>
                <c:pt idx="2251">
                  <c:v>37.51666666666582</c:v>
                </c:pt>
                <c:pt idx="2252">
                  <c:v>37.533333333332486</c:v>
                </c:pt>
                <c:pt idx="2253">
                  <c:v>37.549999999999152</c:v>
                </c:pt>
                <c:pt idx="2254">
                  <c:v>37.566666666665817</c:v>
                </c:pt>
                <c:pt idx="2255">
                  <c:v>37.583333333332483</c:v>
                </c:pt>
                <c:pt idx="2256">
                  <c:v>37.599999999999149</c:v>
                </c:pt>
                <c:pt idx="2257">
                  <c:v>37.616666666665814</c:v>
                </c:pt>
                <c:pt idx="2258">
                  <c:v>37.63333333333248</c:v>
                </c:pt>
                <c:pt idx="2259">
                  <c:v>37.649999999999146</c:v>
                </c:pt>
                <c:pt idx="2260">
                  <c:v>37.666666666665812</c:v>
                </c:pt>
                <c:pt idx="2261">
                  <c:v>37.683333333332477</c:v>
                </c:pt>
                <c:pt idx="2262">
                  <c:v>37.699999999999143</c:v>
                </c:pt>
                <c:pt idx="2263">
                  <c:v>37.716666666665809</c:v>
                </c:pt>
                <c:pt idx="2264">
                  <c:v>37.733333333332475</c:v>
                </c:pt>
                <c:pt idx="2265">
                  <c:v>37.74999999999914</c:v>
                </c:pt>
                <c:pt idx="2266">
                  <c:v>37.766666666665806</c:v>
                </c:pt>
                <c:pt idx="2267">
                  <c:v>37.783333333332472</c:v>
                </c:pt>
                <c:pt idx="2268">
                  <c:v>37.799999999999137</c:v>
                </c:pt>
                <c:pt idx="2269">
                  <c:v>37.816666666665803</c:v>
                </c:pt>
                <c:pt idx="2270">
                  <c:v>37.833333333332469</c:v>
                </c:pt>
                <c:pt idx="2271">
                  <c:v>37.849999999999135</c:v>
                </c:pt>
                <c:pt idx="2272">
                  <c:v>37.8666666666658</c:v>
                </c:pt>
                <c:pt idx="2273">
                  <c:v>37.883333333332466</c:v>
                </c:pt>
                <c:pt idx="2274">
                  <c:v>37.899999999999132</c:v>
                </c:pt>
                <c:pt idx="2275">
                  <c:v>37.916666666665797</c:v>
                </c:pt>
                <c:pt idx="2276">
                  <c:v>37.933333333332463</c:v>
                </c:pt>
                <c:pt idx="2277">
                  <c:v>37.949999999999129</c:v>
                </c:pt>
                <c:pt idx="2278">
                  <c:v>37.966666666665795</c:v>
                </c:pt>
                <c:pt idx="2279">
                  <c:v>37.98333333333246</c:v>
                </c:pt>
                <c:pt idx="2280">
                  <c:v>37.999999999999126</c:v>
                </c:pt>
                <c:pt idx="2281">
                  <c:v>38.016666666665792</c:v>
                </c:pt>
                <c:pt idx="2282">
                  <c:v>38.033333333332457</c:v>
                </c:pt>
                <c:pt idx="2283">
                  <c:v>38.049999999999123</c:v>
                </c:pt>
                <c:pt idx="2284">
                  <c:v>38.066666666665789</c:v>
                </c:pt>
                <c:pt idx="2285">
                  <c:v>38.083333333332455</c:v>
                </c:pt>
                <c:pt idx="2286">
                  <c:v>38.09999999999912</c:v>
                </c:pt>
                <c:pt idx="2287">
                  <c:v>38.116666666665786</c:v>
                </c:pt>
                <c:pt idx="2288">
                  <c:v>38.133333333332452</c:v>
                </c:pt>
                <c:pt idx="2289">
                  <c:v>38.149999999999118</c:v>
                </c:pt>
                <c:pt idx="2290">
                  <c:v>38.166666666665783</c:v>
                </c:pt>
                <c:pt idx="2291">
                  <c:v>38.183333333332449</c:v>
                </c:pt>
                <c:pt idx="2292">
                  <c:v>38.199999999999115</c:v>
                </c:pt>
                <c:pt idx="2293">
                  <c:v>38.21666666666578</c:v>
                </c:pt>
                <c:pt idx="2294">
                  <c:v>38.233333333332446</c:v>
                </c:pt>
                <c:pt idx="2295">
                  <c:v>38.249999999999112</c:v>
                </c:pt>
                <c:pt idx="2296">
                  <c:v>38.266666666665778</c:v>
                </c:pt>
                <c:pt idx="2297">
                  <c:v>38.283333333332443</c:v>
                </c:pt>
                <c:pt idx="2298">
                  <c:v>38.299999999999109</c:v>
                </c:pt>
                <c:pt idx="2299">
                  <c:v>38.316666666665775</c:v>
                </c:pt>
                <c:pt idx="2300">
                  <c:v>38.33333333333244</c:v>
                </c:pt>
                <c:pt idx="2301">
                  <c:v>38.349999999999106</c:v>
                </c:pt>
                <c:pt idx="2302">
                  <c:v>38.366666666665772</c:v>
                </c:pt>
                <c:pt idx="2303">
                  <c:v>38.383333333332438</c:v>
                </c:pt>
                <c:pt idx="2304">
                  <c:v>38.399999999999103</c:v>
                </c:pt>
                <c:pt idx="2305">
                  <c:v>38.416666666665769</c:v>
                </c:pt>
                <c:pt idx="2306">
                  <c:v>38.433333333332435</c:v>
                </c:pt>
                <c:pt idx="2307">
                  <c:v>38.4499999999991</c:v>
                </c:pt>
                <c:pt idx="2308">
                  <c:v>38.466666666665766</c:v>
                </c:pt>
                <c:pt idx="2309">
                  <c:v>38.483333333332432</c:v>
                </c:pt>
                <c:pt idx="2310">
                  <c:v>38.499999999999098</c:v>
                </c:pt>
                <c:pt idx="2311">
                  <c:v>38.516666666665763</c:v>
                </c:pt>
                <c:pt idx="2312">
                  <c:v>38.533333333332429</c:v>
                </c:pt>
                <c:pt idx="2313">
                  <c:v>38.549999999999095</c:v>
                </c:pt>
                <c:pt idx="2314">
                  <c:v>38.56666666666576</c:v>
                </c:pt>
                <c:pt idx="2315">
                  <c:v>38.583333333332426</c:v>
                </c:pt>
                <c:pt idx="2316">
                  <c:v>38.599999999999092</c:v>
                </c:pt>
                <c:pt idx="2317">
                  <c:v>38.616666666665758</c:v>
                </c:pt>
                <c:pt idx="2318">
                  <c:v>38.633333333332423</c:v>
                </c:pt>
                <c:pt idx="2319">
                  <c:v>38.649999999999089</c:v>
                </c:pt>
                <c:pt idx="2320">
                  <c:v>38.666666666665755</c:v>
                </c:pt>
                <c:pt idx="2321">
                  <c:v>38.683333333332421</c:v>
                </c:pt>
                <c:pt idx="2322">
                  <c:v>38.699999999999086</c:v>
                </c:pt>
                <c:pt idx="2323">
                  <c:v>38.716666666665752</c:v>
                </c:pt>
                <c:pt idx="2324">
                  <c:v>38.733333333332418</c:v>
                </c:pt>
                <c:pt idx="2325">
                  <c:v>38.749999999999083</c:v>
                </c:pt>
                <c:pt idx="2326">
                  <c:v>38.766666666665749</c:v>
                </c:pt>
                <c:pt idx="2327">
                  <c:v>38.783333333332415</c:v>
                </c:pt>
                <c:pt idx="2328">
                  <c:v>38.799999999999081</c:v>
                </c:pt>
                <c:pt idx="2329">
                  <c:v>38.816666666665746</c:v>
                </c:pt>
                <c:pt idx="2330">
                  <c:v>38.833333333332412</c:v>
                </c:pt>
                <c:pt idx="2331">
                  <c:v>38.849999999999078</c:v>
                </c:pt>
                <c:pt idx="2332">
                  <c:v>38.866666666665743</c:v>
                </c:pt>
                <c:pt idx="2333">
                  <c:v>38.883333333332409</c:v>
                </c:pt>
                <c:pt idx="2334">
                  <c:v>38.899999999999075</c:v>
                </c:pt>
                <c:pt idx="2335">
                  <c:v>38.916666666665741</c:v>
                </c:pt>
                <c:pt idx="2336">
                  <c:v>38.933333333332406</c:v>
                </c:pt>
                <c:pt idx="2337">
                  <c:v>38.949999999999072</c:v>
                </c:pt>
                <c:pt idx="2338">
                  <c:v>38.966666666665738</c:v>
                </c:pt>
                <c:pt idx="2339">
                  <c:v>38.983333333332403</c:v>
                </c:pt>
                <c:pt idx="2340">
                  <c:v>38.999999999999069</c:v>
                </c:pt>
                <c:pt idx="2341">
                  <c:v>39.016666666665735</c:v>
                </c:pt>
                <c:pt idx="2342">
                  <c:v>39.033333333332401</c:v>
                </c:pt>
                <c:pt idx="2343">
                  <c:v>39.049999999999066</c:v>
                </c:pt>
                <c:pt idx="2344">
                  <c:v>39.066666666665732</c:v>
                </c:pt>
                <c:pt idx="2345">
                  <c:v>39.083333333332398</c:v>
                </c:pt>
                <c:pt idx="2346">
                  <c:v>39.099999999999064</c:v>
                </c:pt>
                <c:pt idx="2347">
                  <c:v>39.116666666665729</c:v>
                </c:pt>
                <c:pt idx="2348">
                  <c:v>39.133333333332395</c:v>
                </c:pt>
                <c:pt idx="2349">
                  <c:v>39.149999999999061</c:v>
                </c:pt>
                <c:pt idx="2350">
                  <c:v>39.166666666665726</c:v>
                </c:pt>
                <c:pt idx="2351">
                  <c:v>39.183333333332392</c:v>
                </c:pt>
                <c:pt idx="2352">
                  <c:v>39.199999999999058</c:v>
                </c:pt>
                <c:pt idx="2353">
                  <c:v>39.216666666665724</c:v>
                </c:pt>
                <c:pt idx="2354">
                  <c:v>39.233333333332389</c:v>
                </c:pt>
                <c:pt idx="2355">
                  <c:v>39.249999999999055</c:v>
                </c:pt>
                <c:pt idx="2356">
                  <c:v>39.266666666665721</c:v>
                </c:pt>
                <c:pt idx="2357">
                  <c:v>39.283333333332386</c:v>
                </c:pt>
                <c:pt idx="2358">
                  <c:v>39.299999999999052</c:v>
                </c:pt>
                <c:pt idx="2359">
                  <c:v>39.316666666665718</c:v>
                </c:pt>
                <c:pt idx="2360">
                  <c:v>39.333333333332384</c:v>
                </c:pt>
                <c:pt idx="2361">
                  <c:v>39.349999999999049</c:v>
                </c:pt>
                <c:pt idx="2362">
                  <c:v>39.366666666665715</c:v>
                </c:pt>
                <c:pt idx="2363">
                  <c:v>39.383333333332381</c:v>
                </c:pt>
                <c:pt idx="2364">
                  <c:v>39.399999999999046</c:v>
                </c:pt>
                <c:pt idx="2365">
                  <c:v>39.416666666665712</c:v>
                </c:pt>
                <c:pt idx="2366">
                  <c:v>39.433333333332378</c:v>
                </c:pt>
                <c:pt idx="2367">
                  <c:v>39.449999999999044</c:v>
                </c:pt>
                <c:pt idx="2368">
                  <c:v>39.466666666665709</c:v>
                </c:pt>
                <c:pt idx="2369">
                  <c:v>39.483333333332375</c:v>
                </c:pt>
                <c:pt idx="2370">
                  <c:v>39.499999999999041</c:v>
                </c:pt>
                <c:pt idx="2371">
                  <c:v>39.516666666665706</c:v>
                </c:pt>
                <c:pt idx="2372">
                  <c:v>39.533333333332372</c:v>
                </c:pt>
                <c:pt idx="2373">
                  <c:v>39.549999999999038</c:v>
                </c:pt>
                <c:pt idx="2374">
                  <c:v>39.566666666665704</c:v>
                </c:pt>
                <c:pt idx="2375">
                  <c:v>39.583333333332369</c:v>
                </c:pt>
                <c:pt idx="2376">
                  <c:v>39.599999999999035</c:v>
                </c:pt>
                <c:pt idx="2377">
                  <c:v>39.616666666665701</c:v>
                </c:pt>
                <c:pt idx="2378">
                  <c:v>39.633333333332367</c:v>
                </c:pt>
                <c:pt idx="2379">
                  <c:v>39.649999999999032</c:v>
                </c:pt>
                <c:pt idx="2380">
                  <c:v>39.666666666665698</c:v>
                </c:pt>
                <c:pt idx="2381">
                  <c:v>39.683333333332364</c:v>
                </c:pt>
                <c:pt idx="2382">
                  <c:v>39.699999999999029</c:v>
                </c:pt>
                <c:pt idx="2383">
                  <c:v>39.716666666665695</c:v>
                </c:pt>
                <c:pt idx="2384">
                  <c:v>39.733333333332361</c:v>
                </c:pt>
                <c:pt idx="2385">
                  <c:v>39.749999999999027</c:v>
                </c:pt>
                <c:pt idx="2386">
                  <c:v>39.766666666665692</c:v>
                </c:pt>
                <c:pt idx="2387">
                  <c:v>39.783333333332358</c:v>
                </c:pt>
                <c:pt idx="2388">
                  <c:v>39.799999999999024</c:v>
                </c:pt>
                <c:pt idx="2389">
                  <c:v>39.816666666665689</c:v>
                </c:pt>
                <c:pt idx="2390">
                  <c:v>39.833333333332355</c:v>
                </c:pt>
                <c:pt idx="2391">
                  <c:v>39.849999999999021</c:v>
                </c:pt>
                <c:pt idx="2392">
                  <c:v>39.866666666665687</c:v>
                </c:pt>
                <c:pt idx="2393">
                  <c:v>39.883333333332352</c:v>
                </c:pt>
                <c:pt idx="2394">
                  <c:v>39.899999999999018</c:v>
                </c:pt>
                <c:pt idx="2395">
                  <c:v>39.916666666665684</c:v>
                </c:pt>
                <c:pt idx="2396">
                  <c:v>39.933333333332349</c:v>
                </c:pt>
                <c:pt idx="2397">
                  <c:v>39.949999999999015</c:v>
                </c:pt>
                <c:pt idx="2398">
                  <c:v>39.966666666665681</c:v>
                </c:pt>
                <c:pt idx="2399">
                  <c:v>39.983333333332347</c:v>
                </c:pt>
                <c:pt idx="2400">
                  <c:v>39.999999999999012</c:v>
                </c:pt>
                <c:pt idx="2401">
                  <c:v>40.016666666665678</c:v>
                </c:pt>
                <c:pt idx="2402">
                  <c:v>40.033333333332344</c:v>
                </c:pt>
                <c:pt idx="2403">
                  <c:v>40.04999999999901</c:v>
                </c:pt>
                <c:pt idx="2404">
                  <c:v>40.066666666665675</c:v>
                </c:pt>
                <c:pt idx="2405">
                  <c:v>40.083333333332341</c:v>
                </c:pt>
                <c:pt idx="2406">
                  <c:v>40.099999999999007</c:v>
                </c:pt>
                <c:pt idx="2407">
                  <c:v>40.116666666665672</c:v>
                </c:pt>
                <c:pt idx="2408">
                  <c:v>40.133333333332338</c:v>
                </c:pt>
                <c:pt idx="2409">
                  <c:v>40.149999999999004</c:v>
                </c:pt>
                <c:pt idx="2410">
                  <c:v>40.16666666666567</c:v>
                </c:pt>
                <c:pt idx="2411">
                  <c:v>40.183333333332335</c:v>
                </c:pt>
                <c:pt idx="2412">
                  <c:v>40.199999999999001</c:v>
                </c:pt>
                <c:pt idx="2413">
                  <c:v>40.216666666665667</c:v>
                </c:pt>
                <c:pt idx="2414">
                  <c:v>40.233333333332332</c:v>
                </c:pt>
                <c:pt idx="2415">
                  <c:v>40.249999999998998</c:v>
                </c:pt>
                <c:pt idx="2416">
                  <c:v>40.266666666665664</c:v>
                </c:pt>
                <c:pt idx="2417">
                  <c:v>40.28333333333233</c:v>
                </c:pt>
                <c:pt idx="2418">
                  <c:v>40.299999999998995</c:v>
                </c:pt>
                <c:pt idx="2419">
                  <c:v>40.316666666665661</c:v>
                </c:pt>
                <c:pt idx="2420">
                  <c:v>40.333333333332327</c:v>
                </c:pt>
                <c:pt idx="2421">
                  <c:v>40.349999999998992</c:v>
                </c:pt>
                <c:pt idx="2422">
                  <c:v>40.366666666665658</c:v>
                </c:pt>
                <c:pt idx="2423">
                  <c:v>40.383333333332324</c:v>
                </c:pt>
                <c:pt idx="2424">
                  <c:v>40.39999999999899</c:v>
                </c:pt>
                <c:pt idx="2425">
                  <c:v>40.416666666665655</c:v>
                </c:pt>
                <c:pt idx="2426">
                  <c:v>40.433333333332321</c:v>
                </c:pt>
                <c:pt idx="2427">
                  <c:v>40.449999999998987</c:v>
                </c:pt>
                <c:pt idx="2428">
                  <c:v>40.466666666665652</c:v>
                </c:pt>
                <c:pt idx="2429">
                  <c:v>40.483333333332318</c:v>
                </c:pt>
                <c:pt idx="2430">
                  <c:v>40.499999999998984</c:v>
                </c:pt>
                <c:pt idx="2431">
                  <c:v>40.51666666666565</c:v>
                </c:pt>
                <c:pt idx="2432">
                  <c:v>40.533333333332315</c:v>
                </c:pt>
                <c:pt idx="2433">
                  <c:v>40.549999999998981</c:v>
                </c:pt>
                <c:pt idx="2434">
                  <c:v>40.566666666665647</c:v>
                </c:pt>
                <c:pt idx="2435">
                  <c:v>40.583333333332313</c:v>
                </c:pt>
                <c:pt idx="2436">
                  <c:v>40.599999999998978</c:v>
                </c:pt>
                <c:pt idx="2437">
                  <c:v>40.616666666665644</c:v>
                </c:pt>
                <c:pt idx="2438">
                  <c:v>40.63333333333231</c:v>
                </c:pt>
                <c:pt idx="2439">
                  <c:v>40.649999999998975</c:v>
                </c:pt>
                <c:pt idx="2440">
                  <c:v>40.666666666665641</c:v>
                </c:pt>
                <c:pt idx="2441">
                  <c:v>40.683333333332307</c:v>
                </c:pt>
                <c:pt idx="2442">
                  <c:v>40.699999999998973</c:v>
                </c:pt>
                <c:pt idx="2443">
                  <c:v>40.716666666665638</c:v>
                </c:pt>
                <c:pt idx="2444">
                  <c:v>40.733333333332304</c:v>
                </c:pt>
                <c:pt idx="2445">
                  <c:v>40.74999999999897</c:v>
                </c:pt>
                <c:pt idx="2446">
                  <c:v>40.766666666665635</c:v>
                </c:pt>
                <c:pt idx="2447">
                  <c:v>40.783333333332301</c:v>
                </c:pt>
                <c:pt idx="2448">
                  <c:v>40.799999999998967</c:v>
                </c:pt>
                <c:pt idx="2449">
                  <c:v>40.816666666665633</c:v>
                </c:pt>
                <c:pt idx="2450">
                  <c:v>40.833333333332298</c:v>
                </c:pt>
                <c:pt idx="2451">
                  <c:v>40.849999999998964</c:v>
                </c:pt>
                <c:pt idx="2452">
                  <c:v>40.86666666666563</c:v>
                </c:pt>
                <c:pt idx="2453">
                  <c:v>40.883333333332295</c:v>
                </c:pt>
                <c:pt idx="2454">
                  <c:v>40.899999999998961</c:v>
                </c:pt>
                <c:pt idx="2455">
                  <c:v>40.916666666665627</c:v>
                </c:pt>
                <c:pt idx="2456">
                  <c:v>40.933333333332293</c:v>
                </c:pt>
                <c:pt idx="2457">
                  <c:v>40.949999999998958</c:v>
                </c:pt>
                <c:pt idx="2458">
                  <c:v>40.966666666665624</c:v>
                </c:pt>
                <c:pt idx="2459">
                  <c:v>40.98333333333229</c:v>
                </c:pt>
                <c:pt idx="2460">
                  <c:v>40.999999999998956</c:v>
                </c:pt>
                <c:pt idx="2461">
                  <c:v>41.016666666665621</c:v>
                </c:pt>
                <c:pt idx="2462">
                  <c:v>41.033333333332287</c:v>
                </c:pt>
                <c:pt idx="2463">
                  <c:v>41.049999999998953</c:v>
                </c:pt>
                <c:pt idx="2464">
                  <c:v>41.066666666665618</c:v>
                </c:pt>
                <c:pt idx="2465">
                  <c:v>41.083333333332284</c:v>
                </c:pt>
                <c:pt idx="2466">
                  <c:v>41.09999999999895</c:v>
                </c:pt>
                <c:pt idx="2467">
                  <c:v>41.116666666665616</c:v>
                </c:pt>
                <c:pt idx="2468">
                  <c:v>41.133333333332281</c:v>
                </c:pt>
                <c:pt idx="2469">
                  <c:v>41.149999999998947</c:v>
                </c:pt>
                <c:pt idx="2470">
                  <c:v>41.166666666665613</c:v>
                </c:pt>
                <c:pt idx="2471">
                  <c:v>41.183333333332278</c:v>
                </c:pt>
                <c:pt idx="2472">
                  <c:v>41.199999999998944</c:v>
                </c:pt>
                <c:pt idx="2473">
                  <c:v>41.21666666666561</c:v>
                </c:pt>
                <c:pt idx="2474">
                  <c:v>41.233333333332276</c:v>
                </c:pt>
                <c:pt idx="2475">
                  <c:v>41.249999999998941</c:v>
                </c:pt>
                <c:pt idx="2476">
                  <c:v>41.266666666665607</c:v>
                </c:pt>
                <c:pt idx="2477">
                  <c:v>41.283333333332273</c:v>
                </c:pt>
                <c:pt idx="2478">
                  <c:v>41.299999999998938</c:v>
                </c:pt>
                <c:pt idx="2479">
                  <c:v>41.316666666665604</c:v>
                </c:pt>
                <c:pt idx="2480">
                  <c:v>41.33333333333227</c:v>
                </c:pt>
                <c:pt idx="2481">
                  <c:v>41.349999999998936</c:v>
                </c:pt>
                <c:pt idx="2482">
                  <c:v>41.366666666665601</c:v>
                </c:pt>
                <c:pt idx="2483">
                  <c:v>41.383333333332267</c:v>
                </c:pt>
                <c:pt idx="2484">
                  <c:v>41.399999999998933</c:v>
                </c:pt>
                <c:pt idx="2485">
                  <c:v>41.416666666665598</c:v>
                </c:pt>
                <c:pt idx="2486">
                  <c:v>41.433333333332264</c:v>
                </c:pt>
                <c:pt idx="2487">
                  <c:v>41.44999999999893</c:v>
                </c:pt>
                <c:pt idx="2488">
                  <c:v>41.466666666665596</c:v>
                </c:pt>
                <c:pt idx="2489">
                  <c:v>41.483333333332261</c:v>
                </c:pt>
                <c:pt idx="2490">
                  <c:v>41.499999999998927</c:v>
                </c:pt>
                <c:pt idx="2491">
                  <c:v>41.516666666665593</c:v>
                </c:pt>
                <c:pt idx="2492">
                  <c:v>41.533333333332259</c:v>
                </c:pt>
                <c:pt idx="2493">
                  <c:v>41.549999999998924</c:v>
                </c:pt>
                <c:pt idx="2494">
                  <c:v>41.56666666666559</c:v>
                </c:pt>
                <c:pt idx="2495">
                  <c:v>41.583333333332256</c:v>
                </c:pt>
                <c:pt idx="2496">
                  <c:v>41.599999999998921</c:v>
                </c:pt>
                <c:pt idx="2497">
                  <c:v>41.616666666665587</c:v>
                </c:pt>
                <c:pt idx="2498">
                  <c:v>41.633333333332253</c:v>
                </c:pt>
                <c:pt idx="2499">
                  <c:v>41.649999999998919</c:v>
                </c:pt>
                <c:pt idx="2500">
                  <c:v>41.666666666665584</c:v>
                </c:pt>
                <c:pt idx="2501">
                  <c:v>41.68333333333225</c:v>
                </c:pt>
                <c:pt idx="2502">
                  <c:v>41.699999999998916</c:v>
                </c:pt>
                <c:pt idx="2503">
                  <c:v>41.716666666665581</c:v>
                </c:pt>
                <c:pt idx="2504">
                  <c:v>41.733333333332247</c:v>
                </c:pt>
                <c:pt idx="2505">
                  <c:v>41.749999999998913</c:v>
                </c:pt>
                <c:pt idx="2506">
                  <c:v>41.766666666665579</c:v>
                </c:pt>
                <c:pt idx="2507">
                  <c:v>41.783333333332244</c:v>
                </c:pt>
                <c:pt idx="2508">
                  <c:v>41.79999999999891</c:v>
                </c:pt>
                <c:pt idx="2509">
                  <c:v>41.816666666665576</c:v>
                </c:pt>
                <c:pt idx="2510">
                  <c:v>41.833333333332241</c:v>
                </c:pt>
                <c:pt idx="2511">
                  <c:v>41.849999999998907</c:v>
                </c:pt>
                <c:pt idx="2512">
                  <c:v>41.866666666665573</c:v>
                </c:pt>
                <c:pt idx="2513">
                  <c:v>41.883333333332239</c:v>
                </c:pt>
                <c:pt idx="2514">
                  <c:v>41.899999999998904</c:v>
                </c:pt>
                <c:pt idx="2515">
                  <c:v>41.91666666666557</c:v>
                </c:pt>
                <c:pt idx="2516">
                  <c:v>41.933333333332236</c:v>
                </c:pt>
                <c:pt idx="2517">
                  <c:v>41.949999999998902</c:v>
                </c:pt>
                <c:pt idx="2518">
                  <c:v>41.966666666665567</c:v>
                </c:pt>
                <c:pt idx="2519">
                  <c:v>41.983333333332233</c:v>
                </c:pt>
                <c:pt idx="2520">
                  <c:v>41.999999999998899</c:v>
                </c:pt>
                <c:pt idx="2521">
                  <c:v>42.016666666665564</c:v>
                </c:pt>
                <c:pt idx="2522">
                  <c:v>42.03333333333223</c:v>
                </c:pt>
                <c:pt idx="2523">
                  <c:v>42.049999999998896</c:v>
                </c:pt>
                <c:pt idx="2524">
                  <c:v>42.066666666665562</c:v>
                </c:pt>
                <c:pt idx="2525">
                  <c:v>42.083333333332227</c:v>
                </c:pt>
                <c:pt idx="2526">
                  <c:v>42.099999999998893</c:v>
                </c:pt>
                <c:pt idx="2527">
                  <c:v>42.116666666665559</c:v>
                </c:pt>
                <c:pt idx="2528">
                  <c:v>42.133333333332224</c:v>
                </c:pt>
                <c:pt idx="2529">
                  <c:v>42.14999999999889</c:v>
                </c:pt>
                <c:pt idx="2530">
                  <c:v>42.166666666665556</c:v>
                </c:pt>
                <c:pt idx="2531">
                  <c:v>42.183333333332222</c:v>
                </c:pt>
                <c:pt idx="2532">
                  <c:v>42.199999999998887</c:v>
                </c:pt>
                <c:pt idx="2533">
                  <c:v>42.216666666665553</c:v>
                </c:pt>
                <c:pt idx="2534">
                  <c:v>42.233333333332219</c:v>
                </c:pt>
                <c:pt idx="2535">
                  <c:v>42.249999999998884</c:v>
                </c:pt>
                <c:pt idx="2536">
                  <c:v>42.26666666666555</c:v>
                </c:pt>
                <c:pt idx="2537">
                  <c:v>42.283333333332216</c:v>
                </c:pt>
                <c:pt idx="2538">
                  <c:v>42.299999999998882</c:v>
                </c:pt>
                <c:pt idx="2539">
                  <c:v>42.316666666665547</c:v>
                </c:pt>
                <c:pt idx="2540">
                  <c:v>42.333333333332213</c:v>
                </c:pt>
                <c:pt idx="2541">
                  <c:v>42.349999999998879</c:v>
                </c:pt>
                <c:pt idx="2542">
                  <c:v>42.366666666665544</c:v>
                </c:pt>
                <c:pt idx="2543">
                  <c:v>42.38333333333221</c:v>
                </c:pt>
                <c:pt idx="2544">
                  <c:v>42.399999999998876</c:v>
                </c:pt>
                <c:pt idx="2545">
                  <c:v>42.416666666665542</c:v>
                </c:pt>
                <c:pt idx="2546">
                  <c:v>42.433333333332207</c:v>
                </c:pt>
                <c:pt idx="2547">
                  <c:v>42.449999999998873</c:v>
                </c:pt>
                <c:pt idx="2548">
                  <c:v>42.466666666665539</c:v>
                </c:pt>
                <c:pt idx="2549">
                  <c:v>42.483333333332205</c:v>
                </c:pt>
                <c:pt idx="2550">
                  <c:v>42.49999999999887</c:v>
                </c:pt>
                <c:pt idx="2551">
                  <c:v>42.516666666665536</c:v>
                </c:pt>
                <c:pt idx="2552">
                  <c:v>42.533333333332202</c:v>
                </c:pt>
                <c:pt idx="2553">
                  <c:v>42.549999999998867</c:v>
                </c:pt>
                <c:pt idx="2554">
                  <c:v>42.566666666665533</c:v>
                </c:pt>
                <c:pt idx="2555">
                  <c:v>42.583333333332199</c:v>
                </c:pt>
                <c:pt idx="2556">
                  <c:v>42.599999999998865</c:v>
                </c:pt>
                <c:pt idx="2557">
                  <c:v>42.61666666666553</c:v>
                </c:pt>
                <c:pt idx="2558">
                  <c:v>42.633333333332196</c:v>
                </c:pt>
                <c:pt idx="2559">
                  <c:v>42.649999999998862</c:v>
                </c:pt>
                <c:pt idx="2560">
                  <c:v>42.666666666665527</c:v>
                </c:pt>
                <c:pt idx="2561">
                  <c:v>42.683333333332193</c:v>
                </c:pt>
                <c:pt idx="2562">
                  <c:v>42.699999999998859</c:v>
                </c:pt>
                <c:pt idx="2563">
                  <c:v>42.716666666665525</c:v>
                </c:pt>
                <c:pt idx="2564">
                  <c:v>42.73333333333219</c:v>
                </c:pt>
                <c:pt idx="2565">
                  <c:v>42.749999999998856</c:v>
                </c:pt>
                <c:pt idx="2566">
                  <c:v>42.766666666665522</c:v>
                </c:pt>
                <c:pt idx="2567">
                  <c:v>42.783333333332187</c:v>
                </c:pt>
                <c:pt idx="2568">
                  <c:v>42.799999999998853</c:v>
                </c:pt>
                <c:pt idx="2569">
                  <c:v>42.816666666665519</c:v>
                </c:pt>
                <c:pt idx="2570">
                  <c:v>42.833333333332185</c:v>
                </c:pt>
                <c:pt idx="2571">
                  <c:v>42.84999999999885</c:v>
                </c:pt>
                <c:pt idx="2572">
                  <c:v>42.866666666665516</c:v>
                </c:pt>
                <c:pt idx="2573">
                  <c:v>42.883333333332182</c:v>
                </c:pt>
                <c:pt idx="2574">
                  <c:v>42.899999999998847</c:v>
                </c:pt>
                <c:pt idx="2575">
                  <c:v>42.916666666665513</c:v>
                </c:pt>
                <c:pt idx="2576">
                  <c:v>42.933333333332179</c:v>
                </c:pt>
                <c:pt idx="2577">
                  <c:v>42.949999999998845</c:v>
                </c:pt>
                <c:pt idx="2578">
                  <c:v>42.96666666666551</c:v>
                </c:pt>
                <c:pt idx="2579">
                  <c:v>42.983333333332176</c:v>
                </c:pt>
                <c:pt idx="2580">
                  <c:v>42.999999999998842</c:v>
                </c:pt>
                <c:pt idx="2581">
                  <c:v>43.016666666665508</c:v>
                </c:pt>
                <c:pt idx="2582">
                  <c:v>43.033333333332173</c:v>
                </c:pt>
                <c:pt idx="2583">
                  <c:v>43.049999999998839</c:v>
                </c:pt>
                <c:pt idx="2584">
                  <c:v>43.066666666665505</c:v>
                </c:pt>
                <c:pt idx="2585">
                  <c:v>43.08333333333217</c:v>
                </c:pt>
                <c:pt idx="2586">
                  <c:v>43.099999999998836</c:v>
                </c:pt>
                <c:pt idx="2587">
                  <c:v>43.116666666665502</c:v>
                </c:pt>
                <c:pt idx="2588">
                  <c:v>43.133333333332168</c:v>
                </c:pt>
                <c:pt idx="2589">
                  <c:v>43.149999999998833</c:v>
                </c:pt>
                <c:pt idx="2590">
                  <c:v>43.166666666665499</c:v>
                </c:pt>
                <c:pt idx="2591">
                  <c:v>43.183333333332165</c:v>
                </c:pt>
                <c:pt idx="2592">
                  <c:v>43.19999999999883</c:v>
                </c:pt>
                <c:pt idx="2593">
                  <c:v>43.216666666665496</c:v>
                </c:pt>
                <c:pt idx="2594">
                  <c:v>43.233333333332162</c:v>
                </c:pt>
                <c:pt idx="2595">
                  <c:v>43.249999999998828</c:v>
                </c:pt>
                <c:pt idx="2596">
                  <c:v>43.266666666665493</c:v>
                </c:pt>
                <c:pt idx="2597">
                  <c:v>43.283333333332159</c:v>
                </c:pt>
                <c:pt idx="2598">
                  <c:v>43.299999999998825</c:v>
                </c:pt>
                <c:pt idx="2599">
                  <c:v>43.31666666666549</c:v>
                </c:pt>
                <c:pt idx="2600">
                  <c:v>43.333333333332156</c:v>
                </c:pt>
                <c:pt idx="2601">
                  <c:v>43.349999999998822</c:v>
                </c:pt>
                <c:pt idx="2602">
                  <c:v>43.366666666665488</c:v>
                </c:pt>
                <c:pt idx="2603">
                  <c:v>43.383333333332153</c:v>
                </c:pt>
                <c:pt idx="2604">
                  <c:v>43.399999999998819</c:v>
                </c:pt>
                <c:pt idx="2605">
                  <c:v>43.416666666665485</c:v>
                </c:pt>
                <c:pt idx="2606">
                  <c:v>43.433333333332151</c:v>
                </c:pt>
                <c:pt idx="2607">
                  <c:v>43.449999999998816</c:v>
                </c:pt>
                <c:pt idx="2608">
                  <c:v>43.466666666665482</c:v>
                </c:pt>
                <c:pt idx="2609">
                  <c:v>43.483333333332148</c:v>
                </c:pt>
                <c:pt idx="2610">
                  <c:v>43.499999999998813</c:v>
                </c:pt>
                <c:pt idx="2611">
                  <c:v>43.516666666665479</c:v>
                </c:pt>
                <c:pt idx="2612">
                  <c:v>43.533333333332145</c:v>
                </c:pt>
                <c:pt idx="2613">
                  <c:v>43.549999999998811</c:v>
                </c:pt>
                <c:pt idx="2614">
                  <c:v>43.566666666665476</c:v>
                </c:pt>
                <c:pt idx="2615">
                  <c:v>43.583333333332142</c:v>
                </c:pt>
                <c:pt idx="2616">
                  <c:v>43.599999999998808</c:v>
                </c:pt>
                <c:pt idx="2617">
                  <c:v>43.616666666665473</c:v>
                </c:pt>
                <c:pt idx="2618">
                  <c:v>43.633333333332139</c:v>
                </c:pt>
                <c:pt idx="2619">
                  <c:v>43.649999999998805</c:v>
                </c:pt>
                <c:pt idx="2620">
                  <c:v>43.666666666665471</c:v>
                </c:pt>
                <c:pt idx="2621">
                  <c:v>43.683333333332136</c:v>
                </c:pt>
                <c:pt idx="2622">
                  <c:v>43.699999999998802</c:v>
                </c:pt>
                <c:pt idx="2623">
                  <c:v>43.716666666665468</c:v>
                </c:pt>
                <c:pt idx="2624">
                  <c:v>43.733333333332133</c:v>
                </c:pt>
                <c:pt idx="2625">
                  <c:v>43.749999999998799</c:v>
                </c:pt>
                <c:pt idx="2626">
                  <c:v>43.766666666665465</c:v>
                </c:pt>
                <c:pt idx="2627">
                  <c:v>43.783333333332131</c:v>
                </c:pt>
                <c:pt idx="2628">
                  <c:v>43.799999999998796</c:v>
                </c:pt>
                <c:pt idx="2629">
                  <c:v>43.816666666665462</c:v>
                </c:pt>
                <c:pt idx="2630">
                  <c:v>43.833333333332128</c:v>
                </c:pt>
                <c:pt idx="2631">
                  <c:v>43.849999999998793</c:v>
                </c:pt>
                <c:pt idx="2632">
                  <c:v>43.866666666665459</c:v>
                </c:pt>
                <c:pt idx="2633">
                  <c:v>43.883333333332125</c:v>
                </c:pt>
                <c:pt idx="2634">
                  <c:v>43.899999999998791</c:v>
                </c:pt>
                <c:pt idx="2635">
                  <c:v>43.916666666665456</c:v>
                </c:pt>
                <c:pt idx="2636">
                  <c:v>43.933333333332122</c:v>
                </c:pt>
                <c:pt idx="2637">
                  <c:v>43.949999999998788</c:v>
                </c:pt>
                <c:pt idx="2638">
                  <c:v>43.966666666665454</c:v>
                </c:pt>
                <c:pt idx="2639">
                  <c:v>43.983333333332119</c:v>
                </c:pt>
                <c:pt idx="2640">
                  <c:v>43.999999999998785</c:v>
                </c:pt>
                <c:pt idx="2641">
                  <c:v>44.016666666665451</c:v>
                </c:pt>
                <c:pt idx="2642">
                  <c:v>44.033333333332116</c:v>
                </c:pt>
                <c:pt idx="2643">
                  <c:v>44.049999999998782</c:v>
                </c:pt>
                <c:pt idx="2644">
                  <c:v>44.066666666665448</c:v>
                </c:pt>
                <c:pt idx="2645">
                  <c:v>44.083333333332114</c:v>
                </c:pt>
                <c:pt idx="2646">
                  <c:v>44.099999999998779</c:v>
                </c:pt>
                <c:pt idx="2647">
                  <c:v>44.116666666665445</c:v>
                </c:pt>
                <c:pt idx="2648">
                  <c:v>44.133333333332111</c:v>
                </c:pt>
                <c:pt idx="2649">
                  <c:v>44.149999999998776</c:v>
                </c:pt>
                <c:pt idx="2650">
                  <c:v>44.166666666665442</c:v>
                </c:pt>
                <c:pt idx="2651">
                  <c:v>44.183333333332108</c:v>
                </c:pt>
                <c:pt idx="2652">
                  <c:v>44.199999999998774</c:v>
                </c:pt>
                <c:pt idx="2653">
                  <c:v>44.216666666665439</c:v>
                </c:pt>
                <c:pt idx="2654">
                  <c:v>44.233333333332105</c:v>
                </c:pt>
                <c:pt idx="2655">
                  <c:v>44.249999999998771</c:v>
                </c:pt>
                <c:pt idx="2656">
                  <c:v>44.266666666665436</c:v>
                </c:pt>
                <c:pt idx="2657">
                  <c:v>44.283333333332102</c:v>
                </c:pt>
                <c:pt idx="2658">
                  <c:v>44.299999999998768</c:v>
                </c:pt>
                <c:pt idx="2659">
                  <c:v>44.316666666665434</c:v>
                </c:pt>
                <c:pt idx="2660">
                  <c:v>44.333333333332099</c:v>
                </c:pt>
                <c:pt idx="2661">
                  <c:v>44.349999999998765</c:v>
                </c:pt>
                <c:pt idx="2662">
                  <c:v>44.366666666665431</c:v>
                </c:pt>
                <c:pt idx="2663">
                  <c:v>44.383333333332097</c:v>
                </c:pt>
                <c:pt idx="2664">
                  <c:v>44.399999999998762</c:v>
                </c:pt>
                <c:pt idx="2665">
                  <c:v>44.416666666665428</c:v>
                </c:pt>
                <c:pt idx="2666">
                  <c:v>44.433333333332094</c:v>
                </c:pt>
                <c:pt idx="2667">
                  <c:v>44.449999999998759</c:v>
                </c:pt>
                <c:pt idx="2668">
                  <c:v>44.466666666665425</c:v>
                </c:pt>
                <c:pt idx="2669">
                  <c:v>44.483333333332091</c:v>
                </c:pt>
                <c:pt idx="2670">
                  <c:v>44.499999999998757</c:v>
                </c:pt>
                <c:pt idx="2671">
                  <c:v>44.516666666665422</c:v>
                </c:pt>
                <c:pt idx="2672">
                  <c:v>44.533333333332088</c:v>
                </c:pt>
                <c:pt idx="2673">
                  <c:v>44.549999999998754</c:v>
                </c:pt>
                <c:pt idx="2674">
                  <c:v>44.566666666665419</c:v>
                </c:pt>
                <c:pt idx="2675">
                  <c:v>44.583333333332085</c:v>
                </c:pt>
                <c:pt idx="2676">
                  <c:v>44.599999999998751</c:v>
                </c:pt>
                <c:pt idx="2677">
                  <c:v>44.616666666665417</c:v>
                </c:pt>
                <c:pt idx="2678">
                  <c:v>44.633333333332082</c:v>
                </c:pt>
                <c:pt idx="2679">
                  <c:v>44.649999999998748</c:v>
                </c:pt>
                <c:pt idx="2680">
                  <c:v>44.666666666665414</c:v>
                </c:pt>
                <c:pt idx="2681">
                  <c:v>44.683333333332079</c:v>
                </c:pt>
                <c:pt idx="2682">
                  <c:v>44.699999999998745</c:v>
                </c:pt>
                <c:pt idx="2683">
                  <c:v>44.716666666665411</c:v>
                </c:pt>
                <c:pt idx="2684">
                  <c:v>44.733333333332077</c:v>
                </c:pt>
                <c:pt idx="2685">
                  <c:v>44.749999999998742</c:v>
                </c:pt>
                <c:pt idx="2686">
                  <c:v>44.766666666665408</c:v>
                </c:pt>
                <c:pt idx="2687">
                  <c:v>44.783333333332074</c:v>
                </c:pt>
                <c:pt idx="2688">
                  <c:v>44.799999999998739</c:v>
                </c:pt>
                <c:pt idx="2689">
                  <c:v>44.816666666665405</c:v>
                </c:pt>
                <c:pt idx="2690">
                  <c:v>44.833333333332071</c:v>
                </c:pt>
                <c:pt idx="2691">
                  <c:v>44.849999999998737</c:v>
                </c:pt>
                <c:pt idx="2692">
                  <c:v>44.866666666665402</c:v>
                </c:pt>
                <c:pt idx="2693">
                  <c:v>44.883333333332068</c:v>
                </c:pt>
                <c:pt idx="2694">
                  <c:v>44.899999999998734</c:v>
                </c:pt>
                <c:pt idx="2695">
                  <c:v>44.9166666666654</c:v>
                </c:pt>
                <c:pt idx="2696">
                  <c:v>44.933333333332065</c:v>
                </c:pt>
                <c:pt idx="2697">
                  <c:v>44.949999999998731</c:v>
                </c:pt>
                <c:pt idx="2698">
                  <c:v>44.966666666665397</c:v>
                </c:pt>
                <c:pt idx="2699">
                  <c:v>44.983333333332062</c:v>
                </c:pt>
                <c:pt idx="2700">
                  <c:v>44.999999999998728</c:v>
                </c:pt>
                <c:pt idx="2701">
                  <c:v>45.016666666665394</c:v>
                </c:pt>
                <c:pt idx="2702">
                  <c:v>45.03333333333206</c:v>
                </c:pt>
                <c:pt idx="2703">
                  <c:v>45.049999999998725</c:v>
                </c:pt>
                <c:pt idx="2704">
                  <c:v>45.066666666665391</c:v>
                </c:pt>
                <c:pt idx="2705">
                  <c:v>45.083333333332057</c:v>
                </c:pt>
                <c:pt idx="2706">
                  <c:v>45.099999999998722</c:v>
                </c:pt>
                <c:pt idx="2707">
                  <c:v>45.116666666665388</c:v>
                </c:pt>
                <c:pt idx="2708">
                  <c:v>45.133333333332054</c:v>
                </c:pt>
                <c:pt idx="2709">
                  <c:v>45.14999999999872</c:v>
                </c:pt>
                <c:pt idx="2710">
                  <c:v>45.166666666665385</c:v>
                </c:pt>
                <c:pt idx="2711">
                  <c:v>45.183333333332051</c:v>
                </c:pt>
                <c:pt idx="2712">
                  <c:v>45.199999999998717</c:v>
                </c:pt>
                <c:pt idx="2713">
                  <c:v>45.216666666665382</c:v>
                </c:pt>
                <c:pt idx="2714">
                  <c:v>45.233333333332048</c:v>
                </c:pt>
                <c:pt idx="2715">
                  <c:v>45.249999999998714</c:v>
                </c:pt>
                <c:pt idx="2716">
                  <c:v>45.26666666666538</c:v>
                </c:pt>
                <c:pt idx="2717">
                  <c:v>45.283333333332045</c:v>
                </c:pt>
                <c:pt idx="2718">
                  <c:v>45.299999999998711</c:v>
                </c:pt>
                <c:pt idx="2719">
                  <c:v>45.316666666665377</c:v>
                </c:pt>
                <c:pt idx="2720">
                  <c:v>45.333333333332043</c:v>
                </c:pt>
                <c:pt idx="2721">
                  <c:v>45.349999999998708</c:v>
                </c:pt>
                <c:pt idx="2722">
                  <c:v>45.366666666665374</c:v>
                </c:pt>
                <c:pt idx="2723">
                  <c:v>45.38333333333204</c:v>
                </c:pt>
                <c:pt idx="2724">
                  <c:v>45.399999999998705</c:v>
                </c:pt>
                <c:pt idx="2725">
                  <c:v>45.416666666665371</c:v>
                </c:pt>
                <c:pt idx="2726">
                  <c:v>45.433333333332037</c:v>
                </c:pt>
                <c:pt idx="2727">
                  <c:v>45.449999999998703</c:v>
                </c:pt>
                <c:pt idx="2728">
                  <c:v>45.466666666665368</c:v>
                </c:pt>
                <c:pt idx="2729">
                  <c:v>45.483333333332034</c:v>
                </c:pt>
                <c:pt idx="2730">
                  <c:v>45.4999999999987</c:v>
                </c:pt>
                <c:pt idx="2731">
                  <c:v>45.516666666665365</c:v>
                </c:pt>
                <c:pt idx="2732">
                  <c:v>45.533333333332031</c:v>
                </c:pt>
                <c:pt idx="2733">
                  <c:v>45.549999999998697</c:v>
                </c:pt>
                <c:pt idx="2734">
                  <c:v>45.566666666665363</c:v>
                </c:pt>
                <c:pt idx="2735">
                  <c:v>45.583333333332028</c:v>
                </c:pt>
                <c:pt idx="2736">
                  <c:v>45.599999999998694</c:v>
                </c:pt>
                <c:pt idx="2737">
                  <c:v>45.61666666666536</c:v>
                </c:pt>
                <c:pt idx="2738">
                  <c:v>45.633333333332025</c:v>
                </c:pt>
                <c:pt idx="2739">
                  <c:v>45.649999999998691</c:v>
                </c:pt>
                <c:pt idx="2740">
                  <c:v>45.666666666665357</c:v>
                </c:pt>
                <c:pt idx="2741">
                  <c:v>45.683333333332023</c:v>
                </c:pt>
                <c:pt idx="2742">
                  <c:v>45.699999999998688</c:v>
                </c:pt>
                <c:pt idx="2743">
                  <c:v>45.716666666665354</c:v>
                </c:pt>
                <c:pt idx="2744">
                  <c:v>45.73333333333202</c:v>
                </c:pt>
                <c:pt idx="2745">
                  <c:v>45.749999999998685</c:v>
                </c:pt>
                <c:pt idx="2746">
                  <c:v>45.766666666665351</c:v>
                </c:pt>
                <c:pt idx="2747">
                  <c:v>45.783333333332017</c:v>
                </c:pt>
                <c:pt idx="2748">
                  <c:v>45.799999999998683</c:v>
                </c:pt>
                <c:pt idx="2749">
                  <c:v>45.816666666665348</c:v>
                </c:pt>
                <c:pt idx="2750">
                  <c:v>45.833333333332014</c:v>
                </c:pt>
                <c:pt idx="2751">
                  <c:v>45.84999999999868</c:v>
                </c:pt>
                <c:pt idx="2752">
                  <c:v>45.866666666665346</c:v>
                </c:pt>
                <c:pt idx="2753">
                  <c:v>45.883333333332011</c:v>
                </c:pt>
                <c:pt idx="2754">
                  <c:v>45.899999999998677</c:v>
                </c:pt>
                <c:pt idx="2755">
                  <c:v>45.916666666665343</c:v>
                </c:pt>
                <c:pt idx="2756">
                  <c:v>45.933333333332008</c:v>
                </c:pt>
                <c:pt idx="2757">
                  <c:v>45.949999999998674</c:v>
                </c:pt>
                <c:pt idx="2758">
                  <c:v>45.96666666666534</c:v>
                </c:pt>
                <c:pt idx="2759">
                  <c:v>45.983333333332006</c:v>
                </c:pt>
                <c:pt idx="2760">
                  <c:v>45.999999999998671</c:v>
                </c:pt>
                <c:pt idx="2761">
                  <c:v>46.016666666665337</c:v>
                </c:pt>
                <c:pt idx="2762">
                  <c:v>46.033333333332003</c:v>
                </c:pt>
                <c:pt idx="2763">
                  <c:v>46.049999999998668</c:v>
                </c:pt>
                <c:pt idx="2764">
                  <c:v>46.066666666665334</c:v>
                </c:pt>
                <c:pt idx="2765">
                  <c:v>46.083333333332</c:v>
                </c:pt>
                <c:pt idx="2766">
                  <c:v>46.099999999998666</c:v>
                </c:pt>
                <c:pt idx="2767">
                  <c:v>46.116666666665331</c:v>
                </c:pt>
                <c:pt idx="2768">
                  <c:v>46.133333333331997</c:v>
                </c:pt>
                <c:pt idx="2769">
                  <c:v>46.149999999998663</c:v>
                </c:pt>
                <c:pt idx="2770">
                  <c:v>46.166666666665328</c:v>
                </c:pt>
                <c:pt idx="2771">
                  <c:v>46.183333333331994</c:v>
                </c:pt>
                <c:pt idx="2772">
                  <c:v>46.19999999999866</c:v>
                </c:pt>
                <c:pt idx="2773">
                  <c:v>46.216666666665326</c:v>
                </c:pt>
                <c:pt idx="2774">
                  <c:v>46.233333333331991</c:v>
                </c:pt>
                <c:pt idx="2775">
                  <c:v>46.249999999998657</c:v>
                </c:pt>
                <c:pt idx="2776">
                  <c:v>46.266666666665323</c:v>
                </c:pt>
                <c:pt idx="2777">
                  <c:v>46.283333333331989</c:v>
                </c:pt>
                <c:pt idx="2778">
                  <c:v>46.299999999998654</c:v>
                </c:pt>
                <c:pt idx="2779">
                  <c:v>46.31666666666532</c:v>
                </c:pt>
                <c:pt idx="2780">
                  <c:v>46.333333333331986</c:v>
                </c:pt>
                <c:pt idx="2781">
                  <c:v>46.349999999998651</c:v>
                </c:pt>
                <c:pt idx="2782">
                  <c:v>46.366666666665317</c:v>
                </c:pt>
                <c:pt idx="2783">
                  <c:v>46.383333333331983</c:v>
                </c:pt>
                <c:pt idx="2784">
                  <c:v>46.399999999998649</c:v>
                </c:pt>
                <c:pt idx="2785">
                  <c:v>46.416666666665314</c:v>
                </c:pt>
                <c:pt idx="2786">
                  <c:v>46.43333333333198</c:v>
                </c:pt>
                <c:pt idx="2787">
                  <c:v>46.449999999998646</c:v>
                </c:pt>
                <c:pt idx="2788">
                  <c:v>46.466666666665311</c:v>
                </c:pt>
                <c:pt idx="2789">
                  <c:v>46.483333333331977</c:v>
                </c:pt>
                <c:pt idx="2790">
                  <c:v>46.499999999998643</c:v>
                </c:pt>
                <c:pt idx="2791">
                  <c:v>46.516666666665309</c:v>
                </c:pt>
                <c:pt idx="2792">
                  <c:v>46.533333333331974</c:v>
                </c:pt>
                <c:pt idx="2793">
                  <c:v>46.54999999999864</c:v>
                </c:pt>
                <c:pt idx="2794">
                  <c:v>46.566666666665306</c:v>
                </c:pt>
                <c:pt idx="2795">
                  <c:v>46.583333333331971</c:v>
                </c:pt>
                <c:pt idx="2796">
                  <c:v>46.599999999998637</c:v>
                </c:pt>
                <c:pt idx="2797">
                  <c:v>46.616666666665303</c:v>
                </c:pt>
                <c:pt idx="2798">
                  <c:v>46.633333333331969</c:v>
                </c:pt>
                <c:pt idx="2799">
                  <c:v>46.649999999998634</c:v>
                </c:pt>
                <c:pt idx="2800">
                  <c:v>46.6666666666653</c:v>
                </c:pt>
                <c:pt idx="2801">
                  <c:v>46.683333333331966</c:v>
                </c:pt>
                <c:pt idx="2802">
                  <c:v>46.699999999998631</c:v>
                </c:pt>
                <c:pt idx="2803">
                  <c:v>46.716666666665297</c:v>
                </c:pt>
                <c:pt idx="2804">
                  <c:v>46.733333333331963</c:v>
                </c:pt>
                <c:pt idx="2805">
                  <c:v>46.749999999998629</c:v>
                </c:pt>
                <c:pt idx="2806">
                  <c:v>46.766666666665294</c:v>
                </c:pt>
                <c:pt idx="2807">
                  <c:v>46.78333333333196</c:v>
                </c:pt>
                <c:pt idx="2808">
                  <c:v>46.799999999998626</c:v>
                </c:pt>
                <c:pt idx="2809">
                  <c:v>46.816666666665292</c:v>
                </c:pt>
                <c:pt idx="2810">
                  <c:v>46.833333333331957</c:v>
                </c:pt>
                <c:pt idx="2811">
                  <c:v>46.849999999998623</c:v>
                </c:pt>
                <c:pt idx="2812">
                  <c:v>46.866666666665289</c:v>
                </c:pt>
                <c:pt idx="2813">
                  <c:v>46.883333333331954</c:v>
                </c:pt>
                <c:pt idx="2814">
                  <c:v>46.89999999999862</c:v>
                </c:pt>
                <c:pt idx="2815">
                  <c:v>46.916666666665286</c:v>
                </c:pt>
                <c:pt idx="2816">
                  <c:v>46.933333333331952</c:v>
                </c:pt>
                <c:pt idx="2817">
                  <c:v>46.949999999998617</c:v>
                </c:pt>
                <c:pt idx="2818">
                  <c:v>46.966666666665283</c:v>
                </c:pt>
                <c:pt idx="2819">
                  <c:v>46.983333333331949</c:v>
                </c:pt>
                <c:pt idx="2820">
                  <c:v>46.999999999998614</c:v>
                </c:pt>
                <c:pt idx="2821">
                  <c:v>47.01666666666528</c:v>
                </c:pt>
                <c:pt idx="2822">
                  <c:v>47.033333333331946</c:v>
                </c:pt>
                <c:pt idx="2823">
                  <c:v>47.049999999998612</c:v>
                </c:pt>
                <c:pt idx="2824">
                  <c:v>47.066666666665277</c:v>
                </c:pt>
                <c:pt idx="2825">
                  <c:v>47.083333333331943</c:v>
                </c:pt>
                <c:pt idx="2826">
                  <c:v>47.099999999998609</c:v>
                </c:pt>
                <c:pt idx="2827">
                  <c:v>47.116666666665274</c:v>
                </c:pt>
                <c:pt idx="2828">
                  <c:v>47.13333333333194</c:v>
                </c:pt>
                <c:pt idx="2829">
                  <c:v>47.149999999998606</c:v>
                </c:pt>
                <c:pt idx="2830">
                  <c:v>47.166666666665272</c:v>
                </c:pt>
                <c:pt idx="2831">
                  <c:v>47.183333333331937</c:v>
                </c:pt>
                <c:pt idx="2832">
                  <c:v>47.199999999998603</c:v>
                </c:pt>
                <c:pt idx="2833">
                  <c:v>47.216666666665269</c:v>
                </c:pt>
                <c:pt idx="2834">
                  <c:v>47.233333333331935</c:v>
                </c:pt>
                <c:pt idx="2835">
                  <c:v>47.2499999999986</c:v>
                </c:pt>
                <c:pt idx="2836">
                  <c:v>47.266666666665266</c:v>
                </c:pt>
                <c:pt idx="2837">
                  <c:v>47.283333333331932</c:v>
                </c:pt>
                <c:pt idx="2838">
                  <c:v>47.299999999998597</c:v>
                </c:pt>
                <c:pt idx="2839">
                  <c:v>47.316666666665263</c:v>
                </c:pt>
                <c:pt idx="2840">
                  <c:v>47.333333333331929</c:v>
                </c:pt>
                <c:pt idx="2841">
                  <c:v>47.349999999998595</c:v>
                </c:pt>
                <c:pt idx="2842">
                  <c:v>47.36666666666526</c:v>
                </c:pt>
                <c:pt idx="2843">
                  <c:v>47.383333333331926</c:v>
                </c:pt>
                <c:pt idx="2844">
                  <c:v>47.399999999998592</c:v>
                </c:pt>
                <c:pt idx="2845">
                  <c:v>47.416666666665257</c:v>
                </c:pt>
                <c:pt idx="2846">
                  <c:v>47.433333333331923</c:v>
                </c:pt>
                <c:pt idx="2847">
                  <c:v>47.449999999998589</c:v>
                </c:pt>
                <c:pt idx="2848">
                  <c:v>47.466666666665255</c:v>
                </c:pt>
                <c:pt idx="2849">
                  <c:v>47.48333333333192</c:v>
                </c:pt>
                <c:pt idx="2850">
                  <c:v>47.499999999998586</c:v>
                </c:pt>
                <c:pt idx="2851">
                  <c:v>47.516666666665252</c:v>
                </c:pt>
                <c:pt idx="2852">
                  <c:v>47.533333333331917</c:v>
                </c:pt>
                <c:pt idx="2853">
                  <c:v>47.549999999998583</c:v>
                </c:pt>
                <c:pt idx="2854">
                  <c:v>47.566666666665249</c:v>
                </c:pt>
                <c:pt idx="2855">
                  <c:v>47.583333333331915</c:v>
                </c:pt>
                <c:pt idx="2856">
                  <c:v>47.59999999999858</c:v>
                </c:pt>
                <c:pt idx="2857">
                  <c:v>47.616666666665246</c:v>
                </c:pt>
                <c:pt idx="2858">
                  <c:v>47.633333333331912</c:v>
                </c:pt>
                <c:pt idx="2859">
                  <c:v>47.649999999998577</c:v>
                </c:pt>
                <c:pt idx="2860">
                  <c:v>47.666666666665243</c:v>
                </c:pt>
                <c:pt idx="2861">
                  <c:v>47.683333333331909</c:v>
                </c:pt>
                <c:pt idx="2862">
                  <c:v>47.699999999998575</c:v>
                </c:pt>
                <c:pt idx="2863">
                  <c:v>47.71666666666524</c:v>
                </c:pt>
                <c:pt idx="2864">
                  <c:v>47.733333333331906</c:v>
                </c:pt>
                <c:pt idx="2865">
                  <c:v>47.749999999998572</c:v>
                </c:pt>
                <c:pt idx="2866">
                  <c:v>47.766666666665238</c:v>
                </c:pt>
                <c:pt idx="2867">
                  <c:v>47.783333333331903</c:v>
                </c:pt>
                <c:pt idx="2868">
                  <c:v>47.799999999998569</c:v>
                </c:pt>
                <c:pt idx="2869">
                  <c:v>47.816666666665235</c:v>
                </c:pt>
                <c:pt idx="2870">
                  <c:v>47.8333333333319</c:v>
                </c:pt>
                <c:pt idx="2871">
                  <c:v>47.849999999998566</c:v>
                </c:pt>
                <c:pt idx="2872">
                  <c:v>47.866666666665232</c:v>
                </c:pt>
                <c:pt idx="2873">
                  <c:v>47.883333333331898</c:v>
                </c:pt>
                <c:pt idx="2874">
                  <c:v>47.899999999998563</c:v>
                </c:pt>
                <c:pt idx="2875">
                  <c:v>47.916666666665229</c:v>
                </c:pt>
                <c:pt idx="2876">
                  <c:v>47.933333333331895</c:v>
                </c:pt>
                <c:pt idx="2877">
                  <c:v>47.94999999999856</c:v>
                </c:pt>
                <c:pt idx="2878">
                  <c:v>47.966666666665226</c:v>
                </c:pt>
                <c:pt idx="2879">
                  <c:v>47.983333333331892</c:v>
                </c:pt>
                <c:pt idx="2880">
                  <c:v>47.999999999998558</c:v>
                </c:pt>
                <c:pt idx="2881">
                  <c:v>48.016666666665223</c:v>
                </c:pt>
                <c:pt idx="2882">
                  <c:v>48.033333333331889</c:v>
                </c:pt>
                <c:pt idx="2883">
                  <c:v>48.049999999998555</c:v>
                </c:pt>
                <c:pt idx="2884">
                  <c:v>48.06666666666522</c:v>
                </c:pt>
                <c:pt idx="2885">
                  <c:v>48.083333333331886</c:v>
                </c:pt>
                <c:pt idx="2886">
                  <c:v>48.099999999998552</c:v>
                </c:pt>
                <c:pt idx="2887">
                  <c:v>48.116666666665218</c:v>
                </c:pt>
                <c:pt idx="2888">
                  <c:v>48.133333333331883</c:v>
                </c:pt>
                <c:pt idx="2889">
                  <c:v>48.149999999998549</c:v>
                </c:pt>
                <c:pt idx="2890">
                  <c:v>48.166666666665215</c:v>
                </c:pt>
                <c:pt idx="2891">
                  <c:v>48.183333333331881</c:v>
                </c:pt>
                <c:pt idx="2892">
                  <c:v>48.199999999998546</c:v>
                </c:pt>
                <c:pt idx="2893">
                  <c:v>48.216666666665212</c:v>
                </c:pt>
                <c:pt idx="2894">
                  <c:v>48.233333333331878</c:v>
                </c:pt>
                <c:pt idx="2895">
                  <c:v>48.249999999998543</c:v>
                </c:pt>
                <c:pt idx="2896">
                  <c:v>48.266666666665209</c:v>
                </c:pt>
                <c:pt idx="2897">
                  <c:v>48.283333333331875</c:v>
                </c:pt>
                <c:pt idx="2898">
                  <c:v>48.299999999998541</c:v>
                </c:pt>
                <c:pt idx="2899">
                  <c:v>48.316666666665206</c:v>
                </c:pt>
                <c:pt idx="2900">
                  <c:v>48.333333333331872</c:v>
                </c:pt>
                <c:pt idx="2901">
                  <c:v>48.349999999998538</c:v>
                </c:pt>
                <c:pt idx="2902">
                  <c:v>48.366666666665203</c:v>
                </c:pt>
                <c:pt idx="2903">
                  <c:v>48.383333333331869</c:v>
                </c:pt>
                <c:pt idx="2904">
                  <c:v>48.399999999998535</c:v>
                </c:pt>
                <c:pt idx="2905">
                  <c:v>48.416666666665201</c:v>
                </c:pt>
                <c:pt idx="2906">
                  <c:v>48.433333333331866</c:v>
                </c:pt>
                <c:pt idx="2907">
                  <c:v>48.449999999998532</c:v>
                </c:pt>
                <c:pt idx="2908">
                  <c:v>48.466666666665198</c:v>
                </c:pt>
                <c:pt idx="2909">
                  <c:v>48.483333333331863</c:v>
                </c:pt>
                <c:pt idx="2910">
                  <c:v>48.499999999998529</c:v>
                </c:pt>
                <c:pt idx="2911">
                  <c:v>48.516666666665195</c:v>
                </c:pt>
                <c:pt idx="2912">
                  <c:v>48.533333333331861</c:v>
                </c:pt>
                <c:pt idx="2913">
                  <c:v>48.549999999998526</c:v>
                </c:pt>
                <c:pt idx="2914">
                  <c:v>48.566666666665192</c:v>
                </c:pt>
                <c:pt idx="2915">
                  <c:v>48.583333333331858</c:v>
                </c:pt>
                <c:pt idx="2916">
                  <c:v>48.599999999998523</c:v>
                </c:pt>
                <c:pt idx="2917">
                  <c:v>48.616666666665189</c:v>
                </c:pt>
                <c:pt idx="2918">
                  <c:v>48.633333333331855</c:v>
                </c:pt>
                <c:pt idx="2919">
                  <c:v>48.649999999998521</c:v>
                </c:pt>
                <c:pt idx="2920">
                  <c:v>48.666666666665186</c:v>
                </c:pt>
                <c:pt idx="2921">
                  <c:v>48.683333333331852</c:v>
                </c:pt>
                <c:pt idx="2922">
                  <c:v>48.699999999998518</c:v>
                </c:pt>
                <c:pt idx="2923">
                  <c:v>48.716666666665184</c:v>
                </c:pt>
                <c:pt idx="2924">
                  <c:v>48.733333333331849</c:v>
                </c:pt>
                <c:pt idx="2925">
                  <c:v>48.749999999998515</c:v>
                </c:pt>
                <c:pt idx="2926">
                  <c:v>48.766666666665181</c:v>
                </c:pt>
                <c:pt idx="2927">
                  <c:v>48.783333333331846</c:v>
                </c:pt>
                <c:pt idx="2928">
                  <c:v>48.799999999998512</c:v>
                </c:pt>
                <c:pt idx="2929">
                  <c:v>48.816666666665178</c:v>
                </c:pt>
                <c:pt idx="2930">
                  <c:v>48.833333333331844</c:v>
                </c:pt>
                <c:pt idx="2931">
                  <c:v>48.849999999998509</c:v>
                </c:pt>
                <c:pt idx="2932">
                  <c:v>48.866666666665175</c:v>
                </c:pt>
                <c:pt idx="2933">
                  <c:v>48.883333333331841</c:v>
                </c:pt>
                <c:pt idx="2934">
                  <c:v>48.899999999998506</c:v>
                </c:pt>
                <c:pt idx="2935">
                  <c:v>48.916666666665172</c:v>
                </c:pt>
                <c:pt idx="2936">
                  <c:v>48.933333333331838</c:v>
                </c:pt>
                <c:pt idx="2937">
                  <c:v>48.949999999998504</c:v>
                </c:pt>
                <c:pt idx="2938">
                  <c:v>48.966666666665169</c:v>
                </c:pt>
                <c:pt idx="2939">
                  <c:v>48.983333333331835</c:v>
                </c:pt>
                <c:pt idx="2940">
                  <c:v>48.999999999998501</c:v>
                </c:pt>
                <c:pt idx="2941">
                  <c:v>49.016666666665166</c:v>
                </c:pt>
                <c:pt idx="2942">
                  <c:v>49.033333333331832</c:v>
                </c:pt>
                <c:pt idx="2943">
                  <c:v>49.049999999998498</c:v>
                </c:pt>
                <c:pt idx="2944">
                  <c:v>49.066666666665164</c:v>
                </c:pt>
                <c:pt idx="2945">
                  <c:v>49.083333333331829</c:v>
                </c:pt>
                <c:pt idx="2946">
                  <c:v>49.099999999998495</c:v>
                </c:pt>
                <c:pt idx="2947">
                  <c:v>49.116666666665161</c:v>
                </c:pt>
                <c:pt idx="2948">
                  <c:v>49.133333333331827</c:v>
                </c:pt>
                <c:pt idx="2949">
                  <c:v>49.149999999998492</c:v>
                </c:pt>
                <c:pt idx="2950">
                  <c:v>49.166666666665158</c:v>
                </c:pt>
                <c:pt idx="2951">
                  <c:v>49.183333333331824</c:v>
                </c:pt>
                <c:pt idx="2952">
                  <c:v>49.199999999998489</c:v>
                </c:pt>
                <c:pt idx="2953">
                  <c:v>49.216666666665155</c:v>
                </c:pt>
                <c:pt idx="2954">
                  <c:v>49.233333333331821</c:v>
                </c:pt>
                <c:pt idx="2955">
                  <c:v>49.249999999998487</c:v>
                </c:pt>
                <c:pt idx="2956">
                  <c:v>49.266666666665152</c:v>
                </c:pt>
                <c:pt idx="2957">
                  <c:v>49.283333333331818</c:v>
                </c:pt>
                <c:pt idx="2958">
                  <c:v>49.299999999998484</c:v>
                </c:pt>
                <c:pt idx="2959">
                  <c:v>49.316666666665149</c:v>
                </c:pt>
                <c:pt idx="2960">
                  <c:v>49.333333333331815</c:v>
                </c:pt>
                <c:pt idx="2961">
                  <c:v>49.349999999998481</c:v>
                </c:pt>
                <c:pt idx="2962">
                  <c:v>49.366666666665147</c:v>
                </c:pt>
                <c:pt idx="2963">
                  <c:v>49.383333333331812</c:v>
                </c:pt>
                <c:pt idx="2964">
                  <c:v>49.399999999998478</c:v>
                </c:pt>
                <c:pt idx="2965">
                  <c:v>49.416666666665144</c:v>
                </c:pt>
                <c:pt idx="2966">
                  <c:v>49.433333333331809</c:v>
                </c:pt>
                <c:pt idx="2967">
                  <c:v>49.449999999998475</c:v>
                </c:pt>
                <c:pt idx="2968">
                  <c:v>49.466666666665141</c:v>
                </c:pt>
                <c:pt idx="2969">
                  <c:v>49.483333333331807</c:v>
                </c:pt>
                <c:pt idx="2970">
                  <c:v>49.499999999998472</c:v>
                </c:pt>
                <c:pt idx="2971">
                  <c:v>49.516666666665138</c:v>
                </c:pt>
                <c:pt idx="2972">
                  <c:v>49.533333333331804</c:v>
                </c:pt>
                <c:pt idx="2973">
                  <c:v>49.549999999998469</c:v>
                </c:pt>
                <c:pt idx="2974">
                  <c:v>49.566666666665135</c:v>
                </c:pt>
                <c:pt idx="2975">
                  <c:v>49.583333333331801</c:v>
                </c:pt>
                <c:pt idx="2976">
                  <c:v>49.599999999998467</c:v>
                </c:pt>
                <c:pt idx="2977">
                  <c:v>49.616666666665132</c:v>
                </c:pt>
                <c:pt idx="2978">
                  <c:v>49.633333333331798</c:v>
                </c:pt>
                <c:pt idx="2979">
                  <c:v>49.649999999998464</c:v>
                </c:pt>
                <c:pt idx="2980">
                  <c:v>49.66666666666513</c:v>
                </c:pt>
                <c:pt idx="2981">
                  <c:v>49.683333333331795</c:v>
                </c:pt>
                <c:pt idx="2982">
                  <c:v>49.699999999998461</c:v>
                </c:pt>
                <c:pt idx="2983">
                  <c:v>49.716666666665127</c:v>
                </c:pt>
                <c:pt idx="2984">
                  <c:v>49.733333333331792</c:v>
                </c:pt>
                <c:pt idx="2985">
                  <c:v>49.749999999998458</c:v>
                </c:pt>
                <c:pt idx="2986">
                  <c:v>49.766666666665124</c:v>
                </c:pt>
                <c:pt idx="2987">
                  <c:v>49.78333333333179</c:v>
                </c:pt>
                <c:pt idx="2988">
                  <c:v>49.799999999998455</c:v>
                </c:pt>
                <c:pt idx="2989">
                  <c:v>49.816666666665121</c:v>
                </c:pt>
                <c:pt idx="2990">
                  <c:v>49.833333333331787</c:v>
                </c:pt>
                <c:pt idx="2991">
                  <c:v>49.849999999998452</c:v>
                </c:pt>
                <c:pt idx="2992">
                  <c:v>49.866666666665118</c:v>
                </c:pt>
                <c:pt idx="2993">
                  <c:v>49.883333333331784</c:v>
                </c:pt>
                <c:pt idx="2994">
                  <c:v>49.89999999999845</c:v>
                </c:pt>
                <c:pt idx="2995">
                  <c:v>49.916666666665115</c:v>
                </c:pt>
                <c:pt idx="2996">
                  <c:v>49.933333333331781</c:v>
                </c:pt>
                <c:pt idx="2997">
                  <c:v>49.949999999998447</c:v>
                </c:pt>
                <c:pt idx="2998">
                  <c:v>49.966666666665112</c:v>
                </c:pt>
                <c:pt idx="2999">
                  <c:v>49.983333333331778</c:v>
                </c:pt>
                <c:pt idx="3000">
                  <c:v>49.999999999998444</c:v>
                </c:pt>
                <c:pt idx="3001">
                  <c:v>50.01666666666511</c:v>
                </c:pt>
                <c:pt idx="3002">
                  <c:v>50.033333333331775</c:v>
                </c:pt>
                <c:pt idx="3003">
                  <c:v>50.049999999998441</c:v>
                </c:pt>
                <c:pt idx="3004">
                  <c:v>50.066666666665107</c:v>
                </c:pt>
                <c:pt idx="3005">
                  <c:v>50.083333333331773</c:v>
                </c:pt>
                <c:pt idx="3006">
                  <c:v>50.099999999998438</c:v>
                </c:pt>
                <c:pt idx="3007">
                  <c:v>50.116666666665104</c:v>
                </c:pt>
                <c:pt idx="3008">
                  <c:v>50.13333333333177</c:v>
                </c:pt>
                <c:pt idx="3009">
                  <c:v>50.149999999998435</c:v>
                </c:pt>
                <c:pt idx="3010">
                  <c:v>50.166666666665101</c:v>
                </c:pt>
                <c:pt idx="3011">
                  <c:v>50.183333333331767</c:v>
                </c:pt>
                <c:pt idx="3012">
                  <c:v>50.199999999998433</c:v>
                </c:pt>
                <c:pt idx="3013">
                  <c:v>50.216666666665098</c:v>
                </c:pt>
                <c:pt idx="3014">
                  <c:v>50.233333333331764</c:v>
                </c:pt>
                <c:pt idx="3015">
                  <c:v>50.24999999999843</c:v>
                </c:pt>
                <c:pt idx="3016">
                  <c:v>50.266666666665095</c:v>
                </c:pt>
                <c:pt idx="3017">
                  <c:v>50.283333333331761</c:v>
                </c:pt>
                <c:pt idx="3018">
                  <c:v>50.299999999998427</c:v>
                </c:pt>
                <c:pt idx="3019">
                  <c:v>50.316666666665093</c:v>
                </c:pt>
                <c:pt idx="3020">
                  <c:v>50.333333333331758</c:v>
                </c:pt>
                <c:pt idx="3021">
                  <c:v>50.349999999998424</c:v>
                </c:pt>
                <c:pt idx="3022">
                  <c:v>50.36666666666509</c:v>
                </c:pt>
                <c:pt idx="3023">
                  <c:v>50.383333333331755</c:v>
                </c:pt>
                <c:pt idx="3024">
                  <c:v>50.399999999998421</c:v>
                </c:pt>
                <c:pt idx="3025">
                  <c:v>50.416666666665087</c:v>
                </c:pt>
                <c:pt idx="3026">
                  <c:v>50.433333333331753</c:v>
                </c:pt>
                <c:pt idx="3027">
                  <c:v>50.449999999998418</c:v>
                </c:pt>
                <c:pt idx="3028">
                  <c:v>50.466666666665084</c:v>
                </c:pt>
                <c:pt idx="3029">
                  <c:v>50.48333333333175</c:v>
                </c:pt>
                <c:pt idx="3030">
                  <c:v>50.499999999998415</c:v>
                </c:pt>
                <c:pt idx="3031">
                  <c:v>50.516666666665081</c:v>
                </c:pt>
                <c:pt idx="3032">
                  <c:v>50.533333333331747</c:v>
                </c:pt>
                <c:pt idx="3033">
                  <c:v>50.549999999998413</c:v>
                </c:pt>
                <c:pt idx="3034">
                  <c:v>50.566666666665078</c:v>
                </c:pt>
                <c:pt idx="3035">
                  <c:v>50.583333333331744</c:v>
                </c:pt>
                <c:pt idx="3036">
                  <c:v>50.59999999999841</c:v>
                </c:pt>
                <c:pt idx="3037">
                  <c:v>50.616666666665076</c:v>
                </c:pt>
                <c:pt idx="3038">
                  <c:v>50.633333333331741</c:v>
                </c:pt>
                <c:pt idx="3039">
                  <c:v>50.649999999998407</c:v>
                </c:pt>
                <c:pt idx="3040">
                  <c:v>50.666666666665073</c:v>
                </c:pt>
                <c:pt idx="3041">
                  <c:v>50.683333333331738</c:v>
                </c:pt>
                <c:pt idx="3042">
                  <c:v>50.699999999998404</c:v>
                </c:pt>
                <c:pt idx="3043">
                  <c:v>50.71666666666507</c:v>
                </c:pt>
                <c:pt idx="3044">
                  <c:v>50.733333333331736</c:v>
                </c:pt>
                <c:pt idx="3045">
                  <c:v>50.749999999998401</c:v>
                </c:pt>
                <c:pt idx="3046">
                  <c:v>50.766666666665067</c:v>
                </c:pt>
                <c:pt idx="3047">
                  <c:v>50.783333333331733</c:v>
                </c:pt>
                <c:pt idx="3048">
                  <c:v>50.799999999998398</c:v>
                </c:pt>
                <c:pt idx="3049">
                  <c:v>50.816666666665064</c:v>
                </c:pt>
                <c:pt idx="3050">
                  <c:v>50.83333333333173</c:v>
                </c:pt>
                <c:pt idx="3051">
                  <c:v>50.849999999998396</c:v>
                </c:pt>
                <c:pt idx="3052">
                  <c:v>50.866666666665061</c:v>
                </c:pt>
                <c:pt idx="3053">
                  <c:v>50.883333333331727</c:v>
                </c:pt>
                <c:pt idx="3054">
                  <c:v>50.899999999998393</c:v>
                </c:pt>
                <c:pt idx="3055">
                  <c:v>50.916666666665058</c:v>
                </c:pt>
                <c:pt idx="3056">
                  <c:v>50.933333333331724</c:v>
                </c:pt>
                <c:pt idx="3057">
                  <c:v>50.94999999999839</c:v>
                </c:pt>
                <c:pt idx="3058">
                  <c:v>50.966666666665056</c:v>
                </c:pt>
                <c:pt idx="3059">
                  <c:v>50.983333333331721</c:v>
                </c:pt>
                <c:pt idx="3060">
                  <c:v>50.999999999998387</c:v>
                </c:pt>
                <c:pt idx="3061">
                  <c:v>51.016666666665053</c:v>
                </c:pt>
                <c:pt idx="3062">
                  <c:v>51.033333333331719</c:v>
                </c:pt>
                <c:pt idx="3063">
                  <c:v>51.049999999998384</c:v>
                </c:pt>
                <c:pt idx="3064">
                  <c:v>51.06666666666505</c:v>
                </c:pt>
                <c:pt idx="3065">
                  <c:v>51.083333333331716</c:v>
                </c:pt>
                <c:pt idx="3066">
                  <c:v>51.099999999998381</c:v>
                </c:pt>
                <c:pt idx="3067">
                  <c:v>51.116666666665047</c:v>
                </c:pt>
                <c:pt idx="3068">
                  <c:v>51.133333333331713</c:v>
                </c:pt>
                <c:pt idx="3069">
                  <c:v>51.149999999998379</c:v>
                </c:pt>
                <c:pt idx="3070">
                  <c:v>51.166666666665044</c:v>
                </c:pt>
                <c:pt idx="3071">
                  <c:v>51.18333333333171</c:v>
                </c:pt>
                <c:pt idx="3072">
                  <c:v>51.199999999998376</c:v>
                </c:pt>
                <c:pt idx="3073">
                  <c:v>51.216666666665041</c:v>
                </c:pt>
                <c:pt idx="3074">
                  <c:v>51.233333333331707</c:v>
                </c:pt>
                <c:pt idx="3075">
                  <c:v>51.249999999998373</c:v>
                </c:pt>
                <c:pt idx="3076">
                  <c:v>51.266666666665039</c:v>
                </c:pt>
                <c:pt idx="3077">
                  <c:v>51.283333333331704</c:v>
                </c:pt>
                <c:pt idx="3078">
                  <c:v>51.29999999999837</c:v>
                </c:pt>
                <c:pt idx="3079">
                  <c:v>51.316666666665036</c:v>
                </c:pt>
                <c:pt idx="3080">
                  <c:v>51.333333333331701</c:v>
                </c:pt>
                <c:pt idx="3081">
                  <c:v>51.349999999998367</c:v>
                </c:pt>
                <c:pt idx="3082">
                  <c:v>51.366666666665033</c:v>
                </c:pt>
                <c:pt idx="3083">
                  <c:v>51.383333333331699</c:v>
                </c:pt>
                <c:pt idx="3084">
                  <c:v>51.399999999998364</c:v>
                </c:pt>
                <c:pt idx="3085">
                  <c:v>51.41666666666503</c:v>
                </c:pt>
                <c:pt idx="3086">
                  <c:v>51.433333333331696</c:v>
                </c:pt>
                <c:pt idx="3087">
                  <c:v>51.449999999998361</c:v>
                </c:pt>
                <c:pt idx="3088">
                  <c:v>51.466666666665027</c:v>
                </c:pt>
                <c:pt idx="3089">
                  <c:v>51.483333333331693</c:v>
                </c:pt>
                <c:pt idx="3090">
                  <c:v>51.499999999998359</c:v>
                </c:pt>
                <c:pt idx="3091">
                  <c:v>51.516666666665024</c:v>
                </c:pt>
                <c:pt idx="3092">
                  <c:v>51.53333333333169</c:v>
                </c:pt>
                <c:pt idx="3093">
                  <c:v>51.549999999998356</c:v>
                </c:pt>
                <c:pt idx="3094">
                  <c:v>51.566666666665022</c:v>
                </c:pt>
                <c:pt idx="3095">
                  <c:v>51.583333333331687</c:v>
                </c:pt>
                <c:pt idx="3096">
                  <c:v>51.599999999998353</c:v>
                </c:pt>
                <c:pt idx="3097">
                  <c:v>51.616666666665019</c:v>
                </c:pt>
                <c:pt idx="3098">
                  <c:v>51.633333333331684</c:v>
                </c:pt>
                <c:pt idx="3099">
                  <c:v>51.64999999999835</c:v>
                </c:pt>
                <c:pt idx="3100">
                  <c:v>51.666666666665016</c:v>
                </c:pt>
                <c:pt idx="3101">
                  <c:v>51.683333333331682</c:v>
                </c:pt>
                <c:pt idx="3102">
                  <c:v>51.699999999998347</c:v>
                </c:pt>
                <c:pt idx="3103">
                  <c:v>51.716666666665013</c:v>
                </c:pt>
                <c:pt idx="3104">
                  <c:v>51.733333333331679</c:v>
                </c:pt>
                <c:pt idx="3105">
                  <c:v>51.749999999998344</c:v>
                </c:pt>
                <c:pt idx="3106">
                  <c:v>51.76666666666501</c:v>
                </c:pt>
                <c:pt idx="3107">
                  <c:v>51.783333333331676</c:v>
                </c:pt>
                <c:pt idx="3108">
                  <c:v>51.799999999998342</c:v>
                </c:pt>
                <c:pt idx="3109">
                  <c:v>51.816666666665007</c:v>
                </c:pt>
                <c:pt idx="3110">
                  <c:v>51.833333333331673</c:v>
                </c:pt>
                <c:pt idx="3111">
                  <c:v>51.849999999998339</c:v>
                </c:pt>
                <c:pt idx="3112">
                  <c:v>51.866666666665004</c:v>
                </c:pt>
                <c:pt idx="3113">
                  <c:v>51.88333333333167</c:v>
                </c:pt>
                <c:pt idx="3114">
                  <c:v>51.899999999998336</c:v>
                </c:pt>
                <c:pt idx="3115">
                  <c:v>51.916666666665002</c:v>
                </c:pt>
                <c:pt idx="3116">
                  <c:v>51.933333333331667</c:v>
                </c:pt>
                <c:pt idx="3117">
                  <c:v>51.949999999998333</c:v>
                </c:pt>
                <c:pt idx="3118">
                  <c:v>51.966666666664999</c:v>
                </c:pt>
                <c:pt idx="3119">
                  <c:v>51.983333333331665</c:v>
                </c:pt>
                <c:pt idx="3120">
                  <c:v>51.99999999999833</c:v>
                </c:pt>
                <c:pt idx="3121">
                  <c:v>52.016666666664996</c:v>
                </c:pt>
                <c:pt idx="3122">
                  <c:v>52.033333333331662</c:v>
                </c:pt>
                <c:pt idx="3123">
                  <c:v>52.049999999998327</c:v>
                </c:pt>
                <c:pt idx="3124">
                  <c:v>52.066666666664993</c:v>
                </c:pt>
                <c:pt idx="3125">
                  <c:v>52.083333333331659</c:v>
                </c:pt>
                <c:pt idx="3126">
                  <c:v>52.099999999998325</c:v>
                </c:pt>
                <c:pt idx="3127">
                  <c:v>52.11666666666499</c:v>
                </c:pt>
                <c:pt idx="3128">
                  <c:v>52.133333333331656</c:v>
                </c:pt>
                <c:pt idx="3129">
                  <c:v>52.149999999998322</c:v>
                </c:pt>
                <c:pt idx="3130">
                  <c:v>52.166666666664987</c:v>
                </c:pt>
                <c:pt idx="3131">
                  <c:v>52.183333333331653</c:v>
                </c:pt>
                <c:pt idx="3132">
                  <c:v>52.199999999998319</c:v>
                </c:pt>
                <c:pt idx="3133">
                  <c:v>52.216666666664985</c:v>
                </c:pt>
                <c:pt idx="3134">
                  <c:v>52.23333333333165</c:v>
                </c:pt>
                <c:pt idx="3135">
                  <c:v>52.249999999998316</c:v>
                </c:pt>
                <c:pt idx="3136">
                  <c:v>52.266666666664982</c:v>
                </c:pt>
                <c:pt idx="3137">
                  <c:v>52.283333333331647</c:v>
                </c:pt>
                <c:pt idx="3138">
                  <c:v>52.299999999998313</c:v>
                </c:pt>
                <c:pt idx="3139">
                  <c:v>52.316666666664979</c:v>
                </c:pt>
                <c:pt idx="3140">
                  <c:v>52.333333333331645</c:v>
                </c:pt>
                <c:pt idx="3141">
                  <c:v>52.34999999999831</c:v>
                </c:pt>
                <c:pt idx="3142">
                  <c:v>52.366666666664976</c:v>
                </c:pt>
                <c:pt idx="3143">
                  <c:v>52.383333333331642</c:v>
                </c:pt>
                <c:pt idx="3144">
                  <c:v>52.399999999998307</c:v>
                </c:pt>
                <c:pt idx="3145">
                  <c:v>52.416666666664973</c:v>
                </c:pt>
                <c:pt idx="3146">
                  <c:v>52.433333333331639</c:v>
                </c:pt>
                <c:pt idx="3147">
                  <c:v>52.449999999998305</c:v>
                </c:pt>
                <c:pt idx="3148">
                  <c:v>52.46666666666497</c:v>
                </c:pt>
                <c:pt idx="3149">
                  <c:v>52.483333333331636</c:v>
                </c:pt>
                <c:pt idx="3150">
                  <c:v>52.499999999998302</c:v>
                </c:pt>
                <c:pt idx="3151">
                  <c:v>52.516666666664968</c:v>
                </c:pt>
                <c:pt idx="3152">
                  <c:v>52.533333333331633</c:v>
                </c:pt>
                <c:pt idx="3153">
                  <c:v>52.549999999998299</c:v>
                </c:pt>
                <c:pt idx="3154">
                  <c:v>52.566666666664965</c:v>
                </c:pt>
                <c:pt idx="3155">
                  <c:v>52.58333333333163</c:v>
                </c:pt>
                <c:pt idx="3156">
                  <c:v>52.599999999998296</c:v>
                </c:pt>
                <c:pt idx="3157">
                  <c:v>52.616666666664962</c:v>
                </c:pt>
                <c:pt idx="3158">
                  <c:v>52.633333333331628</c:v>
                </c:pt>
                <c:pt idx="3159">
                  <c:v>52.649999999998293</c:v>
                </c:pt>
                <c:pt idx="3160">
                  <c:v>52.666666666664959</c:v>
                </c:pt>
                <c:pt idx="3161">
                  <c:v>52.683333333331625</c:v>
                </c:pt>
                <c:pt idx="3162">
                  <c:v>52.69999999999829</c:v>
                </c:pt>
                <c:pt idx="3163">
                  <c:v>52.716666666664956</c:v>
                </c:pt>
                <c:pt idx="3164">
                  <c:v>52.733333333331622</c:v>
                </c:pt>
                <c:pt idx="3165">
                  <c:v>52.749999999998288</c:v>
                </c:pt>
                <c:pt idx="3166">
                  <c:v>52.766666666664953</c:v>
                </c:pt>
                <c:pt idx="3167">
                  <c:v>52.783333333331619</c:v>
                </c:pt>
                <c:pt idx="3168">
                  <c:v>52.799999999998285</c:v>
                </c:pt>
                <c:pt idx="3169">
                  <c:v>52.81666666666495</c:v>
                </c:pt>
                <c:pt idx="3170">
                  <c:v>52.833333333331616</c:v>
                </c:pt>
                <c:pt idx="3171">
                  <c:v>52.849999999998282</c:v>
                </c:pt>
                <c:pt idx="3172">
                  <c:v>52.866666666664948</c:v>
                </c:pt>
                <c:pt idx="3173">
                  <c:v>52.883333333331613</c:v>
                </c:pt>
                <c:pt idx="3174">
                  <c:v>52.899999999998279</c:v>
                </c:pt>
                <c:pt idx="3175">
                  <c:v>52.916666666664945</c:v>
                </c:pt>
                <c:pt idx="3176">
                  <c:v>52.933333333331611</c:v>
                </c:pt>
                <c:pt idx="3177">
                  <c:v>52.949999999998276</c:v>
                </c:pt>
                <c:pt idx="3178">
                  <c:v>52.966666666664942</c:v>
                </c:pt>
                <c:pt idx="3179">
                  <c:v>52.983333333331608</c:v>
                </c:pt>
                <c:pt idx="3180">
                  <c:v>52.999999999998273</c:v>
                </c:pt>
                <c:pt idx="3181">
                  <c:v>53.016666666664939</c:v>
                </c:pt>
                <c:pt idx="3182">
                  <c:v>53.033333333331605</c:v>
                </c:pt>
                <c:pt idx="3183">
                  <c:v>53.049999999998271</c:v>
                </c:pt>
                <c:pt idx="3184">
                  <c:v>53.066666666664936</c:v>
                </c:pt>
                <c:pt idx="3185">
                  <c:v>53.083333333331602</c:v>
                </c:pt>
                <c:pt idx="3186">
                  <c:v>53.099999999998268</c:v>
                </c:pt>
                <c:pt idx="3187">
                  <c:v>53.116666666664933</c:v>
                </c:pt>
                <c:pt idx="3188">
                  <c:v>53.133333333331599</c:v>
                </c:pt>
                <c:pt idx="3189">
                  <c:v>53.149999999998265</c:v>
                </c:pt>
                <c:pt idx="3190">
                  <c:v>53.166666666664931</c:v>
                </c:pt>
                <c:pt idx="3191">
                  <c:v>53.183333333331596</c:v>
                </c:pt>
                <c:pt idx="3192">
                  <c:v>53.199999999998262</c:v>
                </c:pt>
                <c:pt idx="3193">
                  <c:v>53.216666666664928</c:v>
                </c:pt>
                <c:pt idx="3194">
                  <c:v>53.233333333331593</c:v>
                </c:pt>
                <c:pt idx="3195">
                  <c:v>53.249999999998259</c:v>
                </c:pt>
                <c:pt idx="3196">
                  <c:v>53.266666666664925</c:v>
                </c:pt>
                <c:pt idx="3197">
                  <c:v>53.283333333331591</c:v>
                </c:pt>
                <c:pt idx="3198">
                  <c:v>53.299999999998256</c:v>
                </c:pt>
                <c:pt idx="3199">
                  <c:v>53.316666666664922</c:v>
                </c:pt>
                <c:pt idx="3200">
                  <c:v>53.333333333331588</c:v>
                </c:pt>
                <c:pt idx="3201">
                  <c:v>53.349999999998253</c:v>
                </c:pt>
                <c:pt idx="3202">
                  <c:v>53.366666666664919</c:v>
                </c:pt>
                <c:pt idx="3203">
                  <c:v>53.383333333331585</c:v>
                </c:pt>
                <c:pt idx="3204">
                  <c:v>53.399999999998251</c:v>
                </c:pt>
                <c:pt idx="3205">
                  <c:v>53.416666666664916</c:v>
                </c:pt>
                <c:pt idx="3206">
                  <c:v>53.433333333331582</c:v>
                </c:pt>
                <c:pt idx="3207">
                  <c:v>53.449999999998248</c:v>
                </c:pt>
                <c:pt idx="3208">
                  <c:v>53.466666666664914</c:v>
                </c:pt>
                <c:pt idx="3209">
                  <c:v>53.483333333331579</c:v>
                </c:pt>
                <c:pt idx="3210">
                  <c:v>53.499999999998245</c:v>
                </c:pt>
                <c:pt idx="3211">
                  <c:v>53.516666666664911</c:v>
                </c:pt>
                <c:pt idx="3212">
                  <c:v>53.533333333331576</c:v>
                </c:pt>
                <c:pt idx="3213">
                  <c:v>53.549999999998242</c:v>
                </c:pt>
                <c:pt idx="3214">
                  <c:v>53.566666666664908</c:v>
                </c:pt>
                <c:pt idx="3215">
                  <c:v>53.583333333331574</c:v>
                </c:pt>
                <c:pt idx="3216">
                  <c:v>53.599999999998239</c:v>
                </c:pt>
                <c:pt idx="3217">
                  <c:v>53.616666666664905</c:v>
                </c:pt>
                <c:pt idx="3218">
                  <c:v>53.633333333331571</c:v>
                </c:pt>
                <c:pt idx="3219">
                  <c:v>53.649999999998236</c:v>
                </c:pt>
                <c:pt idx="3220">
                  <c:v>53.666666666664902</c:v>
                </c:pt>
                <c:pt idx="3221">
                  <c:v>53.683333333331568</c:v>
                </c:pt>
                <c:pt idx="3222">
                  <c:v>53.699999999998234</c:v>
                </c:pt>
                <c:pt idx="3223">
                  <c:v>53.716666666664899</c:v>
                </c:pt>
                <c:pt idx="3224">
                  <c:v>53.733333333331565</c:v>
                </c:pt>
                <c:pt idx="3225">
                  <c:v>53.749999999998231</c:v>
                </c:pt>
                <c:pt idx="3226">
                  <c:v>53.766666666664896</c:v>
                </c:pt>
                <c:pt idx="3227">
                  <c:v>53.783333333331562</c:v>
                </c:pt>
                <c:pt idx="3228">
                  <c:v>53.799999999998228</c:v>
                </c:pt>
                <c:pt idx="3229">
                  <c:v>53.816666666664894</c:v>
                </c:pt>
                <c:pt idx="3230">
                  <c:v>53.833333333331559</c:v>
                </c:pt>
                <c:pt idx="3231">
                  <c:v>53.849999999998225</c:v>
                </c:pt>
                <c:pt idx="3232">
                  <c:v>53.866666666664891</c:v>
                </c:pt>
                <c:pt idx="3233">
                  <c:v>53.883333333331557</c:v>
                </c:pt>
                <c:pt idx="3234">
                  <c:v>53.899999999998222</c:v>
                </c:pt>
                <c:pt idx="3235">
                  <c:v>53.916666666664888</c:v>
                </c:pt>
                <c:pt idx="3236">
                  <c:v>53.933333333331554</c:v>
                </c:pt>
                <c:pt idx="3237">
                  <c:v>53.949999999998219</c:v>
                </c:pt>
                <c:pt idx="3238">
                  <c:v>53.966666666664885</c:v>
                </c:pt>
                <c:pt idx="3239">
                  <c:v>53.983333333331551</c:v>
                </c:pt>
                <c:pt idx="3240">
                  <c:v>53.999999999998217</c:v>
                </c:pt>
                <c:pt idx="3241">
                  <c:v>54.016666666664882</c:v>
                </c:pt>
                <c:pt idx="3242">
                  <c:v>54.033333333331548</c:v>
                </c:pt>
                <c:pt idx="3243">
                  <c:v>54.049999999998214</c:v>
                </c:pt>
                <c:pt idx="3244">
                  <c:v>54.066666666664879</c:v>
                </c:pt>
                <c:pt idx="3245">
                  <c:v>54.083333333331545</c:v>
                </c:pt>
                <c:pt idx="3246">
                  <c:v>54.099999999998211</c:v>
                </c:pt>
                <c:pt idx="3247">
                  <c:v>54.116666666664877</c:v>
                </c:pt>
                <c:pt idx="3248">
                  <c:v>54.133333333331542</c:v>
                </c:pt>
                <c:pt idx="3249">
                  <c:v>54.149999999998208</c:v>
                </c:pt>
                <c:pt idx="3250">
                  <c:v>54.166666666664874</c:v>
                </c:pt>
                <c:pt idx="3251">
                  <c:v>54.183333333331539</c:v>
                </c:pt>
                <c:pt idx="3252">
                  <c:v>54.199999999998205</c:v>
                </c:pt>
                <c:pt idx="3253">
                  <c:v>54.216666666664871</c:v>
                </c:pt>
                <c:pt idx="3254">
                  <c:v>54.233333333331537</c:v>
                </c:pt>
                <c:pt idx="3255">
                  <c:v>54.249999999998202</c:v>
                </c:pt>
                <c:pt idx="3256">
                  <c:v>54.266666666664868</c:v>
                </c:pt>
                <c:pt idx="3257">
                  <c:v>54.283333333331534</c:v>
                </c:pt>
                <c:pt idx="3258">
                  <c:v>54.299999999998199</c:v>
                </c:pt>
                <c:pt idx="3259">
                  <c:v>54.316666666664865</c:v>
                </c:pt>
                <c:pt idx="3260">
                  <c:v>54.333333333331531</c:v>
                </c:pt>
                <c:pt idx="3261">
                  <c:v>54.349999999998197</c:v>
                </c:pt>
                <c:pt idx="3262">
                  <c:v>54.366666666664862</c:v>
                </c:pt>
                <c:pt idx="3263">
                  <c:v>54.383333333331528</c:v>
                </c:pt>
                <c:pt idx="3264">
                  <c:v>54.399999999998194</c:v>
                </c:pt>
                <c:pt idx="3265">
                  <c:v>54.41666666666486</c:v>
                </c:pt>
                <c:pt idx="3266">
                  <c:v>54.433333333331525</c:v>
                </c:pt>
                <c:pt idx="3267">
                  <c:v>54.449999999998191</c:v>
                </c:pt>
                <c:pt idx="3268">
                  <c:v>54.466666666664857</c:v>
                </c:pt>
                <c:pt idx="3269">
                  <c:v>54.483333333331522</c:v>
                </c:pt>
                <c:pt idx="3270">
                  <c:v>54.499999999998188</c:v>
                </c:pt>
                <c:pt idx="3271">
                  <c:v>54.516666666664854</c:v>
                </c:pt>
                <c:pt idx="3272">
                  <c:v>54.53333333333152</c:v>
                </c:pt>
                <c:pt idx="3273">
                  <c:v>54.549999999998185</c:v>
                </c:pt>
                <c:pt idx="3274">
                  <c:v>54.566666666664851</c:v>
                </c:pt>
                <c:pt idx="3275">
                  <c:v>54.583333333331517</c:v>
                </c:pt>
                <c:pt idx="3276">
                  <c:v>54.599999999998182</c:v>
                </c:pt>
                <c:pt idx="3277">
                  <c:v>54.616666666664848</c:v>
                </c:pt>
                <c:pt idx="3278">
                  <c:v>54.633333333331514</c:v>
                </c:pt>
                <c:pt idx="3279">
                  <c:v>54.64999999999818</c:v>
                </c:pt>
                <c:pt idx="3280">
                  <c:v>54.666666666664845</c:v>
                </c:pt>
                <c:pt idx="3281">
                  <c:v>54.683333333331511</c:v>
                </c:pt>
                <c:pt idx="3282">
                  <c:v>54.699999999998177</c:v>
                </c:pt>
                <c:pt idx="3283">
                  <c:v>54.716666666664842</c:v>
                </c:pt>
                <c:pt idx="3284">
                  <c:v>54.733333333331508</c:v>
                </c:pt>
                <c:pt idx="3285">
                  <c:v>54.749999999998174</c:v>
                </c:pt>
                <c:pt idx="3286">
                  <c:v>54.76666666666484</c:v>
                </c:pt>
                <c:pt idx="3287">
                  <c:v>54.783333333331505</c:v>
                </c:pt>
                <c:pt idx="3288">
                  <c:v>54.799999999998171</c:v>
                </c:pt>
                <c:pt idx="3289">
                  <c:v>54.816666666664837</c:v>
                </c:pt>
                <c:pt idx="3290">
                  <c:v>54.833333333331503</c:v>
                </c:pt>
                <c:pt idx="3291">
                  <c:v>54.849999999998168</c:v>
                </c:pt>
                <c:pt idx="3292">
                  <c:v>54.866666666664834</c:v>
                </c:pt>
                <c:pt idx="3293">
                  <c:v>54.8833333333315</c:v>
                </c:pt>
                <c:pt idx="3294">
                  <c:v>54.899999999998165</c:v>
                </c:pt>
                <c:pt idx="3295">
                  <c:v>54.916666666664831</c:v>
                </c:pt>
                <c:pt idx="3296">
                  <c:v>54.933333333331497</c:v>
                </c:pt>
                <c:pt idx="3297">
                  <c:v>54.949999999998163</c:v>
                </c:pt>
                <c:pt idx="3298">
                  <c:v>54.966666666664828</c:v>
                </c:pt>
                <c:pt idx="3299">
                  <c:v>54.983333333331494</c:v>
                </c:pt>
                <c:pt idx="3300">
                  <c:v>54.99999999999816</c:v>
                </c:pt>
                <c:pt idx="3301">
                  <c:v>55.016666666664825</c:v>
                </c:pt>
                <c:pt idx="3302">
                  <c:v>55.033333333331491</c:v>
                </c:pt>
                <c:pt idx="3303">
                  <c:v>55.049999999998157</c:v>
                </c:pt>
                <c:pt idx="3304">
                  <c:v>55.066666666664823</c:v>
                </c:pt>
                <c:pt idx="3305">
                  <c:v>55.083333333331488</c:v>
                </c:pt>
                <c:pt idx="3306">
                  <c:v>55.099999999998154</c:v>
                </c:pt>
                <c:pt idx="3307">
                  <c:v>55.11666666666482</c:v>
                </c:pt>
                <c:pt idx="3308">
                  <c:v>55.133333333331485</c:v>
                </c:pt>
                <c:pt idx="3309">
                  <c:v>55.149999999998151</c:v>
                </c:pt>
                <c:pt idx="3310">
                  <c:v>55.166666666664817</c:v>
                </c:pt>
                <c:pt idx="3311">
                  <c:v>55.183333333331483</c:v>
                </c:pt>
                <c:pt idx="3312">
                  <c:v>55.199999999998148</c:v>
                </c:pt>
                <c:pt idx="3313">
                  <c:v>55.216666666664814</c:v>
                </c:pt>
                <c:pt idx="3314">
                  <c:v>55.23333333333148</c:v>
                </c:pt>
                <c:pt idx="3315">
                  <c:v>55.249999999998145</c:v>
                </c:pt>
                <c:pt idx="3316">
                  <c:v>55.266666666664811</c:v>
                </c:pt>
                <c:pt idx="3317">
                  <c:v>55.283333333331477</c:v>
                </c:pt>
                <c:pt idx="3318">
                  <c:v>55.299999999998143</c:v>
                </c:pt>
                <c:pt idx="3319">
                  <c:v>55.316666666664808</c:v>
                </c:pt>
                <c:pt idx="3320">
                  <c:v>55.333333333331474</c:v>
                </c:pt>
                <c:pt idx="3321">
                  <c:v>55.34999999999814</c:v>
                </c:pt>
                <c:pt idx="3322">
                  <c:v>55.366666666664806</c:v>
                </c:pt>
                <c:pt idx="3323">
                  <c:v>55.383333333331471</c:v>
                </c:pt>
                <c:pt idx="3324">
                  <c:v>55.399999999998137</c:v>
                </c:pt>
                <c:pt idx="3325">
                  <c:v>55.416666666664803</c:v>
                </c:pt>
                <c:pt idx="3326">
                  <c:v>55.433333333331468</c:v>
                </c:pt>
                <c:pt idx="3327">
                  <c:v>55.449999999998134</c:v>
                </c:pt>
                <c:pt idx="3328">
                  <c:v>55.4666666666648</c:v>
                </c:pt>
                <c:pt idx="3329">
                  <c:v>55.483333333331466</c:v>
                </c:pt>
                <c:pt idx="3330">
                  <c:v>55.499999999998131</c:v>
                </c:pt>
                <c:pt idx="3331">
                  <c:v>55.516666666664797</c:v>
                </c:pt>
                <c:pt idx="3332">
                  <c:v>55.533333333331463</c:v>
                </c:pt>
                <c:pt idx="3333">
                  <c:v>55.549999999998128</c:v>
                </c:pt>
                <c:pt idx="3334">
                  <c:v>55.566666666664794</c:v>
                </c:pt>
                <c:pt idx="3335">
                  <c:v>55.58333333333146</c:v>
                </c:pt>
                <c:pt idx="3336">
                  <c:v>55.599999999998126</c:v>
                </c:pt>
                <c:pt idx="3337">
                  <c:v>55.616666666664791</c:v>
                </c:pt>
                <c:pt idx="3338">
                  <c:v>55.633333333331457</c:v>
                </c:pt>
                <c:pt idx="3339">
                  <c:v>55.649999999998123</c:v>
                </c:pt>
                <c:pt idx="3340">
                  <c:v>55.666666666664788</c:v>
                </c:pt>
                <c:pt idx="3341">
                  <c:v>55.683333333331454</c:v>
                </c:pt>
                <c:pt idx="3342">
                  <c:v>55.69999999999812</c:v>
                </c:pt>
                <c:pt idx="3343">
                  <c:v>55.716666666664786</c:v>
                </c:pt>
                <c:pt idx="3344">
                  <c:v>55.733333333331451</c:v>
                </c:pt>
                <c:pt idx="3345">
                  <c:v>55.749999999998117</c:v>
                </c:pt>
                <c:pt idx="3346">
                  <c:v>55.766666666664783</c:v>
                </c:pt>
                <c:pt idx="3347">
                  <c:v>55.783333333331449</c:v>
                </c:pt>
                <c:pt idx="3348">
                  <c:v>55.799999999998114</c:v>
                </c:pt>
                <c:pt idx="3349">
                  <c:v>55.81666666666478</c:v>
                </c:pt>
                <c:pt idx="3350">
                  <c:v>55.833333333331446</c:v>
                </c:pt>
                <c:pt idx="3351">
                  <c:v>55.849999999998111</c:v>
                </c:pt>
                <c:pt idx="3352">
                  <c:v>55.866666666664777</c:v>
                </c:pt>
                <c:pt idx="3353">
                  <c:v>55.883333333331443</c:v>
                </c:pt>
                <c:pt idx="3354">
                  <c:v>55.899999999998109</c:v>
                </c:pt>
                <c:pt idx="3355">
                  <c:v>55.916666666664774</c:v>
                </c:pt>
                <c:pt idx="3356">
                  <c:v>55.93333333333144</c:v>
                </c:pt>
                <c:pt idx="3357">
                  <c:v>55.949999999998106</c:v>
                </c:pt>
                <c:pt idx="3358">
                  <c:v>55.966666666664771</c:v>
                </c:pt>
                <c:pt idx="3359">
                  <c:v>55.983333333331437</c:v>
                </c:pt>
                <c:pt idx="3360">
                  <c:v>55.999999999998103</c:v>
                </c:pt>
                <c:pt idx="3361">
                  <c:v>56.016666666664769</c:v>
                </c:pt>
                <c:pt idx="3362">
                  <c:v>56.033333333331434</c:v>
                </c:pt>
                <c:pt idx="3363">
                  <c:v>56.0499999999981</c:v>
                </c:pt>
                <c:pt idx="3364">
                  <c:v>56.066666666664766</c:v>
                </c:pt>
                <c:pt idx="3365">
                  <c:v>56.083333333331431</c:v>
                </c:pt>
                <c:pt idx="3366">
                  <c:v>56.099999999998097</c:v>
                </c:pt>
                <c:pt idx="3367">
                  <c:v>56.116666666664763</c:v>
                </c:pt>
                <c:pt idx="3368">
                  <c:v>56.133333333331429</c:v>
                </c:pt>
                <c:pt idx="3369">
                  <c:v>56.149999999998094</c:v>
                </c:pt>
                <c:pt idx="3370">
                  <c:v>56.16666666666476</c:v>
                </c:pt>
                <c:pt idx="3371">
                  <c:v>56.183333333331426</c:v>
                </c:pt>
                <c:pt idx="3372">
                  <c:v>56.199999999998091</c:v>
                </c:pt>
                <c:pt idx="3373">
                  <c:v>56.216666666664757</c:v>
                </c:pt>
                <c:pt idx="3374">
                  <c:v>56.233333333331423</c:v>
                </c:pt>
                <c:pt idx="3375">
                  <c:v>56.249999999998089</c:v>
                </c:pt>
                <c:pt idx="3376">
                  <c:v>56.266666666664754</c:v>
                </c:pt>
                <c:pt idx="3377">
                  <c:v>56.28333333333142</c:v>
                </c:pt>
                <c:pt idx="3378">
                  <c:v>56.299999999998086</c:v>
                </c:pt>
                <c:pt idx="3379">
                  <c:v>56.316666666664752</c:v>
                </c:pt>
                <c:pt idx="3380">
                  <c:v>56.333333333331417</c:v>
                </c:pt>
                <c:pt idx="3381">
                  <c:v>56.349999999998083</c:v>
                </c:pt>
                <c:pt idx="3382">
                  <c:v>56.366666666664749</c:v>
                </c:pt>
                <c:pt idx="3383">
                  <c:v>56.383333333331414</c:v>
                </c:pt>
                <c:pt idx="3384">
                  <c:v>56.39999999999808</c:v>
                </c:pt>
                <c:pt idx="3385">
                  <c:v>56.416666666664746</c:v>
                </c:pt>
                <c:pt idx="3386">
                  <c:v>56.433333333331412</c:v>
                </c:pt>
                <c:pt idx="3387">
                  <c:v>56.449999999998077</c:v>
                </c:pt>
                <c:pt idx="3388">
                  <c:v>56.466666666664743</c:v>
                </c:pt>
                <c:pt idx="3389">
                  <c:v>56.483333333331409</c:v>
                </c:pt>
                <c:pt idx="3390">
                  <c:v>56.499999999998074</c:v>
                </c:pt>
                <c:pt idx="3391">
                  <c:v>56.51666666666474</c:v>
                </c:pt>
                <c:pt idx="3392">
                  <c:v>56.533333333331406</c:v>
                </c:pt>
                <c:pt idx="3393">
                  <c:v>56.549999999998072</c:v>
                </c:pt>
                <c:pt idx="3394">
                  <c:v>56.566666666664737</c:v>
                </c:pt>
                <c:pt idx="3395">
                  <c:v>56.583333333331403</c:v>
                </c:pt>
                <c:pt idx="3396">
                  <c:v>56.599999999998069</c:v>
                </c:pt>
                <c:pt idx="3397">
                  <c:v>56.616666666664734</c:v>
                </c:pt>
                <c:pt idx="3398">
                  <c:v>56.6333333333314</c:v>
                </c:pt>
                <c:pt idx="3399">
                  <c:v>56.649999999998066</c:v>
                </c:pt>
                <c:pt idx="3400">
                  <c:v>56.666666666664732</c:v>
                </c:pt>
                <c:pt idx="3401">
                  <c:v>56.683333333331397</c:v>
                </c:pt>
                <c:pt idx="3402">
                  <c:v>56.699999999998063</c:v>
                </c:pt>
                <c:pt idx="3403">
                  <c:v>56.716666666664729</c:v>
                </c:pt>
                <c:pt idx="3404">
                  <c:v>56.733333333331394</c:v>
                </c:pt>
                <c:pt idx="3405">
                  <c:v>56.74999999999806</c:v>
                </c:pt>
                <c:pt idx="3406">
                  <c:v>56.766666666664726</c:v>
                </c:pt>
                <c:pt idx="3407">
                  <c:v>56.783333333331392</c:v>
                </c:pt>
                <c:pt idx="3408">
                  <c:v>56.799999999998057</c:v>
                </c:pt>
                <c:pt idx="3409">
                  <c:v>56.816666666664723</c:v>
                </c:pt>
                <c:pt idx="3410">
                  <c:v>56.833333333331389</c:v>
                </c:pt>
                <c:pt idx="3411">
                  <c:v>56.849999999998055</c:v>
                </c:pt>
                <c:pt idx="3412">
                  <c:v>56.86666666666472</c:v>
                </c:pt>
                <c:pt idx="3413">
                  <c:v>56.883333333331386</c:v>
                </c:pt>
                <c:pt idx="3414">
                  <c:v>56.899999999998052</c:v>
                </c:pt>
                <c:pt idx="3415">
                  <c:v>56.916666666664717</c:v>
                </c:pt>
                <c:pt idx="3416">
                  <c:v>56.933333333331383</c:v>
                </c:pt>
                <c:pt idx="3417">
                  <c:v>56.949999999998049</c:v>
                </c:pt>
                <c:pt idx="3418">
                  <c:v>56.966666666664715</c:v>
                </c:pt>
                <c:pt idx="3419">
                  <c:v>56.98333333333138</c:v>
                </c:pt>
                <c:pt idx="3420">
                  <c:v>56.999999999998046</c:v>
                </c:pt>
                <c:pt idx="3421">
                  <c:v>57.016666666664712</c:v>
                </c:pt>
                <c:pt idx="3422">
                  <c:v>57.033333333331377</c:v>
                </c:pt>
                <c:pt idx="3423">
                  <c:v>57.049999999998043</c:v>
                </c:pt>
                <c:pt idx="3424">
                  <c:v>57.066666666664709</c:v>
                </c:pt>
                <c:pt idx="3425">
                  <c:v>57.083333333331375</c:v>
                </c:pt>
                <c:pt idx="3426">
                  <c:v>57.09999999999804</c:v>
                </c:pt>
                <c:pt idx="3427">
                  <c:v>57.116666666664706</c:v>
                </c:pt>
                <c:pt idx="3428">
                  <c:v>57.133333333331372</c:v>
                </c:pt>
                <c:pt idx="3429">
                  <c:v>57.149999999998037</c:v>
                </c:pt>
                <c:pt idx="3430">
                  <c:v>57.166666666664703</c:v>
                </c:pt>
                <c:pt idx="3431">
                  <c:v>57.183333333331369</c:v>
                </c:pt>
                <c:pt idx="3432">
                  <c:v>57.199999999998035</c:v>
                </c:pt>
                <c:pt idx="3433">
                  <c:v>57.2166666666647</c:v>
                </c:pt>
                <c:pt idx="3434">
                  <c:v>57.233333333331366</c:v>
                </c:pt>
                <c:pt idx="3435">
                  <c:v>57.249999999998032</c:v>
                </c:pt>
                <c:pt idx="3436">
                  <c:v>57.266666666664698</c:v>
                </c:pt>
                <c:pt idx="3437">
                  <c:v>57.283333333331363</c:v>
                </c:pt>
                <c:pt idx="3438">
                  <c:v>57.299999999998029</c:v>
                </c:pt>
                <c:pt idx="3439">
                  <c:v>57.316666666664695</c:v>
                </c:pt>
                <c:pt idx="3440">
                  <c:v>57.33333333333136</c:v>
                </c:pt>
                <c:pt idx="3441">
                  <c:v>57.349999999998026</c:v>
                </c:pt>
                <c:pt idx="3442">
                  <c:v>57.366666666664692</c:v>
                </c:pt>
                <c:pt idx="3443">
                  <c:v>57.383333333331358</c:v>
                </c:pt>
                <c:pt idx="3444">
                  <c:v>57.399999999998023</c:v>
                </c:pt>
                <c:pt idx="3445">
                  <c:v>57.416666666664689</c:v>
                </c:pt>
                <c:pt idx="3446">
                  <c:v>57.433333333331355</c:v>
                </c:pt>
                <c:pt idx="3447">
                  <c:v>57.44999999999802</c:v>
                </c:pt>
                <c:pt idx="3448">
                  <c:v>57.466666666664686</c:v>
                </c:pt>
                <c:pt idx="3449">
                  <c:v>57.483333333331352</c:v>
                </c:pt>
                <c:pt idx="3450">
                  <c:v>57.499999999998018</c:v>
                </c:pt>
                <c:pt idx="3451">
                  <c:v>57.516666666664683</c:v>
                </c:pt>
                <c:pt idx="3452">
                  <c:v>57.533333333331349</c:v>
                </c:pt>
                <c:pt idx="3453">
                  <c:v>57.549999999998015</c:v>
                </c:pt>
                <c:pt idx="3454">
                  <c:v>57.56666666666468</c:v>
                </c:pt>
                <c:pt idx="3455">
                  <c:v>57.583333333331346</c:v>
                </c:pt>
                <c:pt idx="3456">
                  <c:v>57.599999999998012</c:v>
                </c:pt>
                <c:pt idx="3457">
                  <c:v>57.616666666664678</c:v>
                </c:pt>
                <c:pt idx="3458">
                  <c:v>57.633333333331343</c:v>
                </c:pt>
                <c:pt idx="3459">
                  <c:v>57.649999999998009</c:v>
                </c:pt>
                <c:pt idx="3460">
                  <c:v>57.666666666664675</c:v>
                </c:pt>
                <c:pt idx="3461">
                  <c:v>57.68333333333134</c:v>
                </c:pt>
                <c:pt idx="3462">
                  <c:v>57.699999999998006</c:v>
                </c:pt>
                <c:pt idx="3463">
                  <c:v>57.716666666664672</c:v>
                </c:pt>
                <c:pt idx="3464">
                  <c:v>57.733333333331338</c:v>
                </c:pt>
                <c:pt idx="3465">
                  <c:v>57.749999999998003</c:v>
                </c:pt>
                <c:pt idx="3466">
                  <c:v>57.766666666664669</c:v>
                </c:pt>
                <c:pt idx="3467">
                  <c:v>57.783333333331335</c:v>
                </c:pt>
                <c:pt idx="3468">
                  <c:v>57.799999999998001</c:v>
                </c:pt>
                <c:pt idx="3469">
                  <c:v>57.816666666664666</c:v>
                </c:pt>
                <c:pt idx="3470">
                  <c:v>57.833333333331332</c:v>
                </c:pt>
                <c:pt idx="3471">
                  <c:v>57.849999999997998</c:v>
                </c:pt>
                <c:pt idx="3472">
                  <c:v>57.866666666664663</c:v>
                </c:pt>
                <c:pt idx="3473">
                  <c:v>57.883333333331329</c:v>
                </c:pt>
                <c:pt idx="3474">
                  <c:v>57.899999999997995</c:v>
                </c:pt>
                <c:pt idx="3475">
                  <c:v>57.916666666664661</c:v>
                </c:pt>
                <c:pt idx="3476">
                  <c:v>57.933333333331326</c:v>
                </c:pt>
                <c:pt idx="3477">
                  <c:v>57.949999999997992</c:v>
                </c:pt>
                <c:pt idx="3478">
                  <c:v>57.966666666664658</c:v>
                </c:pt>
                <c:pt idx="3479">
                  <c:v>57.983333333331323</c:v>
                </c:pt>
                <c:pt idx="3480">
                  <c:v>57.999999999997989</c:v>
                </c:pt>
                <c:pt idx="3481">
                  <c:v>58.016666666664655</c:v>
                </c:pt>
                <c:pt idx="3482">
                  <c:v>58.033333333331321</c:v>
                </c:pt>
                <c:pt idx="3483">
                  <c:v>58.049999999997986</c:v>
                </c:pt>
                <c:pt idx="3484">
                  <c:v>58.066666666664652</c:v>
                </c:pt>
                <c:pt idx="3485">
                  <c:v>58.083333333331318</c:v>
                </c:pt>
                <c:pt idx="3486">
                  <c:v>58.099999999997983</c:v>
                </c:pt>
                <c:pt idx="3487">
                  <c:v>58.116666666664649</c:v>
                </c:pt>
                <c:pt idx="3488">
                  <c:v>58.133333333331315</c:v>
                </c:pt>
                <c:pt idx="3489">
                  <c:v>58.149999999997981</c:v>
                </c:pt>
                <c:pt idx="3490">
                  <c:v>58.166666666664646</c:v>
                </c:pt>
                <c:pt idx="3491">
                  <c:v>58.183333333331312</c:v>
                </c:pt>
                <c:pt idx="3492">
                  <c:v>58.199999999997978</c:v>
                </c:pt>
                <c:pt idx="3493">
                  <c:v>58.216666666664644</c:v>
                </c:pt>
                <c:pt idx="3494">
                  <c:v>58.233333333331309</c:v>
                </c:pt>
                <c:pt idx="3495">
                  <c:v>58.249999999997975</c:v>
                </c:pt>
                <c:pt idx="3496">
                  <c:v>58.266666666664641</c:v>
                </c:pt>
                <c:pt idx="3497">
                  <c:v>58.283333333331306</c:v>
                </c:pt>
                <c:pt idx="3498">
                  <c:v>58.299999999997972</c:v>
                </c:pt>
                <c:pt idx="3499">
                  <c:v>58.316666666664638</c:v>
                </c:pt>
                <c:pt idx="3500">
                  <c:v>58.333333333331304</c:v>
                </c:pt>
                <c:pt idx="3501">
                  <c:v>58.349999999997969</c:v>
                </c:pt>
                <c:pt idx="3502">
                  <c:v>58.366666666664635</c:v>
                </c:pt>
                <c:pt idx="3503">
                  <c:v>58.383333333331301</c:v>
                </c:pt>
                <c:pt idx="3504">
                  <c:v>58.399999999997966</c:v>
                </c:pt>
                <c:pt idx="3505">
                  <c:v>58.416666666664632</c:v>
                </c:pt>
                <c:pt idx="3506">
                  <c:v>58.433333333331298</c:v>
                </c:pt>
                <c:pt idx="3507">
                  <c:v>58.449999999997964</c:v>
                </c:pt>
                <c:pt idx="3508">
                  <c:v>58.466666666664629</c:v>
                </c:pt>
                <c:pt idx="3509">
                  <c:v>58.483333333331295</c:v>
                </c:pt>
                <c:pt idx="3510">
                  <c:v>58.499999999997961</c:v>
                </c:pt>
                <c:pt idx="3511">
                  <c:v>58.516666666664626</c:v>
                </c:pt>
                <c:pt idx="3512">
                  <c:v>58.533333333331292</c:v>
                </c:pt>
                <c:pt idx="3513">
                  <c:v>58.549999999997958</c:v>
                </c:pt>
                <c:pt idx="3514">
                  <c:v>58.566666666664624</c:v>
                </c:pt>
                <c:pt idx="3515">
                  <c:v>58.583333333331289</c:v>
                </c:pt>
                <c:pt idx="3516">
                  <c:v>58.599999999997955</c:v>
                </c:pt>
                <c:pt idx="3517">
                  <c:v>58.616666666664621</c:v>
                </c:pt>
                <c:pt idx="3518">
                  <c:v>58.633333333331286</c:v>
                </c:pt>
                <c:pt idx="3519">
                  <c:v>58.649999999997952</c:v>
                </c:pt>
                <c:pt idx="3520">
                  <c:v>58.666666666664618</c:v>
                </c:pt>
                <c:pt idx="3521">
                  <c:v>58.683333333331284</c:v>
                </c:pt>
                <c:pt idx="3522">
                  <c:v>58.699999999997949</c:v>
                </c:pt>
                <c:pt idx="3523">
                  <c:v>58.716666666664615</c:v>
                </c:pt>
                <c:pt idx="3524">
                  <c:v>58.733333333331281</c:v>
                </c:pt>
                <c:pt idx="3525">
                  <c:v>58.749999999997947</c:v>
                </c:pt>
                <c:pt idx="3526">
                  <c:v>58.766666666664612</c:v>
                </c:pt>
                <c:pt idx="3527">
                  <c:v>58.783333333331278</c:v>
                </c:pt>
                <c:pt idx="3528">
                  <c:v>58.799999999997944</c:v>
                </c:pt>
                <c:pt idx="3529">
                  <c:v>58.816666666664609</c:v>
                </c:pt>
                <c:pt idx="3530">
                  <c:v>58.833333333331275</c:v>
                </c:pt>
                <c:pt idx="3531">
                  <c:v>58.849999999997941</c:v>
                </c:pt>
                <c:pt idx="3532">
                  <c:v>58.866666666664607</c:v>
                </c:pt>
                <c:pt idx="3533">
                  <c:v>58.883333333331272</c:v>
                </c:pt>
                <c:pt idx="3534">
                  <c:v>58.899999999997938</c:v>
                </c:pt>
                <c:pt idx="3535">
                  <c:v>58.916666666664604</c:v>
                </c:pt>
                <c:pt idx="3536">
                  <c:v>58.933333333331269</c:v>
                </c:pt>
                <c:pt idx="3537">
                  <c:v>58.949999999997935</c:v>
                </c:pt>
                <c:pt idx="3538">
                  <c:v>58.966666666664601</c:v>
                </c:pt>
                <c:pt idx="3539">
                  <c:v>58.983333333331267</c:v>
                </c:pt>
                <c:pt idx="3540">
                  <c:v>58.999999999997932</c:v>
                </c:pt>
                <c:pt idx="3541">
                  <c:v>59.016666666664598</c:v>
                </c:pt>
                <c:pt idx="3542">
                  <c:v>59.033333333331264</c:v>
                </c:pt>
                <c:pt idx="3543">
                  <c:v>59.049999999997929</c:v>
                </c:pt>
                <c:pt idx="3544">
                  <c:v>59.066666666664595</c:v>
                </c:pt>
                <c:pt idx="3545">
                  <c:v>59.083333333331261</c:v>
                </c:pt>
                <c:pt idx="3546">
                  <c:v>59.099999999997927</c:v>
                </c:pt>
                <c:pt idx="3547">
                  <c:v>59.116666666664592</c:v>
                </c:pt>
                <c:pt idx="3548">
                  <c:v>59.133333333331258</c:v>
                </c:pt>
                <c:pt idx="3549">
                  <c:v>59.149999999997924</c:v>
                </c:pt>
                <c:pt idx="3550">
                  <c:v>59.16666666666459</c:v>
                </c:pt>
                <c:pt idx="3551">
                  <c:v>59.183333333331255</c:v>
                </c:pt>
                <c:pt idx="3552">
                  <c:v>59.199999999997921</c:v>
                </c:pt>
                <c:pt idx="3553">
                  <c:v>59.216666666664587</c:v>
                </c:pt>
                <c:pt idx="3554">
                  <c:v>59.233333333331252</c:v>
                </c:pt>
                <c:pt idx="3555">
                  <c:v>59.249999999997918</c:v>
                </c:pt>
                <c:pt idx="3556">
                  <c:v>59.266666666664584</c:v>
                </c:pt>
                <c:pt idx="3557">
                  <c:v>59.28333333333125</c:v>
                </c:pt>
                <c:pt idx="3558">
                  <c:v>59.299999999997915</c:v>
                </c:pt>
                <c:pt idx="3559">
                  <c:v>59.316666666664581</c:v>
                </c:pt>
                <c:pt idx="3560">
                  <c:v>59.333333333331247</c:v>
                </c:pt>
                <c:pt idx="3561">
                  <c:v>59.349999999997912</c:v>
                </c:pt>
                <c:pt idx="3562">
                  <c:v>59.366666666664578</c:v>
                </c:pt>
                <c:pt idx="3563">
                  <c:v>59.383333333331244</c:v>
                </c:pt>
                <c:pt idx="3564">
                  <c:v>59.39999999999791</c:v>
                </c:pt>
                <c:pt idx="3565">
                  <c:v>59.416666666664575</c:v>
                </c:pt>
                <c:pt idx="3566">
                  <c:v>59.433333333331241</c:v>
                </c:pt>
                <c:pt idx="3567">
                  <c:v>59.449999999997907</c:v>
                </c:pt>
                <c:pt idx="3568">
                  <c:v>59.466666666664572</c:v>
                </c:pt>
                <c:pt idx="3569">
                  <c:v>59.483333333331238</c:v>
                </c:pt>
                <c:pt idx="3570">
                  <c:v>59.499999999997904</c:v>
                </c:pt>
                <c:pt idx="3571">
                  <c:v>59.51666666666457</c:v>
                </c:pt>
                <c:pt idx="3572">
                  <c:v>59.533333333331235</c:v>
                </c:pt>
                <c:pt idx="3573">
                  <c:v>59.549999999997901</c:v>
                </c:pt>
                <c:pt idx="3574">
                  <c:v>59.566666666664567</c:v>
                </c:pt>
                <c:pt idx="3575">
                  <c:v>59.583333333331232</c:v>
                </c:pt>
                <c:pt idx="3576">
                  <c:v>59.599999999997898</c:v>
                </c:pt>
                <c:pt idx="3577">
                  <c:v>59.616666666664564</c:v>
                </c:pt>
                <c:pt idx="3578">
                  <c:v>59.63333333333123</c:v>
                </c:pt>
                <c:pt idx="3579">
                  <c:v>59.649999999997895</c:v>
                </c:pt>
                <c:pt idx="3580">
                  <c:v>59.666666666664561</c:v>
                </c:pt>
                <c:pt idx="3581">
                  <c:v>59.683333333331227</c:v>
                </c:pt>
                <c:pt idx="3582">
                  <c:v>59.699999999997893</c:v>
                </c:pt>
                <c:pt idx="3583">
                  <c:v>59.716666666664558</c:v>
                </c:pt>
                <c:pt idx="3584">
                  <c:v>59.733333333331224</c:v>
                </c:pt>
                <c:pt idx="3585">
                  <c:v>59.74999999999789</c:v>
                </c:pt>
                <c:pt idx="3586">
                  <c:v>59.766666666664555</c:v>
                </c:pt>
                <c:pt idx="3587">
                  <c:v>59.783333333331221</c:v>
                </c:pt>
                <c:pt idx="3588">
                  <c:v>59.799999999997887</c:v>
                </c:pt>
                <c:pt idx="3589">
                  <c:v>59.816666666664553</c:v>
                </c:pt>
                <c:pt idx="3590">
                  <c:v>59.833333333331218</c:v>
                </c:pt>
                <c:pt idx="3591">
                  <c:v>59.849999999997884</c:v>
                </c:pt>
                <c:pt idx="3592">
                  <c:v>59.86666666666455</c:v>
                </c:pt>
                <c:pt idx="3593">
                  <c:v>59.883333333331215</c:v>
                </c:pt>
                <c:pt idx="3594">
                  <c:v>59.899999999997881</c:v>
                </c:pt>
                <c:pt idx="3595">
                  <c:v>59.916666666664547</c:v>
                </c:pt>
                <c:pt idx="3596">
                  <c:v>59.933333333331213</c:v>
                </c:pt>
                <c:pt idx="3597">
                  <c:v>59.949999999997878</c:v>
                </c:pt>
                <c:pt idx="3598">
                  <c:v>59.966666666664544</c:v>
                </c:pt>
                <c:pt idx="3599">
                  <c:v>59.98333333333121</c:v>
                </c:pt>
                <c:pt idx="3600">
                  <c:v>59.999999999997875</c:v>
                </c:pt>
                <c:pt idx="3601">
                  <c:v>60.016666666664541</c:v>
                </c:pt>
                <c:pt idx="3602">
                  <c:v>60.033333333331207</c:v>
                </c:pt>
                <c:pt idx="3603">
                  <c:v>60.049999999997873</c:v>
                </c:pt>
                <c:pt idx="3604">
                  <c:v>60.066666666664538</c:v>
                </c:pt>
                <c:pt idx="3605">
                  <c:v>60.083333333331204</c:v>
                </c:pt>
                <c:pt idx="3606">
                  <c:v>60.09999999999787</c:v>
                </c:pt>
                <c:pt idx="3607">
                  <c:v>60.116666666664536</c:v>
                </c:pt>
                <c:pt idx="3608">
                  <c:v>60.133333333331201</c:v>
                </c:pt>
                <c:pt idx="3609">
                  <c:v>60.149999999997867</c:v>
                </c:pt>
                <c:pt idx="3610">
                  <c:v>60.166666666664533</c:v>
                </c:pt>
                <c:pt idx="3611">
                  <c:v>60.183333333331198</c:v>
                </c:pt>
                <c:pt idx="3612">
                  <c:v>60.199999999997864</c:v>
                </c:pt>
                <c:pt idx="3613">
                  <c:v>60.21666666666453</c:v>
                </c:pt>
                <c:pt idx="3614">
                  <c:v>60.233333333331196</c:v>
                </c:pt>
                <c:pt idx="3615">
                  <c:v>60.249999999997861</c:v>
                </c:pt>
                <c:pt idx="3616">
                  <c:v>60.266666666664527</c:v>
                </c:pt>
                <c:pt idx="3617">
                  <c:v>60.283333333331193</c:v>
                </c:pt>
                <c:pt idx="3618">
                  <c:v>60.299999999997858</c:v>
                </c:pt>
                <c:pt idx="3619">
                  <c:v>60.316666666664524</c:v>
                </c:pt>
                <c:pt idx="3620">
                  <c:v>60.33333333333119</c:v>
                </c:pt>
                <c:pt idx="3621">
                  <c:v>60.349999999997856</c:v>
                </c:pt>
                <c:pt idx="3622">
                  <c:v>60.366666666664521</c:v>
                </c:pt>
                <c:pt idx="3623">
                  <c:v>60.383333333331187</c:v>
                </c:pt>
                <c:pt idx="3624">
                  <c:v>60.399999999997853</c:v>
                </c:pt>
                <c:pt idx="3625">
                  <c:v>60.416666666664518</c:v>
                </c:pt>
                <c:pt idx="3626">
                  <c:v>60.433333333331184</c:v>
                </c:pt>
                <c:pt idx="3627">
                  <c:v>60.44999999999785</c:v>
                </c:pt>
                <c:pt idx="3628">
                  <c:v>60.466666666664516</c:v>
                </c:pt>
                <c:pt idx="3629">
                  <c:v>60.483333333331181</c:v>
                </c:pt>
                <c:pt idx="3630">
                  <c:v>60.499999999997847</c:v>
                </c:pt>
                <c:pt idx="3631">
                  <c:v>60.516666666664513</c:v>
                </c:pt>
                <c:pt idx="3632">
                  <c:v>60.533333333331178</c:v>
                </c:pt>
                <c:pt idx="3633">
                  <c:v>60.549999999997844</c:v>
                </c:pt>
                <c:pt idx="3634">
                  <c:v>60.56666666666451</c:v>
                </c:pt>
                <c:pt idx="3635">
                  <c:v>60.583333333331176</c:v>
                </c:pt>
                <c:pt idx="3636">
                  <c:v>60.599999999997841</c:v>
                </c:pt>
                <c:pt idx="3637">
                  <c:v>60.616666666664507</c:v>
                </c:pt>
                <c:pt idx="3638">
                  <c:v>60.633333333331173</c:v>
                </c:pt>
                <c:pt idx="3639">
                  <c:v>60.649999999997839</c:v>
                </c:pt>
                <c:pt idx="3640">
                  <c:v>60.666666666664504</c:v>
                </c:pt>
                <c:pt idx="3641">
                  <c:v>60.68333333333117</c:v>
                </c:pt>
                <c:pt idx="3642">
                  <c:v>60.699999999997836</c:v>
                </c:pt>
                <c:pt idx="3643">
                  <c:v>60.716666666664501</c:v>
                </c:pt>
                <c:pt idx="3644">
                  <c:v>60.733333333331167</c:v>
                </c:pt>
                <c:pt idx="3645">
                  <c:v>60.749999999997833</c:v>
                </c:pt>
                <c:pt idx="3646">
                  <c:v>60.766666666664499</c:v>
                </c:pt>
                <c:pt idx="3647">
                  <c:v>60.783333333331164</c:v>
                </c:pt>
                <c:pt idx="3648">
                  <c:v>60.79999999999783</c:v>
                </c:pt>
                <c:pt idx="3649">
                  <c:v>60.816666666664496</c:v>
                </c:pt>
                <c:pt idx="3650">
                  <c:v>60.833333333331161</c:v>
                </c:pt>
                <c:pt idx="3651">
                  <c:v>60.849999999997827</c:v>
                </c:pt>
                <c:pt idx="3652">
                  <c:v>60.866666666664493</c:v>
                </c:pt>
                <c:pt idx="3653">
                  <c:v>60.883333333331159</c:v>
                </c:pt>
                <c:pt idx="3654">
                  <c:v>60.899999999997824</c:v>
                </c:pt>
                <c:pt idx="3655">
                  <c:v>60.91666666666449</c:v>
                </c:pt>
                <c:pt idx="3656">
                  <c:v>60.933333333331156</c:v>
                </c:pt>
                <c:pt idx="3657">
                  <c:v>60.949999999997821</c:v>
                </c:pt>
                <c:pt idx="3658">
                  <c:v>60.966666666664487</c:v>
                </c:pt>
                <c:pt idx="3659">
                  <c:v>60.983333333331153</c:v>
                </c:pt>
                <c:pt idx="3660">
                  <c:v>60.999999999997819</c:v>
                </c:pt>
                <c:pt idx="3661">
                  <c:v>61.016666666664484</c:v>
                </c:pt>
                <c:pt idx="3662">
                  <c:v>61.03333333333115</c:v>
                </c:pt>
                <c:pt idx="3663">
                  <c:v>61.049999999997816</c:v>
                </c:pt>
                <c:pt idx="3664">
                  <c:v>61.066666666664482</c:v>
                </c:pt>
                <c:pt idx="3665">
                  <c:v>61.083333333331147</c:v>
                </c:pt>
                <c:pt idx="3666">
                  <c:v>61.099999999997813</c:v>
                </c:pt>
                <c:pt idx="3667">
                  <c:v>61.116666666664479</c:v>
                </c:pt>
                <c:pt idx="3668">
                  <c:v>61.133333333331144</c:v>
                </c:pt>
                <c:pt idx="3669">
                  <c:v>61.14999999999781</c:v>
                </c:pt>
                <c:pt idx="3670">
                  <c:v>61.166666666664476</c:v>
                </c:pt>
                <c:pt idx="3671">
                  <c:v>61.183333333331142</c:v>
                </c:pt>
                <c:pt idx="3672">
                  <c:v>61.199999999997807</c:v>
                </c:pt>
                <c:pt idx="3673">
                  <c:v>61.216666666664473</c:v>
                </c:pt>
                <c:pt idx="3674">
                  <c:v>61.233333333331139</c:v>
                </c:pt>
                <c:pt idx="3675">
                  <c:v>61.249999999997804</c:v>
                </c:pt>
                <c:pt idx="3676">
                  <c:v>61.26666666666447</c:v>
                </c:pt>
                <c:pt idx="3677">
                  <c:v>61.283333333331136</c:v>
                </c:pt>
                <c:pt idx="3678">
                  <c:v>61.299999999997802</c:v>
                </c:pt>
                <c:pt idx="3679">
                  <c:v>61.316666666664467</c:v>
                </c:pt>
                <c:pt idx="3680">
                  <c:v>61.333333333331133</c:v>
                </c:pt>
                <c:pt idx="3681">
                  <c:v>61.349999999997799</c:v>
                </c:pt>
                <c:pt idx="3682">
                  <c:v>61.366666666664464</c:v>
                </c:pt>
                <c:pt idx="3683">
                  <c:v>61.38333333333113</c:v>
                </c:pt>
                <c:pt idx="3684">
                  <c:v>61.399999999997796</c:v>
                </c:pt>
                <c:pt idx="3685">
                  <c:v>61.416666666664462</c:v>
                </c:pt>
                <c:pt idx="3686">
                  <c:v>61.433333333331127</c:v>
                </c:pt>
                <c:pt idx="3687">
                  <c:v>61.449999999997793</c:v>
                </c:pt>
                <c:pt idx="3688">
                  <c:v>61.466666666664459</c:v>
                </c:pt>
                <c:pt idx="3689">
                  <c:v>61.483333333331124</c:v>
                </c:pt>
                <c:pt idx="3690">
                  <c:v>61.49999999999779</c:v>
                </c:pt>
                <c:pt idx="3691">
                  <c:v>61.516666666664456</c:v>
                </c:pt>
                <c:pt idx="3692">
                  <c:v>61.533333333331122</c:v>
                </c:pt>
                <c:pt idx="3693">
                  <c:v>61.549999999997787</c:v>
                </c:pt>
                <c:pt idx="3694">
                  <c:v>61.566666666664453</c:v>
                </c:pt>
                <c:pt idx="3695">
                  <c:v>61.583333333331119</c:v>
                </c:pt>
                <c:pt idx="3696">
                  <c:v>61.599999999997785</c:v>
                </c:pt>
                <c:pt idx="3697">
                  <c:v>61.61666666666445</c:v>
                </c:pt>
                <c:pt idx="3698">
                  <c:v>61.633333333331116</c:v>
                </c:pt>
                <c:pt idx="3699">
                  <c:v>61.649999999997782</c:v>
                </c:pt>
                <c:pt idx="3700">
                  <c:v>61.666666666664447</c:v>
                </c:pt>
                <c:pt idx="3701">
                  <c:v>61.683333333331113</c:v>
                </c:pt>
                <c:pt idx="3702">
                  <c:v>61.699999999997779</c:v>
                </c:pt>
                <c:pt idx="3703">
                  <c:v>61.716666666664445</c:v>
                </c:pt>
                <c:pt idx="3704">
                  <c:v>61.73333333333111</c:v>
                </c:pt>
                <c:pt idx="3705">
                  <c:v>61.749999999997776</c:v>
                </c:pt>
                <c:pt idx="3706">
                  <c:v>61.766666666664442</c:v>
                </c:pt>
                <c:pt idx="3707">
                  <c:v>61.783333333331107</c:v>
                </c:pt>
                <c:pt idx="3708">
                  <c:v>61.799999999997773</c:v>
                </c:pt>
                <c:pt idx="3709">
                  <c:v>61.816666666664439</c:v>
                </c:pt>
                <c:pt idx="3710">
                  <c:v>61.833333333331105</c:v>
                </c:pt>
                <c:pt idx="3711">
                  <c:v>61.84999999999777</c:v>
                </c:pt>
                <c:pt idx="3712">
                  <c:v>61.866666666664436</c:v>
                </c:pt>
                <c:pt idx="3713">
                  <c:v>61.883333333331102</c:v>
                </c:pt>
                <c:pt idx="3714">
                  <c:v>61.899999999997767</c:v>
                </c:pt>
                <c:pt idx="3715">
                  <c:v>61.916666666664433</c:v>
                </c:pt>
                <c:pt idx="3716">
                  <c:v>61.933333333331099</c:v>
                </c:pt>
                <c:pt idx="3717">
                  <c:v>61.949999999997765</c:v>
                </c:pt>
                <c:pt idx="3718">
                  <c:v>61.96666666666443</c:v>
                </c:pt>
                <c:pt idx="3719">
                  <c:v>61.983333333331096</c:v>
                </c:pt>
                <c:pt idx="3720">
                  <c:v>61.999999999997762</c:v>
                </c:pt>
                <c:pt idx="3721">
                  <c:v>62.016666666664428</c:v>
                </c:pt>
                <c:pt idx="3722">
                  <c:v>62.033333333331093</c:v>
                </c:pt>
                <c:pt idx="3723">
                  <c:v>62.049999999997759</c:v>
                </c:pt>
                <c:pt idx="3724">
                  <c:v>62.066666666664425</c:v>
                </c:pt>
                <c:pt idx="3725">
                  <c:v>62.08333333333109</c:v>
                </c:pt>
                <c:pt idx="3726">
                  <c:v>62.099999999997756</c:v>
                </c:pt>
                <c:pt idx="3727">
                  <c:v>62.116666666664422</c:v>
                </c:pt>
                <c:pt idx="3728">
                  <c:v>62.133333333331088</c:v>
                </c:pt>
                <c:pt idx="3729">
                  <c:v>62.149999999997753</c:v>
                </c:pt>
                <c:pt idx="3730">
                  <c:v>62.166666666664419</c:v>
                </c:pt>
                <c:pt idx="3731">
                  <c:v>62.183333333331085</c:v>
                </c:pt>
                <c:pt idx="3732">
                  <c:v>62.19999999999775</c:v>
                </c:pt>
                <c:pt idx="3733">
                  <c:v>62.216666666664416</c:v>
                </c:pt>
                <c:pt idx="3734">
                  <c:v>62.233333333331082</c:v>
                </c:pt>
                <c:pt idx="3735">
                  <c:v>62.249999999997748</c:v>
                </c:pt>
                <c:pt idx="3736">
                  <c:v>62.266666666664413</c:v>
                </c:pt>
                <c:pt idx="3737">
                  <c:v>62.283333333331079</c:v>
                </c:pt>
                <c:pt idx="3738">
                  <c:v>62.299999999997745</c:v>
                </c:pt>
                <c:pt idx="3739">
                  <c:v>62.31666666666441</c:v>
                </c:pt>
                <c:pt idx="3740">
                  <c:v>62.333333333331076</c:v>
                </c:pt>
                <c:pt idx="3741">
                  <c:v>62.349999999997742</c:v>
                </c:pt>
                <c:pt idx="3742">
                  <c:v>62.366666666664408</c:v>
                </c:pt>
                <c:pt idx="3743">
                  <c:v>62.383333333331073</c:v>
                </c:pt>
                <c:pt idx="3744">
                  <c:v>62.399999999997739</c:v>
                </c:pt>
                <c:pt idx="3745">
                  <c:v>62.416666666664405</c:v>
                </c:pt>
                <c:pt idx="3746">
                  <c:v>62.43333333333107</c:v>
                </c:pt>
                <c:pt idx="3747">
                  <c:v>62.449999999997736</c:v>
                </c:pt>
                <c:pt idx="3748">
                  <c:v>62.466666666664402</c:v>
                </c:pt>
                <c:pt idx="3749">
                  <c:v>62.483333333331068</c:v>
                </c:pt>
                <c:pt idx="3750">
                  <c:v>62.499999999997733</c:v>
                </c:pt>
                <c:pt idx="3751">
                  <c:v>62.516666666664399</c:v>
                </c:pt>
                <c:pt idx="3752">
                  <c:v>62.533333333331065</c:v>
                </c:pt>
                <c:pt idx="3753">
                  <c:v>62.549999999997731</c:v>
                </c:pt>
                <c:pt idx="3754">
                  <c:v>62.566666666664396</c:v>
                </c:pt>
                <c:pt idx="3755">
                  <c:v>62.583333333331062</c:v>
                </c:pt>
                <c:pt idx="3756">
                  <c:v>62.599999999997728</c:v>
                </c:pt>
                <c:pt idx="3757">
                  <c:v>62.616666666664393</c:v>
                </c:pt>
                <c:pt idx="3758">
                  <c:v>62.633333333331059</c:v>
                </c:pt>
                <c:pt idx="3759">
                  <c:v>62.649999999997725</c:v>
                </c:pt>
                <c:pt idx="3760">
                  <c:v>62.666666666664391</c:v>
                </c:pt>
                <c:pt idx="3761">
                  <c:v>62.683333333331056</c:v>
                </c:pt>
                <c:pt idx="3762">
                  <c:v>62.699999999997722</c:v>
                </c:pt>
                <c:pt idx="3763">
                  <c:v>62.716666666664388</c:v>
                </c:pt>
                <c:pt idx="3764">
                  <c:v>62.733333333331053</c:v>
                </c:pt>
                <c:pt idx="3765">
                  <c:v>62.749999999997719</c:v>
                </c:pt>
                <c:pt idx="3766">
                  <c:v>62.766666666664385</c:v>
                </c:pt>
                <c:pt idx="3767">
                  <c:v>62.783333333331051</c:v>
                </c:pt>
                <c:pt idx="3768">
                  <c:v>62.799999999997716</c:v>
                </c:pt>
                <c:pt idx="3769">
                  <c:v>62.816666666664382</c:v>
                </c:pt>
                <c:pt idx="3770">
                  <c:v>62.833333333331048</c:v>
                </c:pt>
                <c:pt idx="3771">
                  <c:v>62.849999999997713</c:v>
                </c:pt>
                <c:pt idx="3772">
                  <c:v>62.866666666664379</c:v>
                </c:pt>
                <c:pt idx="3773">
                  <c:v>62.883333333331045</c:v>
                </c:pt>
                <c:pt idx="3774">
                  <c:v>62.899999999997711</c:v>
                </c:pt>
                <c:pt idx="3775">
                  <c:v>62.916666666664376</c:v>
                </c:pt>
                <c:pt idx="3776">
                  <c:v>62.933333333331042</c:v>
                </c:pt>
                <c:pt idx="3777">
                  <c:v>62.949999999997708</c:v>
                </c:pt>
                <c:pt idx="3778">
                  <c:v>62.966666666664374</c:v>
                </c:pt>
                <c:pt idx="3779">
                  <c:v>62.983333333331039</c:v>
                </c:pt>
                <c:pt idx="3780">
                  <c:v>62.999999999997705</c:v>
                </c:pt>
                <c:pt idx="3781">
                  <c:v>63.016666666664371</c:v>
                </c:pt>
                <c:pt idx="3782">
                  <c:v>63.033333333331036</c:v>
                </c:pt>
                <c:pt idx="3783">
                  <c:v>63.049999999997702</c:v>
                </c:pt>
                <c:pt idx="3784">
                  <c:v>63.066666666664368</c:v>
                </c:pt>
                <c:pt idx="3785">
                  <c:v>63.083333333331034</c:v>
                </c:pt>
                <c:pt idx="3786">
                  <c:v>63.099999999997699</c:v>
                </c:pt>
                <c:pt idx="3787">
                  <c:v>63.116666666664365</c:v>
                </c:pt>
                <c:pt idx="3788">
                  <c:v>63.133333333331031</c:v>
                </c:pt>
                <c:pt idx="3789">
                  <c:v>63.149999999997696</c:v>
                </c:pt>
                <c:pt idx="3790">
                  <c:v>63.166666666664362</c:v>
                </c:pt>
                <c:pt idx="3791">
                  <c:v>63.183333333331028</c:v>
                </c:pt>
                <c:pt idx="3792">
                  <c:v>63.199999999997694</c:v>
                </c:pt>
                <c:pt idx="3793">
                  <c:v>63.216666666664359</c:v>
                </c:pt>
                <c:pt idx="3794">
                  <c:v>63.233333333331025</c:v>
                </c:pt>
                <c:pt idx="3795">
                  <c:v>63.249999999997691</c:v>
                </c:pt>
                <c:pt idx="3796">
                  <c:v>63.266666666664356</c:v>
                </c:pt>
                <c:pt idx="3797">
                  <c:v>63.283333333331022</c:v>
                </c:pt>
                <c:pt idx="3798">
                  <c:v>63.299999999997688</c:v>
                </c:pt>
                <c:pt idx="3799">
                  <c:v>63.316666666664354</c:v>
                </c:pt>
                <c:pt idx="3800">
                  <c:v>63.333333333331019</c:v>
                </c:pt>
                <c:pt idx="3801">
                  <c:v>63.349999999997685</c:v>
                </c:pt>
                <c:pt idx="3802">
                  <c:v>63.366666666664351</c:v>
                </c:pt>
                <c:pt idx="3803">
                  <c:v>63.383333333331016</c:v>
                </c:pt>
                <c:pt idx="3804">
                  <c:v>63.399999999997682</c:v>
                </c:pt>
                <c:pt idx="3805">
                  <c:v>63.416666666664348</c:v>
                </c:pt>
                <c:pt idx="3806">
                  <c:v>63.433333333331014</c:v>
                </c:pt>
                <c:pt idx="3807">
                  <c:v>63.449999999997679</c:v>
                </c:pt>
                <c:pt idx="3808">
                  <c:v>63.466666666664345</c:v>
                </c:pt>
                <c:pt idx="3809">
                  <c:v>63.483333333331011</c:v>
                </c:pt>
                <c:pt idx="3810">
                  <c:v>63.499999999997677</c:v>
                </c:pt>
                <c:pt idx="3811">
                  <c:v>63.516666666664342</c:v>
                </c:pt>
                <c:pt idx="3812">
                  <c:v>63.533333333331008</c:v>
                </c:pt>
                <c:pt idx="3813">
                  <c:v>63.549999999997674</c:v>
                </c:pt>
                <c:pt idx="3814">
                  <c:v>63.566666666664339</c:v>
                </c:pt>
                <c:pt idx="3815">
                  <c:v>63.583333333331005</c:v>
                </c:pt>
                <c:pt idx="3816">
                  <c:v>63.599999999997671</c:v>
                </c:pt>
                <c:pt idx="3817">
                  <c:v>63.616666666664337</c:v>
                </c:pt>
                <c:pt idx="3818">
                  <c:v>63.633333333331002</c:v>
                </c:pt>
                <c:pt idx="3819">
                  <c:v>63.649999999997668</c:v>
                </c:pt>
                <c:pt idx="3820">
                  <c:v>63.666666666664334</c:v>
                </c:pt>
                <c:pt idx="3821">
                  <c:v>63.683333333330999</c:v>
                </c:pt>
                <c:pt idx="3822">
                  <c:v>63.699999999997665</c:v>
                </c:pt>
                <c:pt idx="3823">
                  <c:v>63.716666666664331</c:v>
                </c:pt>
                <c:pt idx="3824">
                  <c:v>63.733333333330997</c:v>
                </c:pt>
                <c:pt idx="3825">
                  <c:v>63.749999999997662</c:v>
                </c:pt>
                <c:pt idx="3826">
                  <c:v>63.766666666664328</c:v>
                </c:pt>
                <c:pt idx="3827">
                  <c:v>63.783333333330994</c:v>
                </c:pt>
                <c:pt idx="3828">
                  <c:v>63.799999999997659</c:v>
                </c:pt>
                <c:pt idx="3829">
                  <c:v>63.816666666664325</c:v>
                </c:pt>
                <c:pt idx="3830">
                  <c:v>63.833333333330991</c:v>
                </c:pt>
                <c:pt idx="3831">
                  <c:v>63.849999999997657</c:v>
                </c:pt>
                <c:pt idx="3832">
                  <c:v>63.866666666664322</c:v>
                </c:pt>
                <c:pt idx="3833">
                  <c:v>63.883333333330988</c:v>
                </c:pt>
                <c:pt idx="3834">
                  <c:v>63.899999999997654</c:v>
                </c:pt>
                <c:pt idx="3835">
                  <c:v>63.91666666666432</c:v>
                </c:pt>
                <c:pt idx="3836">
                  <c:v>63.933333333330985</c:v>
                </c:pt>
                <c:pt idx="3837">
                  <c:v>63.949999999997651</c:v>
                </c:pt>
                <c:pt idx="3838">
                  <c:v>63.966666666664317</c:v>
                </c:pt>
                <c:pt idx="3839">
                  <c:v>63.983333333330982</c:v>
                </c:pt>
                <c:pt idx="3840">
                  <c:v>63.999999999997648</c:v>
                </c:pt>
                <c:pt idx="3841">
                  <c:v>64.016666666664321</c:v>
                </c:pt>
                <c:pt idx="3842">
                  <c:v>64.033333333330987</c:v>
                </c:pt>
                <c:pt idx="3843">
                  <c:v>64.049999999997652</c:v>
                </c:pt>
                <c:pt idx="3844">
                  <c:v>64.066666666664318</c:v>
                </c:pt>
                <c:pt idx="3845">
                  <c:v>64.083333333330984</c:v>
                </c:pt>
                <c:pt idx="3846">
                  <c:v>64.09999999999765</c:v>
                </c:pt>
                <c:pt idx="3847">
                  <c:v>64.116666666664315</c:v>
                </c:pt>
                <c:pt idx="3848">
                  <c:v>64.133333333330981</c:v>
                </c:pt>
                <c:pt idx="3849">
                  <c:v>64.149999999997647</c:v>
                </c:pt>
                <c:pt idx="3850">
                  <c:v>64.166666666664312</c:v>
                </c:pt>
                <c:pt idx="3851">
                  <c:v>64.183333333330978</c:v>
                </c:pt>
                <c:pt idx="3852">
                  <c:v>64.199999999997644</c:v>
                </c:pt>
                <c:pt idx="3853">
                  <c:v>64.21666666666431</c:v>
                </c:pt>
                <c:pt idx="3854">
                  <c:v>64.233333333330975</c:v>
                </c:pt>
                <c:pt idx="3855">
                  <c:v>64.249999999997641</c:v>
                </c:pt>
                <c:pt idx="3856">
                  <c:v>64.266666666664307</c:v>
                </c:pt>
                <c:pt idx="3857">
                  <c:v>64.283333333330972</c:v>
                </c:pt>
                <c:pt idx="3858">
                  <c:v>64.299999999997638</c:v>
                </c:pt>
                <c:pt idx="3859">
                  <c:v>64.316666666664304</c:v>
                </c:pt>
                <c:pt idx="3860">
                  <c:v>64.33333333333097</c:v>
                </c:pt>
                <c:pt idx="3861">
                  <c:v>64.349999999997635</c:v>
                </c:pt>
                <c:pt idx="3862">
                  <c:v>64.366666666664301</c:v>
                </c:pt>
                <c:pt idx="3863">
                  <c:v>64.383333333330967</c:v>
                </c:pt>
                <c:pt idx="3864">
                  <c:v>64.399999999997632</c:v>
                </c:pt>
                <c:pt idx="3865">
                  <c:v>64.416666666664298</c:v>
                </c:pt>
                <c:pt idx="3866">
                  <c:v>64.433333333330964</c:v>
                </c:pt>
                <c:pt idx="3867">
                  <c:v>64.44999999999763</c:v>
                </c:pt>
                <c:pt idx="3868">
                  <c:v>64.466666666664295</c:v>
                </c:pt>
                <c:pt idx="3869">
                  <c:v>64.483333333330961</c:v>
                </c:pt>
                <c:pt idx="3870">
                  <c:v>64.499999999997627</c:v>
                </c:pt>
                <c:pt idx="3871">
                  <c:v>64.516666666664293</c:v>
                </c:pt>
                <c:pt idx="3872">
                  <c:v>64.533333333330958</c:v>
                </c:pt>
                <c:pt idx="3873">
                  <c:v>64.549999999997624</c:v>
                </c:pt>
                <c:pt idx="3874">
                  <c:v>64.56666666666429</c:v>
                </c:pt>
                <c:pt idx="3875">
                  <c:v>64.583333333330955</c:v>
                </c:pt>
                <c:pt idx="3876">
                  <c:v>64.599999999997621</c:v>
                </c:pt>
                <c:pt idx="3877">
                  <c:v>64.616666666664287</c:v>
                </c:pt>
                <c:pt idx="3878">
                  <c:v>64.633333333330953</c:v>
                </c:pt>
                <c:pt idx="3879">
                  <c:v>64.649999999997618</c:v>
                </c:pt>
                <c:pt idx="3880">
                  <c:v>64.666666666664284</c:v>
                </c:pt>
                <c:pt idx="3881">
                  <c:v>64.68333333333095</c:v>
                </c:pt>
                <c:pt idx="3882">
                  <c:v>64.699999999997615</c:v>
                </c:pt>
                <c:pt idx="3883">
                  <c:v>64.716666666664281</c:v>
                </c:pt>
                <c:pt idx="3884">
                  <c:v>64.733333333330947</c:v>
                </c:pt>
                <c:pt idx="3885">
                  <c:v>64.749999999997613</c:v>
                </c:pt>
                <c:pt idx="3886">
                  <c:v>64.766666666664278</c:v>
                </c:pt>
                <c:pt idx="3887">
                  <c:v>64.783333333330944</c:v>
                </c:pt>
                <c:pt idx="3888">
                  <c:v>64.79999999999761</c:v>
                </c:pt>
                <c:pt idx="3889">
                  <c:v>64.816666666664275</c:v>
                </c:pt>
                <c:pt idx="3890">
                  <c:v>64.833333333330941</c:v>
                </c:pt>
                <c:pt idx="3891">
                  <c:v>64.849999999997607</c:v>
                </c:pt>
                <c:pt idx="3892">
                  <c:v>64.866666666664273</c:v>
                </c:pt>
                <c:pt idx="3893">
                  <c:v>64.883333333330938</c:v>
                </c:pt>
                <c:pt idx="3894">
                  <c:v>64.899999999997604</c:v>
                </c:pt>
                <c:pt idx="3895">
                  <c:v>64.91666666666427</c:v>
                </c:pt>
                <c:pt idx="3896">
                  <c:v>64.933333333330935</c:v>
                </c:pt>
                <c:pt idx="3897">
                  <c:v>64.949999999997601</c:v>
                </c:pt>
                <c:pt idx="3898">
                  <c:v>64.966666666664267</c:v>
                </c:pt>
                <c:pt idx="3899">
                  <c:v>64.983333333330933</c:v>
                </c:pt>
                <c:pt idx="3900">
                  <c:v>64.999999999997598</c:v>
                </c:pt>
                <c:pt idx="3901">
                  <c:v>65.016666666664264</c:v>
                </c:pt>
                <c:pt idx="3902">
                  <c:v>65.03333333333093</c:v>
                </c:pt>
                <c:pt idx="3903">
                  <c:v>65.049999999997596</c:v>
                </c:pt>
                <c:pt idx="3904">
                  <c:v>65.066666666664261</c:v>
                </c:pt>
                <c:pt idx="3905">
                  <c:v>65.083333333330927</c:v>
                </c:pt>
                <c:pt idx="3906">
                  <c:v>65.099999999997593</c:v>
                </c:pt>
                <c:pt idx="3907">
                  <c:v>65.116666666664258</c:v>
                </c:pt>
                <c:pt idx="3908">
                  <c:v>65.133333333330924</c:v>
                </c:pt>
                <c:pt idx="3909">
                  <c:v>65.14999999999759</c:v>
                </c:pt>
                <c:pt idx="3910">
                  <c:v>65.166666666664256</c:v>
                </c:pt>
                <c:pt idx="3911">
                  <c:v>65.183333333330921</c:v>
                </c:pt>
                <c:pt idx="3912">
                  <c:v>65.199999999997587</c:v>
                </c:pt>
                <c:pt idx="3913">
                  <c:v>65.216666666664253</c:v>
                </c:pt>
                <c:pt idx="3914">
                  <c:v>65.233333333330918</c:v>
                </c:pt>
                <c:pt idx="3915">
                  <c:v>65.249999999997584</c:v>
                </c:pt>
                <c:pt idx="3916">
                  <c:v>65.26666666666425</c:v>
                </c:pt>
                <c:pt idx="3917">
                  <c:v>65.283333333330916</c:v>
                </c:pt>
                <c:pt idx="3918">
                  <c:v>65.299999999997581</c:v>
                </c:pt>
                <c:pt idx="3919">
                  <c:v>65.316666666664247</c:v>
                </c:pt>
                <c:pt idx="3920">
                  <c:v>65.333333333330913</c:v>
                </c:pt>
                <c:pt idx="3921">
                  <c:v>65.349999999997578</c:v>
                </c:pt>
                <c:pt idx="3922">
                  <c:v>65.366666666664244</c:v>
                </c:pt>
                <c:pt idx="3923">
                  <c:v>65.38333333333091</c:v>
                </c:pt>
                <c:pt idx="3924">
                  <c:v>65.399999999997576</c:v>
                </c:pt>
                <c:pt idx="3925">
                  <c:v>65.416666666664241</c:v>
                </c:pt>
                <c:pt idx="3926">
                  <c:v>65.433333333330907</c:v>
                </c:pt>
                <c:pt idx="3927">
                  <c:v>65.449999999997573</c:v>
                </c:pt>
                <c:pt idx="3928">
                  <c:v>65.466666666664239</c:v>
                </c:pt>
                <c:pt idx="3929">
                  <c:v>65.483333333330904</c:v>
                </c:pt>
                <c:pt idx="3930">
                  <c:v>65.49999999999757</c:v>
                </c:pt>
                <c:pt idx="3931">
                  <c:v>65.516666666664236</c:v>
                </c:pt>
                <c:pt idx="3932">
                  <c:v>65.533333333330901</c:v>
                </c:pt>
                <c:pt idx="3933">
                  <c:v>65.549999999997567</c:v>
                </c:pt>
                <c:pt idx="3934">
                  <c:v>65.566666666664233</c:v>
                </c:pt>
                <c:pt idx="3935">
                  <c:v>65.583333333330899</c:v>
                </c:pt>
                <c:pt idx="3936">
                  <c:v>65.599999999997564</c:v>
                </c:pt>
                <c:pt idx="3937">
                  <c:v>65.61666666666423</c:v>
                </c:pt>
                <c:pt idx="3938">
                  <c:v>65.633333333330896</c:v>
                </c:pt>
                <c:pt idx="3939">
                  <c:v>65.649999999997561</c:v>
                </c:pt>
                <c:pt idx="3940">
                  <c:v>65.666666666664227</c:v>
                </c:pt>
                <c:pt idx="3941">
                  <c:v>65.683333333330893</c:v>
                </c:pt>
                <c:pt idx="3942">
                  <c:v>65.699999999997559</c:v>
                </c:pt>
                <c:pt idx="3943">
                  <c:v>65.716666666664224</c:v>
                </c:pt>
                <c:pt idx="3944">
                  <c:v>65.73333333333089</c:v>
                </c:pt>
                <c:pt idx="3945">
                  <c:v>65.749999999997556</c:v>
                </c:pt>
                <c:pt idx="3946">
                  <c:v>65.766666666664221</c:v>
                </c:pt>
                <c:pt idx="3947">
                  <c:v>65.783333333330887</c:v>
                </c:pt>
                <c:pt idx="3948">
                  <c:v>65.799999999997553</c:v>
                </c:pt>
                <c:pt idx="3949">
                  <c:v>65.816666666664219</c:v>
                </c:pt>
                <c:pt idx="3950">
                  <c:v>65.833333333330884</c:v>
                </c:pt>
                <c:pt idx="3951">
                  <c:v>65.84999999999755</c:v>
                </c:pt>
                <c:pt idx="3952">
                  <c:v>65.866666666664216</c:v>
                </c:pt>
                <c:pt idx="3953">
                  <c:v>65.883333333330881</c:v>
                </c:pt>
                <c:pt idx="3954">
                  <c:v>65.899999999997547</c:v>
                </c:pt>
                <c:pt idx="3955">
                  <c:v>65.916666666664213</c:v>
                </c:pt>
                <c:pt idx="3956">
                  <c:v>65.933333333330879</c:v>
                </c:pt>
                <c:pt idx="3957">
                  <c:v>65.949999999997544</c:v>
                </c:pt>
                <c:pt idx="3958">
                  <c:v>65.96666666666421</c:v>
                </c:pt>
                <c:pt idx="3959">
                  <c:v>65.983333333330876</c:v>
                </c:pt>
                <c:pt idx="3960">
                  <c:v>65.999999999997542</c:v>
                </c:pt>
                <c:pt idx="3961">
                  <c:v>66.016666666664207</c:v>
                </c:pt>
                <c:pt idx="3962">
                  <c:v>66.033333333330873</c:v>
                </c:pt>
                <c:pt idx="3963">
                  <c:v>66.049999999997539</c:v>
                </c:pt>
                <c:pt idx="3964">
                  <c:v>66.066666666664204</c:v>
                </c:pt>
                <c:pt idx="3965">
                  <c:v>66.08333333333087</c:v>
                </c:pt>
                <c:pt idx="3966">
                  <c:v>66.099999999997536</c:v>
                </c:pt>
                <c:pt idx="3967">
                  <c:v>66.116666666664202</c:v>
                </c:pt>
                <c:pt idx="3968">
                  <c:v>66.133333333330867</c:v>
                </c:pt>
                <c:pt idx="3969">
                  <c:v>66.149999999997533</c:v>
                </c:pt>
                <c:pt idx="3970">
                  <c:v>66.166666666664199</c:v>
                </c:pt>
                <c:pt idx="3971">
                  <c:v>66.183333333330864</c:v>
                </c:pt>
                <c:pt idx="3972">
                  <c:v>66.19999999999753</c:v>
                </c:pt>
                <c:pt idx="3973">
                  <c:v>66.216666666664196</c:v>
                </c:pt>
                <c:pt idx="3974">
                  <c:v>66.233333333330862</c:v>
                </c:pt>
                <c:pt idx="3975">
                  <c:v>66.249999999997527</c:v>
                </c:pt>
                <c:pt idx="3976">
                  <c:v>66.266666666664193</c:v>
                </c:pt>
                <c:pt idx="3977">
                  <c:v>66.283333333330859</c:v>
                </c:pt>
                <c:pt idx="3978">
                  <c:v>66.299999999997524</c:v>
                </c:pt>
                <c:pt idx="3979">
                  <c:v>66.31666666666419</c:v>
                </c:pt>
                <c:pt idx="3980">
                  <c:v>66.333333333330856</c:v>
                </c:pt>
                <c:pt idx="3981">
                  <c:v>66.349999999997522</c:v>
                </c:pt>
                <c:pt idx="3982">
                  <c:v>66.366666666664187</c:v>
                </c:pt>
                <c:pt idx="3983">
                  <c:v>66.383333333330853</c:v>
                </c:pt>
                <c:pt idx="3984">
                  <c:v>66.399999999997519</c:v>
                </c:pt>
                <c:pt idx="3985">
                  <c:v>66.416666666664185</c:v>
                </c:pt>
                <c:pt idx="3986">
                  <c:v>66.43333333333085</c:v>
                </c:pt>
                <c:pt idx="3987">
                  <c:v>66.449999999997516</c:v>
                </c:pt>
                <c:pt idx="3988">
                  <c:v>66.466666666664182</c:v>
                </c:pt>
                <c:pt idx="3989">
                  <c:v>66.483333333330847</c:v>
                </c:pt>
                <c:pt idx="3990">
                  <c:v>66.499999999997513</c:v>
                </c:pt>
                <c:pt idx="3991">
                  <c:v>66.516666666664179</c:v>
                </c:pt>
                <c:pt idx="3992">
                  <c:v>66.533333333330845</c:v>
                </c:pt>
                <c:pt idx="3993">
                  <c:v>66.54999999999751</c:v>
                </c:pt>
                <c:pt idx="3994">
                  <c:v>66.566666666664176</c:v>
                </c:pt>
                <c:pt idx="3995">
                  <c:v>66.583333333330842</c:v>
                </c:pt>
                <c:pt idx="3996">
                  <c:v>66.599999999997507</c:v>
                </c:pt>
                <c:pt idx="3997">
                  <c:v>66.616666666664173</c:v>
                </c:pt>
                <c:pt idx="3998">
                  <c:v>66.633333333330839</c:v>
                </c:pt>
                <c:pt idx="3999">
                  <c:v>66.649999999997505</c:v>
                </c:pt>
                <c:pt idx="4000">
                  <c:v>66.66666666666417</c:v>
                </c:pt>
                <c:pt idx="4001">
                  <c:v>66.683333333330836</c:v>
                </c:pt>
                <c:pt idx="4002">
                  <c:v>66.699999999997502</c:v>
                </c:pt>
                <c:pt idx="4003">
                  <c:v>66.716666666664167</c:v>
                </c:pt>
                <c:pt idx="4004">
                  <c:v>66.733333333330833</c:v>
                </c:pt>
                <c:pt idx="4005">
                  <c:v>66.749999999997499</c:v>
                </c:pt>
                <c:pt idx="4006">
                  <c:v>66.766666666664165</c:v>
                </c:pt>
                <c:pt idx="4007">
                  <c:v>66.78333333333083</c:v>
                </c:pt>
                <c:pt idx="4008">
                  <c:v>66.799999999997496</c:v>
                </c:pt>
                <c:pt idx="4009">
                  <c:v>66.816666666664162</c:v>
                </c:pt>
                <c:pt idx="4010">
                  <c:v>66.833333333330827</c:v>
                </c:pt>
                <c:pt idx="4011">
                  <c:v>66.849999999997493</c:v>
                </c:pt>
                <c:pt idx="4012">
                  <c:v>66.866666666664159</c:v>
                </c:pt>
                <c:pt idx="4013">
                  <c:v>66.883333333330825</c:v>
                </c:pt>
                <c:pt idx="4014">
                  <c:v>66.89999999999749</c:v>
                </c:pt>
                <c:pt idx="4015">
                  <c:v>66.916666666664156</c:v>
                </c:pt>
                <c:pt idx="4016">
                  <c:v>66.933333333330822</c:v>
                </c:pt>
                <c:pt idx="4017">
                  <c:v>66.949999999997488</c:v>
                </c:pt>
                <c:pt idx="4018">
                  <c:v>66.966666666664153</c:v>
                </c:pt>
                <c:pt idx="4019">
                  <c:v>66.983333333330819</c:v>
                </c:pt>
                <c:pt idx="4020">
                  <c:v>66.999999999997485</c:v>
                </c:pt>
                <c:pt idx="4021">
                  <c:v>67.01666666666415</c:v>
                </c:pt>
                <c:pt idx="4022">
                  <c:v>67.033333333330816</c:v>
                </c:pt>
                <c:pt idx="4023">
                  <c:v>67.049999999997482</c:v>
                </c:pt>
                <c:pt idx="4024">
                  <c:v>67.066666666664148</c:v>
                </c:pt>
                <c:pt idx="4025">
                  <c:v>67.083333333330813</c:v>
                </c:pt>
                <c:pt idx="4026">
                  <c:v>67.099999999997479</c:v>
                </c:pt>
                <c:pt idx="4027">
                  <c:v>67.116666666664145</c:v>
                </c:pt>
                <c:pt idx="4028">
                  <c:v>67.13333333333081</c:v>
                </c:pt>
                <c:pt idx="4029">
                  <c:v>67.149999999997476</c:v>
                </c:pt>
                <c:pt idx="4030">
                  <c:v>67.166666666664142</c:v>
                </c:pt>
                <c:pt idx="4031">
                  <c:v>67.183333333330808</c:v>
                </c:pt>
                <c:pt idx="4032">
                  <c:v>67.199999999997473</c:v>
                </c:pt>
                <c:pt idx="4033">
                  <c:v>67.216666666664139</c:v>
                </c:pt>
                <c:pt idx="4034">
                  <c:v>67.233333333330805</c:v>
                </c:pt>
                <c:pt idx="4035">
                  <c:v>67.24999999999747</c:v>
                </c:pt>
                <c:pt idx="4036">
                  <c:v>67.266666666664136</c:v>
                </c:pt>
                <c:pt idx="4037">
                  <c:v>67.283333333330802</c:v>
                </c:pt>
                <c:pt idx="4038">
                  <c:v>67.299999999997468</c:v>
                </c:pt>
                <c:pt idx="4039">
                  <c:v>67.316666666664133</c:v>
                </c:pt>
                <c:pt idx="4040">
                  <c:v>67.333333333330799</c:v>
                </c:pt>
                <c:pt idx="4041">
                  <c:v>67.349999999997465</c:v>
                </c:pt>
                <c:pt idx="4042">
                  <c:v>67.366666666664131</c:v>
                </c:pt>
                <c:pt idx="4043">
                  <c:v>67.383333333330796</c:v>
                </c:pt>
                <c:pt idx="4044">
                  <c:v>67.399999999997462</c:v>
                </c:pt>
                <c:pt idx="4045">
                  <c:v>67.416666666664128</c:v>
                </c:pt>
                <c:pt idx="4046">
                  <c:v>67.433333333330793</c:v>
                </c:pt>
                <c:pt idx="4047">
                  <c:v>67.449999999997459</c:v>
                </c:pt>
                <c:pt idx="4048">
                  <c:v>67.466666666664125</c:v>
                </c:pt>
                <c:pt idx="4049">
                  <c:v>67.483333333330791</c:v>
                </c:pt>
                <c:pt idx="4050">
                  <c:v>67.499999999997456</c:v>
                </c:pt>
                <c:pt idx="4051">
                  <c:v>67.516666666664122</c:v>
                </c:pt>
                <c:pt idx="4052">
                  <c:v>67.533333333330788</c:v>
                </c:pt>
                <c:pt idx="4053">
                  <c:v>67.549999999997453</c:v>
                </c:pt>
                <c:pt idx="4054">
                  <c:v>67.566666666664119</c:v>
                </c:pt>
                <c:pt idx="4055">
                  <c:v>67.583333333330785</c:v>
                </c:pt>
                <c:pt idx="4056">
                  <c:v>67.599999999997451</c:v>
                </c:pt>
                <c:pt idx="4057">
                  <c:v>67.616666666664116</c:v>
                </c:pt>
                <c:pt idx="4058">
                  <c:v>67.633333333330782</c:v>
                </c:pt>
                <c:pt idx="4059">
                  <c:v>67.649999999997448</c:v>
                </c:pt>
                <c:pt idx="4060">
                  <c:v>67.666666666664113</c:v>
                </c:pt>
                <c:pt idx="4061">
                  <c:v>67.683333333330779</c:v>
                </c:pt>
                <c:pt idx="4062">
                  <c:v>67.699999999997445</c:v>
                </c:pt>
                <c:pt idx="4063">
                  <c:v>67.716666666664111</c:v>
                </c:pt>
                <c:pt idx="4064">
                  <c:v>67.733333333330776</c:v>
                </c:pt>
                <c:pt idx="4065">
                  <c:v>67.749999999997442</c:v>
                </c:pt>
                <c:pt idx="4066">
                  <c:v>67.766666666664108</c:v>
                </c:pt>
                <c:pt idx="4067">
                  <c:v>67.783333333330773</c:v>
                </c:pt>
                <c:pt idx="4068">
                  <c:v>67.799999999997439</c:v>
                </c:pt>
                <c:pt idx="4069">
                  <c:v>67.816666666664105</c:v>
                </c:pt>
                <c:pt idx="4070">
                  <c:v>67.833333333330771</c:v>
                </c:pt>
                <c:pt idx="4071">
                  <c:v>67.849999999997436</c:v>
                </c:pt>
                <c:pt idx="4072">
                  <c:v>67.866666666664102</c:v>
                </c:pt>
                <c:pt idx="4073">
                  <c:v>67.883333333330768</c:v>
                </c:pt>
                <c:pt idx="4074">
                  <c:v>67.899999999997434</c:v>
                </c:pt>
                <c:pt idx="4075">
                  <c:v>67.916666666664099</c:v>
                </c:pt>
                <c:pt idx="4076">
                  <c:v>67.933333333330765</c:v>
                </c:pt>
                <c:pt idx="4077">
                  <c:v>67.949999999997431</c:v>
                </c:pt>
                <c:pt idx="4078">
                  <c:v>67.966666666664096</c:v>
                </c:pt>
                <c:pt idx="4079">
                  <c:v>67.983333333330762</c:v>
                </c:pt>
                <c:pt idx="4080">
                  <c:v>67.999999999997428</c:v>
                </c:pt>
                <c:pt idx="4081">
                  <c:v>68.016666666664094</c:v>
                </c:pt>
                <c:pt idx="4082">
                  <c:v>68.033333333330759</c:v>
                </c:pt>
                <c:pt idx="4083">
                  <c:v>68.049999999997425</c:v>
                </c:pt>
                <c:pt idx="4084">
                  <c:v>68.066666666664091</c:v>
                </c:pt>
                <c:pt idx="4085">
                  <c:v>68.083333333330756</c:v>
                </c:pt>
                <c:pt idx="4086">
                  <c:v>68.099999999997422</c:v>
                </c:pt>
                <c:pt idx="4087">
                  <c:v>68.116666666664088</c:v>
                </c:pt>
                <c:pt idx="4088">
                  <c:v>68.133333333330754</c:v>
                </c:pt>
                <c:pt idx="4089">
                  <c:v>68.149999999997419</c:v>
                </c:pt>
                <c:pt idx="4090">
                  <c:v>68.166666666664085</c:v>
                </c:pt>
                <c:pt idx="4091">
                  <c:v>68.183333333330751</c:v>
                </c:pt>
                <c:pt idx="4092">
                  <c:v>68.199999999997416</c:v>
                </c:pt>
                <c:pt idx="4093">
                  <c:v>68.216666666664082</c:v>
                </c:pt>
                <c:pt idx="4094">
                  <c:v>68.233333333330748</c:v>
                </c:pt>
                <c:pt idx="4095">
                  <c:v>68.249999999997414</c:v>
                </c:pt>
                <c:pt idx="4096">
                  <c:v>68.266666666664079</c:v>
                </c:pt>
                <c:pt idx="4097">
                  <c:v>68.283333333330745</c:v>
                </c:pt>
                <c:pt idx="4098">
                  <c:v>68.299999999997411</c:v>
                </c:pt>
                <c:pt idx="4099">
                  <c:v>68.316666666664077</c:v>
                </c:pt>
                <c:pt idx="4100">
                  <c:v>68.333333333330742</c:v>
                </c:pt>
                <c:pt idx="4101">
                  <c:v>68.349999999997408</c:v>
                </c:pt>
                <c:pt idx="4102">
                  <c:v>68.366666666664074</c:v>
                </c:pt>
                <c:pt idx="4103">
                  <c:v>68.383333333330739</c:v>
                </c:pt>
                <c:pt idx="4104">
                  <c:v>68.399999999997405</c:v>
                </c:pt>
                <c:pt idx="4105">
                  <c:v>68.416666666664071</c:v>
                </c:pt>
                <c:pt idx="4106">
                  <c:v>68.433333333330737</c:v>
                </c:pt>
                <c:pt idx="4107">
                  <c:v>68.449999999997402</c:v>
                </c:pt>
                <c:pt idx="4108">
                  <c:v>68.466666666664068</c:v>
                </c:pt>
                <c:pt idx="4109">
                  <c:v>68.483333333330734</c:v>
                </c:pt>
                <c:pt idx="4110">
                  <c:v>68.499999999997399</c:v>
                </c:pt>
                <c:pt idx="4111">
                  <c:v>68.516666666664065</c:v>
                </c:pt>
                <c:pt idx="4112">
                  <c:v>68.533333333330731</c:v>
                </c:pt>
                <c:pt idx="4113">
                  <c:v>68.549999999997397</c:v>
                </c:pt>
                <c:pt idx="4114">
                  <c:v>68.566666666664062</c:v>
                </c:pt>
                <c:pt idx="4115">
                  <c:v>68.583333333330728</c:v>
                </c:pt>
                <c:pt idx="4116">
                  <c:v>68.599999999997394</c:v>
                </c:pt>
                <c:pt idx="4117">
                  <c:v>68.616666666664059</c:v>
                </c:pt>
                <c:pt idx="4118">
                  <c:v>68.633333333330725</c:v>
                </c:pt>
                <c:pt idx="4119">
                  <c:v>68.649999999997391</c:v>
                </c:pt>
                <c:pt idx="4120">
                  <c:v>68.666666666664057</c:v>
                </c:pt>
                <c:pt idx="4121">
                  <c:v>68.683333333330722</c:v>
                </c:pt>
                <c:pt idx="4122">
                  <c:v>68.699999999997388</c:v>
                </c:pt>
                <c:pt idx="4123">
                  <c:v>68.716666666664054</c:v>
                </c:pt>
                <c:pt idx="4124">
                  <c:v>68.733333333330719</c:v>
                </c:pt>
                <c:pt idx="4125">
                  <c:v>68.749999999997385</c:v>
                </c:pt>
                <c:pt idx="4126">
                  <c:v>68.766666666664051</c:v>
                </c:pt>
                <c:pt idx="4127">
                  <c:v>68.783333333330717</c:v>
                </c:pt>
                <c:pt idx="4128">
                  <c:v>68.799999999997382</c:v>
                </c:pt>
                <c:pt idx="4129">
                  <c:v>68.816666666664048</c:v>
                </c:pt>
                <c:pt idx="4130">
                  <c:v>68.833333333330714</c:v>
                </c:pt>
                <c:pt idx="4131">
                  <c:v>68.84999999999738</c:v>
                </c:pt>
                <c:pt idx="4132">
                  <c:v>68.866666666664045</c:v>
                </c:pt>
                <c:pt idx="4133">
                  <c:v>68.883333333330711</c:v>
                </c:pt>
                <c:pt idx="4134">
                  <c:v>68.899999999997377</c:v>
                </c:pt>
                <c:pt idx="4135">
                  <c:v>68.916666666664042</c:v>
                </c:pt>
                <c:pt idx="4136">
                  <c:v>68.933333333330708</c:v>
                </c:pt>
                <c:pt idx="4137">
                  <c:v>68.949999999997374</c:v>
                </c:pt>
                <c:pt idx="4138">
                  <c:v>68.96666666666404</c:v>
                </c:pt>
                <c:pt idx="4139">
                  <c:v>68.983333333330705</c:v>
                </c:pt>
                <c:pt idx="4140">
                  <c:v>68.999999999997371</c:v>
                </c:pt>
                <c:pt idx="4141">
                  <c:v>69.016666666664037</c:v>
                </c:pt>
                <c:pt idx="4142">
                  <c:v>69.033333333330702</c:v>
                </c:pt>
                <c:pt idx="4143">
                  <c:v>69.049999999997368</c:v>
                </c:pt>
                <c:pt idx="4144">
                  <c:v>69.066666666664034</c:v>
                </c:pt>
                <c:pt idx="4145">
                  <c:v>69.0833333333307</c:v>
                </c:pt>
                <c:pt idx="4146">
                  <c:v>69.099999999997365</c:v>
                </c:pt>
                <c:pt idx="4147">
                  <c:v>69.116666666664031</c:v>
                </c:pt>
                <c:pt idx="4148">
                  <c:v>69.133333333330697</c:v>
                </c:pt>
                <c:pt idx="4149">
                  <c:v>69.149999999997362</c:v>
                </c:pt>
                <c:pt idx="4150">
                  <c:v>69.166666666664028</c:v>
                </c:pt>
                <c:pt idx="4151">
                  <c:v>69.183333333330694</c:v>
                </c:pt>
                <c:pt idx="4152">
                  <c:v>69.19999999999736</c:v>
                </c:pt>
                <c:pt idx="4153">
                  <c:v>69.216666666664025</c:v>
                </c:pt>
                <c:pt idx="4154">
                  <c:v>69.233333333330691</c:v>
                </c:pt>
                <c:pt idx="4155">
                  <c:v>69.249999999997357</c:v>
                </c:pt>
                <c:pt idx="4156">
                  <c:v>69.266666666664023</c:v>
                </c:pt>
                <c:pt idx="4157">
                  <c:v>69.283333333330688</c:v>
                </c:pt>
                <c:pt idx="4158">
                  <c:v>69.299999999997354</c:v>
                </c:pt>
                <c:pt idx="4159">
                  <c:v>69.31666666666402</c:v>
                </c:pt>
                <c:pt idx="4160">
                  <c:v>69.333333333330685</c:v>
                </c:pt>
                <c:pt idx="4161">
                  <c:v>69.349999999997351</c:v>
                </c:pt>
                <c:pt idx="4162">
                  <c:v>69.366666666664017</c:v>
                </c:pt>
                <c:pt idx="4163">
                  <c:v>69.383333333330683</c:v>
                </c:pt>
                <c:pt idx="4164">
                  <c:v>69.399999999997348</c:v>
                </c:pt>
                <c:pt idx="4165">
                  <c:v>69.416666666664014</c:v>
                </c:pt>
                <c:pt idx="4166">
                  <c:v>69.43333333333068</c:v>
                </c:pt>
                <c:pt idx="4167">
                  <c:v>69.449999999997345</c:v>
                </c:pt>
                <c:pt idx="4168">
                  <c:v>69.466666666664011</c:v>
                </c:pt>
                <c:pt idx="4169">
                  <c:v>69.483333333330677</c:v>
                </c:pt>
                <c:pt idx="4170">
                  <c:v>69.499999999997343</c:v>
                </c:pt>
                <c:pt idx="4171">
                  <c:v>69.516666666664008</c:v>
                </c:pt>
                <c:pt idx="4172">
                  <c:v>69.533333333330674</c:v>
                </c:pt>
                <c:pt idx="4173">
                  <c:v>69.54999999999734</c:v>
                </c:pt>
                <c:pt idx="4174">
                  <c:v>69.566666666664005</c:v>
                </c:pt>
                <c:pt idx="4175">
                  <c:v>69.583333333330671</c:v>
                </c:pt>
                <c:pt idx="4176">
                  <c:v>69.599999999997337</c:v>
                </c:pt>
                <c:pt idx="4177">
                  <c:v>69.616666666664003</c:v>
                </c:pt>
                <c:pt idx="4178">
                  <c:v>69.633333333330668</c:v>
                </c:pt>
                <c:pt idx="4179">
                  <c:v>69.649999999997334</c:v>
                </c:pt>
                <c:pt idx="4180">
                  <c:v>69.666666666664</c:v>
                </c:pt>
                <c:pt idx="4181">
                  <c:v>69.683333333330665</c:v>
                </c:pt>
                <c:pt idx="4182">
                  <c:v>69.699999999997331</c:v>
                </c:pt>
                <c:pt idx="4183">
                  <c:v>69.716666666663997</c:v>
                </c:pt>
                <c:pt idx="4184">
                  <c:v>69.733333333330663</c:v>
                </c:pt>
                <c:pt idx="4185">
                  <c:v>69.749999999997328</c:v>
                </c:pt>
                <c:pt idx="4186">
                  <c:v>69.766666666663994</c:v>
                </c:pt>
                <c:pt idx="4187">
                  <c:v>69.78333333333066</c:v>
                </c:pt>
                <c:pt idx="4188">
                  <c:v>69.799999999997326</c:v>
                </c:pt>
                <c:pt idx="4189">
                  <c:v>69.816666666663991</c:v>
                </c:pt>
                <c:pt idx="4190">
                  <c:v>69.833333333330657</c:v>
                </c:pt>
                <c:pt idx="4191">
                  <c:v>69.849999999997323</c:v>
                </c:pt>
                <c:pt idx="4192">
                  <c:v>69.866666666663988</c:v>
                </c:pt>
                <c:pt idx="4193">
                  <c:v>69.883333333330654</c:v>
                </c:pt>
                <c:pt idx="4194">
                  <c:v>69.89999999999732</c:v>
                </c:pt>
                <c:pt idx="4195">
                  <c:v>69.916666666663986</c:v>
                </c:pt>
                <c:pt idx="4196">
                  <c:v>69.933333333330651</c:v>
                </c:pt>
                <c:pt idx="4197">
                  <c:v>69.949999999997317</c:v>
                </c:pt>
                <c:pt idx="4198">
                  <c:v>69.966666666663983</c:v>
                </c:pt>
                <c:pt idx="4199">
                  <c:v>69.983333333330648</c:v>
                </c:pt>
                <c:pt idx="4200">
                  <c:v>69.999999999997314</c:v>
                </c:pt>
                <c:pt idx="4201">
                  <c:v>70.01666666666398</c:v>
                </c:pt>
                <c:pt idx="4202">
                  <c:v>70.033333333330646</c:v>
                </c:pt>
                <c:pt idx="4203">
                  <c:v>70.049999999997311</c:v>
                </c:pt>
                <c:pt idx="4204">
                  <c:v>70.066666666663977</c:v>
                </c:pt>
                <c:pt idx="4205">
                  <c:v>70.083333333330643</c:v>
                </c:pt>
                <c:pt idx="4206">
                  <c:v>70.099999999997308</c:v>
                </c:pt>
                <c:pt idx="4207">
                  <c:v>70.116666666663974</c:v>
                </c:pt>
                <c:pt idx="4208">
                  <c:v>70.13333333333064</c:v>
                </c:pt>
                <c:pt idx="4209">
                  <c:v>70.149999999997306</c:v>
                </c:pt>
                <c:pt idx="4210">
                  <c:v>70.166666666663971</c:v>
                </c:pt>
                <c:pt idx="4211">
                  <c:v>70.183333333330637</c:v>
                </c:pt>
                <c:pt idx="4212">
                  <c:v>70.199999999997303</c:v>
                </c:pt>
                <c:pt idx="4213">
                  <c:v>70.216666666663968</c:v>
                </c:pt>
                <c:pt idx="4214">
                  <c:v>70.233333333330634</c:v>
                </c:pt>
                <c:pt idx="4215">
                  <c:v>70.2499999999973</c:v>
                </c:pt>
                <c:pt idx="4216">
                  <c:v>70.266666666663966</c:v>
                </c:pt>
                <c:pt idx="4217">
                  <c:v>70.283333333330631</c:v>
                </c:pt>
                <c:pt idx="4218">
                  <c:v>70.299999999997297</c:v>
                </c:pt>
                <c:pt idx="4219">
                  <c:v>70.316666666663963</c:v>
                </c:pt>
                <c:pt idx="4220">
                  <c:v>70.333333333330629</c:v>
                </c:pt>
                <c:pt idx="4221">
                  <c:v>70.349999999997294</c:v>
                </c:pt>
                <c:pt idx="4222">
                  <c:v>70.36666666666396</c:v>
                </c:pt>
                <c:pt idx="4223">
                  <c:v>70.383333333330626</c:v>
                </c:pt>
                <c:pt idx="4224">
                  <c:v>70.399999999997291</c:v>
                </c:pt>
                <c:pt idx="4225">
                  <c:v>70.416666666663957</c:v>
                </c:pt>
                <c:pt idx="4226">
                  <c:v>70.433333333330623</c:v>
                </c:pt>
                <c:pt idx="4227">
                  <c:v>70.449999999997289</c:v>
                </c:pt>
                <c:pt idx="4228">
                  <c:v>70.466666666663954</c:v>
                </c:pt>
                <c:pt idx="4229">
                  <c:v>70.48333333333062</c:v>
                </c:pt>
                <c:pt idx="4230">
                  <c:v>70.499999999997286</c:v>
                </c:pt>
                <c:pt idx="4231">
                  <c:v>70.516666666663951</c:v>
                </c:pt>
                <c:pt idx="4232">
                  <c:v>70.533333333330617</c:v>
                </c:pt>
                <c:pt idx="4233">
                  <c:v>70.549999999997283</c:v>
                </c:pt>
                <c:pt idx="4234">
                  <c:v>70.566666666663949</c:v>
                </c:pt>
                <c:pt idx="4235">
                  <c:v>70.583333333330614</c:v>
                </c:pt>
                <c:pt idx="4236">
                  <c:v>70.59999999999728</c:v>
                </c:pt>
                <c:pt idx="4237">
                  <c:v>70.616666666663946</c:v>
                </c:pt>
                <c:pt idx="4238">
                  <c:v>70.633333333330611</c:v>
                </c:pt>
                <c:pt idx="4239">
                  <c:v>70.649999999997277</c:v>
                </c:pt>
                <c:pt idx="4240">
                  <c:v>70.666666666663943</c:v>
                </c:pt>
                <c:pt idx="4241">
                  <c:v>70.683333333330609</c:v>
                </c:pt>
                <c:pt idx="4242">
                  <c:v>70.699999999997274</c:v>
                </c:pt>
                <c:pt idx="4243">
                  <c:v>70.71666666666394</c:v>
                </c:pt>
                <c:pt idx="4244">
                  <c:v>70.733333333330606</c:v>
                </c:pt>
                <c:pt idx="4245">
                  <c:v>70.749999999997272</c:v>
                </c:pt>
                <c:pt idx="4246">
                  <c:v>70.766666666663937</c:v>
                </c:pt>
                <c:pt idx="4247">
                  <c:v>70.783333333330603</c:v>
                </c:pt>
                <c:pt idx="4248">
                  <c:v>70.799999999997269</c:v>
                </c:pt>
                <c:pt idx="4249">
                  <c:v>70.816666666663934</c:v>
                </c:pt>
                <c:pt idx="4250">
                  <c:v>70.8333333333306</c:v>
                </c:pt>
                <c:pt idx="4251">
                  <c:v>70.849999999997266</c:v>
                </c:pt>
                <c:pt idx="4252">
                  <c:v>70.866666666663932</c:v>
                </c:pt>
                <c:pt idx="4253">
                  <c:v>70.883333333330597</c:v>
                </c:pt>
                <c:pt idx="4254">
                  <c:v>70.899999999997263</c:v>
                </c:pt>
                <c:pt idx="4255">
                  <c:v>70.916666666663929</c:v>
                </c:pt>
                <c:pt idx="4256">
                  <c:v>70.933333333330594</c:v>
                </c:pt>
                <c:pt idx="4257">
                  <c:v>70.94999999999726</c:v>
                </c:pt>
                <c:pt idx="4258">
                  <c:v>70.966666666663926</c:v>
                </c:pt>
                <c:pt idx="4259">
                  <c:v>70.983333333330592</c:v>
                </c:pt>
                <c:pt idx="4260">
                  <c:v>70.999999999997257</c:v>
                </c:pt>
                <c:pt idx="4261">
                  <c:v>71.016666666663923</c:v>
                </c:pt>
                <c:pt idx="4262">
                  <c:v>71.033333333330589</c:v>
                </c:pt>
                <c:pt idx="4263">
                  <c:v>71.049999999997254</c:v>
                </c:pt>
                <c:pt idx="4264">
                  <c:v>71.06666666666392</c:v>
                </c:pt>
                <c:pt idx="4265">
                  <c:v>71.083333333330586</c:v>
                </c:pt>
                <c:pt idx="4266">
                  <c:v>71.099999999997252</c:v>
                </c:pt>
                <c:pt idx="4267">
                  <c:v>71.116666666663917</c:v>
                </c:pt>
                <c:pt idx="4268">
                  <c:v>71.133333333330583</c:v>
                </c:pt>
                <c:pt idx="4269">
                  <c:v>71.149999999997249</c:v>
                </c:pt>
                <c:pt idx="4270">
                  <c:v>71.166666666663914</c:v>
                </c:pt>
                <c:pt idx="4271">
                  <c:v>71.18333333333058</c:v>
                </c:pt>
                <c:pt idx="4272">
                  <c:v>71.199999999997246</c:v>
                </c:pt>
                <c:pt idx="4273">
                  <c:v>71.216666666663912</c:v>
                </c:pt>
                <c:pt idx="4274">
                  <c:v>71.233333333330577</c:v>
                </c:pt>
                <c:pt idx="4275">
                  <c:v>71.249999999997243</c:v>
                </c:pt>
                <c:pt idx="4276">
                  <c:v>71.266666666663909</c:v>
                </c:pt>
                <c:pt idx="4277">
                  <c:v>71.283333333330575</c:v>
                </c:pt>
                <c:pt idx="4278">
                  <c:v>71.29999999999724</c:v>
                </c:pt>
                <c:pt idx="4279">
                  <c:v>71.316666666663906</c:v>
                </c:pt>
                <c:pt idx="4280">
                  <c:v>71.333333333330572</c:v>
                </c:pt>
                <c:pt idx="4281">
                  <c:v>71.349999999997237</c:v>
                </c:pt>
                <c:pt idx="4282">
                  <c:v>71.366666666663903</c:v>
                </c:pt>
                <c:pt idx="4283">
                  <c:v>71.383333333330569</c:v>
                </c:pt>
                <c:pt idx="4284">
                  <c:v>71.399999999997235</c:v>
                </c:pt>
                <c:pt idx="4285">
                  <c:v>71.4166666666639</c:v>
                </c:pt>
                <c:pt idx="4286">
                  <c:v>71.433333333330566</c:v>
                </c:pt>
                <c:pt idx="4287">
                  <c:v>71.449999999997232</c:v>
                </c:pt>
                <c:pt idx="4288">
                  <c:v>71.466666666663897</c:v>
                </c:pt>
                <c:pt idx="4289">
                  <c:v>71.483333333330563</c:v>
                </c:pt>
                <c:pt idx="4290">
                  <c:v>71.499999999997229</c:v>
                </c:pt>
                <c:pt idx="4291">
                  <c:v>71.516666666663895</c:v>
                </c:pt>
                <c:pt idx="4292">
                  <c:v>71.53333333333056</c:v>
                </c:pt>
                <c:pt idx="4293">
                  <c:v>71.549999999997226</c:v>
                </c:pt>
                <c:pt idx="4294">
                  <c:v>71.566666666663892</c:v>
                </c:pt>
                <c:pt idx="4295">
                  <c:v>71.583333333330557</c:v>
                </c:pt>
                <c:pt idx="4296">
                  <c:v>71.599999999997223</c:v>
                </c:pt>
                <c:pt idx="4297">
                  <c:v>71.616666666663889</c:v>
                </c:pt>
                <c:pt idx="4298">
                  <c:v>71.633333333330555</c:v>
                </c:pt>
                <c:pt idx="4299">
                  <c:v>71.64999999999722</c:v>
                </c:pt>
                <c:pt idx="4300">
                  <c:v>71.666666666663886</c:v>
                </c:pt>
                <c:pt idx="4301">
                  <c:v>71.683333333330552</c:v>
                </c:pt>
                <c:pt idx="4302">
                  <c:v>71.699999999997218</c:v>
                </c:pt>
                <c:pt idx="4303">
                  <c:v>71.716666666663883</c:v>
                </c:pt>
                <c:pt idx="4304">
                  <c:v>71.733333333330549</c:v>
                </c:pt>
                <c:pt idx="4305">
                  <c:v>71.749999999997215</c:v>
                </c:pt>
                <c:pt idx="4306">
                  <c:v>71.76666666666388</c:v>
                </c:pt>
                <c:pt idx="4307">
                  <c:v>71.783333333330546</c:v>
                </c:pt>
                <c:pt idx="4308">
                  <c:v>71.799999999997212</c:v>
                </c:pt>
                <c:pt idx="4309">
                  <c:v>71.816666666663878</c:v>
                </c:pt>
                <c:pt idx="4310">
                  <c:v>71.833333333330543</c:v>
                </c:pt>
                <c:pt idx="4311">
                  <c:v>71.849999999997209</c:v>
                </c:pt>
                <c:pt idx="4312">
                  <c:v>71.866666666663875</c:v>
                </c:pt>
                <c:pt idx="4313">
                  <c:v>71.88333333333054</c:v>
                </c:pt>
                <c:pt idx="4314">
                  <c:v>71.899999999997206</c:v>
                </c:pt>
                <c:pt idx="4315">
                  <c:v>71.916666666663872</c:v>
                </c:pt>
                <c:pt idx="4316">
                  <c:v>71.933333333330538</c:v>
                </c:pt>
                <c:pt idx="4317">
                  <c:v>71.949999999997203</c:v>
                </c:pt>
                <c:pt idx="4318">
                  <c:v>71.966666666663869</c:v>
                </c:pt>
                <c:pt idx="4319">
                  <c:v>71.983333333330535</c:v>
                </c:pt>
                <c:pt idx="4320">
                  <c:v>71.9999999999972</c:v>
                </c:pt>
                <c:pt idx="4321">
                  <c:v>72.016666666663866</c:v>
                </c:pt>
                <c:pt idx="4322">
                  <c:v>72.033333333330532</c:v>
                </c:pt>
                <c:pt idx="4323">
                  <c:v>72.049999999997198</c:v>
                </c:pt>
                <c:pt idx="4324">
                  <c:v>72.066666666663863</c:v>
                </c:pt>
                <c:pt idx="4325">
                  <c:v>72.083333333330529</c:v>
                </c:pt>
                <c:pt idx="4326">
                  <c:v>72.099999999997195</c:v>
                </c:pt>
                <c:pt idx="4327">
                  <c:v>72.11666666666386</c:v>
                </c:pt>
                <c:pt idx="4328">
                  <c:v>72.133333333330526</c:v>
                </c:pt>
                <c:pt idx="4329">
                  <c:v>72.149999999997192</c:v>
                </c:pt>
                <c:pt idx="4330">
                  <c:v>72.166666666663858</c:v>
                </c:pt>
                <c:pt idx="4331">
                  <c:v>72.183333333330523</c:v>
                </c:pt>
                <c:pt idx="4332">
                  <c:v>72.199999999997189</c:v>
                </c:pt>
                <c:pt idx="4333">
                  <c:v>72.216666666663855</c:v>
                </c:pt>
                <c:pt idx="4334">
                  <c:v>72.233333333330521</c:v>
                </c:pt>
                <c:pt idx="4335">
                  <c:v>72.249999999997186</c:v>
                </c:pt>
                <c:pt idx="4336">
                  <c:v>72.266666666663852</c:v>
                </c:pt>
                <c:pt idx="4337">
                  <c:v>72.283333333330518</c:v>
                </c:pt>
                <c:pt idx="4338">
                  <c:v>72.299999999997183</c:v>
                </c:pt>
                <c:pt idx="4339">
                  <c:v>72.316666666663849</c:v>
                </c:pt>
                <c:pt idx="4340">
                  <c:v>72.333333333330515</c:v>
                </c:pt>
                <c:pt idx="4341">
                  <c:v>72.349999999997181</c:v>
                </c:pt>
                <c:pt idx="4342">
                  <c:v>72.366666666663846</c:v>
                </c:pt>
                <c:pt idx="4343">
                  <c:v>72.383333333330512</c:v>
                </c:pt>
                <c:pt idx="4344">
                  <c:v>72.399999999997178</c:v>
                </c:pt>
                <c:pt idx="4345">
                  <c:v>72.416666666663843</c:v>
                </c:pt>
                <c:pt idx="4346">
                  <c:v>72.433333333330509</c:v>
                </c:pt>
                <c:pt idx="4347">
                  <c:v>72.449999999997175</c:v>
                </c:pt>
                <c:pt idx="4348">
                  <c:v>72.466666666663841</c:v>
                </c:pt>
                <c:pt idx="4349">
                  <c:v>72.483333333330506</c:v>
                </c:pt>
                <c:pt idx="4350">
                  <c:v>72.499999999997172</c:v>
                </c:pt>
                <c:pt idx="4351">
                  <c:v>72.516666666663838</c:v>
                </c:pt>
                <c:pt idx="4352">
                  <c:v>72.533333333330503</c:v>
                </c:pt>
                <c:pt idx="4353">
                  <c:v>72.549999999997169</c:v>
                </c:pt>
                <c:pt idx="4354">
                  <c:v>72.566666666663835</c:v>
                </c:pt>
                <c:pt idx="4355">
                  <c:v>72.583333333330501</c:v>
                </c:pt>
                <c:pt idx="4356">
                  <c:v>72.599999999997166</c:v>
                </c:pt>
                <c:pt idx="4357">
                  <c:v>72.616666666663832</c:v>
                </c:pt>
                <c:pt idx="4358">
                  <c:v>72.633333333330498</c:v>
                </c:pt>
                <c:pt idx="4359">
                  <c:v>72.649999999997164</c:v>
                </c:pt>
                <c:pt idx="4360">
                  <c:v>72.666666666663829</c:v>
                </c:pt>
                <c:pt idx="4361">
                  <c:v>72.683333333330495</c:v>
                </c:pt>
                <c:pt idx="4362">
                  <c:v>72.699999999997161</c:v>
                </c:pt>
                <c:pt idx="4363">
                  <c:v>72.716666666663826</c:v>
                </c:pt>
                <c:pt idx="4364">
                  <c:v>72.733333333330492</c:v>
                </c:pt>
                <c:pt idx="4365">
                  <c:v>72.749999999997158</c:v>
                </c:pt>
                <c:pt idx="4366">
                  <c:v>72.766666666663824</c:v>
                </c:pt>
                <c:pt idx="4367">
                  <c:v>72.783333333330489</c:v>
                </c:pt>
                <c:pt idx="4368">
                  <c:v>72.799999999997155</c:v>
                </c:pt>
                <c:pt idx="4369">
                  <c:v>72.816666666663821</c:v>
                </c:pt>
                <c:pt idx="4370">
                  <c:v>72.833333333330486</c:v>
                </c:pt>
                <c:pt idx="4371">
                  <c:v>72.849999999997152</c:v>
                </c:pt>
                <c:pt idx="4372">
                  <c:v>72.866666666663818</c:v>
                </c:pt>
                <c:pt idx="4373">
                  <c:v>72.883333333330484</c:v>
                </c:pt>
                <c:pt idx="4374">
                  <c:v>72.899999999997149</c:v>
                </c:pt>
                <c:pt idx="4375">
                  <c:v>72.916666666663815</c:v>
                </c:pt>
                <c:pt idx="4376">
                  <c:v>72.933333333330481</c:v>
                </c:pt>
                <c:pt idx="4377">
                  <c:v>72.949999999997146</c:v>
                </c:pt>
                <c:pt idx="4378">
                  <c:v>72.966666666663812</c:v>
                </c:pt>
                <c:pt idx="4379">
                  <c:v>72.983333333330478</c:v>
                </c:pt>
                <c:pt idx="4380">
                  <c:v>72.999999999997144</c:v>
                </c:pt>
                <c:pt idx="4381">
                  <c:v>73.016666666663809</c:v>
                </c:pt>
                <c:pt idx="4382">
                  <c:v>73.033333333330475</c:v>
                </c:pt>
                <c:pt idx="4383">
                  <c:v>73.049999999997141</c:v>
                </c:pt>
                <c:pt idx="4384">
                  <c:v>73.066666666663806</c:v>
                </c:pt>
                <c:pt idx="4385">
                  <c:v>73.083333333330472</c:v>
                </c:pt>
                <c:pt idx="4386">
                  <c:v>73.099999999997138</c:v>
                </c:pt>
                <c:pt idx="4387">
                  <c:v>73.116666666663804</c:v>
                </c:pt>
                <c:pt idx="4388">
                  <c:v>73.133333333330469</c:v>
                </c:pt>
                <c:pt idx="4389">
                  <c:v>73.149999999997135</c:v>
                </c:pt>
                <c:pt idx="4390">
                  <c:v>73.166666666663801</c:v>
                </c:pt>
                <c:pt idx="4391">
                  <c:v>73.183333333330467</c:v>
                </c:pt>
                <c:pt idx="4392">
                  <c:v>73.199999999997132</c:v>
                </c:pt>
                <c:pt idx="4393">
                  <c:v>73.216666666663798</c:v>
                </c:pt>
                <c:pt idx="4394">
                  <c:v>73.233333333330464</c:v>
                </c:pt>
                <c:pt idx="4395">
                  <c:v>73.249999999997129</c:v>
                </c:pt>
                <c:pt idx="4396">
                  <c:v>73.266666666663795</c:v>
                </c:pt>
                <c:pt idx="4397">
                  <c:v>73.283333333330461</c:v>
                </c:pt>
                <c:pt idx="4398">
                  <c:v>73.299999999997127</c:v>
                </c:pt>
                <c:pt idx="4399">
                  <c:v>73.316666666663792</c:v>
                </c:pt>
                <c:pt idx="4400">
                  <c:v>73.333333333330458</c:v>
                </c:pt>
                <c:pt idx="4401">
                  <c:v>73.349999999997124</c:v>
                </c:pt>
                <c:pt idx="4402">
                  <c:v>73.366666666663789</c:v>
                </c:pt>
                <c:pt idx="4403">
                  <c:v>73.383333333330455</c:v>
                </c:pt>
                <c:pt idx="4404">
                  <c:v>73.399999999997121</c:v>
                </c:pt>
                <c:pt idx="4405">
                  <c:v>73.416666666663787</c:v>
                </c:pt>
                <c:pt idx="4406">
                  <c:v>73.433333333330452</c:v>
                </c:pt>
                <c:pt idx="4407">
                  <c:v>73.449999999997118</c:v>
                </c:pt>
                <c:pt idx="4408">
                  <c:v>73.466666666663784</c:v>
                </c:pt>
                <c:pt idx="4409">
                  <c:v>73.483333333330449</c:v>
                </c:pt>
                <c:pt idx="4410">
                  <c:v>73.499999999997115</c:v>
                </c:pt>
                <c:pt idx="4411">
                  <c:v>73.516666666663781</c:v>
                </c:pt>
                <c:pt idx="4412">
                  <c:v>73.533333333330447</c:v>
                </c:pt>
                <c:pt idx="4413">
                  <c:v>73.549999999997112</c:v>
                </c:pt>
                <c:pt idx="4414">
                  <c:v>73.566666666663778</c:v>
                </c:pt>
                <c:pt idx="4415">
                  <c:v>73.583333333330444</c:v>
                </c:pt>
                <c:pt idx="4416">
                  <c:v>73.59999999999711</c:v>
                </c:pt>
                <c:pt idx="4417">
                  <c:v>73.616666666663775</c:v>
                </c:pt>
                <c:pt idx="4418">
                  <c:v>73.633333333330441</c:v>
                </c:pt>
                <c:pt idx="4419">
                  <c:v>73.649999999997107</c:v>
                </c:pt>
                <c:pt idx="4420">
                  <c:v>73.666666666663772</c:v>
                </c:pt>
                <c:pt idx="4421">
                  <c:v>73.683333333330438</c:v>
                </c:pt>
                <c:pt idx="4422">
                  <c:v>73.699999999997104</c:v>
                </c:pt>
                <c:pt idx="4423">
                  <c:v>73.71666666666377</c:v>
                </c:pt>
                <c:pt idx="4424">
                  <c:v>73.733333333330435</c:v>
                </c:pt>
                <c:pt idx="4425">
                  <c:v>73.749999999997101</c:v>
                </c:pt>
                <c:pt idx="4426">
                  <c:v>73.766666666663767</c:v>
                </c:pt>
                <c:pt idx="4427">
                  <c:v>73.783333333330432</c:v>
                </c:pt>
                <c:pt idx="4428">
                  <c:v>73.799999999997098</c:v>
                </c:pt>
                <c:pt idx="4429">
                  <c:v>73.816666666663764</c:v>
                </c:pt>
                <c:pt idx="4430">
                  <c:v>73.83333333333043</c:v>
                </c:pt>
                <c:pt idx="4431">
                  <c:v>73.849999999997095</c:v>
                </c:pt>
                <c:pt idx="4432">
                  <c:v>73.866666666663761</c:v>
                </c:pt>
                <c:pt idx="4433">
                  <c:v>73.883333333330427</c:v>
                </c:pt>
                <c:pt idx="4434">
                  <c:v>73.899999999997092</c:v>
                </c:pt>
                <c:pt idx="4435">
                  <c:v>73.916666666663758</c:v>
                </c:pt>
                <c:pt idx="4436">
                  <c:v>73.933333333330424</c:v>
                </c:pt>
                <c:pt idx="4437">
                  <c:v>73.94999999999709</c:v>
                </c:pt>
                <c:pt idx="4438">
                  <c:v>73.966666666663755</c:v>
                </c:pt>
                <c:pt idx="4439">
                  <c:v>73.983333333330421</c:v>
                </c:pt>
                <c:pt idx="4440">
                  <c:v>73.999999999997087</c:v>
                </c:pt>
                <c:pt idx="4441">
                  <c:v>74.016666666663752</c:v>
                </c:pt>
                <c:pt idx="4442">
                  <c:v>74.033333333330418</c:v>
                </c:pt>
                <c:pt idx="4443">
                  <c:v>74.049999999997084</c:v>
                </c:pt>
                <c:pt idx="4444">
                  <c:v>74.06666666666375</c:v>
                </c:pt>
                <c:pt idx="4445">
                  <c:v>74.083333333330415</c:v>
                </c:pt>
                <c:pt idx="4446">
                  <c:v>74.099999999997081</c:v>
                </c:pt>
                <c:pt idx="4447">
                  <c:v>74.116666666663747</c:v>
                </c:pt>
                <c:pt idx="4448">
                  <c:v>74.133333333330413</c:v>
                </c:pt>
                <c:pt idx="4449">
                  <c:v>74.149999999997078</c:v>
                </c:pt>
                <c:pt idx="4450">
                  <c:v>74.166666666663744</c:v>
                </c:pt>
                <c:pt idx="4451">
                  <c:v>74.18333333333041</c:v>
                </c:pt>
                <c:pt idx="4452">
                  <c:v>74.199999999997075</c:v>
                </c:pt>
                <c:pt idx="4453">
                  <c:v>74.216666666663741</c:v>
                </c:pt>
                <c:pt idx="4454">
                  <c:v>74.233333333330407</c:v>
                </c:pt>
                <c:pt idx="4455">
                  <c:v>74.249999999997073</c:v>
                </c:pt>
                <c:pt idx="4456">
                  <c:v>74.266666666663738</c:v>
                </c:pt>
                <c:pt idx="4457">
                  <c:v>74.283333333330404</c:v>
                </c:pt>
                <c:pt idx="4458">
                  <c:v>74.29999999999707</c:v>
                </c:pt>
                <c:pt idx="4459">
                  <c:v>74.316666666663735</c:v>
                </c:pt>
                <c:pt idx="4460">
                  <c:v>74.333333333330401</c:v>
                </c:pt>
                <c:pt idx="4461">
                  <c:v>74.349999999997067</c:v>
                </c:pt>
                <c:pt idx="4462">
                  <c:v>74.366666666663733</c:v>
                </c:pt>
                <c:pt idx="4463">
                  <c:v>74.383333333330398</c:v>
                </c:pt>
                <c:pt idx="4464">
                  <c:v>74.399999999997064</c:v>
                </c:pt>
                <c:pt idx="4465">
                  <c:v>74.41666666666373</c:v>
                </c:pt>
                <c:pt idx="4466">
                  <c:v>74.433333333330395</c:v>
                </c:pt>
                <c:pt idx="4467">
                  <c:v>74.449999999997061</c:v>
                </c:pt>
                <c:pt idx="4468">
                  <c:v>74.466666666663727</c:v>
                </c:pt>
                <c:pt idx="4469">
                  <c:v>74.483333333330393</c:v>
                </c:pt>
                <c:pt idx="4470">
                  <c:v>74.499999999997058</c:v>
                </c:pt>
                <c:pt idx="4471">
                  <c:v>74.516666666663724</c:v>
                </c:pt>
                <c:pt idx="4472">
                  <c:v>74.53333333333039</c:v>
                </c:pt>
                <c:pt idx="4473">
                  <c:v>74.549999999997056</c:v>
                </c:pt>
                <c:pt idx="4474">
                  <c:v>74.566666666663721</c:v>
                </c:pt>
                <c:pt idx="4475">
                  <c:v>74.583333333330387</c:v>
                </c:pt>
                <c:pt idx="4476">
                  <c:v>74.599999999997053</c:v>
                </c:pt>
                <c:pt idx="4477">
                  <c:v>74.616666666663718</c:v>
                </c:pt>
                <c:pt idx="4478">
                  <c:v>74.633333333330384</c:v>
                </c:pt>
                <c:pt idx="4479">
                  <c:v>74.64999999999705</c:v>
                </c:pt>
                <c:pt idx="4480">
                  <c:v>74.666666666663716</c:v>
                </c:pt>
                <c:pt idx="4481">
                  <c:v>74.683333333330381</c:v>
                </c:pt>
                <c:pt idx="4482">
                  <c:v>74.699999999997047</c:v>
                </c:pt>
                <c:pt idx="4483">
                  <c:v>74.716666666663713</c:v>
                </c:pt>
                <c:pt idx="4484">
                  <c:v>74.733333333330378</c:v>
                </c:pt>
                <c:pt idx="4485">
                  <c:v>74.749999999997044</c:v>
                </c:pt>
                <c:pt idx="4486">
                  <c:v>74.76666666666371</c:v>
                </c:pt>
                <c:pt idx="4487">
                  <c:v>74.783333333330376</c:v>
                </c:pt>
                <c:pt idx="4488">
                  <c:v>74.799999999997041</c:v>
                </c:pt>
                <c:pt idx="4489">
                  <c:v>74.816666666663707</c:v>
                </c:pt>
                <c:pt idx="4490">
                  <c:v>74.833333333330373</c:v>
                </c:pt>
                <c:pt idx="4491">
                  <c:v>74.849999999997038</c:v>
                </c:pt>
                <c:pt idx="4492">
                  <c:v>74.866666666663704</c:v>
                </c:pt>
                <c:pt idx="4493">
                  <c:v>74.88333333333037</c:v>
                </c:pt>
                <c:pt idx="4494">
                  <c:v>74.899999999997036</c:v>
                </c:pt>
                <c:pt idx="4495">
                  <c:v>74.916666666663701</c:v>
                </c:pt>
                <c:pt idx="4496">
                  <c:v>74.933333333330367</c:v>
                </c:pt>
                <c:pt idx="4497">
                  <c:v>74.949999999997033</c:v>
                </c:pt>
                <c:pt idx="4498">
                  <c:v>74.966666666663698</c:v>
                </c:pt>
                <c:pt idx="4499">
                  <c:v>74.983333333330364</c:v>
                </c:pt>
                <c:pt idx="4500">
                  <c:v>74.99999999999703</c:v>
                </c:pt>
                <c:pt idx="4501">
                  <c:v>75.016666666663696</c:v>
                </c:pt>
                <c:pt idx="4502">
                  <c:v>75.033333333330361</c:v>
                </c:pt>
                <c:pt idx="4503">
                  <c:v>75.049999999997027</c:v>
                </c:pt>
                <c:pt idx="4504">
                  <c:v>75.066666666663693</c:v>
                </c:pt>
                <c:pt idx="4505">
                  <c:v>75.083333333330359</c:v>
                </c:pt>
                <c:pt idx="4506">
                  <c:v>75.099999999997024</c:v>
                </c:pt>
                <c:pt idx="4507">
                  <c:v>75.11666666666369</c:v>
                </c:pt>
                <c:pt idx="4508">
                  <c:v>75.133333333330356</c:v>
                </c:pt>
                <c:pt idx="4509">
                  <c:v>75.149999999997021</c:v>
                </c:pt>
                <c:pt idx="4510">
                  <c:v>75.166666666663687</c:v>
                </c:pt>
                <c:pt idx="4511">
                  <c:v>75.183333333330353</c:v>
                </c:pt>
                <c:pt idx="4512">
                  <c:v>75.199999999997019</c:v>
                </c:pt>
                <c:pt idx="4513">
                  <c:v>75.216666666663684</c:v>
                </c:pt>
                <c:pt idx="4514">
                  <c:v>75.23333333333035</c:v>
                </c:pt>
                <c:pt idx="4515">
                  <c:v>75.249999999997016</c:v>
                </c:pt>
                <c:pt idx="4516">
                  <c:v>75.266666666663681</c:v>
                </c:pt>
                <c:pt idx="4517">
                  <c:v>75.283333333330347</c:v>
                </c:pt>
                <c:pt idx="4518">
                  <c:v>75.299999999997013</c:v>
                </c:pt>
                <c:pt idx="4519">
                  <c:v>75.316666666663679</c:v>
                </c:pt>
                <c:pt idx="4520">
                  <c:v>75.333333333330344</c:v>
                </c:pt>
                <c:pt idx="4521">
                  <c:v>75.34999999999701</c:v>
                </c:pt>
                <c:pt idx="4522">
                  <c:v>75.366666666663676</c:v>
                </c:pt>
                <c:pt idx="4523">
                  <c:v>75.383333333330341</c:v>
                </c:pt>
                <c:pt idx="4524">
                  <c:v>75.399999999997007</c:v>
                </c:pt>
                <c:pt idx="4525">
                  <c:v>75.416666666663673</c:v>
                </c:pt>
                <c:pt idx="4526">
                  <c:v>75.433333333330339</c:v>
                </c:pt>
                <c:pt idx="4527">
                  <c:v>75.449999999997004</c:v>
                </c:pt>
                <c:pt idx="4528">
                  <c:v>75.46666666666367</c:v>
                </c:pt>
                <c:pt idx="4529">
                  <c:v>75.483333333330336</c:v>
                </c:pt>
                <c:pt idx="4530">
                  <c:v>75.499999999997002</c:v>
                </c:pt>
                <c:pt idx="4531">
                  <c:v>75.516666666663667</c:v>
                </c:pt>
                <c:pt idx="4532">
                  <c:v>75.533333333330333</c:v>
                </c:pt>
                <c:pt idx="4533">
                  <c:v>75.549999999996999</c:v>
                </c:pt>
                <c:pt idx="4534">
                  <c:v>75.566666666663664</c:v>
                </c:pt>
                <c:pt idx="4535">
                  <c:v>75.58333333333033</c:v>
                </c:pt>
                <c:pt idx="4536">
                  <c:v>75.599999999996996</c:v>
                </c:pt>
                <c:pt idx="4537">
                  <c:v>75.616666666663662</c:v>
                </c:pt>
                <c:pt idx="4538">
                  <c:v>75.633333333330327</c:v>
                </c:pt>
                <c:pt idx="4539">
                  <c:v>75.649999999996993</c:v>
                </c:pt>
                <c:pt idx="4540">
                  <c:v>75.666666666663659</c:v>
                </c:pt>
                <c:pt idx="4541">
                  <c:v>75.683333333330324</c:v>
                </c:pt>
                <c:pt idx="4542">
                  <c:v>75.69999999999699</c:v>
                </c:pt>
                <c:pt idx="4543">
                  <c:v>75.716666666663656</c:v>
                </c:pt>
                <c:pt idx="4544">
                  <c:v>75.733333333330322</c:v>
                </c:pt>
                <c:pt idx="4545">
                  <c:v>75.749999999996987</c:v>
                </c:pt>
                <c:pt idx="4546">
                  <c:v>75.766666666663653</c:v>
                </c:pt>
                <c:pt idx="4547">
                  <c:v>75.783333333330319</c:v>
                </c:pt>
                <c:pt idx="4548">
                  <c:v>75.799999999996984</c:v>
                </c:pt>
                <c:pt idx="4549">
                  <c:v>75.81666666666365</c:v>
                </c:pt>
                <c:pt idx="4550">
                  <c:v>75.833333333330316</c:v>
                </c:pt>
                <c:pt idx="4551">
                  <c:v>75.849999999996982</c:v>
                </c:pt>
                <c:pt idx="4552">
                  <c:v>75.866666666663647</c:v>
                </c:pt>
                <c:pt idx="4553">
                  <c:v>75.883333333330313</c:v>
                </c:pt>
                <c:pt idx="4554">
                  <c:v>75.899999999996979</c:v>
                </c:pt>
                <c:pt idx="4555">
                  <c:v>75.916666666663644</c:v>
                </c:pt>
                <c:pt idx="4556">
                  <c:v>75.93333333333031</c:v>
                </c:pt>
                <c:pt idx="4557">
                  <c:v>75.949999999996976</c:v>
                </c:pt>
                <c:pt idx="4558">
                  <c:v>75.966666666663642</c:v>
                </c:pt>
                <c:pt idx="4559">
                  <c:v>75.983333333330307</c:v>
                </c:pt>
                <c:pt idx="4560">
                  <c:v>75.999999999996973</c:v>
                </c:pt>
                <c:pt idx="4561">
                  <c:v>76.016666666663639</c:v>
                </c:pt>
                <c:pt idx="4562">
                  <c:v>76.033333333330305</c:v>
                </c:pt>
                <c:pt idx="4563">
                  <c:v>76.04999999999697</c:v>
                </c:pt>
                <c:pt idx="4564">
                  <c:v>76.066666666663636</c:v>
                </c:pt>
                <c:pt idx="4565">
                  <c:v>76.083333333330302</c:v>
                </c:pt>
                <c:pt idx="4566">
                  <c:v>76.099999999996967</c:v>
                </c:pt>
                <c:pt idx="4567">
                  <c:v>76.116666666663633</c:v>
                </c:pt>
                <c:pt idx="4568">
                  <c:v>76.133333333330299</c:v>
                </c:pt>
                <c:pt idx="4569">
                  <c:v>76.149999999996965</c:v>
                </c:pt>
                <c:pt idx="4570">
                  <c:v>76.16666666666363</c:v>
                </c:pt>
                <c:pt idx="4571">
                  <c:v>76.183333333330296</c:v>
                </c:pt>
                <c:pt idx="4572">
                  <c:v>76.199999999996962</c:v>
                </c:pt>
                <c:pt idx="4573">
                  <c:v>76.216666666663627</c:v>
                </c:pt>
                <c:pt idx="4574">
                  <c:v>76.233333333330293</c:v>
                </c:pt>
                <c:pt idx="4575">
                  <c:v>76.249999999996959</c:v>
                </c:pt>
                <c:pt idx="4576">
                  <c:v>76.266666666663625</c:v>
                </c:pt>
                <c:pt idx="4577">
                  <c:v>76.28333333333029</c:v>
                </c:pt>
                <c:pt idx="4578">
                  <c:v>76.299999999996956</c:v>
                </c:pt>
                <c:pt idx="4579">
                  <c:v>76.316666666663622</c:v>
                </c:pt>
                <c:pt idx="4580">
                  <c:v>76.333333333330287</c:v>
                </c:pt>
                <c:pt idx="4581">
                  <c:v>76.349999999996953</c:v>
                </c:pt>
                <c:pt idx="4582">
                  <c:v>76.366666666663619</c:v>
                </c:pt>
                <c:pt idx="4583">
                  <c:v>76.383333333330285</c:v>
                </c:pt>
                <c:pt idx="4584">
                  <c:v>76.39999999999695</c:v>
                </c:pt>
                <c:pt idx="4585">
                  <c:v>76.416666666663616</c:v>
                </c:pt>
                <c:pt idx="4586">
                  <c:v>76.433333333330282</c:v>
                </c:pt>
                <c:pt idx="4587">
                  <c:v>76.449999999996948</c:v>
                </c:pt>
                <c:pt idx="4588">
                  <c:v>76.466666666663613</c:v>
                </c:pt>
                <c:pt idx="4589">
                  <c:v>76.483333333330279</c:v>
                </c:pt>
                <c:pt idx="4590">
                  <c:v>76.499999999996945</c:v>
                </c:pt>
                <c:pt idx="4591">
                  <c:v>76.51666666666361</c:v>
                </c:pt>
                <c:pt idx="4592">
                  <c:v>76.533333333330276</c:v>
                </c:pt>
                <c:pt idx="4593">
                  <c:v>76.549999999996942</c:v>
                </c:pt>
                <c:pt idx="4594">
                  <c:v>76.566666666663608</c:v>
                </c:pt>
                <c:pt idx="4595">
                  <c:v>76.583333333330273</c:v>
                </c:pt>
                <c:pt idx="4596">
                  <c:v>76.599999999996939</c:v>
                </c:pt>
                <c:pt idx="4597">
                  <c:v>76.616666666663605</c:v>
                </c:pt>
                <c:pt idx="4598">
                  <c:v>76.63333333333027</c:v>
                </c:pt>
                <c:pt idx="4599">
                  <c:v>76.649999999996936</c:v>
                </c:pt>
                <c:pt idx="4600">
                  <c:v>76.666666666663602</c:v>
                </c:pt>
                <c:pt idx="4601">
                  <c:v>76.683333333330268</c:v>
                </c:pt>
                <c:pt idx="4602">
                  <c:v>76.699999999996933</c:v>
                </c:pt>
                <c:pt idx="4603">
                  <c:v>76.716666666663599</c:v>
                </c:pt>
                <c:pt idx="4604">
                  <c:v>76.733333333330265</c:v>
                </c:pt>
                <c:pt idx="4605">
                  <c:v>76.74999999999693</c:v>
                </c:pt>
                <c:pt idx="4606">
                  <c:v>76.766666666663596</c:v>
                </c:pt>
                <c:pt idx="4607">
                  <c:v>76.783333333330262</c:v>
                </c:pt>
                <c:pt idx="4608">
                  <c:v>76.799999999996928</c:v>
                </c:pt>
                <c:pt idx="4609">
                  <c:v>76.816666666663593</c:v>
                </c:pt>
                <c:pt idx="4610">
                  <c:v>76.833333333330259</c:v>
                </c:pt>
                <c:pt idx="4611">
                  <c:v>76.849999999996925</c:v>
                </c:pt>
                <c:pt idx="4612">
                  <c:v>76.86666666666359</c:v>
                </c:pt>
                <c:pt idx="4613">
                  <c:v>76.883333333330256</c:v>
                </c:pt>
                <c:pt idx="4614">
                  <c:v>76.899999999996922</c:v>
                </c:pt>
                <c:pt idx="4615">
                  <c:v>76.916666666663588</c:v>
                </c:pt>
                <c:pt idx="4616">
                  <c:v>76.933333333330253</c:v>
                </c:pt>
                <c:pt idx="4617">
                  <c:v>76.949999999996919</c:v>
                </c:pt>
                <c:pt idx="4618">
                  <c:v>76.966666666663585</c:v>
                </c:pt>
                <c:pt idx="4619">
                  <c:v>76.983333333330251</c:v>
                </c:pt>
                <c:pt idx="4620">
                  <c:v>76.999999999996916</c:v>
                </c:pt>
                <c:pt idx="4621">
                  <c:v>77.016666666663582</c:v>
                </c:pt>
                <c:pt idx="4622">
                  <c:v>77.033333333330248</c:v>
                </c:pt>
                <c:pt idx="4623">
                  <c:v>77.049999999996913</c:v>
                </c:pt>
                <c:pt idx="4624">
                  <c:v>77.066666666663579</c:v>
                </c:pt>
                <c:pt idx="4625">
                  <c:v>77.083333333330245</c:v>
                </c:pt>
                <c:pt idx="4626">
                  <c:v>77.099999999996911</c:v>
                </c:pt>
                <c:pt idx="4627">
                  <c:v>77.116666666663576</c:v>
                </c:pt>
                <c:pt idx="4628">
                  <c:v>77.133333333330242</c:v>
                </c:pt>
                <c:pt idx="4629">
                  <c:v>77.149999999996908</c:v>
                </c:pt>
                <c:pt idx="4630">
                  <c:v>77.166666666663573</c:v>
                </c:pt>
                <c:pt idx="4631">
                  <c:v>77.183333333330239</c:v>
                </c:pt>
                <c:pt idx="4632">
                  <c:v>77.199999999996905</c:v>
                </c:pt>
                <c:pt idx="4633">
                  <c:v>77.216666666663571</c:v>
                </c:pt>
                <c:pt idx="4634">
                  <c:v>77.233333333330236</c:v>
                </c:pt>
                <c:pt idx="4635">
                  <c:v>77.249999999996902</c:v>
                </c:pt>
                <c:pt idx="4636">
                  <c:v>77.266666666663568</c:v>
                </c:pt>
                <c:pt idx="4637">
                  <c:v>77.283333333330233</c:v>
                </c:pt>
                <c:pt idx="4638">
                  <c:v>77.299999999996899</c:v>
                </c:pt>
                <c:pt idx="4639">
                  <c:v>77.316666666663565</c:v>
                </c:pt>
                <c:pt idx="4640">
                  <c:v>77.333333333330231</c:v>
                </c:pt>
                <c:pt idx="4641">
                  <c:v>77.349999999996896</c:v>
                </c:pt>
                <c:pt idx="4642">
                  <c:v>77.366666666663562</c:v>
                </c:pt>
                <c:pt idx="4643">
                  <c:v>77.383333333330228</c:v>
                </c:pt>
                <c:pt idx="4644">
                  <c:v>77.399999999996894</c:v>
                </c:pt>
                <c:pt idx="4645">
                  <c:v>77.416666666663559</c:v>
                </c:pt>
                <c:pt idx="4646">
                  <c:v>77.433333333330225</c:v>
                </c:pt>
                <c:pt idx="4647">
                  <c:v>77.449999999996891</c:v>
                </c:pt>
                <c:pt idx="4648">
                  <c:v>77.466666666663556</c:v>
                </c:pt>
                <c:pt idx="4649">
                  <c:v>77.483333333330222</c:v>
                </c:pt>
                <c:pt idx="4650">
                  <c:v>77.499999999996888</c:v>
                </c:pt>
                <c:pt idx="4651">
                  <c:v>77.516666666663554</c:v>
                </c:pt>
                <c:pt idx="4652">
                  <c:v>77.533333333330219</c:v>
                </c:pt>
                <c:pt idx="4653">
                  <c:v>77.549999999996885</c:v>
                </c:pt>
                <c:pt idx="4654">
                  <c:v>77.566666666663551</c:v>
                </c:pt>
                <c:pt idx="4655">
                  <c:v>77.583333333330216</c:v>
                </c:pt>
                <c:pt idx="4656">
                  <c:v>77.599999999996882</c:v>
                </c:pt>
                <c:pt idx="4657">
                  <c:v>77.616666666663548</c:v>
                </c:pt>
                <c:pt idx="4658">
                  <c:v>77.633333333330214</c:v>
                </c:pt>
                <c:pt idx="4659">
                  <c:v>77.649999999996879</c:v>
                </c:pt>
                <c:pt idx="4660">
                  <c:v>77.666666666663545</c:v>
                </c:pt>
                <c:pt idx="4661">
                  <c:v>77.683333333330211</c:v>
                </c:pt>
                <c:pt idx="4662">
                  <c:v>77.699999999996876</c:v>
                </c:pt>
                <c:pt idx="4663">
                  <c:v>77.716666666663542</c:v>
                </c:pt>
                <c:pt idx="4664">
                  <c:v>77.733333333330208</c:v>
                </c:pt>
                <c:pt idx="4665">
                  <c:v>77.749999999996874</c:v>
                </c:pt>
                <c:pt idx="4666">
                  <c:v>77.766666666663539</c:v>
                </c:pt>
                <c:pt idx="4667">
                  <c:v>77.783333333330205</c:v>
                </c:pt>
                <c:pt idx="4668">
                  <c:v>77.799999999996871</c:v>
                </c:pt>
                <c:pt idx="4669">
                  <c:v>77.816666666663536</c:v>
                </c:pt>
                <c:pt idx="4670">
                  <c:v>77.833333333330202</c:v>
                </c:pt>
                <c:pt idx="4671">
                  <c:v>77.849999999996868</c:v>
                </c:pt>
                <c:pt idx="4672">
                  <c:v>77.866666666663534</c:v>
                </c:pt>
                <c:pt idx="4673">
                  <c:v>77.883333333330199</c:v>
                </c:pt>
                <c:pt idx="4674">
                  <c:v>77.899999999996865</c:v>
                </c:pt>
                <c:pt idx="4675">
                  <c:v>77.916666666663531</c:v>
                </c:pt>
                <c:pt idx="4676">
                  <c:v>77.933333333330197</c:v>
                </c:pt>
                <c:pt idx="4677">
                  <c:v>77.949999999996862</c:v>
                </c:pt>
                <c:pt idx="4678">
                  <c:v>77.966666666663528</c:v>
                </c:pt>
                <c:pt idx="4679">
                  <c:v>77.983333333330194</c:v>
                </c:pt>
                <c:pt idx="4680">
                  <c:v>77.999999999996859</c:v>
                </c:pt>
                <c:pt idx="4681">
                  <c:v>78.016666666663525</c:v>
                </c:pt>
                <c:pt idx="4682">
                  <c:v>78.033333333330191</c:v>
                </c:pt>
                <c:pt idx="4683">
                  <c:v>78.049999999996857</c:v>
                </c:pt>
                <c:pt idx="4684">
                  <c:v>78.066666666663522</c:v>
                </c:pt>
                <c:pt idx="4685">
                  <c:v>78.083333333330188</c:v>
                </c:pt>
                <c:pt idx="4686">
                  <c:v>78.099999999996854</c:v>
                </c:pt>
                <c:pt idx="4687">
                  <c:v>78.116666666663519</c:v>
                </c:pt>
                <c:pt idx="4688">
                  <c:v>78.133333333330185</c:v>
                </c:pt>
                <c:pt idx="4689">
                  <c:v>78.149999999996851</c:v>
                </c:pt>
                <c:pt idx="4690">
                  <c:v>78.166666666663517</c:v>
                </c:pt>
                <c:pt idx="4691">
                  <c:v>78.183333333330182</c:v>
                </c:pt>
                <c:pt idx="4692">
                  <c:v>78.199999999996848</c:v>
                </c:pt>
                <c:pt idx="4693">
                  <c:v>78.216666666663514</c:v>
                </c:pt>
                <c:pt idx="4694">
                  <c:v>78.233333333330179</c:v>
                </c:pt>
                <c:pt idx="4695">
                  <c:v>78.249999999996845</c:v>
                </c:pt>
                <c:pt idx="4696">
                  <c:v>78.266666666663511</c:v>
                </c:pt>
                <c:pt idx="4697">
                  <c:v>78.283333333330177</c:v>
                </c:pt>
                <c:pt idx="4698">
                  <c:v>78.299999999996842</c:v>
                </c:pt>
                <c:pt idx="4699">
                  <c:v>78.316666666663508</c:v>
                </c:pt>
                <c:pt idx="4700">
                  <c:v>78.333333333330174</c:v>
                </c:pt>
                <c:pt idx="4701">
                  <c:v>78.34999999999684</c:v>
                </c:pt>
                <c:pt idx="4702">
                  <c:v>78.366666666663505</c:v>
                </c:pt>
                <c:pt idx="4703">
                  <c:v>78.383333333330171</c:v>
                </c:pt>
                <c:pt idx="4704">
                  <c:v>78.399999999996837</c:v>
                </c:pt>
                <c:pt idx="4705">
                  <c:v>78.416666666663502</c:v>
                </c:pt>
                <c:pt idx="4706">
                  <c:v>78.433333333330168</c:v>
                </c:pt>
                <c:pt idx="4707">
                  <c:v>78.449999999996834</c:v>
                </c:pt>
                <c:pt idx="4708">
                  <c:v>78.4666666666635</c:v>
                </c:pt>
                <c:pt idx="4709">
                  <c:v>78.483333333330165</c:v>
                </c:pt>
                <c:pt idx="4710">
                  <c:v>78.499999999996831</c:v>
                </c:pt>
                <c:pt idx="4711">
                  <c:v>78.516666666663497</c:v>
                </c:pt>
                <c:pt idx="4712">
                  <c:v>78.533333333330162</c:v>
                </c:pt>
                <c:pt idx="4713">
                  <c:v>78.549999999996828</c:v>
                </c:pt>
                <c:pt idx="4714">
                  <c:v>78.566666666663494</c:v>
                </c:pt>
                <c:pt idx="4715">
                  <c:v>78.58333333333016</c:v>
                </c:pt>
                <c:pt idx="4716">
                  <c:v>78.599999999996825</c:v>
                </c:pt>
                <c:pt idx="4717">
                  <c:v>78.616666666663491</c:v>
                </c:pt>
                <c:pt idx="4718">
                  <c:v>78.633333333330157</c:v>
                </c:pt>
                <c:pt idx="4719">
                  <c:v>78.649999999996822</c:v>
                </c:pt>
                <c:pt idx="4720">
                  <c:v>78.666666666663488</c:v>
                </c:pt>
                <c:pt idx="4721">
                  <c:v>78.683333333330154</c:v>
                </c:pt>
                <c:pt idx="4722">
                  <c:v>78.69999999999682</c:v>
                </c:pt>
                <c:pt idx="4723">
                  <c:v>78.716666666663485</c:v>
                </c:pt>
                <c:pt idx="4724">
                  <c:v>78.733333333330151</c:v>
                </c:pt>
                <c:pt idx="4725">
                  <c:v>78.749999999996817</c:v>
                </c:pt>
                <c:pt idx="4726">
                  <c:v>78.766666666663482</c:v>
                </c:pt>
                <c:pt idx="4727">
                  <c:v>78.783333333330148</c:v>
                </c:pt>
                <c:pt idx="4728">
                  <c:v>78.799999999996814</c:v>
                </c:pt>
                <c:pt idx="4729">
                  <c:v>78.81666666666348</c:v>
                </c:pt>
                <c:pt idx="4730">
                  <c:v>78.833333333330145</c:v>
                </c:pt>
                <c:pt idx="4731">
                  <c:v>78.849999999996811</c:v>
                </c:pt>
                <c:pt idx="4732">
                  <c:v>78.866666666663477</c:v>
                </c:pt>
                <c:pt idx="4733">
                  <c:v>78.883333333330143</c:v>
                </c:pt>
                <c:pt idx="4734">
                  <c:v>78.899999999996808</c:v>
                </c:pt>
                <c:pt idx="4735">
                  <c:v>78.916666666663474</c:v>
                </c:pt>
                <c:pt idx="4736">
                  <c:v>78.93333333333014</c:v>
                </c:pt>
                <c:pt idx="4737">
                  <c:v>78.949999999996805</c:v>
                </c:pt>
                <c:pt idx="4738">
                  <c:v>78.966666666663471</c:v>
                </c:pt>
                <c:pt idx="4739">
                  <c:v>78.983333333330137</c:v>
                </c:pt>
                <c:pt idx="4740">
                  <c:v>78.999999999996803</c:v>
                </c:pt>
                <c:pt idx="4741">
                  <c:v>79.016666666663468</c:v>
                </c:pt>
                <c:pt idx="4742">
                  <c:v>79.033333333330134</c:v>
                </c:pt>
                <c:pt idx="4743">
                  <c:v>79.0499999999968</c:v>
                </c:pt>
                <c:pt idx="4744">
                  <c:v>79.066666666663465</c:v>
                </c:pt>
                <c:pt idx="4745">
                  <c:v>79.083333333330131</c:v>
                </c:pt>
                <c:pt idx="4746">
                  <c:v>79.099999999996797</c:v>
                </c:pt>
                <c:pt idx="4747">
                  <c:v>79.116666666663463</c:v>
                </c:pt>
                <c:pt idx="4748">
                  <c:v>79.133333333330128</c:v>
                </c:pt>
                <c:pt idx="4749">
                  <c:v>79.149999999996794</c:v>
                </c:pt>
                <c:pt idx="4750">
                  <c:v>79.16666666666346</c:v>
                </c:pt>
                <c:pt idx="4751">
                  <c:v>79.183333333330125</c:v>
                </c:pt>
                <c:pt idx="4752">
                  <c:v>79.199999999996791</c:v>
                </c:pt>
                <c:pt idx="4753">
                  <c:v>79.216666666663457</c:v>
                </c:pt>
                <c:pt idx="4754">
                  <c:v>79.233333333330123</c:v>
                </c:pt>
                <c:pt idx="4755">
                  <c:v>79.249999999996788</c:v>
                </c:pt>
                <c:pt idx="4756">
                  <c:v>79.266666666663454</c:v>
                </c:pt>
                <c:pt idx="4757">
                  <c:v>79.28333333333012</c:v>
                </c:pt>
                <c:pt idx="4758">
                  <c:v>79.299999999996786</c:v>
                </c:pt>
                <c:pt idx="4759">
                  <c:v>79.316666666663451</c:v>
                </c:pt>
                <c:pt idx="4760">
                  <c:v>79.333333333330117</c:v>
                </c:pt>
                <c:pt idx="4761">
                  <c:v>79.349999999996783</c:v>
                </c:pt>
                <c:pt idx="4762">
                  <c:v>79.366666666663448</c:v>
                </c:pt>
                <c:pt idx="4763">
                  <c:v>79.383333333330114</c:v>
                </c:pt>
                <c:pt idx="4764">
                  <c:v>79.39999999999678</c:v>
                </c:pt>
                <c:pt idx="4765">
                  <c:v>79.416666666663446</c:v>
                </c:pt>
                <c:pt idx="4766">
                  <c:v>79.433333333330111</c:v>
                </c:pt>
                <c:pt idx="4767">
                  <c:v>79.449999999996777</c:v>
                </c:pt>
                <c:pt idx="4768">
                  <c:v>79.466666666663443</c:v>
                </c:pt>
                <c:pt idx="4769">
                  <c:v>79.483333333330108</c:v>
                </c:pt>
                <c:pt idx="4770">
                  <c:v>79.499999999996774</c:v>
                </c:pt>
                <c:pt idx="4771">
                  <c:v>79.51666666666344</c:v>
                </c:pt>
                <c:pt idx="4772">
                  <c:v>79.533333333330106</c:v>
                </c:pt>
                <c:pt idx="4773">
                  <c:v>79.549999999996771</c:v>
                </c:pt>
                <c:pt idx="4774">
                  <c:v>79.566666666663437</c:v>
                </c:pt>
                <c:pt idx="4775">
                  <c:v>79.583333333330103</c:v>
                </c:pt>
                <c:pt idx="4776">
                  <c:v>79.599999999996768</c:v>
                </c:pt>
                <c:pt idx="4777">
                  <c:v>79.616666666663434</c:v>
                </c:pt>
                <c:pt idx="4778">
                  <c:v>79.6333333333301</c:v>
                </c:pt>
                <c:pt idx="4779">
                  <c:v>79.649999999996766</c:v>
                </c:pt>
                <c:pt idx="4780">
                  <c:v>79.666666666663431</c:v>
                </c:pt>
                <c:pt idx="4781">
                  <c:v>79.683333333330097</c:v>
                </c:pt>
                <c:pt idx="4782">
                  <c:v>79.699999999996763</c:v>
                </c:pt>
                <c:pt idx="4783">
                  <c:v>79.716666666663428</c:v>
                </c:pt>
                <c:pt idx="4784">
                  <c:v>79.733333333330094</c:v>
                </c:pt>
                <c:pt idx="4785">
                  <c:v>79.74999999999676</c:v>
                </c:pt>
                <c:pt idx="4786">
                  <c:v>79.766666666663426</c:v>
                </c:pt>
                <c:pt idx="4787">
                  <c:v>79.783333333330091</c:v>
                </c:pt>
                <c:pt idx="4788">
                  <c:v>79.799999999996757</c:v>
                </c:pt>
                <c:pt idx="4789">
                  <c:v>79.816666666663423</c:v>
                </c:pt>
                <c:pt idx="4790">
                  <c:v>79.833333333330089</c:v>
                </c:pt>
                <c:pt idx="4791">
                  <c:v>79.849999999996754</c:v>
                </c:pt>
                <c:pt idx="4792">
                  <c:v>79.86666666666342</c:v>
                </c:pt>
                <c:pt idx="4793">
                  <c:v>79.883333333330086</c:v>
                </c:pt>
                <c:pt idx="4794">
                  <c:v>79.899999999996751</c:v>
                </c:pt>
                <c:pt idx="4795">
                  <c:v>79.916666666663417</c:v>
                </c:pt>
                <c:pt idx="4796">
                  <c:v>79.933333333330083</c:v>
                </c:pt>
                <c:pt idx="4797">
                  <c:v>79.949999999996749</c:v>
                </c:pt>
                <c:pt idx="4798">
                  <c:v>79.966666666663414</c:v>
                </c:pt>
                <c:pt idx="4799">
                  <c:v>79.98333333333008</c:v>
                </c:pt>
                <c:pt idx="4800">
                  <c:v>79.999999999996746</c:v>
                </c:pt>
                <c:pt idx="4801">
                  <c:v>80.016666666663411</c:v>
                </c:pt>
                <c:pt idx="4802">
                  <c:v>80.033333333330077</c:v>
                </c:pt>
                <c:pt idx="4803">
                  <c:v>80.049999999996743</c:v>
                </c:pt>
                <c:pt idx="4804">
                  <c:v>80.066666666663409</c:v>
                </c:pt>
                <c:pt idx="4805">
                  <c:v>80.083333333330074</c:v>
                </c:pt>
                <c:pt idx="4806">
                  <c:v>80.09999999999674</c:v>
                </c:pt>
                <c:pt idx="4807">
                  <c:v>80.116666666663406</c:v>
                </c:pt>
                <c:pt idx="4808">
                  <c:v>80.133333333330071</c:v>
                </c:pt>
                <c:pt idx="4809">
                  <c:v>80.149999999996737</c:v>
                </c:pt>
                <c:pt idx="4810">
                  <c:v>80.166666666663403</c:v>
                </c:pt>
                <c:pt idx="4811">
                  <c:v>80.183333333330069</c:v>
                </c:pt>
                <c:pt idx="4812">
                  <c:v>80.199999999996734</c:v>
                </c:pt>
                <c:pt idx="4813">
                  <c:v>80.2166666666634</c:v>
                </c:pt>
                <c:pt idx="4814">
                  <c:v>80.233333333330066</c:v>
                </c:pt>
                <c:pt idx="4815">
                  <c:v>80.249999999996732</c:v>
                </c:pt>
                <c:pt idx="4816">
                  <c:v>80.266666666663397</c:v>
                </c:pt>
                <c:pt idx="4817">
                  <c:v>80.283333333330063</c:v>
                </c:pt>
                <c:pt idx="4818">
                  <c:v>80.299999999996729</c:v>
                </c:pt>
                <c:pt idx="4819">
                  <c:v>80.316666666663394</c:v>
                </c:pt>
                <c:pt idx="4820">
                  <c:v>80.33333333333006</c:v>
                </c:pt>
                <c:pt idx="4821">
                  <c:v>80.349999999996726</c:v>
                </c:pt>
                <c:pt idx="4822">
                  <c:v>80.366666666663392</c:v>
                </c:pt>
                <c:pt idx="4823">
                  <c:v>80.383333333330057</c:v>
                </c:pt>
                <c:pt idx="4824">
                  <c:v>80.399999999996723</c:v>
                </c:pt>
                <c:pt idx="4825">
                  <c:v>80.416666666663389</c:v>
                </c:pt>
                <c:pt idx="4826">
                  <c:v>80.433333333330054</c:v>
                </c:pt>
                <c:pt idx="4827">
                  <c:v>80.44999999999672</c:v>
                </c:pt>
                <c:pt idx="4828">
                  <c:v>80.466666666663386</c:v>
                </c:pt>
                <c:pt idx="4829">
                  <c:v>80.483333333330052</c:v>
                </c:pt>
                <c:pt idx="4830">
                  <c:v>80.499999999996717</c:v>
                </c:pt>
                <c:pt idx="4831">
                  <c:v>80.516666666663383</c:v>
                </c:pt>
                <c:pt idx="4832">
                  <c:v>80.533333333330049</c:v>
                </c:pt>
                <c:pt idx="4833">
                  <c:v>80.549999999996714</c:v>
                </c:pt>
                <c:pt idx="4834">
                  <c:v>80.56666666666338</c:v>
                </c:pt>
                <c:pt idx="4835">
                  <c:v>80.583333333330046</c:v>
                </c:pt>
                <c:pt idx="4836">
                  <c:v>80.599999999996712</c:v>
                </c:pt>
                <c:pt idx="4837">
                  <c:v>80.616666666663377</c:v>
                </c:pt>
                <c:pt idx="4838">
                  <c:v>80.633333333330043</c:v>
                </c:pt>
                <c:pt idx="4839">
                  <c:v>80.649999999996709</c:v>
                </c:pt>
                <c:pt idx="4840">
                  <c:v>80.666666666663374</c:v>
                </c:pt>
                <c:pt idx="4841">
                  <c:v>80.68333333333004</c:v>
                </c:pt>
                <c:pt idx="4842">
                  <c:v>80.699999999996706</c:v>
                </c:pt>
                <c:pt idx="4843">
                  <c:v>80.716666666663372</c:v>
                </c:pt>
                <c:pt idx="4844">
                  <c:v>80.733333333330037</c:v>
                </c:pt>
                <c:pt idx="4845">
                  <c:v>80.749999999996703</c:v>
                </c:pt>
                <c:pt idx="4846">
                  <c:v>80.766666666663369</c:v>
                </c:pt>
                <c:pt idx="4847">
                  <c:v>80.783333333330035</c:v>
                </c:pt>
                <c:pt idx="4848">
                  <c:v>80.7999999999967</c:v>
                </c:pt>
                <c:pt idx="4849">
                  <c:v>80.816666666663366</c:v>
                </c:pt>
                <c:pt idx="4850">
                  <c:v>80.833333333330032</c:v>
                </c:pt>
                <c:pt idx="4851">
                  <c:v>80.849999999996697</c:v>
                </c:pt>
                <c:pt idx="4852">
                  <c:v>80.866666666663363</c:v>
                </c:pt>
                <c:pt idx="4853">
                  <c:v>80.883333333330029</c:v>
                </c:pt>
                <c:pt idx="4854">
                  <c:v>80.899999999996695</c:v>
                </c:pt>
                <c:pt idx="4855">
                  <c:v>80.91666666666336</c:v>
                </c:pt>
                <c:pt idx="4856">
                  <c:v>80.933333333330026</c:v>
                </c:pt>
                <c:pt idx="4857">
                  <c:v>80.949999999996692</c:v>
                </c:pt>
                <c:pt idx="4858">
                  <c:v>80.966666666663357</c:v>
                </c:pt>
                <c:pt idx="4859">
                  <c:v>80.983333333330023</c:v>
                </c:pt>
                <c:pt idx="4860">
                  <c:v>80.999999999996689</c:v>
                </c:pt>
                <c:pt idx="4861">
                  <c:v>81.016666666663355</c:v>
                </c:pt>
                <c:pt idx="4862">
                  <c:v>81.03333333333002</c:v>
                </c:pt>
                <c:pt idx="4863">
                  <c:v>81.049999999996686</c:v>
                </c:pt>
                <c:pt idx="4864">
                  <c:v>81.066666666663352</c:v>
                </c:pt>
                <c:pt idx="4865">
                  <c:v>81.083333333330017</c:v>
                </c:pt>
                <c:pt idx="4866">
                  <c:v>81.099999999996683</c:v>
                </c:pt>
                <c:pt idx="4867">
                  <c:v>81.116666666663349</c:v>
                </c:pt>
                <c:pt idx="4868">
                  <c:v>81.133333333330015</c:v>
                </c:pt>
                <c:pt idx="4869">
                  <c:v>81.14999999999668</c:v>
                </c:pt>
                <c:pt idx="4870">
                  <c:v>81.166666666663346</c:v>
                </c:pt>
                <c:pt idx="4871">
                  <c:v>81.183333333330012</c:v>
                </c:pt>
                <c:pt idx="4872">
                  <c:v>81.199999999996678</c:v>
                </c:pt>
                <c:pt idx="4873">
                  <c:v>81.216666666663343</c:v>
                </c:pt>
                <c:pt idx="4874">
                  <c:v>81.233333333330009</c:v>
                </c:pt>
                <c:pt idx="4875">
                  <c:v>81.249999999996675</c:v>
                </c:pt>
                <c:pt idx="4876">
                  <c:v>81.26666666666334</c:v>
                </c:pt>
                <c:pt idx="4877">
                  <c:v>81.283333333330006</c:v>
                </c:pt>
                <c:pt idx="4878">
                  <c:v>81.299999999996672</c:v>
                </c:pt>
                <c:pt idx="4879">
                  <c:v>81.316666666663338</c:v>
                </c:pt>
                <c:pt idx="4880">
                  <c:v>81.333333333330003</c:v>
                </c:pt>
                <c:pt idx="4881">
                  <c:v>81.349999999996669</c:v>
                </c:pt>
                <c:pt idx="4882">
                  <c:v>81.366666666663335</c:v>
                </c:pt>
                <c:pt idx="4883">
                  <c:v>81.38333333333</c:v>
                </c:pt>
                <c:pt idx="4884">
                  <c:v>81.399999999996666</c:v>
                </c:pt>
                <c:pt idx="4885">
                  <c:v>81.416666666663332</c:v>
                </c:pt>
                <c:pt idx="4886">
                  <c:v>81.433333333329998</c:v>
                </c:pt>
                <c:pt idx="4887">
                  <c:v>81.449999999996663</c:v>
                </c:pt>
                <c:pt idx="4888">
                  <c:v>81.466666666663329</c:v>
                </c:pt>
                <c:pt idx="4889">
                  <c:v>81.483333333329995</c:v>
                </c:pt>
                <c:pt idx="4890">
                  <c:v>81.49999999999666</c:v>
                </c:pt>
                <c:pt idx="4891">
                  <c:v>81.516666666663326</c:v>
                </c:pt>
                <c:pt idx="4892">
                  <c:v>81.533333333329992</c:v>
                </c:pt>
                <c:pt idx="4893">
                  <c:v>81.549999999996658</c:v>
                </c:pt>
                <c:pt idx="4894">
                  <c:v>81.566666666663323</c:v>
                </c:pt>
                <c:pt idx="4895">
                  <c:v>81.583333333329989</c:v>
                </c:pt>
                <c:pt idx="4896">
                  <c:v>81.599999999996655</c:v>
                </c:pt>
                <c:pt idx="4897">
                  <c:v>81.61666666666332</c:v>
                </c:pt>
                <c:pt idx="4898">
                  <c:v>81.633333333329986</c:v>
                </c:pt>
                <c:pt idx="4899">
                  <c:v>81.649999999996652</c:v>
                </c:pt>
                <c:pt idx="4900">
                  <c:v>81.666666666663318</c:v>
                </c:pt>
                <c:pt idx="4901">
                  <c:v>81.683333333329983</c:v>
                </c:pt>
                <c:pt idx="4902">
                  <c:v>81.699999999996649</c:v>
                </c:pt>
                <c:pt idx="4903">
                  <c:v>81.716666666663315</c:v>
                </c:pt>
                <c:pt idx="4904">
                  <c:v>81.733333333329981</c:v>
                </c:pt>
                <c:pt idx="4905">
                  <c:v>81.749999999996646</c:v>
                </c:pt>
                <c:pt idx="4906">
                  <c:v>81.766666666663312</c:v>
                </c:pt>
                <c:pt idx="4907">
                  <c:v>81.783333333329978</c:v>
                </c:pt>
                <c:pt idx="4908">
                  <c:v>81.799999999996643</c:v>
                </c:pt>
                <c:pt idx="4909">
                  <c:v>81.816666666663309</c:v>
                </c:pt>
                <c:pt idx="4910">
                  <c:v>81.833333333329975</c:v>
                </c:pt>
                <c:pt idx="4911">
                  <c:v>81.849999999996641</c:v>
                </c:pt>
                <c:pt idx="4912">
                  <c:v>81.866666666663306</c:v>
                </c:pt>
                <c:pt idx="4913">
                  <c:v>81.883333333329972</c:v>
                </c:pt>
                <c:pt idx="4914">
                  <c:v>81.899999999996638</c:v>
                </c:pt>
                <c:pt idx="4915">
                  <c:v>81.916666666663303</c:v>
                </c:pt>
                <c:pt idx="4916">
                  <c:v>81.933333333329969</c:v>
                </c:pt>
                <c:pt idx="4917">
                  <c:v>81.949999999996635</c:v>
                </c:pt>
                <c:pt idx="4918">
                  <c:v>81.966666666663301</c:v>
                </c:pt>
                <c:pt idx="4919">
                  <c:v>81.983333333329966</c:v>
                </c:pt>
                <c:pt idx="4920">
                  <c:v>81.999999999996632</c:v>
                </c:pt>
                <c:pt idx="4921">
                  <c:v>82.016666666663298</c:v>
                </c:pt>
                <c:pt idx="4922">
                  <c:v>82.033333333329963</c:v>
                </c:pt>
                <c:pt idx="4923">
                  <c:v>82.049999999996629</c:v>
                </c:pt>
                <c:pt idx="4924">
                  <c:v>82.066666666663295</c:v>
                </c:pt>
                <c:pt idx="4925">
                  <c:v>82.083333333329961</c:v>
                </c:pt>
                <c:pt idx="4926">
                  <c:v>82.099999999996626</c:v>
                </c:pt>
                <c:pt idx="4927">
                  <c:v>82.116666666663292</c:v>
                </c:pt>
                <c:pt idx="4928">
                  <c:v>82.133333333329958</c:v>
                </c:pt>
                <c:pt idx="4929">
                  <c:v>82.149999999996624</c:v>
                </c:pt>
                <c:pt idx="4930">
                  <c:v>82.166666666663289</c:v>
                </c:pt>
                <c:pt idx="4931">
                  <c:v>82.183333333329955</c:v>
                </c:pt>
                <c:pt idx="4932">
                  <c:v>82.199999999996621</c:v>
                </c:pt>
                <c:pt idx="4933">
                  <c:v>82.216666666663286</c:v>
                </c:pt>
                <c:pt idx="4934">
                  <c:v>82.233333333329952</c:v>
                </c:pt>
                <c:pt idx="4935">
                  <c:v>82.249999999996618</c:v>
                </c:pt>
                <c:pt idx="4936">
                  <c:v>82.266666666663284</c:v>
                </c:pt>
                <c:pt idx="4937">
                  <c:v>82.283333333329949</c:v>
                </c:pt>
                <c:pt idx="4938">
                  <c:v>82.299999999996615</c:v>
                </c:pt>
                <c:pt idx="4939">
                  <c:v>82.316666666663281</c:v>
                </c:pt>
                <c:pt idx="4940">
                  <c:v>82.333333333329946</c:v>
                </c:pt>
                <c:pt idx="4941">
                  <c:v>82.349999999996612</c:v>
                </c:pt>
                <c:pt idx="4942">
                  <c:v>82.366666666663278</c:v>
                </c:pt>
                <c:pt idx="4943">
                  <c:v>82.383333333329944</c:v>
                </c:pt>
                <c:pt idx="4944">
                  <c:v>82.399999999996609</c:v>
                </c:pt>
                <c:pt idx="4945">
                  <c:v>82.416666666663275</c:v>
                </c:pt>
                <c:pt idx="4946">
                  <c:v>82.433333333329941</c:v>
                </c:pt>
                <c:pt idx="4947">
                  <c:v>82.449999999996606</c:v>
                </c:pt>
                <c:pt idx="4948">
                  <c:v>82.466666666663272</c:v>
                </c:pt>
                <c:pt idx="4949">
                  <c:v>82.483333333329938</c:v>
                </c:pt>
                <c:pt idx="4950">
                  <c:v>82.499999999996604</c:v>
                </c:pt>
                <c:pt idx="4951">
                  <c:v>82.516666666663269</c:v>
                </c:pt>
                <c:pt idx="4952">
                  <c:v>82.533333333329935</c:v>
                </c:pt>
                <c:pt idx="4953">
                  <c:v>82.549999999996601</c:v>
                </c:pt>
                <c:pt idx="4954">
                  <c:v>82.566666666663266</c:v>
                </c:pt>
                <c:pt idx="4955">
                  <c:v>82.583333333329932</c:v>
                </c:pt>
                <c:pt idx="4956">
                  <c:v>82.599999999996598</c:v>
                </c:pt>
                <c:pt idx="4957">
                  <c:v>82.616666666663264</c:v>
                </c:pt>
                <c:pt idx="4958">
                  <c:v>82.633333333329929</c:v>
                </c:pt>
                <c:pt idx="4959">
                  <c:v>82.649999999996595</c:v>
                </c:pt>
                <c:pt idx="4960">
                  <c:v>82.666666666663261</c:v>
                </c:pt>
                <c:pt idx="4961">
                  <c:v>82.683333333329927</c:v>
                </c:pt>
                <c:pt idx="4962">
                  <c:v>82.699999999996592</c:v>
                </c:pt>
                <c:pt idx="4963">
                  <c:v>82.716666666663258</c:v>
                </c:pt>
                <c:pt idx="4964">
                  <c:v>82.733333333329924</c:v>
                </c:pt>
                <c:pt idx="4965">
                  <c:v>82.749999999996589</c:v>
                </c:pt>
                <c:pt idx="4966">
                  <c:v>82.766666666663255</c:v>
                </c:pt>
                <c:pt idx="4967">
                  <c:v>82.783333333329921</c:v>
                </c:pt>
                <c:pt idx="4968">
                  <c:v>82.799999999996587</c:v>
                </c:pt>
                <c:pt idx="4969">
                  <c:v>82.816666666663252</c:v>
                </c:pt>
                <c:pt idx="4970">
                  <c:v>82.833333333329918</c:v>
                </c:pt>
                <c:pt idx="4971">
                  <c:v>82.849999999996584</c:v>
                </c:pt>
                <c:pt idx="4972">
                  <c:v>82.866666666663249</c:v>
                </c:pt>
                <c:pt idx="4973">
                  <c:v>82.883333333329915</c:v>
                </c:pt>
                <c:pt idx="4974">
                  <c:v>82.899999999996581</c:v>
                </c:pt>
                <c:pt idx="4975">
                  <c:v>82.916666666663247</c:v>
                </c:pt>
                <c:pt idx="4976">
                  <c:v>82.933333333329912</c:v>
                </c:pt>
                <c:pt idx="4977">
                  <c:v>82.949999999996578</c:v>
                </c:pt>
                <c:pt idx="4978">
                  <c:v>82.966666666663244</c:v>
                </c:pt>
                <c:pt idx="4979">
                  <c:v>82.983333333329909</c:v>
                </c:pt>
                <c:pt idx="4980">
                  <c:v>82.999999999996575</c:v>
                </c:pt>
                <c:pt idx="4981">
                  <c:v>83.016666666663241</c:v>
                </c:pt>
                <c:pt idx="4982">
                  <c:v>83.033333333329907</c:v>
                </c:pt>
                <c:pt idx="4983">
                  <c:v>83.049999999996572</c:v>
                </c:pt>
                <c:pt idx="4984">
                  <c:v>83.066666666663238</c:v>
                </c:pt>
                <c:pt idx="4985">
                  <c:v>83.083333333329904</c:v>
                </c:pt>
                <c:pt idx="4986">
                  <c:v>83.099999999996569</c:v>
                </c:pt>
                <c:pt idx="4987">
                  <c:v>83.116666666663235</c:v>
                </c:pt>
                <c:pt idx="4988">
                  <c:v>83.133333333329901</c:v>
                </c:pt>
                <c:pt idx="4989">
                  <c:v>83.149999999996567</c:v>
                </c:pt>
                <c:pt idx="4990">
                  <c:v>83.166666666663232</c:v>
                </c:pt>
                <c:pt idx="4991">
                  <c:v>83.183333333329898</c:v>
                </c:pt>
                <c:pt idx="4992">
                  <c:v>83.199999999996564</c:v>
                </c:pt>
                <c:pt idx="4993">
                  <c:v>83.21666666666323</c:v>
                </c:pt>
                <c:pt idx="4994">
                  <c:v>83.233333333329895</c:v>
                </c:pt>
                <c:pt idx="4995">
                  <c:v>83.249999999996561</c:v>
                </c:pt>
                <c:pt idx="4996">
                  <c:v>83.266666666663227</c:v>
                </c:pt>
                <c:pt idx="4997">
                  <c:v>83.283333333329892</c:v>
                </c:pt>
                <c:pt idx="4998">
                  <c:v>83.299999999996558</c:v>
                </c:pt>
                <c:pt idx="4999">
                  <c:v>83.316666666663224</c:v>
                </c:pt>
                <c:pt idx="5000">
                  <c:v>83.33333333332989</c:v>
                </c:pt>
                <c:pt idx="5001">
                  <c:v>83.349999999996555</c:v>
                </c:pt>
                <c:pt idx="5002">
                  <c:v>83.366666666663221</c:v>
                </c:pt>
                <c:pt idx="5003">
                  <c:v>83.383333333329887</c:v>
                </c:pt>
                <c:pt idx="5004">
                  <c:v>83.399999999996552</c:v>
                </c:pt>
                <c:pt idx="5005">
                  <c:v>83.416666666663218</c:v>
                </c:pt>
                <c:pt idx="5006">
                  <c:v>83.433333333329884</c:v>
                </c:pt>
                <c:pt idx="5007">
                  <c:v>83.44999999999655</c:v>
                </c:pt>
                <c:pt idx="5008">
                  <c:v>83.466666666663215</c:v>
                </c:pt>
                <c:pt idx="5009">
                  <c:v>83.483333333329881</c:v>
                </c:pt>
                <c:pt idx="5010">
                  <c:v>83.499999999996547</c:v>
                </c:pt>
                <c:pt idx="5011">
                  <c:v>83.516666666663212</c:v>
                </c:pt>
                <c:pt idx="5012">
                  <c:v>83.533333333329878</c:v>
                </c:pt>
                <c:pt idx="5013">
                  <c:v>83.549999999996544</c:v>
                </c:pt>
                <c:pt idx="5014">
                  <c:v>83.56666666666321</c:v>
                </c:pt>
                <c:pt idx="5015">
                  <c:v>83.583333333329875</c:v>
                </c:pt>
                <c:pt idx="5016">
                  <c:v>83.599999999996541</c:v>
                </c:pt>
                <c:pt idx="5017">
                  <c:v>83.616666666663207</c:v>
                </c:pt>
                <c:pt idx="5018">
                  <c:v>83.633333333329873</c:v>
                </c:pt>
                <c:pt idx="5019">
                  <c:v>83.649999999996538</c:v>
                </c:pt>
                <c:pt idx="5020">
                  <c:v>83.666666666663204</c:v>
                </c:pt>
                <c:pt idx="5021">
                  <c:v>83.68333333332987</c:v>
                </c:pt>
                <c:pt idx="5022">
                  <c:v>83.699999999996535</c:v>
                </c:pt>
                <c:pt idx="5023">
                  <c:v>83.716666666663201</c:v>
                </c:pt>
                <c:pt idx="5024">
                  <c:v>83.733333333329867</c:v>
                </c:pt>
                <c:pt idx="5025">
                  <c:v>83.749999999996533</c:v>
                </c:pt>
                <c:pt idx="5026">
                  <c:v>83.766666666663198</c:v>
                </c:pt>
                <c:pt idx="5027">
                  <c:v>83.783333333329864</c:v>
                </c:pt>
                <c:pt idx="5028">
                  <c:v>83.79999999999653</c:v>
                </c:pt>
                <c:pt idx="5029">
                  <c:v>83.816666666663195</c:v>
                </c:pt>
                <c:pt idx="5030">
                  <c:v>83.833333333329861</c:v>
                </c:pt>
                <c:pt idx="5031">
                  <c:v>83.849999999996527</c:v>
                </c:pt>
                <c:pt idx="5032">
                  <c:v>83.866666666663193</c:v>
                </c:pt>
                <c:pt idx="5033">
                  <c:v>83.883333333329858</c:v>
                </c:pt>
                <c:pt idx="5034">
                  <c:v>83.899999999996524</c:v>
                </c:pt>
                <c:pt idx="5035">
                  <c:v>83.91666666666319</c:v>
                </c:pt>
                <c:pt idx="5036">
                  <c:v>83.933333333329855</c:v>
                </c:pt>
                <c:pt idx="5037">
                  <c:v>83.949999999996521</c:v>
                </c:pt>
                <c:pt idx="5038">
                  <c:v>83.966666666663187</c:v>
                </c:pt>
                <c:pt idx="5039">
                  <c:v>83.983333333329853</c:v>
                </c:pt>
                <c:pt idx="5040">
                  <c:v>83.999999999996518</c:v>
                </c:pt>
                <c:pt idx="5041">
                  <c:v>84.016666666663184</c:v>
                </c:pt>
                <c:pt idx="5042">
                  <c:v>84.03333333332985</c:v>
                </c:pt>
                <c:pt idx="5043">
                  <c:v>84.049999999996515</c:v>
                </c:pt>
                <c:pt idx="5044">
                  <c:v>84.066666666663181</c:v>
                </c:pt>
                <c:pt idx="5045">
                  <c:v>84.083333333329847</c:v>
                </c:pt>
                <c:pt idx="5046">
                  <c:v>84.099999999996513</c:v>
                </c:pt>
                <c:pt idx="5047">
                  <c:v>84.116666666663178</c:v>
                </c:pt>
                <c:pt idx="5048">
                  <c:v>84.133333333329844</c:v>
                </c:pt>
                <c:pt idx="5049">
                  <c:v>84.14999999999651</c:v>
                </c:pt>
                <c:pt idx="5050">
                  <c:v>84.166666666663176</c:v>
                </c:pt>
                <c:pt idx="5051">
                  <c:v>84.183333333329841</c:v>
                </c:pt>
                <c:pt idx="5052">
                  <c:v>84.199999999996507</c:v>
                </c:pt>
                <c:pt idx="5053">
                  <c:v>84.216666666663173</c:v>
                </c:pt>
                <c:pt idx="5054">
                  <c:v>84.233333333329838</c:v>
                </c:pt>
                <c:pt idx="5055">
                  <c:v>84.249999999996504</c:v>
                </c:pt>
                <c:pt idx="5056">
                  <c:v>84.26666666666317</c:v>
                </c:pt>
                <c:pt idx="5057">
                  <c:v>84.283333333329836</c:v>
                </c:pt>
                <c:pt idx="5058">
                  <c:v>84.299999999996501</c:v>
                </c:pt>
                <c:pt idx="5059">
                  <c:v>84.316666666663167</c:v>
                </c:pt>
                <c:pt idx="5060">
                  <c:v>84.333333333329833</c:v>
                </c:pt>
                <c:pt idx="5061">
                  <c:v>84.349999999996498</c:v>
                </c:pt>
                <c:pt idx="5062">
                  <c:v>84.366666666663164</c:v>
                </c:pt>
                <c:pt idx="5063">
                  <c:v>84.38333333332983</c:v>
                </c:pt>
                <c:pt idx="5064">
                  <c:v>84.399999999996496</c:v>
                </c:pt>
                <c:pt idx="5065">
                  <c:v>84.416666666663161</c:v>
                </c:pt>
                <c:pt idx="5066">
                  <c:v>84.433333333329827</c:v>
                </c:pt>
                <c:pt idx="5067">
                  <c:v>84.449999999996493</c:v>
                </c:pt>
                <c:pt idx="5068">
                  <c:v>84.466666666663158</c:v>
                </c:pt>
                <c:pt idx="5069">
                  <c:v>84.483333333329824</c:v>
                </c:pt>
                <c:pt idx="5070">
                  <c:v>84.49999999999649</c:v>
                </c:pt>
                <c:pt idx="5071">
                  <c:v>84.516666666663156</c:v>
                </c:pt>
                <c:pt idx="5072">
                  <c:v>84.533333333329821</c:v>
                </c:pt>
                <c:pt idx="5073">
                  <c:v>84.549999999996487</c:v>
                </c:pt>
                <c:pt idx="5074">
                  <c:v>84.566666666663153</c:v>
                </c:pt>
                <c:pt idx="5075">
                  <c:v>84.583333333329819</c:v>
                </c:pt>
                <c:pt idx="5076">
                  <c:v>84.599999999996484</c:v>
                </c:pt>
                <c:pt idx="5077">
                  <c:v>84.61666666666315</c:v>
                </c:pt>
                <c:pt idx="5078">
                  <c:v>84.633333333329816</c:v>
                </c:pt>
                <c:pt idx="5079">
                  <c:v>84.649999999996481</c:v>
                </c:pt>
                <c:pt idx="5080">
                  <c:v>84.666666666663147</c:v>
                </c:pt>
                <c:pt idx="5081">
                  <c:v>84.683333333329813</c:v>
                </c:pt>
                <c:pt idx="5082">
                  <c:v>84.699999999996479</c:v>
                </c:pt>
                <c:pt idx="5083">
                  <c:v>84.716666666663144</c:v>
                </c:pt>
                <c:pt idx="5084">
                  <c:v>84.73333333332981</c:v>
                </c:pt>
                <c:pt idx="5085">
                  <c:v>84.749999999996476</c:v>
                </c:pt>
                <c:pt idx="5086">
                  <c:v>84.766666666663141</c:v>
                </c:pt>
                <c:pt idx="5087">
                  <c:v>84.783333333329807</c:v>
                </c:pt>
                <c:pt idx="5088">
                  <c:v>84.799999999996473</c:v>
                </c:pt>
                <c:pt idx="5089">
                  <c:v>84.816666666663139</c:v>
                </c:pt>
                <c:pt idx="5090">
                  <c:v>84.833333333329804</c:v>
                </c:pt>
                <c:pt idx="5091">
                  <c:v>84.84999999999647</c:v>
                </c:pt>
                <c:pt idx="5092">
                  <c:v>84.866666666663136</c:v>
                </c:pt>
                <c:pt idx="5093">
                  <c:v>84.883333333329801</c:v>
                </c:pt>
                <c:pt idx="5094">
                  <c:v>84.899999999996467</c:v>
                </c:pt>
                <c:pt idx="5095">
                  <c:v>84.916666666663133</c:v>
                </c:pt>
                <c:pt idx="5096">
                  <c:v>84.933333333329799</c:v>
                </c:pt>
                <c:pt idx="5097">
                  <c:v>84.949999999996464</c:v>
                </c:pt>
                <c:pt idx="5098">
                  <c:v>84.96666666666313</c:v>
                </c:pt>
                <c:pt idx="5099">
                  <c:v>84.983333333329796</c:v>
                </c:pt>
                <c:pt idx="5100">
                  <c:v>84.999999999996461</c:v>
                </c:pt>
                <c:pt idx="5101">
                  <c:v>85.016666666663127</c:v>
                </c:pt>
                <c:pt idx="5102">
                  <c:v>85.033333333329793</c:v>
                </c:pt>
                <c:pt idx="5103">
                  <c:v>85.049999999996459</c:v>
                </c:pt>
                <c:pt idx="5104">
                  <c:v>85.066666666663124</c:v>
                </c:pt>
                <c:pt idx="5105">
                  <c:v>85.08333333332979</c:v>
                </c:pt>
                <c:pt idx="5106">
                  <c:v>85.099999999996456</c:v>
                </c:pt>
                <c:pt idx="5107">
                  <c:v>85.116666666663122</c:v>
                </c:pt>
                <c:pt idx="5108">
                  <c:v>85.133333333329787</c:v>
                </c:pt>
                <c:pt idx="5109">
                  <c:v>85.149999999996453</c:v>
                </c:pt>
                <c:pt idx="5110">
                  <c:v>85.166666666663119</c:v>
                </c:pt>
                <c:pt idx="5111">
                  <c:v>85.183333333329784</c:v>
                </c:pt>
                <c:pt idx="5112">
                  <c:v>85.19999999999645</c:v>
                </c:pt>
                <c:pt idx="5113">
                  <c:v>85.216666666663116</c:v>
                </c:pt>
                <c:pt idx="5114">
                  <c:v>85.233333333329782</c:v>
                </c:pt>
                <c:pt idx="5115">
                  <c:v>85.249999999996447</c:v>
                </c:pt>
                <c:pt idx="5116">
                  <c:v>85.266666666663113</c:v>
                </c:pt>
                <c:pt idx="5117">
                  <c:v>85.283333333329779</c:v>
                </c:pt>
                <c:pt idx="5118">
                  <c:v>85.299999999996444</c:v>
                </c:pt>
                <c:pt idx="5119">
                  <c:v>85.31666666666311</c:v>
                </c:pt>
                <c:pt idx="5120">
                  <c:v>85.333333333329776</c:v>
                </c:pt>
                <c:pt idx="5121">
                  <c:v>85.349999999996442</c:v>
                </c:pt>
                <c:pt idx="5122">
                  <c:v>85.366666666663107</c:v>
                </c:pt>
                <c:pt idx="5123">
                  <c:v>85.383333333329773</c:v>
                </c:pt>
                <c:pt idx="5124">
                  <c:v>85.399999999996439</c:v>
                </c:pt>
                <c:pt idx="5125">
                  <c:v>85.416666666663104</c:v>
                </c:pt>
                <c:pt idx="5126">
                  <c:v>85.43333333332977</c:v>
                </c:pt>
                <c:pt idx="5127">
                  <c:v>85.449999999996436</c:v>
                </c:pt>
                <c:pt idx="5128">
                  <c:v>85.466666666663102</c:v>
                </c:pt>
                <c:pt idx="5129">
                  <c:v>85.483333333329767</c:v>
                </c:pt>
                <c:pt idx="5130">
                  <c:v>85.499999999996433</c:v>
                </c:pt>
                <c:pt idx="5131">
                  <c:v>85.516666666663099</c:v>
                </c:pt>
                <c:pt idx="5132">
                  <c:v>85.533333333329765</c:v>
                </c:pt>
                <c:pt idx="5133">
                  <c:v>85.54999999999643</c:v>
                </c:pt>
                <c:pt idx="5134">
                  <c:v>85.566666666663096</c:v>
                </c:pt>
                <c:pt idx="5135">
                  <c:v>85.583333333329762</c:v>
                </c:pt>
                <c:pt idx="5136">
                  <c:v>85.599999999996427</c:v>
                </c:pt>
                <c:pt idx="5137">
                  <c:v>85.616666666663093</c:v>
                </c:pt>
                <c:pt idx="5138">
                  <c:v>85.633333333329759</c:v>
                </c:pt>
                <c:pt idx="5139">
                  <c:v>85.649999999996425</c:v>
                </c:pt>
                <c:pt idx="5140">
                  <c:v>85.66666666666309</c:v>
                </c:pt>
                <c:pt idx="5141">
                  <c:v>85.683333333329756</c:v>
                </c:pt>
                <c:pt idx="5142">
                  <c:v>85.699999999996422</c:v>
                </c:pt>
                <c:pt idx="5143">
                  <c:v>85.716666666663087</c:v>
                </c:pt>
                <c:pt idx="5144">
                  <c:v>85.733333333329753</c:v>
                </c:pt>
                <c:pt idx="5145">
                  <c:v>85.749999999996419</c:v>
                </c:pt>
                <c:pt idx="5146">
                  <c:v>85.766666666663085</c:v>
                </c:pt>
                <c:pt idx="5147">
                  <c:v>85.78333333332975</c:v>
                </c:pt>
                <c:pt idx="5148">
                  <c:v>85.799999999996416</c:v>
                </c:pt>
                <c:pt idx="5149">
                  <c:v>85.816666666663082</c:v>
                </c:pt>
                <c:pt idx="5150">
                  <c:v>85.833333333329747</c:v>
                </c:pt>
                <c:pt idx="5151">
                  <c:v>85.849999999996413</c:v>
                </c:pt>
                <c:pt idx="5152">
                  <c:v>85.866666666663079</c:v>
                </c:pt>
                <c:pt idx="5153">
                  <c:v>85.883333333329745</c:v>
                </c:pt>
                <c:pt idx="5154">
                  <c:v>85.89999999999641</c:v>
                </c:pt>
                <c:pt idx="5155">
                  <c:v>85.916666666663076</c:v>
                </c:pt>
                <c:pt idx="5156">
                  <c:v>85.933333333329742</c:v>
                </c:pt>
                <c:pt idx="5157">
                  <c:v>85.949999999996407</c:v>
                </c:pt>
                <c:pt idx="5158">
                  <c:v>85.966666666663073</c:v>
                </c:pt>
                <c:pt idx="5159">
                  <c:v>85.983333333329739</c:v>
                </c:pt>
                <c:pt idx="5160">
                  <c:v>85.999999999996405</c:v>
                </c:pt>
                <c:pt idx="5161">
                  <c:v>86.01666666666307</c:v>
                </c:pt>
                <c:pt idx="5162">
                  <c:v>86.033333333329736</c:v>
                </c:pt>
                <c:pt idx="5163">
                  <c:v>86.049999999996402</c:v>
                </c:pt>
                <c:pt idx="5164">
                  <c:v>86.066666666663068</c:v>
                </c:pt>
                <c:pt idx="5165">
                  <c:v>86.083333333329733</c:v>
                </c:pt>
                <c:pt idx="5166">
                  <c:v>86.099999999996399</c:v>
                </c:pt>
                <c:pt idx="5167">
                  <c:v>86.116666666663065</c:v>
                </c:pt>
                <c:pt idx="5168">
                  <c:v>86.13333333332973</c:v>
                </c:pt>
                <c:pt idx="5169">
                  <c:v>86.149999999996396</c:v>
                </c:pt>
                <c:pt idx="5170">
                  <c:v>86.166666666663062</c:v>
                </c:pt>
                <c:pt idx="5171">
                  <c:v>86.183333333329728</c:v>
                </c:pt>
                <c:pt idx="5172">
                  <c:v>86.199999999996393</c:v>
                </c:pt>
                <c:pt idx="5173">
                  <c:v>86.216666666663059</c:v>
                </c:pt>
                <c:pt idx="5174">
                  <c:v>86.233333333329725</c:v>
                </c:pt>
                <c:pt idx="5175">
                  <c:v>86.24999999999639</c:v>
                </c:pt>
                <c:pt idx="5176">
                  <c:v>86.266666666663056</c:v>
                </c:pt>
                <c:pt idx="5177">
                  <c:v>86.283333333329722</c:v>
                </c:pt>
                <c:pt idx="5178">
                  <c:v>86.299999999996388</c:v>
                </c:pt>
                <c:pt idx="5179">
                  <c:v>86.316666666663053</c:v>
                </c:pt>
                <c:pt idx="5180">
                  <c:v>86.333333333329719</c:v>
                </c:pt>
                <c:pt idx="5181">
                  <c:v>86.349999999996385</c:v>
                </c:pt>
                <c:pt idx="5182">
                  <c:v>86.36666666666305</c:v>
                </c:pt>
                <c:pt idx="5183">
                  <c:v>86.383333333329716</c:v>
                </c:pt>
                <c:pt idx="5184">
                  <c:v>86.399999999996382</c:v>
                </c:pt>
                <c:pt idx="5185">
                  <c:v>86.416666666663048</c:v>
                </c:pt>
                <c:pt idx="5186">
                  <c:v>86.433333333329713</c:v>
                </c:pt>
                <c:pt idx="5187">
                  <c:v>86.449999999996379</c:v>
                </c:pt>
                <c:pt idx="5188">
                  <c:v>86.466666666663045</c:v>
                </c:pt>
                <c:pt idx="5189">
                  <c:v>86.483333333329711</c:v>
                </c:pt>
                <c:pt idx="5190">
                  <c:v>86.499999999996376</c:v>
                </c:pt>
                <c:pt idx="5191">
                  <c:v>86.516666666663042</c:v>
                </c:pt>
                <c:pt idx="5192">
                  <c:v>86.533333333329708</c:v>
                </c:pt>
                <c:pt idx="5193">
                  <c:v>86.549999999996373</c:v>
                </c:pt>
                <c:pt idx="5194">
                  <c:v>86.566666666663039</c:v>
                </c:pt>
                <c:pt idx="5195">
                  <c:v>86.583333333329705</c:v>
                </c:pt>
                <c:pt idx="5196">
                  <c:v>86.599999999996371</c:v>
                </c:pt>
                <c:pt idx="5197">
                  <c:v>86.616666666663036</c:v>
                </c:pt>
                <c:pt idx="5198">
                  <c:v>86.633333333329702</c:v>
                </c:pt>
                <c:pt idx="5199">
                  <c:v>86.649999999996368</c:v>
                </c:pt>
                <c:pt idx="5200">
                  <c:v>86.666666666663033</c:v>
                </c:pt>
                <c:pt idx="5201">
                  <c:v>86.683333333329699</c:v>
                </c:pt>
                <c:pt idx="5202">
                  <c:v>86.699999999996365</c:v>
                </c:pt>
                <c:pt idx="5203">
                  <c:v>86.716666666663031</c:v>
                </c:pt>
                <c:pt idx="5204">
                  <c:v>86.733333333329696</c:v>
                </c:pt>
                <c:pt idx="5205">
                  <c:v>86.749999999996362</c:v>
                </c:pt>
                <c:pt idx="5206">
                  <c:v>86.766666666663028</c:v>
                </c:pt>
                <c:pt idx="5207">
                  <c:v>86.783333333329693</c:v>
                </c:pt>
                <c:pt idx="5208">
                  <c:v>86.799999999996359</c:v>
                </c:pt>
                <c:pt idx="5209">
                  <c:v>86.816666666663025</c:v>
                </c:pt>
                <c:pt idx="5210">
                  <c:v>86.833333333329691</c:v>
                </c:pt>
                <c:pt idx="5211">
                  <c:v>86.849999999996356</c:v>
                </c:pt>
                <c:pt idx="5212">
                  <c:v>86.866666666663022</c:v>
                </c:pt>
                <c:pt idx="5213">
                  <c:v>86.883333333329688</c:v>
                </c:pt>
                <c:pt idx="5214">
                  <c:v>86.899999999996353</c:v>
                </c:pt>
                <c:pt idx="5215">
                  <c:v>86.916666666663019</c:v>
                </c:pt>
                <c:pt idx="5216">
                  <c:v>86.933333333329685</c:v>
                </c:pt>
                <c:pt idx="5217">
                  <c:v>86.949999999996351</c:v>
                </c:pt>
                <c:pt idx="5218">
                  <c:v>86.966666666663016</c:v>
                </c:pt>
                <c:pt idx="5219">
                  <c:v>86.983333333329682</c:v>
                </c:pt>
                <c:pt idx="5220">
                  <c:v>86.999999999996348</c:v>
                </c:pt>
                <c:pt idx="5221">
                  <c:v>87.016666666663014</c:v>
                </c:pt>
                <c:pt idx="5222">
                  <c:v>87.033333333329679</c:v>
                </c:pt>
                <c:pt idx="5223">
                  <c:v>87.049999999996345</c:v>
                </c:pt>
                <c:pt idx="5224">
                  <c:v>87.066666666663011</c:v>
                </c:pt>
                <c:pt idx="5225">
                  <c:v>87.083333333329676</c:v>
                </c:pt>
                <c:pt idx="5226">
                  <c:v>87.099999999996342</c:v>
                </c:pt>
                <c:pt idx="5227">
                  <c:v>87.116666666663008</c:v>
                </c:pt>
                <c:pt idx="5228">
                  <c:v>87.133333333329674</c:v>
                </c:pt>
                <c:pt idx="5229">
                  <c:v>87.149999999996339</c:v>
                </c:pt>
                <c:pt idx="5230">
                  <c:v>87.166666666663005</c:v>
                </c:pt>
                <c:pt idx="5231">
                  <c:v>87.183333333329671</c:v>
                </c:pt>
                <c:pt idx="5232">
                  <c:v>87.199999999996336</c:v>
                </c:pt>
                <c:pt idx="5233">
                  <c:v>87.216666666663002</c:v>
                </c:pt>
                <c:pt idx="5234">
                  <c:v>87.233333333329668</c:v>
                </c:pt>
                <c:pt idx="5235">
                  <c:v>87.249999999996334</c:v>
                </c:pt>
                <c:pt idx="5236">
                  <c:v>87.266666666662999</c:v>
                </c:pt>
                <c:pt idx="5237">
                  <c:v>87.283333333329665</c:v>
                </c:pt>
                <c:pt idx="5238">
                  <c:v>87.299999999996331</c:v>
                </c:pt>
                <c:pt idx="5239">
                  <c:v>87.316666666662996</c:v>
                </c:pt>
                <c:pt idx="5240">
                  <c:v>87.333333333329662</c:v>
                </c:pt>
                <c:pt idx="5241">
                  <c:v>87.349999999996328</c:v>
                </c:pt>
                <c:pt idx="5242">
                  <c:v>87.366666666662994</c:v>
                </c:pt>
                <c:pt idx="5243">
                  <c:v>87.383333333329659</c:v>
                </c:pt>
                <c:pt idx="5244">
                  <c:v>87.399999999996325</c:v>
                </c:pt>
                <c:pt idx="5245">
                  <c:v>87.416666666662991</c:v>
                </c:pt>
                <c:pt idx="5246">
                  <c:v>87.433333333329657</c:v>
                </c:pt>
                <c:pt idx="5247">
                  <c:v>87.449999999996322</c:v>
                </c:pt>
                <c:pt idx="5248">
                  <c:v>87.466666666662988</c:v>
                </c:pt>
                <c:pt idx="5249">
                  <c:v>87.483333333329654</c:v>
                </c:pt>
                <c:pt idx="5250">
                  <c:v>87.499999999996319</c:v>
                </c:pt>
                <c:pt idx="5251">
                  <c:v>87.516666666662985</c:v>
                </c:pt>
                <c:pt idx="5252">
                  <c:v>87.533333333329651</c:v>
                </c:pt>
                <c:pt idx="5253">
                  <c:v>87.549999999996317</c:v>
                </c:pt>
                <c:pt idx="5254">
                  <c:v>87.566666666662982</c:v>
                </c:pt>
                <c:pt idx="5255">
                  <c:v>87.583333333329648</c:v>
                </c:pt>
                <c:pt idx="5256">
                  <c:v>87.599999999996314</c:v>
                </c:pt>
                <c:pt idx="5257">
                  <c:v>87.616666666662979</c:v>
                </c:pt>
                <c:pt idx="5258">
                  <c:v>87.633333333329645</c:v>
                </c:pt>
                <c:pt idx="5259">
                  <c:v>87.649999999996311</c:v>
                </c:pt>
                <c:pt idx="5260">
                  <c:v>87.666666666662977</c:v>
                </c:pt>
                <c:pt idx="5261">
                  <c:v>87.683333333329642</c:v>
                </c:pt>
                <c:pt idx="5262">
                  <c:v>87.699999999996308</c:v>
                </c:pt>
                <c:pt idx="5263">
                  <c:v>87.716666666662974</c:v>
                </c:pt>
                <c:pt idx="5264">
                  <c:v>87.733333333329639</c:v>
                </c:pt>
                <c:pt idx="5265">
                  <c:v>87.749999999996305</c:v>
                </c:pt>
                <c:pt idx="5266">
                  <c:v>87.766666666662971</c:v>
                </c:pt>
                <c:pt idx="5267">
                  <c:v>87.783333333329637</c:v>
                </c:pt>
                <c:pt idx="5268">
                  <c:v>87.799999999996302</c:v>
                </c:pt>
                <c:pt idx="5269">
                  <c:v>87.816666666662968</c:v>
                </c:pt>
                <c:pt idx="5270">
                  <c:v>87.833333333329634</c:v>
                </c:pt>
                <c:pt idx="5271">
                  <c:v>87.849999999996299</c:v>
                </c:pt>
                <c:pt idx="5272">
                  <c:v>87.866666666662965</c:v>
                </c:pt>
                <c:pt idx="5273">
                  <c:v>87.883333333329631</c:v>
                </c:pt>
                <c:pt idx="5274">
                  <c:v>87.899999999996297</c:v>
                </c:pt>
                <c:pt idx="5275">
                  <c:v>87.916666666662962</c:v>
                </c:pt>
                <c:pt idx="5276">
                  <c:v>87.933333333329628</c:v>
                </c:pt>
                <c:pt idx="5277">
                  <c:v>87.949999999996294</c:v>
                </c:pt>
                <c:pt idx="5278">
                  <c:v>87.96666666666296</c:v>
                </c:pt>
                <c:pt idx="5279">
                  <c:v>87.983333333329625</c:v>
                </c:pt>
                <c:pt idx="5280">
                  <c:v>87.999999999996291</c:v>
                </c:pt>
                <c:pt idx="5281">
                  <c:v>88.016666666662957</c:v>
                </c:pt>
                <c:pt idx="5282">
                  <c:v>88.033333333329622</c:v>
                </c:pt>
                <c:pt idx="5283">
                  <c:v>88.049999999996288</c:v>
                </c:pt>
                <c:pt idx="5284">
                  <c:v>88.066666666662954</c:v>
                </c:pt>
                <c:pt idx="5285">
                  <c:v>88.08333333332962</c:v>
                </c:pt>
                <c:pt idx="5286">
                  <c:v>88.099999999996285</c:v>
                </c:pt>
                <c:pt idx="5287">
                  <c:v>88.116666666662951</c:v>
                </c:pt>
                <c:pt idx="5288">
                  <c:v>88.133333333329617</c:v>
                </c:pt>
                <c:pt idx="5289">
                  <c:v>88.149999999996282</c:v>
                </c:pt>
                <c:pt idx="5290">
                  <c:v>88.166666666662948</c:v>
                </c:pt>
                <c:pt idx="5291">
                  <c:v>88.183333333329614</c:v>
                </c:pt>
                <c:pt idx="5292">
                  <c:v>88.19999999999628</c:v>
                </c:pt>
                <c:pt idx="5293">
                  <c:v>88.216666666662945</c:v>
                </c:pt>
                <c:pt idx="5294">
                  <c:v>88.233333333329611</c:v>
                </c:pt>
                <c:pt idx="5295">
                  <c:v>88.249999999996277</c:v>
                </c:pt>
                <c:pt idx="5296">
                  <c:v>88.266666666662942</c:v>
                </c:pt>
                <c:pt idx="5297">
                  <c:v>88.283333333329608</c:v>
                </c:pt>
                <c:pt idx="5298">
                  <c:v>88.299999999996274</c:v>
                </c:pt>
                <c:pt idx="5299">
                  <c:v>88.31666666666294</c:v>
                </c:pt>
                <c:pt idx="5300">
                  <c:v>88.333333333329605</c:v>
                </c:pt>
                <c:pt idx="5301">
                  <c:v>88.349999999996271</c:v>
                </c:pt>
                <c:pt idx="5302">
                  <c:v>88.366666666662937</c:v>
                </c:pt>
              </c:numCache>
            </c:numRef>
          </c:xVal>
          <c:yVal>
            <c:numRef>
              <c:f>'Data Analysis'!$FG$2:$FG$17243</c:f>
              <c:numCache>
                <c:formatCode>0.00</c:formatCode>
                <c:ptCount val="17242"/>
                <c:pt idx="0">
                  <c:v>18.302943000000003</c:v>
                </c:pt>
                <c:pt idx="1">
                  <c:v>18.100149000000002</c:v>
                </c:pt>
                <c:pt idx="2">
                  <c:v>17.568363000000002</c:v>
                </c:pt>
                <c:pt idx="3">
                  <c:v>17.583646000000002</c:v>
                </c:pt>
                <c:pt idx="4">
                  <c:v>17.652789333333335</c:v>
                </c:pt>
                <c:pt idx="5">
                  <c:v>19.048494333333334</c:v>
                </c:pt>
                <c:pt idx="6">
                  <c:v>19.713017333333337</c:v>
                </c:pt>
                <c:pt idx="7">
                  <c:v>20.331888666666668</c:v>
                </c:pt>
                <c:pt idx="8">
                  <c:v>20.693182666666669</c:v>
                </c:pt>
                <c:pt idx="9">
                  <c:v>21.028847666666667</c:v>
                </c:pt>
                <c:pt idx="10">
                  <c:v>21.229499333333333</c:v>
                </c:pt>
                <c:pt idx="11">
                  <c:v>21.499323333333333</c:v>
                </c:pt>
                <c:pt idx="12">
                  <c:v>21.703012999999999</c:v>
                </c:pt>
                <c:pt idx="13">
                  <c:v>21.896929999999998</c:v>
                </c:pt>
                <c:pt idx="14">
                  <c:v>22.004290666666666</c:v>
                </c:pt>
                <c:pt idx="15">
                  <c:v>22.332466999999998</c:v>
                </c:pt>
                <c:pt idx="16">
                  <c:v>22.407635999999997</c:v>
                </c:pt>
                <c:pt idx="17">
                  <c:v>22.57679966666667</c:v>
                </c:pt>
                <c:pt idx="18">
                  <c:v>22.766855333333336</c:v>
                </c:pt>
                <c:pt idx="19">
                  <c:v>22.946112666666664</c:v>
                </c:pt>
                <c:pt idx="20">
                  <c:v>23.077689000000003</c:v>
                </c:pt>
                <c:pt idx="21">
                  <c:v>23.267689000000001</c:v>
                </c:pt>
                <c:pt idx="22">
                  <c:v>22.931746666666665</c:v>
                </c:pt>
                <c:pt idx="23">
                  <c:v>22.163708333333332</c:v>
                </c:pt>
                <c:pt idx="24">
                  <c:v>21.319781666666668</c:v>
                </c:pt>
                <c:pt idx="25">
                  <c:v>20.196995333333334</c:v>
                </c:pt>
                <c:pt idx="26">
                  <c:v>19.538968666666666</c:v>
                </c:pt>
                <c:pt idx="27">
                  <c:v>18.699209666666665</c:v>
                </c:pt>
                <c:pt idx="28">
                  <c:v>18.194987333333334</c:v>
                </c:pt>
                <c:pt idx="29">
                  <c:v>17.974520666666667</c:v>
                </c:pt>
                <c:pt idx="30">
                  <c:v>17.531687333333334</c:v>
                </c:pt>
                <c:pt idx="31">
                  <c:v>17.380545000000001</c:v>
                </c:pt>
                <c:pt idx="32">
                  <c:v>17.228693333333332</c:v>
                </c:pt>
                <c:pt idx="33">
                  <c:v>17.172411999999998</c:v>
                </c:pt>
                <c:pt idx="34">
                  <c:v>16.901782333333333</c:v>
                </c:pt>
                <c:pt idx="35">
                  <c:v>17.015524666666668</c:v>
                </c:pt>
                <c:pt idx="36">
                  <c:v>16.559795333333334</c:v>
                </c:pt>
                <c:pt idx="37">
                  <c:v>16.489502999999999</c:v>
                </c:pt>
                <c:pt idx="38">
                  <c:v>16.774414333333333</c:v>
                </c:pt>
                <c:pt idx="39">
                  <c:v>16.299814666666666</c:v>
                </c:pt>
                <c:pt idx="40">
                  <c:v>16.106179999999998</c:v>
                </c:pt>
                <c:pt idx="41">
                  <c:v>16.153945333333336</c:v>
                </c:pt>
                <c:pt idx="42">
                  <c:v>16.349245666666665</c:v>
                </c:pt>
                <c:pt idx="43">
                  <c:v>15.989427666666666</c:v>
                </c:pt>
                <c:pt idx="44">
                  <c:v>15.923596333333334</c:v>
                </c:pt>
                <c:pt idx="45">
                  <c:v>15.908987999999999</c:v>
                </c:pt>
                <c:pt idx="46">
                  <c:v>16.001091666666667</c:v>
                </c:pt>
                <c:pt idx="47">
                  <c:v>15.595151333333334</c:v>
                </c:pt>
                <c:pt idx="48">
                  <c:v>15.692523</c:v>
                </c:pt>
                <c:pt idx="49">
                  <c:v>15.588243333333333</c:v>
                </c:pt>
                <c:pt idx="50">
                  <c:v>15.767287333333334</c:v>
                </c:pt>
                <c:pt idx="51">
                  <c:v>15.524858666666667</c:v>
                </c:pt>
                <c:pt idx="52">
                  <c:v>15.464002666666667</c:v>
                </c:pt>
                <c:pt idx="53">
                  <c:v>15.423528666666668</c:v>
                </c:pt>
                <c:pt idx="54">
                  <c:v>15.33652</c:v>
                </c:pt>
                <c:pt idx="55">
                  <c:v>15.234247999999999</c:v>
                </c:pt>
                <c:pt idx="56">
                  <c:v>15.005874999999998</c:v>
                </c:pt>
                <c:pt idx="57">
                  <c:v>15.091049333333336</c:v>
                </c:pt>
                <c:pt idx="58">
                  <c:v>15.044069666666667</c:v>
                </c:pt>
                <c:pt idx="59">
                  <c:v>14.918414666666665</c:v>
                </c:pt>
                <c:pt idx="60">
                  <c:v>14.798756333333335</c:v>
                </c:pt>
                <c:pt idx="61">
                  <c:v>15.017096</c:v>
                </c:pt>
                <c:pt idx="62">
                  <c:v>14.840324000000001</c:v>
                </c:pt>
                <c:pt idx="63">
                  <c:v>14.763565666666667</c:v>
                </c:pt>
                <c:pt idx="64">
                  <c:v>14.748950666666667</c:v>
                </c:pt>
                <c:pt idx="65">
                  <c:v>14.858866333333333</c:v>
                </c:pt>
                <c:pt idx="66">
                  <c:v>14.531219</c:v>
                </c:pt>
                <c:pt idx="67">
                  <c:v>14.618681333333333</c:v>
                </c:pt>
                <c:pt idx="68">
                  <c:v>14.739003000000002</c:v>
                </c:pt>
                <c:pt idx="69">
                  <c:v>14.776422000000002</c:v>
                </c:pt>
                <c:pt idx="70">
                  <c:v>14.685291999999999</c:v>
                </c:pt>
                <c:pt idx="71">
                  <c:v>14.940602333333333</c:v>
                </c:pt>
                <c:pt idx="72">
                  <c:v>14.807936666666668</c:v>
                </c:pt>
                <c:pt idx="73">
                  <c:v>14.467801666666666</c:v>
                </c:pt>
                <c:pt idx="74">
                  <c:v>14.470204666666666</c:v>
                </c:pt>
                <c:pt idx="75">
                  <c:v>14.493753666666668</c:v>
                </c:pt>
                <c:pt idx="76">
                  <c:v>14.497595333333331</c:v>
                </c:pt>
                <c:pt idx="77">
                  <c:v>14.488404333333333</c:v>
                </c:pt>
                <c:pt idx="78">
                  <c:v>14.343941333333333</c:v>
                </c:pt>
                <c:pt idx="79">
                  <c:v>14.371393333333332</c:v>
                </c:pt>
                <c:pt idx="80">
                  <c:v>14.365605333333335</c:v>
                </c:pt>
                <c:pt idx="81">
                  <c:v>14.371738333333333</c:v>
                </c:pt>
                <c:pt idx="82">
                  <c:v>14.032314999999999</c:v>
                </c:pt>
                <c:pt idx="83">
                  <c:v>14.368833333333333</c:v>
                </c:pt>
                <c:pt idx="84">
                  <c:v>14.287444333333335</c:v>
                </c:pt>
                <c:pt idx="85">
                  <c:v>14.315985333333336</c:v>
                </c:pt>
                <c:pt idx="86">
                  <c:v>14.194968333333335</c:v>
                </c:pt>
                <c:pt idx="87">
                  <c:v>14.253380333333332</c:v>
                </c:pt>
                <c:pt idx="88">
                  <c:v>14.123192333333334</c:v>
                </c:pt>
                <c:pt idx="89">
                  <c:v>14.086727666666667</c:v>
                </c:pt>
                <c:pt idx="90">
                  <c:v>14.374026333333333</c:v>
                </c:pt>
                <c:pt idx="91">
                  <c:v>14.352844333333332</c:v>
                </c:pt>
                <c:pt idx="92">
                  <c:v>14.179419333333334</c:v>
                </c:pt>
                <c:pt idx="93">
                  <c:v>14.260590000000001</c:v>
                </c:pt>
                <c:pt idx="94">
                  <c:v>14.060841666666667</c:v>
                </c:pt>
                <c:pt idx="95">
                  <c:v>13.930652666666667</c:v>
                </c:pt>
                <c:pt idx="96">
                  <c:v>13.954773000000001</c:v>
                </c:pt>
                <c:pt idx="97">
                  <c:v>13.925564666666666</c:v>
                </c:pt>
                <c:pt idx="98">
                  <c:v>13.956860666666666</c:v>
                </c:pt>
                <c:pt idx="99">
                  <c:v>14.009122666666665</c:v>
                </c:pt>
                <c:pt idx="100">
                  <c:v>13.908119666666666</c:v>
                </c:pt>
                <c:pt idx="101">
                  <c:v>13.653019333333333</c:v>
                </c:pt>
                <c:pt idx="102">
                  <c:v>13.798415999999998</c:v>
                </c:pt>
                <c:pt idx="103">
                  <c:v>13.707014333333333</c:v>
                </c:pt>
                <c:pt idx="104">
                  <c:v>13.69849</c:v>
                </c:pt>
                <c:pt idx="105">
                  <c:v>13.881362333333334</c:v>
                </c:pt>
                <c:pt idx="106">
                  <c:v>13.637651666666669</c:v>
                </c:pt>
                <c:pt idx="107">
                  <c:v>13.673367333333333</c:v>
                </c:pt>
                <c:pt idx="108">
                  <c:v>13.753621333333333</c:v>
                </c:pt>
                <c:pt idx="109">
                  <c:v>13.685303333333335</c:v>
                </c:pt>
                <c:pt idx="110">
                  <c:v>13.469038000000003</c:v>
                </c:pt>
                <c:pt idx="111">
                  <c:v>13.422291333333334</c:v>
                </c:pt>
                <c:pt idx="112">
                  <c:v>13.508127333333334</c:v>
                </c:pt>
                <c:pt idx="113">
                  <c:v>13.351747000000001</c:v>
                </c:pt>
                <c:pt idx="114">
                  <c:v>13.505862333333333</c:v>
                </c:pt>
                <c:pt idx="115">
                  <c:v>13.238287</c:v>
                </c:pt>
                <c:pt idx="116">
                  <c:v>13.392789</c:v>
                </c:pt>
                <c:pt idx="117">
                  <c:v>13.365102</c:v>
                </c:pt>
                <c:pt idx="118">
                  <c:v>13.180149666666665</c:v>
                </c:pt>
                <c:pt idx="119">
                  <c:v>13.238906333333333</c:v>
                </c:pt>
                <c:pt idx="120">
                  <c:v>13.120958666666667</c:v>
                </c:pt>
                <c:pt idx="121">
                  <c:v>13.185758333333334</c:v>
                </c:pt>
                <c:pt idx="122">
                  <c:v>13.104789000000002</c:v>
                </c:pt>
                <c:pt idx="123">
                  <c:v>13.122807333333332</c:v>
                </c:pt>
                <c:pt idx="124">
                  <c:v>13.121664666666666</c:v>
                </c:pt>
                <c:pt idx="125">
                  <c:v>13.187920333333333</c:v>
                </c:pt>
                <c:pt idx="126">
                  <c:v>13.111607999999999</c:v>
                </c:pt>
                <c:pt idx="127">
                  <c:v>12.976116666666664</c:v>
                </c:pt>
                <c:pt idx="128">
                  <c:v>13.033924333333333</c:v>
                </c:pt>
                <c:pt idx="129">
                  <c:v>13.017476333333333</c:v>
                </c:pt>
                <c:pt idx="130">
                  <c:v>13.004636666666668</c:v>
                </c:pt>
                <c:pt idx="131">
                  <c:v>13.175904666666668</c:v>
                </c:pt>
                <c:pt idx="132">
                  <c:v>12.933269000000001</c:v>
                </c:pt>
                <c:pt idx="133">
                  <c:v>13.066292333333335</c:v>
                </c:pt>
                <c:pt idx="134">
                  <c:v>12.936450666666667</c:v>
                </c:pt>
                <c:pt idx="135">
                  <c:v>12.991232666666667</c:v>
                </c:pt>
                <c:pt idx="136">
                  <c:v>12.875301</c:v>
                </c:pt>
                <c:pt idx="137">
                  <c:v>12.859728333333331</c:v>
                </c:pt>
                <c:pt idx="138">
                  <c:v>12.881870333333334</c:v>
                </c:pt>
                <c:pt idx="139">
                  <c:v>12.788818333333333</c:v>
                </c:pt>
                <c:pt idx="140">
                  <c:v>12.851510333333335</c:v>
                </c:pt>
                <c:pt idx="141">
                  <c:v>12.778197333333333</c:v>
                </c:pt>
                <c:pt idx="142">
                  <c:v>12.786821333333334</c:v>
                </c:pt>
                <c:pt idx="143">
                  <c:v>13.018577333333333</c:v>
                </c:pt>
                <c:pt idx="144">
                  <c:v>12.685865666666666</c:v>
                </c:pt>
                <c:pt idx="145">
                  <c:v>12.604851666666667</c:v>
                </c:pt>
                <c:pt idx="146">
                  <c:v>12.722410666666667</c:v>
                </c:pt>
                <c:pt idx="147">
                  <c:v>12.824989333333335</c:v>
                </c:pt>
                <c:pt idx="148">
                  <c:v>12.786752</c:v>
                </c:pt>
                <c:pt idx="149">
                  <c:v>12.615623666666666</c:v>
                </c:pt>
                <c:pt idx="150">
                  <c:v>12.663816666666667</c:v>
                </c:pt>
                <c:pt idx="151">
                  <c:v>12.518567666666668</c:v>
                </c:pt>
                <c:pt idx="152">
                  <c:v>12.654716666666667</c:v>
                </c:pt>
                <c:pt idx="153">
                  <c:v>12.820304999999999</c:v>
                </c:pt>
                <c:pt idx="154">
                  <c:v>12.610438666666667</c:v>
                </c:pt>
                <c:pt idx="155">
                  <c:v>12.500232666666667</c:v>
                </c:pt>
                <c:pt idx="156">
                  <c:v>12.620914666666666</c:v>
                </c:pt>
                <c:pt idx="157">
                  <c:v>12.569898333333335</c:v>
                </c:pt>
                <c:pt idx="158">
                  <c:v>12.412334333333334</c:v>
                </c:pt>
                <c:pt idx="159">
                  <c:v>12.613027000000001</c:v>
                </c:pt>
                <c:pt idx="160">
                  <c:v>12.392361333333334</c:v>
                </c:pt>
                <c:pt idx="161">
                  <c:v>12.585585333333334</c:v>
                </c:pt>
                <c:pt idx="162">
                  <c:v>12.502291333333334</c:v>
                </c:pt>
                <c:pt idx="163">
                  <c:v>12.401104333333331</c:v>
                </c:pt>
                <c:pt idx="164">
                  <c:v>12.460543000000001</c:v>
                </c:pt>
                <c:pt idx="165">
                  <c:v>12.354789333333335</c:v>
                </c:pt>
                <c:pt idx="166">
                  <c:v>12.517636333333334</c:v>
                </c:pt>
                <c:pt idx="167">
                  <c:v>12.358034666666667</c:v>
                </c:pt>
                <c:pt idx="168">
                  <c:v>12.448718666666666</c:v>
                </c:pt>
                <c:pt idx="169">
                  <c:v>12.257205333333333</c:v>
                </c:pt>
                <c:pt idx="170">
                  <c:v>12.278653666666665</c:v>
                </c:pt>
                <c:pt idx="171">
                  <c:v>12.433173666666667</c:v>
                </c:pt>
                <c:pt idx="172">
                  <c:v>12.170599333333334</c:v>
                </c:pt>
                <c:pt idx="173">
                  <c:v>12.436222000000001</c:v>
                </c:pt>
                <c:pt idx="174">
                  <c:v>12.331356666666666</c:v>
                </c:pt>
                <c:pt idx="175">
                  <c:v>12.132851333333335</c:v>
                </c:pt>
                <c:pt idx="176">
                  <c:v>12.393527000000001</c:v>
                </c:pt>
                <c:pt idx="177">
                  <c:v>12.148290000000001</c:v>
                </c:pt>
                <c:pt idx="178">
                  <c:v>12.210622333333333</c:v>
                </c:pt>
                <c:pt idx="179">
                  <c:v>12.35768</c:v>
                </c:pt>
                <c:pt idx="180">
                  <c:v>12.344848333333333</c:v>
                </c:pt>
                <c:pt idx="181">
                  <c:v>12.097922000000002</c:v>
                </c:pt>
                <c:pt idx="182">
                  <c:v>12.294730666666666</c:v>
                </c:pt>
                <c:pt idx="183">
                  <c:v>12.135593333333333</c:v>
                </c:pt>
                <c:pt idx="184">
                  <c:v>12.170651000000001</c:v>
                </c:pt>
                <c:pt idx="185">
                  <c:v>12.143893</c:v>
                </c:pt>
                <c:pt idx="186">
                  <c:v>12.133960999999999</c:v>
                </c:pt>
                <c:pt idx="187">
                  <c:v>12.136515000000001</c:v>
                </c:pt>
                <c:pt idx="188">
                  <c:v>12.013887333333335</c:v>
                </c:pt>
                <c:pt idx="189">
                  <c:v>12.012203666666666</c:v>
                </c:pt>
                <c:pt idx="190">
                  <c:v>11.984303333333335</c:v>
                </c:pt>
                <c:pt idx="191">
                  <c:v>11.968477666666667</c:v>
                </c:pt>
                <c:pt idx="192">
                  <c:v>11.989629333333333</c:v>
                </c:pt>
                <c:pt idx="193">
                  <c:v>12.028832666666668</c:v>
                </c:pt>
                <c:pt idx="194">
                  <c:v>11.882543333333333</c:v>
                </c:pt>
                <c:pt idx="195">
                  <c:v>11.871206000000001</c:v>
                </c:pt>
                <c:pt idx="196">
                  <c:v>11.798949666666667</c:v>
                </c:pt>
                <c:pt idx="197">
                  <c:v>11.816660666666666</c:v>
                </c:pt>
                <c:pt idx="198">
                  <c:v>11.695888333333334</c:v>
                </c:pt>
                <c:pt idx="199">
                  <c:v>11.736356333333333</c:v>
                </c:pt>
                <c:pt idx="200">
                  <c:v>11.711758666666668</c:v>
                </c:pt>
                <c:pt idx="201">
                  <c:v>11.647472666666665</c:v>
                </c:pt>
                <c:pt idx="202">
                  <c:v>11.686710666666668</c:v>
                </c:pt>
                <c:pt idx="203">
                  <c:v>11.714328</c:v>
                </c:pt>
                <c:pt idx="204">
                  <c:v>11.740099000000001</c:v>
                </c:pt>
                <c:pt idx="205">
                  <c:v>11.843736999999999</c:v>
                </c:pt>
                <c:pt idx="206">
                  <c:v>11.650707666666667</c:v>
                </c:pt>
                <c:pt idx="207">
                  <c:v>11.557639666666667</c:v>
                </c:pt>
                <c:pt idx="208">
                  <c:v>11.777298333333334</c:v>
                </c:pt>
                <c:pt idx="209">
                  <c:v>11.513916</c:v>
                </c:pt>
                <c:pt idx="210">
                  <c:v>11.868369000000001</c:v>
                </c:pt>
                <c:pt idx="211">
                  <c:v>11.520303666666665</c:v>
                </c:pt>
                <c:pt idx="212">
                  <c:v>11.68768</c:v>
                </c:pt>
                <c:pt idx="213">
                  <c:v>11.557844000000001</c:v>
                </c:pt>
                <c:pt idx="214">
                  <c:v>11.681328333333333</c:v>
                </c:pt>
                <c:pt idx="215">
                  <c:v>11.726958999999999</c:v>
                </c:pt>
                <c:pt idx="216">
                  <c:v>11.516953000000001</c:v>
                </c:pt>
                <c:pt idx="217">
                  <c:v>11.648293000000001</c:v>
                </c:pt>
                <c:pt idx="218">
                  <c:v>11.644454333333334</c:v>
                </c:pt>
                <c:pt idx="219">
                  <c:v>11.529728666666665</c:v>
                </c:pt>
                <c:pt idx="220">
                  <c:v>11.637035333333335</c:v>
                </c:pt>
                <c:pt idx="221">
                  <c:v>11.700887</c:v>
                </c:pt>
                <c:pt idx="222">
                  <c:v>11.617137999999999</c:v>
                </c:pt>
                <c:pt idx="223">
                  <c:v>11.816370666666666</c:v>
                </c:pt>
                <c:pt idx="224">
                  <c:v>11.721811666666667</c:v>
                </c:pt>
                <c:pt idx="225">
                  <c:v>11.508677999999998</c:v>
                </c:pt>
                <c:pt idx="226">
                  <c:v>11.758074666666667</c:v>
                </c:pt>
                <c:pt idx="227">
                  <c:v>11.765998666666666</c:v>
                </c:pt>
                <c:pt idx="228">
                  <c:v>11.656613333333333</c:v>
                </c:pt>
                <c:pt idx="229">
                  <c:v>11.782443666666666</c:v>
                </c:pt>
                <c:pt idx="230">
                  <c:v>11.655532999999998</c:v>
                </c:pt>
                <c:pt idx="231">
                  <c:v>11.637229666666665</c:v>
                </c:pt>
                <c:pt idx="232">
                  <c:v>11.679847666666667</c:v>
                </c:pt>
                <c:pt idx="233">
                  <c:v>11.654770666666666</c:v>
                </c:pt>
                <c:pt idx="234">
                  <c:v>11.779520333333332</c:v>
                </c:pt>
                <c:pt idx="235">
                  <c:v>11.648576666666669</c:v>
                </c:pt>
                <c:pt idx="236">
                  <c:v>11.852652666666666</c:v>
                </c:pt>
                <c:pt idx="237">
                  <c:v>11.825691000000001</c:v>
                </c:pt>
                <c:pt idx="238">
                  <c:v>11.703675333333335</c:v>
                </c:pt>
                <c:pt idx="239">
                  <c:v>11.618862999999999</c:v>
                </c:pt>
                <c:pt idx="240">
                  <c:v>11.557753</c:v>
                </c:pt>
                <c:pt idx="241">
                  <c:v>11.674170333333334</c:v>
                </c:pt>
                <c:pt idx="242">
                  <c:v>11.634353333333335</c:v>
                </c:pt>
                <c:pt idx="243">
                  <c:v>11.582332666666666</c:v>
                </c:pt>
                <c:pt idx="244">
                  <c:v>11.710867333333333</c:v>
                </c:pt>
                <c:pt idx="245">
                  <c:v>12.955497666666666</c:v>
                </c:pt>
                <c:pt idx="246">
                  <c:v>13.839407333333334</c:v>
                </c:pt>
                <c:pt idx="247">
                  <c:v>14.641190333333334</c:v>
                </c:pt>
                <c:pt idx="248">
                  <c:v>15.260519666666667</c:v>
                </c:pt>
                <c:pt idx="249">
                  <c:v>15.644340666666666</c:v>
                </c:pt>
                <c:pt idx="250">
                  <c:v>16.040379333333334</c:v>
                </c:pt>
                <c:pt idx="251">
                  <c:v>16.297540999999999</c:v>
                </c:pt>
                <c:pt idx="252">
                  <c:v>16.570249</c:v>
                </c:pt>
                <c:pt idx="253">
                  <c:v>16.927809999999997</c:v>
                </c:pt>
                <c:pt idx="254">
                  <c:v>17.114280666666669</c:v>
                </c:pt>
                <c:pt idx="255">
                  <c:v>17.260251999999998</c:v>
                </c:pt>
                <c:pt idx="256">
                  <c:v>17.430901333333335</c:v>
                </c:pt>
                <c:pt idx="257">
                  <c:v>17.596921666666663</c:v>
                </c:pt>
                <c:pt idx="258">
                  <c:v>17.790797999999999</c:v>
                </c:pt>
                <c:pt idx="259">
                  <c:v>17.911784000000001</c:v>
                </c:pt>
                <c:pt idx="260">
                  <c:v>18.060508333333335</c:v>
                </c:pt>
                <c:pt idx="261">
                  <c:v>18.113174666666666</c:v>
                </c:pt>
                <c:pt idx="262">
                  <c:v>17.918693333333334</c:v>
                </c:pt>
                <c:pt idx="263">
                  <c:v>17.206814999999999</c:v>
                </c:pt>
                <c:pt idx="264">
                  <c:v>16.087184666666666</c:v>
                </c:pt>
                <c:pt idx="265">
                  <c:v>15.325583666666667</c:v>
                </c:pt>
                <c:pt idx="266">
                  <c:v>14.489831333333333</c:v>
                </c:pt>
                <c:pt idx="267">
                  <c:v>13.944147333333333</c:v>
                </c:pt>
                <c:pt idx="268">
                  <c:v>13.747564333333335</c:v>
                </c:pt>
                <c:pt idx="269">
                  <c:v>13.280203999999999</c:v>
                </c:pt>
                <c:pt idx="270">
                  <c:v>13.006098</c:v>
                </c:pt>
                <c:pt idx="271">
                  <c:v>12.858995333333333</c:v>
                </c:pt>
                <c:pt idx="272">
                  <c:v>12.474909333333335</c:v>
                </c:pt>
                <c:pt idx="273">
                  <c:v>12.489880666666666</c:v>
                </c:pt>
                <c:pt idx="274">
                  <c:v>12.302511666666668</c:v>
                </c:pt>
                <c:pt idx="275">
                  <c:v>11.895486666666665</c:v>
                </c:pt>
                <c:pt idx="276">
                  <c:v>11.869650333333334</c:v>
                </c:pt>
                <c:pt idx="277">
                  <c:v>11.897067</c:v>
                </c:pt>
                <c:pt idx="278">
                  <c:v>11.741718333333333</c:v>
                </c:pt>
                <c:pt idx="279">
                  <c:v>11.637396333333333</c:v>
                </c:pt>
                <c:pt idx="280">
                  <c:v>11.604730333333334</c:v>
                </c:pt>
                <c:pt idx="281">
                  <c:v>11.848867666666665</c:v>
                </c:pt>
                <c:pt idx="282">
                  <c:v>11.544804333333332</c:v>
                </c:pt>
                <c:pt idx="283">
                  <c:v>11.381884666666666</c:v>
                </c:pt>
                <c:pt idx="284">
                  <c:v>11.293777666666665</c:v>
                </c:pt>
                <c:pt idx="285">
                  <c:v>11.123016666666667</c:v>
                </c:pt>
                <c:pt idx="286">
                  <c:v>11.320033666666667</c:v>
                </c:pt>
                <c:pt idx="287">
                  <c:v>11.165768999999999</c:v>
                </c:pt>
                <c:pt idx="288">
                  <c:v>11.285736</c:v>
                </c:pt>
                <c:pt idx="289">
                  <c:v>11.155234666666667</c:v>
                </c:pt>
                <c:pt idx="290">
                  <c:v>11.531913000000001</c:v>
                </c:pt>
                <c:pt idx="291">
                  <c:v>11.271588666666666</c:v>
                </c:pt>
                <c:pt idx="292">
                  <c:v>11.451986</c:v>
                </c:pt>
                <c:pt idx="293">
                  <c:v>11.481123999999999</c:v>
                </c:pt>
                <c:pt idx="294">
                  <c:v>11.490966666666665</c:v>
                </c:pt>
                <c:pt idx="295">
                  <c:v>11.479819999999998</c:v>
                </c:pt>
                <c:pt idx="296">
                  <c:v>11.386847666666666</c:v>
                </c:pt>
                <c:pt idx="297">
                  <c:v>11.511831333333333</c:v>
                </c:pt>
                <c:pt idx="298">
                  <c:v>11.629810999999998</c:v>
                </c:pt>
                <c:pt idx="299">
                  <c:v>11.416153</c:v>
                </c:pt>
                <c:pt idx="300">
                  <c:v>11.167288666666666</c:v>
                </c:pt>
                <c:pt idx="301">
                  <c:v>11.419546333333335</c:v>
                </c:pt>
                <c:pt idx="302">
                  <c:v>11.368014333333333</c:v>
                </c:pt>
                <c:pt idx="303">
                  <c:v>11.277721333333332</c:v>
                </c:pt>
                <c:pt idx="304">
                  <c:v>11.410468999999999</c:v>
                </c:pt>
                <c:pt idx="305">
                  <c:v>11.270223000000001</c:v>
                </c:pt>
                <c:pt idx="306">
                  <c:v>11.309965333333333</c:v>
                </c:pt>
                <c:pt idx="307">
                  <c:v>11.228262666666666</c:v>
                </c:pt>
                <c:pt idx="308">
                  <c:v>11.166014333333335</c:v>
                </c:pt>
                <c:pt idx="309">
                  <c:v>11.239015666666667</c:v>
                </c:pt>
                <c:pt idx="310">
                  <c:v>11.273857666666666</c:v>
                </c:pt>
                <c:pt idx="311">
                  <c:v>10.981723000000001</c:v>
                </c:pt>
                <c:pt idx="312">
                  <c:v>11.099767</c:v>
                </c:pt>
                <c:pt idx="313">
                  <c:v>11.170688333333333</c:v>
                </c:pt>
                <c:pt idx="314">
                  <c:v>10.916517333333333</c:v>
                </c:pt>
                <c:pt idx="315">
                  <c:v>10.965622333333334</c:v>
                </c:pt>
                <c:pt idx="316">
                  <c:v>10.909985000000001</c:v>
                </c:pt>
                <c:pt idx="317">
                  <c:v>11.00624</c:v>
                </c:pt>
                <c:pt idx="318">
                  <c:v>10.99053</c:v>
                </c:pt>
                <c:pt idx="319">
                  <c:v>11.071513000000001</c:v>
                </c:pt>
                <c:pt idx="320">
                  <c:v>10.956328333333333</c:v>
                </c:pt>
                <c:pt idx="321">
                  <c:v>10.997252666666666</c:v>
                </c:pt>
                <c:pt idx="322">
                  <c:v>11.023532666666668</c:v>
                </c:pt>
                <c:pt idx="323">
                  <c:v>11.039704333333333</c:v>
                </c:pt>
                <c:pt idx="324">
                  <c:v>11.125084666666666</c:v>
                </c:pt>
                <c:pt idx="325">
                  <c:v>11.277227333333334</c:v>
                </c:pt>
                <c:pt idx="326">
                  <c:v>11.126544333333333</c:v>
                </c:pt>
                <c:pt idx="327">
                  <c:v>11.055016666666667</c:v>
                </c:pt>
                <c:pt idx="328">
                  <c:v>11.059305</c:v>
                </c:pt>
                <c:pt idx="329">
                  <c:v>11.105288333333334</c:v>
                </c:pt>
                <c:pt idx="330">
                  <c:v>11.007646333333334</c:v>
                </c:pt>
                <c:pt idx="331">
                  <c:v>11.066246666666666</c:v>
                </c:pt>
                <c:pt idx="332">
                  <c:v>11.254298333333333</c:v>
                </c:pt>
                <c:pt idx="333">
                  <c:v>11.040948999999999</c:v>
                </c:pt>
                <c:pt idx="334">
                  <c:v>10.978285666666665</c:v>
                </c:pt>
                <c:pt idx="335">
                  <c:v>10.977082333333334</c:v>
                </c:pt>
                <c:pt idx="336">
                  <c:v>10.930954999999999</c:v>
                </c:pt>
                <c:pt idx="337">
                  <c:v>11.034668999999999</c:v>
                </c:pt>
                <c:pt idx="338">
                  <c:v>11.037023666666668</c:v>
                </c:pt>
                <c:pt idx="339">
                  <c:v>11.103418666666665</c:v>
                </c:pt>
                <c:pt idx="340">
                  <c:v>11.227955</c:v>
                </c:pt>
                <c:pt idx="341">
                  <c:v>11.173118333333335</c:v>
                </c:pt>
                <c:pt idx="342">
                  <c:v>11.152620000000001</c:v>
                </c:pt>
                <c:pt idx="343">
                  <c:v>11.093807666666669</c:v>
                </c:pt>
                <c:pt idx="344">
                  <c:v>11.193858333333333</c:v>
                </c:pt>
                <c:pt idx="345">
                  <c:v>11.059768666666665</c:v>
                </c:pt>
                <c:pt idx="346">
                  <c:v>11.062576666666667</c:v>
                </c:pt>
                <c:pt idx="347">
                  <c:v>11.063526666666666</c:v>
                </c:pt>
                <c:pt idx="348">
                  <c:v>11.128914</c:v>
                </c:pt>
                <c:pt idx="349">
                  <c:v>11.069386666666666</c:v>
                </c:pt>
                <c:pt idx="350">
                  <c:v>10.903871666666667</c:v>
                </c:pt>
                <c:pt idx="351">
                  <c:v>11.026802333333334</c:v>
                </c:pt>
                <c:pt idx="352">
                  <c:v>11.035184333333333</c:v>
                </c:pt>
                <c:pt idx="353">
                  <c:v>10.942247</c:v>
                </c:pt>
                <c:pt idx="354">
                  <c:v>10.997416666666666</c:v>
                </c:pt>
                <c:pt idx="355">
                  <c:v>11.087838333333332</c:v>
                </c:pt>
                <c:pt idx="356">
                  <c:v>11.051136333333332</c:v>
                </c:pt>
                <c:pt idx="357">
                  <c:v>10.997119</c:v>
                </c:pt>
                <c:pt idx="358">
                  <c:v>10.939726</c:v>
                </c:pt>
                <c:pt idx="359">
                  <c:v>10.845827333333332</c:v>
                </c:pt>
                <c:pt idx="360">
                  <c:v>11.014810666666667</c:v>
                </c:pt>
                <c:pt idx="361">
                  <c:v>11.041117333333332</c:v>
                </c:pt>
                <c:pt idx="362">
                  <c:v>10.919842333333333</c:v>
                </c:pt>
                <c:pt idx="363">
                  <c:v>10.997699666666668</c:v>
                </c:pt>
                <c:pt idx="364">
                  <c:v>10.977884666666668</c:v>
                </c:pt>
                <c:pt idx="365">
                  <c:v>10.956736999999999</c:v>
                </c:pt>
                <c:pt idx="366">
                  <c:v>10.914201333333333</c:v>
                </c:pt>
                <c:pt idx="367">
                  <c:v>10.898841333333332</c:v>
                </c:pt>
                <c:pt idx="368">
                  <c:v>10.993093</c:v>
                </c:pt>
                <c:pt idx="369">
                  <c:v>10.909700666666666</c:v>
                </c:pt>
                <c:pt idx="370">
                  <c:v>10.910275333333333</c:v>
                </c:pt>
                <c:pt idx="371">
                  <c:v>10.987457333333333</c:v>
                </c:pt>
                <c:pt idx="372">
                  <c:v>10.95581</c:v>
                </c:pt>
                <c:pt idx="373">
                  <c:v>10.822514666666669</c:v>
                </c:pt>
                <c:pt idx="374">
                  <c:v>10.815890000000001</c:v>
                </c:pt>
                <c:pt idx="375">
                  <c:v>10.873644666666666</c:v>
                </c:pt>
                <c:pt idx="376">
                  <c:v>10.834129333333332</c:v>
                </c:pt>
                <c:pt idx="377">
                  <c:v>10.791630666666668</c:v>
                </c:pt>
                <c:pt idx="378">
                  <c:v>10.851495666666665</c:v>
                </c:pt>
                <c:pt idx="379">
                  <c:v>10.877154666666668</c:v>
                </c:pt>
                <c:pt idx="380">
                  <c:v>10.872262666666666</c:v>
                </c:pt>
                <c:pt idx="381">
                  <c:v>10.991747666666667</c:v>
                </c:pt>
                <c:pt idx="382">
                  <c:v>10.850776999999999</c:v>
                </c:pt>
                <c:pt idx="383">
                  <c:v>10.911766666666665</c:v>
                </c:pt>
                <c:pt idx="384">
                  <c:v>10.745356666666666</c:v>
                </c:pt>
                <c:pt idx="385">
                  <c:v>10.825271000000001</c:v>
                </c:pt>
                <c:pt idx="386">
                  <c:v>10.728268</c:v>
                </c:pt>
                <c:pt idx="387">
                  <c:v>10.955826333333334</c:v>
                </c:pt>
                <c:pt idx="388">
                  <c:v>10.844551333333333</c:v>
                </c:pt>
                <c:pt idx="389">
                  <c:v>10.713744333333333</c:v>
                </c:pt>
                <c:pt idx="390">
                  <c:v>10.823469333333334</c:v>
                </c:pt>
                <c:pt idx="391">
                  <c:v>10.811117000000001</c:v>
                </c:pt>
                <c:pt idx="392">
                  <c:v>10.515625666666667</c:v>
                </c:pt>
                <c:pt idx="393">
                  <c:v>10.850536</c:v>
                </c:pt>
                <c:pt idx="394">
                  <c:v>10.714143999999999</c:v>
                </c:pt>
                <c:pt idx="395">
                  <c:v>10.767367666666667</c:v>
                </c:pt>
                <c:pt idx="396">
                  <c:v>10.703698000000001</c:v>
                </c:pt>
                <c:pt idx="397">
                  <c:v>10.896642333333332</c:v>
                </c:pt>
                <c:pt idx="398">
                  <c:v>10.725480666666668</c:v>
                </c:pt>
                <c:pt idx="399">
                  <c:v>10.776736333333332</c:v>
                </c:pt>
                <c:pt idx="400">
                  <c:v>10.650524333333331</c:v>
                </c:pt>
                <c:pt idx="401">
                  <c:v>10.712633666666667</c:v>
                </c:pt>
                <c:pt idx="402">
                  <c:v>10.739192333333333</c:v>
                </c:pt>
                <c:pt idx="403">
                  <c:v>10.615064000000002</c:v>
                </c:pt>
                <c:pt idx="404">
                  <c:v>10.79171</c:v>
                </c:pt>
                <c:pt idx="405">
                  <c:v>10.887350666666668</c:v>
                </c:pt>
                <c:pt idx="406">
                  <c:v>10.660906000000001</c:v>
                </c:pt>
                <c:pt idx="407">
                  <c:v>10.692782666666666</c:v>
                </c:pt>
                <c:pt idx="408">
                  <c:v>10.620733999999999</c:v>
                </c:pt>
                <c:pt idx="409">
                  <c:v>10.715577000000001</c:v>
                </c:pt>
                <c:pt idx="410">
                  <c:v>10.656098999999999</c:v>
                </c:pt>
                <c:pt idx="411">
                  <c:v>10.646802666666666</c:v>
                </c:pt>
                <c:pt idx="412">
                  <c:v>10.556046333333335</c:v>
                </c:pt>
                <c:pt idx="413">
                  <c:v>10.514474</c:v>
                </c:pt>
                <c:pt idx="414">
                  <c:v>10.551481333333333</c:v>
                </c:pt>
                <c:pt idx="415">
                  <c:v>10.467821333333333</c:v>
                </c:pt>
                <c:pt idx="416">
                  <c:v>10.480649666666666</c:v>
                </c:pt>
                <c:pt idx="417">
                  <c:v>10.562472</c:v>
                </c:pt>
                <c:pt idx="418">
                  <c:v>10.491510333333332</c:v>
                </c:pt>
                <c:pt idx="419">
                  <c:v>10.61096</c:v>
                </c:pt>
                <c:pt idx="420">
                  <c:v>10.591148666666667</c:v>
                </c:pt>
                <c:pt idx="421">
                  <c:v>10.573335999999999</c:v>
                </c:pt>
                <c:pt idx="422">
                  <c:v>10.576474666666668</c:v>
                </c:pt>
                <c:pt idx="423">
                  <c:v>10.651781333333334</c:v>
                </c:pt>
                <c:pt idx="424">
                  <c:v>10.484881333333332</c:v>
                </c:pt>
                <c:pt idx="425">
                  <c:v>10.625930666666667</c:v>
                </c:pt>
                <c:pt idx="426">
                  <c:v>10.744268</c:v>
                </c:pt>
                <c:pt idx="427">
                  <c:v>10.676663</c:v>
                </c:pt>
                <c:pt idx="428">
                  <c:v>10.527873333333334</c:v>
                </c:pt>
                <c:pt idx="429">
                  <c:v>10.551346333333333</c:v>
                </c:pt>
                <c:pt idx="430">
                  <c:v>10.719585666666667</c:v>
                </c:pt>
                <c:pt idx="431">
                  <c:v>10.867567666666666</c:v>
                </c:pt>
                <c:pt idx="432">
                  <c:v>10.682040000000001</c:v>
                </c:pt>
                <c:pt idx="433">
                  <c:v>10.569697333333332</c:v>
                </c:pt>
                <c:pt idx="434">
                  <c:v>10.549514666666667</c:v>
                </c:pt>
                <c:pt idx="435">
                  <c:v>10.544428666666667</c:v>
                </c:pt>
                <c:pt idx="436">
                  <c:v>10.560529333333333</c:v>
                </c:pt>
                <c:pt idx="437">
                  <c:v>10.698451333333333</c:v>
                </c:pt>
                <c:pt idx="438">
                  <c:v>10.718336333333333</c:v>
                </c:pt>
                <c:pt idx="439">
                  <c:v>10.570211</c:v>
                </c:pt>
                <c:pt idx="440">
                  <c:v>10.557015333333334</c:v>
                </c:pt>
                <c:pt idx="441">
                  <c:v>10.566159666666668</c:v>
                </c:pt>
                <c:pt idx="442">
                  <c:v>10.679695000000001</c:v>
                </c:pt>
                <c:pt idx="443">
                  <c:v>10.479538666666667</c:v>
                </c:pt>
                <c:pt idx="444">
                  <c:v>10.598483666666667</c:v>
                </c:pt>
                <c:pt idx="445">
                  <c:v>10.792881666666666</c:v>
                </c:pt>
                <c:pt idx="446">
                  <c:v>10.416024666666667</c:v>
                </c:pt>
                <c:pt idx="447">
                  <c:v>10.578582333333333</c:v>
                </c:pt>
                <c:pt idx="448">
                  <c:v>10.561280000000002</c:v>
                </c:pt>
                <c:pt idx="449">
                  <c:v>10.485788333333334</c:v>
                </c:pt>
                <c:pt idx="450">
                  <c:v>10.627823999999999</c:v>
                </c:pt>
                <c:pt idx="451">
                  <c:v>10.608484666666667</c:v>
                </c:pt>
                <c:pt idx="452">
                  <c:v>10.705067</c:v>
                </c:pt>
                <c:pt idx="453">
                  <c:v>10.599851333333334</c:v>
                </c:pt>
                <c:pt idx="454">
                  <c:v>10.539115000000001</c:v>
                </c:pt>
                <c:pt idx="455">
                  <c:v>10.568280666666666</c:v>
                </c:pt>
                <c:pt idx="456">
                  <c:v>10.751939666666667</c:v>
                </c:pt>
                <c:pt idx="457">
                  <c:v>10.571531999999999</c:v>
                </c:pt>
                <c:pt idx="458">
                  <c:v>10.564474333333333</c:v>
                </c:pt>
                <c:pt idx="459">
                  <c:v>10.676357333333334</c:v>
                </c:pt>
                <c:pt idx="460">
                  <c:v>10.522384000000001</c:v>
                </c:pt>
                <c:pt idx="461">
                  <c:v>10.434590666666667</c:v>
                </c:pt>
                <c:pt idx="462">
                  <c:v>10.517398</c:v>
                </c:pt>
                <c:pt idx="463">
                  <c:v>10.470656999999999</c:v>
                </c:pt>
                <c:pt idx="464">
                  <c:v>10.447151333333332</c:v>
                </c:pt>
                <c:pt idx="465">
                  <c:v>10.414530333333333</c:v>
                </c:pt>
                <c:pt idx="466">
                  <c:v>10.497150666666668</c:v>
                </c:pt>
                <c:pt idx="467">
                  <c:v>10.513625666666668</c:v>
                </c:pt>
                <c:pt idx="468">
                  <c:v>10.461429000000001</c:v>
                </c:pt>
                <c:pt idx="469">
                  <c:v>10.423636666666667</c:v>
                </c:pt>
                <c:pt idx="470">
                  <c:v>10.292454000000001</c:v>
                </c:pt>
                <c:pt idx="471">
                  <c:v>10.468641</c:v>
                </c:pt>
                <c:pt idx="472">
                  <c:v>10.443710666666668</c:v>
                </c:pt>
                <c:pt idx="473">
                  <c:v>10.355730333333334</c:v>
                </c:pt>
                <c:pt idx="474">
                  <c:v>10.461910999999999</c:v>
                </c:pt>
                <c:pt idx="475">
                  <c:v>10.452345999999999</c:v>
                </c:pt>
                <c:pt idx="476">
                  <c:v>10.424432333333334</c:v>
                </c:pt>
                <c:pt idx="477">
                  <c:v>10.620744</c:v>
                </c:pt>
                <c:pt idx="478">
                  <c:v>10.507949666666667</c:v>
                </c:pt>
                <c:pt idx="479">
                  <c:v>10.543726666666666</c:v>
                </c:pt>
                <c:pt idx="480">
                  <c:v>10.596005333333334</c:v>
                </c:pt>
                <c:pt idx="481">
                  <c:v>10.477957666666667</c:v>
                </c:pt>
                <c:pt idx="482">
                  <c:v>10.548653</c:v>
                </c:pt>
                <c:pt idx="483">
                  <c:v>10.404836666666666</c:v>
                </c:pt>
                <c:pt idx="484">
                  <c:v>10.517948000000002</c:v>
                </c:pt>
                <c:pt idx="485">
                  <c:v>11.068908333333335</c:v>
                </c:pt>
                <c:pt idx="486">
                  <c:v>11.559711</c:v>
                </c:pt>
                <c:pt idx="487">
                  <c:v>11.979371333333333</c:v>
                </c:pt>
                <c:pt idx="488">
                  <c:v>12.575025999999999</c:v>
                </c:pt>
                <c:pt idx="489">
                  <c:v>13.345205999999999</c:v>
                </c:pt>
                <c:pt idx="490">
                  <c:v>13.879852666666666</c:v>
                </c:pt>
                <c:pt idx="491">
                  <c:v>14.373926333333335</c:v>
                </c:pt>
                <c:pt idx="492">
                  <c:v>14.853674333333332</c:v>
                </c:pt>
                <c:pt idx="493">
                  <c:v>15.189944666666667</c:v>
                </c:pt>
                <c:pt idx="494">
                  <c:v>15.476996999999999</c:v>
                </c:pt>
                <c:pt idx="495">
                  <c:v>15.659331666666667</c:v>
                </c:pt>
                <c:pt idx="496">
                  <c:v>15.988574</c:v>
                </c:pt>
                <c:pt idx="497">
                  <c:v>16.177323999999999</c:v>
                </c:pt>
                <c:pt idx="498">
                  <c:v>16.319683333333334</c:v>
                </c:pt>
                <c:pt idx="499">
                  <c:v>16.492934666666667</c:v>
                </c:pt>
                <c:pt idx="500">
                  <c:v>16.633013000000002</c:v>
                </c:pt>
                <c:pt idx="501">
                  <c:v>16.815647666666667</c:v>
                </c:pt>
                <c:pt idx="502">
                  <c:v>16.647125333333332</c:v>
                </c:pt>
                <c:pt idx="503">
                  <c:v>15.963058333333334</c:v>
                </c:pt>
                <c:pt idx="504">
                  <c:v>14.923344333333333</c:v>
                </c:pt>
                <c:pt idx="505">
                  <c:v>13.872317000000001</c:v>
                </c:pt>
                <c:pt idx="506">
                  <c:v>13.297709333333332</c:v>
                </c:pt>
                <c:pt idx="507">
                  <c:v>12.730997666666667</c:v>
                </c:pt>
                <c:pt idx="508">
                  <c:v>12.403689</c:v>
                </c:pt>
                <c:pt idx="509">
                  <c:v>11.939843000000002</c:v>
                </c:pt>
                <c:pt idx="510">
                  <c:v>11.869573666666666</c:v>
                </c:pt>
                <c:pt idx="511">
                  <c:v>11.572525333333333</c:v>
                </c:pt>
                <c:pt idx="512">
                  <c:v>11.397842666666667</c:v>
                </c:pt>
                <c:pt idx="513">
                  <c:v>11.200017666666668</c:v>
                </c:pt>
                <c:pt idx="514">
                  <c:v>11.148047666666665</c:v>
                </c:pt>
                <c:pt idx="515">
                  <c:v>11.009540000000001</c:v>
                </c:pt>
                <c:pt idx="516">
                  <c:v>10.877105999999999</c:v>
                </c:pt>
                <c:pt idx="517">
                  <c:v>10.744390666666666</c:v>
                </c:pt>
                <c:pt idx="518">
                  <c:v>10.828109333333336</c:v>
                </c:pt>
                <c:pt idx="519">
                  <c:v>10.750033333333334</c:v>
                </c:pt>
                <c:pt idx="520">
                  <c:v>10.945690333333333</c:v>
                </c:pt>
                <c:pt idx="521">
                  <c:v>11.037067666666665</c:v>
                </c:pt>
                <c:pt idx="522">
                  <c:v>11.015672666666667</c:v>
                </c:pt>
                <c:pt idx="523">
                  <c:v>11.061263666666667</c:v>
                </c:pt>
                <c:pt idx="524">
                  <c:v>10.748682000000001</c:v>
                </c:pt>
                <c:pt idx="525">
                  <c:v>10.881538666666666</c:v>
                </c:pt>
                <c:pt idx="526">
                  <c:v>11.021362333333334</c:v>
                </c:pt>
                <c:pt idx="527">
                  <c:v>10.928928666666666</c:v>
                </c:pt>
                <c:pt idx="528">
                  <c:v>10.826146333333334</c:v>
                </c:pt>
                <c:pt idx="529">
                  <c:v>10.880024333333333</c:v>
                </c:pt>
                <c:pt idx="530">
                  <c:v>10.870090666666668</c:v>
                </c:pt>
                <c:pt idx="531">
                  <c:v>10.956223666666666</c:v>
                </c:pt>
                <c:pt idx="532">
                  <c:v>10.637511666666667</c:v>
                </c:pt>
                <c:pt idx="533">
                  <c:v>10.741764333333334</c:v>
                </c:pt>
                <c:pt idx="534">
                  <c:v>10.716260666666665</c:v>
                </c:pt>
                <c:pt idx="535">
                  <c:v>10.617552666666667</c:v>
                </c:pt>
                <c:pt idx="536">
                  <c:v>10.518226333333333</c:v>
                </c:pt>
                <c:pt idx="537">
                  <c:v>10.601532666666666</c:v>
                </c:pt>
                <c:pt idx="538">
                  <c:v>10.579490666666665</c:v>
                </c:pt>
                <c:pt idx="539">
                  <c:v>10.799740666666667</c:v>
                </c:pt>
                <c:pt idx="540">
                  <c:v>10.457357999999999</c:v>
                </c:pt>
                <c:pt idx="541">
                  <c:v>10.471110666666666</c:v>
                </c:pt>
                <c:pt idx="542">
                  <c:v>10.470483999999999</c:v>
                </c:pt>
                <c:pt idx="543">
                  <c:v>10.393248</c:v>
                </c:pt>
                <c:pt idx="544">
                  <c:v>10.435628666666666</c:v>
                </c:pt>
                <c:pt idx="545">
                  <c:v>10.505778999999999</c:v>
                </c:pt>
                <c:pt idx="546">
                  <c:v>10.503542333333334</c:v>
                </c:pt>
                <c:pt idx="547">
                  <c:v>10.330738999999999</c:v>
                </c:pt>
                <c:pt idx="548">
                  <c:v>10.433171</c:v>
                </c:pt>
                <c:pt idx="549">
                  <c:v>10.490468333333334</c:v>
                </c:pt>
                <c:pt idx="550">
                  <c:v>10.471110333333334</c:v>
                </c:pt>
                <c:pt idx="551">
                  <c:v>10.487763333333334</c:v>
                </c:pt>
                <c:pt idx="552">
                  <c:v>10.406442</c:v>
                </c:pt>
                <c:pt idx="553">
                  <c:v>10.434091333333333</c:v>
                </c:pt>
                <c:pt idx="554">
                  <c:v>10.347231333333333</c:v>
                </c:pt>
                <c:pt idx="555">
                  <c:v>10.307987666666667</c:v>
                </c:pt>
                <c:pt idx="556">
                  <c:v>10.386428</c:v>
                </c:pt>
                <c:pt idx="557">
                  <c:v>10.377170333333334</c:v>
                </c:pt>
                <c:pt idx="558">
                  <c:v>10.474609000000001</c:v>
                </c:pt>
                <c:pt idx="559">
                  <c:v>10.470229</c:v>
                </c:pt>
                <c:pt idx="560">
                  <c:v>10.375935666666667</c:v>
                </c:pt>
                <c:pt idx="561">
                  <c:v>10.410510333333335</c:v>
                </c:pt>
                <c:pt idx="562">
                  <c:v>10.334704333333333</c:v>
                </c:pt>
                <c:pt idx="563">
                  <c:v>10.386487333333333</c:v>
                </c:pt>
                <c:pt idx="564">
                  <c:v>10.419531333333333</c:v>
                </c:pt>
                <c:pt idx="565">
                  <c:v>10.355666666666666</c:v>
                </c:pt>
                <c:pt idx="566">
                  <c:v>10.343979333333333</c:v>
                </c:pt>
                <c:pt idx="567">
                  <c:v>10.344022666666666</c:v>
                </c:pt>
                <c:pt idx="568">
                  <c:v>10.333775666666668</c:v>
                </c:pt>
                <c:pt idx="569">
                  <c:v>10.273589333333332</c:v>
                </c:pt>
                <c:pt idx="570">
                  <c:v>10.333272666666666</c:v>
                </c:pt>
                <c:pt idx="571">
                  <c:v>10.391124333333332</c:v>
                </c:pt>
                <c:pt idx="572">
                  <c:v>10.405582000000001</c:v>
                </c:pt>
                <c:pt idx="573">
                  <c:v>10.405175666666667</c:v>
                </c:pt>
                <c:pt idx="574">
                  <c:v>10.328749666666667</c:v>
                </c:pt>
                <c:pt idx="575">
                  <c:v>10.291782333333332</c:v>
                </c:pt>
                <c:pt idx="576">
                  <c:v>10.297895666666667</c:v>
                </c:pt>
                <c:pt idx="577">
                  <c:v>10.237214</c:v>
                </c:pt>
                <c:pt idx="578">
                  <c:v>10.182247666666667</c:v>
                </c:pt>
                <c:pt idx="579">
                  <c:v>10.040302333333335</c:v>
                </c:pt>
                <c:pt idx="580">
                  <c:v>10.177371666666668</c:v>
                </c:pt>
                <c:pt idx="581">
                  <c:v>10.181455666666666</c:v>
                </c:pt>
                <c:pt idx="582">
                  <c:v>10.121235333333333</c:v>
                </c:pt>
                <c:pt idx="583">
                  <c:v>10.145782000000002</c:v>
                </c:pt>
                <c:pt idx="584">
                  <c:v>10.022665333333334</c:v>
                </c:pt>
                <c:pt idx="585">
                  <c:v>10.063003333333333</c:v>
                </c:pt>
                <c:pt idx="586">
                  <c:v>10.034922333333332</c:v>
                </c:pt>
                <c:pt idx="587">
                  <c:v>10.123167666666665</c:v>
                </c:pt>
                <c:pt idx="588">
                  <c:v>10.166928</c:v>
                </c:pt>
                <c:pt idx="589">
                  <c:v>9.9644110000000001</c:v>
                </c:pt>
                <c:pt idx="590">
                  <c:v>10.156761333333334</c:v>
                </c:pt>
                <c:pt idx="591">
                  <c:v>10.06678</c:v>
                </c:pt>
                <c:pt idx="592">
                  <c:v>10.034512333333334</c:v>
                </c:pt>
                <c:pt idx="593">
                  <c:v>9.999981666666665</c:v>
                </c:pt>
                <c:pt idx="594">
                  <c:v>10.181679666666668</c:v>
                </c:pt>
                <c:pt idx="595">
                  <c:v>10.267306333333334</c:v>
                </c:pt>
                <c:pt idx="596">
                  <c:v>10.152463666666668</c:v>
                </c:pt>
                <c:pt idx="597">
                  <c:v>10.218363333333333</c:v>
                </c:pt>
                <c:pt idx="598">
                  <c:v>10.075648333333334</c:v>
                </c:pt>
                <c:pt idx="599">
                  <c:v>10.287145666666667</c:v>
                </c:pt>
                <c:pt idx="600">
                  <c:v>9.9802733333333347</c:v>
                </c:pt>
                <c:pt idx="601">
                  <c:v>10.136436000000002</c:v>
                </c:pt>
                <c:pt idx="602">
                  <c:v>10.109366000000001</c:v>
                </c:pt>
                <c:pt idx="603">
                  <c:v>10.122367666666667</c:v>
                </c:pt>
                <c:pt idx="604">
                  <c:v>10.118222000000001</c:v>
                </c:pt>
                <c:pt idx="605">
                  <c:v>10.247895</c:v>
                </c:pt>
                <c:pt idx="606">
                  <c:v>10.184305</c:v>
                </c:pt>
                <c:pt idx="607">
                  <c:v>10.237076</c:v>
                </c:pt>
                <c:pt idx="608">
                  <c:v>10.190194333333332</c:v>
                </c:pt>
                <c:pt idx="609">
                  <c:v>10.198273666666667</c:v>
                </c:pt>
                <c:pt idx="610">
                  <c:v>10.042079333333334</c:v>
                </c:pt>
                <c:pt idx="611">
                  <c:v>10.199266333333334</c:v>
                </c:pt>
                <c:pt idx="612">
                  <c:v>10.314211</c:v>
                </c:pt>
                <c:pt idx="613">
                  <c:v>10.193378000000001</c:v>
                </c:pt>
                <c:pt idx="614">
                  <c:v>10.238397666666666</c:v>
                </c:pt>
                <c:pt idx="615">
                  <c:v>10.075874000000001</c:v>
                </c:pt>
                <c:pt idx="616">
                  <c:v>10.257230333333332</c:v>
                </c:pt>
                <c:pt idx="617">
                  <c:v>10.120643333333334</c:v>
                </c:pt>
                <c:pt idx="618">
                  <c:v>10.144803333333334</c:v>
                </c:pt>
                <c:pt idx="619">
                  <c:v>10.261684333333335</c:v>
                </c:pt>
                <c:pt idx="620">
                  <c:v>10.041022333333332</c:v>
                </c:pt>
                <c:pt idx="621">
                  <c:v>10.192886999999999</c:v>
                </c:pt>
                <c:pt idx="622">
                  <c:v>10.177681</c:v>
                </c:pt>
                <c:pt idx="623">
                  <c:v>10.357537000000001</c:v>
                </c:pt>
                <c:pt idx="624">
                  <c:v>10.170992666666669</c:v>
                </c:pt>
                <c:pt idx="625">
                  <c:v>10.289851333333333</c:v>
                </c:pt>
                <c:pt idx="626">
                  <c:v>10.148434</c:v>
                </c:pt>
                <c:pt idx="627">
                  <c:v>10.241823666666667</c:v>
                </c:pt>
                <c:pt idx="628">
                  <c:v>10.225136666666666</c:v>
                </c:pt>
                <c:pt idx="629">
                  <c:v>10.335112000000001</c:v>
                </c:pt>
                <c:pt idx="630">
                  <c:v>10.098670666666669</c:v>
                </c:pt>
                <c:pt idx="631">
                  <c:v>10.072372333333332</c:v>
                </c:pt>
                <c:pt idx="632">
                  <c:v>10.270336</c:v>
                </c:pt>
                <c:pt idx="633">
                  <c:v>10.164654666666666</c:v>
                </c:pt>
                <c:pt idx="634">
                  <c:v>10.351588</c:v>
                </c:pt>
                <c:pt idx="635">
                  <c:v>10.250915999999998</c:v>
                </c:pt>
                <c:pt idx="636">
                  <c:v>10.366865666666667</c:v>
                </c:pt>
                <c:pt idx="637">
                  <c:v>10.139922333333333</c:v>
                </c:pt>
                <c:pt idx="638">
                  <c:v>10.281606</c:v>
                </c:pt>
                <c:pt idx="639">
                  <c:v>10.228634999999999</c:v>
                </c:pt>
                <c:pt idx="640">
                  <c:v>10.311708333333334</c:v>
                </c:pt>
                <c:pt idx="641">
                  <c:v>10.146730999999999</c:v>
                </c:pt>
                <c:pt idx="642">
                  <c:v>10.147053999999999</c:v>
                </c:pt>
                <c:pt idx="643">
                  <c:v>10.246327666666666</c:v>
                </c:pt>
                <c:pt idx="644">
                  <c:v>10.268097333333332</c:v>
                </c:pt>
                <c:pt idx="645">
                  <c:v>10.314883999999999</c:v>
                </c:pt>
                <c:pt idx="646">
                  <c:v>10.140433666666667</c:v>
                </c:pt>
                <c:pt idx="647">
                  <c:v>10.265842666666666</c:v>
                </c:pt>
                <c:pt idx="648">
                  <c:v>10.247761666666667</c:v>
                </c:pt>
                <c:pt idx="649">
                  <c:v>10.129294666666667</c:v>
                </c:pt>
                <c:pt idx="650">
                  <c:v>10.168389666666666</c:v>
                </c:pt>
                <c:pt idx="651">
                  <c:v>10.295318999999999</c:v>
                </c:pt>
                <c:pt idx="652">
                  <c:v>10.291689666666665</c:v>
                </c:pt>
                <c:pt idx="653">
                  <c:v>10.166314666666667</c:v>
                </c:pt>
                <c:pt idx="654">
                  <c:v>10.266186666666668</c:v>
                </c:pt>
                <c:pt idx="655">
                  <c:v>10.173715666666668</c:v>
                </c:pt>
                <c:pt idx="656">
                  <c:v>10.223526333333334</c:v>
                </c:pt>
                <c:pt idx="657">
                  <c:v>10.232806</c:v>
                </c:pt>
                <c:pt idx="658">
                  <c:v>10.104813</c:v>
                </c:pt>
                <c:pt idx="659">
                  <c:v>10.216305333333333</c:v>
                </c:pt>
                <c:pt idx="660">
                  <c:v>10.245507</c:v>
                </c:pt>
                <c:pt idx="661">
                  <c:v>10.202791666666668</c:v>
                </c:pt>
                <c:pt idx="662">
                  <c:v>10.156828333333335</c:v>
                </c:pt>
                <c:pt idx="663">
                  <c:v>10.268569000000001</c:v>
                </c:pt>
                <c:pt idx="664">
                  <c:v>10.158802999999999</c:v>
                </c:pt>
                <c:pt idx="665">
                  <c:v>10.084469666666665</c:v>
                </c:pt>
                <c:pt idx="666">
                  <c:v>10.160290000000002</c:v>
                </c:pt>
                <c:pt idx="667">
                  <c:v>10.180074666666668</c:v>
                </c:pt>
                <c:pt idx="668">
                  <c:v>10.279654333333333</c:v>
                </c:pt>
                <c:pt idx="669">
                  <c:v>10.184566666666667</c:v>
                </c:pt>
                <c:pt idx="670">
                  <c:v>10.025677333333332</c:v>
                </c:pt>
                <c:pt idx="671">
                  <c:v>10.013705999999999</c:v>
                </c:pt>
                <c:pt idx="672">
                  <c:v>10.290618333333333</c:v>
                </c:pt>
                <c:pt idx="673">
                  <c:v>10.15903</c:v>
                </c:pt>
                <c:pt idx="674">
                  <c:v>9.994708000000001</c:v>
                </c:pt>
                <c:pt idx="675">
                  <c:v>10.076193333333334</c:v>
                </c:pt>
                <c:pt idx="676">
                  <c:v>10.126297666666666</c:v>
                </c:pt>
                <c:pt idx="677">
                  <c:v>10.100373666666668</c:v>
                </c:pt>
                <c:pt idx="678">
                  <c:v>10.157249999999999</c:v>
                </c:pt>
                <c:pt idx="679">
                  <c:v>10.072047666666668</c:v>
                </c:pt>
                <c:pt idx="680">
                  <c:v>9.9563293333333345</c:v>
                </c:pt>
                <c:pt idx="681">
                  <c:v>10.051608</c:v>
                </c:pt>
                <c:pt idx="682">
                  <c:v>9.968576333333333</c:v>
                </c:pt>
                <c:pt idx="683">
                  <c:v>10.186916333333334</c:v>
                </c:pt>
                <c:pt idx="684">
                  <c:v>10.180267333333333</c:v>
                </c:pt>
                <c:pt idx="685">
                  <c:v>10.009404999999999</c:v>
                </c:pt>
                <c:pt idx="686">
                  <c:v>10.135938333333334</c:v>
                </c:pt>
                <c:pt idx="687">
                  <c:v>10.105078333333333</c:v>
                </c:pt>
                <c:pt idx="688">
                  <c:v>10.057043999999999</c:v>
                </c:pt>
                <c:pt idx="689">
                  <c:v>10.096498</c:v>
                </c:pt>
                <c:pt idx="690">
                  <c:v>9.9706833333333336</c:v>
                </c:pt>
                <c:pt idx="691">
                  <c:v>9.9405613333333331</c:v>
                </c:pt>
                <c:pt idx="692">
                  <c:v>10.025250333333332</c:v>
                </c:pt>
                <c:pt idx="693">
                  <c:v>10.141707666666667</c:v>
                </c:pt>
                <c:pt idx="694">
                  <c:v>10.080695</c:v>
                </c:pt>
                <c:pt idx="695">
                  <c:v>10.147353333333333</c:v>
                </c:pt>
                <c:pt idx="696">
                  <c:v>10.053209000000001</c:v>
                </c:pt>
                <c:pt idx="697">
                  <c:v>9.9151189999999989</c:v>
                </c:pt>
                <c:pt idx="698">
                  <c:v>9.9966519999999992</c:v>
                </c:pt>
                <c:pt idx="699">
                  <c:v>10.115386333333333</c:v>
                </c:pt>
                <c:pt idx="700">
                  <c:v>10.076138666666667</c:v>
                </c:pt>
                <c:pt idx="701">
                  <c:v>10.047017333333335</c:v>
                </c:pt>
                <c:pt idx="702">
                  <c:v>10.006701333333332</c:v>
                </c:pt>
                <c:pt idx="703">
                  <c:v>10.170265333333333</c:v>
                </c:pt>
                <c:pt idx="704">
                  <c:v>9.9867390000000018</c:v>
                </c:pt>
                <c:pt idx="705">
                  <c:v>10.005386</c:v>
                </c:pt>
                <c:pt idx="706">
                  <c:v>9.9481929999999998</c:v>
                </c:pt>
                <c:pt idx="707">
                  <c:v>9.973217</c:v>
                </c:pt>
                <c:pt idx="708">
                  <c:v>9.950645333333334</c:v>
                </c:pt>
                <c:pt idx="709">
                  <c:v>10.053394333333332</c:v>
                </c:pt>
                <c:pt idx="710">
                  <c:v>9.9556066666666663</c:v>
                </c:pt>
                <c:pt idx="711">
                  <c:v>10.016792000000001</c:v>
                </c:pt>
                <c:pt idx="712">
                  <c:v>10.071025666666667</c:v>
                </c:pt>
                <c:pt idx="713">
                  <c:v>9.9391586666666658</c:v>
                </c:pt>
                <c:pt idx="714">
                  <c:v>9.9982976666666659</c:v>
                </c:pt>
                <c:pt idx="715">
                  <c:v>10.032294333333333</c:v>
                </c:pt>
                <c:pt idx="716">
                  <c:v>9.910930333333333</c:v>
                </c:pt>
                <c:pt idx="717">
                  <c:v>9.9886726666666661</c:v>
                </c:pt>
                <c:pt idx="718">
                  <c:v>10.192425999999999</c:v>
                </c:pt>
                <c:pt idx="719">
                  <c:v>10.050986333333332</c:v>
                </c:pt>
                <c:pt idx="720">
                  <c:v>10.000272666666666</c:v>
                </c:pt>
                <c:pt idx="721">
                  <c:v>9.9907256666666662</c:v>
                </c:pt>
                <c:pt idx="722">
                  <c:v>10.169741999999999</c:v>
                </c:pt>
                <c:pt idx="723">
                  <c:v>10.165970333333334</c:v>
                </c:pt>
                <c:pt idx="724">
                  <c:v>10.121152</c:v>
                </c:pt>
                <c:pt idx="725">
                  <c:v>10.357299333333332</c:v>
                </c:pt>
                <c:pt idx="726">
                  <c:v>10.595239999999999</c:v>
                </c:pt>
                <c:pt idx="727">
                  <c:v>10.971111000000001</c:v>
                </c:pt>
                <c:pt idx="728">
                  <c:v>11.275644</c:v>
                </c:pt>
                <c:pt idx="729">
                  <c:v>11.676310000000001</c:v>
                </c:pt>
                <c:pt idx="730">
                  <c:v>12.287794666666665</c:v>
                </c:pt>
                <c:pt idx="731">
                  <c:v>12.830385666666666</c:v>
                </c:pt>
                <c:pt idx="732">
                  <c:v>13.408112333333333</c:v>
                </c:pt>
                <c:pt idx="733">
                  <c:v>13.661341</c:v>
                </c:pt>
                <c:pt idx="734">
                  <c:v>14.275676666666667</c:v>
                </c:pt>
                <c:pt idx="735">
                  <c:v>14.576807333333333</c:v>
                </c:pt>
                <c:pt idx="736">
                  <c:v>14.659740333333334</c:v>
                </c:pt>
                <c:pt idx="737">
                  <c:v>14.892636666666668</c:v>
                </c:pt>
                <c:pt idx="738">
                  <c:v>14.996646</c:v>
                </c:pt>
                <c:pt idx="739">
                  <c:v>15.259734</c:v>
                </c:pt>
                <c:pt idx="740">
                  <c:v>15.449371999999999</c:v>
                </c:pt>
                <c:pt idx="741">
                  <c:v>15.552133666666668</c:v>
                </c:pt>
                <c:pt idx="742">
                  <c:v>15.289615666666664</c:v>
                </c:pt>
                <c:pt idx="743">
                  <c:v>14.501032333333333</c:v>
                </c:pt>
                <c:pt idx="744">
                  <c:v>13.498854666666666</c:v>
                </c:pt>
                <c:pt idx="745">
                  <c:v>12.506151333333333</c:v>
                </c:pt>
                <c:pt idx="746">
                  <c:v>12.007951333333333</c:v>
                </c:pt>
                <c:pt idx="747">
                  <c:v>11.542959000000002</c:v>
                </c:pt>
                <c:pt idx="748">
                  <c:v>11.123274666666667</c:v>
                </c:pt>
                <c:pt idx="749">
                  <c:v>10.97601</c:v>
                </c:pt>
                <c:pt idx="750">
                  <c:v>10.826430999999999</c:v>
                </c:pt>
                <c:pt idx="751">
                  <c:v>10.691013333333332</c:v>
                </c:pt>
                <c:pt idx="752">
                  <c:v>10.539837666666667</c:v>
                </c:pt>
                <c:pt idx="753">
                  <c:v>10.328381333333335</c:v>
                </c:pt>
                <c:pt idx="754">
                  <c:v>10.303154333333334</c:v>
                </c:pt>
                <c:pt idx="755">
                  <c:v>10.143608</c:v>
                </c:pt>
                <c:pt idx="756">
                  <c:v>10.110509666666665</c:v>
                </c:pt>
                <c:pt idx="757">
                  <c:v>9.8973750000000003</c:v>
                </c:pt>
                <c:pt idx="758">
                  <c:v>9.9252546666666674</c:v>
                </c:pt>
                <c:pt idx="759">
                  <c:v>10.046477333333334</c:v>
                </c:pt>
                <c:pt idx="760">
                  <c:v>10.036316666666666</c:v>
                </c:pt>
                <c:pt idx="761">
                  <c:v>9.9095743333333335</c:v>
                </c:pt>
                <c:pt idx="762">
                  <c:v>10.014868</c:v>
                </c:pt>
                <c:pt idx="763">
                  <c:v>9.8807976666666679</c:v>
                </c:pt>
                <c:pt idx="764">
                  <c:v>9.987814666666667</c:v>
                </c:pt>
                <c:pt idx="765">
                  <c:v>10.013506999999999</c:v>
                </c:pt>
                <c:pt idx="766">
                  <c:v>9.9252653333333338</c:v>
                </c:pt>
                <c:pt idx="767">
                  <c:v>9.9413193333333325</c:v>
                </c:pt>
                <c:pt idx="768">
                  <c:v>9.8485363333333336</c:v>
                </c:pt>
                <c:pt idx="769">
                  <c:v>9.9666289999999993</c:v>
                </c:pt>
                <c:pt idx="770">
                  <c:v>10.069197333333333</c:v>
                </c:pt>
                <c:pt idx="771">
                  <c:v>9.8525746666666674</c:v>
                </c:pt>
                <c:pt idx="772">
                  <c:v>9.9427553333333325</c:v>
                </c:pt>
                <c:pt idx="773">
                  <c:v>9.9762583333333339</c:v>
                </c:pt>
                <c:pt idx="774">
                  <c:v>9.8853096666666662</c:v>
                </c:pt>
                <c:pt idx="775">
                  <c:v>9.768025999999999</c:v>
                </c:pt>
                <c:pt idx="776">
                  <c:v>9.7126099999999997</c:v>
                </c:pt>
                <c:pt idx="777">
                  <c:v>9.9173433333333332</c:v>
                </c:pt>
                <c:pt idx="778">
                  <c:v>9.8266046666666682</c:v>
                </c:pt>
                <c:pt idx="779">
                  <c:v>9.7988219999999995</c:v>
                </c:pt>
                <c:pt idx="780">
                  <c:v>9.9240406666666647</c:v>
                </c:pt>
                <c:pt idx="781">
                  <c:v>9.8226656666666656</c:v>
                </c:pt>
                <c:pt idx="782">
                  <c:v>9.8501209999999997</c:v>
                </c:pt>
                <c:pt idx="783">
                  <c:v>9.867367333333334</c:v>
                </c:pt>
                <c:pt idx="784">
                  <c:v>9.751475666666666</c:v>
                </c:pt>
                <c:pt idx="785">
                  <c:v>9.6051433333333325</c:v>
                </c:pt>
                <c:pt idx="786">
                  <c:v>9.6640820000000005</c:v>
                </c:pt>
                <c:pt idx="787">
                  <c:v>9.7178956666666672</c:v>
                </c:pt>
                <c:pt idx="788">
                  <c:v>9.6304083333333335</c:v>
                </c:pt>
                <c:pt idx="789">
                  <c:v>9.4974629999999998</c:v>
                </c:pt>
                <c:pt idx="790">
                  <c:v>9.476051</c:v>
                </c:pt>
                <c:pt idx="791">
                  <c:v>9.646587666666667</c:v>
                </c:pt>
                <c:pt idx="792">
                  <c:v>9.7069726666666654</c:v>
                </c:pt>
                <c:pt idx="793">
                  <c:v>9.8666169999999997</c:v>
                </c:pt>
                <c:pt idx="794">
                  <c:v>9.6420739999999991</c:v>
                </c:pt>
                <c:pt idx="795">
                  <c:v>9.7004666666666655</c:v>
                </c:pt>
                <c:pt idx="796">
                  <c:v>9.7677366666666661</c:v>
                </c:pt>
                <c:pt idx="797">
                  <c:v>9.6928523333333327</c:v>
                </c:pt>
                <c:pt idx="798">
                  <c:v>9.660796333333332</c:v>
                </c:pt>
                <c:pt idx="799">
                  <c:v>9.610774666666666</c:v>
                </c:pt>
                <c:pt idx="800">
                  <c:v>9.7394376666666655</c:v>
                </c:pt>
                <c:pt idx="801">
                  <c:v>9.7068696666666678</c:v>
                </c:pt>
                <c:pt idx="802">
                  <c:v>9.7517146666666665</c:v>
                </c:pt>
                <c:pt idx="803">
                  <c:v>9.7448876666666671</c:v>
                </c:pt>
                <c:pt idx="804">
                  <c:v>9.690274333333333</c:v>
                </c:pt>
                <c:pt idx="805">
                  <c:v>9.5784350000000007</c:v>
                </c:pt>
                <c:pt idx="806">
                  <c:v>9.672683666666666</c:v>
                </c:pt>
                <c:pt idx="807">
                  <c:v>9.6326886666666667</c:v>
                </c:pt>
                <c:pt idx="808">
                  <c:v>9.7511733333333339</c:v>
                </c:pt>
                <c:pt idx="809">
                  <c:v>9.7468360000000001</c:v>
                </c:pt>
                <c:pt idx="810">
                  <c:v>9.5744473333333318</c:v>
                </c:pt>
                <c:pt idx="811">
                  <c:v>9.561339333333331</c:v>
                </c:pt>
                <c:pt idx="812">
                  <c:v>9.575467333333334</c:v>
                </c:pt>
                <c:pt idx="813">
                  <c:v>9.6082409999999996</c:v>
                </c:pt>
                <c:pt idx="814">
                  <c:v>9.5270436666666658</c:v>
                </c:pt>
                <c:pt idx="815">
                  <c:v>9.6218693333333345</c:v>
                </c:pt>
                <c:pt idx="816">
                  <c:v>9.6569466666666681</c:v>
                </c:pt>
                <c:pt idx="817">
                  <c:v>9.6395043333333348</c:v>
                </c:pt>
                <c:pt idx="818">
                  <c:v>9.5865843333333327</c:v>
                </c:pt>
                <c:pt idx="819">
                  <c:v>9.801365333333333</c:v>
                </c:pt>
                <c:pt idx="820">
                  <c:v>9.7092930000000006</c:v>
                </c:pt>
                <c:pt idx="821">
                  <c:v>9.7807826666666653</c:v>
                </c:pt>
                <c:pt idx="822">
                  <c:v>9.7822526666666665</c:v>
                </c:pt>
                <c:pt idx="823">
                  <c:v>9.5389766666666684</c:v>
                </c:pt>
                <c:pt idx="824">
                  <c:v>9.7528636666666682</c:v>
                </c:pt>
                <c:pt idx="825">
                  <c:v>9.6829903333333345</c:v>
                </c:pt>
                <c:pt idx="826">
                  <c:v>9.6870339999999988</c:v>
                </c:pt>
                <c:pt idx="827">
                  <c:v>9.8134733333333326</c:v>
                </c:pt>
                <c:pt idx="828">
                  <c:v>9.8973546666666667</c:v>
                </c:pt>
                <c:pt idx="829">
                  <c:v>9.7329926666666662</c:v>
                </c:pt>
                <c:pt idx="830">
                  <c:v>9.7610229999999998</c:v>
                </c:pt>
                <c:pt idx="831">
                  <c:v>9.7934956666666668</c:v>
                </c:pt>
                <c:pt idx="832">
                  <c:v>9.6451656666666672</c:v>
                </c:pt>
                <c:pt idx="833">
                  <c:v>9.7103466666666662</c:v>
                </c:pt>
                <c:pt idx="834">
                  <c:v>9.6643783333333335</c:v>
                </c:pt>
                <c:pt idx="835">
                  <c:v>9.8876083333333327</c:v>
                </c:pt>
                <c:pt idx="836">
                  <c:v>9.7258006666666663</c:v>
                </c:pt>
                <c:pt idx="837">
                  <c:v>9.7246533333333343</c:v>
                </c:pt>
                <c:pt idx="838">
                  <c:v>9.6728966666666665</c:v>
                </c:pt>
                <c:pt idx="839">
                  <c:v>9.6569243333333343</c:v>
                </c:pt>
                <c:pt idx="840">
                  <c:v>9.6820909999999998</c:v>
                </c:pt>
                <c:pt idx="841">
                  <c:v>9.6306386666666679</c:v>
                </c:pt>
                <c:pt idx="842">
                  <c:v>9.6664849999999998</c:v>
                </c:pt>
                <c:pt idx="843">
                  <c:v>9.6576540000000008</c:v>
                </c:pt>
                <c:pt idx="844">
                  <c:v>9.8054653333333341</c:v>
                </c:pt>
                <c:pt idx="845">
                  <c:v>9.7886256666666664</c:v>
                </c:pt>
                <c:pt idx="846">
                  <c:v>9.4973046666666665</c:v>
                </c:pt>
                <c:pt idx="847">
                  <c:v>9.619886000000001</c:v>
                </c:pt>
                <c:pt idx="848">
                  <c:v>9.6287823333333336</c:v>
                </c:pt>
                <c:pt idx="849">
                  <c:v>9.5358846666666661</c:v>
                </c:pt>
                <c:pt idx="850">
                  <c:v>9.6287466666666663</c:v>
                </c:pt>
                <c:pt idx="851">
                  <c:v>9.7422086666666665</c:v>
                </c:pt>
                <c:pt idx="852">
                  <c:v>9.7264576666666667</c:v>
                </c:pt>
                <c:pt idx="853">
                  <c:v>9.6669520000000002</c:v>
                </c:pt>
                <c:pt idx="854">
                  <c:v>9.6943770000000011</c:v>
                </c:pt>
                <c:pt idx="855">
                  <c:v>9.7790786666666669</c:v>
                </c:pt>
                <c:pt idx="856">
                  <c:v>9.8393759999999997</c:v>
                </c:pt>
                <c:pt idx="857">
                  <c:v>9.8026210000000003</c:v>
                </c:pt>
                <c:pt idx="858">
                  <c:v>9.5577343333333342</c:v>
                </c:pt>
                <c:pt idx="859">
                  <c:v>9.8066396666666673</c:v>
                </c:pt>
                <c:pt idx="860">
                  <c:v>9.7629650000000012</c:v>
                </c:pt>
                <c:pt idx="861">
                  <c:v>9.7300936666666669</c:v>
                </c:pt>
                <c:pt idx="862">
                  <c:v>9.7362283333333313</c:v>
                </c:pt>
                <c:pt idx="863">
                  <c:v>9.806873666666668</c:v>
                </c:pt>
                <c:pt idx="864">
                  <c:v>9.8711243333333325</c:v>
                </c:pt>
                <c:pt idx="865">
                  <c:v>9.8530430000000013</c:v>
                </c:pt>
                <c:pt idx="866">
                  <c:v>9.5403883333333344</c:v>
                </c:pt>
                <c:pt idx="867">
                  <c:v>9.6541966666666656</c:v>
                </c:pt>
                <c:pt idx="868">
                  <c:v>9.8962393333333338</c:v>
                </c:pt>
                <c:pt idx="869">
                  <c:v>9.6635153333333346</c:v>
                </c:pt>
                <c:pt idx="870">
                  <c:v>9.6832666666666665</c:v>
                </c:pt>
                <c:pt idx="871">
                  <c:v>9.5784656666666663</c:v>
                </c:pt>
                <c:pt idx="872">
                  <c:v>9.6910980000000002</c:v>
                </c:pt>
                <c:pt idx="873">
                  <c:v>9.7790459999999992</c:v>
                </c:pt>
                <c:pt idx="874">
                  <c:v>9.7537430000000001</c:v>
                </c:pt>
                <c:pt idx="875">
                  <c:v>9.6774713333333331</c:v>
                </c:pt>
                <c:pt idx="876">
                  <c:v>9.675358666666666</c:v>
                </c:pt>
                <c:pt idx="877">
                  <c:v>9.5542823333333331</c:v>
                </c:pt>
                <c:pt idx="878">
                  <c:v>9.4803413333333335</c:v>
                </c:pt>
                <c:pt idx="879">
                  <c:v>9.568622333333332</c:v>
                </c:pt>
                <c:pt idx="880">
                  <c:v>9.6872193333333332</c:v>
                </c:pt>
                <c:pt idx="881">
                  <c:v>9.5518876666666674</c:v>
                </c:pt>
                <c:pt idx="882">
                  <c:v>9.5956840000000003</c:v>
                </c:pt>
                <c:pt idx="883">
                  <c:v>9.6352080000000004</c:v>
                </c:pt>
                <c:pt idx="884">
                  <c:v>9.7474223333333327</c:v>
                </c:pt>
                <c:pt idx="885">
                  <c:v>9.711055</c:v>
                </c:pt>
                <c:pt idx="886">
                  <c:v>9.631124999999999</c:v>
                </c:pt>
                <c:pt idx="887">
                  <c:v>9.5972640000000009</c:v>
                </c:pt>
                <c:pt idx="888">
                  <c:v>9.7544166666666676</c:v>
                </c:pt>
                <c:pt idx="889">
                  <c:v>9.5973153333333325</c:v>
                </c:pt>
                <c:pt idx="890">
                  <c:v>9.6772943333333341</c:v>
                </c:pt>
                <c:pt idx="891">
                  <c:v>9.8128910000000005</c:v>
                </c:pt>
                <c:pt idx="892">
                  <c:v>9.7487446666666671</c:v>
                </c:pt>
                <c:pt idx="893">
                  <c:v>9.8017796666666666</c:v>
                </c:pt>
                <c:pt idx="894">
                  <c:v>9.6987663333333334</c:v>
                </c:pt>
                <c:pt idx="895">
                  <c:v>9.7081446666666675</c:v>
                </c:pt>
                <c:pt idx="896">
                  <c:v>9.7710943333333322</c:v>
                </c:pt>
                <c:pt idx="897">
                  <c:v>9.8670596666666661</c:v>
                </c:pt>
                <c:pt idx="898">
                  <c:v>9.6616920000000004</c:v>
                </c:pt>
                <c:pt idx="899">
                  <c:v>9.8401530000000008</c:v>
                </c:pt>
                <c:pt idx="900">
                  <c:v>9.7595236666666665</c:v>
                </c:pt>
                <c:pt idx="901">
                  <c:v>9.9796369999999985</c:v>
                </c:pt>
                <c:pt idx="902">
                  <c:v>9.5838790000000014</c:v>
                </c:pt>
                <c:pt idx="903">
                  <c:v>9.5705600000000004</c:v>
                </c:pt>
                <c:pt idx="904">
                  <c:v>9.8380276666666671</c:v>
                </c:pt>
                <c:pt idx="905">
                  <c:v>9.7172450000000001</c:v>
                </c:pt>
                <c:pt idx="906">
                  <c:v>9.8174736666666664</c:v>
                </c:pt>
                <c:pt idx="907">
                  <c:v>9.6298279999999998</c:v>
                </c:pt>
                <c:pt idx="908">
                  <c:v>9.765524666666666</c:v>
                </c:pt>
                <c:pt idx="909">
                  <c:v>9.8150196666666663</c:v>
                </c:pt>
                <c:pt idx="910">
                  <c:v>9.7980616666666673</c:v>
                </c:pt>
                <c:pt idx="911">
                  <c:v>9.7885139999999993</c:v>
                </c:pt>
                <c:pt idx="912">
                  <c:v>9.7266563333333327</c:v>
                </c:pt>
                <c:pt idx="913">
                  <c:v>9.7639443333333329</c:v>
                </c:pt>
                <c:pt idx="914">
                  <c:v>9.5816836666666649</c:v>
                </c:pt>
                <c:pt idx="915">
                  <c:v>9.6111620000000002</c:v>
                </c:pt>
                <c:pt idx="916">
                  <c:v>9.6403753333333331</c:v>
                </c:pt>
                <c:pt idx="917">
                  <c:v>9.6464053333333339</c:v>
                </c:pt>
                <c:pt idx="918">
                  <c:v>9.4616049999999987</c:v>
                </c:pt>
                <c:pt idx="919">
                  <c:v>9.6236170000000012</c:v>
                </c:pt>
                <c:pt idx="920">
                  <c:v>9.4213696666666653</c:v>
                </c:pt>
                <c:pt idx="921">
                  <c:v>9.5374896666666675</c:v>
                </c:pt>
                <c:pt idx="922">
                  <c:v>9.6115993333333325</c:v>
                </c:pt>
                <c:pt idx="923">
                  <c:v>9.5249123333333348</c:v>
                </c:pt>
                <c:pt idx="924">
                  <c:v>9.54556</c:v>
                </c:pt>
                <c:pt idx="925">
                  <c:v>9.6108646666666662</c:v>
                </c:pt>
                <c:pt idx="926">
                  <c:v>9.6420323333333329</c:v>
                </c:pt>
                <c:pt idx="927">
                  <c:v>9.5145063333333351</c:v>
                </c:pt>
                <c:pt idx="928">
                  <c:v>9.6909869999999998</c:v>
                </c:pt>
                <c:pt idx="929">
                  <c:v>9.5875386666666671</c:v>
                </c:pt>
                <c:pt idx="930">
                  <c:v>9.56372</c:v>
                </c:pt>
                <c:pt idx="931">
                  <c:v>9.6087819999999997</c:v>
                </c:pt>
                <c:pt idx="932">
                  <c:v>9.6999506666666662</c:v>
                </c:pt>
                <c:pt idx="933">
                  <c:v>9.5825010000000006</c:v>
                </c:pt>
                <c:pt idx="934">
                  <c:v>9.7246269999999999</c:v>
                </c:pt>
                <c:pt idx="935">
                  <c:v>9.6463279999999987</c:v>
                </c:pt>
                <c:pt idx="936">
                  <c:v>9.5126373333333323</c:v>
                </c:pt>
                <c:pt idx="937">
                  <c:v>9.6631866666666664</c:v>
                </c:pt>
                <c:pt idx="938">
                  <c:v>9.5154509999999988</c:v>
                </c:pt>
                <c:pt idx="939">
                  <c:v>9.7081493333333331</c:v>
                </c:pt>
                <c:pt idx="940">
                  <c:v>9.5480696666666667</c:v>
                </c:pt>
                <c:pt idx="941">
                  <c:v>9.7347566666666676</c:v>
                </c:pt>
                <c:pt idx="942">
                  <c:v>9.672442000000002</c:v>
                </c:pt>
                <c:pt idx="943">
                  <c:v>9.7323863333333325</c:v>
                </c:pt>
                <c:pt idx="944">
                  <c:v>9.8648653333333343</c:v>
                </c:pt>
                <c:pt idx="945">
                  <c:v>9.8088059999999988</c:v>
                </c:pt>
                <c:pt idx="946">
                  <c:v>9.856951333333333</c:v>
                </c:pt>
                <c:pt idx="947">
                  <c:v>9.7258716666666647</c:v>
                </c:pt>
                <c:pt idx="948">
                  <c:v>9.7102386666666671</c:v>
                </c:pt>
                <c:pt idx="949">
                  <c:v>9.6916806666666666</c:v>
                </c:pt>
                <c:pt idx="950">
                  <c:v>9.6878283333333339</c:v>
                </c:pt>
                <c:pt idx="951">
                  <c:v>9.7615743333333338</c:v>
                </c:pt>
                <c:pt idx="952">
                  <c:v>9.7574960000000015</c:v>
                </c:pt>
                <c:pt idx="953">
                  <c:v>9.6568169999999984</c:v>
                </c:pt>
                <c:pt idx="954">
                  <c:v>9.7863213333333334</c:v>
                </c:pt>
                <c:pt idx="955">
                  <c:v>9.8100439999999995</c:v>
                </c:pt>
                <c:pt idx="956">
                  <c:v>9.5678326666666678</c:v>
                </c:pt>
                <c:pt idx="957">
                  <c:v>9.7922643333333337</c:v>
                </c:pt>
                <c:pt idx="958">
                  <c:v>9.6672579999999986</c:v>
                </c:pt>
                <c:pt idx="959">
                  <c:v>9.761356000000001</c:v>
                </c:pt>
                <c:pt idx="960">
                  <c:v>9.7588553333333312</c:v>
                </c:pt>
                <c:pt idx="961">
                  <c:v>9.7832939999999997</c:v>
                </c:pt>
                <c:pt idx="962">
                  <c:v>9.6849476666666678</c:v>
                </c:pt>
                <c:pt idx="963">
                  <c:v>9.6597326666666667</c:v>
                </c:pt>
                <c:pt idx="964">
                  <c:v>9.7301939999999991</c:v>
                </c:pt>
                <c:pt idx="965">
                  <c:v>9.7361053333333327</c:v>
                </c:pt>
                <c:pt idx="966">
                  <c:v>9.9634260000000001</c:v>
                </c:pt>
                <c:pt idx="967">
                  <c:v>10.115536333333333</c:v>
                </c:pt>
                <c:pt idx="968">
                  <c:v>10.222840666666666</c:v>
                </c:pt>
                <c:pt idx="969">
                  <c:v>10.418003666666667</c:v>
                </c:pt>
                <c:pt idx="970">
                  <c:v>10.801783</c:v>
                </c:pt>
                <c:pt idx="971">
                  <c:v>11.152970333333334</c:v>
                </c:pt>
                <c:pt idx="972">
                  <c:v>11.542571333333333</c:v>
                </c:pt>
                <c:pt idx="973">
                  <c:v>11.979073333333332</c:v>
                </c:pt>
                <c:pt idx="974">
                  <c:v>12.702036</c:v>
                </c:pt>
                <c:pt idx="975">
                  <c:v>13.445426333333335</c:v>
                </c:pt>
                <c:pt idx="976">
                  <c:v>13.709935333333334</c:v>
                </c:pt>
                <c:pt idx="977">
                  <c:v>14.000042000000001</c:v>
                </c:pt>
                <c:pt idx="978">
                  <c:v>14.310786666666667</c:v>
                </c:pt>
                <c:pt idx="979">
                  <c:v>14.579785666666666</c:v>
                </c:pt>
                <c:pt idx="980">
                  <c:v>14.796181333333331</c:v>
                </c:pt>
                <c:pt idx="981">
                  <c:v>14.936411999999999</c:v>
                </c:pt>
                <c:pt idx="982">
                  <c:v>14.631876333333333</c:v>
                </c:pt>
                <c:pt idx="983">
                  <c:v>13.698265666666666</c:v>
                </c:pt>
                <c:pt idx="984">
                  <c:v>12.701700000000001</c:v>
                </c:pt>
                <c:pt idx="985">
                  <c:v>11.858855</c:v>
                </c:pt>
                <c:pt idx="986">
                  <c:v>11.527507333333332</c:v>
                </c:pt>
                <c:pt idx="987">
                  <c:v>11.103121999999999</c:v>
                </c:pt>
                <c:pt idx="988">
                  <c:v>10.797665666666667</c:v>
                </c:pt>
                <c:pt idx="989">
                  <c:v>10.502607333333334</c:v>
                </c:pt>
                <c:pt idx="990">
                  <c:v>10.362893999999999</c:v>
                </c:pt>
                <c:pt idx="991">
                  <c:v>10.151596</c:v>
                </c:pt>
                <c:pt idx="992">
                  <c:v>9.9686416666666684</c:v>
                </c:pt>
                <c:pt idx="993">
                  <c:v>9.8727293333333339</c:v>
                </c:pt>
                <c:pt idx="994">
                  <c:v>9.9944520000000008</c:v>
                </c:pt>
                <c:pt idx="995">
                  <c:v>9.819250666666667</c:v>
                </c:pt>
                <c:pt idx="996">
                  <c:v>9.8221106666666671</c:v>
                </c:pt>
                <c:pt idx="997">
                  <c:v>9.6925399999999993</c:v>
                </c:pt>
                <c:pt idx="998">
                  <c:v>9.8205403333333336</c:v>
                </c:pt>
                <c:pt idx="999">
                  <c:v>9.771706</c:v>
                </c:pt>
                <c:pt idx="1000">
                  <c:v>9.7352559999999997</c:v>
                </c:pt>
                <c:pt idx="1001">
                  <c:v>9.7988833333333343</c:v>
                </c:pt>
                <c:pt idx="1002">
                  <c:v>9.5576163333333337</c:v>
                </c:pt>
                <c:pt idx="1003">
                  <c:v>9.818426333333333</c:v>
                </c:pt>
                <c:pt idx="1004">
                  <c:v>9.848961000000001</c:v>
                </c:pt>
                <c:pt idx="1005">
                  <c:v>9.6727753333333339</c:v>
                </c:pt>
                <c:pt idx="1006">
                  <c:v>9.7200776666666666</c:v>
                </c:pt>
                <c:pt idx="1007">
                  <c:v>9.6247363333333329</c:v>
                </c:pt>
                <c:pt idx="1008">
                  <c:v>9.5989646666666673</c:v>
                </c:pt>
                <c:pt idx="1009">
                  <c:v>9.6847796666666657</c:v>
                </c:pt>
                <c:pt idx="1010">
                  <c:v>9.6130690000000012</c:v>
                </c:pt>
                <c:pt idx="1011">
                  <c:v>9.7222640000000009</c:v>
                </c:pt>
                <c:pt idx="1012">
                  <c:v>9.428625666666667</c:v>
                </c:pt>
                <c:pt idx="1013">
                  <c:v>9.4068893333333339</c:v>
                </c:pt>
                <c:pt idx="1014">
                  <c:v>9.4420859999999998</c:v>
                </c:pt>
                <c:pt idx="1015">
                  <c:v>9.5094123333333336</c:v>
                </c:pt>
                <c:pt idx="1016">
                  <c:v>9.2750086666666665</c:v>
                </c:pt>
                <c:pt idx="1017">
                  <c:v>9.4236233333333335</c:v>
                </c:pt>
                <c:pt idx="1018">
                  <c:v>9.2707633333333348</c:v>
                </c:pt>
                <c:pt idx="1019">
                  <c:v>9.4455386666666659</c:v>
                </c:pt>
                <c:pt idx="1020">
                  <c:v>9.3270766666666667</c:v>
                </c:pt>
                <c:pt idx="1021">
                  <c:v>9.462409000000001</c:v>
                </c:pt>
                <c:pt idx="1022">
                  <c:v>9.357883666666666</c:v>
                </c:pt>
                <c:pt idx="1023">
                  <c:v>9.2954910000000002</c:v>
                </c:pt>
                <c:pt idx="1024">
                  <c:v>9.2092289999999988</c:v>
                </c:pt>
                <c:pt idx="1025">
                  <c:v>9.0677779999999988</c:v>
                </c:pt>
                <c:pt idx="1026">
                  <c:v>9.0914349999999988</c:v>
                </c:pt>
                <c:pt idx="1027">
                  <c:v>9.1077820000000003</c:v>
                </c:pt>
                <c:pt idx="1028">
                  <c:v>9.3669960000000003</c:v>
                </c:pt>
                <c:pt idx="1029">
                  <c:v>9.1811666666666678</c:v>
                </c:pt>
                <c:pt idx="1030">
                  <c:v>9.2815403333333339</c:v>
                </c:pt>
                <c:pt idx="1031">
                  <c:v>9.1763940000000002</c:v>
                </c:pt>
                <c:pt idx="1032">
                  <c:v>9.2035766666666667</c:v>
                </c:pt>
                <c:pt idx="1033">
                  <c:v>9.2256576666666668</c:v>
                </c:pt>
                <c:pt idx="1034">
                  <c:v>9.2772749999999977</c:v>
                </c:pt>
                <c:pt idx="1035">
                  <c:v>9.490987333333333</c:v>
                </c:pt>
                <c:pt idx="1036">
                  <c:v>9.5590503333333334</c:v>
                </c:pt>
                <c:pt idx="1037">
                  <c:v>9.4808273333333322</c:v>
                </c:pt>
                <c:pt idx="1038">
                  <c:v>9.4769930000000002</c:v>
                </c:pt>
                <c:pt idx="1039">
                  <c:v>9.3283406666666675</c:v>
                </c:pt>
                <c:pt idx="1040">
                  <c:v>9.347429666666665</c:v>
                </c:pt>
                <c:pt idx="1041">
                  <c:v>9.3116900000000005</c:v>
                </c:pt>
                <c:pt idx="1042">
                  <c:v>9.3814720000000005</c:v>
                </c:pt>
                <c:pt idx="1043">
                  <c:v>9.5443313333333322</c:v>
                </c:pt>
                <c:pt idx="1044">
                  <c:v>9.458988333333334</c:v>
                </c:pt>
                <c:pt idx="1045">
                  <c:v>9.469436</c:v>
                </c:pt>
                <c:pt idx="1046">
                  <c:v>9.4658560000000005</c:v>
                </c:pt>
                <c:pt idx="1047">
                  <c:v>9.2837010000000006</c:v>
                </c:pt>
                <c:pt idx="1048">
                  <c:v>9.3882616666666667</c:v>
                </c:pt>
                <c:pt idx="1049">
                  <c:v>9.4629873333333325</c:v>
                </c:pt>
                <c:pt idx="1050">
                  <c:v>9.496196666666668</c:v>
                </c:pt>
                <c:pt idx="1051">
                  <c:v>9.3424606666666659</c:v>
                </c:pt>
                <c:pt idx="1052">
                  <c:v>9.4172616666666666</c:v>
                </c:pt>
                <c:pt idx="1053">
                  <c:v>9.3115286666666659</c:v>
                </c:pt>
                <c:pt idx="1054">
                  <c:v>9.4366383333333328</c:v>
                </c:pt>
                <c:pt idx="1055">
                  <c:v>9.3425770000000004</c:v>
                </c:pt>
                <c:pt idx="1056">
                  <c:v>9.3056593333333328</c:v>
                </c:pt>
                <c:pt idx="1057">
                  <c:v>9.3596496666666678</c:v>
                </c:pt>
                <c:pt idx="1058">
                  <c:v>9.3903133333333333</c:v>
                </c:pt>
                <c:pt idx="1059">
                  <c:v>9.4316839999999988</c:v>
                </c:pt>
                <c:pt idx="1060">
                  <c:v>9.4748089999999987</c:v>
                </c:pt>
                <c:pt idx="1061">
                  <c:v>9.4063443333333332</c:v>
                </c:pt>
                <c:pt idx="1062">
                  <c:v>9.5167833333333327</c:v>
                </c:pt>
                <c:pt idx="1063">
                  <c:v>9.3208243333333325</c:v>
                </c:pt>
                <c:pt idx="1064">
                  <c:v>9.4783633333333341</c:v>
                </c:pt>
                <c:pt idx="1065">
                  <c:v>9.5055033333333352</c:v>
                </c:pt>
                <c:pt idx="1066">
                  <c:v>9.2164396666666661</c:v>
                </c:pt>
                <c:pt idx="1067">
                  <c:v>9.4046276666666682</c:v>
                </c:pt>
                <c:pt idx="1068">
                  <c:v>9.173133</c:v>
                </c:pt>
                <c:pt idx="1069">
                  <c:v>9.3223639999999985</c:v>
                </c:pt>
                <c:pt idx="1070">
                  <c:v>9.2361146666666674</c:v>
                </c:pt>
                <c:pt idx="1071">
                  <c:v>9.3529453333333343</c:v>
                </c:pt>
                <c:pt idx="1072">
                  <c:v>9.2591843333333337</c:v>
                </c:pt>
                <c:pt idx="1073">
                  <c:v>9.2903563333333334</c:v>
                </c:pt>
                <c:pt idx="1074">
                  <c:v>9.2883806666666668</c:v>
                </c:pt>
                <c:pt idx="1075">
                  <c:v>9.3231096666666673</c:v>
                </c:pt>
                <c:pt idx="1076">
                  <c:v>9.2977019999999992</c:v>
                </c:pt>
                <c:pt idx="1077">
                  <c:v>9.2282909999999987</c:v>
                </c:pt>
                <c:pt idx="1078">
                  <c:v>9.2176763333333316</c:v>
                </c:pt>
                <c:pt idx="1079">
                  <c:v>9.0539380000000005</c:v>
                </c:pt>
                <c:pt idx="1080">
                  <c:v>9.2882773333333333</c:v>
                </c:pt>
                <c:pt idx="1081">
                  <c:v>9.2734363333333345</c:v>
                </c:pt>
                <c:pt idx="1082">
                  <c:v>9.2933920000000008</c:v>
                </c:pt>
                <c:pt idx="1083">
                  <c:v>9.1259456666666665</c:v>
                </c:pt>
                <c:pt idx="1084">
                  <c:v>9.2692856666666668</c:v>
                </c:pt>
                <c:pt idx="1085">
                  <c:v>9.2121626666666661</c:v>
                </c:pt>
                <c:pt idx="1086">
                  <c:v>9.2327573333333337</c:v>
                </c:pt>
                <c:pt idx="1087">
                  <c:v>9.3814696666666677</c:v>
                </c:pt>
                <c:pt idx="1088">
                  <c:v>9.1916846666666654</c:v>
                </c:pt>
                <c:pt idx="1089">
                  <c:v>9.2816973333333337</c:v>
                </c:pt>
                <c:pt idx="1090">
                  <c:v>9.2902286666666658</c:v>
                </c:pt>
                <c:pt idx="1091">
                  <c:v>9.2408163333333331</c:v>
                </c:pt>
                <c:pt idx="1092">
                  <c:v>9.3411096666666662</c:v>
                </c:pt>
                <c:pt idx="1093">
                  <c:v>9.3505936666666667</c:v>
                </c:pt>
                <c:pt idx="1094">
                  <c:v>9.446866</c:v>
                </c:pt>
                <c:pt idx="1095">
                  <c:v>9.3355446666666655</c:v>
                </c:pt>
                <c:pt idx="1096">
                  <c:v>9.3879789999999996</c:v>
                </c:pt>
                <c:pt idx="1097">
                  <c:v>9.3384403333333328</c:v>
                </c:pt>
                <c:pt idx="1098">
                  <c:v>9.3524916666666673</c:v>
                </c:pt>
                <c:pt idx="1099">
                  <c:v>9.3501336666666663</c:v>
                </c:pt>
                <c:pt idx="1100">
                  <c:v>9.4032726666666662</c:v>
                </c:pt>
                <c:pt idx="1101">
                  <c:v>9.3351570000000006</c:v>
                </c:pt>
                <c:pt idx="1102">
                  <c:v>9.5730190000000004</c:v>
                </c:pt>
                <c:pt idx="1103">
                  <c:v>9.3777689999999989</c:v>
                </c:pt>
                <c:pt idx="1104">
                  <c:v>9.4036343333333328</c:v>
                </c:pt>
                <c:pt idx="1105">
                  <c:v>9.4223789999999994</c:v>
                </c:pt>
                <c:pt idx="1106">
                  <c:v>9.4151590000000009</c:v>
                </c:pt>
                <c:pt idx="1107">
                  <c:v>9.4384979999999992</c:v>
                </c:pt>
                <c:pt idx="1108">
                  <c:v>9.4816526666666672</c:v>
                </c:pt>
                <c:pt idx="1109">
                  <c:v>9.476678999999999</c:v>
                </c:pt>
                <c:pt idx="1110">
                  <c:v>9.6000979999999991</c:v>
                </c:pt>
                <c:pt idx="1111">
                  <c:v>9.5950276666666667</c:v>
                </c:pt>
                <c:pt idx="1112">
                  <c:v>9.4386726666666672</c:v>
                </c:pt>
                <c:pt idx="1113">
                  <c:v>9.330287666666667</c:v>
                </c:pt>
                <c:pt idx="1114">
                  <c:v>9.321588666666667</c:v>
                </c:pt>
                <c:pt idx="1115">
                  <c:v>9.4326056666666673</c:v>
                </c:pt>
                <c:pt idx="1116">
                  <c:v>9.3208246666666668</c:v>
                </c:pt>
                <c:pt idx="1117">
                  <c:v>9.5350966666666661</c:v>
                </c:pt>
                <c:pt idx="1118">
                  <c:v>9.6514956666666674</c:v>
                </c:pt>
                <c:pt idx="1119">
                  <c:v>9.3962339999999998</c:v>
                </c:pt>
                <c:pt idx="1120">
                  <c:v>9.3686063333333323</c:v>
                </c:pt>
                <c:pt idx="1121">
                  <c:v>9.3814313333333335</c:v>
                </c:pt>
                <c:pt idx="1122">
                  <c:v>9.6141863333333344</c:v>
                </c:pt>
                <c:pt idx="1123">
                  <c:v>9.4482626666666665</c:v>
                </c:pt>
                <c:pt idx="1124">
                  <c:v>9.5991219999999995</c:v>
                </c:pt>
                <c:pt idx="1125">
                  <c:v>9.6324513333333339</c:v>
                </c:pt>
                <c:pt idx="1126">
                  <c:v>9.6291586666666671</c:v>
                </c:pt>
                <c:pt idx="1127">
                  <c:v>9.685608666666667</c:v>
                </c:pt>
                <c:pt idx="1128">
                  <c:v>9.5147473333333323</c:v>
                </c:pt>
                <c:pt idx="1129">
                  <c:v>9.710778333333332</c:v>
                </c:pt>
                <c:pt idx="1130">
                  <c:v>9.591016999999999</c:v>
                </c:pt>
                <c:pt idx="1131">
                  <c:v>9.3780380000000001</c:v>
                </c:pt>
                <c:pt idx="1132">
                  <c:v>9.5778680000000005</c:v>
                </c:pt>
                <c:pt idx="1133">
                  <c:v>9.6531220000000015</c:v>
                </c:pt>
                <c:pt idx="1134">
                  <c:v>9.8110193333333342</c:v>
                </c:pt>
                <c:pt idx="1135">
                  <c:v>9.7523593333333327</c:v>
                </c:pt>
                <c:pt idx="1136">
                  <c:v>9.6803100000000004</c:v>
                </c:pt>
                <c:pt idx="1137">
                  <c:v>9.5672210000000018</c:v>
                </c:pt>
                <c:pt idx="1138">
                  <c:v>9.5789833333333334</c:v>
                </c:pt>
                <c:pt idx="1139">
                  <c:v>9.5855233333333327</c:v>
                </c:pt>
                <c:pt idx="1140">
                  <c:v>9.7077100000000005</c:v>
                </c:pt>
                <c:pt idx="1141">
                  <c:v>9.8022243333333332</c:v>
                </c:pt>
                <c:pt idx="1142">
                  <c:v>9.5679030000000012</c:v>
                </c:pt>
                <c:pt idx="1143">
                  <c:v>9.6535633333333344</c:v>
                </c:pt>
                <c:pt idx="1144">
                  <c:v>9.4527850000000004</c:v>
                </c:pt>
                <c:pt idx="1145">
                  <c:v>9.2968936666666675</c:v>
                </c:pt>
                <c:pt idx="1146">
                  <c:v>9.5726080000000007</c:v>
                </c:pt>
                <c:pt idx="1147">
                  <c:v>9.5636430000000008</c:v>
                </c:pt>
                <c:pt idx="1148">
                  <c:v>9.4537949999999995</c:v>
                </c:pt>
                <c:pt idx="1149">
                  <c:v>9.5893726666666659</c:v>
                </c:pt>
                <c:pt idx="1150">
                  <c:v>9.6093449999999994</c:v>
                </c:pt>
                <c:pt idx="1151">
                  <c:v>9.4507283333333323</c:v>
                </c:pt>
                <c:pt idx="1152">
                  <c:v>9.6205613333333329</c:v>
                </c:pt>
                <c:pt idx="1153">
                  <c:v>9.7450473333333321</c:v>
                </c:pt>
                <c:pt idx="1154">
                  <c:v>9.5386273333333342</c:v>
                </c:pt>
                <c:pt idx="1155">
                  <c:v>9.4813749999999999</c:v>
                </c:pt>
                <c:pt idx="1156">
                  <c:v>9.7028056666666682</c:v>
                </c:pt>
                <c:pt idx="1157">
                  <c:v>9.6193876666666664</c:v>
                </c:pt>
                <c:pt idx="1158">
                  <c:v>9.6612120000000008</c:v>
                </c:pt>
                <c:pt idx="1159">
                  <c:v>9.6885379999999994</c:v>
                </c:pt>
                <c:pt idx="1160">
                  <c:v>9.7377893333333336</c:v>
                </c:pt>
                <c:pt idx="1161">
                  <c:v>9.5468473333333339</c:v>
                </c:pt>
                <c:pt idx="1162">
                  <c:v>9.7938946666666666</c:v>
                </c:pt>
                <c:pt idx="1163">
                  <c:v>9.5226756666666663</c:v>
                </c:pt>
                <c:pt idx="1164">
                  <c:v>9.6865083333333342</c:v>
                </c:pt>
                <c:pt idx="1165">
                  <c:v>9.5459043333333327</c:v>
                </c:pt>
                <c:pt idx="1166">
                  <c:v>9.712353666666667</c:v>
                </c:pt>
                <c:pt idx="1167">
                  <c:v>9.6124133333333344</c:v>
                </c:pt>
                <c:pt idx="1168">
                  <c:v>9.7350893333333328</c:v>
                </c:pt>
                <c:pt idx="1169">
                  <c:v>9.7259450000000012</c:v>
                </c:pt>
                <c:pt idx="1170">
                  <c:v>9.6017010000000003</c:v>
                </c:pt>
                <c:pt idx="1171">
                  <c:v>9.7386079999999993</c:v>
                </c:pt>
                <c:pt idx="1172">
                  <c:v>9.5268546666666669</c:v>
                </c:pt>
                <c:pt idx="1173">
                  <c:v>9.5800660000000004</c:v>
                </c:pt>
                <c:pt idx="1174">
                  <c:v>9.611320666666666</c:v>
                </c:pt>
                <c:pt idx="1175">
                  <c:v>9.6153540000000017</c:v>
                </c:pt>
                <c:pt idx="1176">
                  <c:v>9.6708093333333327</c:v>
                </c:pt>
                <c:pt idx="1177">
                  <c:v>9.613467</c:v>
                </c:pt>
                <c:pt idx="1178">
                  <c:v>9.6605426666666663</c:v>
                </c:pt>
                <c:pt idx="1179">
                  <c:v>9.5758240000000008</c:v>
                </c:pt>
                <c:pt idx="1180">
                  <c:v>9.7568330000000003</c:v>
                </c:pt>
                <c:pt idx="1181">
                  <c:v>9.5929866666666666</c:v>
                </c:pt>
                <c:pt idx="1182">
                  <c:v>9.6989436666666666</c:v>
                </c:pt>
                <c:pt idx="1183">
                  <c:v>9.8163739999999997</c:v>
                </c:pt>
                <c:pt idx="1184">
                  <c:v>9.6896590000000007</c:v>
                </c:pt>
                <c:pt idx="1185">
                  <c:v>9.4837809999999987</c:v>
                </c:pt>
                <c:pt idx="1186">
                  <c:v>9.7042376666666659</c:v>
                </c:pt>
                <c:pt idx="1187">
                  <c:v>9.7192509999999999</c:v>
                </c:pt>
                <c:pt idx="1188">
                  <c:v>9.7000876666666667</c:v>
                </c:pt>
                <c:pt idx="1189">
                  <c:v>9.8393153333333334</c:v>
                </c:pt>
                <c:pt idx="1190">
                  <c:v>9.8472863333333347</c:v>
                </c:pt>
                <c:pt idx="1191">
                  <c:v>9.668867333333333</c:v>
                </c:pt>
                <c:pt idx="1192">
                  <c:v>9.8889806666666669</c:v>
                </c:pt>
                <c:pt idx="1193">
                  <c:v>9.8360769999999995</c:v>
                </c:pt>
                <c:pt idx="1194">
                  <c:v>9.801673000000001</c:v>
                </c:pt>
                <c:pt idx="1195">
                  <c:v>10.013271666666668</c:v>
                </c:pt>
                <c:pt idx="1196">
                  <c:v>9.9030566666666662</c:v>
                </c:pt>
                <c:pt idx="1197">
                  <c:v>9.8193033333333339</c:v>
                </c:pt>
                <c:pt idx="1198">
                  <c:v>10.016556666666666</c:v>
                </c:pt>
                <c:pt idx="1199">
                  <c:v>9.8027283333333326</c:v>
                </c:pt>
                <c:pt idx="1200">
                  <c:v>9.8079833333333326</c:v>
                </c:pt>
                <c:pt idx="1201">
                  <c:v>9.686710333333334</c:v>
                </c:pt>
                <c:pt idx="1202">
                  <c:v>9.754195666666666</c:v>
                </c:pt>
                <c:pt idx="1203">
                  <c:v>9.7295896666666675</c:v>
                </c:pt>
                <c:pt idx="1204">
                  <c:v>9.6222346666666674</c:v>
                </c:pt>
                <c:pt idx="1205">
                  <c:v>9.9267136666666662</c:v>
                </c:pt>
                <c:pt idx="1206">
                  <c:v>9.663786</c:v>
                </c:pt>
                <c:pt idx="1207">
                  <c:v>9.7413979999999984</c:v>
                </c:pt>
                <c:pt idx="1208">
                  <c:v>9.8742660000000004</c:v>
                </c:pt>
                <c:pt idx="1209">
                  <c:v>9.747263666666667</c:v>
                </c:pt>
                <c:pt idx="1210">
                  <c:v>10.101101333333332</c:v>
                </c:pt>
                <c:pt idx="1211">
                  <c:v>10.143483333333334</c:v>
                </c:pt>
                <c:pt idx="1212">
                  <c:v>10.609681666666667</c:v>
                </c:pt>
                <c:pt idx="1213">
                  <c:v>10.960775666666668</c:v>
                </c:pt>
                <c:pt idx="1214">
                  <c:v>11.485039999999998</c:v>
                </c:pt>
                <c:pt idx="1215">
                  <c:v>12.075649</c:v>
                </c:pt>
                <c:pt idx="1216">
                  <c:v>12.627626999999999</c:v>
                </c:pt>
                <c:pt idx="1217">
                  <c:v>13.047835999999998</c:v>
                </c:pt>
                <c:pt idx="1218">
                  <c:v>13.499686666666667</c:v>
                </c:pt>
                <c:pt idx="1219">
                  <c:v>13.895885999999999</c:v>
                </c:pt>
                <c:pt idx="1220">
                  <c:v>14.158771000000002</c:v>
                </c:pt>
                <c:pt idx="1221">
                  <c:v>14.370031333333335</c:v>
                </c:pt>
                <c:pt idx="1222">
                  <c:v>14.076188333333333</c:v>
                </c:pt>
                <c:pt idx="1223">
                  <c:v>13.431312333333333</c:v>
                </c:pt>
                <c:pt idx="1224">
                  <c:v>12.388011666666666</c:v>
                </c:pt>
                <c:pt idx="1225">
                  <c:v>11.683573666666668</c:v>
                </c:pt>
                <c:pt idx="1226">
                  <c:v>11.068300333333333</c:v>
                </c:pt>
                <c:pt idx="1227">
                  <c:v>10.832415666666668</c:v>
                </c:pt>
                <c:pt idx="1228">
                  <c:v>10.460624000000001</c:v>
                </c:pt>
                <c:pt idx="1229">
                  <c:v>10.185952666666667</c:v>
                </c:pt>
                <c:pt idx="1230">
                  <c:v>10.175114000000001</c:v>
                </c:pt>
                <c:pt idx="1231">
                  <c:v>9.8267373333333339</c:v>
                </c:pt>
                <c:pt idx="1232">
                  <c:v>9.8333806666666685</c:v>
                </c:pt>
                <c:pt idx="1233">
                  <c:v>9.528831666666667</c:v>
                </c:pt>
                <c:pt idx="1234">
                  <c:v>9.3870553333333344</c:v>
                </c:pt>
                <c:pt idx="1235">
                  <c:v>9.3528350000000007</c:v>
                </c:pt>
                <c:pt idx="1236">
                  <c:v>9.2014980000000008</c:v>
                </c:pt>
                <c:pt idx="1237">
                  <c:v>9.264187333333334</c:v>
                </c:pt>
                <c:pt idx="1238">
                  <c:v>9.2132059999999996</c:v>
                </c:pt>
                <c:pt idx="1239">
                  <c:v>9.2394363333333338</c:v>
                </c:pt>
                <c:pt idx="1240">
                  <c:v>9.1553529999999999</c:v>
                </c:pt>
                <c:pt idx="1241">
                  <c:v>9.1610846666666657</c:v>
                </c:pt>
                <c:pt idx="1242">
                  <c:v>9.2531439999999989</c:v>
                </c:pt>
                <c:pt idx="1243">
                  <c:v>9.1238919999999997</c:v>
                </c:pt>
                <c:pt idx="1244">
                  <c:v>9.034847000000001</c:v>
                </c:pt>
                <c:pt idx="1245">
                  <c:v>9.121242333333333</c:v>
                </c:pt>
                <c:pt idx="1246">
                  <c:v>9.1299980000000005</c:v>
                </c:pt>
                <c:pt idx="1247">
                  <c:v>9.207945333333333</c:v>
                </c:pt>
                <c:pt idx="1248">
                  <c:v>9.1116790000000005</c:v>
                </c:pt>
                <c:pt idx="1249">
                  <c:v>9.2080543333333349</c:v>
                </c:pt>
                <c:pt idx="1250">
                  <c:v>9.2709043333333341</c:v>
                </c:pt>
                <c:pt idx="1251">
                  <c:v>9.2162196666666674</c:v>
                </c:pt>
                <c:pt idx="1252">
                  <c:v>9.2090720000000008</c:v>
                </c:pt>
                <c:pt idx="1253">
                  <c:v>9.0772986666666657</c:v>
                </c:pt>
                <c:pt idx="1254">
                  <c:v>9.0103876666666665</c:v>
                </c:pt>
                <c:pt idx="1255">
                  <c:v>9.2710976666666678</c:v>
                </c:pt>
                <c:pt idx="1256">
                  <c:v>9.1259173333333337</c:v>
                </c:pt>
                <c:pt idx="1257">
                  <c:v>9.0188470000000009</c:v>
                </c:pt>
                <c:pt idx="1258">
                  <c:v>9.138755999999999</c:v>
                </c:pt>
                <c:pt idx="1259">
                  <c:v>9.0682550000000006</c:v>
                </c:pt>
                <c:pt idx="1260">
                  <c:v>9.1217389999999998</c:v>
                </c:pt>
                <c:pt idx="1261">
                  <c:v>9.0952280000000005</c:v>
                </c:pt>
                <c:pt idx="1262">
                  <c:v>9.0840756666666653</c:v>
                </c:pt>
                <c:pt idx="1263">
                  <c:v>9.1509063333333334</c:v>
                </c:pt>
                <c:pt idx="1264">
                  <c:v>9.0900949999999998</c:v>
                </c:pt>
                <c:pt idx="1265">
                  <c:v>9.0771893333333349</c:v>
                </c:pt>
                <c:pt idx="1266">
                  <c:v>8.9948560000000004</c:v>
                </c:pt>
                <c:pt idx="1267">
                  <c:v>8.9825463333333317</c:v>
                </c:pt>
                <c:pt idx="1268">
                  <c:v>8.9898406666666659</c:v>
                </c:pt>
                <c:pt idx="1269">
                  <c:v>8.9176543333333331</c:v>
                </c:pt>
                <c:pt idx="1270">
                  <c:v>9.0694313333333323</c:v>
                </c:pt>
                <c:pt idx="1271">
                  <c:v>9.0320513333333334</c:v>
                </c:pt>
                <c:pt idx="1272">
                  <c:v>9.0877166666666671</c:v>
                </c:pt>
                <c:pt idx="1273">
                  <c:v>9.0554520000000007</c:v>
                </c:pt>
                <c:pt idx="1274">
                  <c:v>9.1154926666666665</c:v>
                </c:pt>
                <c:pt idx="1275">
                  <c:v>9.0832723333333334</c:v>
                </c:pt>
                <c:pt idx="1276">
                  <c:v>9.0969336666666667</c:v>
                </c:pt>
                <c:pt idx="1277">
                  <c:v>9.2106493333333344</c:v>
                </c:pt>
                <c:pt idx="1278">
                  <c:v>9.3495369999999998</c:v>
                </c:pt>
                <c:pt idx="1279">
                  <c:v>9.2331303333333334</c:v>
                </c:pt>
                <c:pt idx="1280">
                  <c:v>9.2961980000000004</c:v>
                </c:pt>
                <c:pt idx="1281">
                  <c:v>9.1544653333333326</c:v>
                </c:pt>
                <c:pt idx="1282">
                  <c:v>9.1816103333333334</c:v>
                </c:pt>
                <c:pt idx="1283">
                  <c:v>9.140016000000001</c:v>
                </c:pt>
                <c:pt idx="1284">
                  <c:v>9.1743713333333332</c:v>
                </c:pt>
                <c:pt idx="1285">
                  <c:v>9.1459046666666666</c:v>
                </c:pt>
                <c:pt idx="1286">
                  <c:v>9.1863136666666669</c:v>
                </c:pt>
                <c:pt idx="1287">
                  <c:v>9.312875</c:v>
                </c:pt>
                <c:pt idx="1288">
                  <c:v>9.2425419999999985</c:v>
                </c:pt>
                <c:pt idx="1289">
                  <c:v>9.2854003333333335</c:v>
                </c:pt>
                <c:pt idx="1290">
                  <c:v>9.2408693333333343</c:v>
                </c:pt>
                <c:pt idx="1291">
                  <c:v>9.2482736666666678</c:v>
                </c:pt>
                <c:pt idx="1292">
                  <c:v>9.2044783333333324</c:v>
                </c:pt>
                <c:pt idx="1293">
                  <c:v>9.1081213333333348</c:v>
                </c:pt>
                <c:pt idx="1294">
                  <c:v>9.156521333333334</c:v>
                </c:pt>
                <c:pt idx="1295">
                  <c:v>9.3010609999999989</c:v>
                </c:pt>
                <c:pt idx="1296">
                  <c:v>9.2260026666666679</c:v>
                </c:pt>
                <c:pt idx="1297">
                  <c:v>9.1413086666666654</c:v>
                </c:pt>
                <c:pt idx="1298">
                  <c:v>9.1796986666666669</c:v>
                </c:pt>
                <c:pt idx="1299">
                  <c:v>9.2359936666666673</c:v>
                </c:pt>
                <c:pt idx="1300">
                  <c:v>9.2181076666666666</c:v>
                </c:pt>
                <c:pt idx="1301">
                  <c:v>9.2651273333333322</c:v>
                </c:pt>
                <c:pt idx="1302">
                  <c:v>9.0682446666666667</c:v>
                </c:pt>
                <c:pt idx="1303">
                  <c:v>9.1826683333333339</c:v>
                </c:pt>
                <c:pt idx="1304">
                  <c:v>9.2655919999999998</c:v>
                </c:pt>
                <c:pt idx="1305">
                  <c:v>9.2030969999999996</c:v>
                </c:pt>
                <c:pt idx="1306">
                  <c:v>9.1605643333333333</c:v>
                </c:pt>
                <c:pt idx="1307">
                  <c:v>9.1477683333333335</c:v>
                </c:pt>
                <c:pt idx="1308">
                  <c:v>9.2599193333333325</c:v>
                </c:pt>
                <c:pt idx="1309">
                  <c:v>9.2406959999999998</c:v>
                </c:pt>
                <c:pt idx="1310">
                  <c:v>9.1935326666666679</c:v>
                </c:pt>
                <c:pt idx="1311">
                  <c:v>9.4278719999999989</c:v>
                </c:pt>
                <c:pt idx="1312">
                  <c:v>9.2431140000000003</c:v>
                </c:pt>
                <c:pt idx="1313">
                  <c:v>9.1651836666666657</c:v>
                </c:pt>
                <c:pt idx="1314">
                  <c:v>9.264113</c:v>
                </c:pt>
                <c:pt idx="1315">
                  <c:v>9.3758703333333333</c:v>
                </c:pt>
                <c:pt idx="1316">
                  <c:v>9.2352246666666673</c:v>
                </c:pt>
                <c:pt idx="1317">
                  <c:v>9.1802556666666657</c:v>
                </c:pt>
                <c:pt idx="1318">
                  <c:v>9.3021456666666662</c:v>
                </c:pt>
                <c:pt idx="1319">
                  <c:v>9.1701736666666669</c:v>
                </c:pt>
                <c:pt idx="1320">
                  <c:v>9.2757906666666674</c:v>
                </c:pt>
                <c:pt idx="1321">
                  <c:v>9.2203660000000003</c:v>
                </c:pt>
                <c:pt idx="1322">
                  <c:v>9.4538329999999977</c:v>
                </c:pt>
                <c:pt idx="1323">
                  <c:v>9.2420019999999994</c:v>
                </c:pt>
                <c:pt idx="1324">
                  <c:v>9.0653659999999991</c:v>
                </c:pt>
                <c:pt idx="1325">
                  <c:v>9.1858633333333319</c:v>
                </c:pt>
                <c:pt idx="1326">
                  <c:v>9.3485293333333335</c:v>
                </c:pt>
                <c:pt idx="1327">
                  <c:v>9.2699696666666664</c:v>
                </c:pt>
                <c:pt idx="1328">
                  <c:v>9.2638109999999987</c:v>
                </c:pt>
                <c:pt idx="1329">
                  <c:v>9.1387223333333338</c:v>
                </c:pt>
                <c:pt idx="1330">
                  <c:v>9.2254713333333331</c:v>
                </c:pt>
                <c:pt idx="1331">
                  <c:v>9.2905110000000004</c:v>
                </c:pt>
                <c:pt idx="1332">
                  <c:v>9.4738699999999998</c:v>
                </c:pt>
                <c:pt idx="1333">
                  <c:v>9.2302669999999996</c:v>
                </c:pt>
                <c:pt idx="1334">
                  <c:v>9.4560246666666661</c:v>
                </c:pt>
                <c:pt idx="1335">
                  <c:v>9.2839650000000002</c:v>
                </c:pt>
                <c:pt idx="1336">
                  <c:v>9.1945296666666678</c:v>
                </c:pt>
                <c:pt idx="1337">
                  <c:v>9.4266939999999995</c:v>
                </c:pt>
                <c:pt idx="1338">
                  <c:v>9.3391513333333336</c:v>
                </c:pt>
                <c:pt idx="1339">
                  <c:v>9.3775356666666667</c:v>
                </c:pt>
                <c:pt idx="1340">
                  <c:v>9.4201969999999999</c:v>
                </c:pt>
                <c:pt idx="1341">
                  <c:v>9.3361049999999981</c:v>
                </c:pt>
                <c:pt idx="1342">
                  <c:v>9.1375689999999992</c:v>
                </c:pt>
                <c:pt idx="1343">
                  <c:v>9.3525543333333321</c:v>
                </c:pt>
                <c:pt idx="1344">
                  <c:v>9.3333506666666661</c:v>
                </c:pt>
                <c:pt idx="1345">
                  <c:v>9.4191759999999984</c:v>
                </c:pt>
                <c:pt idx="1346">
                  <c:v>9.3260133333333339</c:v>
                </c:pt>
                <c:pt idx="1347">
                  <c:v>9.3463159999999998</c:v>
                </c:pt>
                <c:pt idx="1348">
                  <c:v>9.2277140000000006</c:v>
                </c:pt>
                <c:pt idx="1349">
                  <c:v>9.3165893333333347</c:v>
                </c:pt>
                <c:pt idx="1350">
                  <c:v>9.2728729999999988</c:v>
                </c:pt>
                <c:pt idx="1351">
                  <c:v>9.3887563333333333</c:v>
                </c:pt>
                <c:pt idx="1352">
                  <c:v>9.3506796666666663</c:v>
                </c:pt>
                <c:pt idx="1353">
                  <c:v>9.4180913333333329</c:v>
                </c:pt>
                <c:pt idx="1354">
                  <c:v>9.3962013333333338</c:v>
                </c:pt>
                <c:pt idx="1355">
                  <c:v>9.4483013333333332</c:v>
                </c:pt>
                <c:pt idx="1356">
                  <c:v>9.2805006666666667</c:v>
                </c:pt>
                <c:pt idx="1357">
                  <c:v>9.32287</c:v>
                </c:pt>
                <c:pt idx="1358">
                  <c:v>9.2775470000000002</c:v>
                </c:pt>
                <c:pt idx="1359">
                  <c:v>9.1163453333333333</c:v>
                </c:pt>
                <c:pt idx="1360">
                  <c:v>9.4265696666666656</c:v>
                </c:pt>
                <c:pt idx="1361">
                  <c:v>9.514622666666666</c:v>
                </c:pt>
                <c:pt idx="1362">
                  <c:v>9.4665800000000004</c:v>
                </c:pt>
                <c:pt idx="1363">
                  <c:v>9.2564886666666677</c:v>
                </c:pt>
                <c:pt idx="1364">
                  <c:v>9.5901436666666662</c:v>
                </c:pt>
                <c:pt idx="1365">
                  <c:v>9.6120856666666672</c:v>
                </c:pt>
                <c:pt idx="1366">
                  <c:v>9.3216843333333337</c:v>
                </c:pt>
                <c:pt idx="1367">
                  <c:v>9.559039666666667</c:v>
                </c:pt>
                <c:pt idx="1368">
                  <c:v>9.4687873333333332</c:v>
                </c:pt>
                <c:pt idx="1369">
                  <c:v>9.4841393333333333</c:v>
                </c:pt>
                <c:pt idx="1370">
                  <c:v>9.5883456666666671</c:v>
                </c:pt>
                <c:pt idx="1371">
                  <c:v>9.5783663333333333</c:v>
                </c:pt>
                <c:pt idx="1372">
                  <c:v>9.4169549999999997</c:v>
                </c:pt>
                <c:pt idx="1373">
                  <c:v>9.457235333333335</c:v>
                </c:pt>
                <c:pt idx="1374">
                  <c:v>9.4302530000000004</c:v>
                </c:pt>
                <c:pt idx="1375">
                  <c:v>9.4432916666666671</c:v>
                </c:pt>
                <c:pt idx="1376">
                  <c:v>9.3487930000000006</c:v>
                </c:pt>
                <c:pt idx="1377">
                  <c:v>9.4940016666666676</c:v>
                </c:pt>
                <c:pt idx="1378">
                  <c:v>9.2013250000000006</c:v>
                </c:pt>
                <c:pt idx="1379">
                  <c:v>9.3372560000000018</c:v>
                </c:pt>
                <c:pt idx="1380">
                  <c:v>9.0050716666666659</c:v>
                </c:pt>
                <c:pt idx="1381">
                  <c:v>9.1969433333333352</c:v>
                </c:pt>
                <c:pt idx="1382">
                  <c:v>9.2780743333333344</c:v>
                </c:pt>
                <c:pt idx="1383">
                  <c:v>9.0703586666666656</c:v>
                </c:pt>
                <c:pt idx="1384">
                  <c:v>9.1995943333333319</c:v>
                </c:pt>
                <c:pt idx="1385">
                  <c:v>9.1109683333333322</c:v>
                </c:pt>
                <c:pt idx="1386">
                  <c:v>9.230401333333333</c:v>
                </c:pt>
                <c:pt idx="1387">
                  <c:v>9.2913633333333348</c:v>
                </c:pt>
                <c:pt idx="1388">
                  <c:v>9.2019513333333336</c:v>
                </c:pt>
                <c:pt idx="1389">
                  <c:v>8.9750906666666666</c:v>
                </c:pt>
                <c:pt idx="1390">
                  <c:v>9.1321516666666671</c:v>
                </c:pt>
                <c:pt idx="1391">
                  <c:v>9.1628370000000015</c:v>
                </c:pt>
                <c:pt idx="1392">
                  <c:v>9.0528090000000017</c:v>
                </c:pt>
                <c:pt idx="1393">
                  <c:v>9.0372486666666667</c:v>
                </c:pt>
                <c:pt idx="1394">
                  <c:v>9.0879033333333332</c:v>
                </c:pt>
                <c:pt idx="1395">
                  <c:v>9.0389733333333329</c:v>
                </c:pt>
                <c:pt idx="1396">
                  <c:v>9.0055616666666669</c:v>
                </c:pt>
                <c:pt idx="1397">
                  <c:v>9.3312616666666681</c:v>
                </c:pt>
                <c:pt idx="1398">
                  <c:v>9.1484023333333315</c:v>
                </c:pt>
                <c:pt idx="1399">
                  <c:v>9.1533263333333341</c:v>
                </c:pt>
                <c:pt idx="1400">
                  <c:v>9.1924966666666688</c:v>
                </c:pt>
                <c:pt idx="1401">
                  <c:v>9.1012409999999999</c:v>
                </c:pt>
                <c:pt idx="1402">
                  <c:v>9.1689373333333339</c:v>
                </c:pt>
                <c:pt idx="1403">
                  <c:v>9.2068129999999986</c:v>
                </c:pt>
                <c:pt idx="1404">
                  <c:v>9.3194096666666653</c:v>
                </c:pt>
                <c:pt idx="1405">
                  <c:v>9.3076690000000006</c:v>
                </c:pt>
                <c:pt idx="1406">
                  <c:v>9.3534336666666675</c:v>
                </c:pt>
                <c:pt idx="1407">
                  <c:v>9.3056180000000008</c:v>
                </c:pt>
                <c:pt idx="1408">
                  <c:v>9.3981429999999992</c:v>
                </c:pt>
                <c:pt idx="1409">
                  <c:v>9.3221126666666674</c:v>
                </c:pt>
                <c:pt idx="1410">
                  <c:v>9.4184183333333333</c:v>
                </c:pt>
                <c:pt idx="1411">
                  <c:v>9.4747296666666667</c:v>
                </c:pt>
                <c:pt idx="1412">
                  <c:v>9.3848456666666653</c:v>
                </c:pt>
                <c:pt idx="1413">
                  <c:v>9.3399116666666675</c:v>
                </c:pt>
                <c:pt idx="1414">
                  <c:v>9.2728886666666668</c:v>
                </c:pt>
                <c:pt idx="1415">
                  <c:v>9.5040386666666663</c:v>
                </c:pt>
                <c:pt idx="1416">
                  <c:v>9.5128280000000007</c:v>
                </c:pt>
                <c:pt idx="1417">
                  <c:v>9.4526090000000007</c:v>
                </c:pt>
                <c:pt idx="1418">
                  <c:v>9.6781103333333327</c:v>
                </c:pt>
                <c:pt idx="1419">
                  <c:v>9.5400989999999997</c:v>
                </c:pt>
                <c:pt idx="1420">
                  <c:v>9.5126703333333342</c:v>
                </c:pt>
                <c:pt idx="1421">
                  <c:v>9.5983663333333329</c:v>
                </c:pt>
                <c:pt idx="1422">
                  <c:v>9.5100283333333326</c:v>
                </c:pt>
                <c:pt idx="1423">
                  <c:v>9.4895456666666664</c:v>
                </c:pt>
                <c:pt idx="1424">
                  <c:v>9.5908443333333331</c:v>
                </c:pt>
                <c:pt idx="1425">
                  <c:v>9.5851026666666659</c:v>
                </c:pt>
                <c:pt idx="1426">
                  <c:v>9.5369666666666664</c:v>
                </c:pt>
                <c:pt idx="1427">
                  <c:v>9.5978413333333332</c:v>
                </c:pt>
                <c:pt idx="1428">
                  <c:v>9.4958013333333344</c:v>
                </c:pt>
                <c:pt idx="1429">
                  <c:v>9.7341426666666688</c:v>
                </c:pt>
                <c:pt idx="1430">
                  <c:v>9.5731599999999997</c:v>
                </c:pt>
                <c:pt idx="1431">
                  <c:v>9.6370593333333332</c:v>
                </c:pt>
                <c:pt idx="1432">
                  <c:v>9.7197246666666661</c:v>
                </c:pt>
                <c:pt idx="1433">
                  <c:v>9.6927870000000009</c:v>
                </c:pt>
                <c:pt idx="1434">
                  <c:v>9.6247393333333324</c:v>
                </c:pt>
                <c:pt idx="1435">
                  <c:v>9.6231246666666674</c:v>
                </c:pt>
                <c:pt idx="1436">
                  <c:v>9.6256806666666659</c:v>
                </c:pt>
                <c:pt idx="1437">
                  <c:v>9.6000846666666657</c:v>
                </c:pt>
                <c:pt idx="1438">
                  <c:v>9.6240889999999997</c:v>
                </c:pt>
                <c:pt idx="1439">
                  <c:v>9.5986486666666675</c:v>
                </c:pt>
                <c:pt idx="1440">
                  <c:v>9.6251886666666664</c:v>
                </c:pt>
                <c:pt idx="1441">
                  <c:v>9.6453986666666669</c:v>
                </c:pt>
                <c:pt idx="1442">
                  <c:v>9.737460666666669</c:v>
                </c:pt>
                <c:pt idx="1443">
                  <c:v>9.7359339999999985</c:v>
                </c:pt>
                <c:pt idx="1444">
                  <c:v>9.7570479999999993</c:v>
                </c:pt>
                <c:pt idx="1445">
                  <c:v>9.866318333333334</c:v>
                </c:pt>
                <c:pt idx="1446">
                  <c:v>9.5716756666666658</c:v>
                </c:pt>
                <c:pt idx="1447">
                  <c:v>9.6088346666666666</c:v>
                </c:pt>
                <c:pt idx="1448">
                  <c:v>9.3884263333333333</c:v>
                </c:pt>
                <c:pt idx="1449">
                  <c:v>9.602230333333333</c:v>
                </c:pt>
                <c:pt idx="1450">
                  <c:v>9.9776466666666668</c:v>
                </c:pt>
                <c:pt idx="1451">
                  <c:v>9.9661716666666678</c:v>
                </c:pt>
                <c:pt idx="1452">
                  <c:v>10.244452000000001</c:v>
                </c:pt>
                <c:pt idx="1453">
                  <c:v>10.735000999999999</c:v>
                </c:pt>
                <c:pt idx="1454">
                  <c:v>10.916258333333333</c:v>
                </c:pt>
                <c:pt idx="1455">
                  <c:v>11.555274666666667</c:v>
                </c:pt>
                <c:pt idx="1456">
                  <c:v>12.057432333333333</c:v>
                </c:pt>
                <c:pt idx="1457">
                  <c:v>12.519432666666667</c:v>
                </c:pt>
                <c:pt idx="1458">
                  <c:v>12.985036333333332</c:v>
                </c:pt>
                <c:pt idx="1459">
                  <c:v>13.379755666666668</c:v>
                </c:pt>
                <c:pt idx="1460">
                  <c:v>13.623353666666667</c:v>
                </c:pt>
                <c:pt idx="1461">
                  <c:v>13.882534666666666</c:v>
                </c:pt>
                <c:pt idx="1462">
                  <c:v>13.713785999999999</c:v>
                </c:pt>
                <c:pt idx="1463">
                  <c:v>13.018403000000001</c:v>
                </c:pt>
                <c:pt idx="1464">
                  <c:v>11.955912</c:v>
                </c:pt>
                <c:pt idx="1465">
                  <c:v>11.321139333333335</c:v>
                </c:pt>
                <c:pt idx="1466">
                  <c:v>10.656111666666666</c:v>
                </c:pt>
                <c:pt idx="1467">
                  <c:v>10.324949333333334</c:v>
                </c:pt>
                <c:pt idx="1468">
                  <c:v>10.016156333333333</c:v>
                </c:pt>
                <c:pt idx="1469">
                  <c:v>9.5635229999999982</c:v>
                </c:pt>
                <c:pt idx="1470">
                  <c:v>9.5485676666666688</c:v>
                </c:pt>
                <c:pt idx="1471">
                  <c:v>9.4929496666666662</c:v>
                </c:pt>
                <c:pt idx="1472">
                  <c:v>9.3854123333333348</c:v>
                </c:pt>
                <c:pt idx="1473">
                  <c:v>9.2576599999999996</c:v>
                </c:pt>
                <c:pt idx="1474">
                  <c:v>9.2966040000000003</c:v>
                </c:pt>
                <c:pt idx="1475">
                  <c:v>9.0689406666666663</c:v>
                </c:pt>
                <c:pt idx="1476">
                  <c:v>9.3160559999999997</c:v>
                </c:pt>
                <c:pt idx="1477">
                  <c:v>9.1546620000000001</c:v>
                </c:pt>
                <c:pt idx="1478">
                  <c:v>9.1977679999999999</c:v>
                </c:pt>
                <c:pt idx="1479">
                  <c:v>9.1536639999999991</c:v>
                </c:pt>
                <c:pt idx="1480">
                  <c:v>9.2300339999999998</c:v>
                </c:pt>
                <c:pt idx="1481">
                  <c:v>9.1669483333333321</c:v>
                </c:pt>
                <c:pt idx="1482">
                  <c:v>9.0661813333333328</c:v>
                </c:pt>
                <c:pt idx="1483">
                  <c:v>9.105376333333334</c:v>
                </c:pt>
                <c:pt idx="1484">
                  <c:v>8.9856433333333339</c:v>
                </c:pt>
                <c:pt idx="1485">
                  <c:v>9.1941729999999993</c:v>
                </c:pt>
                <c:pt idx="1486">
                  <c:v>9.3465446666666665</c:v>
                </c:pt>
                <c:pt idx="1487">
                  <c:v>9.3019976666666668</c:v>
                </c:pt>
                <c:pt idx="1488">
                  <c:v>9.3461673333333337</c:v>
                </c:pt>
                <c:pt idx="1489">
                  <c:v>9.1038143333333341</c:v>
                </c:pt>
                <c:pt idx="1490">
                  <c:v>8.9754783333333332</c:v>
                </c:pt>
                <c:pt idx="1491">
                  <c:v>8.8279246666666662</c:v>
                </c:pt>
                <c:pt idx="1492">
                  <c:v>8.933225666666667</c:v>
                </c:pt>
                <c:pt idx="1493">
                  <c:v>8.9168540000000007</c:v>
                </c:pt>
                <c:pt idx="1494">
                  <c:v>8.9778303333333334</c:v>
                </c:pt>
                <c:pt idx="1495">
                  <c:v>8.873682333333333</c:v>
                </c:pt>
                <c:pt idx="1496">
                  <c:v>8.9897436666666675</c:v>
                </c:pt>
                <c:pt idx="1497">
                  <c:v>8.8739583333333343</c:v>
                </c:pt>
                <c:pt idx="1498">
                  <c:v>8.8775346666666675</c:v>
                </c:pt>
                <c:pt idx="1499">
                  <c:v>8.8078083333333339</c:v>
                </c:pt>
                <c:pt idx="1500">
                  <c:v>8.7378696666666666</c:v>
                </c:pt>
                <c:pt idx="1501">
                  <c:v>8.8433473333333339</c:v>
                </c:pt>
                <c:pt idx="1502">
                  <c:v>8.7046263333333336</c:v>
                </c:pt>
                <c:pt idx="1503">
                  <c:v>8.6493466666666663</c:v>
                </c:pt>
                <c:pt idx="1504">
                  <c:v>8.6818796666666671</c:v>
                </c:pt>
                <c:pt idx="1505">
                  <c:v>8.7363379999999999</c:v>
                </c:pt>
                <c:pt idx="1506">
                  <c:v>8.5988609999999994</c:v>
                </c:pt>
                <c:pt idx="1507">
                  <c:v>8.7177860000000003</c:v>
                </c:pt>
                <c:pt idx="1508">
                  <c:v>8.7187123333333343</c:v>
                </c:pt>
                <c:pt idx="1509">
                  <c:v>8.9326733333333337</c:v>
                </c:pt>
                <c:pt idx="1510">
                  <c:v>8.7446989999999989</c:v>
                </c:pt>
                <c:pt idx="1511">
                  <c:v>8.789498</c:v>
                </c:pt>
                <c:pt idx="1512">
                  <c:v>8.9064863333333317</c:v>
                </c:pt>
                <c:pt idx="1513">
                  <c:v>8.8783203333333329</c:v>
                </c:pt>
                <c:pt idx="1514">
                  <c:v>8.9098160000000011</c:v>
                </c:pt>
                <c:pt idx="1515">
                  <c:v>9.0163039999999999</c:v>
                </c:pt>
                <c:pt idx="1516">
                  <c:v>8.8547999999999991</c:v>
                </c:pt>
                <c:pt idx="1517">
                  <c:v>8.9416593333333338</c:v>
                </c:pt>
                <c:pt idx="1518">
                  <c:v>9.0233070000000009</c:v>
                </c:pt>
                <c:pt idx="1519">
                  <c:v>9.0294800000000013</c:v>
                </c:pt>
                <c:pt idx="1520">
                  <c:v>8.9733493333333332</c:v>
                </c:pt>
                <c:pt idx="1521">
                  <c:v>9.0317930000000004</c:v>
                </c:pt>
                <c:pt idx="1522">
                  <c:v>9.0010346666666674</c:v>
                </c:pt>
                <c:pt idx="1523">
                  <c:v>8.9033913333333334</c:v>
                </c:pt>
                <c:pt idx="1524">
                  <c:v>9.0076096666666672</c:v>
                </c:pt>
                <c:pt idx="1525">
                  <c:v>8.9068096666666658</c:v>
                </c:pt>
                <c:pt idx="1526">
                  <c:v>9.0964870000000015</c:v>
                </c:pt>
                <c:pt idx="1527">
                  <c:v>9.0592660000000009</c:v>
                </c:pt>
                <c:pt idx="1528">
                  <c:v>9.0293800000000015</c:v>
                </c:pt>
                <c:pt idx="1529">
                  <c:v>8.9586240000000004</c:v>
                </c:pt>
                <c:pt idx="1530">
                  <c:v>8.9232316666666662</c:v>
                </c:pt>
                <c:pt idx="1531">
                  <c:v>8.8756273333333322</c:v>
                </c:pt>
                <c:pt idx="1532">
                  <c:v>8.8873526666666667</c:v>
                </c:pt>
                <c:pt idx="1533">
                  <c:v>8.9612063333333349</c:v>
                </c:pt>
                <c:pt idx="1534">
                  <c:v>8.9114806666666659</c:v>
                </c:pt>
                <c:pt idx="1535">
                  <c:v>8.7407156666666666</c:v>
                </c:pt>
                <c:pt idx="1536">
                  <c:v>8.7538236666666673</c:v>
                </c:pt>
                <c:pt idx="1537">
                  <c:v>8.8259309999999989</c:v>
                </c:pt>
                <c:pt idx="1538">
                  <c:v>8.8073529999999991</c:v>
                </c:pt>
                <c:pt idx="1539">
                  <c:v>8.8826826666666676</c:v>
                </c:pt>
                <c:pt idx="1540">
                  <c:v>8.8642056666666669</c:v>
                </c:pt>
                <c:pt idx="1541">
                  <c:v>8.8742843333333337</c:v>
                </c:pt>
                <c:pt idx="1542">
                  <c:v>8.8268756666666679</c:v>
                </c:pt>
                <c:pt idx="1543">
                  <c:v>8.7614573333333343</c:v>
                </c:pt>
                <c:pt idx="1544">
                  <c:v>8.8089406666666665</c:v>
                </c:pt>
                <c:pt idx="1545">
                  <c:v>8.7162326666666665</c:v>
                </c:pt>
                <c:pt idx="1546">
                  <c:v>8.8381326666666666</c:v>
                </c:pt>
                <c:pt idx="1547">
                  <c:v>8.5905539999999991</c:v>
                </c:pt>
                <c:pt idx="1548">
                  <c:v>8.8447006666666663</c:v>
                </c:pt>
                <c:pt idx="1549">
                  <c:v>8.5468580000000003</c:v>
                </c:pt>
                <c:pt idx="1550">
                  <c:v>8.7457973333333339</c:v>
                </c:pt>
                <c:pt idx="1551">
                  <c:v>8.6956646666666657</c:v>
                </c:pt>
                <c:pt idx="1552">
                  <c:v>8.7229983333333347</c:v>
                </c:pt>
                <c:pt idx="1553">
                  <c:v>8.9372466666666668</c:v>
                </c:pt>
                <c:pt idx="1554">
                  <c:v>8.6326599999999996</c:v>
                </c:pt>
                <c:pt idx="1555">
                  <c:v>8.7840240000000005</c:v>
                </c:pt>
                <c:pt idx="1556">
                  <c:v>8.6428376666666669</c:v>
                </c:pt>
                <c:pt idx="1557">
                  <c:v>8.7169989999999995</c:v>
                </c:pt>
                <c:pt idx="1558">
                  <c:v>8.6435910000000007</c:v>
                </c:pt>
                <c:pt idx="1559">
                  <c:v>8.7411016666666672</c:v>
                </c:pt>
                <c:pt idx="1560">
                  <c:v>8.7162426666666661</c:v>
                </c:pt>
                <c:pt idx="1561">
                  <c:v>8.7509846666666675</c:v>
                </c:pt>
                <c:pt idx="1562">
                  <c:v>8.6501080000000012</c:v>
                </c:pt>
                <c:pt idx="1563">
                  <c:v>8.6290096666666667</c:v>
                </c:pt>
                <c:pt idx="1564">
                  <c:v>8.8164616666666671</c:v>
                </c:pt>
                <c:pt idx="1565">
                  <c:v>8.6927579999999995</c:v>
                </c:pt>
                <c:pt idx="1566">
                  <c:v>8.6795776666666669</c:v>
                </c:pt>
                <c:pt idx="1567">
                  <c:v>8.7459923333333336</c:v>
                </c:pt>
                <c:pt idx="1568">
                  <c:v>8.8031143333333333</c:v>
                </c:pt>
                <c:pt idx="1569">
                  <c:v>8.8915016666666666</c:v>
                </c:pt>
                <c:pt idx="1570">
                  <c:v>8.7620403333333332</c:v>
                </c:pt>
                <c:pt idx="1571">
                  <c:v>8.9044030000000003</c:v>
                </c:pt>
                <c:pt idx="1572">
                  <c:v>8.8320693333333349</c:v>
                </c:pt>
                <c:pt idx="1573">
                  <c:v>8.9382953333333344</c:v>
                </c:pt>
                <c:pt idx="1574">
                  <c:v>8.8131646666666672</c:v>
                </c:pt>
                <c:pt idx="1575">
                  <c:v>8.955779333333334</c:v>
                </c:pt>
                <c:pt idx="1576">
                  <c:v>8.9233370000000001</c:v>
                </c:pt>
                <c:pt idx="1577">
                  <c:v>8.832786333333333</c:v>
                </c:pt>
                <c:pt idx="1578">
                  <c:v>8.7999736666666664</c:v>
                </c:pt>
                <c:pt idx="1579">
                  <c:v>8.869434666666665</c:v>
                </c:pt>
                <c:pt idx="1580">
                  <c:v>8.8469696666666664</c:v>
                </c:pt>
                <c:pt idx="1581">
                  <c:v>8.7877193333333334</c:v>
                </c:pt>
                <c:pt idx="1582">
                  <c:v>8.799968999999999</c:v>
                </c:pt>
                <c:pt idx="1583">
                  <c:v>8.7527653333333344</c:v>
                </c:pt>
                <c:pt idx="1584">
                  <c:v>8.9129079999999998</c:v>
                </c:pt>
                <c:pt idx="1585">
                  <c:v>8.8367699999999996</c:v>
                </c:pt>
                <c:pt idx="1586">
                  <c:v>8.8747816666666655</c:v>
                </c:pt>
                <c:pt idx="1587">
                  <c:v>8.7439400000000003</c:v>
                </c:pt>
                <c:pt idx="1588">
                  <c:v>9.0134139999999991</c:v>
                </c:pt>
                <c:pt idx="1589">
                  <c:v>8.8801346666666667</c:v>
                </c:pt>
                <c:pt idx="1590">
                  <c:v>9.0100456666666666</c:v>
                </c:pt>
                <c:pt idx="1591">
                  <c:v>9.2050773333333336</c:v>
                </c:pt>
                <c:pt idx="1592">
                  <c:v>8.883972</c:v>
                </c:pt>
                <c:pt idx="1593">
                  <c:v>8.8216079999999994</c:v>
                </c:pt>
                <c:pt idx="1594">
                  <c:v>8.9906409999999983</c:v>
                </c:pt>
                <c:pt idx="1595">
                  <c:v>8.8857369999999989</c:v>
                </c:pt>
                <c:pt idx="1596">
                  <c:v>9.0324686666666665</c:v>
                </c:pt>
                <c:pt idx="1597">
                  <c:v>8.9328263333333329</c:v>
                </c:pt>
                <c:pt idx="1598">
                  <c:v>9.0106906666666671</c:v>
                </c:pt>
                <c:pt idx="1599">
                  <c:v>9.0905389999999997</c:v>
                </c:pt>
                <c:pt idx="1600">
                  <c:v>9.0615869999999994</c:v>
                </c:pt>
                <c:pt idx="1601">
                  <c:v>8.9573116666666674</c:v>
                </c:pt>
                <c:pt idx="1602">
                  <c:v>8.9836223333333329</c:v>
                </c:pt>
                <c:pt idx="1603">
                  <c:v>9.0673796666666657</c:v>
                </c:pt>
                <c:pt idx="1604">
                  <c:v>9.0963493333333343</c:v>
                </c:pt>
                <c:pt idx="1605">
                  <c:v>9.1731966666666676</c:v>
                </c:pt>
                <c:pt idx="1606">
                  <c:v>9.1301536666666667</c:v>
                </c:pt>
                <c:pt idx="1607">
                  <c:v>9.0417369999999995</c:v>
                </c:pt>
                <c:pt idx="1608">
                  <c:v>9.1415993333333336</c:v>
                </c:pt>
                <c:pt idx="1609">
                  <c:v>9.1505833333333317</c:v>
                </c:pt>
                <c:pt idx="1610">
                  <c:v>9.1499966666666666</c:v>
                </c:pt>
                <c:pt idx="1611">
                  <c:v>9.1352396666666653</c:v>
                </c:pt>
                <c:pt idx="1612">
                  <c:v>9.1403356666666653</c:v>
                </c:pt>
                <c:pt idx="1613">
                  <c:v>9.2335989999999999</c:v>
                </c:pt>
                <c:pt idx="1614">
                  <c:v>9.2183283333333339</c:v>
                </c:pt>
                <c:pt idx="1615">
                  <c:v>9.3233096666666668</c:v>
                </c:pt>
                <c:pt idx="1616">
                  <c:v>9.1157699999999995</c:v>
                </c:pt>
                <c:pt idx="1617">
                  <c:v>9.2779683333333338</c:v>
                </c:pt>
                <c:pt idx="1618">
                  <c:v>9.2508229999999987</c:v>
                </c:pt>
                <c:pt idx="1619">
                  <c:v>9.3873920000000002</c:v>
                </c:pt>
                <c:pt idx="1620">
                  <c:v>9.320316</c:v>
                </c:pt>
                <c:pt idx="1621">
                  <c:v>9.1710250000000002</c:v>
                </c:pt>
                <c:pt idx="1622">
                  <c:v>9.0989789999999999</c:v>
                </c:pt>
                <c:pt idx="1623">
                  <c:v>9.2689106666666667</c:v>
                </c:pt>
                <c:pt idx="1624">
                  <c:v>9.2343396666666671</c:v>
                </c:pt>
                <c:pt idx="1625">
                  <c:v>9.1751430000000003</c:v>
                </c:pt>
                <c:pt idx="1626">
                  <c:v>9.3437636666666677</c:v>
                </c:pt>
                <c:pt idx="1627">
                  <c:v>9.2437913333333341</c:v>
                </c:pt>
                <c:pt idx="1628">
                  <c:v>9.3389716666666658</c:v>
                </c:pt>
                <c:pt idx="1629">
                  <c:v>9.2108066666666666</c:v>
                </c:pt>
                <c:pt idx="1630">
                  <c:v>9.3000776666666667</c:v>
                </c:pt>
                <c:pt idx="1631">
                  <c:v>9.2366026666666681</c:v>
                </c:pt>
                <c:pt idx="1632">
                  <c:v>9.4829080000000001</c:v>
                </c:pt>
                <c:pt idx="1633">
                  <c:v>9.2092590000000012</c:v>
                </c:pt>
                <c:pt idx="1634">
                  <c:v>9.5443759999999997</c:v>
                </c:pt>
                <c:pt idx="1635">
                  <c:v>9.452650666666667</c:v>
                </c:pt>
                <c:pt idx="1636">
                  <c:v>9.3104800000000001</c:v>
                </c:pt>
                <c:pt idx="1637">
                  <c:v>9.3678480000000004</c:v>
                </c:pt>
                <c:pt idx="1638">
                  <c:v>9.4379083333333327</c:v>
                </c:pt>
                <c:pt idx="1639">
                  <c:v>9.3539976666666664</c:v>
                </c:pt>
                <c:pt idx="1640">
                  <c:v>9.5431043333333321</c:v>
                </c:pt>
                <c:pt idx="1641">
                  <c:v>9.5353963333333329</c:v>
                </c:pt>
                <c:pt idx="1642">
                  <c:v>9.5051310000000004</c:v>
                </c:pt>
                <c:pt idx="1643">
                  <c:v>9.412054666666668</c:v>
                </c:pt>
                <c:pt idx="1644">
                  <c:v>9.7047183333333322</c:v>
                </c:pt>
                <c:pt idx="1645">
                  <c:v>9.6042883333333311</c:v>
                </c:pt>
                <c:pt idx="1646">
                  <c:v>9.3555783333333338</c:v>
                </c:pt>
                <c:pt idx="1647">
                  <c:v>9.3966143333333338</c:v>
                </c:pt>
                <c:pt idx="1648">
                  <c:v>9.5525416666666665</c:v>
                </c:pt>
                <c:pt idx="1649">
                  <c:v>9.6837913333333336</c:v>
                </c:pt>
                <c:pt idx="1650">
                  <c:v>9.5517959999999995</c:v>
                </c:pt>
                <c:pt idx="1651">
                  <c:v>9.4525303333333337</c:v>
                </c:pt>
                <c:pt idx="1652">
                  <c:v>9.5623283333333333</c:v>
                </c:pt>
                <c:pt idx="1653">
                  <c:v>9.5206223333333337</c:v>
                </c:pt>
                <c:pt idx="1654">
                  <c:v>9.5864279999999997</c:v>
                </c:pt>
                <c:pt idx="1655">
                  <c:v>9.5087386666666678</c:v>
                </c:pt>
                <c:pt idx="1656">
                  <c:v>9.4831486666666667</c:v>
                </c:pt>
                <c:pt idx="1657">
                  <c:v>9.3993139999999986</c:v>
                </c:pt>
                <c:pt idx="1658">
                  <c:v>9.8382276666666666</c:v>
                </c:pt>
                <c:pt idx="1659">
                  <c:v>9.6363016666666663</c:v>
                </c:pt>
                <c:pt idx="1660">
                  <c:v>9.5989836666666672</c:v>
                </c:pt>
                <c:pt idx="1661">
                  <c:v>9.6961926666666667</c:v>
                </c:pt>
                <c:pt idx="1662">
                  <c:v>9.6121326666666658</c:v>
                </c:pt>
                <c:pt idx="1663">
                  <c:v>9.6301600000000001</c:v>
                </c:pt>
                <c:pt idx="1664">
                  <c:v>9.7702273333333327</c:v>
                </c:pt>
                <c:pt idx="1665">
                  <c:v>9.7291303333333321</c:v>
                </c:pt>
                <c:pt idx="1666">
                  <c:v>9.8236263333333333</c:v>
                </c:pt>
                <c:pt idx="1667">
                  <c:v>9.6257660000000005</c:v>
                </c:pt>
                <c:pt idx="1668">
                  <c:v>9.8485183333333328</c:v>
                </c:pt>
                <c:pt idx="1669">
                  <c:v>9.7157473333333328</c:v>
                </c:pt>
                <c:pt idx="1670">
                  <c:v>9.961233</c:v>
                </c:pt>
                <c:pt idx="1671">
                  <c:v>9.791990666666667</c:v>
                </c:pt>
                <c:pt idx="1672">
                  <c:v>9.6289259999999999</c:v>
                </c:pt>
                <c:pt idx="1673">
                  <c:v>9.7293769999999995</c:v>
                </c:pt>
                <c:pt idx="1674">
                  <c:v>9.7569569999999999</c:v>
                </c:pt>
                <c:pt idx="1675">
                  <c:v>9.8601933333333349</c:v>
                </c:pt>
                <c:pt idx="1676">
                  <c:v>9.757317333333333</c:v>
                </c:pt>
                <c:pt idx="1677">
                  <c:v>9.6033803333333321</c:v>
                </c:pt>
                <c:pt idx="1678">
                  <c:v>9.7147603333333326</c:v>
                </c:pt>
                <c:pt idx="1679">
                  <c:v>9.7231643333333331</c:v>
                </c:pt>
                <c:pt idx="1680">
                  <c:v>9.7015456666666662</c:v>
                </c:pt>
                <c:pt idx="1681">
                  <c:v>9.664221333333332</c:v>
                </c:pt>
                <c:pt idx="1682">
                  <c:v>9.7373220000000007</c:v>
                </c:pt>
                <c:pt idx="1683">
                  <c:v>9.7073883333333342</c:v>
                </c:pt>
                <c:pt idx="1684">
                  <c:v>9.6057553333333328</c:v>
                </c:pt>
                <c:pt idx="1685">
                  <c:v>9.8573809999999984</c:v>
                </c:pt>
                <c:pt idx="1686">
                  <c:v>9.8487130000000001</c:v>
                </c:pt>
                <c:pt idx="1687">
                  <c:v>9.6560606666666668</c:v>
                </c:pt>
                <c:pt idx="1688">
                  <c:v>9.4093889999999991</c:v>
                </c:pt>
                <c:pt idx="1689">
                  <c:v>9.4259466666666665</c:v>
                </c:pt>
                <c:pt idx="1690">
                  <c:v>9.3949100000000012</c:v>
                </c:pt>
                <c:pt idx="1691">
                  <c:v>9.4095503333333337</c:v>
                </c:pt>
                <c:pt idx="1692">
                  <c:v>9.651272333333333</c:v>
                </c:pt>
                <c:pt idx="1693">
                  <c:v>9.7494519999999998</c:v>
                </c:pt>
                <c:pt idx="1694">
                  <c:v>10.046942999999999</c:v>
                </c:pt>
                <c:pt idx="1695">
                  <c:v>10.284225333333334</c:v>
                </c:pt>
                <c:pt idx="1696">
                  <c:v>10.634756999999999</c:v>
                </c:pt>
                <c:pt idx="1697">
                  <c:v>11.073640666666668</c:v>
                </c:pt>
                <c:pt idx="1698">
                  <c:v>11.527229333333333</c:v>
                </c:pt>
                <c:pt idx="1699">
                  <c:v>12.059285333333333</c:v>
                </c:pt>
                <c:pt idx="1700">
                  <c:v>12.520242999999999</c:v>
                </c:pt>
                <c:pt idx="1701">
                  <c:v>12.820827333333334</c:v>
                </c:pt>
                <c:pt idx="1702">
                  <c:v>12.765264</c:v>
                </c:pt>
                <c:pt idx="1703">
                  <c:v>12.181852000000001</c:v>
                </c:pt>
                <c:pt idx="1704">
                  <c:v>11.277087</c:v>
                </c:pt>
                <c:pt idx="1705">
                  <c:v>10.657586666666667</c:v>
                </c:pt>
                <c:pt idx="1706">
                  <c:v>10.168281666666667</c:v>
                </c:pt>
                <c:pt idx="1707">
                  <c:v>9.9744163333333322</c:v>
                </c:pt>
                <c:pt idx="1708">
                  <c:v>9.6566880000000008</c:v>
                </c:pt>
                <c:pt idx="1709">
                  <c:v>9.3094853333333329</c:v>
                </c:pt>
                <c:pt idx="1710">
                  <c:v>9.244864999999999</c:v>
                </c:pt>
                <c:pt idx="1711">
                  <c:v>9.145502333333333</c:v>
                </c:pt>
                <c:pt idx="1712">
                  <c:v>8.9202060000000003</c:v>
                </c:pt>
                <c:pt idx="1713">
                  <c:v>8.9404476666666657</c:v>
                </c:pt>
                <c:pt idx="1714">
                  <c:v>9.0017906666666665</c:v>
                </c:pt>
                <c:pt idx="1715">
                  <c:v>8.7792946666666669</c:v>
                </c:pt>
                <c:pt idx="1716">
                  <c:v>8.7924023333333334</c:v>
                </c:pt>
                <c:pt idx="1717">
                  <c:v>8.7998926666666666</c:v>
                </c:pt>
                <c:pt idx="1718">
                  <c:v>8.7239920000000009</c:v>
                </c:pt>
                <c:pt idx="1719">
                  <c:v>8.6707649999999994</c:v>
                </c:pt>
                <c:pt idx="1720">
                  <c:v>8.7950083333333335</c:v>
                </c:pt>
                <c:pt idx="1721">
                  <c:v>8.6845820000000007</c:v>
                </c:pt>
                <c:pt idx="1722">
                  <c:v>8.7766739999999999</c:v>
                </c:pt>
                <c:pt idx="1723">
                  <c:v>8.7500706666666677</c:v>
                </c:pt>
                <c:pt idx="1724">
                  <c:v>8.8241493333333327</c:v>
                </c:pt>
                <c:pt idx="1725">
                  <c:v>8.6915213333333323</c:v>
                </c:pt>
                <c:pt idx="1726">
                  <c:v>8.8321803333333335</c:v>
                </c:pt>
                <c:pt idx="1727">
                  <c:v>8.8132346666666663</c:v>
                </c:pt>
                <c:pt idx="1728">
                  <c:v>8.807168333333335</c:v>
                </c:pt>
                <c:pt idx="1729">
                  <c:v>8.8716869999999997</c:v>
                </c:pt>
                <c:pt idx="1730">
                  <c:v>8.818191333333333</c:v>
                </c:pt>
                <c:pt idx="1731">
                  <c:v>8.7334353333333326</c:v>
                </c:pt>
                <c:pt idx="1732">
                  <c:v>9.1165736666666675</c:v>
                </c:pt>
                <c:pt idx="1733">
                  <c:v>8.6550780000000014</c:v>
                </c:pt>
                <c:pt idx="1734">
                  <c:v>8.7257693333333339</c:v>
                </c:pt>
                <c:pt idx="1735">
                  <c:v>8.6871829999999992</c:v>
                </c:pt>
                <c:pt idx="1736">
                  <c:v>8.8139726666666665</c:v>
                </c:pt>
                <c:pt idx="1737">
                  <c:v>8.7537846666666663</c:v>
                </c:pt>
                <c:pt idx="1738">
                  <c:v>8.6944253333333332</c:v>
                </c:pt>
                <c:pt idx="1739">
                  <c:v>8.6165950000000002</c:v>
                </c:pt>
                <c:pt idx="1740">
                  <c:v>8.6754109999999987</c:v>
                </c:pt>
                <c:pt idx="1741">
                  <c:v>8.5628146666666662</c:v>
                </c:pt>
                <c:pt idx="1742">
                  <c:v>8.6958743333333341</c:v>
                </c:pt>
                <c:pt idx="1743">
                  <c:v>8.8176346666666667</c:v>
                </c:pt>
                <c:pt idx="1744">
                  <c:v>8.6290056666666661</c:v>
                </c:pt>
                <c:pt idx="1745">
                  <c:v>8.6724916666666658</c:v>
                </c:pt>
                <c:pt idx="1746">
                  <c:v>8.9072630000000004</c:v>
                </c:pt>
                <c:pt idx="1747">
                  <c:v>8.6562036666666664</c:v>
                </c:pt>
                <c:pt idx="1748">
                  <c:v>8.7363153333333337</c:v>
                </c:pt>
                <c:pt idx="1749">
                  <c:v>8.8039699999999996</c:v>
                </c:pt>
                <c:pt idx="1750">
                  <c:v>8.7528966666666665</c:v>
                </c:pt>
                <c:pt idx="1751">
                  <c:v>8.6768726666666662</c:v>
                </c:pt>
                <c:pt idx="1752">
                  <c:v>8.7521366666666669</c:v>
                </c:pt>
                <c:pt idx="1753">
                  <c:v>8.887182666666666</c:v>
                </c:pt>
                <c:pt idx="1754">
                  <c:v>8.8083366666666674</c:v>
                </c:pt>
                <c:pt idx="1755">
                  <c:v>8.6411443333333349</c:v>
                </c:pt>
                <c:pt idx="1756">
                  <c:v>8.9133016666666673</c:v>
                </c:pt>
                <c:pt idx="1757">
                  <c:v>8.7192076666666676</c:v>
                </c:pt>
                <c:pt idx="1758">
                  <c:v>8.8704903333333345</c:v>
                </c:pt>
                <c:pt idx="1759">
                  <c:v>8.6635429999999989</c:v>
                </c:pt>
                <c:pt idx="1760">
                  <c:v>8.882337999999999</c:v>
                </c:pt>
                <c:pt idx="1761">
                  <c:v>9.0453926666666664</c:v>
                </c:pt>
                <c:pt idx="1762">
                  <c:v>8.6986073333333334</c:v>
                </c:pt>
                <c:pt idx="1763">
                  <c:v>8.8481139999999989</c:v>
                </c:pt>
                <c:pt idx="1764">
                  <c:v>8.9015360000000001</c:v>
                </c:pt>
                <c:pt idx="1765">
                  <c:v>8.7921619999999994</c:v>
                </c:pt>
                <c:pt idx="1766">
                  <c:v>8.7273176666666661</c:v>
                </c:pt>
                <c:pt idx="1767">
                  <c:v>8.7774610000000006</c:v>
                </c:pt>
                <c:pt idx="1768">
                  <c:v>8.8239859999999997</c:v>
                </c:pt>
                <c:pt idx="1769">
                  <c:v>8.916561333333334</c:v>
                </c:pt>
                <c:pt idx="1770">
                  <c:v>8.9752676666666673</c:v>
                </c:pt>
                <c:pt idx="1771">
                  <c:v>8.751656333333333</c:v>
                </c:pt>
                <c:pt idx="1772">
                  <c:v>8.8600573333333319</c:v>
                </c:pt>
                <c:pt idx="1773">
                  <c:v>8.9338300000000004</c:v>
                </c:pt>
                <c:pt idx="1774">
                  <c:v>8.9839193333333345</c:v>
                </c:pt>
                <c:pt idx="1775">
                  <c:v>8.8079409999999996</c:v>
                </c:pt>
                <c:pt idx="1776">
                  <c:v>8.7115539999999996</c:v>
                </c:pt>
                <c:pt idx="1777">
                  <c:v>8.8219993333333342</c:v>
                </c:pt>
                <c:pt idx="1778">
                  <c:v>9.0396133333333335</c:v>
                </c:pt>
                <c:pt idx="1779">
                  <c:v>8.8951050000000009</c:v>
                </c:pt>
                <c:pt idx="1780">
                  <c:v>9.0054043333333329</c:v>
                </c:pt>
                <c:pt idx="1781">
                  <c:v>8.9185573333333341</c:v>
                </c:pt>
                <c:pt idx="1782">
                  <c:v>8.8626920000000009</c:v>
                </c:pt>
                <c:pt idx="1783">
                  <c:v>8.850541333333334</c:v>
                </c:pt>
                <c:pt idx="1784">
                  <c:v>9.0212816666666669</c:v>
                </c:pt>
                <c:pt idx="1785">
                  <c:v>8.9922920000000008</c:v>
                </c:pt>
                <c:pt idx="1786">
                  <c:v>8.814055999999999</c:v>
                </c:pt>
                <c:pt idx="1787">
                  <c:v>8.8134156666666659</c:v>
                </c:pt>
                <c:pt idx="1788">
                  <c:v>8.8179423333333329</c:v>
                </c:pt>
                <c:pt idx="1789">
                  <c:v>9.0037426666666658</c:v>
                </c:pt>
                <c:pt idx="1790">
                  <c:v>8.9912573333333317</c:v>
                </c:pt>
                <c:pt idx="1791">
                  <c:v>8.9056213333333325</c:v>
                </c:pt>
                <c:pt idx="1792">
                  <c:v>8.8236369999999997</c:v>
                </c:pt>
                <c:pt idx="1793">
                  <c:v>8.8798983333333332</c:v>
                </c:pt>
                <c:pt idx="1794">
                  <c:v>8.9376580000000008</c:v>
                </c:pt>
                <c:pt idx="1795">
                  <c:v>8.8615253333333346</c:v>
                </c:pt>
                <c:pt idx="1796">
                  <c:v>8.9695129999999992</c:v>
                </c:pt>
                <c:pt idx="1797">
                  <c:v>8.8454680000000003</c:v>
                </c:pt>
                <c:pt idx="1798">
                  <c:v>8.856800999999999</c:v>
                </c:pt>
                <c:pt idx="1799">
                  <c:v>8.9968533333333323</c:v>
                </c:pt>
                <c:pt idx="1800">
                  <c:v>8.8102823333333333</c:v>
                </c:pt>
                <c:pt idx="1801">
                  <c:v>8.9649230000000006</c:v>
                </c:pt>
                <c:pt idx="1802">
                  <c:v>8.8404893333333323</c:v>
                </c:pt>
                <c:pt idx="1803">
                  <c:v>8.8801110000000012</c:v>
                </c:pt>
                <c:pt idx="1804">
                  <c:v>8.9688220000000012</c:v>
                </c:pt>
                <c:pt idx="1805">
                  <c:v>8.9164713333333339</c:v>
                </c:pt>
                <c:pt idx="1806">
                  <c:v>8.8671183333333321</c:v>
                </c:pt>
                <c:pt idx="1807">
                  <c:v>8.857311000000001</c:v>
                </c:pt>
                <c:pt idx="1808">
                  <c:v>9.2113856666666667</c:v>
                </c:pt>
                <c:pt idx="1809">
                  <c:v>8.8824816666666671</c:v>
                </c:pt>
                <c:pt idx="1810">
                  <c:v>8.9567563333333329</c:v>
                </c:pt>
                <c:pt idx="1811">
                  <c:v>8.9376403333333343</c:v>
                </c:pt>
                <c:pt idx="1812">
                  <c:v>8.8077459999999999</c:v>
                </c:pt>
                <c:pt idx="1813">
                  <c:v>8.9428096666666672</c:v>
                </c:pt>
                <c:pt idx="1814">
                  <c:v>8.9994796666666659</c:v>
                </c:pt>
                <c:pt idx="1815">
                  <c:v>8.9926543333333342</c:v>
                </c:pt>
                <c:pt idx="1816">
                  <c:v>8.9797019999999996</c:v>
                </c:pt>
                <c:pt idx="1817">
                  <c:v>8.9768186666666665</c:v>
                </c:pt>
                <c:pt idx="1818">
                  <c:v>8.9636379999999996</c:v>
                </c:pt>
                <c:pt idx="1819">
                  <c:v>8.9181896666666649</c:v>
                </c:pt>
                <c:pt idx="1820">
                  <c:v>9.0417806666666678</c:v>
                </c:pt>
                <c:pt idx="1821">
                  <c:v>8.8916403333333331</c:v>
                </c:pt>
                <c:pt idx="1822">
                  <c:v>9.0010139999999996</c:v>
                </c:pt>
                <c:pt idx="1823">
                  <c:v>8.8235403333333338</c:v>
                </c:pt>
                <c:pt idx="1824">
                  <c:v>9.0417079999999999</c:v>
                </c:pt>
                <c:pt idx="1825">
                  <c:v>8.9221073333333329</c:v>
                </c:pt>
                <c:pt idx="1826">
                  <c:v>8.9167883333333346</c:v>
                </c:pt>
                <c:pt idx="1827">
                  <c:v>9.0818309999999993</c:v>
                </c:pt>
                <c:pt idx="1828">
                  <c:v>9.1220913333333336</c:v>
                </c:pt>
                <c:pt idx="1829">
                  <c:v>9.0954920000000001</c:v>
                </c:pt>
                <c:pt idx="1830">
                  <c:v>8.9898009999999999</c:v>
                </c:pt>
                <c:pt idx="1831">
                  <c:v>9.0416326666666667</c:v>
                </c:pt>
                <c:pt idx="1832">
                  <c:v>9.0350743333333323</c:v>
                </c:pt>
                <c:pt idx="1833">
                  <c:v>9.018873000000001</c:v>
                </c:pt>
                <c:pt idx="1834">
                  <c:v>9.1078969999999995</c:v>
                </c:pt>
                <c:pt idx="1835">
                  <c:v>9.1363063333333319</c:v>
                </c:pt>
                <c:pt idx="1836">
                  <c:v>9.1369766666666674</c:v>
                </c:pt>
                <c:pt idx="1837">
                  <c:v>8.9802650000000011</c:v>
                </c:pt>
                <c:pt idx="1838">
                  <c:v>9.1379253333333335</c:v>
                </c:pt>
                <c:pt idx="1839">
                  <c:v>9.1957846666666665</c:v>
                </c:pt>
                <c:pt idx="1840">
                  <c:v>9.0769483333333323</c:v>
                </c:pt>
                <c:pt idx="1841">
                  <c:v>8.9223379999999999</c:v>
                </c:pt>
                <c:pt idx="1842">
                  <c:v>8.8701746666666654</c:v>
                </c:pt>
                <c:pt idx="1843">
                  <c:v>8.7788053333333327</c:v>
                </c:pt>
                <c:pt idx="1844">
                  <c:v>8.9782480000000007</c:v>
                </c:pt>
                <c:pt idx="1845">
                  <c:v>8.9483569999999997</c:v>
                </c:pt>
                <c:pt idx="1846">
                  <c:v>8.8392133333333334</c:v>
                </c:pt>
                <c:pt idx="1847">
                  <c:v>9.0362223333333329</c:v>
                </c:pt>
                <c:pt idx="1848">
                  <c:v>8.8679319999999997</c:v>
                </c:pt>
                <c:pt idx="1849">
                  <c:v>8.9245876666666675</c:v>
                </c:pt>
                <c:pt idx="1850">
                  <c:v>9.0060086666666663</c:v>
                </c:pt>
                <c:pt idx="1851">
                  <c:v>8.824348333333333</c:v>
                </c:pt>
                <c:pt idx="1852">
                  <c:v>8.9384040000000002</c:v>
                </c:pt>
                <c:pt idx="1853">
                  <c:v>8.9088103333333333</c:v>
                </c:pt>
                <c:pt idx="1854">
                  <c:v>8.9212133333333323</c:v>
                </c:pt>
                <c:pt idx="1855">
                  <c:v>8.8719859999999997</c:v>
                </c:pt>
                <c:pt idx="1856">
                  <c:v>8.8324800000000003</c:v>
                </c:pt>
                <c:pt idx="1857">
                  <c:v>8.839443666666666</c:v>
                </c:pt>
                <c:pt idx="1858">
                  <c:v>8.8665263333333328</c:v>
                </c:pt>
                <c:pt idx="1859">
                  <c:v>9.0221203333333335</c:v>
                </c:pt>
                <c:pt idx="1860">
                  <c:v>8.9181290000000004</c:v>
                </c:pt>
                <c:pt idx="1861">
                  <c:v>8.8250476666666664</c:v>
                </c:pt>
                <c:pt idx="1862">
                  <c:v>8.808861666666667</c:v>
                </c:pt>
                <c:pt idx="1863">
                  <c:v>8.8674126666666666</c:v>
                </c:pt>
                <c:pt idx="1864">
                  <c:v>8.8446313333333322</c:v>
                </c:pt>
                <c:pt idx="1865">
                  <c:v>8.820253000000001</c:v>
                </c:pt>
                <c:pt idx="1866">
                  <c:v>9.0248326666666667</c:v>
                </c:pt>
                <c:pt idx="1867">
                  <c:v>9.1257133333333353</c:v>
                </c:pt>
                <c:pt idx="1868">
                  <c:v>9.0858926666666679</c:v>
                </c:pt>
                <c:pt idx="1869">
                  <c:v>8.992467333333332</c:v>
                </c:pt>
                <c:pt idx="1870">
                  <c:v>8.960957333333333</c:v>
                </c:pt>
                <c:pt idx="1871">
                  <c:v>8.917648999999999</c:v>
                </c:pt>
                <c:pt idx="1872">
                  <c:v>9.2376183333333319</c:v>
                </c:pt>
                <c:pt idx="1873">
                  <c:v>9.1389196666666663</c:v>
                </c:pt>
                <c:pt idx="1874">
                  <c:v>9.1118943333333338</c:v>
                </c:pt>
                <c:pt idx="1875">
                  <c:v>9.0047026666666667</c:v>
                </c:pt>
                <c:pt idx="1876">
                  <c:v>9.0769539999999989</c:v>
                </c:pt>
                <c:pt idx="1877">
                  <c:v>9.3343299999999996</c:v>
                </c:pt>
                <c:pt idx="1878">
                  <c:v>9.0089596666666676</c:v>
                </c:pt>
                <c:pt idx="1879">
                  <c:v>9.1035256666666662</c:v>
                </c:pt>
                <c:pt idx="1880">
                  <c:v>9.1050480000000018</c:v>
                </c:pt>
                <c:pt idx="1881">
                  <c:v>9.1185386666666659</c:v>
                </c:pt>
                <c:pt idx="1882">
                  <c:v>9.4141733333333342</c:v>
                </c:pt>
                <c:pt idx="1883">
                  <c:v>9.1963513333333324</c:v>
                </c:pt>
                <c:pt idx="1884">
                  <c:v>9.2290350000000014</c:v>
                </c:pt>
                <c:pt idx="1885">
                  <c:v>9.2264236666666672</c:v>
                </c:pt>
                <c:pt idx="1886">
                  <c:v>9.1833729999999978</c:v>
                </c:pt>
                <c:pt idx="1887">
                  <c:v>9.2932649999999999</c:v>
                </c:pt>
                <c:pt idx="1888">
                  <c:v>9.1830863333333337</c:v>
                </c:pt>
                <c:pt idx="1889">
                  <c:v>9.1585826666666659</c:v>
                </c:pt>
                <c:pt idx="1890">
                  <c:v>9.3570756666666668</c:v>
                </c:pt>
                <c:pt idx="1891">
                  <c:v>9.3779610000000009</c:v>
                </c:pt>
                <c:pt idx="1892">
                  <c:v>9.2819883333333326</c:v>
                </c:pt>
                <c:pt idx="1893">
                  <c:v>9.3275216666666676</c:v>
                </c:pt>
                <c:pt idx="1894">
                  <c:v>9.5219923333333316</c:v>
                </c:pt>
                <c:pt idx="1895">
                  <c:v>9.405326333333333</c:v>
                </c:pt>
                <c:pt idx="1896">
                  <c:v>9.4299896666666658</c:v>
                </c:pt>
                <c:pt idx="1897">
                  <c:v>9.4654836666666657</c:v>
                </c:pt>
                <c:pt idx="1898">
                  <c:v>9.5028386666666673</c:v>
                </c:pt>
                <c:pt idx="1899">
                  <c:v>9.5006610000000009</c:v>
                </c:pt>
                <c:pt idx="1900">
                  <c:v>9.4264616666666665</c:v>
                </c:pt>
                <c:pt idx="1901">
                  <c:v>9.4891249999999996</c:v>
                </c:pt>
                <c:pt idx="1902">
                  <c:v>9.4334306666666681</c:v>
                </c:pt>
                <c:pt idx="1903">
                  <c:v>9.608093666666667</c:v>
                </c:pt>
                <c:pt idx="1904">
                  <c:v>9.5436516666666673</c:v>
                </c:pt>
                <c:pt idx="1905">
                  <c:v>9.4329453333333344</c:v>
                </c:pt>
                <c:pt idx="1906">
                  <c:v>9.4334196666666656</c:v>
                </c:pt>
                <c:pt idx="1907">
                  <c:v>9.6561070000000004</c:v>
                </c:pt>
                <c:pt idx="1908">
                  <c:v>9.5739460000000012</c:v>
                </c:pt>
                <c:pt idx="1909">
                  <c:v>9.5093463333333332</c:v>
                </c:pt>
                <c:pt idx="1910">
                  <c:v>9.6730003333333325</c:v>
                </c:pt>
                <c:pt idx="1911">
                  <c:v>9.4590623333333337</c:v>
                </c:pt>
                <c:pt idx="1912">
                  <c:v>9.4901933333333321</c:v>
                </c:pt>
                <c:pt idx="1913">
                  <c:v>9.6318830000000002</c:v>
                </c:pt>
                <c:pt idx="1914">
                  <c:v>9.5264483333333345</c:v>
                </c:pt>
                <c:pt idx="1915">
                  <c:v>9.7297793333333331</c:v>
                </c:pt>
                <c:pt idx="1916">
                  <c:v>9.6687613333333342</c:v>
                </c:pt>
                <c:pt idx="1917">
                  <c:v>9.7044489999999985</c:v>
                </c:pt>
                <c:pt idx="1918">
                  <c:v>9.711113666666666</c:v>
                </c:pt>
                <c:pt idx="1919">
                  <c:v>9.7655796666666674</c:v>
                </c:pt>
                <c:pt idx="1920">
                  <c:v>9.8946890000000014</c:v>
                </c:pt>
                <c:pt idx="1921">
                  <c:v>9.8910763333333325</c:v>
                </c:pt>
                <c:pt idx="1922">
                  <c:v>9.8567693333333324</c:v>
                </c:pt>
                <c:pt idx="1923">
                  <c:v>9.6747709999999998</c:v>
                </c:pt>
                <c:pt idx="1924">
                  <c:v>9.585068999999999</c:v>
                </c:pt>
                <c:pt idx="1925">
                  <c:v>9.8734383333333327</c:v>
                </c:pt>
                <c:pt idx="1926">
                  <c:v>9.8879306666666675</c:v>
                </c:pt>
                <c:pt idx="1927">
                  <c:v>9.4820709999999995</c:v>
                </c:pt>
                <c:pt idx="1928">
                  <c:v>9.3380203333333327</c:v>
                </c:pt>
                <c:pt idx="1929">
                  <c:v>9.3362860000000012</c:v>
                </c:pt>
                <c:pt idx="1930">
                  <c:v>9.1225746666666669</c:v>
                </c:pt>
                <c:pt idx="1931">
                  <c:v>9.5265233333333335</c:v>
                </c:pt>
                <c:pt idx="1932">
                  <c:v>9.6935953333333327</c:v>
                </c:pt>
                <c:pt idx="1933">
                  <c:v>9.732187999999999</c:v>
                </c:pt>
                <c:pt idx="1934">
                  <c:v>9.9538786666666663</c:v>
                </c:pt>
                <c:pt idx="1935">
                  <c:v>10.415640666666667</c:v>
                </c:pt>
                <c:pt idx="1936">
                  <c:v>10.778122333333334</c:v>
                </c:pt>
                <c:pt idx="1937">
                  <c:v>11.362025000000001</c:v>
                </c:pt>
                <c:pt idx="1938">
                  <c:v>11.804491666666665</c:v>
                </c:pt>
                <c:pt idx="1939">
                  <c:v>12.489696333333333</c:v>
                </c:pt>
                <c:pt idx="1940">
                  <c:v>12.635736000000001</c:v>
                </c:pt>
                <c:pt idx="1941">
                  <c:v>13.021597999999999</c:v>
                </c:pt>
                <c:pt idx="1942">
                  <c:v>12.974783666666667</c:v>
                </c:pt>
                <c:pt idx="1943">
                  <c:v>12.303379666666666</c:v>
                </c:pt>
                <c:pt idx="1944">
                  <c:v>11.415178666666668</c:v>
                </c:pt>
                <c:pt idx="1945">
                  <c:v>10.841623666666665</c:v>
                </c:pt>
                <c:pt idx="1946">
                  <c:v>10.297922</c:v>
                </c:pt>
                <c:pt idx="1947">
                  <c:v>9.8840546666666675</c:v>
                </c:pt>
                <c:pt idx="1948">
                  <c:v>9.679101666666666</c:v>
                </c:pt>
                <c:pt idx="1949">
                  <c:v>9.311376000000001</c:v>
                </c:pt>
                <c:pt idx="1950">
                  <c:v>9.1449410000000011</c:v>
                </c:pt>
                <c:pt idx="1951">
                  <c:v>8.8907676666666671</c:v>
                </c:pt>
                <c:pt idx="1952">
                  <c:v>9.0820213333333353</c:v>
                </c:pt>
                <c:pt idx="1953">
                  <c:v>8.9343636666666661</c:v>
                </c:pt>
                <c:pt idx="1954">
                  <c:v>9.1255093333333352</c:v>
                </c:pt>
                <c:pt idx="1955">
                  <c:v>8.8382810000000003</c:v>
                </c:pt>
                <c:pt idx="1956">
                  <c:v>8.9272639999999992</c:v>
                </c:pt>
                <c:pt idx="1957">
                  <c:v>8.6651613333333319</c:v>
                </c:pt>
                <c:pt idx="1958">
                  <c:v>8.9474366666666665</c:v>
                </c:pt>
                <c:pt idx="1959">
                  <c:v>8.9961303333333333</c:v>
                </c:pt>
                <c:pt idx="1960">
                  <c:v>8.8874809999999993</c:v>
                </c:pt>
                <c:pt idx="1961">
                  <c:v>8.8666103333333339</c:v>
                </c:pt>
                <c:pt idx="1962">
                  <c:v>8.8992839999999998</c:v>
                </c:pt>
                <c:pt idx="1963">
                  <c:v>8.9914206666666665</c:v>
                </c:pt>
                <c:pt idx="1964">
                  <c:v>8.9033836666666666</c:v>
                </c:pt>
                <c:pt idx="1965">
                  <c:v>8.8135846666666655</c:v>
                </c:pt>
                <c:pt idx="1966">
                  <c:v>8.734632666666668</c:v>
                </c:pt>
                <c:pt idx="1967">
                  <c:v>8.7637499999999999</c:v>
                </c:pt>
                <c:pt idx="1968">
                  <c:v>8.7677059999999987</c:v>
                </c:pt>
                <c:pt idx="1969">
                  <c:v>8.6073826666666662</c:v>
                </c:pt>
                <c:pt idx="1970">
                  <c:v>8.7401366666666664</c:v>
                </c:pt>
                <c:pt idx="1971">
                  <c:v>8.6516730000000006</c:v>
                </c:pt>
                <c:pt idx="1972">
                  <c:v>8.6955176666666674</c:v>
                </c:pt>
                <c:pt idx="1973">
                  <c:v>8.539809</c:v>
                </c:pt>
                <c:pt idx="1974">
                  <c:v>8.6204370000000008</c:v>
                </c:pt>
                <c:pt idx="1975">
                  <c:v>8.7147089999999992</c:v>
                </c:pt>
                <c:pt idx="1976">
                  <c:v>8.7308889999999995</c:v>
                </c:pt>
                <c:pt idx="1977">
                  <c:v>8.4954450000000001</c:v>
                </c:pt>
                <c:pt idx="1978">
                  <c:v>8.5615973333333333</c:v>
                </c:pt>
                <c:pt idx="1979">
                  <c:v>8.3176703333333339</c:v>
                </c:pt>
                <c:pt idx="1980">
                  <c:v>8.4635536666666678</c:v>
                </c:pt>
                <c:pt idx="1981">
                  <c:v>8.3666816666666666</c:v>
                </c:pt>
                <c:pt idx="1982">
                  <c:v>8.4320456666666672</c:v>
                </c:pt>
                <c:pt idx="1983">
                  <c:v>8.6131236666666666</c:v>
                </c:pt>
                <c:pt idx="1984">
                  <c:v>8.5213643333333327</c:v>
                </c:pt>
                <c:pt idx="1985">
                  <c:v>8.411387333333332</c:v>
                </c:pt>
                <c:pt idx="1986">
                  <c:v>8.4792026666666658</c:v>
                </c:pt>
                <c:pt idx="1987">
                  <c:v>8.5249146666666658</c:v>
                </c:pt>
                <c:pt idx="1988">
                  <c:v>8.5800783333333328</c:v>
                </c:pt>
                <c:pt idx="1989">
                  <c:v>8.5796706666666669</c:v>
                </c:pt>
                <c:pt idx="1990">
                  <c:v>8.6389809999999994</c:v>
                </c:pt>
                <c:pt idx="1991">
                  <c:v>8.6146336666666681</c:v>
                </c:pt>
                <c:pt idx="1992">
                  <c:v>8.6727023333333335</c:v>
                </c:pt>
                <c:pt idx="1993">
                  <c:v>8.7867996666666652</c:v>
                </c:pt>
                <c:pt idx="1994">
                  <c:v>8.6004160000000009</c:v>
                </c:pt>
                <c:pt idx="1995">
                  <c:v>8.8365470000000013</c:v>
                </c:pt>
                <c:pt idx="1996">
                  <c:v>8.7471543333333326</c:v>
                </c:pt>
                <c:pt idx="1997">
                  <c:v>8.5736116666666664</c:v>
                </c:pt>
                <c:pt idx="1998">
                  <c:v>8.5746990000000007</c:v>
                </c:pt>
                <c:pt idx="1999">
                  <c:v>8.5997846666666664</c:v>
                </c:pt>
                <c:pt idx="2000">
                  <c:v>8.6550203333333329</c:v>
                </c:pt>
                <c:pt idx="2001">
                  <c:v>8.7805776666666677</c:v>
                </c:pt>
                <c:pt idx="2002">
                  <c:v>8.6449146666666667</c:v>
                </c:pt>
                <c:pt idx="2003">
                  <c:v>8.5957893333333342</c:v>
                </c:pt>
                <c:pt idx="2004">
                  <c:v>8.4734966666666676</c:v>
                </c:pt>
                <c:pt idx="2005">
                  <c:v>8.7051986666666661</c:v>
                </c:pt>
                <c:pt idx="2006">
                  <c:v>8.630408000000001</c:v>
                </c:pt>
                <c:pt idx="2007">
                  <c:v>8.517652</c:v>
                </c:pt>
                <c:pt idx="2008">
                  <c:v>8.5119179999999997</c:v>
                </c:pt>
                <c:pt idx="2009">
                  <c:v>8.6557729999999982</c:v>
                </c:pt>
                <c:pt idx="2010">
                  <c:v>8.6553443333333338</c:v>
                </c:pt>
                <c:pt idx="2011">
                  <c:v>8.497835666666667</c:v>
                </c:pt>
                <c:pt idx="2012">
                  <c:v>8.4248866666666675</c:v>
                </c:pt>
                <c:pt idx="2013">
                  <c:v>8.4865413333333333</c:v>
                </c:pt>
                <c:pt idx="2014">
                  <c:v>8.343474333333333</c:v>
                </c:pt>
                <c:pt idx="2015">
                  <c:v>8.4675750000000001</c:v>
                </c:pt>
                <c:pt idx="2016">
                  <c:v>8.5132283333333323</c:v>
                </c:pt>
                <c:pt idx="2017">
                  <c:v>8.4124143333333326</c:v>
                </c:pt>
                <c:pt idx="2018">
                  <c:v>8.2588383333333333</c:v>
                </c:pt>
                <c:pt idx="2019">
                  <c:v>8.4331843333333349</c:v>
                </c:pt>
                <c:pt idx="2020">
                  <c:v>8.3896493333333328</c:v>
                </c:pt>
                <c:pt idx="2021">
                  <c:v>8.3245536666666666</c:v>
                </c:pt>
                <c:pt idx="2022">
                  <c:v>8.5379543333333334</c:v>
                </c:pt>
                <c:pt idx="2023">
                  <c:v>8.5160870000000006</c:v>
                </c:pt>
                <c:pt idx="2024">
                  <c:v>8.327714666666667</c:v>
                </c:pt>
                <c:pt idx="2025">
                  <c:v>8.5173156666666667</c:v>
                </c:pt>
                <c:pt idx="2026">
                  <c:v>8.4753030000000003</c:v>
                </c:pt>
                <c:pt idx="2027">
                  <c:v>8.5616443333333336</c:v>
                </c:pt>
                <c:pt idx="2028">
                  <c:v>8.5302553333333346</c:v>
                </c:pt>
                <c:pt idx="2029">
                  <c:v>8.5195926666666661</c:v>
                </c:pt>
                <c:pt idx="2030">
                  <c:v>8.5192886666666663</c:v>
                </c:pt>
                <c:pt idx="2031">
                  <c:v>8.538552000000001</c:v>
                </c:pt>
                <c:pt idx="2032">
                  <c:v>8.5711993333333343</c:v>
                </c:pt>
                <c:pt idx="2033">
                  <c:v>8.5568443333333324</c:v>
                </c:pt>
                <c:pt idx="2034">
                  <c:v>8.5294866666666671</c:v>
                </c:pt>
                <c:pt idx="2035">
                  <c:v>8.4874633333333325</c:v>
                </c:pt>
                <c:pt idx="2036">
                  <c:v>8.4692973333333317</c:v>
                </c:pt>
                <c:pt idx="2037">
                  <c:v>8.482882</c:v>
                </c:pt>
                <c:pt idx="2038">
                  <c:v>8.4873640000000012</c:v>
                </c:pt>
                <c:pt idx="2039">
                  <c:v>8.5622859999999985</c:v>
                </c:pt>
                <c:pt idx="2040">
                  <c:v>8.3886380000000003</c:v>
                </c:pt>
                <c:pt idx="2041">
                  <c:v>8.6313243333333336</c:v>
                </c:pt>
                <c:pt idx="2042">
                  <c:v>8.4417833333333334</c:v>
                </c:pt>
                <c:pt idx="2043">
                  <c:v>8.5595723333333336</c:v>
                </c:pt>
                <c:pt idx="2044">
                  <c:v>8.5117103333333333</c:v>
                </c:pt>
                <c:pt idx="2045">
                  <c:v>8.4933980000000009</c:v>
                </c:pt>
                <c:pt idx="2046">
                  <c:v>8.4852363333333329</c:v>
                </c:pt>
                <c:pt idx="2047">
                  <c:v>8.632476333333333</c:v>
                </c:pt>
                <c:pt idx="2048">
                  <c:v>8.5751390000000001</c:v>
                </c:pt>
                <c:pt idx="2049">
                  <c:v>8.7022593333333322</c:v>
                </c:pt>
                <c:pt idx="2050">
                  <c:v>8.6874926666666656</c:v>
                </c:pt>
                <c:pt idx="2051">
                  <c:v>8.5659523333333336</c:v>
                </c:pt>
                <c:pt idx="2052">
                  <c:v>8.7870623333333331</c:v>
                </c:pt>
                <c:pt idx="2053">
                  <c:v>8.687794666666667</c:v>
                </c:pt>
                <c:pt idx="2054">
                  <c:v>8.5922409999999996</c:v>
                </c:pt>
                <c:pt idx="2055">
                  <c:v>8.5984733333333327</c:v>
                </c:pt>
                <c:pt idx="2056">
                  <c:v>8.8188519999999997</c:v>
                </c:pt>
                <c:pt idx="2057">
                  <c:v>8.683310333333333</c:v>
                </c:pt>
                <c:pt idx="2058">
                  <c:v>8.6079186666666683</c:v>
                </c:pt>
                <c:pt idx="2059">
                  <c:v>8.6752223333333323</c:v>
                </c:pt>
                <c:pt idx="2060">
                  <c:v>8.6890176666666665</c:v>
                </c:pt>
                <c:pt idx="2061">
                  <c:v>8.9652290000000008</c:v>
                </c:pt>
                <c:pt idx="2062">
                  <c:v>8.7946969999999993</c:v>
                </c:pt>
                <c:pt idx="2063">
                  <c:v>8.7862576666666659</c:v>
                </c:pt>
                <c:pt idx="2064">
                  <c:v>8.622775333333335</c:v>
                </c:pt>
                <c:pt idx="2065">
                  <c:v>8.8167143333333335</c:v>
                </c:pt>
                <c:pt idx="2066">
                  <c:v>8.8201010000000011</c:v>
                </c:pt>
                <c:pt idx="2067">
                  <c:v>8.7299356666666679</c:v>
                </c:pt>
                <c:pt idx="2068">
                  <c:v>8.8233936666666661</c:v>
                </c:pt>
                <c:pt idx="2069">
                  <c:v>8.786211333333334</c:v>
                </c:pt>
                <c:pt idx="2070">
                  <c:v>8.8573789999999999</c:v>
                </c:pt>
                <c:pt idx="2071">
                  <c:v>8.8831346666666651</c:v>
                </c:pt>
                <c:pt idx="2072">
                  <c:v>8.7566569999999988</c:v>
                </c:pt>
                <c:pt idx="2073">
                  <c:v>9.0892626666666683</c:v>
                </c:pt>
                <c:pt idx="2074">
                  <c:v>8.9715576666666674</c:v>
                </c:pt>
                <c:pt idx="2075">
                  <c:v>8.8032183333333336</c:v>
                </c:pt>
                <c:pt idx="2076">
                  <c:v>8.8561776666666656</c:v>
                </c:pt>
                <c:pt idx="2077">
                  <c:v>8.8993529999999996</c:v>
                </c:pt>
                <c:pt idx="2078">
                  <c:v>8.9863429999999997</c:v>
                </c:pt>
                <c:pt idx="2079">
                  <c:v>8.8879406666666654</c:v>
                </c:pt>
                <c:pt idx="2080">
                  <c:v>8.9662066666666664</c:v>
                </c:pt>
                <c:pt idx="2081">
                  <c:v>9.0631813333333344</c:v>
                </c:pt>
                <c:pt idx="2082">
                  <c:v>9.1598703333333322</c:v>
                </c:pt>
                <c:pt idx="2083">
                  <c:v>9.0862833333333324</c:v>
                </c:pt>
                <c:pt idx="2084">
                  <c:v>9.1492823333333337</c:v>
                </c:pt>
                <c:pt idx="2085">
                  <c:v>8.8886753333333335</c:v>
                </c:pt>
                <c:pt idx="2086">
                  <c:v>9.0996253333333339</c:v>
                </c:pt>
                <c:pt idx="2087">
                  <c:v>9.1173073333333345</c:v>
                </c:pt>
                <c:pt idx="2088">
                  <c:v>8.9687376666666658</c:v>
                </c:pt>
                <c:pt idx="2089">
                  <c:v>9.0327750000000009</c:v>
                </c:pt>
                <c:pt idx="2090">
                  <c:v>9.1602576666666664</c:v>
                </c:pt>
                <c:pt idx="2091">
                  <c:v>9.1500066666666662</c:v>
                </c:pt>
                <c:pt idx="2092">
                  <c:v>9.1331583333333324</c:v>
                </c:pt>
                <c:pt idx="2093">
                  <c:v>9.1704776666666667</c:v>
                </c:pt>
                <c:pt idx="2094">
                  <c:v>9.0369983333333348</c:v>
                </c:pt>
                <c:pt idx="2095">
                  <c:v>9.096741333333334</c:v>
                </c:pt>
                <c:pt idx="2096">
                  <c:v>8.994959999999999</c:v>
                </c:pt>
                <c:pt idx="2097">
                  <c:v>9.1843486666666667</c:v>
                </c:pt>
                <c:pt idx="2098">
                  <c:v>9.219910333333333</c:v>
                </c:pt>
                <c:pt idx="2099">
                  <c:v>9.2268326666666667</c:v>
                </c:pt>
                <c:pt idx="2100">
                  <c:v>9.2450743333333332</c:v>
                </c:pt>
                <c:pt idx="2101">
                  <c:v>9.3151086666666671</c:v>
                </c:pt>
                <c:pt idx="2102">
                  <c:v>9.2498526666666674</c:v>
                </c:pt>
                <c:pt idx="2103">
                  <c:v>9.2507616666666674</c:v>
                </c:pt>
                <c:pt idx="2104">
                  <c:v>9.1403756666666656</c:v>
                </c:pt>
                <c:pt idx="2105">
                  <c:v>9.2317809999999998</c:v>
                </c:pt>
                <c:pt idx="2106">
                  <c:v>9.2576066666666659</c:v>
                </c:pt>
                <c:pt idx="2107">
                  <c:v>9.3167273333333327</c:v>
                </c:pt>
                <c:pt idx="2108">
                  <c:v>9.4266693333333347</c:v>
                </c:pt>
                <c:pt idx="2109">
                  <c:v>9.4098473333333335</c:v>
                </c:pt>
                <c:pt idx="2110">
                  <c:v>9.3362423333333329</c:v>
                </c:pt>
                <c:pt idx="2111">
                  <c:v>9.3913706666666652</c:v>
                </c:pt>
                <c:pt idx="2112">
                  <c:v>9.4337129999999991</c:v>
                </c:pt>
                <c:pt idx="2113">
                  <c:v>9.4540716666666658</c:v>
                </c:pt>
                <c:pt idx="2114">
                  <c:v>9.3726053333333343</c:v>
                </c:pt>
                <c:pt idx="2115">
                  <c:v>9.4453003333333339</c:v>
                </c:pt>
                <c:pt idx="2116">
                  <c:v>9.3893979999999999</c:v>
                </c:pt>
                <c:pt idx="2117">
                  <c:v>9.3782353333333326</c:v>
                </c:pt>
                <c:pt idx="2118">
                  <c:v>9.4035689999999992</c:v>
                </c:pt>
                <c:pt idx="2119">
                  <c:v>9.5109423333333325</c:v>
                </c:pt>
                <c:pt idx="2120">
                  <c:v>9.5314456666666665</c:v>
                </c:pt>
                <c:pt idx="2121">
                  <c:v>9.728313</c:v>
                </c:pt>
                <c:pt idx="2122">
                  <c:v>9.6248649999999998</c:v>
                </c:pt>
                <c:pt idx="2123">
                  <c:v>9.6256123333333345</c:v>
                </c:pt>
                <c:pt idx="2124">
                  <c:v>9.4433586666666667</c:v>
                </c:pt>
                <c:pt idx="2125">
                  <c:v>9.626615000000001</c:v>
                </c:pt>
                <c:pt idx="2126">
                  <c:v>9.7388139999999996</c:v>
                </c:pt>
                <c:pt idx="2127">
                  <c:v>9.5086040000000001</c:v>
                </c:pt>
                <c:pt idx="2128">
                  <c:v>9.4460796666666678</c:v>
                </c:pt>
                <c:pt idx="2129">
                  <c:v>9.6030313333333339</c:v>
                </c:pt>
                <c:pt idx="2130">
                  <c:v>9.5430679999999999</c:v>
                </c:pt>
                <c:pt idx="2131">
                  <c:v>9.7122956666666678</c:v>
                </c:pt>
                <c:pt idx="2132">
                  <c:v>9.8183763333333332</c:v>
                </c:pt>
                <c:pt idx="2133">
                  <c:v>9.7891050000000011</c:v>
                </c:pt>
                <c:pt idx="2134">
                  <c:v>9.5647143333333329</c:v>
                </c:pt>
                <c:pt idx="2135">
                  <c:v>9.6919356666666658</c:v>
                </c:pt>
                <c:pt idx="2136">
                  <c:v>9.7532820000000005</c:v>
                </c:pt>
                <c:pt idx="2137">
                  <c:v>9.6936710000000001</c:v>
                </c:pt>
                <c:pt idx="2138">
                  <c:v>9.7315333333333331</c:v>
                </c:pt>
                <c:pt idx="2139">
                  <c:v>9.6366370000000003</c:v>
                </c:pt>
                <c:pt idx="2140">
                  <c:v>9.6274413333333335</c:v>
                </c:pt>
                <c:pt idx="2141">
                  <c:v>9.5088059999999999</c:v>
                </c:pt>
                <c:pt idx="2142">
                  <c:v>9.7348556666666664</c:v>
                </c:pt>
                <c:pt idx="2143">
                  <c:v>9.5225936666666655</c:v>
                </c:pt>
                <c:pt idx="2144">
                  <c:v>9.6355699999999995</c:v>
                </c:pt>
                <c:pt idx="2145">
                  <c:v>9.6936296666666681</c:v>
                </c:pt>
                <c:pt idx="2146">
                  <c:v>9.5409670000000002</c:v>
                </c:pt>
                <c:pt idx="2147">
                  <c:v>9.5908269999999991</c:v>
                </c:pt>
                <c:pt idx="2148">
                  <c:v>9.6283366666666677</c:v>
                </c:pt>
                <c:pt idx="2149">
                  <c:v>9.3641810000000003</c:v>
                </c:pt>
                <c:pt idx="2150">
                  <c:v>9.477901666666666</c:v>
                </c:pt>
                <c:pt idx="2151">
                  <c:v>9.2867109999999986</c:v>
                </c:pt>
                <c:pt idx="2152">
                  <c:v>9.5066930000000003</c:v>
                </c:pt>
                <c:pt idx="2153">
                  <c:v>9.3585136666666671</c:v>
                </c:pt>
                <c:pt idx="2154">
                  <c:v>9.6347170000000002</c:v>
                </c:pt>
                <c:pt idx="2155">
                  <c:v>9.5055899999999998</c:v>
                </c:pt>
                <c:pt idx="2156">
                  <c:v>9.6826069999999991</c:v>
                </c:pt>
                <c:pt idx="2157">
                  <c:v>9.4766786666666665</c:v>
                </c:pt>
                <c:pt idx="2158">
                  <c:v>9.5321483333333337</c:v>
                </c:pt>
                <c:pt idx="2159">
                  <c:v>9.3300363333333323</c:v>
                </c:pt>
                <c:pt idx="2160">
                  <c:v>9.5977313333333338</c:v>
                </c:pt>
                <c:pt idx="2161">
                  <c:v>9.6342490000000005</c:v>
                </c:pt>
                <c:pt idx="2162">
                  <c:v>9.4806663333333336</c:v>
                </c:pt>
                <c:pt idx="2163">
                  <c:v>9.2104280000000003</c:v>
                </c:pt>
                <c:pt idx="2164">
                  <c:v>9.1825083333333328</c:v>
                </c:pt>
                <c:pt idx="2165">
                  <c:v>9.6037949999999999</c:v>
                </c:pt>
                <c:pt idx="2166">
                  <c:v>9.9504246666666649</c:v>
                </c:pt>
                <c:pt idx="2167">
                  <c:v>10.086418666666667</c:v>
                </c:pt>
                <c:pt idx="2168">
                  <c:v>9.8336499999999987</c:v>
                </c:pt>
                <c:pt idx="2169">
                  <c:v>9.6602309999999996</c:v>
                </c:pt>
                <c:pt idx="2170">
                  <c:v>9.4988083333333311</c:v>
                </c:pt>
                <c:pt idx="2171">
                  <c:v>9.1288703333333334</c:v>
                </c:pt>
                <c:pt idx="2172">
                  <c:v>9.1082816666666666</c:v>
                </c:pt>
                <c:pt idx="2173">
                  <c:v>9.2018869999999993</c:v>
                </c:pt>
                <c:pt idx="2174">
                  <c:v>9.4454196666666661</c:v>
                </c:pt>
                <c:pt idx="2175">
                  <c:v>9.4070660000000004</c:v>
                </c:pt>
                <c:pt idx="2176">
                  <c:v>9.601678333333334</c:v>
                </c:pt>
                <c:pt idx="2177">
                  <c:v>9.7229576666666659</c:v>
                </c:pt>
                <c:pt idx="2178">
                  <c:v>10.152929333333333</c:v>
                </c:pt>
                <c:pt idx="2179">
                  <c:v>10.648600999999999</c:v>
                </c:pt>
                <c:pt idx="2180">
                  <c:v>10.942704666666666</c:v>
                </c:pt>
                <c:pt idx="2181">
                  <c:v>11.321909666666665</c:v>
                </c:pt>
                <c:pt idx="2182">
                  <c:v>11.778771000000001</c:v>
                </c:pt>
                <c:pt idx="2183">
                  <c:v>11.591205333333335</c:v>
                </c:pt>
                <c:pt idx="2184">
                  <c:v>10.857108333333334</c:v>
                </c:pt>
                <c:pt idx="2185">
                  <c:v>10.066034999999999</c:v>
                </c:pt>
                <c:pt idx="2186">
                  <c:v>9.6988776666666663</c:v>
                </c:pt>
                <c:pt idx="2187">
                  <c:v>9.5349850000000007</c:v>
                </c:pt>
                <c:pt idx="2188">
                  <c:v>9.3806890000000003</c:v>
                </c:pt>
                <c:pt idx="2189">
                  <c:v>9.0129553333333323</c:v>
                </c:pt>
                <c:pt idx="2190">
                  <c:v>8.7713610000000006</c:v>
                </c:pt>
                <c:pt idx="2191">
                  <c:v>8.5884946666666675</c:v>
                </c:pt>
                <c:pt idx="2192">
                  <c:v>8.5929579999999994</c:v>
                </c:pt>
                <c:pt idx="2193">
                  <c:v>8.5110073333333336</c:v>
                </c:pt>
                <c:pt idx="2194">
                  <c:v>8.5121486666666666</c:v>
                </c:pt>
                <c:pt idx="2195">
                  <c:v>8.5511789999999994</c:v>
                </c:pt>
                <c:pt idx="2196">
                  <c:v>8.5788263333333337</c:v>
                </c:pt>
                <c:pt idx="2197">
                  <c:v>8.5163423333333323</c:v>
                </c:pt>
                <c:pt idx="2198">
                  <c:v>8.3875443333333326</c:v>
                </c:pt>
                <c:pt idx="2199">
                  <c:v>8.4458726666666664</c:v>
                </c:pt>
                <c:pt idx="2200">
                  <c:v>8.5065036666666671</c:v>
                </c:pt>
                <c:pt idx="2201">
                  <c:v>8.5747349999999987</c:v>
                </c:pt>
                <c:pt idx="2202">
                  <c:v>8.6189683333333331</c:v>
                </c:pt>
                <c:pt idx="2203">
                  <c:v>8.5161443333333331</c:v>
                </c:pt>
                <c:pt idx="2204">
                  <c:v>8.6161583333333329</c:v>
                </c:pt>
                <c:pt idx="2205">
                  <c:v>8.5162283333333324</c:v>
                </c:pt>
                <c:pt idx="2206">
                  <c:v>8.574638666666667</c:v>
                </c:pt>
                <c:pt idx="2207">
                  <c:v>8.4134846666666672</c:v>
                </c:pt>
                <c:pt idx="2208">
                  <c:v>8.5183916666666661</c:v>
                </c:pt>
                <c:pt idx="2209">
                  <c:v>8.6300650000000001</c:v>
                </c:pt>
                <c:pt idx="2210">
                  <c:v>8.5323536666666673</c:v>
                </c:pt>
                <c:pt idx="2211">
                  <c:v>8.4269436666666664</c:v>
                </c:pt>
                <c:pt idx="2212">
                  <c:v>8.5262463333333329</c:v>
                </c:pt>
                <c:pt idx="2213">
                  <c:v>8.655697</c:v>
                </c:pt>
                <c:pt idx="2214">
                  <c:v>8.5783233333333317</c:v>
                </c:pt>
                <c:pt idx="2215">
                  <c:v>8.6365143333333325</c:v>
                </c:pt>
                <c:pt idx="2216">
                  <c:v>8.4927326666666669</c:v>
                </c:pt>
                <c:pt idx="2217">
                  <c:v>8.5096913333333344</c:v>
                </c:pt>
                <c:pt idx="2218">
                  <c:v>8.4557519999999986</c:v>
                </c:pt>
                <c:pt idx="2219">
                  <c:v>8.5753363333333326</c:v>
                </c:pt>
                <c:pt idx="2220">
                  <c:v>8.4237246666666667</c:v>
                </c:pt>
                <c:pt idx="2221">
                  <c:v>8.5372869999999992</c:v>
                </c:pt>
                <c:pt idx="2222">
                  <c:v>8.4342220000000001</c:v>
                </c:pt>
                <c:pt idx="2223">
                  <c:v>8.5217513333333326</c:v>
                </c:pt>
                <c:pt idx="2224">
                  <c:v>8.6421906666666661</c:v>
                </c:pt>
                <c:pt idx="2225">
                  <c:v>8.5848493333333327</c:v>
                </c:pt>
                <c:pt idx="2226">
                  <c:v>8.2888696666666668</c:v>
                </c:pt>
                <c:pt idx="2227">
                  <c:v>8.5889733333333336</c:v>
                </c:pt>
                <c:pt idx="2228">
                  <c:v>8.5305906666666669</c:v>
                </c:pt>
                <c:pt idx="2229">
                  <c:v>8.4943376666666666</c:v>
                </c:pt>
                <c:pt idx="2230">
                  <c:v>8.6119339999999998</c:v>
                </c:pt>
                <c:pt idx="2231">
                  <c:v>8.4858296666666675</c:v>
                </c:pt>
                <c:pt idx="2232">
                  <c:v>8.841562333333334</c:v>
                </c:pt>
                <c:pt idx="2233">
                  <c:v>8.492226333333333</c:v>
                </c:pt>
                <c:pt idx="2234">
                  <c:v>8.6487323333333332</c:v>
                </c:pt>
                <c:pt idx="2235">
                  <c:v>8.5924680000000002</c:v>
                </c:pt>
                <c:pt idx="2236">
                  <c:v>8.7061890000000002</c:v>
                </c:pt>
                <c:pt idx="2237">
                  <c:v>8.8034743333333338</c:v>
                </c:pt>
                <c:pt idx="2238">
                  <c:v>8.6306950000000011</c:v>
                </c:pt>
                <c:pt idx="2239">
                  <c:v>8.7513649999999998</c:v>
                </c:pt>
                <c:pt idx="2240">
                  <c:v>8.5777216666666671</c:v>
                </c:pt>
                <c:pt idx="2241">
                  <c:v>8.8465616666666662</c:v>
                </c:pt>
                <c:pt idx="2242">
                  <c:v>8.7251883333333335</c:v>
                </c:pt>
                <c:pt idx="2243">
                  <c:v>8.7007116666666668</c:v>
                </c:pt>
                <c:pt idx="2244">
                  <c:v>8.8478830000000013</c:v>
                </c:pt>
                <c:pt idx="2245">
                  <c:v>8.6723629999999989</c:v>
                </c:pt>
                <c:pt idx="2246">
                  <c:v>8.5799409999999998</c:v>
                </c:pt>
                <c:pt idx="2247">
                  <c:v>8.6647136666666658</c:v>
                </c:pt>
                <c:pt idx="2248">
                  <c:v>8.8054330000000007</c:v>
                </c:pt>
                <c:pt idx="2249">
                  <c:v>8.7091779999999996</c:v>
                </c:pt>
                <c:pt idx="2250">
                  <c:v>8.7023820000000001</c:v>
                </c:pt>
                <c:pt idx="2251">
                  <c:v>8.6509140000000002</c:v>
                </c:pt>
                <c:pt idx="2252">
                  <c:v>8.5956243333333333</c:v>
                </c:pt>
                <c:pt idx="2253">
                  <c:v>8.7323839999999997</c:v>
                </c:pt>
                <c:pt idx="2254">
                  <c:v>8.7094590000000007</c:v>
                </c:pt>
                <c:pt idx="2255">
                  <c:v>8.8001556666666669</c:v>
                </c:pt>
                <c:pt idx="2256">
                  <c:v>8.8177870000000009</c:v>
                </c:pt>
                <c:pt idx="2257">
                  <c:v>8.7803930000000001</c:v>
                </c:pt>
                <c:pt idx="2258">
                  <c:v>8.9625859999999999</c:v>
                </c:pt>
                <c:pt idx="2259">
                  <c:v>8.712279333333333</c:v>
                </c:pt>
                <c:pt idx="2260">
                  <c:v>8.6946016666666655</c:v>
                </c:pt>
                <c:pt idx="2261">
                  <c:v>8.9024573333333326</c:v>
                </c:pt>
                <c:pt idx="2262">
                  <c:v>8.9488339999999997</c:v>
                </c:pt>
                <c:pt idx="2263">
                  <c:v>8.6468989999999994</c:v>
                </c:pt>
                <c:pt idx="2264">
                  <c:v>8.7983753333333325</c:v>
                </c:pt>
                <c:pt idx="2265">
                  <c:v>8.6655090000000001</c:v>
                </c:pt>
                <c:pt idx="2266">
                  <c:v>8.8679196666666655</c:v>
                </c:pt>
                <c:pt idx="2267">
                  <c:v>8.7522870000000008</c:v>
                </c:pt>
                <c:pt idx="2268">
                  <c:v>8.7741313333333348</c:v>
                </c:pt>
                <c:pt idx="2269">
                  <c:v>8.8421536666666665</c:v>
                </c:pt>
                <c:pt idx="2270">
                  <c:v>8.7989949999999997</c:v>
                </c:pt>
                <c:pt idx="2271">
                  <c:v>8.9033276666666676</c:v>
                </c:pt>
                <c:pt idx="2272">
                  <c:v>8.8197899999999994</c:v>
                </c:pt>
                <c:pt idx="2273">
                  <c:v>8.7839386666666659</c:v>
                </c:pt>
                <c:pt idx="2274">
                  <c:v>8.7551256666666664</c:v>
                </c:pt>
                <c:pt idx="2275">
                  <c:v>8.8094380000000001</c:v>
                </c:pt>
                <c:pt idx="2276">
                  <c:v>8.8814126666666677</c:v>
                </c:pt>
                <c:pt idx="2277">
                  <c:v>8.739783000000001</c:v>
                </c:pt>
                <c:pt idx="2278">
                  <c:v>8.8213406666666661</c:v>
                </c:pt>
                <c:pt idx="2279">
                  <c:v>8.6455036666666683</c:v>
                </c:pt>
                <c:pt idx="2280">
                  <c:v>8.9686853333333332</c:v>
                </c:pt>
                <c:pt idx="2281">
                  <c:v>8.7741596666666677</c:v>
                </c:pt>
                <c:pt idx="2282">
                  <c:v>8.7915176666666657</c:v>
                </c:pt>
                <c:pt idx="2283">
                  <c:v>8.8283153333333324</c:v>
                </c:pt>
                <c:pt idx="2284">
                  <c:v>8.7789249999999992</c:v>
                </c:pt>
                <c:pt idx="2285">
                  <c:v>8.7986383333333329</c:v>
                </c:pt>
                <c:pt idx="2286">
                  <c:v>8.7960840000000005</c:v>
                </c:pt>
                <c:pt idx="2287">
                  <c:v>8.8956663333333328</c:v>
                </c:pt>
                <c:pt idx="2288">
                  <c:v>8.9545106666666658</c:v>
                </c:pt>
                <c:pt idx="2289">
                  <c:v>8.9385143333333321</c:v>
                </c:pt>
                <c:pt idx="2290">
                  <c:v>8.9893349999999987</c:v>
                </c:pt>
                <c:pt idx="2291">
                  <c:v>8.8841856666666672</c:v>
                </c:pt>
                <c:pt idx="2292">
                  <c:v>8.8706703333333348</c:v>
                </c:pt>
                <c:pt idx="2293">
                  <c:v>8.8548106666666673</c:v>
                </c:pt>
                <c:pt idx="2294">
                  <c:v>8.9314903333333344</c:v>
                </c:pt>
                <c:pt idx="2295">
                  <c:v>8.8934446666666656</c:v>
                </c:pt>
                <c:pt idx="2296">
                  <c:v>8.6769176666666663</c:v>
                </c:pt>
                <c:pt idx="2297">
                  <c:v>8.8873836666666666</c:v>
                </c:pt>
                <c:pt idx="2298">
                  <c:v>8.9190079999999998</c:v>
                </c:pt>
                <c:pt idx="2299">
                  <c:v>8.9510546666666677</c:v>
                </c:pt>
                <c:pt idx="2300">
                  <c:v>9.0229580000000009</c:v>
                </c:pt>
                <c:pt idx="2301">
                  <c:v>9.0180646666666675</c:v>
                </c:pt>
                <c:pt idx="2302">
                  <c:v>8.6734050000000007</c:v>
                </c:pt>
                <c:pt idx="2303">
                  <c:v>8.8605710000000002</c:v>
                </c:pt>
                <c:pt idx="2304">
                  <c:v>8.9485910000000004</c:v>
                </c:pt>
                <c:pt idx="2305">
                  <c:v>9.0617183333333333</c:v>
                </c:pt>
                <c:pt idx="2306">
                  <c:v>8.892510333333334</c:v>
                </c:pt>
                <c:pt idx="2307">
                  <c:v>9.0275536666666678</c:v>
                </c:pt>
                <c:pt idx="2308">
                  <c:v>8.8907143333333334</c:v>
                </c:pt>
                <c:pt idx="2309">
                  <c:v>8.9144266666666656</c:v>
                </c:pt>
                <c:pt idx="2310">
                  <c:v>9.0818610000000017</c:v>
                </c:pt>
                <c:pt idx="2311">
                  <c:v>8.7941310000000001</c:v>
                </c:pt>
                <c:pt idx="2312">
                  <c:v>9.0685493333333351</c:v>
                </c:pt>
                <c:pt idx="2313">
                  <c:v>8.9478966666666668</c:v>
                </c:pt>
                <c:pt idx="2314">
                  <c:v>8.8266500000000008</c:v>
                </c:pt>
                <c:pt idx="2315">
                  <c:v>9.0088506666666657</c:v>
                </c:pt>
                <c:pt idx="2316">
                  <c:v>9.054625333333334</c:v>
                </c:pt>
                <c:pt idx="2317">
                  <c:v>8.8814376666666668</c:v>
                </c:pt>
                <c:pt idx="2318">
                  <c:v>8.8270169999999997</c:v>
                </c:pt>
                <c:pt idx="2319">
                  <c:v>8.972175</c:v>
                </c:pt>
                <c:pt idx="2320">
                  <c:v>8.9524296666666672</c:v>
                </c:pt>
                <c:pt idx="2321">
                  <c:v>8.941793333333333</c:v>
                </c:pt>
                <c:pt idx="2322">
                  <c:v>8.902925999999999</c:v>
                </c:pt>
                <c:pt idx="2323">
                  <c:v>9.1042900000000007</c:v>
                </c:pt>
                <c:pt idx="2324">
                  <c:v>9.1221750000000004</c:v>
                </c:pt>
                <c:pt idx="2325">
                  <c:v>9.0056216666666664</c:v>
                </c:pt>
                <c:pt idx="2326">
                  <c:v>9.1785573333333321</c:v>
                </c:pt>
                <c:pt idx="2327">
                  <c:v>9.0756283333333325</c:v>
                </c:pt>
                <c:pt idx="2328">
                  <c:v>9.081021999999999</c:v>
                </c:pt>
                <c:pt idx="2329">
                  <c:v>8.9007679999999993</c:v>
                </c:pt>
                <c:pt idx="2330">
                  <c:v>8.9640313333333328</c:v>
                </c:pt>
                <c:pt idx="2331">
                  <c:v>8.8951149999999988</c:v>
                </c:pt>
                <c:pt idx="2332">
                  <c:v>8.788943333333334</c:v>
                </c:pt>
                <c:pt idx="2333">
                  <c:v>8.9072910000000007</c:v>
                </c:pt>
                <c:pt idx="2334">
                  <c:v>8.8311440000000001</c:v>
                </c:pt>
                <c:pt idx="2335">
                  <c:v>8.7978163333333317</c:v>
                </c:pt>
                <c:pt idx="2336">
                  <c:v>8.7651973333333331</c:v>
                </c:pt>
                <c:pt idx="2337">
                  <c:v>8.9169206666666678</c:v>
                </c:pt>
                <c:pt idx="2338">
                  <c:v>8.763758666666666</c:v>
                </c:pt>
                <c:pt idx="2339">
                  <c:v>8.8362413333333336</c:v>
                </c:pt>
                <c:pt idx="2340">
                  <c:v>8.8689316666666667</c:v>
                </c:pt>
                <c:pt idx="2341">
                  <c:v>8.9638869999999997</c:v>
                </c:pt>
                <c:pt idx="2342">
                  <c:v>8.9196390000000001</c:v>
                </c:pt>
                <c:pt idx="2343">
                  <c:v>8.9901236666666673</c:v>
                </c:pt>
                <c:pt idx="2344">
                  <c:v>8.8062889999999996</c:v>
                </c:pt>
                <c:pt idx="2345">
                  <c:v>8.9579936666666669</c:v>
                </c:pt>
                <c:pt idx="2346">
                  <c:v>8.8727820000000008</c:v>
                </c:pt>
                <c:pt idx="2347">
                  <c:v>8.8645503333333338</c:v>
                </c:pt>
                <c:pt idx="2348">
                  <c:v>8.8642226666666684</c:v>
                </c:pt>
                <c:pt idx="2349">
                  <c:v>8.9936723333333344</c:v>
                </c:pt>
                <c:pt idx="2350">
                  <c:v>8.8607266666666664</c:v>
                </c:pt>
                <c:pt idx="2351">
                  <c:v>8.8833879999999983</c:v>
                </c:pt>
                <c:pt idx="2352">
                  <c:v>8.9334670000000003</c:v>
                </c:pt>
                <c:pt idx="2353">
                  <c:v>9.2132223333333325</c:v>
                </c:pt>
                <c:pt idx="2354">
                  <c:v>8.9138196666666669</c:v>
                </c:pt>
                <c:pt idx="2355">
                  <c:v>9.1091263333333341</c:v>
                </c:pt>
                <c:pt idx="2356">
                  <c:v>9.0968653333333336</c:v>
                </c:pt>
                <c:pt idx="2357">
                  <c:v>9.2929126666666662</c:v>
                </c:pt>
                <c:pt idx="2358">
                  <c:v>9.3794526666666673</c:v>
                </c:pt>
                <c:pt idx="2359">
                  <c:v>9.2048280000000009</c:v>
                </c:pt>
                <c:pt idx="2360">
                  <c:v>9.1989836666666669</c:v>
                </c:pt>
                <c:pt idx="2361">
                  <c:v>9.2644176666666667</c:v>
                </c:pt>
                <c:pt idx="2362">
                  <c:v>9.3258989999999997</c:v>
                </c:pt>
                <c:pt idx="2363">
                  <c:v>9.4390633333333316</c:v>
                </c:pt>
                <c:pt idx="2364">
                  <c:v>9.3018233333333331</c:v>
                </c:pt>
                <c:pt idx="2365">
                  <c:v>9.336802333333333</c:v>
                </c:pt>
                <c:pt idx="2366">
                  <c:v>9.4266653333333341</c:v>
                </c:pt>
                <c:pt idx="2367">
                  <c:v>9.3751513333333332</c:v>
                </c:pt>
                <c:pt idx="2368">
                  <c:v>9.2519190000000009</c:v>
                </c:pt>
                <c:pt idx="2369">
                  <c:v>9.4483689999999996</c:v>
                </c:pt>
                <c:pt idx="2370">
                  <c:v>9.404930666666667</c:v>
                </c:pt>
                <c:pt idx="2371">
                  <c:v>9.3205123333333333</c:v>
                </c:pt>
                <c:pt idx="2372">
                  <c:v>9.5031203333333334</c:v>
                </c:pt>
                <c:pt idx="2373">
                  <c:v>9.5174006666666671</c:v>
                </c:pt>
                <c:pt idx="2374">
                  <c:v>9.4078130000000009</c:v>
                </c:pt>
                <c:pt idx="2375">
                  <c:v>9.4400116666666669</c:v>
                </c:pt>
                <c:pt idx="2376">
                  <c:v>9.4794273333333319</c:v>
                </c:pt>
                <c:pt idx="2377">
                  <c:v>9.2354773333333338</c:v>
                </c:pt>
                <c:pt idx="2378">
                  <c:v>9.2540733333333325</c:v>
                </c:pt>
                <c:pt idx="2379">
                  <c:v>9.2863729999999993</c:v>
                </c:pt>
                <c:pt idx="2380">
                  <c:v>9.2158760000000015</c:v>
                </c:pt>
                <c:pt idx="2381">
                  <c:v>9.3059043333333324</c:v>
                </c:pt>
                <c:pt idx="2382">
                  <c:v>9.4069529999999997</c:v>
                </c:pt>
                <c:pt idx="2383">
                  <c:v>9.5408780000000011</c:v>
                </c:pt>
                <c:pt idx="2384">
                  <c:v>9.489981666666667</c:v>
                </c:pt>
                <c:pt idx="2385">
                  <c:v>9.4784769999999998</c:v>
                </c:pt>
                <c:pt idx="2386">
                  <c:v>9.4930253333333336</c:v>
                </c:pt>
                <c:pt idx="2387">
                  <c:v>9.395035</c:v>
                </c:pt>
                <c:pt idx="2388">
                  <c:v>9.5042096666666662</c:v>
                </c:pt>
                <c:pt idx="2389">
                  <c:v>9.3372913333333329</c:v>
                </c:pt>
                <c:pt idx="2390">
                  <c:v>9.2092503333333333</c:v>
                </c:pt>
                <c:pt idx="2391">
                  <c:v>9.1279629999999994</c:v>
                </c:pt>
                <c:pt idx="2392">
                  <c:v>9.3281096666666663</c:v>
                </c:pt>
                <c:pt idx="2393">
                  <c:v>9.4888523333333339</c:v>
                </c:pt>
                <c:pt idx="2394">
                  <c:v>9.4474540000000005</c:v>
                </c:pt>
                <c:pt idx="2395">
                  <c:v>9.2290510000000001</c:v>
                </c:pt>
                <c:pt idx="2396">
                  <c:v>9.4186163333333326</c:v>
                </c:pt>
                <c:pt idx="2397">
                  <c:v>9.3233239999999995</c:v>
                </c:pt>
                <c:pt idx="2398">
                  <c:v>9.5197179999999992</c:v>
                </c:pt>
                <c:pt idx="2399">
                  <c:v>9.4060696666666672</c:v>
                </c:pt>
                <c:pt idx="2400">
                  <c:v>9.3225049999999996</c:v>
                </c:pt>
                <c:pt idx="2401">
                  <c:v>9.4130836666666671</c:v>
                </c:pt>
                <c:pt idx="2402">
                  <c:v>9.6165830000000003</c:v>
                </c:pt>
                <c:pt idx="2403">
                  <c:v>9.1131499999999992</c:v>
                </c:pt>
                <c:pt idx="2404">
                  <c:v>9.261784333333333</c:v>
                </c:pt>
                <c:pt idx="2405">
                  <c:v>9.531310333333332</c:v>
                </c:pt>
                <c:pt idx="2406">
                  <c:v>9.9012003333333336</c:v>
                </c:pt>
                <c:pt idx="2407">
                  <c:v>9.6469946666666662</c:v>
                </c:pt>
                <c:pt idx="2408">
                  <c:v>9.6962636666666668</c:v>
                </c:pt>
                <c:pt idx="2409">
                  <c:v>9.3749346666666664</c:v>
                </c:pt>
                <c:pt idx="2410">
                  <c:v>9.3515720000000009</c:v>
                </c:pt>
                <c:pt idx="2411">
                  <c:v>8.8745449999999995</c:v>
                </c:pt>
                <c:pt idx="2412">
                  <c:v>8.8392236666666673</c:v>
                </c:pt>
                <c:pt idx="2413">
                  <c:v>9.0214040000000004</c:v>
                </c:pt>
                <c:pt idx="2414">
                  <c:v>9.0164716666666678</c:v>
                </c:pt>
                <c:pt idx="2415">
                  <c:v>9.1849149999999984</c:v>
                </c:pt>
                <c:pt idx="2416">
                  <c:v>9.4022646666666656</c:v>
                </c:pt>
                <c:pt idx="2417">
                  <c:v>9.532799333333335</c:v>
                </c:pt>
                <c:pt idx="2418">
                  <c:v>10.020449000000001</c:v>
                </c:pt>
                <c:pt idx="2419">
                  <c:v>10.334380666666666</c:v>
                </c:pt>
                <c:pt idx="2420">
                  <c:v>10.927396333333334</c:v>
                </c:pt>
                <c:pt idx="2421">
                  <c:v>11.413874999999999</c:v>
                </c:pt>
                <c:pt idx="2422">
                  <c:v>11.640116333333333</c:v>
                </c:pt>
                <c:pt idx="2423">
                  <c:v>11.529763666666668</c:v>
                </c:pt>
                <c:pt idx="2424">
                  <c:v>10.947556333333333</c:v>
                </c:pt>
                <c:pt idx="2425">
                  <c:v>10.023054666666665</c:v>
                </c:pt>
                <c:pt idx="2426">
                  <c:v>9.5482336666666665</c:v>
                </c:pt>
                <c:pt idx="2427">
                  <c:v>9.3386170000000011</c:v>
                </c:pt>
                <c:pt idx="2428">
                  <c:v>8.9723953333333331</c:v>
                </c:pt>
                <c:pt idx="2429">
                  <c:v>8.8868796666666672</c:v>
                </c:pt>
                <c:pt idx="2430">
                  <c:v>8.6969326666666671</c:v>
                </c:pt>
                <c:pt idx="2431">
                  <c:v>8.6458309999999994</c:v>
                </c:pt>
                <c:pt idx="2432">
                  <c:v>8.5958070000000006</c:v>
                </c:pt>
                <c:pt idx="2433">
                  <c:v>8.3598479999999995</c:v>
                </c:pt>
                <c:pt idx="2434">
                  <c:v>8.3806756666666669</c:v>
                </c:pt>
                <c:pt idx="2435">
                  <c:v>8.4733929999999997</c:v>
                </c:pt>
                <c:pt idx="2436">
                  <c:v>8.3820133333333331</c:v>
                </c:pt>
                <c:pt idx="2437">
                  <c:v>8.2214939999999999</c:v>
                </c:pt>
                <c:pt idx="2438">
                  <c:v>8.3901506666666652</c:v>
                </c:pt>
                <c:pt idx="2439">
                  <c:v>8.2982859999999992</c:v>
                </c:pt>
                <c:pt idx="2440">
                  <c:v>8.2517720000000008</c:v>
                </c:pt>
                <c:pt idx="2441">
                  <c:v>8.5637150000000002</c:v>
                </c:pt>
                <c:pt idx="2442">
                  <c:v>8.4016573333333344</c:v>
                </c:pt>
                <c:pt idx="2443">
                  <c:v>8.6420060000000003</c:v>
                </c:pt>
                <c:pt idx="2444">
                  <c:v>8.4856826666666674</c:v>
                </c:pt>
                <c:pt idx="2445">
                  <c:v>8.5092896666666675</c:v>
                </c:pt>
                <c:pt idx="2446">
                  <c:v>8.4971683333333328</c:v>
                </c:pt>
                <c:pt idx="2447">
                  <c:v>8.4147193333333323</c:v>
                </c:pt>
                <c:pt idx="2448">
                  <c:v>8.5467326666666654</c:v>
                </c:pt>
                <c:pt idx="2449">
                  <c:v>8.4929013333333341</c:v>
                </c:pt>
                <c:pt idx="2450">
                  <c:v>8.3104903333333322</c:v>
                </c:pt>
                <c:pt idx="2451">
                  <c:v>8.4647843333333341</c:v>
                </c:pt>
                <c:pt idx="2452">
                  <c:v>8.3170123333333326</c:v>
                </c:pt>
                <c:pt idx="2453">
                  <c:v>8.4358549999999983</c:v>
                </c:pt>
                <c:pt idx="2454">
                  <c:v>8.3711330000000004</c:v>
                </c:pt>
                <c:pt idx="2455">
                  <c:v>8.5416876666666663</c:v>
                </c:pt>
                <c:pt idx="2456">
                  <c:v>8.5041673333333332</c:v>
                </c:pt>
                <c:pt idx="2457">
                  <c:v>8.3851073333333321</c:v>
                </c:pt>
                <c:pt idx="2458">
                  <c:v>8.4983280000000008</c:v>
                </c:pt>
                <c:pt idx="2459">
                  <c:v>8.328006666666667</c:v>
                </c:pt>
                <c:pt idx="2460">
                  <c:v>8.478407333333335</c:v>
                </c:pt>
                <c:pt idx="2461">
                  <c:v>8.4391979999999993</c:v>
                </c:pt>
                <c:pt idx="2462">
                  <c:v>8.6077259999999995</c:v>
                </c:pt>
                <c:pt idx="2463">
                  <c:v>8.4274599999999982</c:v>
                </c:pt>
                <c:pt idx="2464">
                  <c:v>8.6893786666666664</c:v>
                </c:pt>
                <c:pt idx="2465">
                  <c:v>8.5443203333333333</c:v>
                </c:pt>
                <c:pt idx="2466">
                  <c:v>8.5981873333333336</c:v>
                </c:pt>
                <c:pt idx="2467">
                  <c:v>8.5180013333333324</c:v>
                </c:pt>
                <c:pt idx="2468">
                  <c:v>8.3264073333333339</c:v>
                </c:pt>
                <c:pt idx="2469">
                  <c:v>8.6016566666666652</c:v>
                </c:pt>
                <c:pt idx="2470">
                  <c:v>8.4652473333333322</c:v>
                </c:pt>
                <c:pt idx="2471">
                  <c:v>8.503598666666667</c:v>
                </c:pt>
                <c:pt idx="2472">
                  <c:v>8.6811323333333323</c:v>
                </c:pt>
                <c:pt idx="2473">
                  <c:v>8.4749436666666664</c:v>
                </c:pt>
                <c:pt idx="2474">
                  <c:v>8.5691909999999982</c:v>
                </c:pt>
                <c:pt idx="2475">
                  <c:v>8.5059006666666672</c:v>
                </c:pt>
                <c:pt idx="2476">
                  <c:v>8.5814050000000002</c:v>
                </c:pt>
                <c:pt idx="2477">
                  <c:v>8.6143640000000001</c:v>
                </c:pt>
                <c:pt idx="2478">
                  <c:v>8.5973293333333327</c:v>
                </c:pt>
                <c:pt idx="2479">
                  <c:v>8.5273096666666675</c:v>
                </c:pt>
                <c:pt idx="2480">
                  <c:v>8.6228789999999993</c:v>
                </c:pt>
                <c:pt idx="2481">
                  <c:v>8.5801656666666659</c:v>
                </c:pt>
                <c:pt idx="2482">
                  <c:v>8.6833433333333332</c:v>
                </c:pt>
                <c:pt idx="2483">
                  <c:v>8.6508823333333336</c:v>
                </c:pt>
                <c:pt idx="2484">
                  <c:v>8.5319236666666658</c:v>
                </c:pt>
                <c:pt idx="2485">
                  <c:v>8.5909600000000008</c:v>
                </c:pt>
                <c:pt idx="2486">
                  <c:v>8.5629439999999999</c:v>
                </c:pt>
                <c:pt idx="2487">
                  <c:v>8.6344970000000014</c:v>
                </c:pt>
                <c:pt idx="2488">
                  <c:v>8.650684</c:v>
                </c:pt>
                <c:pt idx="2489">
                  <c:v>8.4670326666666664</c:v>
                </c:pt>
                <c:pt idx="2490">
                  <c:v>8.698122333333334</c:v>
                </c:pt>
                <c:pt idx="2491">
                  <c:v>8.4868420000000011</c:v>
                </c:pt>
                <c:pt idx="2492">
                  <c:v>8.7247479999999999</c:v>
                </c:pt>
                <c:pt idx="2493">
                  <c:v>8.6132709999999992</c:v>
                </c:pt>
                <c:pt idx="2494">
                  <c:v>8.6547513333333335</c:v>
                </c:pt>
                <c:pt idx="2495">
                  <c:v>8.3850303333333329</c:v>
                </c:pt>
                <c:pt idx="2496">
                  <c:v>8.4531686666666666</c:v>
                </c:pt>
                <c:pt idx="2497">
                  <c:v>8.6709340000000008</c:v>
                </c:pt>
                <c:pt idx="2498">
                  <c:v>8.7999593333333337</c:v>
                </c:pt>
                <c:pt idx="2499">
                  <c:v>8.4081013333333328</c:v>
                </c:pt>
                <c:pt idx="2500">
                  <c:v>8.6097403333333329</c:v>
                </c:pt>
                <c:pt idx="2501">
                  <c:v>8.3848393333333338</c:v>
                </c:pt>
                <c:pt idx="2502">
                  <c:v>8.4204833333333333</c:v>
                </c:pt>
                <c:pt idx="2503">
                  <c:v>8.4607903333333336</c:v>
                </c:pt>
                <c:pt idx="2504">
                  <c:v>8.3437470000000005</c:v>
                </c:pt>
                <c:pt idx="2505">
                  <c:v>8.3565216666666657</c:v>
                </c:pt>
                <c:pt idx="2506">
                  <c:v>8.3994506666666666</c:v>
                </c:pt>
                <c:pt idx="2507">
                  <c:v>8.5519233333333329</c:v>
                </c:pt>
                <c:pt idx="2508">
                  <c:v>8.4472199999999997</c:v>
                </c:pt>
                <c:pt idx="2509">
                  <c:v>8.4112840000000002</c:v>
                </c:pt>
                <c:pt idx="2510">
                  <c:v>8.4699450000000009</c:v>
                </c:pt>
                <c:pt idx="2511">
                  <c:v>8.5011256666666668</c:v>
                </c:pt>
                <c:pt idx="2512">
                  <c:v>8.3947549999999982</c:v>
                </c:pt>
                <c:pt idx="2513">
                  <c:v>8.2677789999999991</c:v>
                </c:pt>
                <c:pt idx="2514">
                  <c:v>8.3768923333333323</c:v>
                </c:pt>
                <c:pt idx="2515">
                  <c:v>8.3067123333333335</c:v>
                </c:pt>
                <c:pt idx="2516">
                  <c:v>8.4211236666666665</c:v>
                </c:pt>
                <c:pt idx="2517">
                  <c:v>8.3685776666666669</c:v>
                </c:pt>
                <c:pt idx="2518">
                  <c:v>8.2626220000000004</c:v>
                </c:pt>
                <c:pt idx="2519">
                  <c:v>8.5814769999999996</c:v>
                </c:pt>
                <c:pt idx="2520">
                  <c:v>8.4412243333333326</c:v>
                </c:pt>
                <c:pt idx="2521">
                  <c:v>8.4924799999999987</c:v>
                </c:pt>
                <c:pt idx="2522">
                  <c:v>8.3446733333333327</c:v>
                </c:pt>
                <c:pt idx="2523">
                  <c:v>8.27074</c:v>
                </c:pt>
                <c:pt idx="2524">
                  <c:v>8.4117309999999996</c:v>
                </c:pt>
                <c:pt idx="2525">
                  <c:v>8.5925566666666668</c:v>
                </c:pt>
                <c:pt idx="2526">
                  <c:v>8.6135603333333339</c:v>
                </c:pt>
                <c:pt idx="2527">
                  <c:v>8.6037680000000005</c:v>
                </c:pt>
                <c:pt idx="2528">
                  <c:v>8.4729883333333333</c:v>
                </c:pt>
                <c:pt idx="2529">
                  <c:v>8.5366876666666673</c:v>
                </c:pt>
                <c:pt idx="2530">
                  <c:v>8.6250133333333334</c:v>
                </c:pt>
                <c:pt idx="2531">
                  <c:v>8.4965203333333346</c:v>
                </c:pt>
                <c:pt idx="2532">
                  <c:v>8.3777423333333321</c:v>
                </c:pt>
                <c:pt idx="2533">
                  <c:v>8.459578333333333</c:v>
                </c:pt>
                <c:pt idx="2534">
                  <c:v>8.5700023333333331</c:v>
                </c:pt>
                <c:pt idx="2535">
                  <c:v>8.6481753333333344</c:v>
                </c:pt>
                <c:pt idx="2536">
                  <c:v>8.6663413333333335</c:v>
                </c:pt>
                <c:pt idx="2537">
                  <c:v>8.4308883333333338</c:v>
                </c:pt>
                <c:pt idx="2538">
                  <c:v>8.6815923333333327</c:v>
                </c:pt>
                <c:pt idx="2539">
                  <c:v>8.7301280000000006</c:v>
                </c:pt>
                <c:pt idx="2540">
                  <c:v>8.7413733333333337</c:v>
                </c:pt>
                <c:pt idx="2541">
                  <c:v>8.7474296666666671</c:v>
                </c:pt>
                <c:pt idx="2542">
                  <c:v>8.7078996666666679</c:v>
                </c:pt>
                <c:pt idx="2543">
                  <c:v>8.6015736666666669</c:v>
                </c:pt>
                <c:pt idx="2544">
                  <c:v>8.6545860000000001</c:v>
                </c:pt>
                <c:pt idx="2545">
                  <c:v>8.7102559999999993</c:v>
                </c:pt>
                <c:pt idx="2546">
                  <c:v>8.7466670000000004</c:v>
                </c:pt>
                <c:pt idx="2547">
                  <c:v>8.7868560000000002</c:v>
                </c:pt>
                <c:pt idx="2548">
                  <c:v>8.9041639999999997</c:v>
                </c:pt>
                <c:pt idx="2549">
                  <c:v>8.6644410000000001</c:v>
                </c:pt>
                <c:pt idx="2550">
                  <c:v>8.7061726666666672</c:v>
                </c:pt>
                <c:pt idx="2551">
                  <c:v>8.6844666666666672</c:v>
                </c:pt>
                <c:pt idx="2552">
                  <c:v>8.8661560000000001</c:v>
                </c:pt>
                <c:pt idx="2553">
                  <c:v>8.8302829999999997</c:v>
                </c:pt>
                <c:pt idx="2554">
                  <c:v>8.8020489999999985</c:v>
                </c:pt>
                <c:pt idx="2555">
                  <c:v>8.8294023333333325</c:v>
                </c:pt>
                <c:pt idx="2556">
                  <c:v>8.9297166666666659</c:v>
                </c:pt>
                <c:pt idx="2557">
                  <c:v>9.0279503333333331</c:v>
                </c:pt>
                <c:pt idx="2558">
                  <c:v>9.0161946666666672</c:v>
                </c:pt>
                <c:pt idx="2559">
                  <c:v>8.9405289999999997</c:v>
                </c:pt>
                <c:pt idx="2560">
                  <c:v>8.8912883333333337</c:v>
                </c:pt>
                <c:pt idx="2561">
                  <c:v>8.8671013333333324</c:v>
                </c:pt>
                <c:pt idx="2562">
                  <c:v>9.0318510000000014</c:v>
                </c:pt>
                <c:pt idx="2563">
                  <c:v>8.8382553333333345</c:v>
                </c:pt>
                <c:pt idx="2564">
                  <c:v>8.8640749999999997</c:v>
                </c:pt>
                <c:pt idx="2565">
                  <c:v>8.8232983333333337</c:v>
                </c:pt>
                <c:pt idx="2566">
                  <c:v>9.0965603333333345</c:v>
                </c:pt>
                <c:pt idx="2567">
                  <c:v>8.9179106666666659</c:v>
                </c:pt>
                <c:pt idx="2568">
                  <c:v>8.9655623333333327</c:v>
                </c:pt>
                <c:pt idx="2569">
                  <c:v>9.162053666666667</c:v>
                </c:pt>
                <c:pt idx="2570">
                  <c:v>9.0478193333333348</c:v>
                </c:pt>
                <c:pt idx="2571">
                  <c:v>9.1982769999999991</c:v>
                </c:pt>
                <c:pt idx="2572">
                  <c:v>9.1923853333333323</c:v>
                </c:pt>
                <c:pt idx="2573">
                  <c:v>9.155267666666667</c:v>
                </c:pt>
                <c:pt idx="2574">
                  <c:v>9.2667513333333336</c:v>
                </c:pt>
                <c:pt idx="2575">
                  <c:v>9.2605310000000003</c:v>
                </c:pt>
                <c:pt idx="2576">
                  <c:v>9.3208500000000001</c:v>
                </c:pt>
                <c:pt idx="2577">
                  <c:v>9.3040049999999983</c:v>
                </c:pt>
                <c:pt idx="2578">
                  <c:v>9.3060510000000001</c:v>
                </c:pt>
                <c:pt idx="2579">
                  <c:v>9.2949913333333338</c:v>
                </c:pt>
                <c:pt idx="2580">
                  <c:v>9.3699223333333332</c:v>
                </c:pt>
                <c:pt idx="2581">
                  <c:v>9.3916063333333337</c:v>
                </c:pt>
                <c:pt idx="2582">
                  <c:v>9.5131156666666659</c:v>
                </c:pt>
                <c:pt idx="2583">
                  <c:v>9.6004496666666679</c:v>
                </c:pt>
                <c:pt idx="2584">
                  <c:v>9.6728153333333324</c:v>
                </c:pt>
                <c:pt idx="2585">
                  <c:v>9.2721456666666668</c:v>
                </c:pt>
                <c:pt idx="2586">
                  <c:v>9.5372036666666666</c:v>
                </c:pt>
                <c:pt idx="2587">
                  <c:v>9.5037573333333327</c:v>
                </c:pt>
                <c:pt idx="2588">
                  <c:v>9.4003333333333341</c:v>
                </c:pt>
                <c:pt idx="2589">
                  <c:v>9.554174999999999</c:v>
                </c:pt>
                <c:pt idx="2590">
                  <c:v>9.5182876666666676</c:v>
                </c:pt>
                <c:pt idx="2591">
                  <c:v>9.4349843333333325</c:v>
                </c:pt>
                <c:pt idx="2592">
                  <c:v>9.4310486666666673</c:v>
                </c:pt>
                <c:pt idx="2593">
                  <c:v>9.3418369999999999</c:v>
                </c:pt>
                <c:pt idx="2594">
                  <c:v>9.475757999999999</c:v>
                </c:pt>
                <c:pt idx="2595">
                  <c:v>9.4062253333333334</c:v>
                </c:pt>
                <c:pt idx="2596">
                  <c:v>9.3581433333333326</c:v>
                </c:pt>
                <c:pt idx="2597">
                  <c:v>9.3955970000000004</c:v>
                </c:pt>
                <c:pt idx="2598">
                  <c:v>9.2738086666666657</c:v>
                </c:pt>
                <c:pt idx="2599">
                  <c:v>9.2376113333333336</c:v>
                </c:pt>
                <c:pt idx="2600">
                  <c:v>9.1847656666666655</c:v>
                </c:pt>
                <c:pt idx="2601">
                  <c:v>9.4576753333333325</c:v>
                </c:pt>
                <c:pt idx="2602">
                  <c:v>9.3115673333333344</c:v>
                </c:pt>
                <c:pt idx="2603">
                  <c:v>9.3211313333333337</c:v>
                </c:pt>
                <c:pt idx="2604">
                  <c:v>9.3842110000000005</c:v>
                </c:pt>
                <c:pt idx="2605">
                  <c:v>9.4032750000000007</c:v>
                </c:pt>
                <c:pt idx="2606">
                  <c:v>9.1771183333333326</c:v>
                </c:pt>
                <c:pt idx="2607">
                  <c:v>9.4053109999999993</c:v>
                </c:pt>
                <c:pt idx="2608">
                  <c:v>9.2285453333333347</c:v>
                </c:pt>
                <c:pt idx="2609">
                  <c:v>9.3160726666666687</c:v>
                </c:pt>
                <c:pt idx="2610">
                  <c:v>9.3115469999999991</c:v>
                </c:pt>
                <c:pt idx="2611">
                  <c:v>9.2446896666666678</c:v>
                </c:pt>
                <c:pt idx="2612">
                  <c:v>9.2587060000000001</c:v>
                </c:pt>
                <c:pt idx="2613">
                  <c:v>9.3393019999999982</c:v>
                </c:pt>
                <c:pt idx="2614">
                  <c:v>9.2676223333333336</c:v>
                </c:pt>
                <c:pt idx="2615">
                  <c:v>9.2720499999999983</c:v>
                </c:pt>
                <c:pt idx="2616">
                  <c:v>9.1785923333333326</c:v>
                </c:pt>
                <c:pt idx="2617">
                  <c:v>9.2834486666666667</c:v>
                </c:pt>
                <c:pt idx="2618">
                  <c:v>9.4100123333333343</c:v>
                </c:pt>
                <c:pt idx="2619">
                  <c:v>9.3107346666666668</c:v>
                </c:pt>
                <c:pt idx="2620">
                  <c:v>9.4617363333333326</c:v>
                </c:pt>
                <c:pt idx="2621">
                  <c:v>9.367500333333334</c:v>
                </c:pt>
                <c:pt idx="2622">
                  <c:v>9.3219913333333349</c:v>
                </c:pt>
                <c:pt idx="2623">
                  <c:v>9.3851246666666661</c:v>
                </c:pt>
                <c:pt idx="2624">
                  <c:v>9.4537093333333324</c:v>
                </c:pt>
                <c:pt idx="2625">
                  <c:v>9.0741583333333349</c:v>
                </c:pt>
                <c:pt idx="2626">
                  <c:v>9.2555026666666667</c:v>
                </c:pt>
                <c:pt idx="2627">
                  <c:v>9.3392543333333347</c:v>
                </c:pt>
                <c:pt idx="2628">
                  <c:v>9.3761153333333329</c:v>
                </c:pt>
                <c:pt idx="2629">
                  <c:v>9.0661983333333325</c:v>
                </c:pt>
                <c:pt idx="2630">
                  <c:v>9.221560666666667</c:v>
                </c:pt>
                <c:pt idx="2631">
                  <c:v>8.9558260000000001</c:v>
                </c:pt>
                <c:pt idx="2632">
                  <c:v>9.1796236666666662</c:v>
                </c:pt>
                <c:pt idx="2633">
                  <c:v>9.4657933333333339</c:v>
                </c:pt>
                <c:pt idx="2634">
                  <c:v>9.4020630000000001</c:v>
                </c:pt>
                <c:pt idx="2635">
                  <c:v>9.4965509999999984</c:v>
                </c:pt>
                <c:pt idx="2636">
                  <c:v>9.3263596666666668</c:v>
                </c:pt>
                <c:pt idx="2637">
                  <c:v>9.3792050000000007</c:v>
                </c:pt>
                <c:pt idx="2638">
                  <c:v>9.5844793333333342</c:v>
                </c:pt>
                <c:pt idx="2639">
                  <c:v>9.2471533333333351</c:v>
                </c:pt>
                <c:pt idx="2640">
                  <c:v>9.0682793333333347</c:v>
                </c:pt>
                <c:pt idx="2641">
                  <c:v>9.2123603333333346</c:v>
                </c:pt>
                <c:pt idx="2642">
                  <c:v>8.9405739999999998</c:v>
                </c:pt>
                <c:pt idx="2643">
                  <c:v>9.3231400000000004</c:v>
                </c:pt>
                <c:pt idx="2644">
                  <c:v>9.1902816666666656</c:v>
                </c:pt>
                <c:pt idx="2645">
                  <c:v>9.2781333333333347</c:v>
                </c:pt>
                <c:pt idx="2646">
                  <c:v>9.3898810000000008</c:v>
                </c:pt>
                <c:pt idx="2647">
                  <c:v>9.9504239999999999</c:v>
                </c:pt>
                <c:pt idx="2648">
                  <c:v>10.035374000000001</c:v>
                </c:pt>
                <c:pt idx="2649">
                  <c:v>9.949402666666666</c:v>
                </c:pt>
                <c:pt idx="2650">
                  <c:v>9.8607276666666657</c:v>
                </c:pt>
                <c:pt idx="2651">
                  <c:v>9.4403146666666675</c:v>
                </c:pt>
                <c:pt idx="2652">
                  <c:v>9.1953486666666659</c:v>
                </c:pt>
                <c:pt idx="2653">
                  <c:v>8.8200216666666673</c:v>
                </c:pt>
                <c:pt idx="2654">
                  <c:v>8.9510246666666671</c:v>
                </c:pt>
                <c:pt idx="2655">
                  <c:v>8.8555516666666652</c:v>
                </c:pt>
                <c:pt idx="2656">
                  <c:v>9.0424353333333318</c:v>
                </c:pt>
                <c:pt idx="2657">
                  <c:v>9.141427666666667</c:v>
                </c:pt>
                <c:pt idx="2658">
                  <c:v>9.4779719999999994</c:v>
                </c:pt>
                <c:pt idx="2659">
                  <c:v>9.6577343333333321</c:v>
                </c:pt>
                <c:pt idx="2660">
                  <c:v>9.8741966666666663</c:v>
                </c:pt>
                <c:pt idx="2661">
                  <c:v>10.484658000000001</c:v>
                </c:pt>
                <c:pt idx="2662">
                  <c:v>10.994564333333331</c:v>
                </c:pt>
                <c:pt idx="2663">
                  <c:v>10.931178666666666</c:v>
                </c:pt>
                <c:pt idx="2664">
                  <c:v>10.743479333333333</c:v>
                </c:pt>
                <c:pt idx="2665">
                  <c:v>10.424129666666666</c:v>
                </c:pt>
                <c:pt idx="2666">
                  <c:v>9.6778236666666668</c:v>
                </c:pt>
                <c:pt idx="2667">
                  <c:v>9.5537553333333332</c:v>
                </c:pt>
                <c:pt idx="2668">
                  <c:v>9.3234066666666653</c:v>
                </c:pt>
                <c:pt idx="2669">
                  <c:v>9.1046823333333347</c:v>
                </c:pt>
                <c:pt idx="2670">
                  <c:v>8.9257196666666676</c:v>
                </c:pt>
                <c:pt idx="2671">
                  <c:v>8.718573000000001</c:v>
                </c:pt>
                <c:pt idx="2672">
                  <c:v>8.9252983333333322</c:v>
                </c:pt>
                <c:pt idx="2673">
                  <c:v>8.5823049999999999</c:v>
                </c:pt>
                <c:pt idx="2674">
                  <c:v>8.5059330000000006</c:v>
                </c:pt>
                <c:pt idx="2675">
                  <c:v>8.515483333333334</c:v>
                </c:pt>
                <c:pt idx="2676">
                  <c:v>8.5075963333333338</c:v>
                </c:pt>
                <c:pt idx="2677">
                  <c:v>8.3477853333333343</c:v>
                </c:pt>
                <c:pt idx="2678">
                  <c:v>8.415519333333334</c:v>
                </c:pt>
                <c:pt idx="2679">
                  <c:v>8.2900946666666666</c:v>
                </c:pt>
                <c:pt idx="2680">
                  <c:v>8.2349233333333327</c:v>
                </c:pt>
                <c:pt idx="2681">
                  <c:v>8.0762693333333342</c:v>
                </c:pt>
                <c:pt idx="2682">
                  <c:v>8.2788149999999998</c:v>
                </c:pt>
                <c:pt idx="2683">
                  <c:v>8.1623006666666669</c:v>
                </c:pt>
                <c:pt idx="2684">
                  <c:v>8.4666639999999997</c:v>
                </c:pt>
                <c:pt idx="2685">
                  <c:v>8.2379716666666667</c:v>
                </c:pt>
                <c:pt idx="2686">
                  <c:v>8.1523076666666672</c:v>
                </c:pt>
                <c:pt idx="2687">
                  <c:v>8.141688666666667</c:v>
                </c:pt>
                <c:pt idx="2688">
                  <c:v>8.1834496666666663</c:v>
                </c:pt>
                <c:pt idx="2689">
                  <c:v>8.2122943333333343</c:v>
                </c:pt>
                <c:pt idx="2690">
                  <c:v>8.1503786666666667</c:v>
                </c:pt>
                <c:pt idx="2691">
                  <c:v>8.1270003333333332</c:v>
                </c:pt>
                <c:pt idx="2692">
                  <c:v>8.2562636666666673</c:v>
                </c:pt>
                <c:pt idx="2693">
                  <c:v>8.2823460000000004</c:v>
                </c:pt>
                <c:pt idx="2694">
                  <c:v>8.161817666666666</c:v>
                </c:pt>
                <c:pt idx="2695">
                  <c:v>8.442238333333334</c:v>
                </c:pt>
                <c:pt idx="2696">
                  <c:v>8.292033</c:v>
                </c:pt>
                <c:pt idx="2697">
                  <c:v>8.3582083333333337</c:v>
                </c:pt>
                <c:pt idx="2698">
                  <c:v>8.4617950000000004</c:v>
                </c:pt>
                <c:pt idx="2699">
                  <c:v>8.1749860000000005</c:v>
                </c:pt>
                <c:pt idx="2700">
                  <c:v>8.1645686666666659</c:v>
                </c:pt>
                <c:pt idx="2701">
                  <c:v>8.3050056666666663</c:v>
                </c:pt>
                <c:pt idx="2702">
                  <c:v>8.3583550000000013</c:v>
                </c:pt>
                <c:pt idx="2703">
                  <c:v>8.5030693333333325</c:v>
                </c:pt>
                <c:pt idx="2704">
                  <c:v>8.1933516666666666</c:v>
                </c:pt>
                <c:pt idx="2705">
                  <c:v>8.3209870000000006</c:v>
                </c:pt>
                <c:pt idx="2706">
                  <c:v>8.1119303333333335</c:v>
                </c:pt>
                <c:pt idx="2707">
                  <c:v>8.3597830000000002</c:v>
                </c:pt>
                <c:pt idx="2708">
                  <c:v>8.370059333333332</c:v>
                </c:pt>
                <c:pt idx="2709">
                  <c:v>8.2691073333333325</c:v>
                </c:pt>
                <c:pt idx="2710">
                  <c:v>8.366678666666667</c:v>
                </c:pt>
                <c:pt idx="2711">
                  <c:v>8.273126333333332</c:v>
                </c:pt>
                <c:pt idx="2712">
                  <c:v>8.4820566666666668</c:v>
                </c:pt>
                <c:pt idx="2713">
                  <c:v>8.4289273333333323</c:v>
                </c:pt>
                <c:pt idx="2714">
                  <c:v>8.3723529999999986</c:v>
                </c:pt>
                <c:pt idx="2715">
                  <c:v>8.3590063333333333</c:v>
                </c:pt>
                <c:pt idx="2716">
                  <c:v>8.4281906666666657</c:v>
                </c:pt>
                <c:pt idx="2717">
                  <c:v>8.4242903333333334</c:v>
                </c:pt>
                <c:pt idx="2718">
                  <c:v>8.4402193333333333</c:v>
                </c:pt>
                <c:pt idx="2719">
                  <c:v>8.5157669999999985</c:v>
                </c:pt>
                <c:pt idx="2720">
                  <c:v>8.5881279999999993</c:v>
                </c:pt>
                <c:pt idx="2721">
                  <c:v>8.5846159999999987</c:v>
                </c:pt>
                <c:pt idx="2722">
                  <c:v>8.5596709999999998</c:v>
                </c:pt>
                <c:pt idx="2723">
                  <c:v>8.5290296666666663</c:v>
                </c:pt>
                <c:pt idx="2724">
                  <c:v>8.5299093333333342</c:v>
                </c:pt>
                <c:pt idx="2725">
                  <c:v>8.4428746666666665</c:v>
                </c:pt>
                <c:pt idx="2726">
                  <c:v>8.6220479999999995</c:v>
                </c:pt>
                <c:pt idx="2727">
                  <c:v>8.457256666666666</c:v>
                </c:pt>
                <c:pt idx="2728">
                  <c:v>8.3679766666666655</c:v>
                </c:pt>
                <c:pt idx="2729">
                  <c:v>8.4955440000000007</c:v>
                </c:pt>
                <c:pt idx="2730">
                  <c:v>8.4509933333333347</c:v>
                </c:pt>
                <c:pt idx="2731">
                  <c:v>8.5028196666666673</c:v>
                </c:pt>
                <c:pt idx="2732">
                  <c:v>8.6595576666666663</c:v>
                </c:pt>
                <c:pt idx="2733">
                  <c:v>8.6062383333333319</c:v>
                </c:pt>
                <c:pt idx="2734">
                  <c:v>8.5670523333333328</c:v>
                </c:pt>
                <c:pt idx="2735">
                  <c:v>8.5925916666666655</c:v>
                </c:pt>
                <c:pt idx="2736">
                  <c:v>8.6617356666666669</c:v>
                </c:pt>
                <c:pt idx="2737">
                  <c:v>8.5346613333333323</c:v>
                </c:pt>
                <c:pt idx="2738">
                  <c:v>8.7343933333333315</c:v>
                </c:pt>
                <c:pt idx="2739">
                  <c:v>8.5914943333333333</c:v>
                </c:pt>
                <c:pt idx="2740">
                  <c:v>8.641631666666667</c:v>
                </c:pt>
                <c:pt idx="2741">
                  <c:v>8.6212226666666663</c:v>
                </c:pt>
                <c:pt idx="2742">
                  <c:v>8.6634756666666668</c:v>
                </c:pt>
                <c:pt idx="2743">
                  <c:v>8.5467073333333321</c:v>
                </c:pt>
                <c:pt idx="2744">
                  <c:v>8.5263893333333325</c:v>
                </c:pt>
                <c:pt idx="2745">
                  <c:v>8.4589186666666674</c:v>
                </c:pt>
                <c:pt idx="2746">
                  <c:v>8.6013780000000004</c:v>
                </c:pt>
                <c:pt idx="2747">
                  <c:v>8.7100416666666671</c:v>
                </c:pt>
                <c:pt idx="2748">
                  <c:v>8.5669090000000008</c:v>
                </c:pt>
                <c:pt idx="2749">
                  <c:v>8.5512479999999993</c:v>
                </c:pt>
                <c:pt idx="2750">
                  <c:v>8.5563036666666665</c:v>
                </c:pt>
                <c:pt idx="2751">
                  <c:v>8.5650333333333322</c:v>
                </c:pt>
                <c:pt idx="2752">
                  <c:v>8.5375606666666659</c:v>
                </c:pt>
                <c:pt idx="2753">
                  <c:v>8.7611679999999996</c:v>
                </c:pt>
                <c:pt idx="2754">
                  <c:v>8.6617620000000013</c:v>
                </c:pt>
                <c:pt idx="2755">
                  <c:v>8.7231616666666678</c:v>
                </c:pt>
                <c:pt idx="2756">
                  <c:v>8.8105966666666671</c:v>
                </c:pt>
                <c:pt idx="2757">
                  <c:v>8.5756813333333337</c:v>
                </c:pt>
                <c:pt idx="2758">
                  <c:v>8.6818310000000007</c:v>
                </c:pt>
                <c:pt idx="2759">
                  <c:v>8.6110209999999991</c:v>
                </c:pt>
                <c:pt idx="2760">
                  <c:v>8.8562603333333332</c:v>
                </c:pt>
                <c:pt idx="2761">
                  <c:v>8.6464350000000003</c:v>
                </c:pt>
                <c:pt idx="2762">
                  <c:v>8.7514416666666666</c:v>
                </c:pt>
                <c:pt idx="2763">
                  <c:v>8.5505246666666661</c:v>
                </c:pt>
                <c:pt idx="2764">
                  <c:v>8.6116973333333338</c:v>
                </c:pt>
                <c:pt idx="2765">
                  <c:v>8.6423446666666663</c:v>
                </c:pt>
                <c:pt idx="2766">
                  <c:v>8.7190906666666663</c:v>
                </c:pt>
                <c:pt idx="2767">
                  <c:v>8.740769666666667</c:v>
                </c:pt>
                <c:pt idx="2768">
                  <c:v>8.6904599999999999</c:v>
                </c:pt>
                <c:pt idx="2769">
                  <c:v>8.7070229999999995</c:v>
                </c:pt>
                <c:pt idx="2770">
                  <c:v>8.7344803333333321</c:v>
                </c:pt>
                <c:pt idx="2771">
                  <c:v>8.6539643333333327</c:v>
                </c:pt>
                <c:pt idx="2772">
                  <c:v>8.7629313333333325</c:v>
                </c:pt>
                <c:pt idx="2773">
                  <c:v>8.7751006666666669</c:v>
                </c:pt>
                <c:pt idx="2774">
                  <c:v>8.729358333333332</c:v>
                </c:pt>
                <c:pt idx="2775">
                  <c:v>8.8176253333333339</c:v>
                </c:pt>
                <c:pt idx="2776">
                  <c:v>8.7463320000000007</c:v>
                </c:pt>
                <c:pt idx="2777">
                  <c:v>8.7799276666666657</c:v>
                </c:pt>
                <c:pt idx="2778">
                  <c:v>8.7410236666666652</c:v>
                </c:pt>
                <c:pt idx="2779">
                  <c:v>8.8105036666666674</c:v>
                </c:pt>
                <c:pt idx="2780">
                  <c:v>9.0024853333333326</c:v>
                </c:pt>
                <c:pt idx="2781">
                  <c:v>8.7404460000000004</c:v>
                </c:pt>
                <c:pt idx="2782">
                  <c:v>8.869253333333333</c:v>
                </c:pt>
                <c:pt idx="2783">
                  <c:v>8.8659253333333332</c:v>
                </c:pt>
                <c:pt idx="2784">
                  <c:v>8.8302923333333343</c:v>
                </c:pt>
                <c:pt idx="2785">
                  <c:v>9.0130819999999989</c:v>
                </c:pt>
                <c:pt idx="2786">
                  <c:v>8.8737453333333338</c:v>
                </c:pt>
                <c:pt idx="2787">
                  <c:v>8.8474386666666671</c:v>
                </c:pt>
                <c:pt idx="2788">
                  <c:v>8.9371106666666673</c:v>
                </c:pt>
                <c:pt idx="2789">
                  <c:v>8.8104980000000008</c:v>
                </c:pt>
                <c:pt idx="2790">
                  <c:v>8.8562316666666661</c:v>
                </c:pt>
                <c:pt idx="2791">
                  <c:v>8.9125326666666673</c:v>
                </c:pt>
                <c:pt idx="2792">
                  <c:v>8.8325560000000003</c:v>
                </c:pt>
                <c:pt idx="2793">
                  <c:v>9.1569540000000007</c:v>
                </c:pt>
                <c:pt idx="2794">
                  <c:v>8.8967573333333334</c:v>
                </c:pt>
                <c:pt idx="2795">
                  <c:v>9.075877666666667</c:v>
                </c:pt>
                <c:pt idx="2796">
                  <c:v>9.003795666666667</c:v>
                </c:pt>
                <c:pt idx="2797">
                  <c:v>9.0642363333333336</c:v>
                </c:pt>
                <c:pt idx="2798">
                  <c:v>9.1512630000000001</c:v>
                </c:pt>
                <c:pt idx="2799">
                  <c:v>8.9563289999999984</c:v>
                </c:pt>
                <c:pt idx="2800">
                  <c:v>9.1822496666666655</c:v>
                </c:pt>
                <c:pt idx="2801">
                  <c:v>8.9778590000000005</c:v>
                </c:pt>
                <c:pt idx="2802">
                  <c:v>9.2139393333333341</c:v>
                </c:pt>
                <c:pt idx="2803">
                  <c:v>9.2105429999999995</c:v>
                </c:pt>
                <c:pt idx="2804">
                  <c:v>9.1255033333333344</c:v>
                </c:pt>
                <c:pt idx="2805">
                  <c:v>9.1236066666666673</c:v>
                </c:pt>
                <c:pt idx="2806">
                  <c:v>8.953577000000001</c:v>
                </c:pt>
                <c:pt idx="2807">
                  <c:v>9.0674703333333326</c:v>
                </c:pt>
                <c:pt idx="2808">
                  <c:v>9.1458543333333324</c:v>
                </c:pt>
                <c:pt idx="2809">
                  <c:v>8.9116213333333327</c:v>
                </c:pt>
                <c:pt idx="2810">
                  <c:v>8.8809529999999999</c:v>
                </c:pt>
                <c:pt idx="2811">
                  <c:v>9.008265333333334</c:v>
                </c:pt>
                <c:pt idx="2812">
                  <c:v>9.0746193333333327</c:v>
                </c:pt>
                <c:pt idx="2813">
                  <c:v>8.9068609999999993</c:v>
                </c:pt>
                <c:pt idx="2814">
                  <c:v>9.107699666666667</c:v>
                </c:pt>
                <c:pt idx="2815">
                  <c:v>9.0589899999999997</c:v>
                </c:pt>
                <c:pt idx="2816">
                  <c:v>9.248288333333333</c:v>
                </c:pt>
                <c:pt idx="2817">
                  <c:v>9.1518906666666666</c:v>
                </c:pt>
                <c:pt idx="2818">
                  <c:v>9.1849263333333333</c:v>
                </c:pt>
                <c:pt idx="2819">
                  <c:v>9.2673036666666651</c:v>
                </c:pt>
                <c:pt idx="2820">
                  <c:v>9.214185333333333</c:v>
                </c:pt>
                <c:pt idx="2821">
                  <c:v>9.1945003333333322</c:v>
                </c:pt>
                <c:pt idx="2822">
                  <c:v>9.2706779999999984</c:v>
                </c:pt>
                <c:pt idx="2823">
                  <c:v>9.4184826666666677</c:v>
                </c:pt>
                <c:pt idx="2824">
                  <c:v>9.2142199999999992</c:v>
                </c:pt>
                <c:pt idx="2825">
                  <c:v>9.2516689999999997</c:v>
                </c:pt>
                <c:pt idx="2826">
                  <c:v>9.4961123333333326</c:v>
                </c:pt>
                <c:pt idx="2827">
                  <c:v>9.3101643333333328</c:v>
                </c:pt>
                <c:pt idx="2828">
                  <c:v>9.3058880000000013</c:v>
                </c:pt>
                <c:pt idx="2829">
                  <c:v>9.2199496666666665</c:v>
                </c:pt>
                <c:pt idx="2830">
                  <c:v>9.3992856666666658</c:v>
                </c:pt>
                <c:pt idx="2831">
                  <c:v>9.5971633333333344</c:v>
                </c:pt>
                <c:pt idx="2832">
                  <c:v>9.4424456666666661</c:v>
                </c:pt>
                <c:pt idx="2833">
                  <c:v>9.1992180000000001</c:v>
                </c:pt>
                <c:pt idx="2834">
                  <c:v>9.4751279999999998</c:v>
                </c:pt>
                <c:pt idx="2835">
                  <c:v>9.524891000000002</c:v>
                </c:pt>
                <c:pt idx="2836">
                  <c:v>9.3887903333333327</c:v>
                </c:pt>
                <c:pt idx="2837">
                  <c:v>9.180491</c:v>
                </c:pt>
                <c:pt idx="2838">
                  <c:v>9.1659756666666663</c:v>
                </c:pt>
                <c:pt idx="2839">
                  <c:v>9.2457943333333343</c:v>
                </c:pt>
                <c:pt idx="2840">
                  <c:v>9.1555166666666654</c:v>
                </c:pt>
                <c:pt idx="2841">
                  <c:v>9.0991606666666662</c:v>
                </c:pt>
                <c:pt idx="2842">
                  <c:v>9.1200696666666659</c:v>
                </c:pt>
                <c:pt idx="2843">
                  <c:v>9.0621340000000004</c:v>
                </c:pt>
                <c:pt idx="2844">
                  <c:v>9.1228553333333338</c:v>
                </c:pt>
                <c:pt idx="2845">
                  <c:v>9.2525303333333344</c:v>
                </c:pt>
                <c:pt idx="2846">
                  <c:v>9.1467446666666685</c:v>
                </c:pt>
                <c:pt idx="2847">
                  <c:v>9.3209566666666674</c:v>
                </c:pt>
                <c:pt idx="2848">
                  <c:v>9.1938969999999998</c:v>
                </c:pt>
                <c:pt idx="2849">
                  <c:v>8.9922836666666672</c:v>
                </c:pt>
                <c:pt idx="2850">
                  <c:v>9.2497513333333341</c:v>
                </c:pt>
                <c:pt idx="2851">
                  <c:v>9.1556049999999995</c:v>
                </c:pt>
                <c:pt idx="2852">
                  <c:v>9.1552750000000014</c:v>
                </c:pt>
                <c:pt idx="2853">
                  <c:v>9.1087026666666659</c:v>
                </c:pt>
                <c:pt idx="2854">
                  <c:v>9.003797333333333</c:v>
                </c:pt>
                <c:pt idx="2855">
                  <c:v>9.1390703333333345</c:v>
                </c:pt>
                <c:pt idx="2856">
                  <c:v>9.0408136666666667</c:v>
                </c:pt>
                <c:pt idx="2857">
                  <c:v>9.1159409999999994</c:v>
                </c:pt>
                <c:pt idx="2858">
                  <c:v>9.2938726666666671</c:v>
                </c:pt>
                <c:pt idx="2859">
                  <c:v>9.1610173333333336</c:v>
                </c:pt>
                <c:pt idx="2860">
                  <c:v>9.2811360000000001</c:v>
                </c:pt>
                <c:pt idx="2861">
                  <c:v>9.4202266666666663</c:v>
                </c:pt>
                <c:pt idx="2862">
                  <c:v>9.1641619999999993</c:v>
                </c:pt>
                <c:pt idx="2863">
                  <c:v>9.3260349999999992</c:v>
                </c:pt>
                <c:pt idx="2864">
                  <c:v>9.3967946666666666</c:v>
                </c:pt>
                <c:pt idx="2865">
                  <c:v>9.3908943333333337</c:v>
                </c:pt>
                <c:pt idx="2866">
                  <c:v>9.3913573333333336</c:v>
                </c:pt>
                <c:pt idx="2867">
                  <c:v>9.3355996666666652</c:v>
                </c:pt>
                <c:pt idx="2868">
                  <c:v>9.2915879999999991</c:v>
                </c:pt>
                <c:pt idx="2869">
                  <c:v>9.0156510000000001</c:v>
                </c:pt>
                <c:pt idx="2870">
                  <c:v>9.2003796666666648</c:v>
                </c:pt>
                <c:pt idx="2871">
                  <c:v>9.2595689999999991</c:v>
                </c:pt>
                <c:pt idx="2872">
                  <c:v>9.2681543333333334</c:v>
                </c:pt>
                <c:pt idx="2873">
                  <c:v>8.7573773333333325</c:v>
                </c:pt>
                <c:pt idx="2874">
                  <c:v>9.2537903333333329</c:v>
                </c:pt>
                <c:pt idx="2875">
                  <c:v>9.2283656666666669</c:v>
                </c:pt>
                <c:pt idx="2876">
                  <c:v>9.1403580000000009</c:v>
                </c:pt>
                <c:pt idx="2877">
                  <c:v>9.4288530000000002</c:v>
                </c:pt>
                <c:pt idx="2878">
                  <c:v>9.2712913333333322</c:v>
                </c:pt>
                <c:pt idx="2879">
                  <c:v>9.1870916666666655</c:v>
                </c:pt>
                <c:pt idx="2880">
                  <c:v>9.3571866666666672</c:v>
                </c:pt>
                <c:pt idx="2881">
                  <c:v>9.2310076666666667</c:v>
                </c:pt>
                <c:pt idx="2882">
                  <c:v>9.2335149999999988</c:v>
                </c:pt>
                <c:pt idx="2883">
                  <c:v>9.0482736666666668</c:v>
                </c:pt>
                <c:pt idx="2884">
                  <c:v>9.1185883333333333</c:v>
                </c:pt>
                <c:pt idx="2885">
                  <c:v>8.7601460000000007</c:v>
                </c:pt>
                <c:pt idx="2886">
                  <c:v>9.8785973333333335</c:v>
                </c:pt>
                <c:pt idx="2887">
                  <c:v>9.8431926666666669</c:v>
                </c:pt>
                <c:pt idx="2888">
                  <c:v>9.8517853333333338</c:v>
                </c:pt>
                <c:pt idx="2889">
                  <c:v>9.8725883333333329</c:v>
                </c:pt>
                <c:pt idx="2890">
                  <c:v>9.9786556666666666</c:v>
                </c:pt>
                <c:pt idx="2891">
                  <c:v>9.5813436666666671</c:v>
                </c:pt>
                <c:pt idx="2892">
                  <c:v>9.5662446666666678</c:v>
                </c:pt>
                <c:pt idx="2893">
                  <c:v>9.0016253333333331</c:v>
                </c:pt>
                <c:pt idx="2894">
                  <c:v>8.8407643333333343</c:v>
                </c:pt>
                <c:pt idx="2895">
                  <c:v>8.6055663333333339</c:v>
                </c:pt>
                <c:pt idx="2896">
                  <c:v>8.8644143333333343</c:v>
                </c:pt>
                <c:pt idx="2897">
                  <c:v>9.0970379999999995</c:v>
                </c:pt>
                <c:pt idx="2898">
                  <c:v>9.4582113333333329</c:v>
                </c:pt>
                <c:pt idx="2899">
                  <c:v>9.5505089999999999</c:v>
                </c:pt>
                <c:pt idx="2900">
                  <c:v>9.7097700000000007</c:v>
                </c:pt>
                <c:pt idx="2901">
                  <c:v>10.300223666666668</c:v>
                </c:pt>
                <c:pt idx="2902">
                  <c:v>10.814290666666666</c:v>
                </c:pt>
                <c:pt idx="2903">
                  <c:v>10.837175333333333</c:v>
                </c:pt>
                <c:pt idx="2904">
                  <c:v>10.386649666666669</c:v>
                </c:pt>
                <c:pt idx="2905">
                  <c:v>9.8679336666666657</c:v>
                </c:pt>
                <c:pt idx="2906">
                  <c:v>9.2142213333333327</c:v>
                </c:pt>
                <c:pt idx="2907">
                  <c:v>9.081628666666667</c:v>
                </c:pt>
                <c:pt idx="2908">
                  <c:v>8.9365590000000008</c:v>
                </c:pt>
                <c:pt idx="2909">
                  <c:v>8.6460950000000008</c:v>
                </c:pt>
                <c:pt idx="2910">
                  <c:v>8.7165186666666656</c:v>
                </c:pt>
                <c:pt idx="2911">
                  <c:v>8.5253846666666657</c:v>
                </c:pt>
                <c:pt idx="2912">
                  <c:v>8.5499376666666667</c:v>
                </c:pt>
                <c:pt idx="2913">
                  <c:v>8.6830976666666668</c:v>
                </c:pt>
                <c:pt idx="2914">
                  <c:v>8.6473663333333324</c:v>
                </c:pt>
                <c:pt idx="2915">
                  <c:v>8.4863323333333334</c:v>
                </c:pt>
                <c:pt idx="2916">
                  <c:v>8.4400016666666673</c:v>
                </c:pt>
                <c:pt idx="2917">
                  <c:v>8.3044586666666671</c:v>
                </c:pt>
                <c:pt idx="2918">
                  <c:v>8.5002746666666678</c:v>
                </c:pt>
                <c:pt idx="2919">
                  <c:v>8.387633666666666</c:v>
                </c:pt>
                <c:pt idx="2920">
                  <c:v>8.3252070000000007</c:v>
                </c:pt>
                <c:pt idx="2921">
                  <c:v>8.4799173333333329</c:v>
                </c:pt>
                <c:pt idx="2922">
                  <c:v>8.2691913333333336</c:v>
                </c:pt>
                <c:pt idx="2923">
                  <c:v>8.4207496666666675</c:v>
                </c:pt>
                <c:pt idx="2924">
                  <c:v>8.2713903333333345</c:v>
                </c:pt>
                <c:pt idx="2925">
                  <c:v>8.3223439999999993</c:v>
                </c:pt>
                <c:pt idx="2926">
                  <c:v>8.1393950000000004</c:v>
                </c:pt>
                <c:pt idx="2927">
                  <c:v>8.2994470000000007</c:v>
                </c:pt>
                <c:pt idx="2928">
                  <c:v>8.2557983333333329</c:v>
                </c:pt>
                <c:pt idx="2929">
                  <c:v>8.2329939999999997</c:v>
                </c:pt>
                <c:pt idx="2930">
                  <c:v>8.1404906666666665</c:v>
                </c:pt>
                <c:pt idx="2931">
                  <c:v>8.1578673333333338</c:v>
                </c:pt>
                <c:pt idx="2932">
                  <c:v>8.0807000000000002</c:v>
                </c:pt>
                <c:pt idx="2933">
                  <c:v>8.3825943333333335</c:v>
                </c:pt>
                <c:pt idx="2934">
                  <c:v>8.3023363333333347</c:v>
                </c:pt>
                <c:pt idx="2935">
                  <c:v>8.3667073333333324</c:v>
                </c:pt>
                <c:pt idx="2936">
                  <c:v>8.3219026666666664</c:v>
                </c:pt>
                <c:pt idx="2937">
                  <c:v>8.4350636666666663</c:v>
                </c:pt>
                <c:pt idx="2938">
                  <c:v>8.4042223333333332</c:v>
                </c:pt>
                <c:pt idx="2939">
                  <c:v>8.4004163333333342</c:v>
                </c:pt>
                <c:pt idx="2940">
                  <c:v>8.2801856666666662</c:v>
                </c:pt>
                <c:pt idx="2941">
                  <c:v>8.5141243333333332</c:v>
                </c:pt>
                <c:pt idx="2942">
                  <c:v>8.4039936666666666</c:v>
                </c:pt>
                <c:pt idx="2943">
                  <c:v>8.3234533333333331</c:v>
                </c:pt>
                <c:pt idx="2944">
                  <c:v>8.5660026666666678</c:v>
                </c:pt>
                <c:pt idx="2945">
                  <c:v>8.4152753333333337</c:v>
                </c:pt>
                <c:pt idx="2946">
                  <c:v>8.4879440000000006</c:v>
                </c:pt>
                <c:pt idx="2947">
                  <c:v>8.8961483333333344</c:v>
                </c:pt>
                <c:pt idx="2948">
                  <c:v>8.5377653333333328</c:v>
                </c:pt>
                <c:pt idx="2949">
                  <c:v>8.4232169999999993</c:v>
                </c:pt>
                <c:pt idx="2950">
                  <c:v>8.4033723333333334</c:v>
                </c:pt>
                <c:pt idx="2951">
                  <c:v>8.5294629999999998</c:v>
                </c:pt>
                <c:pt idx="2952">
                  <c:v>8.3942646666666665</c:v>
                </c:pt>
                <c:pt idx="2953">
                  <c:v>8.7191986666666654</c:v>
                </c:pt>
                <c:pt idx="2954">
                  <c:v>8.5397776666666658</c:v>
                </c:pt>
                <c:pt idx="2955">
                  <c:v>8.4230583333333335</c:v>
                </c:pt>
                <c:pt idx="2956">
                  <c:v>8.7129759999999994</c:v>
                </c:pt>
                <c:pt idx="2957">
                  <c:v>8.549218333333334</c:v>
                </c:pt>
                <c:pt idx="2958">
                  <c:v>8.6336753333333345</c:v>
                </c:pt>
                <c:pt idx="2959">
                  <c:v>8.5951566666666661</c:v>
                </c:pt>
                <c:pt idx="2960">
                  <c:v>8.5860343333333322</c:v>
                </c:pt>
                <c:pt idx="2961">
                  <c:v>8.6142406666666655</c:v>
                </c:pt>
                <c:pt idx="2962">
                  <c:v>8.5086670000000009</c:v>
                </c:pt>
                <c:pt idx="2963">
                  <c:v>8.4464023333333333</c:v>
                </c:pt>
                <c:pt idx="2964">
                  <c:v>8.4324746666666659</c:v>
                </c:pt>
                <c:pt idx="2965">
                  <c:v>8.604790333333332</c:v>
                </c:pt>
                <c:pt idx="2966">
                  <c:v>8.4998330000000006</c:v>
                </c:pt>
                <c:pt idx="2967">
                  <c:v>8.6321643333333338</c:v>
                </c:pt>
                <c:pt idx="2968">
                  <c:v>8.4522693333333336</c:v>
                </c:pt>
                <c:pt idx="2969">
                  <c:v>8.6064566666666664</c:v>
                </c:pt>
                <c:pt idx="2970">
                  <c:v>8.5346953333333335</c:v>
                </c:pt>
                <c:pt idx="2971">
                  <c:v>8.6708730000000003</c:v>
                </c:pt>
                <c:pt idx="2972">
                  <c:v>8.3372873333333342</c:v>
                </c:pt>
                <c:pt idx="2973">
                  <c:v>8.473338</c:v>
                </c:pt>
                <c:pt idx="2974">
                  <c:v>8.5541089999999986</c:v>
                </c:pt>
                <c:pt idx="2975">
                  <c:v>8.6085939999999983</c:v>
                </c:pt>
                <c:pt idx="2976">
                  <c:v>8.6334940000000007</c:v>
                </c:pt>
                <c:pt idx="2977">
                  <c:v>8.6556230000000003</c:v>
                </c:pt>
                <c:pt idx="2978">
                  <c:v>8.5672043333333345</c:v>
                </c:pt>
                <c:pt idx="2979">
                  <c:v>8.9091706666666663</c:v>
                </c:pt>
                <c:pt idx="2980">
                  <c:v>8.7060616666666668</c:v>
                </c:pt>
                <c:pt idx="2981">
                  <c:v>8.7610996666666665</c:v>
                </c:pt>
                <c:pt idx="2982">
                  <c:v>8.8635566666666659</c:v>
                </c:pt>
                <c:pt idx="2983">
                  <c:v>8.737209</c:v>
                </c:pt>
                <c:pt idx="2984">
                  <c:v>8.5591636666666666</c:v>
                </c:pt>
                <c:pt idx="2985">
                  <c:v>8.625629</c:v>
                </c:pt>
                <c:pt idx="2986">
                  <c:v>8.630999000000001</c:v>
                </c:pt>
                <c:pt idx="2987">
                  <c:v>8.6827666666666676</c:v>
                </c:pt>
                <c:pt idx="2988">
                  <c:v>8.5135723333333342</c:v>
                </c:pt>
                <c:pt idx="2989">
                  <c:v>8.6703656666666671</c:v>
                </c:pt>
                <c:pt idx="2990">
                  <c:v>8.5323909999999987</c:v>
                </c:pt>
                <c:pt idx="2991">
                  <c:v>8.4303906666666659</c:v>
                </c:pt>
                <c:pt idx="2992">
                  <c:v>8.6115459999999988</c:v>
                </c:pt>
                <c:pt idx="2993">
                  <c:v>8.4835453333333337</c:v>
                </c:pt>
                <c:pt idx="2994">
                  <c:v>8.4072223333333334</c:v>
                </c:pt>
                <c:pt idx="2995">
                  <c:v>8.4842436666666661</c:v>
                </c:pt>
                <c:pt idx="2996">
                  <c:v>8.4888396666666655</c:v>
                </c:pt>
                <c:pt idx="2997">
                  <c:v>8.4513180000000006</c:v>
                </c:pt>
                <c:pt idx="2998">
                  <c:v>8.4006559999999997</c:v>
                </c:pt>
                <c:pt idx="2999">
                  <c:v>8.2998906666666681</c:v>
                </c:pt>
                <c:pt idx="3000">
                  <c:v>8.479949333333332</c:v>
                </c:pt>
                <c:pt idx="3001">
                  <c:v>8.4729919999999996</c:v>
                </c:pt>
                <c:pt idx="3002">
                  <c:v>8.3961853333333334</c:v>
                </c:pt>
                <c:pt idx="3003">
                  <c:v>8.3620163333333348</c:v>
                </c:pt>
                <c:pt idx="3004">
                  <c:v>8.2970310000000005</c:v>
                </c:pt>
                <c:pt idx="3005">
                  <c:v>8.4173166666666663</c:v>
                </c:pt>
                <c:pt idx="3006">
                  <c:v>8.6350213333333325</c:v>
                </c:pt>
                <c:pt idx="3007">
                  <c:v>8.3437140000000003</c:v>
                </c:pt>
                <c:pt idx="3008">
                  <c:v>8.4461893333333347</c:v>
                </c:pt>
                <c:pt idx="3009">
                  <c:v>8.4265366666666672</c:v>
                </c:pt>
                <c:pt idx="3010">
                  <c:v>8.4231569999999998</c:v>
                </c:pt>
                <c:pt idx="3011">
                  <c:v>8.3600416666666675</c:v>
                </c:pt>
                <c:pt idx="3012">
                  <c:v>8.4451826666666676</c:v>
                </c:pt>
                <c:pt idx="3013">
                  <c:v>8.3894673333333341</c:v>
                </c:pt>
                <c:pt idx="3014">
                  <c:v>8.5170709999999996</c:v>
                </c:pt>
                <c:pt idx="3015">
                  <c:v>8.2873586666666661</c:v>
                </c:pt>
                <c:pt idx="3016">
                  <c:v>8.6059536666666663</c:v>
                </c:pt>
                <c:pt idx="3017">
                  <c:v>8.3864520000000002</c:v>
                </c:pt>
                <c:pt idx="3018">
                  <c:v>8.4905139999999992</c:v>
                </c:pt>
                <c:pt idx="3019">
                  <c:v>8.5643089999999997</c:v>
                </c:pt>
                <c:pt idx="3020">
                  <c:v>8.5572616666666672</c:v>
                </c:pt>
                <c:pt idx="3021">
                  <c:v>8.5186896666666669</c:v>
                </c:pt>
                <c:pt idx="3022">
                  <c:v>8.2706560000000007</c:v>
                </c:pt>
                <c:pt idx="3023">
                  <c:v>8.7116626666666672</c:v>
                </c:pt>
                <c:pt idx="3024">
                  <c:v>8.637380666666667</c:v>
                </c:pt>
                <c:pt idx="3025">
                  <c:v>8.6325689999999984</c:v>
                </c:pt>
                <c:pt idx="3026">
                  <c:v>8.7623720000000009</c:v>
                </c:pt>
                <c:pt idx="3027">
                  <c:v>8.7263406666666672</c:v>
                </c:pt>
                <c:pt idx="3028">
                  <c:v>8.6159020000000002</c:v>
                </c:pt>
                <c:pt idx="3029">
                  <c:v>8.6539570000000001</c:v>
                </c:pt>
                <c:pt idx="3030">
                  <c:v>8.8824690000000004</c:v>
                </c:pt>
                <c:pt idx="3031">
                  <c:v>8.5735083333333346</c:v>
                </c:pt>
                <c:pt idx="3032">
                  <c:v>8.6585256666666677</c:v>
                </c:pt>
                <c:pt idx="3033">
                  <c:v>8.8903623333333339</c:v>
                </c:pt>
                <c:pt idx="3034">
                  <c:v>8.7733463333333344</c:v>
                </c:pt>
                <c:pt idx="3035">
                  <c:v>8.8309560000000005</c:v>
                </c:pt>
                <c:pt idx="3036">
                  <c:v>8.8653223333333333</c:v>
                </c:pt>
                <c:pt idx="3037">
                  <c:v>8.7920400000000001</c:v>
                </c:pt>
                <c:pt idx="3038">
                  <c:v>8.7464903333333339</c:v>
                </c:pt>
                <c:pt idx="3039">
                  <c:v>8.6639020000000002</c:v>
                </c:pt>
                <c:pt idx="3040">
                  <c:v>8.9206976666666673</c:v>
                </c:pt>
                <c:pt idx="3041">
                  <c:v>8.8458676666666651</c:v>
                </c:pt>
                <c:pt idx="3042">
                  <c:v>8.8944559999999999</c:v>
                </c:pt>
                <c:pt idx="3043">
                  <c:v>8.9104329999999994</c:v>
                </c:pt>
                <c:pt idx="3044">
                  <c:v>8.799944</c:v>
                </c:pt>
                <c:pt idx="3045">
                  <c:v>8.834303666666667</c:v>
                </c:pt>
                <c:pt idx="3046">
                  <c:v>8.6315543333333338</c:v>
                </c:pt>
                <c:pt idx="3047">
                  <c:v>8.8889986666666676</c:v>
                </c:pt>
                <c:pt idx="3048">
                  <c:v>8.8962413333333341</c:v>
                </c:pt>
                <c:pt idx="3049">
                  <c:v>9.0104853333333335</c:v>
                </c:pt>
                <c:pt idx="3050">
                  <c:v>9.1101770000000002</c:v>
                </c:pt>
                <c:pt idx="3051">
                  <c:v>8.9073123333333335</c:v>
                </c:pt>
                <c:pt idx="3052">
                  <c:v>9.1194626666666654</c:v>
                </c:pt>
                <c:pt idx="3053">
                  <c:v>9.0351496666666673</c:v>
                </c:pt>
                <c:pt idx="3054">
                  <c:v>9.0572920000000003</c:v>
                </c:pt>
                <c:pt idx="3055">
                  <c:v>9.1469506666666671</c:v>
                </c:pt>
                <c:pt idx="3056">
                  <c:v>9.173350666666666</c:v>
                </c:pt>
                <c:pt idx="3057">
                  <c:v>9.133932333333334</c:v>
                </c:pt>
                <c:pt idx="3058">
                  <c:v>9.0378773333333324</c:v>
                </c:pt>
                <c:pt idx="3059">
                  <c:v>9.1849323333333341</c:v>
                </c:pt>
                <c:pt idx="3060">
                  <c:v>9.1037200000000009</c:v>
                </c:pt>
                <c:pt idx="3061">
                  <c:v>9.0759260000000008</c:v>
                </c:pt>
                <c:pt idx="3062">
                  <c:v>9.515372666666666</c:v>
                </c:pt>
                <c:pt idx="3063">
                  <c:v>9.245516666666667</c:v>
                </c:pt>
                <c:pt idx="3064">
                  <c:v>9.3884376666666665</c:v>
                </c:pt>
                <c:pt idx="3065">
                  <c:v>9.5577296666666669</c:v>
                </c:pt>
                <c:pt idx="3066">
                  <c:v>9.3581816666666668</c:v>
                </c:pt>
                <c:pt idx="3067">
                  <c:v>9.3816416666666669</c:v>
                </c:pt>
                <c:pt idx="3068">
                  <c:v>9.5845483333333323</c:v>
                </c:pt>
                <c:pt idx="3069">
                  <c:v>9.4564563333333336</c:v>
                </c:pt>
                <c:pt idx="3070">
                  <c:v>9.4577930000000006</c:v>
                </c:pt>
                <c:pt idx="3071">
                  <c:v>9.6741349999999997</c:v>
                </c:pt>
                <c:pt idx="3072">
                  <c:v>9.5053646666666669</c:v>
                </c:pt>
                <c:pt idx="3073">
                  <c:v>9.3685843333333327</c:v>
                </c:pt>
                <c:pt idx="3074">
                  <c:v>9.4613060000000004</c:v>
                </c:pt>
                <c:pt idx="3075">
                  <c:v>9.4266519999999989</c:v>
                </c:pt>
                <c:pt idx="3076">
                  <c:v>9.1745210000000004</c:v>
                </c:pt>
                <c:pt idx="3077">
                  <c:v>9.4623856666666679</c:v>
                </c:pt>
                <c:pt idx="3078">
                  <c:v>9.319957333333333</c:v>
                </c:pt>
                <c:pt idx="3079">
                  <c:v>9.2733359999999987</c:v>
                </c:pt>
                <c:pt idx="3080">
                  <c:v>9.2875600000000009</c:v>
                </c:pt>
                <c:pt idx="3081">
                  <c:v>9.3035629999999987</c:v>
                </c:pt>
                <c:pt idx="3082">
                  <c:v>9.1240560000000013</c:v>
                </c:pt>
                <c:pt idx="3083">
                  <c:v>9.1128710000000002</c:v>
                </c:pt>
                <c:pt idx="3084">
                  <c:v>9.4226793333333347</c:v>
                </c:pt>
                <c:pt idx="3085">
                  <c:v>9.1828856666666656</c:v>
                </c:pt>
                <c:pt idx="3086">
                  <c:v>9.2668140000000001</c:v>
                </c:pt>
                <c:pt idx="3087">
                  <c:v>9.086229666666668</c:v>
                </c:pt>
                <c:pt idx="3088">
                  <c:v>9.1934009999999997</c:v>
                </c:pt>
                <c:pt idx="3089">
                  <c:v>9.1527159999999999</c:v>
                </c:pt>
                <c:pt idx="3090">
                  <c:v>9.1465276666666675</c:v>
                </c:pt>
                <c:pt idx="3091">
                  <c:v>9.3146210000000007</c:v>
                </c:pt>
                <c:pt idx="3092">
                  <c:v>9.1721439999999994</c:v>
                </c:pt>
                <c:pt idx="3093">
                  <c:v>9.2933463333333339</c:v>
                </c:pt>
                <c:pt idx="3094">
                  <c:v>9.2858400000000003</c:v>
                </c:pt>
                <c:pt idx="3095">
                  <c:v>9.3395823333333325</c:v>
                </c:pt>
                <c:pt idx="3096">
                  <c:v>9.2655740000000009</c:v>
                </c:pt>
                <c:pt idx="3097">
                  <c:v>8.9836843333333345</c:v>
                </c:pt>
                <c:pt idx="3098">
                  <c:v>9.2008283333333338</c:v>
                </c:pt>
                <c:pt idx="3099">
                  <c:v>9.2025303333333337</c:v>
                </c:pt>
                <c:pt idx="3100">
                  <c:v>9.486817666666667</c:v>
                </c:pt>
                <c:pt idx="3101">
                  <c:v>9.2300483333333343</c:v>
                </c:pt>
                <c:pt idx="3102">
                  <c:v>9.3888186666666673</c:v>
                </c:pt>
                <c:pt idx="3103">
                  <c:v>9.4340396666666653</c:v>
                </c:pt>
                <c:pt idx="3104">
                  <c:v>9.088753333333333</c:v>
                </c:pt>
                <c:pt idx="3105">
                  <c:v>9.3364103333333333</c:v>
                </c:pt>
                <c:pt idx="3106">
                  <c:v>9.3637893333333349</c:v>
                </c:pt>
                <c:pt idx="3107">
                  <c:v>9.0664936666666662</c:v>
                </c:pt>
                <c:pt idx="3108">
                  <c:v>9.1200143333333337</c:v>
                </c:pt>
                <c:pt idx="3109">
                  <c:v>9.2416116666666657</c:v>
                </c:pt>
                <c:pt idx="3110">
                  <c:v>8.9483836666666665</c:v>
                </c:pt>
                <c:pt idx="3111">
                  <c:v>9.1688306666666666</c:v>
                </c:pt>
                <c:pt idx="3112">
                  <c:v>9.1537823333333339</c:v>
                </c:pt>
                <c:pt idx="3113">
                  <c:v>9.2826430000000002</c:v>
                </c:pt>
                <c:pt idx="3114">
                  <c:v>9.1094629999999999</c:v>
                </c:pt>
                <c:pt idx="3115">
                  <c:v>9.1270370000000014</c:v>
                </c:pt>
                <c:pt idx="3116">
                  <c:v>9.3538333333333323</c:v>
                </c:pt>
                <c:pt idx="3117">
                  <c:v>9.3590180000000007</c:v>
                </c:pt>
                <c:pt idx="3118">
                  <c:v>8.9419799999999992</c:v>
                </c:pt>
                <c:pt idx="3119">
                  <c:v>9.0447153333333343</c:v>
                </c:pt>
                <c:pt idx="3120">
                  <c:v>8.6948859999999986</c:v>
                </c:pt>
                <c:pt idx="3121">
                  <c:v>8.7868233333333325</c:v>
                </c:pt>
                <c:pt idx="3122">
                  <c:v>8.6107016666666656</c:v>
                </c:pt>
                <c:pt idx="3123">
                  <c:v>8.4637709999999995</c:v>
                </c:pt>
                <c:pt idx="3124">
                  <c:v>8.4922543333333333</c:v>
                </c:pt>
                <c:pt idx="3125">
                  <c:v>8.8452219999999997</c:v>
                </c:pt>
                <c:pt idx="3126">
                  <c:v>9.5278396666666669</c:v>
                </c:pt>
                <c:pt idx="3127">
                  <c:v>9.7435626666666675</c:v>
                </c:pt>
                <c:pt idx="3128">
                  <c:v>9.983038333333333</c:v>
                </c:pt>
                <c:pt idx="3129">
                  <c:v>10.016350666666666</c:v>
                </c:pt>
                <c:pt idx="3130">
                  <c:v>9.9454039999999981</c:v>
                </c:pt>
                <c:pt idx="3131">
                  <c:v>9.6293129999999998</c:v>
                </c:pt>
                <c:pt idx="3132">
                  <c:v>9.3831516666666666</c:v>
                </c:pt>
                <c:pt idx="3133">
                  <c:v>9.2513533333333342</c:v>
                </c:pt>
                <c:pt idx="3134">
                  <c:v>8.8965569999999996</c:v>
                </c:pt>
                <c:pt idx="3135">
                  <c:v>8.8109713333333328</c:v>
                </c:pt>
                <c:pt idx="3136">
                  <c:v>8.8557100000000002</c:v>
                </c:pt>
                <c:pt idx="3137">
                  <c:v>9.0561769999999999</c:v>
                </c:pt>
                <c:pt idx="3138">
                  <c:v>9.2986733333333333</c:v>
                </c:pt>
                <c:pt idx="3139">
                  <c:v>9.4719776666666675</c:v>
                </c:pt>
                <c:pt idx="3140">
                  <c:v>9.7448979999999992</c:v>
                </c:pt>
                <c:pt idx="3141">
                  <c:v>10.004514666666667</c:v>
                </c:pt>
                <c:pt idx="3142">
                  <c:v>10.625991999999998</c:v>
                </c:pt>
                <c:pt idx="3143">
                  <c:v>10.563741666666665</c:v>
                </c:pt>
                <c:pt idx="3144">
                  <c:v>10.225230000000002</c:v>
                </c:pt>
                <c:pt idx="3145">
                  <c:v>9.5706613333333337</c:v>
                </c:pt>
                <c:pt idx="3146">
                  <c:v>9.4485913333333329</c:v>
                </c:pt>
                <c:pt idx="3147">
                  <c:v>9.0843330000000009</c:v>
                </c:pt>
                <c:pt idx="3148">
                  <c:v>8.819307666666667</c:v>
                </c:pt>
                <c:pt idx="3149">
                  <c:v>8.9115683333333333</c:v>
                </c:pt>
                <c:pt idx="3150">
                  <c:v>8.8416080000000008</c:v>
                </c:pt>
                <c:pt idx="3151">
                  <c:v>8.9088849999999997</c:v>
                </c:pt>
                <c:pt idx="3152">
                  <c:v>8.7411133333333328</c:v>
                </c:pt>
                <c:pt idx="3153">
                  <c:v>8.6980946666666679</c:v>
                </c:pt>
                <c:pt idx="3154">
                  <c:v>8.3888773333333333</c:v>
                </c:pt>
                <c:pt idx="3155">
                  <c:v>8.435160999999999</c:v>
                </c:pt>
                <c:pt idx="3156">
                  <c:v>8.4415526666666665</c:v>
                </c:pt>
                <c:pt idx="3157">
                  <c:v>8.3763083333333324</c:v>
                </c:pt>
                <c:pt idx="3158">
                  <c:v>8.2094380000000005</c:v>
                </c:pt>
                <c:pt idx="3159">
                  <c:v>8.3235890000000001</c:v>
                </c:pt>
                <c:pt idx="3160">
                  <c:v>8.3051096666666666</c:v>
                </c:pt>
                <c:pt idx="3161">
                  <c:v>8.2813560000000006</c:v>
                </c:pt>
                <c:pt idx="3162">
                  <c:v>8.1828043333333333</c:v>
                </c:pt>
                <c:pt idx="3163">
                  <c:v>8.1851520000000004</c:v>
                </c:pt>
                <c:pt idx="3164">
                  <c:v>7.9522049999999993</c:v>
                </c:pt>
                <c:pt idx="3165">
                  <c:v>8.0639020000000006</c:v>
                </c:pt>
                <c:pt idx="3166">
                  <c:v>8.0039920000000002</c:v>
                </c:pt>
                <c:pt idx="3167">
                  <c:v>8.0253523333333323</c:v>
                </c:pt>
                <c:pt idx="3168">
                  <c:v>7.9203989999999997</c:v>
                </c:pt>
                <c:pt idx="3169">
                  <c:v>7.9720676666666668</c:v>
                </c:pt>
                <c:pt idx="3170">
                  <c:v>8.0417503333333329</c:v>
                </c:pt>
                <c:pt idx="3171">
                  <c:v>7.9253243333333332</c:v>
                </c:pt>
                <c:pt idx="3172">
                  <c:v>8.1421613333333323</c:v>
                </c:pt>
                <c:pt idx="3173">
                  <c:v>7.8873703333333331</c:v>
                </c:pt>
                <c:pt idx="3174">
                  <c:v>7.9203870000000007</c:v>
                </c:pt>
                <c:pt idx="3175">
                  <c:v>7.8327640000000001</c:v>
                </c:pt>
                <c:pt idx="3176">
                  <c:v>7.8914413333333329</c:v>
                </c:pt>
                <c:pt idx="3177">
                  <c:v>7.8300109999999998</c:v>
                </c:pt>
                <c:pt idx="3178">
                  <c:v>7.7958883333333331</c:v>
                </c:pt>
                <c:pt idx="3179">
                  <c:v>7.8558433333333326</c:v>
                </c:pt>
                <c:pt idx="3180">
                  <c:v>7.8957563333333338</c:v>
                </c:pt>
                <c:pt idx="3181">
                  <c:v>7.9882606666666662</c:v>
                </c:pt>
                <c:pt idx="3182">
                  <c:v>7.8759056666666671</c:v>
                </c:pt>
                <c:pt idx="3183">
                  <c:v>7.9184429999999999</c:v>
                </c:pt>
                <c:pt idx="3184">
                  <c:v>7.8541376666666665</c:v>
                </c:pt>
                <c:pt idx="3185">
                  <c:v>7.8129503333333332</c:v>
                </c:pt>
                <c:pt idx="3186">
                  <c:v>7.8485869999999993</c:v>
                </c:pt>
                <c:pt idx="3187">
                  <c:v>8.1094546666666663</c:v>
                </c:pt>
                <c:pt idx="3188">
                  <c:v>8.203536333333334</c:v>
                </c:pt>
                <c:pt idx="3189">
                  <c:v>8.0619833333333322</c:v>
                </c:pt>
                <c:pt idx="3190">
                  <c:v>8.0214690000000015</c:v>
                </c:pt>
                <c:pt idx="3191">
                  <c:v>7.8832083333333332</c:v>
                </c:pt>
                <c:pt idx="3192">
                  <c:v>8.1668936666666667</c:v>
                </c:pt>
                <c:pt idx="3193">
                  <c:v>8.0771136666666674</c:v>
                </c:pt>
                <c:pt idx="3194">
                  <c:v>8.1348066666666679</c:v>
                </c:pt>
                <c:pt idx="3195">
                  <c:v>8.0253806666666669</c:v>
                </c:pt>
                <c:pt idx="3196">
                  <c:v>8.1560403333333316</c:v>
                </c:pt>
                <c:pt idx="3197">
                  <c:v>8.2792553333333334</c:v>
                </c:pt>
                <c:pt idx="3198">
                  <c:v>8.1313519999999997</c:v>
                </c:pt>
                <c:pt idx="3199">
                  <c:v>8.3387590000000014</c:v>
                </c:pt>
                <c:pt idx="3200">
                  <c:v>8.1970153333333329</c:v>
                </c:pt>
                <c:pt idx="3201">
                  <c:v>8.0743073333333335</c:v>
                </c:pt>
                <c:pt idx="3202">
                  <c:v>8.2913706666666673</c:v>
                </c:pt>
                <c:pt idx="3203">
                  <c:v>8.1906806666666672</c:v>
                </c:pt>
                <c:pt idx="3204">
                  <c:v>8.3839346666666668</c:v>
                </c:pt>
                <c:pt idx="3205">
                  <c:v>8.2167283333333341</c:v>
                </c:pt>
                <c:pt idx="3206">
                  <c:v>8.3164806666666653</c:v>
                </c:pt>
                <c:pt idx="3207">
                  <c:v>8.2982716666666665</c:v>
                </c:pt>
                <c:pt idx="3208">
                  <c:v>8.2594960000000004</c:v>
                </c:pt>
                <c:pt idx="3209">
                  <c:v>8.0820120000000006</c:v>
                </c:pt>
                <c:pt idx="3210">
                  <c:v>8.2448603333333335</c:v>
                </c:pt>
                <c:pt idx="3211">
                  <c:v>8.2356066666666674</c:v>
                </c:pt>
                <c:pt idx="3212">
                  <c:v>8.428725</c:v>
                </c:pt>
                <c:pt idx="3213">
                  <c:v>8.3446016666666676</c:v>
                </c:pt>
                <c:pt idx="3214">
                  <c:v>8.2743149999999996</c:v>
                </c:pt>
                <c:pt idx="3215">
                  <c:v>8.3201200000000011</c:v>
                </c:pt>
                <c:pt idx="3216">
                  <c:v>8.1243789999999994</c:v>
                </c:pt>
                <c:pt idx="3217">
                  <c:v>8.3360863333333324</c:v>
                </c:pt>
                <c:pt idx="3218">
                  <c:v>8.2019940000000009</c:v>
                </c:pt>
                <c:pt idx="3219">
                  <c:v>8.3986979999999996</c:v>
                </c:pt>
                <c:pt idx="3220">
                  <c:v>8.2304960000000005</c:v>
                </c:pt>
                <c:pt idx="3221">
                  <c:v>8.2992603333333346</c:v>
                </c:pt>
                <c:pt idx="3222">
                  <c:v>8.3317176666666661</c:v>
                </c:pt>
                <c:pt idx="3223">
                  <c:v>8.3845393333333345</c:v>
                </c:pt>
                <c:pt idx="3224">
                  <c:v>8.4260123333333325</c:v>
                </c:pt>
                <c:pt idx="3225">
                  <c:v>8.5370466666666669</c:v>
                </c:pt>
                <c:pt idx="3226">
                  <c:v>8.5107663333333328</c:v>
                </c:pt>
                <c:pt idx="3227">
                  <c:v>8.4445509999999988</c:v>
                </c:pt>
                <c:pt idx="3228">
                  <c:v>8.3256593333333324</c:v>
                </c:pt>
                <c:pt idx="3229">
                  <c:v>8.4440200000000001</c:v>
                </c:pt>
                <c:pt idx="3230">
                  <c:v>8.4028786666666662</c:v>
                </c:pt>
                <c:pt idx="3231">
                  <c:v>8.4526206666666663</c:v>
                </c:pt>
                <c:pt idx="3232">
                  <c:v>8.5901370000000004</c:v>
                </c:pt>
                <c:pt idx="3233">
                  <c:v>8.4446476666666666</c:v>
                </c:pt>
                <c:pt idx="3234">
                  <c:v>8.4038889999999995</c:v>
                </c:pt>
                <c:pt idx="3235">
                  <c:v>8.3987359999999995</c:v>
                </c:pt>
                <c:pt idx="3236">
                  <c:v>8.503015333333332</c:v>
                </c:pt>
                <c:pt idx="3237">
                  <c:v>8.5407710000000012</c:v>
                </c:pt>
                <c:pt idx="3238">
                  <c:v>8.6058660000000007</c:v>
                </c:pt>
                <c:pt idx="3239">
                  <c:v>8.4606853333333323</c:v>
                </c:pt>
                <c:pt idx="3240">
                  <c:v>8.3950836666666664</c:v>
                </c:pt>
                <c:pt idx="3241">
                  <c:v>8.5763289999999994</c:v>
                </c:pt>
                <c:pt idx="3242">
                  <c:v>8.4599253333333326</c:v>
                </c:pt>
                <c:pt idx="3243">
                  <c:v>8.5523849999999992</c:v>
                </c:pt>
                <c:pt idx="3244">
                  <c:v>8.6811690000000006</c:v>
                </c:pt>
                <c:pt idx="3245">
                  <c:v>8.5034073333333335</c:v>
                </c:pt>
                <c:pt idx="3246">
                  <c:v>8.4505676666666663</c:v>
                </c:pt>
                <c:pt idx="3247">
                  <c:v>8.503879333333332</c:v>
                </c:pt>
                <c:pt idx="3248">
                  <c:v>8.4985049999999998</c:v>
                </c:pt>
                <c:pt idx="3249">
                  <c:v>8.406741000000002</c:v>
                </c:pt>
                <c:pt idx="3250">
                  <c:v>8.6201393333333325</c:v>
                </c:pt>
                <c:pt idx="3251">
                  <c:v>8.5377383333333317</c:v>
                </c:pt>
                <c:pt idx="3252">
                  <c:v>8.6882660000000005</c:v>
                </c:pt>
                <c:pt idx="3253">
                  <c:v>8.6844623333333342</c:v>
                </c:pt>
                <c:pt idx="3254">
                  <c:v>8.5277326666666671</c:v>
                </c:pt>
                <c:pt idx="3255">
                  <c:v>8.7856339999999999</c:v>
                </c:pt>
                <c:pt idx="3256">
                  <c:v>8.8433240000000009</c:v>
                </c:pt>
                <c:pt idx="3257">
                  <c:v>8.5492396666666668</c:v>
                </c:pt>
                <c:pt idx="3258">
                  <c:v>8.6788586666666667</c:v>
                </c:pt>
                <c:pt idx="3259">
                  <c:v>8.5724099999999996</c:v>
                </c:pt>
                <c:pt idx="3260">
                  <c:v>8.929746999999999</c:v>
                </c:pt>
                <c:pt idx="3261">
                  <c:v>8.8031286666666677</c:v>
                </c:pt>
                <c:pt idx="3262">
                  <c:v>8.7323203333333339</c:v>
                </c:pt>
                <c:pt idx="3263">
                  <c:v>8.8005220000000008</c:v>
                </c:pt>
                <c:pt idx="3264">
                  <c:v>8.9532696666666656</c:v>
                </c:pt>
                <c:pt idx="3265">
                  <c:v>8.6967266666666667</c:v>
                </c:pt>
                <c:pt idx="3266">
                  <c:v>8.9408239999999992</c:v>
                </c:pt>
                <c:pt idx="3267">
                  <c:v>8.9619816666666665</c:v>
                </c:pt>
                <c:pt idx="3268">
                  <c:v>8.7868840000000006</c:v>
                </c:pt>
                <c:pt idx="3269">
                  <c:v>8.9192086666666661</c:v>
                </c:pt>
                <c:pt idx="3270">
                  <c:v>8.9830443333333339</c:v>
                </c:pt>
                <c:pt idx="3271">
                  <c:v>8.9117213333333343</c:v>
                </c:pt>
                <c:pt idx="3272">
                  <c:v>9.0394050000000004</c:v>
                </c:pt>
                <c:pt idx="3273">
                  <c:v>8.8730473333333322</c:v>
                </c:pt>
                <c:pt idx="3274">
                  <c:v>8.869984333333333</c:v>
                </c:pt>
                <c:pt idx="3275">
                  <c:v>9.0150829999999988</c:v>
                </c:pt>
                <c:pt idx="3276">
                  <c:v>8.954482333333333</c:v>
                </c:pt>
                <c:pt idx="3277">
                  <c:v>9.0491953333333317</c:v>
                </c:pt>
                <c:pt idx="3278">
                  <c:v>8.8709223333333327</c:v>
                </c:pt>
                <c:pt idx="3279">
                  <c:v>8.8648946666666664</c:v>
                </c:pt>
                <c:pt idx="3280">
                  <c:v>8.9938633333333318</c:v>
                </c:pt>
                <c:pt idx="3281">
                  <c:v>8.9300920000000001</c:v>
                </c:pt>
                <c:pt idx="3282">
                  <c:v>8.9538943333333325</c:v>
                </c:pt>
                <c:pt idx="3283">
                  <c:v>8.9879866666666661</c:v>
                </c:pt>
                <c:pt idx="3284">
                  <c:v>8.9937033333333343</c:v>
                </c:pt>
                <c:pt idx="3285">
                  <c:v>8.9025316666666665</c:v>
                </c:pt>
                <c:pt idx="3286">
                  <c:v>9.2265366666666662</c:v>
                </c:pt>
                <c:pt idx="3287">
                  <c:v>9.239808</c:v>
                </c:pt>
                <c:pt idx="3288">
                  <c:v>9.2166973333333342</c:v>
                </c:pt>
                <c:pt idx="3289">
                  <c:v>9.4167529999999999</c:v>
                </c:pt>
                <c:pt idx="3290">
                  <c:v>9.1881856666666675</c:v>
                </c:pt>
                <c:pt idx="3291">
                  <c:v>9.2777553333333334</c:v>
                </c:pt>
                <c:pt idx="3292">
                  <c:v>9.3721389999999989</c:v>
                </c:pt>
                <c:pt idx="3293">
                  <c:v>9.2238426666666662</c:v>
                </c:pt>
                <c:pt idx="3294">
                  <c:v>9.3767843333333332</c:v>
                </c:pt>
                <c:pt idx="3295">
                  <c:v>9.415483</c:v>
                </c:pt>
                <c:pt idx="3296">
                  <c:v>9.3144439999999999</c:v>
                </c:pt>
                <c:pt idx="3297">
                  <c:v>9.4109716666666667</c:v>
                </c:pt>
                <c:pt idx="3298">
                  <c:v>9.2968043333333341</c:v>
                </c:pt>
                <c:pt idx="3299">
                  <c:v>9.3133770000000009</c:v>
                </c:pt>
                <c:pt idx="3300">
                  <c:v>9.282884666666666</c:v>
                </c:pt>
                <c:pt idx="3301">
                  <c:v>9.2623556666666662</c:v>
                </c:pt>
                <c:pt idx="3302">
                  <c:v>9.1726673333333331</c:v>
                </c:pt>
                <c:pt idx="3303">
                  <c:v>9.4954893333333317</c:v>
                </c:pt>
                <c:pt idx="3304">
                  <c:v>9.1479966666666659</c:v>
                </c:pt>
                <c:pt idx="3305">
                  <c:v>9.3086076666666671</c:v>
                </c:pt>
                <c:pt idx="3306">
                  <c:v>9.4917706666666675</c:v>
                </c:pt>
                <c:pt idx="3307">
                  <c:v>9.3135460000000005</c:v>
                </c:pt>
                <c:pt idx="3308">
                  <c:v>9.2258326666666672</c:v>
                </c:pt>
                <c:pt idx="3309">
                  <c:v>9.1896253333333338</c:v>
                </c:pt>
                <c:pt idx="3310">
                  <c:v>9.1857516666666665</c:v>
                </c:pt>
                <c:pt idx="3311">
                  <c:v>9.3307266666666671</c:v>
                </c:pt>
                <c:pt idx="3312">
                  <c:v>9.326927333333332</c:v>
                </c:pt>
                <c:pt idx="3313">
                  <c:v>9.5315643333333337</c:v>
                </c:pt>
                <c:pt idx="3314">
                  <c:v>9.4796879999999994</c:v>
                </c:pt>
                <c:pt idx="3315">
                  <c:v>9.2970199999999998</c:v>
                </c:pt>
                <c:pt idx="3316">
                  <c:v>9.3478226666666675</c:v>
                </c:pt>
                <c:pt idx="3317">
                  <c:v>9.5589460000000006</c:v>
                </c:pt>
                <c:pt idx="3318">
                  <c:v>9.2198006666666661</c:v>
                </c:pt>
                <c:pt idx="3319">
                  <c:v>9.3582616666666656</c:v>
                </c:pt>
                <c:pt idx="3320">
                  <c:v>9.3195549999999994</c:v>
                </c:pt>
                <c:pt idx="3321">
                  <c:v>9.2616383333333339</c:v>
                </c:pt>
                <c:pt idx="3322">
                  <c:v>9.1737756666666659</c:v>
                </c:pt>
                <c:pt idx="3323">
                  <c:v>9.2425056666666663</c:v>
                </c:pt>
                <c:pt idx="3324">
                  <c:v>9.1761470000000003</c:v>
                </c:pt>
                <c:pt idx="3325">
                  <c:v>9.0931789999999992</c:v>
                </c:pt>
                <c:pt idx="3326">
                  <c:v>9.2371036666666679</c:v>
                </c:pt>
                <c:pt idx="3327">
                  <c:v>9.3730399999999978</c:v>
                </c:pt>
                <c:pt idx="3328">
                  <c:v>9.193112666666666</c:v>
                </c:pt>
                <c:pt idx="3329">
                  <c:v>9.1777069999999998</c:v>
                </c:pt>
                <c:pt idx="3330">
                  <c:v>9.4441766666666656</c:v>
                </c:pt>
                <c:pt idx="3331">
                  <c:v>9.2910719999999998</c:v>
                </c:pt>
                <c:pt idx="3332">
                  <c:v>9.5057123333333333</c:v>
                </c:pt>
                <c:pt idx="3333">
                  <c:v>9.280008333333333</c:v>
                </c:pt>
                <c:pt idx="3334">
                  <c:v>9.1120649999999994</c:v>
                </c:pt>
                <c:pt idx="3335">
                  <c:v>9.4762416666666667</c:v>
                </c:pt>
                <c:pt idx="3336">
                  <c:v>9.3604953333333327</c:v>
                </c:pt>
                <c:pt idx="3337">
                  <c:v>9.5046643333333325</c:v>
                </c:pt>
                <c:pt idx="3338">
                  <c:v>9.364783000000001</c:v>
                </c:pt>
                <c:pt idx="3339">
                  <c:v>9.1612209999999994</c:v>
                </c:pt>
                <c:pt idx="3340">
                  <c:v>9.1909306666666666</c:v>
                </c:pt>
                <c:pt idx="3341">
                  <c:v>9.412039</c:v>
                </c:pt>
                <c:pt idx="3342">
                  <c:v>9.132244</c:v>
                </c:pt>
                <c:pt idx="3343">
                  <c:v>9.3457616666666681</c:v>
                </c:pt>
                <c:pt idx="3344">
                  <c:v>9.2882766666666665</c:v>
                </c:pt>
                <c:pt idx="3345">
                  <c:v>8.9726846666666678</c:v>
                </c:pt>
                <c:pt idx="3346">
                  <c:v>8.9052846666666667</c:v>
                </c:pt>
                <c:pt idx="3347">
                  <c:v>9.1323426666666663</c:v>
                </c:pt>
                <c:pt idx="3348">
                  <c:v>8.760762333333334</c:v>
                </c:pt>
                <c:pt idx="3349">
                  <c:v>8.789531666666667</c:v>
                </c:pt>
                <c:pt idx="3350">
                  <c:v>9.2229726666666654</c:v>
                </c:pt>
                <c:pt idx="3351">
                  <c:v>9.0726836666666681</c:v>
                </c:pt>
                <c:pt idx="3352">
                  <c:v>8.9571786666666657</c:v>
                </c:pt>
                <c:pt idx="3353">
                  <c:v>9.3897223333333333</c:v>
                </c:pt>
                <c:pt idx="3354">
                  <c:v>8.9359763333333344</c:v>
                </c:pt>
                <c:pt idx="3355">
                  <c:v>8.7670116666666669</c:v>
                </c:pt>
                <c:pt idx="3356">
                  <c:v>8.7028953333333323</c:v>
                </c:pt>
                <c:pt idx="3357">
                  <c:v>8.4607106666666656</c:v>
                </c:pt>
                <c:pt idx="3358">
                  <c:v>8.2459396666666667</c:v>
                </c:pt>
                <c:pt idx="3359">
                  <c:v>8.7607903333333326</c:v>
                </c:pt>
                <c:pt idx="3360">
                  <c:v>8.4353369999999988</c:v>
                </c:pt>
                <c:pt idx="3361">
                  <c:v>8.8565899999999989</c:v>
                </c:pt>
                <c:pt idx="3362">
                  <c:v>8.3495946666666665</c:v>
                </c:pt>
                <c:pt idx="3363">
                  <c:v>8.4123196666666669</c:v>
                </c:pt>
                <c:pt idx="3364">
                  <c:v>7.7010633333333329</c:v>
                </c:pt>
                <c:pt idx="3365">
                  <c:v>8.2959913333333333</c:v>
                </c:pt>
                <c:pt idx="3366">
                  <c:v>9.1739016666666657</c:v>
                </c:pt>
                <c:pt idx="3367">
                  <c:v>9.5074196666666655</c:v>
                </c:pt>
                <c:pt idx="3368">
                  <c:v>9.9302299999999999</c:v>
                </c:pt>
                <c:pt idx="3369">
                  <c:v>10.204243666666667</c:v>
                </c:pt>
                <c:pt idx="3370">
                  <c:v>9.9119770000000003</c:v>
                </c:pt>
                <c:pt idx="3371">
                  <c:v>9.9943843333333344</c:v>
                </c:pt>
                <c:pt idx="3372">
                  <c:v>9.4283806666666674</c:v>
                </c:pt>
                <c:pt idx="3373">
                  <c:v>9.2949443333333335</c:v>
                </c:pt>
                <c:pt idx="3374">
                  <c:v>9.2181499999999996</c:v>
                </c:pt>
                <c:pt idx="3375">
                  <c:v>8.8917613333333332</c:v>
                </c:pt>
                <c:pt idx="3376">
                  <c:v>8.9439863333333331</c:v>
                </c:pt>
                <c:pt idx="3377">
                  <c:v>8.9357116666666681</c:v>
                </c:pt>
                <c:pt idx="3378">
                  <c:v>9.3131546666666676</c:v>
                </c:pt>
                <c:pt idx="3379">
                  <c:v>9.4834060000000004</c:v>
                </c:pt>
                <c:pt idx="3380">
                  <c:v>9.732857666666666</c:v>
                </c:pt>
                <c:pt idx="3381">
                  <c:v>10.283259666666668</c:v>
                </c:pt>
                <c:pt idx="3382">
                  <c:v>10.682697666666668</c:v>
                </c:pt>
                <c:pt idx="3383">
                  <c:v>10.891335</c:v>
                </c:pt>
                <c:pt idx="3384">
                  <c:v>10.635407333333333</c:v>
                </c:pt>
                <c:pt idx="3385">
                  <c:v>9.9358336666666673</c:v>
                </c:pt>
                <c:pt idx="3386">
                  <c:v>9.6501390000000011</c:v>
                </c:pt>
                <c:pt idx="3387">
                  <c:v>9.2861403333333339</c:v>
                </c:pt>
                <c:pt idx="3388">
                  <c:v>9.2213609999999999</c:v>
                </c:pt>
                <c:pt idx="3389">
                  <c:v>8.5766386666666659</c:v>
                </c:pt>
                <c:pt idx="3390">
                  <c:v>8.7794213333333335</c:v>
                </c:pt>
                <c:pt idx="3391">
                  <c:v>8.9804586666666655</c:v>
                </c:pt>
                <c:pt idx="3392">
                  <c:v>8.5487256666666678</c:v>
                </c:pt>
                <c:pt idx="3393">
                  <c:v>8.7225826666666659</c:v>
                </c:pt>
                <c:pt idx="3394">
                  <c:v>8.4932269999999992</c:v>
                </c:pt>
                <c:pt idx="3395">
                  <c:v>8.5709903333333326</c:v>
                </c:pt>
                <c:pt idx="3396">
                  <c:v>8.7174803333333326</c:v>
                </c:pt>
                <c:pt idx="3397">
                  <c:v>8.4063320000000008</c:v>
                </c:pt>
                <c:pt idx="3398">
                  <c:v>8.5681566666666669</c:v>
                </c:pt>
                <c:pt idx="3399">
                  <c:v>8.3471299999999999</c:v>
                </c:pt>
                <c:pt idx="3400">
                  <c:v>8.3217973333333344</c:v>
                </c:pt>
                <c:pt idx="3401">
                  <c:v>8.2887526666666673</c:v>
                </c:pt>
                <c:pt idx="3402">
                  <c:v>8.4086886666666665</c:v>
                </c:pt>
                <c:pt idx="3403">
                  <c:v>8.1356226666666664</c:v>
                </c:pt>
                <c:pt idx="3404">
                  <c:v>8.3151126666666659</c:v>
                </c:pt>
                <c:pt idx="3405">
                  <c:v>8.2359840000000002</c:v>
                </c:pt>
                <c:pt idx="3406">
                  <c:v>8.4348376666666667</c:v>
                </c:pt>
                <c:pt idx="3407">
                  <c:v>8.3995953333333322</c:v>
                </c:pt>
                <c:pt idx="3408">
                  <c:v>8.2742129999999996</c:v>
                </c:pt>
                <c:pt idx="3409">
                  <c:v>8.0960816666666666</c:v>
                </c:pt>
                <c:pt idx="3410">
                  <c:v>8.1652043333333335</c:v>
                </c:pt>
                <c:pt idx="3411">
                  <c:v>8.146749999999999</c:v>
                </c:pt>
                <c:pt idx="3412">
                  <c:v>8.1022060000000007</c:v>
                </c:pt>
                <c:pt idx="3413">
                  <c:v>8.1336680000000001</c:v>
                </c:pt>
                <c:pt idx="3414">
                  <c:v>8.2228410000000007</c:v>
                </c:pt>
                <c:pt idx="3415">
                  <c:v>8.181934</c:v>
                </c:pt>
                <c:pt idx="3416">
                  <c:v>8.1362930000000002</c:v>
                </c:pt>
                <c:pt idx="3417">
                  <c:v>8.2945276666666654</c:v>
                </c:pt>
                <c:pt idx="3418">
                  <c:v>8.1190403333333325</c:v>
                </c:pt>
                <c:pt idx="3419">
                  <c:v>8.2183333333333337</c:v>
                </c:pt>
                <c:pt idx="3420">
                  <c:v>8.1685533333333336</c:v>
                </c:pt>
                <c:pt idx="3421">
                  <c:v>8.3204450000000012</c:v>
                </c:pt>
                <c:pt idx="3422">
                  <c:v>8.2010196666666673</c:v>
                </c:pt>
                <c:pt idx="3423">
                  <c:v>8.2142376666666674</c:v>
                </c:pt>
                <c:pt idx="3424">
                  <c:v>8.3368773333333337</c:v>
                </c:pt>
                <c:pt idx="3425">
                  <c:v>8.2682169999999999</c:v>
                </c:pt>
                <c:pt idx="3426">
                  <c:v>8.2865703333333318</c:v>
                </c:pt>
                <c:pt idx="3427">
                  <c:v>8.3381816666666655</c:v>
                </c:pt>
                <c:pt idx="3428">
                  <c:v>8.2659773333333337</c:v>
                </c:pt>
                <c:pt idx="3429">
                  <c:v>8.4690776666666654</c:v>
                </c:pt>
                <c:pt idx="3430">
                  <c:v>8.4793026666666673</c:v>
                </c:pt>
                <c:pt idx="3431">
                  <c:v>8.5839483333333337</c:v>
                </c:pt>
                <c:pt idx="3432">
                  <c:v>8.4789719999999988</c:v>
                </c:pt>
                <c:pt idx="3433">
                  <c:v>8.3603466666666666</c:v>
                </c:pt>
                <c:pt idx="3434">
                  <c:v>8.5655599999999996</c:v>
                </c:pt>
                <c:pt idx="3435">
                  <c:v>8.4921216666666677</c:v>
                </c:pt>
                <c:pt idx="3436">
                  <c:v>8.454015666666665</c:v>
                </c:pt>
                <c:pt idx="3437">
                  <c:v>8.5541883333333342</c:v>
                </c:pt>
                <c:pt idx="3438">
                  <c:v>8.3543773333333338</c:v>
                </c:pt>
                <c:pt idx="3439">
                  <c:v>8.5124496666666669</c:v>
                </c:pt>
                <c:pt idx="3440">
                  <c:v>8.5414390000000004</c:v>
                </c:pt>
                <c:pt idx="3441">
                  <c:v>8.2991923333333322</c:v>
                </c:pt>
                <c:pt idx="3442">
                  <c:v>8.462059</c:v>
                </c:pt>
                <c:pt idx="3443">
                  <c:v>8.4587426666666659</c:v>
                </c:pt>
                <c:pt idx="3444">
                  <c:v>8.4927399999999995</c:v>
                </c:pt>
                <c:pt idx="3445">
                  <c:v>8.3275576666666673</c:v>
                </c:pt>
                <c:pt idx="3446">
                  <c:v>8.489034666666667</c:v>
                </c:pt>
                <c:pt idx="3447">
                  <c:v>8.5850030000000004</c:v>
                </c:pt>
                <c:pt idx="3448">
                  <c:v>8.4446903333333339</c:v>
                </c:pt>
                <c:pt idx="3449">
                  <c:v>8.6764313333333334</c:v>
                </c:pt>
                <c:pt idx="3450">
                  <c:v>8.5270516666666669</c:v>
                </c:pt>
                <c:pt idx="3451">
                  <c:v>8.5903603333333329</c:v>
                </c:pt>
                <c:pt idx="3452">
                  <c:v>8.5566153333333332</c:v>
                </c:pt>
                <c:pt idx="3453">
                  <c:v>8.4847183333333334</c:v>
                </c:pt>
                <c:pt idx="3454">
                  <c:v>8.5210589999999993</c:v>
                </c:pt>
                <c:pt idx="3455">
                  <c:v>8.4929550000000003</c:v>
                </c:pt>
                <c:pt idx="3456">
                  <c:v>8.5452060000000003</c:v>
                </c:pt>
                <c:pt idx="3457">
                  <c:v>8.5527870000000004</c:v>
                </c:pt>
                <c:pt idx="3458">
                  <c:v>8.6853036666666679</c:v>
                </c:pt>
                <c:pt idx="3459">
                  <c:v>8.6252136666666654</c:v>
                </c:pt>
                <c:pt idx="3460">
                  <c:v>8.4248833333333337</c:v>
                </c:pt>
                <c:pt idx="3461">
                  <c:v>8.6102593333333335</c:v>
                </c:pt>
                <c:pt idx="3462">
                  <c:v>8.7607973333333344</c:v>
                </c:pt>
                <c:pt idx="3463">
                  <c:v>8.5207723333333334</c:v>
                </c:pt>
                <c:pt idx="3464">
                  <c:v>8.7129806666666667</c:v>
                </c:pt>
                <c:pt idx="3465">
                  <c:v>8.6363256666666661</c:v>
                </c:pt>
                <c:pt idx="3466">
                  <c:v>8.5519873333333347</c:v>
                </c:pt>
                <c:pt idx="3467">
                  <c:v>8.4653473333333338</c:v>
                </c:pt>
                <c:pt idx="3468">
                  <c:v>8.656528333333334</c:v>
                </c:pt>
                <c:pt idx="3469">
                  <c:v>8.4596350000000005</c:v>
                </c:pt>
                <c:pt idx="3470">
                  <c:v>8.5152053333333324</c:v>
                </c:pt>
                <c:pt idx="3471">
                  <c:v>8.5036416666666668</c:v>
                </c:pt>
                <c:pt idx="3472">
                  <c:v>8.6558919999999997</c:v>
                </c:pt>
                <c:pt idx="3473">
                  <c:v>8.6576713333333331</c:v>
                </c:pt>
                <c:pt idx="3474">
                  <c:v>8.5777463333333319</c:v>
                </c:pt>
                <c:pt idx="3475">
                  <c:v>8.7650860000000002</c:v>
                </c:pt>
                <c:pt idx="3476">
                  <c:v>8.4157969999999995</c:v>
                </c:pt>
                <c:pt idx="3477">
                  <c:v>8.4127896666666668</c:v>
                </c:pt>
                <c:pt idx="3478">
                  <c:v>8.5969723333333334</c:v>
                </c:pt>
                <c:pt idx="3479">
                  <c:v>8.8214060000000014</c:v>
                </c:pt>
                <c:pt idx="3480">
                  <c:v>8.6769166666666671</c:v>
                </c:pt>
                <c:pt idx="3481">
                  <c:v>8.5042069999999992</c:v>
                </c:pt>
                <c:pt idx="3482">
                  <c:v>8.511199333333332</c:v>
                </c:pt>
                <c:pt idx="3483">
                  <c:v>8.6377349999999993</c:v>
                </c:pt>
                <c:pt idx="3484">
                  <c:v>8.3847826666666663</c:v>
                </c:pt>
                <c:pt idx="3485">
                  <c:v>8.5341543333333334</c:v>
                </c:pt>
                <c:pt idx="3486">
                  <c:v>8.6748203333333329</c:v>
                </c:pt>
                <c:pt idx="3487">
                  <c:v>8.8763666666666676</c:v>
                </c:pt>
                <c:pt idx="3488">
                  <c:v>8.752972999999999</c:v>
                </c:pt>
                <c:pt idx="3489">
                  <c:v>8.6871279999999995</c:v>
                </c:pt>
                <c:pt idx="3490">
                  <c:v>8.6572896666666654</c:v>
                </c:pt>
                <c:pt idx="3491">
                  <c:v>8.7383943333333338</c:v>
                </c:pt>
                <c:pt idx="3492">
                  <c:v>8.739272999999999</c:v>
                </c:pt>
                <c:pt idx="3493">
                  <c:v>8.7105716666666666</c:v>
                </c:pt>
                <c:pt idx="3494">
                  <c:v>8.5824986666666661</c:v>
                </c:pt>
                <c:pt idx="3495">
                  <c:v>8.6050213333333332</c:v>
                </c:pt>
                <c:pt idx="3496">
                  <c:v>8.7001950000000008</c:v>
                </c:pt>
                <c:pt idx="3497">
                  <c:v>8.7452123333333347</c:v>
                </c:pt>
                <c:pt idx="3498">
                  <c:v>8.6696966666666668</c:v>
                </c:pt>
                <c:pt idx="3499">
                  <c:v>8.7207296666666654</c:v>
                </c:pt>
                <c:pt idx="3500">
                  <c:v>8.6671046666666669</c:v>
                </c:pt>
                <c:pt idx="3501">
                  <c:v>8.627975666666666</c:v>
                </c:pt>
                <c:pt idx="3502">
                  <c:v>8.7007866666666676</c:v>
                </c:pt>
                <c:pt idx="3503">
                  <c:v>8.7354830000000003</c:v>
                </c:pt>
                <c:pt idx="3504">
                  <c:v>8.5778786666666651</c:v>
                </c:pt>
                <c:pt idx="3505">
                  <c:v>8.7891296666666658</c:v>
                </c:pt>
                <c:pt idx="3506">
                  <c:v>8.674653666666666</c:v>
                </c:pt>
                <c:pt idx="3507">
                  <c:v>8.6736813333333327</c:v>
                </c:pt>
                <c:pt idx="3508">
                  <c:v>8.6780100000000004</c:v>
                </c:pt>
                <c:pt idx="3509">
                  <c:v>8.5155303333333325</c:v>
                </c:pt>
                <c:pt idx="3510">
                  <c:v>8.583515666666667</c:v>
                </c:pt>
                <c:pt idx="3511">
                  <c:v>8.7795203333333323</c:v>
                </c:pt>
                <c:pt idx="3512">
                  <c:v>8.8657986666666666</c:v>
                </c:pt>
                <c:pt idx="3513">
                  <c:v>8.7602946666666668</c:v>
                </c:pt>
                <c:pt idx="3514">
                  <c:v>8.6598790000000001</c:v>
                </c:pt>
                <c:pt idx="3515">
                  <c:v>8.6707423333333331</c:v>
                </c:pt>
                <c:pt idx="3516">
                  <c:v>8.7590113333333335</c:v>
                </c:pt>
                <c:pt idx="3517">
                  <c:v>8.9478999999999989</c:v>
                </c:pt>
                <c:pt idx="3518">
                  <c:v>8.6985656666666671</c:v>
                </c:pt>
                <c:pt idx="3519">
                  <c:v>8.8293323333333333</c:v>
                </c:pt>
                <c:pt idx="3520">
                  <c:v>8.8678100000000004</c:v>
                </c:pt>
                <c:pt idx="3521">
                  <c:v>8.8633633333333322</c:v>
                </c:pt>
                <c:pt idx="3522">
                  <c:v>8.9702596666666672</c:v>
                </c:pt>
                <c:pt idx="3523">
                  <c:v>8.9499846666666656</c:v>
                </c:pt>
                <c:pt idx="3524">
                  <c:v>8.6553620000000002</c:v>
                </c:pt>
                <c:pt idx="3525">
                  <c:v>8.8478623333333335</c:v>
                </c:pt>
                <c:pt idx="3526">
                  <c:v>8.7382923333333338</c:v>
                </c:pt>
                <c:pt idx="3527">
                  <c:v>8.9963983333333335</c:v>
                </c:pt>
                <c:pt idx="3528">
                  <c:v>8.9103086666666673</c:v>
                </c:pt>
                <c:pt idx="3529">
                  <c:v>8.722309000000001</c:v>
                </c:pt>
                <c:pt idx="3530">
                  <c:v>8.656426333333334</c:v>
                </c:pt>
                <c:pt idx="3531">
                  <c:v>9.0579203333333336</c:v>
                </c:pt>
                <c:pt idx="3532">
                  <c:v>8.5302950000000006</c:v>
                </c:pt>
                <c:pt idx="3533">
                  <c:v>8.6594413333333335</c:v>
                </c:pt>
                <c:pt idx="3534">
                  <c:v>8.8538803333333327</c:v>
                </c:pt>
                <c:pt idx="3535">
                  <c:v>8.9177836666666668</c:v>
                </c:pt>
                <c:pt idx="3536">
                  <c:v>8.8219813333333335</c:v>
                </c:pt>
                <c:pt idx="3537">
                  <c:v>8.8439516666666673</c:v>
                </c:pt>
                <c:pt idx="3538">
                  <c:v>8.9061590000000006</c:v>
                </c:pt>
                <c:pt idx="3539">
                  <c:v>8.835837333333334</c:v>
                </c:pt>
                <c:pt idx="3540">
                  <c:v>8.9392023333333324</c:v>
                </c:pt>
                <c:pt idx="3541">
                  <c:v>9.1089806666666657</c:v>
                </c:pt>
                <c:pt idx="3542">
                  <c:v>8.9075066666666665</c:v>
                </c:pt>
                <c:pt idx="3543">
                  <c:v>9.2482323333333323</c:v>
                </c:pt>
                <c:pt idx="3544">
                  <c:v>9.0654230000000009</c:v>
                </c:pt>
                <c:pt idx="3545">
                  <c:v>9.0446480000000005</c:v>
                </c:pt>
                <c:pt idx="3546">
                  <c:v>9.2487169999999992</c:v>
                </c:pt>
                <c:pt idx="3547">
                  <c:v>9.1911976666666657</c:v>
                </c:pt>
                <c:pt idx="3548">
                  <c:v>9.2490113333333337</c:v>
                </c:pt>
                <c:pt idx="3549">
                  <c:v>9.3733086666666665</c:v>
                </c:pt>
                <c:pt idx="3550">
                  <c:v>9.4894746666666663</c:v>
                </c:pt>
                <c:pt idx="3551">
                  <c:v>9.1754466666666659</c:v>
                </c:pt>
                <c:pt idx="3552">
                  <c:v>9.008083000000001</c:v>
                </c:pt>
                <c:pt idx="3553">
                  <c:v>9.3029843333333346</c:v>
                </c:pt>
                <c:pt idx="3554">
                  <c:v>9.182348666666666</c:v>
                </c:pt>
                <c:pt idx="3555">
                  <c:v>9.2778359999999989</c:v>
                </c:pt>
                <c:pt idx="3556">
                  <c:v>9.2982780000000016</c:v>
                </c:pt>
                <c:pt idx="3557">
                  <c:v>9.274284333333334</c:v>
                </c:pt>
                <c:pt idx="3558">
                  <c:v>9.282492333333332</c:v>
                </c:pt>
                <c:pt idx="3559">
                  <c:v>9.2574223333333325</c:v>
                </c:pt>
                <c:pt idx="3560">
                  <c:v>9.3424933333333318</c:v>
                </c:pt>
                <c:pt idx="3561">
                  <c:v>9.2225396666666679</c:v>
                </c:pt>
                <c:pt idx="3562">
                  <c:v>9.3186000000000018</c:v>
                </c:pt>
                <c:pt idx="3563">
                  <c:v>9.2479893333333347</c:v>
                </c:pt>
                <c:pt idx="3564">
                  <c:v>9.361208333333332</c:v>
                </c:pt>
                <c:pt idx="3565">
                  <c:v>9.4292250000000006</c:v>
                </c:pt>
                <c:pt idx="3566">
                  <c:v>9.2039826666666666</c:v>
                </c:pt>
                <c:pt idx="3567">
                  <c:v>9.4173229999999997</c:v>
                </c:pt>
                <c:pt idx="3568">
                  <c:v>9.1701576666666664</c:v>
                </c:pt>
                <c:pt idx="3569">
                  <c:v>9.1153056666666661</c:v>
                </c:pt>
                <c:pt idx="3570">
                  <c:v>9.3008653333333324</c:v>
                </c:pt>
                <c:pt idx="3571">
                  <c:v>9.2446990000000024</c:v>
                </c:pt>
                <c:pt idx="3572">
                  <c:v>9.0803406666666664</c:v>
                </c:pt>
                <c:pt idx="3573">
                  <c:v>9.1666946666666664</c:v>
                </c:pt>
                <c:pt idx="3574">
                  <c:v>9.3325486666666659</c:v>
                </c:pt>
                <c:pt idx="3575">
                  <c:v>9.2287979999999994</c:v>
                </c:pt>
                <c:pt idx="3576">
                  <c:v>9.2049786666666673</c:v>
                </c:pt>
                <c:pt idx="3577">
                  <c:v>9.2523476666666671</c:v>
                </c:pt>
                <c:pt idx="3578">
                  <c:v>9.2128260000000015</c:v>
                </c:pt>
                <c:pt idx="3579">
                  <c:v>9.3419259999999991</c:v>
                </c:pt>
                <c:pt idx="3580">
                  <c:v>9.0990433333333325</c:v>
                </c:pt>
                <c:pt idx="3581">
                  <c:v>9.2207873333333321</c:v>
                </c:pt>
                <c:pt idx="3582">
                  <c:v>9.2073826666666658</c:v>
                </c:pt>
                <c:pt idx="3583">
                  <c:v>8.9280333333333335</c:v>
                </c:pt>
                <c:pt idx="3584">
                  <c:v>8.8860906666666679</c:v>
                </c:pt>
                <c:pt idx="3585">
                  <c:v>8.9314859999999996</c:v>
                </c:pt>
                <c:pt idx="3586">
                  <c:v>9.1056416666666671</c:v>
                </c:pt>
                <c:pt idx="3587">
                  <c:v>9.1081310000000002</c:v>
                </c:pt>
                <c:pt idx="3588">
                  <c:v>8.7996506666666665</c:v>
                </c:pt>
                <c:pt idx="3589">
                  <c:v>8.9979880000000012</c:v>
                </c:pt>
                <c:pt idx="3590">
                  <c:v>9.008244666666668</c:v>
                </c:pt>
                <c:pt idx="3591">
                  <c:v>8.9918430000000011</c:v>
                </c:pt>
                <c:pt idx="3592">
                  <c:v>9.0179003333333352</c:v>
                </c:pt>
                <c:pt idx="3593">
                  <c:v>8.8686033333333327</c:v>
                </c:pt>
                <c:pt idx="3594">
                  <c:v>8.6993463333333327</c:v>
                </c:pt>
                <c:pt idx="3595">
                  <c:v>8.8847690000000004</c:v>
                </c:pt>
                <c:pt idx="3596">
                  <c:v>8.7725643333333334</c:v>
                </c:pt>
                <c:pt idx="3597">
                  <c:v>8.8908273333333341</c:v>
                </c:pt>
                <c:pt idx="3598">
                  <c:v>8.9883420000000012</c:v>
                </c:pt>
                <c:pt idx="3599">
                  <c:v>8.4142729999999997</c:v>
                </c:pt>
                <c:pt idx="3600">
                  <c:v>8.6253663333333339</c:v>
                </c:pt>
                <c:pt idx="3601">
                  <c:v>8.4116196666666667</c:v>
                </c:pt>
                <c:pt idx="3602">
                  <c:v>8.4290390000000013</c:v>
                </c:pt>
                <c:pt idx="3603">
                  <c:v>8.1636250000000015</c:v>
                </c:pt>
                <c:pt idx="3604">
                  <c:v>7.9013523333333326</c:v>
                </c:pt>
                <c:pt idx="3605">
                  <c:v>7.9820616666666666</c:v>
                </c:pt>
                <c:pt idx="3606">
                  <c:v>9.178270333333332</c:v>
                </c:pt>
                <c:pt idx="3607">
                  <c:v>9.7707553333333337</c:v>
                </c:pt>
                <c:pt idx="3608">
                  <c:v>10.044589</c:v>
                </c:pt>
                <c:pt idx="3609">
                  <c:v>9.8150196666666663</c:v>
                </c:pt>
                <c:pt idx="3610">
                  <c:v>9.7981196666666666</c:v>
                </c:pt>
                <c:pt idx="3611">
                  <c:v>9.880237666666666</c:v>
                </c:pt>
                <c:pt idx="3612">
                  <c:v>9.6046906666666647</c:v>
                </c:pt>
                <c:pt idx="3613">
                  <c:v>9.2489310000000007</c:v>
                </c:pt>
                <c:pt idx="3614">
                  <c:v>8.9344496666666657</c:v>
                </c:pt>
                <c:pt idx="3615">
                  <c:v>8.9641609999999989</c:v>
                </c:pt>
                <c:pt idx="3616">
                  <c:v>8.8710506666666671</c:v>
                </c:pt>
                <c:pt idx="3617">
                  <c:v>8.9270969999999998</c:v>
                </c:pt>
                <c:pt idx="3618">
                  <c:v>9.0454826666666666</c:v>
                </c:pt>
                <c:pt idx="3619">
                  <c:v>9.257619666666665</c:v>
                </c:pt>
                <c:pt idx="3620">
                  <c:v>9.4960243333333327</c:v>
                </c:pt>
                <c:pt idx="3621">
                  <c:v>9.9955396666666658</c:v>
                </c:pt>
                <c:pt idx="3622">
                  <c:v>10.335822</c:v>
                </c:pt>
                <c:pt idx="3623">
                  <c:v>10.623774666666668</c:v>
                </c:pt>
                <c:pt idx="3624">
                  <c:v>10.210559666666668</c:v>
                </c:pt>
                <c:pt idx="3625">
                  <c:v>9.9106830000000006</c:v>
                </c:pt>
                <c:pt idx="3626">
                  <c:v>9.429052666666669</c:v>
                </c:pt>
                <c:pt idx="3627">
                  <c:v>9.0222476666666669</c:v>
                </c:pt>
                <c:pt idx="3628">
                  <c:v>8.9584243333333333</c:v>
                </c:pt>
                <c:pt idx="3629">
                  <c:v>8.7053829999999994</c:v>
                </c:pt>
                <c:pt idx="3630">
                  <c:v>8.564055333333334</c:v>
                </c:pt>
                <c:pt idx="3631">
                  <c:v>8.319369</c:v>
                </c:pt>
                <c:pt idx="3632">
                  <c:v>8.3657236666666659</c:v>
                </c:pt>
                <c:pt idx="3633">
                  <c:v>8.3790586666666673</c:v>
                </c:pt>
                <c:pt idx="3634">
                  <c:v>8.4010719999999992</c:v>
                </c:pt>
                <c:pt idx="3635">
                  <c:v>8.3592573333333338</c:v>
                </c:pt>
                <c:pt idx="3636">
                  <c:v>8.441850333333333</c:v>
                </c:pt>
                <c:pt idx="3637">
                  <c:v>8.490355666666666</c:v>
                </c:pt>
                <c:pt idx="3638">
                  <c:v>8.2693010000000005</c:v>
                </c:pt>
                <c:pt idx="3639">
                  <c:v>8.3212279999999996</c:v>
                </c:pt>
                <c:pt idx="3640">
                  <c:v>8.3138419999999993</c:v>
                </c:pt>
                <c:pt idx="3641">
                  <c:v>8.3167860000000005</c:v>
                </c:pt>
                <c:pt idx="3642">
                  <c:v>8.2030709999999996</c:v>
                </c:pt>
                <c:pt idx="3643">
                  <c:v>8.1322393333333327</c:v>
                </c:pt>
                <c:pt idx="3644">
                  <c:v>8.2655616666666685</c:v>
                </c:pt>
                <c:pt idx="3645">
                  <c:v>8.2345749999999995</c:v>
                </c:pt>
                <c:pt idx="3646">
                  <c:v>8.1926693333333329</c:v>
                </c:pt>
                <c:pt idx="3647">
                  <c:v>8.0353393333333329</c:v>
                </c:pt>
                <c:pt idx="3648">
                  <c:v>8.0123930000000012</c:v>
                </c:pt>
                <c:pt idx="3649">
                  <c:v>8.0210426666666663</c:v>
                </c:pt>
                <c:pt idx="3650">
                  <c:v>8.1438506666666672</c:v>
                </c:pt>
                <c:pt idx="3651">
                  <c:v>8.1422360000000005</c:v>
                </c:pt>
                <c:pt idx="3652">
                  <c:v>8.2756749999999997</c:v>
                </c:pt>
                <c:pt idx="3653">
                  <c:v>8.2633606666666672</c:v>
                </c:pt>
                <c:pt idx="3654">
                  <c:v>8.1773626666666672</c:v>
                </c:pt>
                <c:pt idx="3655">
                  <c:v>8.0915066666666657</c:v>
                </c:pt>
                <c:pt idx="3656">
                  <c:v>8.0307906666666664</c:v>
                </c:pt>
                <c:pt idx="3657">
                  <c:v>8.0749136666666654</c:v>
                </c:pt>
                <c:pt idx="3658">
                  <c:v>8.1445646666666658</c:v>
                </c:pt>
                <c:pt idx="3659">
                  <c:v>7.9857706666666672</c:v>
                </c:pt>
                <c:pt idx="3660">
                  <c:v>8.1054669999999991</c:v>
                </c:pt>
                <c:pt idx="3661">
                  <c:v>7.967146333333333</c:v>
                </c:pt>
                <c:pt idx="3662">
                  <c:v>8.169613</c:v>
                </c:pt>
                <c:pt idx="3663">
                  <c:v>8.2101469999999992</c:v>
                </c:pt>
                <c:pt idx="3664">
                  <c:v>8.2853396666666672</c:v>
                </c:pt>
                <c:pt idx="3665">
                  <c:v>8.1913493333333331</c:v>
                </c:pt>
                <c:pt idx="3666">
                  <c:v>8.2773230000000009</c:v>
                </c:pt>
                <c:pt idx="3667">
                  <c:v>8.4323890000000006</c:v>
                </c:pt>
                <c:pt idx="3668">
                  <c:v>8.3681913333333338</c:v>
                </c:pt>
                <c:pt idx="3669">
                  <c:v>8.4424569999999992</c:v>
                </c:pt>
                <c:pt idx="3670">
                  <c:v>8.427522333333334</c:v>
                </c:pt>
                <c:pt idx="3671">
                  <c:v>8.4725783333333329</c:v>
                </c:pt>
                <c:pt idx="3672">
                  <c:v>8.3667323333333332</c:v>
                </c:pt>
                <c:pt idx="3673">
                  <c:v>8.583774</c:v>
                </c:pt>
                <c:pt idx="3674">
                  <c:v>8.4195133333333327</c:v>
                </c:pt>
                <c:pt idx="3675">
                  <c:v>8.3330573333333344</c:v>
                </c:pt>
                <c:pt idx="3676">
                  <c:v>8.2237609999999997</c:v>
                </c:pt>
                <c:pt idx="3677">
                  <c:v>8.2363739999999996</c:v>
                </c:pt>
                <c:pt idx="3678">
                  <c:v>8.1795566666666666</c:v>
                </c:pt>
                <c:pt idx="3679">
                  <c:v>8.3085393333333339</c:v>
                </c:pt>
                <c:pt idx="3680">
                  <c:v>8.1991300000000003</c:v>
                </c:pt>
                <c:pt idx="3681">
                  <c:v>8.2288023333333342</c:v>
                </c:pt>
                <c:pt idx="3682">
                  <c:v>8.4656423333333333</c:v>
                </c:pt>
                <c:pt idx="3683">
                  <c:v>8.3733713333333331</c:v>
                </c:pt>
                <c:pt idx="3684">
                  <c:v>8.244883333333334</c:v>
                </c:pt>
                <c:pt idx="3685">
                  <c:v>8.1189529999999994</c:v>
                </c:pt>
                <c:pt idx="3686">
                  <c:v>8.1788476666666678</c:v>
                </c:pt>
                <c:pt idx="3687">
                  <c:v>8.2066443333333332</c:v>
                </c:pt>
                <c:pt idx="3688">
                  <c:v>7.9566509999999999</c:v>
                </c:pt>
                <c:pt idx="3689">
                  <c:v>8.2056593333333332</c:v>
                </c:pt>
                <c:pt idx="3690">
                  <c:v>8.2257446666666656</c:v>
                </c:pt>
                <c:pt idx="3691">
                  <c:v>8.025798</c:v>
                </c:pt>
                <c:pt idx="3692">
                  <c:v>8.2187643333333344</c:v>
                </c:pt>
                <c:pt idx="3693">
                  <c:v>8.1210383333333329</c:v>
                </c:pt>
                <c:pt idx="3694">
                  <c:v>8.1626633333333327</c:v>
                </c:pt>
                <c:pt idx="3695">
                  <c:v>8.1806726666666663</c:v>
                </c:pt>
                <c:pt idx="3696">
                  <c:v>8.1430509999999998</c:v>
                </c:pt>
                <c:pt idx="3697">
                  <c:v>8.2129743333333334</c:v>
                </c:pt>
                <c:pt idx="3698">
                  <c:v>8.184466333333333</c:v>
                </c:pt>
                <c:pt idx="3699">
                  <c:v>8.2913666666666668</c:v>
                </c:pt>
                <c:pt idx="3700">
                  <c:v>8.2781763333333327</c:v>
                </c:pt>
                <c:pt idx="3701">
                  <c:v>8.0767150000000001</c:v>
                </c:pt>
                <c:pt idx="3702">
                  <c:v>8.2835093333333329</c:v>
                </c:pt>
                <c:pt idx="3703">
                  <c:v>8.1116563333333342</c:v>
                </c:pt>
                <c:pt idx="3704">
                  <c:v>8.1932299999999998</c:v>
                </c:pt>
                <c:pt idx="3705">
                  <c:v>8.1395320000000009</c:v>
                </c:pt>
                <c:pt idx="3706">
                  <c:v>8.1861846666666676</c:v>
                </c:pt>
                <c:pt idx="3707">
                  <c:v>8.0628656666666672</c:v>
                </c:pt>
                <c:pt idx="3708">
                  <c:v>8.2401183333333332</c:v>
                </c:pt>
                <c:pt idx="3709">
                  <c:v>8.2445179999999993</c:v>
                </c:pt>
                <c:pt idx="3710">
                  <c:v>8.3019106666666662</c:v>
                </c:pt>
                <c:pt idx="3711">
                  <c:v>8.1287816666666668</c:v>
                </c:pt>
                <c:pt idx="3712">
                  <c:v>8.197868333333334</c:v>
                </c:pt>
                <c:pt idx="3713">
                  <c:v>8.1228003333333323</c:v>
                </c:pt>
                <c:pt idx="3714">
                  <c:v>8.3983643333333333</c:v>
                </c:pt>
                <c:pt idx="3715">
                  <c:v>8.2333090000000002</c:v>
                </c:pt>
                <c:pt idx="3716">
                  <c:v>8.2396046666666667</c:v>
                </c:pt>
                <c:pt idx="3717">
                  <c:v>8.3871756666666659</c:v>
                </c:pt>
                <c:pt idx="3718">
                  <c:v>8.3469679999999986</c:v>
                </c:pt>
                <c:pt idx="3719">
                  <c:v>8.4961746666666667</c:v>
                </c:pt>
                <c:pt idx="3720">
                  <c:v>8.2041970000000006</c:v>
                </c:pt>
                <c:pt idx="3721">
                  <c:v>8.4274380000000004</c:v>
                </c:pt>
                <c:pt idx="3722">
                  <c:v>8.3257729999999999</c:v>
                </c:pt>
                <c:pt idx="3723">
                  <c:v>8.4926480000000009</c:v>
                </c:pt>
                <c:pt idx="3724">
                  <c:v>8.314346333333333</c:v>
                </c:pt>
                <c:pt idx="3725">
                  <c:v>8.5670470000000005</c:v>
                </c:pt>
                <c:pt idx="3726">
                  <c:v>8.4119416666666655</c:v>
                </c:pt>
                <c:pt idx="3727">
                  <c:v>8.5282296666666664</c:v>
                </c:pt>
                <c:pt idx="3728">
                  <c:v>8.5132750000000001</c:v>
                </c:pt>
                <c:pt idx="3729">
                  <c:v>8.4972539999999999</c:v>
                </c:pt>
                <c:pt idx="3730">
                  <c:v>8.3639160000000015</c:v>
                </c:pt>
                <c:pt idx="3731">
                  <c:v>8.571332</c:v>
                </c:pt>
                <c:pt idx="3732">
                  <c:v>8.5147180000000002</c:v>
                </c:pt>
                <c:pt idx="3733">
                  <c:v>8.5708263333333345</c:v>
                </c:pt>
                <c:pt idx="3734">
                  <c:v>8.5507403333333336</c:v>
                </c:pt>
                <c:pt idx="3735">
                  <c:v>8.7949470000000005</c:v>
                </c:pt>
                <c:pt idx="3736">
                  <c:v>8.4027953333333336</c:v>
                </c:pt>
                <c:pt idx="3737">
                  <c:v>8.529973</c:v>
                </c:pt>
                <c:pt idx="3738">
                  <c:v>8.5260326666666675</c:v>
                </c:pt>
                <c:pt idx="3739">
                  <c:v>8.5814686666666677</c:v>
                </c:pt>
                <c:pt idx="3740">
                  <c:v>8.7839739999999988</c:v>
                </c:pt>
                <c:pt idx="3741">
                  <c:v>8.5956943333333342</c:v>
                </c:pt>
                <c:pt idx="3742">
                  <c:v>8.7188686666666655</c:v>
                </c:pt>
                <c:pt idx="3743">
                  <c:v>8.7567420000000009</c:v>
                </c:pt>
                <c:pt idx="3744">
                  <c:v>8.6088203333333322</c:v>
                </c:pt>
                <c:pt idx="3745">
                  <c:v>8.6488449999999997</c:v>
                </c:pt>
                <c:pt idx="3746">
                  <c:v>8.5019643333333335</c:v>
                </c:pt>
                <c:pt idx="3747">
                  <c:v>8.960309333333333</c:v>
                </c:pt>
                <c:pt idx="3748">
                  <c:v>8.7158293333333337</c:v>
                </c:pt>
                <c:pt idx="3749">
                  <c:v>8.8167566666666666</c:v>
                </c:pt>
                <c:pt idx="3750">
                  <c:v>8.6530423333333335</c:v>
                </c:pt>
                <c:pt idx="3751">
                  <c:v>8.849810333333334</c:v>
                </c:pt>
                <c:pt idx="3752">
                  <c:v>8.9081219999999988</c:v>
                </c:pt>
                <c:pt idx="3753">
                  <c:v>8.8008596666666676</c:v>
                </c:pt>
                <c:pt idx="3754">
                  <c:v>8.7280500000000014</c:v>
                </c:pt>
                <c:pt idx="3755">
                  <c:v>8.8008646666666674</c:v>
                </c:pt>
                <c:pt idx="3756">
                  <c:v>8.8474740000000001</c:v>
                </c:pt>
                <c:pt idx="3757">
                  <c:v>8.7381100000000007</c:v>
                </c:pt>
                <c:pt idx="3758">
                  <c:v>8.8559490000000007</c:v>
                </c:pt>
                <c:pt idx="3759">
                  <c:v>8.8625906666666676</c:v>
                </c:pt>
                <c:pt idx="3760">
                  <c:v>8.8909116666666677</c:v>
                </c:pt>
                <c:pt idx="3761">
                  <c:v>8.8705970000000001</c:v>
                </c:pt>
                <c:pt idx="3762">
                  <c:v>9.0489669999999993</c:v>
                </c:pt>
                <c:pt idx="3763">
                  <c:v>9.0259119999999999</c:v>
                </c:pt>
                <c:pt idx="3764">
                  <c:v>9.0405006666666665</c:v>
                </c:pt>
                <c:pt idx="3765">
                  <c:v>9.0141283333333337</c:v>
                </c:pt>
                <c:pt idx="3766">
                  <c:v>9.0701436666666666</c:v>
                </c:pt>
                <c:pt idx="3767">
                  <c:v>9.1310753333333334</c:v>
                </c:pt>
                <c:pt idx="3768">
                  <c:v>9.1681096666666679</c:v>
                </c:pt>
                <c:pt idx="3769">
                  <c:v>9.2713580000000011</c:v>
                </c:pt>
                <c:pt idx="3770">
                  <c:v>9.2165719999999993</c:v>
                </c:pt>
                <c:pt idx="3771">
                  <c:v>9.246478333333334</c:v>
                </c:pt>
                <c:pt idx="3772">
                  <c:v>9.3717973333333333</c:v>
                </c:pt>
                <c:pt idx="3773">
                  <c:v>9.2798263333333342</c:v>
                </c:pt>
                <c:pt idx="3774">
                  <c:v>9.1516143333333329</c:v>
                </c:pt>
                <c:pt idx="3775">
                  <c:v>9.3728846666666659</c:v>
                </c:pt>
                <c:pt idx="3776">
                  <c:v>9.3906486666666655</c:v>
                </c:pt>
                <c:pt idx="3777">
                  <c:v>9.3516893333333329</c:v>
                </c:pt>
                <c:pt idx="3778">
                  <c:v>9.6358809999999995</c:v>
                </c:pt>
                <c:pt idx="3779">
                  <c:v>9.5235909999999979</c:v>
                </c:pt>
                <c:pt idx="3780">
                  <c:v>9.3540436666666675</c:v>
                </c:pt>
                <c:pt idx="3781">
                  <c:v>9.4167986666666668</c:v>
                </c:pt>
                <c:pt idx="3782">
                  <c:v>9.391846666666666</c:v>
                </c:pt>
                <c:pt idx="3783">
                  <c:v>9.228218</c:v>
                </c:pt>
                <c:pt idx="3784">
                  <c:v>9.4861566666666661</c:v>
                </c:pt>
                <c:pt idx="3785">
                  <c:v>9.2425403333333325</c:v>
                </c:pt>
                <c:pt idx="3786">
                  <c:v>9.386293666666667</c:v>
                </c:pt>
                <c:pt idx="3787">
                  <c:v>9.236676000000001</c:v>
                </c:pt>
                <c:pt idx="3788">
                  <c:v>9.2243240000000011</c:v>
                </c:pt>
                <c:pt idx="3789">
                  <c:v>9.1213896666666674</c:v>
                </c:pt>
                <c:pt idx="3790">
                  <c:v>9.2679369999999999</c:v>
                </c:pt>
                <c:pt idx="3791">
                  <c:v>9.3981476666666666</c:v>
                </c:pt>
                <c:pt idx="3792">
                  <c:v>9.199996999999998</c:v>
                </c:pt>
                <c:pt idx="3793">
                  <c:v>9.0818349999999999</c:v>
                </c:pt>
                <c:pt idx="3794">
                  <c:v>9.0340350000000011</c:v>
                </c:pt>
                <c:pt idx="3795">
                  <c:v>9.1402953333333343</c:v>
                </c:pt>
                <c:pt idx="3796">
                  <c:v>9.1512753333333325</c:v>
                </c:pt>
                <c:pt idx="3797">
                  <c:v>9.1504293333333333</c:v>
                </c:pt>
                <c:pt idx="3798">
                  <c:v>9.3613060000000008</c:v>
                </c:pt>
                <c:pt idx="3799">
                  <c:v>9.1018339999999984</c:v>
                </c:pt>
                <c:pt idx="3800">
                  <c:v>9.1408360000000002</c:v>
                </c:pt>
                <c:pt idx="3801">
                  <c:v>9.2657686666666663</c:v>
                </c:pt>
                <c:pt idx="3802">
                  <c:v>9.3131976666666674</c:v>
                </c:pt>
                <c:pt idx="3803">
                  <c:v>9.1871980000000004</c:v>
                </c:pt>
                <c:pt idx="3804">
                  <c:v>9.0893730000000001</c:v>
                </c:pt>
                <c:pt idx="3805">
                  <c:v>9.2913060000000005</c:v>
                </c:pt>
                <c:pt idx="3806">
                  <c:v>9.3371759999999995</c:v>
                </c:pt>
                <c:pt idx="3807">
                  <c:v>9.2666313333333346</c:v>
                </c:pt>
                <c:pt idx="3808">
                  <c:v>9.2790966666666659</c:v>
                </c:pt>
                <c:pt idx="3809">
                  <c:v>9.4171576666666663</c:v>
                </c:pt>
                <c:pt idx="3810">
                  <c:v>9.227919</c:v>
                </c:pt>
                <c:pt idx="3811">
                  <c:v>8.9518106666666668</c:v>
                </c:pt>
                <c:pt idx="3812">
                  <c:v>9.1138913333333331</c:v>
                </c:pt>
                <c:pt idx="3813">
                  <c:v>9.1770673333333335</c:v>
                </c:pt>
                <c:pt idx="3814">
                  <c:v>8.9504159999999988</c:v>
                </c:pt>
                <c:pt idx="3815">
                  <c:v>9.1910483333333328</c:v>
                </c:pt>
                <c:pt idx="3816">
                  <c:v>9.0619413333333352</c:v>
                </c:pt>
                <c:pt idx="3817">
                  <c:v>9.0753739999999983</c:v>
                </c:pt>
                <c:pt idx="3818">
                  <c:v>8.8727929999999997</c:v>
                </c:pt>
                <c:pt idx="3819">
                  <c:v>9.0830403333333347</c:v>
                </c:pt>
                <c:pt idx="3820">
                  <c:v>9.182583666666666</c:v>
                </c:pt>
                <c:pt idx="3821">
                  <c:v>9.1115686666666651</c:v>
                </c:pt>
                <c:pt idx="3822">
                  <c:v>9.0951486666666668</c:v>
                </c:pt>
                <c:pt idx="3823">
                  <c:v>9.2181289999999994</c:v>
                </c:pt>
                <c:pt idx="3824">
                  <c:v>8.9877690000000001</c:v>
                </c:pt>
                <c:pt idx="3825">
                  <c:v>8.9859456666666659</c:v>
                </c:pt>
                <c:pt idx="3826">
                  <c:v>8.847526666666667</c:v>
                </c:pt>
                <c:pt idx="3827">
                  <c:v>9.0007900000000003</c:v>
                </c:pt>
                <c:pt idx="3828">
                  <c:v>8.8697090000000003</c:v>
                </c:pt>
                <c:pt idx="3829">
                  <c:v>9.2317719999999994</c:v>
                </c:pt>
                <c:pt idx="3830">
                  <c:v>8.5154503333333338</c:v>
                </c:pt>
                <c:pt idx="3831">
                  <c:v>8.3398380000000003</c:v>
                </c:pt>
                <c:pt idx="3832">
                  <c:v>8.5476716666666661</c:v>
                </c:pt>
                <c:pt idx="3833">
                  <c:v>8.4788270000000008</c:v>
                </c:pt>
                <c:pt idx="3834">
                  <c:v>8.5264283333333335</c:v>
                </c:pt>
                <c:pt idx="3835">
                  <c:v>8.7234106666666662</c:v>
                </c:pt>
                <c:pt idx="3836">
                  <c:v>7.8075266666666669</c:v>
                </c:pt>
                <c:pt idx="3837">
                  <c:v>8.1953359999999993</c:v>
                </c:pt>
                <c:pt idx="3838">
                  <c:v>7.8313843333333324</c:v>
                </c:pt>
                <c:pt idx="3839">
                  <c:v>7.3713839999999999</c:v>
                </c:pt>
                <c:pt idx="3840">
                  <c:v>7.7037676666666668</c:v>
                </c:pt>
                <c:pt idx="3841">
                  <c:v>7.7866870000000006</c:v>
                </c:pt>
                <c:pt idx="3842">
                  <c:v>7.6284626666666666</c:v>
                </c:pt>
                <c:pt idx="3843">
                  <c:v>7.2305966666666661</c:v>
                </c:pt>
                <c:pt idx="3844">
                  <c:v>7.0560149999999995</c:v>
                </c:pt>
                <c:pt idx="3845">
                  <c:v>7.5629963333333334</c:v>
                </c:pt>
                <c:pt idx="3846">
                  <c:v>8.0610793333333337</c:v>
                </c:pt>
                <c:pt idx="3847">
                  <c:v>9.323465333333333</c:v>
                </c:pt>
                <c:pt idx="3848">
                  <c:v>9.8755233333333337</c:v>
                </c:pt>
                <c:pt idx="3849">
                  <c:v>9.8566789999999997</c:v>
                </c:pt>
                <c:pt idx="3850">
                  <c:v>9.921696333333335</c:v>
                </c:pt>
                <c:pt idx="3851">
                  <c:v>9.946569000000002</c:v>
                </c:pt>
                <c:pt idx="3852">
                  <c:v>9.8081953333333338</c:v>
                </c:pt>
                <c:pt idx="3853">
                  <c:v>9.5873283333333337</c:v>
                </c:pt>
                <c:pt idx="3854">
                  <c:v>9.4655226666666668</c:v>
                </c:pt>
                <c:pt idx="3855">
                  <c:v>9.0216293333333351</c:v>
                </c:pt>
                <c:pt idx="3856">
                  <c:v>8.8878789999999999</c:v>
                </c:pt>
                <c:pt idx="3857">
                  <c:v>8.8729820000000004</c:v>
                </c:pt>
                <c:pt idx="3858">
                  <c:v>8.8910193333333343</c:v>
                </c:pt>
                <c:pt idx="3859">
                  <c:v>9.149951333333334</c:v>
                </c:pt>
                <c:pt idx="3860">
                  <c:v>9.1681856666666661</c:v>
                </c:pt>
                <c:pt idx="3861">
                  <c:v>9.2777306666666668</c:v>
                </c:pt>
                <c:pt idx="3862">
                  <c:v>9.704718999999999</c:v>
                </c:pt>
                <c:pt idx="3863">
                  <c:v>9.8890013333333329</c:v>
                </c:pt>
                <c:pt idx="3864">
                  <c:v>10.234222000000001</c:v>
                </c:pt>
                <c:pt idx="3865">
                  <c:v>10.894572666666667</c:v>
                </c:pt>
                <c:pt idx="3866">
                  <c:v>10.713737666666665</c:v>
                </c:pt>
                <c:pt idx="3867">
                  <c:v>10.269396666666667</c:v>
                </c:pt>
                <c:pt idx="3868">
                  <c:v>9.5261616666666669</c:v>
                </c:pt>
                <c:pt idx="3869">
                  <c:v>9.2523086666666661</c:v>
                </c:pt>
                <c:pt idx="3870">
                  <c:v>8.9016056666666667</c:v>
                </c:pt>
                <c:pt idx="3871">
                  <c:v>8.7000426666666666</c:v>
                </c:pt>
                <c:pt idx="3872">
                  <c:v>8.4062186666666658</c:v>
                </c:pt>
                <c:pt idx="3873">
                  <c:v>8.3690593333333325</c:v>
                </c:pt>
                <c:pt idx="3874">
                  <c:v>8.3214066666666664</c:v>
                </c:pt>
                <c:pt idx="3875">
                  <c:v>8.1883383333333342</c:v>
                </c:pt>
                <c:pt idx="3876">
                  <c:v>8.1646053333333342</c:v>
                </c:pt>
                <c:pt idx="3877">
                  <c:v>8.1095430000000004</c:v>
                </c:pt>
                <c:pt idx="3878">
                  <c:v>8.2503820000000001</c:v>
                </c:pt>
                <c:pt idx="3879">
                  <c:v>8.0197529999999997</c:v>
                </c:pt>
                <c:pt idx="3880">
                  <c:v>8.1389610000000001</c:v>
                </c:pt>
                <c:pt idx="3881">
                  <c:v>8.0290003333333342</c:v>
                </c:pt>
                <c:pt idx="3882">
                  <c:v>8.1318753333333333</c:v>
                </c:pt>
                <c:pt idx="3883">
                  <c:v>7.9802786666666661</c:v>
                </c:pt>
                <c:pt idx="3884">
                  <c:v>7.9320906666666673</c:v>
                </c:pt>
                <c:pt idx="3885">
                  <c:v>8.3601136666666669</c:v>
                </c:pt>
                <c:pt idx="3886">
                  <c:v>8.2290316666666659</c:v>
                </c:pt>
                <c:pt idx="3887">
                  <c:v>8.1552213333333334</c:v>
                </c:pt>
                <c:pt idx="3888">
                  <c:v>8.3049633333333333</c:v>
                </c:pt>
                <c:pt idx="3889">
                  <c:v>8.1540900000000001</c:v>
                </c:pt>
                <c:pt idx="3890">
                  <c:v>8.2201779999999989</c:v>
                </c:pt>
                <c:pt idx="3891">
                  <c:v>8.2887266666666672</c:v>
                </c:pt>
                <c:pt idx="3892">
                  <c:v>8.4271803333333342</c:v>
                </c:pt>
                <c:pt idx="3893">
                  <c:v>8.3773330000000001</c:v>
                </c:pt>
                <c:pt idx="3894">
                  <c:v>8.5450566666666674</c:v>
                </c:pt>
                <c:pt idx="3895">
                  <c:v>8.2975189999999994</c:v>
                </c:pt>
                <c:pt idx="3896">
                  <c:v>8.411068666666667</c:v>
                </c:pt>
                <c:pt idx="3897">
                  <c:v>8.2978199999999998</c:v>
                </c:pt>
                <c:pt idx="3898">
                  <c:v>8.3839206666666666</c:v>
                </c:pt>
                <c:pt idx="3899">
                  <c:v>8.3899436666666674</c:v>
                </c:pt>
                <c:pt idx="3900">
                  <c:v>8.3563290000000006</c:v>
                </c:pt>
                <c:pt idx="3901">
                  <c:v>8.4135563333333341</c:v>
                </c:pt>
                <c:pt idx="3902">
                  <c:v>8.4371179999999999</c:v>
                </c:pt>
                <c:pt idx="3903">
                  <c:v>8.3831183333333339</c:v>
                </c:pt>
                <c:pt idx="3904">
                  <c:v>8.2270156666666665</c:v>
                </c:pt>
                <c:pt idx="3905">
                  <c:v>8.4265873333333339</c:v>
                </c:pt>
                <c:pt idx="3906">
                  <c:v>8.3694973333333333</c:v>
                </c:pt>
                <c:pt idx="3907">
                  <c:v>8.4132243333333339</c:v>
                </c:pt>
                <c:pt idx="3908">
                  <c:v>8.2812106666666665</c:v>
                </c:pt>
                <c:pt idx="3909">
                  <c:v>8.2110819999999993</c:v>
                </c:pt>
                <c:pt idx="3910">
                  <c:v>8.5341563333333337</c:v>
                </c:pt>
                <c:pt idx="3911">
                  <c:v>8.3022883333333333</c:v>
                </c:pt>
                <c:pt idx="3912">
                  <c:v>8.4806353333333337</c:v>
                </c:pt>
                <c:pt idx="3913">
                  <c:v>8.4254040000000003</c:v>
                </c:pt>
                <c:pt idx="3914">
                  <c:v>8.3272189999999995</c:v>
                </c:pt>
                <c:pt idx="3915">
                  <c:v>8.385923</c:v>
                </c:pt>
                <c:pt idx="3916">
                  <c:v>8.3044083333333329</c:v>
                </c:pt>
                <c:pt idx="3917">
                  <c:v>8.1578780000000002</c:v>
                </c:pt>
                <c:pt idx="3918">
                  <c:v>8.6061239999999994</c:v>
                </c:pt>
                <c:pt idx="3919">
                  <c:v>8.3444249999999993</c:v>
                </c:pt>
                <c:pt idx="3920">
                  <c:v>8.2721140000000002</c:v>
                </c:pt>
                <c:pt idx="3921">
                  <c:v>8.2497123333333331</c:v>
                </c:pt>
                <c:pt idx="3922">
                  <c:v>8.2754736666666666</c:v>
                </c:pt>
                <c:pt idx="3923">
                  <c:v>8.5194263333333335</c:v>
                </c:pt>
                <c:pt idx="3924">
                  <c:v>8.5882693333333346</c:v>
                </c:pt>
                <c:pt idx="3925">
                  <c:v>8.4906699999999997</c:v>
                </c:pt>
                <c:pt idx="3926">
                  <c:v>8.5532109999999992</c:v>
                </c:pt>
                <c:pt idx="3927">
                  <c:v>8.4046880000000002</c:v>
                </c:pt>
                <c:pt idx="3928">
                  <c:v>8.4016896666666678</c:v>
                </c:pt>
                <c:pt idx="3929">
                  <c:v>8.3350533333333345</c:v>
                </c:pt>
                <c:pt idx="3930">
                  <c:v>8.4874166666666664</c:v>
                </c:pt>
                <c:pt idx="3931">
                  <c:v>8.5810036666666658</c:v>
                </c:pt>
                <c:pt idx="3932">
                  <c:v>8.4657870000000006</c:v>
                </c:pt>
                <c:pt idx="3933">
                  <c:v>8.612645333333333</c:v>
                </c:pt>
                <c:pt idx="3934">
                  <c:v>8.5428176666666662</c:v>
                </c:pt>
                <c:pt idx="3935">
                  <c:v>8.5256683333333338</c:v>
                </c:pt>
                <c:pt idx="3936">
                  <c:v>8.4685713333333332</c:v>
                </c:pt>
                <c:pt idx="3937">
                  <c:v>8.488531</c:v>
                </c:pt>
                <c:pt idx="3938">
                  <c:v>8.5173186666666663</c:v>
                </c:pt>
                <c:pt idx="3939">
                  <c:v>8.4584076666666661</c:v>
                </c:pt>
                <c:pt idx="3940">
                  <c:v>8.4988270000000004</c:v>
                </c:pt>
                <c:pt idx="3941">
                  <c:v>8.3466526666666656</c:v>
                </c:pt>
                <c:pt idx="3942">
                  <c:v>8.6199523333333321</c:v>
                </c:pt>
                <c:pt idx="3943">
                  <c:v>8.5205359999999999</c:v>
                </c:pt>
                <c:pt idx="3944">
                  <c:v>8.4787149999999993</c:v>
                </c:pt>
                <c:pt idx="3945">
                  <c:v>8.6071766666666658</c:v>
                </c:pt>
                <c:pt idx="3946">
                  <c:v>8.6089533333333321</c:v>
                </c:pt>
                <c:pt idx="3947">
                  <c:v>8.5089633333333339</c:v>
                </c:pt>
                <c:pt idx="3948">
                  <c:v>8.5949823333333324</c:v>
                </c:pt>
                <c:pt idx="3949">
                  <c:v>8.4279366666666675</c:v>
                </c:pt>
                <c:pt idx="3950">
                  <c:v>8.5615443333333321</c:v>
                </c:pt>
                <c:pt idx="3951">
                  <c:v>8.5792566666666676</c:v>
                </c:pt>
                <c:pt idx="3952">
                  <c:v>8.5763053333333321</c:v>
                </c:pt>
                <c:pt idx="3953">
                  <c:v>8.6052669999999996</c:v>
                </c:pt>
                <c:pt idx="3954">
                  <c:v>8.478704333333333</c:v>
                </c:pt>
                <c:pt idx="3955">
                  <c:v>8.6905389999999993</c:v>
                </c:pt>
                <c:pt idx="3956">
                  <c:v>8.524084666666667</c:v>
                </c:pt>
                <c:pt idx="3957">
                  <c:v>8.5228610000000007</c:v>
                </c:pt>
                <c:pt idx="3958">
                  <c:v>8.5706970000000009</c:v>
                </c:pt>
                <c:pt idx="3959">
                  <c:v>8.612172000000001</c:v>
                </c:pt>
                <c:pt idx="3960">
                  <c:v>8.5765843333333329</c:v>
                </c:pt>
                <c:pt idx="3961">
                  <c:v>8.7744766666666667</c:v>
                </c:pt>
                <c:pt idx="3962">
                  <c:v>8.684842999999999</c:v>
                </c:pt>
                <c:pt idx="3963">
                  <c:v>8.7463026666666668</c:v>
                </c:pt>
                <c:pt idx="3964">
                  <c:v>8.6170153333333328</c:v>
                </c:pt>
                <c:pt idx="3965">
                  <c:v>8.6071726666666653</c:v>
                </c:pt>
                <c:pt idx="3966">
                  <c:v>8.4800710000000006</c:v>
                </c:pt>
                <c:pt idx="3967">
                  <c:v>8.7707550000000012</c:v>
                </c:pt>
                <c:pt idx="3968">
                  <c:v>8.5574763333333337</c:v>
                </c:pt>
                <c:pt idx="3969">
                  <c:v>8.6372086666666661</c:v>
                </c:pt>
                <c:pt idx="3970">
                  <c:v>8.7782166666666672</c:v>
                </c:pt>
                <c:pt idx="3971">
                  <c:v>8.6285043333333338</c:v>
                </c:pt>
                <c:pt idx="3972">
                  <c:v>8.7581773333333341</c:v>
                </c:pt>
                <c:pt idx="3973">
                  <c:v>8.6871143333333336</c:v>
                </c:pt>
                <c:pt idx="3974">
                  <c:v>8.6409380000000002</c:v>
                </c:pt>
                <c:pt idx="3975">
                  <c:v>8.8953513333333323</c:v>
                </c:pt>
                <c:pt idx="3976">
                  <c:v>8.7110459999999996</c:v>
                </c:pt>
                <c:pt idx="3977">
                  <c:v>8.7609300000000001</c:v>
                </c:pt>
                <c:pt idx="3978">
                  <c:v>8.9234229999999997</c:v>
                </c:pt>
                <c:pt idx="3979">
                  <c:v>8.7150503333333322</c:v>
                </c:pt>
                <c:pt idx="3980">
                  <c:v>8.6000060000000005</c:v>
                </c:pt>
                <c:pt idx="3981">
                  <c:v>8.8718649999999997</c:v>
                </c:pt>
                <c:pt idx="3982">
                  <c:v>8.6549850000000017</c:v>
                </c:pt>
                <c:pt idx="3983">
                  <c:v>8.8157380000000014</c:v>
                </c:pt>
                <c:pt idx="3984">
                  <c:v>8.7714160000000003</c:v>
                </c:pt>
                <c:pt idx="3985">
                  <c:v>8.6347679999999993</c:v>
                </c:pt>
                <c:pt idx="3986">
                  <c:v>8.7398736666666661</c:v>
                </c:pt>
                <c:pt idx="3987">
                  <c:v>9.0272089999999992</c:v>
                </c:pt>
                <c:pt idx="3988">
                  <c:v>8.8809463333333323</c:v>
                </c:pt>
                <c:pt idx="3989">
                  <c:v>8.7099346666666673</c:v>
                </c:pt>
                <c:pt idx="3990">
                  <c:v>8.9667443333333328</c:v>
                </c:pt>
                <c:pt idx="3991">
                  <c:v>8.865945</c:v>
                </c:pt>
                <c:pt idx="3992">
                  <c:v>8.9206216666666673</c:v>
                </c:pt>
                <c:pt idx="3993">
                  <c:v>8.8662096666666681</c:v>
                </c:pt>
                <c:pt idx="3994">
                  <c:v>8.8765956666666668</c:v>
                </c:pt>
                <c:pt idx="3995">
                  <c:v>8.8564476666666661</c:v>
                </c:pt>
                <c:pt idx="3996">
                  <c:v>8.9118686666666651</c:v>
                </c:pt>
                <c:pt idx="3997">
                  <c:v>8.9781246666666661</c:v>
                </c:pt>
                <c:pt idx="3998">
                  <c:v>8.995553666666666</c:v>
                </c:pt>
                <c:pt idx="3999">
                  <c:v>8.9336816666666667</c:v>
                </c:pt>
                <c:pt idx="4000">
                  <c:v>8.9965113333333324</c:v>
                </c:pt>
                <c:pt idx="4001">
                  <c:v>8.9274750000000012</c:v>
                </c:pt>
                <c:pt idx="4002">
                  <c:v>9.08413</c:v>
                </c:pt>
                <c:pt idx="4003">
                  <c:v>8.9814310000000006</c:v>
                </c:pt>
                <c:pt idx="4004">
                  <c:v>8.9771280000000004</c:v>
                </c:pt>
                <c:pt idx="4005">
                  <c:v>9.1948513333333342</c:v>
                </c:pt>
                <c:pt idx="4006">
                  <c:v>9.0387316666666671</c:v>
                </c:pt>
                <c:pt idx="4007">
                  <c:v>8.985297000000001</c:v>
                </c:pt>
                <c:pt idx="4008">
                  <c:v>8.8532313333333335</c:v>
                </c:pt>
                <c:pt idx="4009">
                  <c:v>8.8156189999999999</c:v>
                </c:pt>
                <c:pt idx="4010">
                  <c:v>8.9070490000000007</c:v>
                </c:pt>
                <c:pt idx="4011">
                  <c:v>8.9201449999999998</c:v>
                </c:pt>
                <c:pt idx="4012">
                  <c:v>8.9983846666666665</c:v>
                </c:pt>
                <c:pt idx="4013">
                  <c:v>8.9403190000000006</c:v>
                </c:pt>
                <c:pt idx="4014">
                  <c:v>8.8403693333333333</c:v>
                </c:pt>
                <c:pt idx="4015">
                  <c:v>9.1268756666666668</c:v>
                </c:pt>
                <c:pt idx="4016">
                  <c:v>9.0384860000000007</c:v>
                </c:pt>
                <c:pt idx="4017">
                  <c:v>8.8647403333333319</c:v>
                </c:pt>
                <c:pt idx="4018">
                  <c:v>9.0450390000000009</c:v>
                </c:pt>
                <c:pt idx="4019">
                  <c:v>9.2204033333333317</c:v>
                </c:pt>
                <c:pt idx="4020">
                  <c:v>9.1966446666666659</c:v>
                </c:pt>
                <c:pt idx="4021">
                  <c:v>9.0923879999999997</c:v>
                </c:pt>
                <c:pt idx="4022">
                  <c:v>9.1374956666666662</c:v>
                </c:pt>
                <c:pt idx="4023">
                  <c:v>9.2116626666666672</c:v>
                </c:pt>
                <c:pt idx="4024">
                  <c:v>9.2801819999999982</c:v>
                </c:pt>
                <c:pt idx="4025">
                  <c:v>9.2866506666666666</c:v>
                </c:pt>
                <c:pt idx="4026">
                  <c:v>9.2333756666666655</c:v>
                </c:pt>
                <c:pt idx="4027">
                  <c:v>9.1090870000000006</c:v>
                </c:pt>
                <c:pt idx="4028">
                  <c:v>9.1647076666666667</c:v>
                </c:pt>
                <c:pt idx="4029">
                  <c:v>9.1277550000000005</c:v>
                </c:pt>
                <c:pt idx="4030">
                  <c:v>9.1274913333333334</c:v>
                </c:pt>
                <c:pt idx="4031">
                  <c:v>9.0384823333333326</c:v>
                </c:pt>
                <c:pt idx="4032">
                  <c:v>9.0482246666666679</c:v>
                </c:pt>
                <c:pt idx="4033">
                  <c:v>8.9785699999999995</c:v>
                </c:pt>
                <c:pt idx="4034">
                  <c:v>9.0785110000000007</c:v>
                </c:pt>
                <c:pt idx="4035">
                  <c:v>9.0229819999999989</c:v>
                </c:pt>
                <c:pt idx="4036">
                  <c:v>8.9310006666666677</c:v>
                </c:pt>
                <c:pt idx="4037">
                  <c:v>9.1805266666666672</c:v>
                </c:pt>
                <c:pt idx="4038">
                  <c:v>9.0653633333333321</c:v>
                </c:pt>
                <c:pt idx="4039">
                  <c:v>8.9113299999999995</c:v>
                </c:pt>
                <c:pt idx="4040">
                  <c:v>9.0800443333333334</c:v>
                </c:pt>
                <c:pt idx="4041">
                  <c:v>9.0366853333333328</c:v>
                </c:pt>
                <c:pt idx="4042">
                  <c:v>8.886023999999999</c:v>
                </c:pt>
                <c:pt idx="4043">
                  <c:v>9.0694373333333331</c:v>
                </c:pt>
                <c:pt idx="4044">
                  <c:v>9.0147940000000002</c:v>
                </c:pt>
                <c:pt idx="4045">
                  <c:v>8.9736063333333345</c:v>
                </c:pt>
                <c:pt idx="4046">
                  <c:v>9.1116486666666674</c:v>
                </c:pt>
                <c:pt idx="4047">
                  <c:v>8.8839393333333323</c:v>
                </c:pt>
                <c:pt idx="4048">
                  <c:v>8.889818</c:v>
                </c:pt>
                <c:pt idx="4049">
                  <c:v>9.0478063333333338</c:v>
                </c:pt>
                <c:pt idx="4050">
                  <c:v>9.0573483333333318</c:v>
                </c:pt>
                <c:pt idx="4051">
                  <c:v>8.9855466666666661</c:v>
                </c:pt>
                <c:pt idx="4052">
                  <c:v>9.1674383333333349</c:v>
                </c:pt>
                <c:pt idx="4053">
                  <c:v>9.1427283333333325</c:v>
                </c:pt>
                <c:pt idx="4054">
                  <c:v>9.1313600000000008</c:v>
                </c:pt>
                <c:pt idx="4055">
                  <c:v>9.1505296666666656</c:v>
                </c:pt>
                <c:pt idx="4056">
                  <c:v>8.9535509999999991</c:v>
                </c:pt>
                <c:pt idx="4057">
                  <c:v>8.9328099999999999</c:v>
                </c:pt>
                <c:pt idx="4058">
                  <c:v>9.2108640000000008</c:v>
                </c:pt>
                <c:pt idx="4059">
                  <c:v>9.2391283333333334</c:v>
                </c:pt>
                <c:pt idx="4060">
                  <c:v>9.0532439999999994</c:v>
                </c:pt>
                <c:pt idx="4061">
                  <c:v>9.3625843333333325</c:v>
                </c:pt>
                <c:pt idx="4062">
                  <c:v>9.2214463333333327</c:v>
                </c:pt>
                <c:pt idx="4063">
                  <c:v>9.0123639999999998</c:v>
                </c:pt>
                <c:pt idx="4064">
                  <c:v>9.3616496666666666</c:v>
                </c:pt>
                <c:pt idx="4065">
                  <c:v>9.3197433333333333</c:v>
                </c:pt>
                <c:pt idx="4066">
                  <c:v>9.1318959999999993</c:v>
                </c:pt>
                <c:pt idx="4067">
                  <c:v>8.8753539999999997</c:v>
                </c:pt>
                <c:pt idx="4068">
                  <c:v>8.9763816666666667</c:v>
                </c:pt>
                <c:pt idx="4069">
                  <c:v>8.9039979999999996</c:v>
                </c:pt>
                <c:pt idx="4070">
                  <c:v>9.2106899999999996</c:v>
                </c:pt>
                <c:pt idx="4071">
                  <c:v>8.8235219999999988</c:v>
                </c:pt>
                <c:pt idx="4072">
                  <c:v>9.3270499999999998</c:v>
                </c:pt>
                <c:pt idx="4073">
                  <c:v>9.0114536666666663</c:v>
                </c:pt>
                <c:pt idx="4074">
                  <c:v>8.9240513333333329</c:v>
                </c:pt>
                <c:pt idx="4075">
                  <c:v>9.2948653333333322</c:v>
                </c:pt>
                <c:pt idx="4076">
                  <c:v>9.0707366666666669</c:v>
                </c:pt>
                <c:pt idx="4077">
                  <c:v>8.6399593333333318</c:v>
                </c:pt>
                <c:pt idx="4078">
                  <c:v>9.1148263333333333</c:v>
                </c:pt>
                <c:pt idx="4079">
                  <c:v>8.8395209999999995</c:v>
                </c:pt>
                <c:pt idx="4080">
                  <c:v>8.7568243333333324</c:v>
                </c:pt>
                <c:pt idx="4081">
                  <c:v>8.6575803333333337</c:v>
                </c:pt>
                <c:pt idx="4082">
                  <c:v>8.0843220000000002</c:v>
                </c:pt>
                <c:pt idx="4083">
                  <c:v>8.1914479999999994</c:v>
                </c:pt>
                <c:pt idx="4084">
                  <c:v>7.9764036666666671</c:v>
                </c:pt>
                <c:pt idx="4085">
                  <c:v>8.2876613333333342</c:v>
                </c:pt>
                <c:pt idx="4086">
                  <c:v>9.0673076666666663</c:v>
                </c:pt>
                <c:pt idx="4087">
                  <c:v>9.7430859999999999</c:v>
                </c:pt>
                <c:pt idx="4088">
                  <c:v>9.5851896666666665</c:v>
                </c:pt>
                <c:pt idx="4089">
                  <c:v>9.7921016666666674</c:v>
                </c:pt>
                <c:pt idx="4090">
                  <c:v>9.7664686666666665</c:v>
                </c:pt>
                <c:pt idx="4091">
                  <c:v>9.5781316666666658</c:v>
                </c:pt>
                <c:pt idx="4092">
                  <c:v>9.4441349999999993</c:v>
                </c:pt>
                <c:pt idx="4093">
                  <c:v>8.987817333333334</c:v>
                </c:pt>
                <c:pt idx="4094">
                  <c:v>8.8353526666666671</c:v>
                </c:pt>
                <c:pt idx="4095">
                  <c:v>8.7690950000000001</c:v>
                </c:pt>
                <c:pt idx="4096">
                  <c:v>8.8811186666666675</c:v>
                </c:pt>
                <c:pt idx="4097">
                  <c:v>8.9770236666666658</c:v>
                </c:pt>
                <c:pt idx="4098">
                  <c:v>9.0709673333333338</c:v>
                </c:pt>
                <c:pt idx="4099">
                  <c:v>9.3456306666666666</c:v>
                </c:pt>
                <c:pt idx="4100">
                  <c:v>9.5172166666666662</c:v>
                </c:pt>
                <c:pt idx="4101">
                  <c:v>9.7958553333333338</c:v>
                </c:pt>
                <c:pt idx="4102">
                  <c:v>10.293339666666666</c:v>
                </c:pt>
                <c:pt idx="4103">
                  <c:v>10.497151333333333</c:v>
                </c:pt>
                <c:pt idx="4104">
                  <c:v>10.430236333333333</c:v>
                </c:pt>
                <c:pt idx="4105">
                  <c:v>9.9658330000000017</c:v>
                </c:pt>
                <c:pt idx="4106">
                  <c:v>9.4548656666666648</c:v>
                </c:pt>
                <c:pt idx="4107">
                  <c:v>9.1238083333333346</c:v>
                </c:pt>
                <c:pt idx="4108">
                  <c:v>8.9512319999999992</c:v>
                </c:pt>
                <c:pt idx="4109">
                  <c:v>8.8573516666666663</c:v>
                </c:pt>
                <c:pt idx="4110">
                  <c:v>8.4485613333333323</c:v>
                </c:pt>
                <c:pt idx="4111">
                  <c:v>8.8187656666666658</c:v>
                </c:pt>
                <c:pt idx="4112">
                  <c:v>8.660325666666667</c:v>
                </c:pt>
                <c:pt idx="4113">
                  <c:v>8.5185843333333349</c:v>
                </c:pt>
                <c:pt idx="4114">
                  <c:v>8.5397086666666659</c:v>
                </c:pt>
                <c:pt idx="4115">
                  <c:v>8.4577036666666672</c:v>
                </c:pt>
                <c:pt idx="4116">
                  <c:v>8.3083526666666661</c:v>
                </c:pt>
                <c:pt idx="4117">
                  <c:v>8.4360020000000002</c:v>
                </c:pt>
                <c:pt idx="4118">
                  <c:v>8.402236666666667</c:v>
                </c:pt>
                <c:pt idx="4119">
                  <c:v>8.3112709999999996</c:v>
                </c:pt>
                <c:pt idx="4120">
                  <c:v>8.2573699999999999</c:v>
                </c:pt>
                <c:pt idx="4121">
                  <c:v>8.3493453333333338</c:v>
                </c:pt>
                <c:pt idx="4122">
                  <c:v>8.2588443333333341</c:v>
                </c:pt>
                <c:pt idx="4123">
                  <c:v>8.3338359999999998</c:v>
                </c:pt>
                <c:pt idx="4124">
                  <c:v>8.2181776666666675</c:v>
                </c:pt>
                <c:pt idx="4125">
                  <c:v>8.2843866666666663</c:v>
                </c:pt>
                <c:pt idx="4126">
                  <c:v>8.2005653333333335</c:v>
                </c:pt>
                <c:pt idx="4127">
                  <c:v>8.212533333333333</c:v>
                </c:pt>
                <c:pt idx="4128">
                  <c:v>8.2683719999999994</c:v>
                </c:pt>
                <c:pt idx="4129">
                  <c:v>8.1717980000000008</c:v>
                </c:pt>
                <c:pt idx="4130">
                  <c:v>8.1141153333333325</c:v>
                </c:pt>
                <c:pt idx="4131">
                  <c:v>8.0828663333333335</c:v>
                </c:pt>
                <c:pt idx="4132">
                  <c:v>7.9558453333333334</c:v>
                </c:pt>
                <c:pt idx="4133">
                  <c:v>8.2915156666666672</c:v>
                </c:pt>
                <c:pt idx="4134">
                  <c:v>8.2271816666666666</c:v>
                </c:pt>
                <c:pt idx="4135">
                  <c:v>8.2807066666666671</c:v>
                </c:pt>
                <c:pt idx="4136">
                  <c:v>8.2063040000000012</c:v>
                </c:pt>
                <c:pt idx="4137">
                  <c:v>8.2612966666666665</c:v>
                </c:pt>
                <c:pt idx="4138">
                  <c:v>8.3263143333333343</c:v>
                </c:pt>
                <c:pt idx="4139">
                  <c:v>8.3471313333333335</c:v>
                </c:pt>
                <c:pt idx="4140">
                  <c:v>8.3765140000000002</c:v>
                </c:pt>
                <c:pt idx="4141">
                  <c:v>8.5341913333333324</c:v>
                </c:pt>
                <c:pt idx="4142">
                  <c:v>8.2631579999999989</c:v>
                </c:pt>
                <c:pt idx="4143">
                  <c:v>8.3696876666666657</c:v>
                </c:pt>
                <c:pt idx="4144">
                  <c:v>8.3989833333333337</c:v>
                </c:pt>
                <c:pt idx="4145">
                  <c:v>8.1784266666666667</c:v>
                </c:pt>
                <c:pt idx="4146">
                  <c:v>8.5301670000000005</c:v>
                </c:pt>
                <c:pt idx="4147">
                  <c:v>8.5608143333333331</c:v>
                </c:pt>
                <c:pt idx="4148">
                  <c:v>8.6871446666666667</c:v>
                </c:pt>
                <c:pt idx="4149">
                  <c:v>8.4301536666666674</c:v>
                </c:pt>
                <c:pt idx="4150">
                  <c:v>8.5266393333333337</c:v>
                </c:pt>
                <c:pt idx="4151">
                  <c:v>8.4004933333333334</c:v>
                </c:pt>
                <c:pt idx="4152">
                  <c:v>8.5387913333333341</c:v>
                </c:pt>
                <c:pt idx="4153">
                  <c:v>8.4027966666666671</c:v>
                </c:pt>
                <c:pt idx="4154">
                  <c:v>8.3655296666666672</c:v>
                </c:pt>
                <c:pt idx="4155">
                  <c:v>8.5333690000000004</c:v>
                </c:pt>
                <c:pt idx="4156">
                  <c:v>8.5220849999999988</c:v>
                </c:pt>
                <c:pt idx="4157">
                  <c:v>8.4653943333333341</c:v>
                </c:pt>
                <c:pt idx="4158">
                  <c:v>8.319169333333333</c:v>
                </c:pt>
                <c:pt idx="4159">
                  <c:v>8.4617046666666678</c:v>
                </c:pt>
                <c:pt idx="4160">
                  <c:v>8.5067003333333329</c:v>
                </c:pt>
                <c:pt idx="4161">
                  <c:v>8.4431356666666666</c:v>
                </c:pt>
                <c:pt idx="4162">
                  <c:v>8.5061046666666673</c:v>
                </c:pt>
                <c:pt idx="4163">
                  <c:v>8.4372939999999996</c:v>
                </c:pt>
                <c:pt idx="4164">
                  <c:v>8.4272956666666676</c:v>
                </c:pt>
                <c:pt idx="4165">
                  <c:v>8.5606456666666659</c:v>
                </c:pt>
                <c:pt idx="4166">
                  <c:v>8.3429833333333345</c:v>
                </c:pt>
                <c:pt idx="4167">
                  <c:v>8.4426839999999999</c:v>
                </c:pt>
                <c:pt idx="4168">
                  <c:v>8.4339150000000007</c:v>
                </c:pt>
                <c:pt idx="4169">
                  <c:v>8.649460666666668</c:v>
                </c:pt>
                <c:pt idx="4170">
                  <c:v>8.5680573333333339</c:v>
                </c:pt>
                <c:pt idx="4171">
                  <c:v>8.612247</c:v>
                </c:pt>
                <c:pt idx="4172">
                  <c:v>8.3799100000000006</c:v>
                </c:pt>
                <c:pt idx="4173">
                  <c:v>8.4397906666666671</c:v>
                </c:pt>
                <c:pt idx="4174">
                  <c:v>8.4440376666666666</c:v>
                </c:pt>
                <c:pt idx="4175">
                  <c:v>8.4846503333333327</c:v>
                </c:pt>
                <c:pt idx="4176">
                  <c:v>8.5101709999999997</c:v>
                </c:pt>
                <c:pt idx="4177">
                  <c:v>8.7695106666666671</c:v>
                </c:pt>
                <c:pt idx="4178">
                  <c:v>8.5760876666666661</c:v>
                </c:pt>
                <c:pt idx="4179">
                  <c:v>8.401647333333333</c:v>
                </c:pt>
                <c:pt idx="4180">
                  <c:v>8.4452396666666676</c:v>
                </c:pt>
                <c:pt idx="4181">
                  <c:v>8.6250906666666669</c:v>
                </c:pt>
                <c:pt idx="4182">
                  <c:v>8.6946449999999995</c:v>
                </c:pt>
                <c:pt idx="4183">
                  <c:v>8.580978</c:v>
                </c:pt>
                <c:pt idx="4184">
                  <c:v>8.532375</c:v>
                </c:pt>
                <c:pt idx="4185">
                  <c:v>8.5855283333333343</c:v>
                </c:pt>
                <c:pt idx="4186">
                  <c:v>8.5059603333333325</c:v>
                </c:pt>
                <c:pt idx="4187">
                  <c:v>8.6031469999999999</c:v>
                </c:pt>
                <c:pt idx="4188">
                  <c:v>8.4841350000000002</c:v>
                </c:pt>
                <c:pt idx="4189">
                  <c:v>8.4558366666666682</c:v>
                </c:pt>
                <c:pt idx="4190">
                  <c:v>8.4735226666666659</c:v>
                </c:pt>
                <c:pt idx="4191">
                  <c:v>8.5589890000000022</c:v>
                </c:pt>
                <c:pt idx="4192">
                  <c:v>8.2102923333333333</c:v>
                </c:pt>
                <c:pt idx="4193">
                  <c:v>8.3990726666666671</c:v>
                </c:pt>
                <c:pt idx="4194">
                  <c:v>8.4190223333333325</c:v>
                </c:pt>
                <c:pt idx="4195">
                  <c:v>8.2554646666666667</c:v>
                </c:pt>
                <c:pt idx="4196">
                  <c:v>8.3317700000000006</c:v>
                </c:pt>
                <c:pt idx="4197">
                  <c:v>8.2122413333333331</c:v>
                </c:pt>
                <c:pt idx="4198">
                  <c:v>8.3733979999999999</c:v>
                </c:pt>
                <c:pt idx="4199">
                  <c:v>8.3385920000000002</c:v>
                </c:pt>
                <c:pt idx="4200">
                  <c:v>8.5139213333333341</c:v>
                </c:pt>
                <c:pt idx="4201">
                  <c:v>8.3213819999999998</c:v>
                </c:pt>
                <c:pt idx="4202">
                  <c:v>8.1730696666666667</c:v>
                </c:pt>
                <c:pt idx="4203">
                  <c:v>8.3332949999999997</c:v>
                </c:pt>
                <c:pt idx="4204">
                  <c:v>8.3674916666666661</c:v>
                </c:pt>
                <c:pt idx="4205">
                  <c:v>8.3912359999999993</c:v>
                </c:pt>
                <c:pt idx="4206">
                  <c:v>8.3915206666666666</c:v>
                </c:pt>
                <c:pt idx="4207">
                  <c:v>8.3286909999999992</c:v>
                </c:pt>
                <c:pt idx="4208">
                  <c:v>8.4627376666666674</c:v>
                </c:pt>
                <c:pt idx="4209">
                  <c:v>8.5471519999999988</c:v>
                </c:pt>
                <c:pt idx="4210">
                  <c:v>8.4648299999999992</c:v>
                </c:pt>
                <c:pt idx="4211">
                  <c:v>8.3769976666666661</c:v>
                </c:pt>
                <c:pt idx="4212">
                  <c:v>8.444389666666666</c:v>
                </c:pt>
                <c:pt idx="4213">
                  <c:v>8.385212000000001</c:v>
                </c:pt>
                <c:pt idx="4214">
                  <c:v>8.2651883333333327</c:v>
                </c:pt>
                <c:pt idx="4215">
                  <c:v>8.4218696666666659</c:v>
                </c:pt>
                <c:pt idx="4216">
                  <c:v>8.4315826666666673</c:v>
                </c:pt>
                <c:pt idx="4217">
                  <c:v>8.3181383333333319</c:v>
                </c:pt>
                <c:pt idx="4218">
                  <c:v>8.4414683333333329</c:v>
                </c:pt>
                <c:pt idx="4219">
                  <c:v>8.5286373333333341</c:v>
                </c:pt>
                <c:pt idx="4220">
                  <c:v>8.3833733333333331</c:v>
                </c:pt>
                <c:pt idx="4221">
                  <c:v>8.6119989999999991</c:v>
                </c:pt>
                <c:pt idx="4222">
                  <c:v>8.6419490000000003</c:v>
                </c:pt>
                <c:pt idx="4223">
                  <c:v>8.5351199999999992</c:v>
                </c:pt>
                <c:pt idx="4224">
                  <c:v>8.6862293333333334</c:v>
                </c:pt>
                <c:pt idx="4225">
                  <c:v>8.6867986666666663</c:v>
                </c:pt>
                <c:pt idx="4226">
                  <c:v>8.3666546666666672</c:v>
                </c:pt>
                <c:pt idx="4227">
                  <c:v>8.5839793333333336</c:v>
                </c:pt>
                <c:pt idx="4228">
                  <c:v>8.8150389999999987</c:v>
                </c:pt>
                <c:pt idx="4229">
                  <c:v>8.7318846666666659</c:v>
                </c:pt>
                <c:pt idx="4230">
                  <c:v>8.8270286666666671</c:v>
                </c:pt>
                <c:pt idx="4231">
                  <c:v>8.7413206666666667</c:v>
                </c:pt>
                <c:pt idx="4232">
                  <c:v>8.7624700000000004</c:v>
                </c:pt>
                <c:pt idx="4233">
                  <c:v>8.7487776666666672</c:v>
                </c:pt>
                <c:pt idx="4234">
                  <c:v>8.8329026666666675</c:v>
                </c:pt>
                <c:pt idx="4235">
                  <c:v>8.7988833333333343</c:v>
                </c:pt>
                <c:pt idx="4236">
                  <c:v>8.875948666666666</c:v>
                </c:pt>
                <c:pt idx="4237">
                  <c:v>8.9798139999999993</c:v>
                </c:pt>
                <c:pt idx="4238">
                  <c:v>8.7204886666666663</c:v>
                </c:pt>
                <c:pt idx="4239">
                  <c:v>8.9591370000000001</c:v>
                </c:pt>
                <c:pt idx="4240">
                  <c:v>8.6643233333333338</c:v>
                </c:pt>
                <c:pt idx="4241">
                  <c:v>8.6817146666666662</c:v>
                </c:pt>
                <c:pt idx="4242">
                  <c:v>8.7527489999999997</c:v>
                </c:pt>
                <c:pt idx="4243">
                  <c:v>8.8781823333333332</c:v>
                </c:pt>
                <c:pt idx="4244">
                  <c:v>8.851503666666666</c:v>
                </c:pt>
                <c:pt idx="4245">
                  <c:v>8.8796949999999999</c:v>
                </c:pt>
                <c:pt idx="4246">
                  <c:v>8.8575456666666668</c:v>
                </c:pt>
                <c:pt idx="4247">
                  <c:v>8.9415213333333323</c:v>
                </c:pt>
                <c:pt idx="4248">
                  <c:v>9.0114950000000018</c:v>
                </c:pt>
                <c:pt idx="4249">
                  <c:v>9.0280319999999996</c:v>
                </c:pt>
                <c:pt idx="4250">
                  <c:v>8.921777333333333</c:v>
                </c:pt>
                <c:pt idx="4251">
                  <c:v>9.0294679999999996</c:v>
                </c:pt>
                <c:pt idx="4252">
                  <c:v>9.083809333333333</c:v>
                </c:pt>
                <c:pt idx="4253">
                  <c:v>9.0646649999999998</c:v>
                </c:pt>
                <c:pt idx="4254">
                  <c:v>9.1685463333333335</c:v>
                </c:pt>
                <c:pt idx="4255">
                  <c:v>9.3011293333333338</c:v>
                </c:pt>
                <c:pt idx="4256">
                  <c:v>9.3297876666666664</c:v>
                </c:pt>
                <c:pt idx="4257">
                  <c:v>9.3820993333333345</c:v>
                </c:pt>
                <c:pt idx="4258">
                  <c:v>9.4970216666666669</c:v>
                </c:pt>
                <c:pt idx="4259">
                  <c:v>9.3754203333333326</c:v>
                </c:pt>
                <c:pt idx="4260">
                  <c:v>9.4263396666666655</c:v>
                </c:pt>
                <c:pt idx="4261">
                  <c:v>9.4843753333333343</c:v>
                </c:pt>
                <c:pt idx="4262">
                  <c:v>9.332666333333334</c:v>
                </c:pt>
                <c:pt idx="4263">
                  <c:v>9.332870333333334</c:v>
                </c:pt>
                <c:pt idx="4264">
                  <c:v>9.2093466666666668</c:v>
                </c:pt>
                <c:pt idx="4265">
                  <c:v>9.2793219999999987</c:v>
                </c:pt>
                <c:pt idx="4266">
                  <c:v>9.0169353333333344</c:v>
                </c:pt>
                <c:pt idx="4267">
                  <c:v>9.2765966666666682</c:v>
                </c:pt>
                <c:pt idx="4268">
                  <c:v>9.1527043333333342</c:v>
                </c:pt>
                <c:pt idx="4269">
                  <c:v>9.1421149999999987</c:v>
                </c:pt>
                <c:pt idx="4270">
                  <c:v>9.133758666666667</c:v>
                </c:pt>
                <c:pt idx="4271">
                  <c:v>9.2026020000000006</c:v>
                </c:pt>
                <c:pt idx="4272">
                  <c:v>9.0132120000000011</c:v>
                </c:pt>
                <c:pt idx="4273">
                  <c:v>9.1420460000000006</c:v>
                </c:pt>
                <c:pt idx="4274">
                  <c:v>9.223726666666666</c:v>
                </c:pt>
                <c:pt idx="4275">
                  <c:v>9.2901013333333324</c:v>
                </c:pt>
                <c:pt idx="4276">
                  <c:v>9.2224659999999989</c:v>
                </c:pt>
                <c:pt idx="4277">
                  <c:v>9.2576370000000008</c:v>
                </c:pt>
                <c:pt idx="4278">
                  <c:v>9.1523260000000004</c:v>
                </c:pt>
                <c:pt idx="4279">
                  <c:v>9.183285333333334</c:v>
                </c:pt>
                <c:pt idx="4280">
                  <c:v>9.2182573333333337</c:v>
                </c:pt>
                <c:pt idx="4281">
                  <c:v>9.2528186666666681</c:v>
                </c:pt>
                <c:pt idx="4282">
                  <c:v>9.2686709999999994</c:v>
                </c:pt>
                <c:pt idx="4283">
                  <c:v>9.1777110000000004</c:v>
                </c:pt>
                <c:pt idx="4284">
                  <c:v>9.2267376666666667</c:v>
                </c:pt>
                <c:pt idx="4285">
                  <c:v>9.3028736666666667</c:v>
                </c:pt>
                <c:pt idx="4286">
                  <c:v>9.0870916666666659</c:v>
                </c:pt>
                <c:pt idx="4287">
                  <c:v>9.3115963333333323</c:v>
                </c:pt>
                <c:pt idx="4288">
                  <c:v>9.252418999999998</c:v>
                </c:pt>
                <c:pt idx="4289">
                  <c:v>9.1760583333333319</c:v>
                </c:pt>
                <c:pt idx="4290">
                  <c:v>9.1216366666666673</c:v>
                </c:pt>
                <c:pt idx="4291">
                  <c:v>9.2838746666666676</c:v>
                </c:pt>
                <c:pt idx="4292">
                  <c:v>9.2285646666666654</c:v>
                </c:pt>
                <c:pt idx="4293">
                  <c:v>9.2093830000000008</c:v>
                </c:pt>
                <c:pt idx="4294">
                  <c:v>9.3806903333333338</c:v>
                </c:pt>
                <c:pt idx="4295">
                  <c:v>9.1251333333333324</c:v>
                </c:pt>
                <c:pt idx="4296">
                  <c:v>9.0899456666666669</c:v>
                </c:pt>
                <c:pt idx="4297">
                  <c:v>8.9169476666666672</c:v>
                </c:pt>
                <c:pt idx="4298">
                  <c:v>8.9592113333333341</c:v>
                </c:pt>
                <c:pt idx="4299">
                  <c:v>8.8798519999999996</c:v>
                </c:pt>
                <c:pt idx="4300">
                  <c:v>8.8666403333333346</c:v>
                </c:pt>
                <c:pt idx="4301">
                  <c:v>8.8180216666666666</c:v>
                </c:pt>
                <c:pt idx="4302">
                  <c:v>8.9697209999999998</c:v>
                </c:pt>
                <c:pt idx="4303">
                  <c:v>8.9824183333333334</c:v>
                </c:pt>
                <c:pt idx="4304">
                  <c:v>9.0391726666666674</c:v>
                </c:pt>
                <c:pt idx="4305">
                  <c:v>9.0588943333333329</c:v>
                </c:pt>
                <c:pt idx="4306">
                  <c:v>9.0542180000000005</c:v>
                </c:pt>
                <c:pt idx="4307">
                  <c:v>9.043407666666667</c:v>
                </c:pt>
                <c:pt idx="4308">
                  <c:v>9.035009333333333</c:v>
                </c:pt>
                <c:pt idx="4309">
                  <c:v>8.700215</c:v>
                </c:pt>
                <c:pt idx="4310">
                  <c:v>8.6756329999999995</c:v>
                </c:pt>
                <c:pt idx="4311">
                  <c:v>9.0699353333333335</c:v>
                </c:pt>
                <c:pt idx="4312">
                  <c:v>8.9607200000000002</c:v>
                </c:pt>
                <c:pt idx="4313">
                  <c:v>9.0716559999999991</c:v>
                </c:pt>
                <c:pt idx="4314">
                  <c:v>8.5791136666666663</c:v>
                </c:pt>
                <c:pt idx="4315">
                  <c:v>8.9622503333333317</c:v>
                </c:pt>
                <c:pt idx="4316">
                  <c:v>8.4914446666666663</c:v>
                </c:pt>
                <c:pt idx="4317">
                  <c:v>8.2798343333333335</c:v>
                </c:pt>
                <c:pt idx="4318">
                  <c:v>8.2177516666666666</c:v>
                </c:pt>
                <c:pt idx="4319">
                  <c:v>7.8666476666666663</c:v>
                </c:pt>
                <c:pt idx="4320">
                  <c:v>7.8477213333333324</c:v>
                </c:pt>
                <c:pt idx="4321">
                  <c:v>7.7669843333333333</c:v>
                </c:pt>
                <c:pt idx="4322">
                  <c:v>8.0677329999999987</c:v>
                </c:pt>
                <c:pt idx="4323">
                  <c:v>7.279755999999999</c:v>
                </c:pt>
                <c:pt idx="4324">
                  <c:v>7.6535406666666672</c:v>
                </c:pt>
                <c:pt idx="4325">
                  <c:v>7.8904353333333335</c:v>
                </c:pt>
                <c:pt idx="4326">
                  <c:v>8.506568333333334</c:v>
                </c:pt>
                <c:pt idx="4327">
                  <c:v>9.4316603333333333</c:v>
                </c:pt>
                <c:pt idx="4328">
                  <c:v>9.5823219999999996</c:v>
                </c:pt>
                <c:pt idx="4329">
                  <c:v>9.9138629999999992</c:v>
                </c:pt>
                <c:pt idx="4330">
                  <c:v>9.9158603333333328</c:v>
                </c:pt>
                <c:pt idx="4331">
                  <c:v>9.7782613333333348</c:v>
                </c:pt>
                <c:pt idx="4332">
                  <c:v>9.7256830000000019</c:v>
                </c:pt>
                <c:pt idx="4333">
                  <c:v>9.4451076666666669</c:v>
                </c:pt>
                <c:pt idx="4334">
                  <c:v>9.230814333333333</c:v>
                </c:pt>
                <c:pt idx="4335">
                  <c:v>8.8478766666666662</c:v>
                </c:pt>
                <c:pt idx="4336">
                  <c:v>8.6753489999999989</c:v>
                </c:pt>
                <c:pt idx="4337">
                  <c:v>8.8360453333333329</c:v>
                </c:pt>
                <c:pt idx="4338">
                  <c:v>8.8501349999999999</c:v>
                </c:pt>
                <c:pt idx="4339">
                  <c:v>9.0823183333333333</c:v>
                </c:pt>
                <c:pt idx="4340">
                  <c:v>9.3623696666666678</c:v>
                </c:pt>
                <c:pt idx="4341">
                  <c:v>9.7497863333333328</c:v>
                </c:pt>
                <c:pt idx="4342">
                  <c:v>10.002711</c:v>
                </c:pt>
                <c:pt idx="4343">
                  <c:v>10.437781333333334</c:v>
                </c:pt>
                <c:pt idx="4344">
                  <c:v>10.505255333333333</c:v>
                </c:pt>
                <c:pt idx="4345">
                  <c:v>10.600909666666666</c:v>
                </c:pt>
                <c:pt idx="4346">
                  <c:v>10.020879333333333</c:v>
                </c:pt>
                <c:pt idx="4347">
                  <c:v>9.3527170000000002</c:v>
                </c:pt>
                <c:pt idx="4348">
                  <c:v>9.0605183333333343</c:v>
                </c:pt>
                <c:pt idx="4349">
                  <c:v>9.1273223333333338</c:v>
                </c:pt>
                <c:pt idx="4350">
                  <c:v>8.6987943333333337</c:v>
                </c:pt>
                <c:pt idx="4351">
                  <c:v>8.8594366666666673</c:v>
                </c:pt>
                <c:pt idx="4352">
                  <c:v>8.7439246666666666</c:v>
                </c:pt>
                <c:pt idx="4353">
                  <c:v>8.6824903333333321</c:v>
                </c:pt>
                <c:pt idx="4354">
                  <c:v>8.5751083333333327</c:v>
                </c:pt>
                <c:pt idx="4355">
                  <c:v>8.5228759999999983</c:v>
                </c:pt>
                <c:pt idx="4356">
                  <c:v>8.3029386666666678</c:v>
                </c:pt>
                <c:pt idx="4357">
                  <c:v>8.4534190000000002</c:v>
                </c:pt>
                <c:pt idx="4358">
                  <c:v>8.5443933333333337</c:v>
                </c:pt>
                <c:pt idx="4359">
                  <c:v>8.2162836666666674</c:v>
                </c:pt>
                <c:pt idx="4360">
                  <c:v>8.5562143333333349</c:v>
                </c:pt>
                <c:pt idx="4361">
                  <c:v>8.5071010000000005</c:v>
                </c:pt>
                <c:pt idx="4362">
                  <c:v>8.3734916666666663</c:v>
                </c:pt>
                <c:pt idx="4363">
                  <c:v>8.3871603333333322</c:v>
                </c:pt>
                <c:pt idx="4364">
                  <c:v>8.4324283333333341</c:v>
                </c:pt>
                <c:pt idx="4365">
                  <c:v>8.501237333333334</c:v>
                </c:pt>
                <c:pt idx="4366">
                  <c:v>8.0681903333333338</c:v>
                </c:pt>
                <c:pt idx="4367">
                  <c:v>8.4022983333333325</c:v>
                </c:pt>
                <c:pt idx="4368">
                  <c:v>8.1080850000000009</c:v>
                </c:pt>
                <c:pt idx="4369">
                  <c:v>8.2873189999999983</c:v>
                </c:pt>
                <c:pt idx="4370">
                  <c:v>8.1756039999999999</c:v>
                </c:pt>
                <c:pt idx="4371">
                  <c:v>8.1002146666666661</c:v>
                </c:pt>
                <c:pt idx="4372">
                  <c:v>8.3148193333333342</c:v>
                </c:pt>
                <c:pt idx="4373">
                  <c:v>8.3331083333333336</c:v>
                </c:pt>
                <c:pt idx="4374">
                  <c:v>8.0449936666666666</c:v>
                </c:pt>
                <c:pt idx="4375">
                  <c:v>8.0659323333333344</c:v>
                </c:pt>
                <c:pt idx="4376">
                  <c:v>8.0518176666666665</c:v>
                </c:pt>
                <c:pt idx="4377">
                  <c:v>8.145563000000001</c:v>
                </c:pt>
                <c:pt idx="4378">
                  <c:v>8.2920163333333345</c:v>
                </c:pt>
                <c:pt idx="4379">
                  <c:v>8.0923090000000002</c:v>
                </c:pt>
                <c:pt idx="4380">
                  <c:v>8.0965756666666664</c:v>
                </c:pt>
                <c:pt idx="4381">
                  <c:v>8.2903463333333338</c:v>
                </c:pt>
                <c:pt idx="4382">
                  <c:v>7.9185703333333324</c:v>
                </c:pt>
                <c:pt idx="4383">
                  <c:v>8.0297556666666665</c:v>
                </c:pt>
                <c:pt idx="4384">
                  <c:v>8.0709346666666661</c:v>
                </c:pt>
                <c:pt idx="4385">
                  <c:v>8.0214493333333348</c:v>
                </c:pt>
                <c:pt idx="4386">
                  <c:v>7.8352133333333329</c:v>
                </c:pt>
                <c:pt idx="4387">
                  <c:v>8.0685083333333338</c:v>
                </c:pt>
                <c:pt idx="4388">
                  <c:v>7.9574353333333327</c:v>
                </c:pt>
                <c:pt idx="4389">
                  <c:v>8.0456823333333336</c:v>
                </c:pt>
                <c:pt idx="4390">
                  <c:v>8.0600363333333345</c:v>
                </c:pt>
                <c:pt idx="4391">
                  <c:v>7.9541213333333332</c:v>
                </c:pt>
                <c:pt idx="4392">
                  <c:v>7.9481596666666663</c:v>
                </c:pt>
                <c:pt idx="4393">
                  <c:v>8.0995736666666662</c:v>
                </c:pt>
                <c:pt idx="4394">
                  <c:v>8.1166183333333333</c:v>
                </c:pt>
                <c:pt idx="4395">
                  <c:v>8.2848886666666672</c:v>
                </c:pt>
                <c:pt idx="4396">
                  <c:v>7.9725923333333339</c:v>
                </c:pt>
                <c:pt idx="4397">
                  <c:v>8.1546373333333335</c:v>
                </c:pt>
                <c:pt idx="4398">
                  <c:v>8.1755990000000001</c:v>
                </c:pt>
                <c:pt idx="4399">
                  <c:v>8.2003163333333333</c:v>
                </c:pt>
                <c:pt idx="4400">
                  <c:v>8.1513266666666677</c:v>
                </c:pt>
                <c:pt idx="4401">
                  <c:v>8.3369833333333343</c:v>
                </c:pt>
                <c:pt idx="4402">
                  <c:v>8.2607100000000013</c:v>
                </c:pt>
                <c:pt idx="4403">
                  <c:v>8.1525823333333332</c:v>
                </c:pt>
                <c:pt idx="4404">
                  <c:v>8.1739876666666671</c:v>
                </c:pt>
                <c:pt idx="4405">
                  <c:v>8.134366</c:v>
                </c:pt>
                <c:pt idx="4406">
                  <c:v>8.2912359999999996</c:v>
                </c:pt>
                <c:pt idx="4407">
                  <c:v>8.1427993333333344</c:v>
                </c:pt>
                <c:pt idx="4408">
                  <c:v>8.2812676666666665</c:v>
                </c:pt>
                <c:pt idx="4409">
                  <c:v>8.2726699999999997</c:v>
                </c:pt>
                <c:pt idx="4410">
                  <c:v>8.0962313333333338</c:v>
                </c:pt>
                <c:pt idx="4411">
                  <c:v>8.2152999999999992</c:v>
                </c:pt>
                <c:pt idx="4412">
                  <c:v>8.4445886666666663</c:v>
                </c:pt>
                <c:pt idx="4413">
                  <c:v>8.4463399999999993</c:v>
                </c:pt>
                <c:pt idx="4414">
                  <c:v>8.2879566666666662</c:v>
                </c:pt>
                <c:pt idx="4415">
                  <c:v>8.2976173333333332</c:v>
                </c:pt>
                <c:pt idx="4416">
                  <c:v>8.3176229999999993</c:v>
                </c:pt>
                <c:pt idx="4417">
                  <c:v>8.3575006666666667</c:v>
                </c:pt>
                <c:pt idx="4418">
                  <c:v>8.2628736666666658</c:v>
                </c:pt>
                <c:pt idx="4419">
                  <c:v>8.2397556666666674</c:v>
                </c:pt>
                <c:pt idx="4420">
                  <c:v>8.3995056666666681</c:v>
                </c:pt>
                <c:pt idx="4421">
                  <c:v>8.3423126666666665</c:v>
                </c:pt>
                <c:pt idx="4422">
                  <c:v>8.5202669999999987</c:v>
                </c:pt>
                <c:pt idx="4423">
                  <c:v>8.3542906666666656</c:v>
                </c:pt>
                <c:pt idx="4424">
                  <c:v>8.1936196666666685</c:v>
                </c:pt>
                <c:pt idx="4425">
                  <c:v>8.4084636666666661</c:v>
                </c:pt>
                <c:pt idx="4426">
                  <c:v>8.3134726666666676</c:v>
                </c:pt>
                <c:pt idx="4427">
                  <c:v>8.2717809999999989</c:v>
                </c:pt>
                <c:pt idx="4428">
                  <c:v>8.2707630000000005</c:v>
                </c:pt>
                <c:pt idx="4429">
                  <c:v>8.3847876666666661</c:v>
                </c:pt>
                <c:pt idx="4430">
                  <c:v>8.3649333333333331</c:v>
                </c:pt>
                <c:pt idx="4431">
                  <c:v>8.3966976666666664</c:v>
                </c:pt>
                <c:pt idx="4432">
                  <c:v>8.2440870000000004</c:v>
                </c:pt>
                <c:pt idx="4433">
                  <c:v>8.346922666666666</c:v>
                </c:pt>
                <c:pt idx="4434">
                  <c:v>8.3203473333333324</c:v>
                </c:pt>
                <c:pt idx="4435">
                  <c:v>8.6292396666666669</c:v>
                </c:pt>
                <c:pt idx="4436">
                  <c:v>8.508286</c:v>
                </c:pt>
                <c:pt idx="4437">
                  <c:v>8.5069586666666677</c:v>
                </c:pt>
                <c:pt idx="4438">
                  <c:v>8.5368000000000013</c:v>
                </c:pt>
                <c:pt idx="4439">
                  <c:v>8.6389009999999988</c:v>
                </c:pt>
                <c:pt idx="4440">
                  <c:v>8.4334093333333335</c:v>
                </c:pt>
                <c:pt idx="4441">
                  <c:v>8.5734146666666664</c:v>
                </c:pt>
                <c:pt idx="4442">
                  <c:v>8.5282399999999985</c:v>
                </c:pt>
                <c:pt idx="4443">
                  <c:v>8.5810529999999989</c:v>
                </c:pt>
                <c:pt idx="4444">
                  <c:v>8.646269666666667</c:v>
                </c:pt>
                <c:pt idx="4445">
                  <c:v>8.7220983333333333</c:v>
                </c:pt>
                <c:pt idx="4446">
                  <c:v>8.6420266666666663</c:v>
                </c:pt>
                <c:pt idx="4447">
                  <c:v>8.8226430000000011</c:v>
                </c:pt>
                <c:pt idx="4448">
                  <c:v>8.6517520000000001</c:v>
                </c:pt>
                <c:pt idx="4449">
                  <c:v>8.4802033333333338</c:v>
                </c:pt>
                <c:pt idx="4450">
                  <c:v>8.6725616666666667</c:v>
                </c:pt>
                <c:pt idx="4451">
                  <c:v>8.5887826666666669</c:v>
                </c:pt>
                <c:pt idx="4452">
                  <c:v>8.5282070000000001</c:v>
                </c:pt>
                <c:pt idx="4453">
                  <c:v>8.5993303333333326</c:v>
                </c:pt>
                <c:pt idx="4454">
                  <c:v>8.7697400000000005</c:v>
                </c:pt>
                <c:pt idx="4455">
                  <c:v>8.5722749999999994</c:v>
                </c:pt>
                <c:pt idx="4456">
                  <c:v>8.6882816666666667</c:v>
                </c:pt>
                <c:pt idx="4457">
                  <c:v>8.6969890000000003</c:v>
                </c:pt>
                <c:pt idx="4458">
                  <c:v>8.790108</c:v>
                </c:pt>
                <c:pt idx="4459">
                  <c:v>8.5905986666666667</c:v>
                </c:pt>
                <c:pt idx="4460">
                  <c:v>8.6522563333333338</c:v>
                </c:pt>
                <c:pt idx="4461">
                  <c:v>8.7956416666666666</c:v>
                </c:pt>
                <c:pt idx="4462">
                  <c:v>8.7296929999999993</c:v>
                </c:pt>
                <c:pt idx="4463">
                  <c:v>8.8048266666666652</c:v>
                </c:pt>
                <c:pt idx="4464">
                  <c:v>8.7869483333333331</c:v>
                </c:pt>
                <c:pt idx="4465">
                  <c:v>8.7504963333333325</c:v>
                </c:pt>
                <c:pt idx="4466">
                  <c:v>8.7922599999999989</c:v>
                </c:pt>
                <c:pt idx="4467">
                  <c:v>8.8054480000000002</c:v>
                </c:pt>
                <c:pt idx="4468">
                  <c:v>8.8527433333333345</c:v>
                </c:pt>
                <c:pt idx="4469">
                  <c:v>8.9593240000000005</c:v>
                </c:pt>
                <c:pt idx="4470">
                  <c:v>8.8094006666666669</c:v>
                </c:pt>
                <c:pt idx="4471">
                  <c:v>8.8970830000000003</c:v>
                </c:pt>
                <c:pt idx="4472">
                  <c:v>9.0349783333333331</c:v>
                </c:pt>
                <c:pt idx="4473">
                  <c:v>8.8957016666666675</c:v>
                </c:pt>
                <c:pt idx="4474">
                  <c:v>8.8905060000000002</c:v>
                </c:pt>
                <c:pt idx="4475">
                  <c:v>8.9726316666666666</c:v>
                </c:pt>
                <c:pt idx="4476">
                  <c:v>8.7501006666666665</c:v>
                </c:pt>
                <c:pt idx="4477">
                  <c:v>8.7882433333333339</c:v>
                </c:pt>
                <c:pt idx="4478">
                  <c:v>8.798095</c:v>
                </c:pt>
                <c:pt idx="4479">
                  <c:v>8.8372896666666669</c:v>
                </c:pt>
                <c:pt idx="4480">
                  <c:v>8.8091203333333326</c:v>
                </c:pt>
                <c:pt idx="4481">
                  <c:v>8.9855996666666673</c:v>
                </c:pt>
                <c:pt idx="4482">
                  <c:v>9.1032663333333321</c:v>
                </c:pt>
                <c:pt idx="4483">
                  <c:v>8.9001766666666668</c:v>
                </c:pt>
                <c:pt idx="4484">
                  <c:v>9.0051473333333334</c:v>
                </c:pt>
                <c:pt idx="4485">
                  <c:v>9.1540483333333338</c:v>
                </c:pt>
                <c:pt idx="4486">
                  <c:v>9.0555063333333337</c:v>
                </c:pt>
                <c:pt idx="4487">
                  <c:v>9.0994430000000008</c:v>
                </c:pt>
                <c:pt idx="4488">
                  <c:v>9.1642296666666674</c:v>
                </c:pt>
                <c:pt idx="4489">
                  <c:v>9.2336159999999996</c:v>
                </c:pt>
                <c:pt idx="4490">
                  <c:v>9.5037083333333339</c:v>
                </c:pt>
                <c:pt idx="4491">
                  <c:v>9.417014</c:v>
                </c:pt>
                <c:pt idx="4492">
                  <c:v>9.4332513333333328</c:v>
                </c:pt>
                <c:pt idx="4493">
                  <c:v>9.3220793333333329</c:v>
                </c:pt>
                <c:pt idx="4494">
                  <c:v>9.1826626666666673</c:v>
                </c:pt>
                <c:pt idx="4495">
                  <c:v>9.3460003333333344</c:v>
                </c:pt>
                <c:pt idx="4496">
                  <c:v>9.1613009999999999</c:v>
                </c:pt>
                <c:pt idx="4497">
                  <c:v>9.3058540000000001</c:v>
                </c:pt>
                <c:pt idx="4498">
                  <c:v>9.4080476666666666</c:v>
                </c:pt>
                <c:pt idx="4499">
                  <c:v>9.1696686666666665</c:v>
                </c:pt>
                <c:pt idx="4500">
                  <c:v>9.226663666666667</c:v>
                </c:pt>
                <c:pt idx="4501">
                  <c:v>9.299606333333335</c:v>
                </c:pt>
                <c:pt idx="4502">
                  <c:v>9.1144593333333344</c:v>
                </c:pt>
                <c:pt idx="4503">
                  <c:v>9.3874870000000001</c:v>
                </c:pt>
                <c:pt idx="4504">
                  <c:v>9.1791679999999989</c:v>
                </c:pt>
                <c:pt idx="4505">
                  <c:v>9.2192593333333335</c:v>
                </c:pt>
                <c:pt idx="4506">
                  <c:v>9.2887943333333336</c:v>
                </c:pt>
                <c:pt idx="4507">
                  <c:v>9.2093463333333343</c:v>
                </c:pt>
                <c:pt idx="4508">
                  <c:v>9.4028796666666654</c:v>
                </c:pt>
                <c:pt idx="4509">
                  <c:v>9.1544703333333342</c:v>
                </c:pt>
                <c:pt idx="4510">
                  <c:v>9.3218180000000004</c:v>
                </c:pt>
                <c:pt idx="4511">
                  <c:v>9.1435969999999998</c:v>
                </c:pt>
                <c:pt idx="4512">
                  <c:v>9.1615790000000015</c:v>
                </c:pt>
                <c:pt idx="4513">
                  <c:v>9.3208376666666659</c:v>
                </c:pt>
                <c:pt idx="4514">
                  <c:v>9.0917863333333333</c:v>
                </c:pt>
                <c:pt idx="4515">
                  <c:v>9.1028563333333334</c:v>
                </c:pt>
                <c:pt idx="4516">
                  <c:v>9.1492430000000002</c:v>
                </c:pt>
                <c:pt idx="4517">
                  <c:v>9.2590079999999997</c:v>
                </c:pt>
                <c:pt idx="4518">
                  <c:v>9.234595333333333</c:v>
                </c:pt>
                <c:pt idx="4519">
                  <c:v>9.1996136666666661</c:v>
                </c:pt>
                <c:pt idx="4520">
                  <c:v>9.0762263333333326</c:v>
                </c:pt>
                <c:pt idx="4521">
                  <c:v>9.2060596666666665</c:v>
                </c:pt>
                <c:pt idx="4522">
                  <c:v>9.1338333333333335</c:v>
                </c:pt>
                <c:pt idx="4523">
                  <c:v>9.2072526666666672</c:v>
                </c:pt>
                <c:pt idx="4524">
                  <c:v>9.172232666666666</c:v>
                </c:pt>
                <c:pt idx="4525">
                  <c:v>9.1947789999999987</c:v>
                </c:pt>
                <c:pt idx="4526">
                  <c:v>9.4064063333333348</c:v>
                </c:pt>
                <c:pt idx="4527">
                  <c:v>9.3468176666666682</c:v>
                </c:pt>
                <c:pt idx="4528">
                  <c:v>9.2424796666666662</c:v>
                </c:pt>
                <c:pt idx="4529">
                  <c:v>9.2636830000000003</c:v>
                </c:pt>
                <c:pt idx="4530">
                  <c:v>9.365377333333333</c:v>
                </c:pt>
                <c:pt idx="4531">
                  <c:v>9.0083976666666672</c:v>
                </c:pt>
                <c:pt idx="4532">
                  <c:v>9.161462666666667</c:v>
                </c:pt>
                <c:pt idx="4533">
                  <c:v>9.0653500000000005</c:v>
                </c:pt>
                <c:pt idx="4534">
                  <c:v>8.9969893333333335</c:v>
                </c:pt>
                <c:pt idx="4535">
                  <c:v>8.7795736666666659</c:v>
                </c:pt>
                <c:pt idx="4536">
                  <c:v>8.8630223333333333</c:v>
                </c:pt>
                <c:pt idx="4537">
                  <c:v>8.9620069999999998</c:v>
                </c:pt>
                <c:pt idx="4538">
                  <c:v>8.9018320000000006</c:v>
                </c:pt>
                <c:pt idx="4539">
                  <c:v>8.922566333333334</c:v>
                </c:pt>
                <c:pt idx="4540">
                  <c:v>8.8257426666666667</c:v>
                </c:pt>
                <c:pt idx="4541">
                  <c:v>9.0366929999999996</c:v>
                </c:pt>
                <c:pt idx="4542">
                  <c:v>8.9946513333333336</c:v>
                </c:pt>
                <c:pt idx="4543">
                  <c:v>9.237403333333333</c:v>
                </c:pt>
                <c:pt idx="4544">
                  <c:v>9.2351433333333333</c:v>
                </c:pt>
                <c:pt idx="4545">
                  <c:v>9.3025986666666665</c:v>
                </c:pt>
                <c:pt idx="4546">
                  <c:v>8.7828886666666666</c:v>
                </c:pt>
                <c:pt idx="4547">
                  <c:v>9.2282756666666668</c:v>
                </c:pt>
                <c:pt idx="4548">
                  <c:v>9.210505666666668</c:v>
                </c:pt>
                <c:pt idx="4549">
                  <c:v>8.9994343333333333</c:v>
                </c:pt>
                <c:pt idx="4550">
                  <c:v>9.3103766666666665</c:v>
                </c:pt>
                <c:pt idx="4551">
                  <c:v>9.1082723333333337</c:v>
                </c:pt>
                <c:pt idx="4552">
                  <c:v>8.8908180000000012</c:v>
                </c:pt>
                <c:pt idx="4553">
                  <c:v>9.0567703333333327</c:v>
                </c:pt>
                <c:pt idx="4554">
                  <c:v>8.3726919999999989</c:v>
                </c:pt>
                <c:pt idx="4555">
                  <c:v>8.4499410000000008</c:v>
                </c:pt>
                <c:pt idx="4556">
                  <c:v>7.9017499999999998</c:v>
                </c:pt>
                <c:pt idx="4557">
                  <c:v>8.159023333333332</c:v>
                </c:pt>
                <c:pt idx="4558">
                  <c:v>8.1873389999999997</c:v>
                </c:pt>
                <c:pt idx="4559">
                  <c:v>8.3450176666666671</c:v>
                </c:pt>
                <c:pt idx="4560">
                  <c:v>7.823202666666667</c:v>
                </c:pt>
                <c:pt idx="4561">
                  <c:v>7.9150190000000009</c:v>
                </c:pt>
                <c:pt idx="4562">
                  <c:v>7.4926623333333326</c:v>
                </c:pt>
                <c:pt idx="4563">
                  <c:v>7.3002329999999995</c:v>
                </c:pt>
                <c:pt idx="4564">
                  <c:v>7.4688143333333343</c:v>
                </c:pt>
                <c:pt idx="4565">
                  <c:v>7.4898489999999995</c:v>
                </c:pt>
                <c:pt idx="4566">
                  <c:v>8.0032843333333332</c:v>
                </c:pt>
                <c:pt idx="4567">
                  <c:v>9.1437056666666674</c:v>
                </c:pt>
                <c:pt idx="4568">
                  <c:v>9.9301406666666665</c:v>
                </c:pt>
                <c:pt idx="4569">
                  <c:v>10.016901666666666</c:v>
                </c:pt>
                <c:pt idx="4570">
                  <c:v>9.8137779999999992</c:v>
                </c:pt>
                <c:pt idx="4571">
                  <c:v>9.9056459999999991</c:v>
                </c:pt>
                <c:pt idx="4572">
                  <c:v>9.8705780000000001</c:v>
                </c:pt>
                <c:pt idx="4573">
                  <c:v>9.5411820000000009</c:v>
                </c:pt>
                <c:pt idx="4574">
                  <c:v>9.2470453333333325</c:v>
                </c:pt>
                <c:pt idx="4575">
                  <c:v>9.0064623333333333</c:v>
                </c:pt>
                <c:pt idx="4576">
                  <c:v>8.9520983333333337</c:v>
                </c:pt>
                <c:pt idx="4577">
                  <c:v>8.9641153333333339</c:v>
                </c:pt>
                <c:pt idx="4578">
                  <c:v>9.121083333333333</c:v>
                </c:pt>
                <c:pt idx="4579">
                  <c:v>9.0380833333333346</c:v>
                </c:pt>
                <c:pt idx="4580">
                  <c:v>9.227386000000001</c:v>
                </c:pt>
                <c:pt idx="4581">
                  <c:v>9.6054066666666671</c:v>
                </c:pt>
                <c:pt idx="4582">
                  <c:v>9.7711506666666654</c:v>
                </c:pt>
                <c:pt idx="4583">
                  <c:v>10.295041333333334</c:v>
                </c:pt>
                <c:pt idx="4584">
                  <c:v>10.827737333333333</c:v>
                </c:pt>
                <c:pt idx="4585">
                  <c:v>10.819045333333333</c:v>
                </c:pt>
                <c:pt idx="4586">
                  <c:v>10.640428999999999</c:v>
                </c:pt>
                <c:pt idx="4587">
                  <c:v>10.076783333333333</c:v>
                </c:pt>
                <c:pt idx="4588">
                  <c:v>9.6823423333333327</c:v>
                </c:pt>
                <c:pt idx="4589">
                  <c:v>9.2408023333333329</c:v>
                </c:pt>
                <c:pt idx="4590">
                  <c:v>9.0248489999999997</c:v>
                </c:pt>
                <c:pt idx="4591">
                  <c:v>8.6786109999999983</c:v>
                </c:pt>
                <c:pt idx="4592">
                  <c:v>8.5993663333333341</c:v>
                </c:pt>
                <c:pt idx="4593">
                  <c:v>8.6672676666666657</c:v>
                </c:pt>
                <c:pt idx="4594">
                  <c:v>8.5719766666666661</c:v>
                </c:pt>
                <c:pt idx="4595">
                  <c:v>8.5712383333333335</c:v>
                </c:pt>
                <c:pt idx="4596">
                  <c:v>8.4954619999999998</c:v>
                </c:pt>
                <c:pt idx="4597">
                  <c:v>8.2952366666666677</c:v>
                </c:pt>
                <c:pt idx="4598">
                  <c:v>8.1160339999999991</c:v>
                </c:pt>
                <c:pt idx="4599">
                  <c:v>8.1986513333333324</c:v>
                </c:pt>
                <c:pt idx="4600">
                  <c:v>8.3269319999999993</c:v>
                </c:pt>
                <c:pt idx="4601">
                  <c:v>8.0897203333333323</c:v>
                </c:pt>
                <c:pt idx="4602">
                  <c:v>8.3097546666666666</c:v>
                </c:pt>
                <c:pt idx="4603">
                  <c:v>8.1956773333333341</c:v>
                </c:pt>
                <c:pt idx="4604">
                  <c:v>8.1617343333333334</c:v>
                </c:pt>
                <c:pt idx="4605">
                  <c:v>8.2201283333333333</c:v>
                </c:pt>
                <c:pt idx="4606">
                  <c:v>8.2780926666666677</c:v>
                </c:pt>
                <c:pt idx="4607">
                  <c:v>8.305868666666667</c:v>
                </c:pt>
                <c:pt idx="4608">
                  <c:v>8.2993446666666664</c:v>
                </c:pt>
                <c:pt idx="4609">
                  <c:v>8.3423110000000005</c:v>
                </c:pt>
                <c:pt idx="4610">
                  <c:v>8.2098793333333333</c:v>
                </c:pt>
                <c:pt idx="4611">
                  <c:v>8.2110889999999994</c:v>
                </c:pt>
                <c:pt idx="4612">
                  <c:v>8.1660196666666653</c:v>
                </c:pt>
                <c:pt idx="4613">
                  <c:v>8.2134933333333322</c:v>
                </c:pt>
                <c:pt idx="4614">
                  <c:v>8.2269456666666656</c:v>
                </c:pt>
                <c:pt idx="4615">
                  <c:v>8.2508766666666649</c:v>
                </c:pt>
                <c:pt idx="4616">
                  <c:v>8.3508536666666675</c:v>
                </c:pt>
                <c:pt idx="4617">
                  <c:v>8.197813</c:v>
                </c:pt>
                <c:pt idx="4618">
                  <c:v>8.1051323333333318</c:v>
                </c:pt>
                <c:pt idx="4619">
                  <c:v>8.2472906666666663</c:v>
                </c:pt>
                <c:pt idx="4620">
                  <c:v>8.3277006666666669</c:v>
                </c:pt>
                <c:pt idx="4621">
                  <c:v>8.505803666666667</c:v>
                </c:pt>
                <c:pt idx="4622">
                  <c:v>8.2875936666666661</c:v>
                </c:pt>
                <c:pt idx="4623">
                  <c:v>8.4108426666666674</c:v>
                </c:pt>
                <c:pt idx="4624">
                  <c:v>8.1465253333333347</c:v>
                </c:pt>
                <c:pt idx="4625">
                  <c:v>8.3214740000000003</c:v>
                </c:pt>
                <c:pt idx="4626">
                  <c:v>8.2311346666666676</c:v>
                </c:pt>
                <c:pt idx="4627">
                  <c:v>8.3472386666666676</c:v>
                </c:pt>
                <c:pt idx="4628">
                  <c:v>8.1686630000000005</c:v>
                </c:pt>
                <c:pt idx="4629">
                  <c:v>8.4203123333333334</c:v>
                </c:pt>
                <c:pt idx="4630">
                  <c:v>8.2918179999999992</c:v>
                </c:pt>
                <c:pt idx="4631">
                  <c:v>8.3813263333333339</c:v>
                </c:pt>
                <c:pt idx="4632">
                  <c:v>8.3950126666666662</c:v>
                </c:pt>
                <c:pt idx="4633">
                  <c:v>8.4652466666666673</c:v>
                </c:pt>
                <c:pt idx="4634">
                  <c:v>8.3776236666666666</c:v>
                </c:pt>
                <c:pt idx="4635">
                  <c:v>8.3558620000000001</c:v>
                </c:pt>
                <c:pt idx="4636">
                  <c:v>8.483686333333333</c:v>
                </c:pt>
                <c:pt idx="4637">
                  <c:v>8.5128673333333342</c:v>
                </c:pt>
                <c:pt idx="4638">
                  <c:v>8.4523343333333329</c:v>
                </c:pt>
                <c:pt idx="4639">
                  <c:v>8.3892696666666655</c:v>
                </c:pt>
                <c:pt idx="4640">
                  <c:v>8.4724763333333328</c:v>
                </c:pt>
                <c:pt idx="4641">
                  <c:v>8.4910703333333331</c:v>
                </c:pt>
                <c:pt idx="4642">
                  <c:v>8.4407789999999991</c:v>
                </c:pt>
                <c:pt idx="4643">
                  <c:v>8.4131436666666666</c:v>
                </c:pt>
                <c:pt idx="4644">
                  <c:v>8.4732586666666663</c:v>
                </c:pt>
                <c:pt idx="4645">
                  <c:v>8.4761813333333347</c:v>
                </c:pt>
                <c:pt idx="4646">
                  <c:v>8.390544666666667</c:v>
                </c:pt>
                <c:pt idx="4647">
                  <c:v>8.5261983333333333</c:v>
                </c:pt>
                <c:pt idx="4648">
                  <c:v>8.5427746666666664</c:v>
                </c:pt>
                <c:pt idx="4649">
                  <c:v>8.5719713333333321</c:v>
                </c:pt>
                <c:pt idx="4650">
                  <c:v>8.478961666666665</c:v>
                </c:pt>
                <c:pt idx="4651">
                  <c:v>8.6584393333333338</c:v>
                </c:pt>
                <c:pt idx="4652">
                  <c:v>8.3262306666666657</c:v>
                </c:pt>
                <c:pt idx="4653">
                  <c:v>8.5022553333333324</c:v>
                </c:pt>
                <c:pt idx="4654">
                  <c:v>8.3289159999999995</c:v>
                </c:pt>
                <c:pt idx="4655">
                  <c:v>8.4293523333333322</c:v>
                </c:pt>
                <c:pt idx="4656">
                  <c:v>8.5005046666666662</c:v>
                </c:pt>
                <c:pt idx="4657">
                  <c:v>8.3913290000000007</c:v>
                </c:pt>
                <c:pt idx="4658">
                  <c:v>8.4951496666666682</c:v>
                </c:pt>
                <c:pt idx="4659">
                  <c:v>8.3410883333333334</c:v>
                </c:pt>
                <c:pt idx="4660">
                  <c:v>8.4567010000000007</c:v>
                </c:pt>
                <c:pt idx="4661">
                  <c:v>8.5541073333333326</c:v>
                </c:pt>
                <c:pt idx="4662">
                  <c:v>8.4228679999999994</c:v>
                </c:pt>
                <c:pt idx="4663">
                  <c:v>8.5412439999999989</c:v>
                </c:pt>
                <c:pt idx="4664">
                  <c:v>8.5773646666666661</c:v>
                </c:pt>
                <c:pt idx="4665">
                  <c:v>8.369647333333333</c:v>
                </c:pt>
                <c:pt idx="4666">
                  <c:v>8.6514546666666661</c:v>
                </c:pt>
                <c:pt idx="4667">
                  <c:v>8.4806813333333331</c:v>
                </c:pt>
                <c:pt idx="4668">
                  <c:v>8.5473346666666661</c:v>
                </c:pt>
                <c:pt idx="4669">
                  <c:v>8.4060906666666657</c:v>
                </c:pt>
                <c:pt idx="4670">
                  <c:v>8.4290009999999995</c:v>
                </c:pt>
                <c:pt idx="4671">
                  <c:v>8.5203656666666685</c:v>
                </c:pt>
                <c:pt idx="4672">
                  <c:v>8.323659666666666</c:v>
                </c:pt>
                <c:pt idx="4673">
                  <c:v>8.638323333333334</c:v>
                </c:pt>
                <c:pt idx="4674">
                  <c:v>8.4944446666666664</c:v>
                </c:pt>
                <c:pt idx="4675">
                  <c:v>8.4377960000000005</c:v>
                </c:pt>
                <c:pt idx="4676">
                  <c:v>8.5169820000000005</c:v>
                </c:pt>
                <c:pt idx="4677">
                  <c:v>8.4871566666666656</c:v>
                </c:pt>
                <c:pt idx="4678">
                  <c:v>8.5725676666666661</c:v>
                </c:pt>
                <c:pt idx="4679">
                  <c:v>8.35304</c:v>
                </c:pt>
                <c:pt idx="4680">
                  <c:v>8.6299890000000001</c:v>
                </c:pt>
                <c:pt idx="4681">
                  <c:v>8.4932023333333344</c:v>
                </c:pt>
                <c:pt idx="4682">
                  <c:v>8.4530120000000011</c:v>
                </c:pt>
                <c:pt idx="4683">
                  <c:v>8.4654519999999991</c:v>
                </c:pt>
                <c:pt idx="4684">
                  <c:v>8.5593140000000005</c:v>
                </c:pt>
                <c:pt idx="4685">
                  <c:v>8.426949333333333</c:v>
                </c:pt>
                <c:pt idx="4686">
                  <c:v>8.7315713333333331</c:v>
                </c:pt>
                <c:pt idx="4687">
                  <c:v>8.6750303333333338</c:v>
                </c:pt>
                <c:pt idx="4688">
                  <c:v>8.6277493333333339</c:v>
                </c:pt>
                <c:pt idx="4689">
                  <c:v>8.6659346666666668</c:v>
                </c:pt>
                <c:pt idx="4690">
                  <c:v>8.5250353333333333</c:v>
                </c:pt>
                <c:pt idx="4691">
                  <c:v>8.6517420000000005</c:v>
                </c:pt>
                <c:pt idx="4692">
                  <c:v>8.5599643333333333</c:v>
                </c:pt>
                <c:pt idx="4693">
                  <c:v>8.7585569999999997</c:v>
                </c:pt>
                <c:pt idx="4694">
                  <c:v>8.9003033333333335</c:v>
                </c:pt>
                <c:pt idx="4695">
                  <c:v>8.5779189999999996</c:v>
                </c:pt>
                <c:pt idx="4696">
                  <c:v>8.704801999999999</c:v>
                </c:pt>
                <c:pt idx="4697">
                  <c:v>8.5785173333333322</c:v>
                </c:pt>
                <c:pt idx="4698">
                  <c:v>8.7105883333333338</c:v>
                </c:pt>
                <c:pt idx="4699">
                  <c:v>8.6697763333333331</c:v>
                </c:pt>
                <c:pt idx="4700">
                  <c:v>8.8082393333333329</c:v>
                </c:pt>
                <c:pt idx="4701">
                  <c:v>8.7064760000000003</c:v>
                </c:pt>
                <c:pt idx="4702">
                  <c:v>8.7791976666666667</c:v>
                </c:pt>
                <c:pt idx="4703">
                  <c:v>8.8823230000000013</c:v>
                </c:pt>
                <c:pt idx="4704">
                  <c:v>8.9273039999999995</c:v>
                </c:pt>
                <c:pt idx="4705">
                  <c:v>8.953463666666666</c:v>
                </c:pt>
                <c:pt idx="4706">
                  <c:v>8.8611526666666673</c:v>
                </c:pt>
                <c:pt idx="4707">
                  <c:v>8.9613353333333325</c:v>
                </c:pt>
                <c:pt idx="4708">
                  <c:v>9.1672969999999996</c:v>
                </c:pt>
                <c:pt idx="4709">
                  <c:v>8.8856893333333336</c:v>
                </c:pt>
                <c:pt idx="4710">
                  <c:v>8.7033043333333335</c:v>
                </c:pt>
                <c:pt idx="4711">
                  <c:v>8.8229740000000003</c:v>
                </c:pt>
                <c:pt idx="4712">
                  <c:v>8.9212033333333327</c:v>
                </c:pt>
                <c:pt idx="4713">
                  <c:v>8.7410709999999998</c:v>
                </c:pt>
                <c:pt idx="4714">
                  <c:v>8.8910696666666666</c:v>
                </c:pt>
                <c:pt idx="4715">
                  <c:v>8.8009399999999989</c:v>
                </c:pt>
                <c:pt idx="4716">
                  <c:v>8.9044819999999998</c:v>
                </c:pt>
                <c:pt idx="4717">
                  <c:v>9.0024203333333332</c:v>
                </c:pt>
                <c:pt idx="4718">
                  <c:v>8.9766466666666656</c:v>
                </c:pt>
                <c:pt idx="4719">
                  <c:v>9.1086543333333339</c:v>
                </c:pt>
                <c:pt idx="4720">
                  <c:v>9.2418130000000005</c:v>
                </c:pt>
                <c:pt idx="4721">
                  <c:v>8.9133693333333337</c:v>
                </c:pt>
                <c:pt idx="4722">
                  <c:v>8.9688376666666674</c:v>
                </c:pt>
                <c:pt idx="4723">
                  <c:v>8.8455889999999986</c:v>
                </c:pt>
                <c:pt idx="4724">
                  <c:v>8.7999396666666669</c:v>
                </c:pt>
                <c:pt idx="4725">
                  <c:v>8.6744353333333333</c:v>
                </c:pt>
                <c:pt idx="4726">
                  <c:v>8.8122533333333326</c:v>
                </c:pt>
                <c:pt idx="4727">
                  <c:v>8.659419999999999</c:v>
                </c:pt>
                <c:pt idx="4728">
                  <c:v>8.7975063333333328</c:v>
                </c:pt>
                <c:pt idx="4729">
                  <c:v>8.7677600000000009</c:v>
                </c:pt>
                <c:pt idx="4730">
                  <c:v>8.8035733333333344</c:v>
                </c:pt>
                <c:pt idx="4731">
                  <c:v>8.8288463333333329</c:v>
                </c:pt>
                <c:pt idx="4732">
                  <c:v>8.8296170000000007</c:v>
                </c:pt>
                <c:pt idx="4733">
                  <c:v>8.7092329999999993</c:v>
                </c:pt>
                <c:pt idx="4734">
                  <c:v>8.7189233333333345</c:v>
                </c:pt>
                <c:pt idx="4735">
                  <c:v>8.9797883333333335</c:v>
                </c:pt>
                <c:pt idx="4736">
                  <c:v>8.7349973333333324</c:v>
                </c:pt>
                <c:pt idx="4737">
                  <c:v>8.8603223333333343</c:v>
                </c:pt>
                <c:pt idx="4738">
                  <c:v>8.8906593333333337</c:v>
                </c:pt>
                <c:pt idx="4739">
                  <c:v>9.0177763333333321</c:v>
                </c:pt>
                <c:pt idx="4740">
                  <c:v>8.975810000000001</c:v>
                </c:pt>
                <c:pt idx="4741">
                  <c:v>9.0418043333333333</c:v>
                </c:pt>
                <c:pt idx="4742">
                  <c:v>8.9086306666666673</c:v>
                </c:pt>
                <c:pt idx="4743">
                  <c:v>8.9006369999999997</c:v>
                </c:pt>
                <c:pt idx="4744">
                  <c:v>8.9754120000000004</c:v>
                </c:pt>
                <c:pt idx="4745">
                  <c:v>8.9111963333333346</c:v>
                </c:pt>
                <c:pt idx="4746">
                  <c:v>9.0346286666666682</c:v>
                </c:pt>
                <c:pt idx="4747">
                  <c:v>8.9903153333333332</c:v>
                </c:pt>
                <c:pt idx="4748">
                  <c:v>9.1494263333333326</c:v>
                </c:pt>
                <c:pt idx="4749">
                  <c:v>9.0990546666666674</c:v>
                </c:pt>
                <c:pt idx="4750">
                  <c:v>9.1820979999999999</c:v>
                </c:pt>
                <c:pt idx="4751">
                  <c:v>9.0112913333333342</c:v>
                </c:pt>
                <c:pt idx="4752">
                  <c:v>9.1834723333333343</c:v>
                </c:pt>
                <c:pt idx="4753">
                  <c:v>9.2022700000000004</c:v>
                </c:pt>
                <c:pt idx="4754">
                  <c:v>9.2114189999999994</c:v>
                </c:pt>
                <c:pt idx="4755">
                  <c:v>9.1315633333333341</c:v>
                </c:pt>
                <c:pt idx="4756">
                  <c:v>9.1147383333333334</c:v>
                </c:pt>
                <c:pt idx="4757">
                  <c:v>9.0135670000000001</c:v>
                </c:pt>
                <c:pt idx="4758">
                  <c:v>9.1769456666666667</c:v>
                </c:pt>
                <c:pt idx="4759">
                  <c:v>9.025757333333333</c:v>
                </c:pt>
                <c:pt idx="4760">
                  <c:v>9.2726833333333332</c:v>
                </c:pt>
                <c:pt idx="4761">
                  <c:v>9.1267826666666672</c:v>
                </c:pt>
                <c:pt idx="4762">
                  <c:v>9.3106589999999994</c:v>
                </c:pt>
                <c:pt idx="4763">
                  <c:v>8.9212056666666673</c:v>
                </c:pt>
                <c:pt idx="4764">
                  <c:v>8.9802936666666664</c:v>
                </c:pt>
                <c:pt idx="4765">
                  <c:v>9.1146469999999997</c:v>
                </c:pt>
                <c:pt idx="4766">
                  <c:v>9.0663313333333324</c:v>
                </c:pt>
                <c:pt idx="4767">
                  <c:v>9.1022210000000001</c:v>
                </c:pt>
                <c:pt idx="4768">
                  <c:v>9.1475253333333342</c:v>
                </c:pt>
                <c:pt idx="4769">
                  <c:v>9.2353506666666672</c:v>
                </c:pt>
                <c:pt idx="4770">
                  <c:v>9.2293116666666659</c:v>
                </c:pt>
                <c:pt idx="4771">
                  <c:v>9.2480366666666658</c:v>
                </c:pt>
                <c:pt idx="4772">
                  <c:v>9.1492186666666679</c:v>
                </c:pt>
                <c:pt idx="4773">
                  <c:v>9.2957816666666666</c:v>
                </c:pt>
                <c:pt idx="4774">
                  <c:v>9.3448073333333337</c:v>
                </c:pt>
                <c:pt idx="4775">
                  <c:v>9.1775173333333324</c:v>
                </c:pt>
                <c:pt idx="4776">
                  <c:v>9.3246990000000007</c:v>
                </c:pt>
                <c:pt idx="4777">
                  <c:v>9.3412389999999998</c:v>
                </c:pt>
                <c:pt idx="4778">
                  <c:v>9.3785266666666658</c:v>
                </c:pt>
                <c:pt idx="4779">
                  <c:v>9.0254603333333332</c:v>
                </c:pt>
                <c:pt idx="4780">
                  <c:v>8.9408659999999998</c:v>
                </c:pt>
                <c:pt idx="4781">
                  <c:v>9.0650736666666649</c:v>
                </c:pt>
                <c:pt idx="4782">
                  <c:v>8.9840413333333338</c:v>
                </c:pt>
                <c:pt idx="4783">
                  <c:v>8.9331519999999998</c:v>
                </c:pt>
                <c:pt idx="4784">
                  <c:v>9.1911170000000002</c:v>
                </c:pt>
                <c:pt idx="4785">
                  <c:v>9.0595060000000007</c:v>
                </c:pt>
                <c:pt idx="4786">
                  <c:v>8.9177756666666657</c:v>
                </c:pt>
                <c:pt idx="4787">
                  <c:v>9.1225900000000006</c:v>
                </c:pt>
                <c:pt idx="4788">
                  <c:v>9.3864680000000007</c:v>
                </c:pt>
                <c:pt idx="4789">
                  <c:v>9.0547660000000008</c:v>
                </c:pt>
                <c:pt idx="4790">
                  <c:v>9.136553666666666</c:v>
                </c:pt>
                <c:pt idx="4791">
                  <c:v>8.6383696666666676</c:v>
                </c:pt>
                <c:pt idx="4792">
                  <c:v>8.601088333333335</c:v>
                </c:pt>
                <c:pt idx="4793">
                  <c:v>8.5344910000000009</c:v>
                </c:pt>
                <c:pt idx="4794">
                  <c:v>8.3951133333333345</c:v>
                </c:pt>
                <c:pt idx="4795">
                  <c:v>8.224339333333333</c:v>
                </c:pt>
                <c:pt idx="4796">
                  <c:v>8.1050623333333345</c:v>
                </c:pt>
                <c:pt idx="4797">
                  <c:v>8.4105213333333335</c:v>
                </c:pt>
                <c:pt idx="4798">
                  <c:v>8.1915493333333327</c:v>
                </c:pt>
                <c:pt idx="4799">
                  <c:v>8.1121390000000009</c:v>
                </c:pt>
                <c:pt idx="4800">
                  <c:v>8.1253213333333338</c:v>
                </c:pt>
                <c:pt idx="4801">
                  <c:v>7.4692079999999992</c:v>
                </c:pt>
                <c:pt idx="4802">
                  <c:v>7.6442703333333339</c:v>
                </c:pt>
                <c:pt idx="4803">
                  <c:v>7.5661763333333338</c:v>
                </c:pt>
                <c:pt idx="4804">
                  <c:v>7.4235490000000004</c:v>
                </c:pt>
                <c:pt idx="4805">
                  <c:v>7.3802176666666668</c:v>
                </c:pt>
                <c:pt idx="4806">
                  <c:v>8.4771313333333325</c:v>
                </c:pt>
                <c:pt idx="4807">
                  <c:v>9.3801473333333334</c:v>
                </c:pt>
                <c:pt idx="4808">
                  <c:v>9.8231276666666663</c:v>
                </c:pt>
                <c:pt idx="4809">
                  <c:v>9.7010439999999996</c:v>
                </c:pt>
                <c:pt idx="4810">
                  <c:v>9.9732529999999997</c:v>
                </c:pt>
                <c:pt idx="4811">
                  <c:v>9.7112103333333337</c:v>
                </c:pt>
                <c:pt idx="4812">
                  <c:v>9.5895626666666676</c:v>
                </c:pt>
                <c:pt idx="4813">
                  <c:v>9.3426943333333341</c:v>
                </c:pt>
                <c:pt idx="4814">
                  <c:v>9.1293240000000022</c:v>
                </c:pt>
                <c:pt idx="4815">
                  <c:v>8.9068506666666654</c:v>
                </c:pt>
                <c:pt idx="4816">
                  <c:v>8.8637460000000008</c:v>
                </c:pt>
                <c:pt idx="4817">
                  <c:v>8.7409593333333344</c:v>
                </c:pt>
                <c:pt idx="4818">
                  <c:v>8.869824666666668</c:v>
                </c:pt>
                <c:pt idx="4819">
                  <c:v>9.0998686666666657</c:v>
                </c:pt>
                <c:pt idx="4820">
                  <c:v>9.1952826666666656</c:v>
                </c:pt>
                <c:pt idx="4821">
                  <c:v>9.6736916666666648</c:v>
                </c:pt>
                <c:pt idx="4822">
                  <c:v>10.156118333333334</c:v>
                </c:pt>
                <c:pt idx="4823">
                  <c:v>10.417537000000001</c:v>
                </c:pt>
                <c:pt idx="4824">
                  <c:v>10.660509666666666</c:v>
                </c:pt>
                <c:pt idx="4825">
                  <c:v>10.344462</c:v>
                </c:pt>
                <c:pt idx="4826">
                  <c:v>10.039954</c:v>
                </c:pt>
                <c:pt idx="4827">
                  <c:v>9.6590136666666666</c:v>
                </c:pt>
                <c:pt idx="4828">
                  <c:v>9.210388</c:v>
                </c:pt>
                <c:pt idx="4829">
                  <c:v>9.0273053333333326</c:v>
                </c:pt>
                <c:pt idx="4830">
                  <c:v>8.8987846666666659</c:v>
                </c:pt>
                <c:pt idx="4831">
                  <c:v>8.7296530000000008</c:v>
                </c:pt>
                <c:pt idx="4832">
                  <c:v>8.7181163333333327</c:v>
                </c:pt>
                <c:pt idx="4833">
                  <c:v>8.699193666666666</c:v>
                </c:pt>
                <c:pt idx="4834">
                  <c:v>8.6667613333333335</c:v>
                </c:pt>
                <c:pt idx="4835">
                  <c:v>8.5930716666666669</c:v>
                </c:pt>
                <c:pt idx="4836">
                  <c:v>8.4840806666666655</c:v>
                </c:pt>
                <c:pt idx="4837">
                  <c:v>8.4407676666666678</c:v>
                </c:pt>
                <c:pt idx="4838">
                  <c:v>8.5822816666666668</c:v>
                </c:pt>
                <c:pt idx="4839">
                  <c:v>8.2589520000000007</c:v>
                </c:pt>
                <c:pt idx="4840">
                  <c:v>8.2734023333333333</c:v>
                </c:pt>
                <c:pt idx="4841">
                  <c:v>8.4331336666666665</c:v>
                </c:pt>
                <c:pt idx="4842">
                  <c:v>8.216092333333334</c:v>
                </c:pt>
                <c:pt idx="4843">
                  <c:v>8.2312450000000013</c:v>
                </c:pt>
                <c:pt idx="4844">
                  <c:v>8.401188666666668</c:v>
                </c:pt>
                <c:pt idx="4845">
                  <c:v>8.1786863333333333</c:v>
                </c:pt>
                <c:pt idx="4846">
                  <c:v>8.2271349999999988</c:v>
                </c:pt>
                <c:pt idx="4847">
                  <c:v>7.8983396666666659</c:v>
                </c:pt>
                <c:pt idx="4848">
                  <c:v>8.0650116666666669</c:v>
                </c:pt>
                <c:pt idx="4849">
                  <c:v>7.9130616666666667</c:v>
                </c:pt>
                <c:pt idx="4850">
                  <c:v>8.1553520000000006</c:v>
                </c:pt>
                <c:pt idx="4851">
                  <c:v>7.7134443333333325</c:v>
                </c:pt>
                <c:pt idx="4852">
                  <c:v>8.0124516666666672</c:v>
                </c:pt>
                <c:pt idx="4853">
                  <c:v>7.7505726666666668</c:v>
                </c:pt>
                <c:pt idx="4854">
                  <c:v>7.9179363333333335</c:v>
                </c:pt>
                <c:pt idx="4855">
                  <c:v>7.8185479999999998</c:v>
                </c:pt>
                <c:pt idx="4856">
                  <c:v>7.9428813333333332</c:v>
                </c:pt>
                <c:pt idx="4857">
                  <c:v>7.7934656666666671</c:v>
                </c:pt>
                <c:pt idx="4858">
                  <c:v>7.7917863333333335</c:v>
                </c:pt>
                <c:pt idx="4859">
                  <c:v>7.891972</c:v>
                </c:pt>
                <c:pt idx="4860">
                  <c:v>7.8489253333333338</c:v>
                </c:pt>
                <c:pt idx="4861">
                  <c:v>7.8757096666666655</c:v>
                </c:pt>
                <c:pt idx="4862">
                  <c:v>7.860748000000001</c:v>
                </c:pt>
                <c:pt idx="4863">
                  <c:v>8.2023770000000003</c:v>
                </c:pt>
                <c:pt idx="4864">
                  <c:v>7.9124566666666665</c:v>
                </c:pt>
                <c:pt idx="4865">
                  <c:v>7.934232333333334</c:v>
                </c:pt>
                <c:pt idx="4866">
                  <c:v>7.9482473333333319</c:v>
                </c:pt>
                <c:pt idx="4867">
                  <c:v>7.9889979999999996</c:v>
                </c:pt>
                <c:pt idx="4868">
                  <c:v>7.8968400000000001</c:v>
                </c:pt>
                <c:pt idx="4869">
                  <c:v>8.1294603333333324</c:v>
                </c:pt>
                <c:pt idx="4870">
                  <c:v>8.0552860000000006</c:v>
                </c:pt>
                <c:pt idx="4871">
                  <c:v>8.1322193333333335</c:v>
                </c:pt>
                <c:pt idx="4872">
                  <c:v>8.0421716666666665</c:v>
                </c:pt>
                <c:pt idx="4873">
                  <c:v>8.1870686666666668</c:v>
                </c:pt>
                <c:pt idx="4874">
                  <c:v>8.014852666666668</c:v>
                </c:pt>
                <c:pt idx="4875">
                  <c:v>7.9816659999999997</c:v>
                </c:pt>
                <c:pt idx="4876">
                  <c:v>8.1939206666666653</c:v>
                </c:pt>
                <c:pt idx="4877">
                  <c:v>8.36205</c:v>
                </c:pt>
                <c:pt idx="4878">
                  <c:v>8.3087680000000006</c:v>
                </c:pt>
                <c:pt idx="4879">
                  <c:v>8.3589096666666673</c:v>
                </c:pt>
                <c:pt idx="4880">
                  <c:v>8.1264496666666659</c:v>
                </c:pt>
                <c:pt idx="4881">
                  <c:v>8.4003543333333344</c:v>
                </c:pt>
                <c:pt idx="4882">
                  <c:v>8.1272656666666663</c:v>
                </c:pt>
                <c:pt idx="4883">
                  <c:v>8.3158290000000008</c:v>
                </c:pt>
                <c:pt idx="4884">
                  <c:v>8.2866009999999992</c:v>
                </c:pt>
                <c:pt idx="4885">
                  <c:v>8.0850500000000007</c:v>
                </c:pt>
                <c:pt idx="4886">
                  <c:v>8.3168569999999988</c:v>
                </c:pt>
                <c:pt idx="4887">
                  <c:v>8.1826523333333334</c:v>
                </c:pt>
                <c:pt idx="4888">
                  <c:v>8.2532870000000003</c:v>
                </c:pt>
                <c:pt idx="4889">
                  <c:v>8.1665660000000013</c:v>
                </c:pt>
                <c:pt idx="4890">
                  <c:v>8.2922736666666665</c:v>
                </c:pt>
                <c:pt idx="4891">
                  <c:v>8.4278779999999998</c:v>
                </c:pt>
                <c:pt idx="4892">
                  <c:v>8.2091320000000003</c:v>
                </c:pt>
                <c:pt idx="4893">
                  <c:v>8.3758710000000018</c:v>
                </c:pt>
                <c:pt idx="4894">
                  <c:v>8.2940823333333338</c:v>
                </c:pt>
                <c:pt idx="4895">
                  <c:v>8.2992180000000015</c:v>
                </c:pt>
                <c:pt idx="4896">
                  <c:v>8.4646980000000003</c:v>
                </c:pt>
                <c:pt idx="4897">
                  <c:v>8.3708746666666674</c:v>
                </c:pt>
                <c:pt idx="4898">
                  <c:v>8.4409653333333328</c:v>
                </c:pt>
                <c:pt idx="4899">
                  <c:v>8.4427959999999995</c:v>
                </c:pt>
                <c:pt idx="4900">
                  <c:v>8.3845299999999998</c:v>
                </c:pt>
                <c:pt idx="4901">
                  <c:v>8.157769</c:v>
                </c:pt>
                <c:pt idx="4902">
                  <c:v>8.2011713333333329</c:v>
                </c:pt>
                <c:pt idx="4903">
                  <c:v>8.3492503333333339</c:v>
                </c:pt>
                <c:pt idx="4904">
                  <c:v>8.3554243333333336</c:v>
                </c:pt>
                <c:pt idx="4905">
                  <c:v>8.3285473333333329</c:v>
                </c:pt>
                <c:pt idx="4906">
                  <c:v>8.4303316666666674</c:v>
                </c:pt>
                <c:pt idx="4907">
                  <c:v>8.5446256666666667</c:v>
                </c:pt>
                <c:pt idx="4908">
                  <c:v>8.3254153333333338</c:v>
                </c:pt>
                <c:pt idx="4909">
                  <c:v>8.3718906666666673</c:v>
                </c:pt>
                <c:pt idx="4910">
                  <c:v>8.438423666666667</c:v>
                </c:pt>
                <c:pt idx="4911">
                  <c:v>8.3570643333333336</c:v>
                </c:pt>
                <c:pt idx="4912">
                  <c:v>8.476802666666666</c:v>
                </c:pt>
                <c:pt idx="4913">
                  <c:v>8.5344920000000002</c:v>
                </c:pt>
                <c:pt idx="4914">
                  <c:v>8.5747063333333333</c:v>
                </c:pt>
                <c:pt idx="4915">
                  <c:v>8.4776306666666681</c:v>
                </c:pt>
                <c:pt idx="4916">
                  <c:v>8.5718043333333327</c:v>
                </c:pt>
                <c:pt idx="4917">
                  <c:v>8.6178019999999993</c:v>
                </c:pt>
                <c:pt idx="4918">
                  <c:v>8.4835906666666663</c:v>
                </c:pt>
                <c:pt idx="4919">
                  <c:v>8.5484806666666646</c:v>
                </c:pt>
                <c:pt idx="4920">
                  <c:v>8.5187019999999993</c:v>
                </c:pt>
                <c:pt idx="4921">
                  <c:v>8.5603396666666658</c:v>
                </c:pt>
                <c:pt idx="4922">
                  <c:v>8.3345289999999999</c:v>
                </c:pt>
                <c:pt idx="4923">
                  <c:v>8.4753186666666664</c:v>
                </c:pt>
                <c:pt idx="4924">
                  <c:v>8.5891766666666669</c:v>
                </c:pt>
                <c:pt idx="4925">
                  <c:v>8.6215743333333332</c:v>
                </c:pt>
                <c:pt idx="4926">
                  <c:v>8.6679079999999988</c:v>
                </c:pt>
                <c:pt idx="4927">
                  <c:v>8.5675080000000001</c:v>
                </c:pt>
                <c:pt idx="4928">
                  <c:v>8.772960666666668</c:v>
                </c:pt>
                <c:pt idx="4929">
                  <c:v>8.6891353333333328</c:v>
                </c:pt>
                <c:pt idx="4930">
                  <c:v>8.5816156666666661</c:v>
                </c:pt>
                <c:pt idx="4931">
                  <c:v>8.6583183333333338</c:v>
                </c:pt>
                <c:pt idx="4932">
                  <c:v>8.5133543333333339</c:v>
                </c:pt>
                <c:pt idx="4933">
                  <c:v>8.6936246666666666</c:v>
                </c:pt>
                <c:pt idx="4934">
                  <c:v>8.5492019999999993</c:v>
                </c:pt>
                <c:pt idx="4935">
                  <c:v>8.606403666666667</c:v>
                </c:pt>
                <c:pt idx="4936">
                  <c:v>8.6668933333333324</c:v>
                </c:pt>
                <c:pt idx="4937">
                  <c:v>8.7802640000000007</c:v>
                </c:pt>
                <c:pt idx="4938">
                  <c:v>8.7342693333333319</c:v>
                </c:pt>
                <c:pt idx="4939">
                  <c:v>8.8054043333333336</c:v>
                </c:pt>
                <c:pt idx="4940">
                  <c:v>8.8164239999999996</c:v>
                </c:pt>
                <c:pt idx="4941">
                  <c:v>8.7580663333333337</c:v>
                </c:pt>
                <c:pt idx="4942">
                  <c:v>8.7730663333333325</c:v>
                </c:pt>
                <c:pt idx="4943">
                  <c:v>8.8259880000000006</c:v>
                </c:pt>
                <c:pt idx="4944">
                  <c:v>8.7896783333333346</c:v>
                </c:pt>
                <c:pt idx="4945">
                  <c:v>8.7798986666666661</c:v>
                </c:pt>
                <c:pt idx="4946">
                  <c:v>8.8185373333333335</c:v>
                </c:pt>
                <c:pt idx="4947">
                  <c:v>8.8405120000000004</c:v>
                </c:pt>
                <c:pt idx="4948">
                  <c:v>8.9537776666666673</c:v>
                </c:pt>
                <c:pt idx="4949">
                  <c:v>8.8752163333333325</c:v>
                </c:pt>
                <c:pt idx="4950">
                  <c:v>8.8269726666666681</c:v>
                </c:pt>
                <c:pt idx="4951">
                  <c:v>8.8695573333333346</c:v>
                </c:pt>
                <c:pt idx="4952">
                  <c:v>8.7344903333333335</c:v>
                </c:pt>
                <c:pt idx="4953">
                  <c:v>8.9225443333333327</c:v>
                </c:pt>
                <c:pt idx="4954">
                  <c:v>8.802662333333334</c:v>
                </c:pt>
                <c:pt idx="4955">
                  <c:v>9.0058363333333329</c:v>
                </c:pt>
                <c:pt idx="4956">
                  <c:v>8.772057666666667</c:v>
                </c:pt>
                <c:pt idx="4957">
                  <c:v>8.9320819999999994</c:v>
                </c:pt>
                <c:pt idx="4958">
                  <c:v>8.811358666666667</c:v>
                </c:pt>
                <c:pt idx="4959">
                  <c:v>8.9262290000000011</c:v>
                </c:pt>
                <c:pt idx="4960">
                  <c:v>8.9583546666666667</c:v>
                </c:pt>
                <c:pt idx="4961">
                  <c:v>8.9780243333333338</c:v>
                </c:pt>
                <c:pt idx="4962">
                  <c:v>8.9820116666666667</c:v>
                </c:pt>
                <c:pt idx="4963">
                  <c:v>9.0509393333333339</c:v>
                </c:pt>
                <c:pt idx="4964">
                  <c:v>9.0933806666666666</c:v>
                </c:pt>
                <c:pt idx="4965">
                  <c:v>9.1895963333333341</c:v>
                </c:pt>
                <c:pt idx="4966">
                  <c:v>9.0217593333333337</c:v>
                </c:pt>
                <c:pt idx="4967">
                  <c:v>9.2138026666666661</c:v>
                </c:pt>
                <c:pt idx="4968">
                  <c:v>9.1165599999999998</c:v>
                </c:pt>
                <c:pt idx="4969">
                  <c:v>9.2034656666666663</c:v>
                </c:pt>
                <c:pt idx="4970">
                  <c:v>9.3064356666666654</c:v>
                </c:pt>
                <c:pt idx="4971">
                  <c:v>9.2029123333333338</c:v>
                </c:pt>
                <c:pt idx="4972">
                  <c:v>9.3490763333333344</c:v>
                </c:pt>
                <c:pt idx="4973">
                  <c:v>9.1331810000000004</c:v>
                </c:pt>
                <c:pt idx="4974">
                  <c:v>9.2139216666666659</c:v>
                </c:pt>
                <c:pt idx="4975">
                  <c:v>9.4486983333333328</c:v>
                </c:pt>
                <c:pt idx="4976">
                  <c:v>9.1259733333333344</c:v>
                </c:pt>
                <c:pt idx="4977">
                  <c:v>9.3188089999999999</c:v>
                </c:pt>
                <c:pt idx="4978">
                  <c:v>9.2972749999999991</c:v>
                </c:pt>
                <c:pt idx="4979">
                  <c:v>9.373205666666669</c:v>
                </c:pt>
                <c:pt idx="4980">
                  <c:v>9.3655816666666656</c:v>
                </c:pt>
                <c:pt idx="4981">
                  <c:v>9.2845119999999994</c:v>
                </c:pt>
                <c:pt idx="4982">
                  <c:v>9.1961150000000007</c:v>
                </c:pt>
                <c:pt idx="4983">
                  <c:v>9.587609333333333</c:v>
                </c:pt>
                <c:pt idx="4984">
                  <c:v>9.4257329999999993</c:v>
                </c:pt>
                <c:pt idx="4985">
                  <c:v>9.1574310000000008</c:v>
                </c:pt>
                <c:pt idx="4986">
                  <c:v>9.3941060000000007</c:v>
                </c:pt>
                <c:pt idx="4987">
                  <c:v>9.3259653333333326</c:v>
                </c:pt>
                <c:pt idx="4988">
                  <c:v>9.2199220000000004</c:v>
                </c:pt>
                <c:pt idx="4989">
                  <c:v>9.3085736666666676</c:v>
                </c:pt>
                <c:pt idx="4990">
                  <c:v>9.2840799999999994</c:v>
                </c:pt>
                <c:pt idx="4991">
                  <c:v>9.1806993333333349</c:v>
                </c:pt>
                <c:pt idx="4992">
                  <c:v>9.3582796666666663</c:v>
                </c:pt>
                <c:pt idx="4993">
                  <c:v>9.1517763333333324</c:v>
                </c:pt>
                <c:pt idx="4994">
                  <c:v>9.2207693333333314</c:v>
                </c:pt>
                <c:pt idx="4995">
                  <c:v>9.0775053333333346</c:v>
                </c:pt>
                <c:pt idx="4996">
                  <c:v>9.2301283333333348</c:v>
                </c:pt>
                <c:pt idx="4997">
                  <c:v>9.0916463333333351</c:v>
                </c:pt>
                <c:pt idx="4998">
                  <c:v>9.3076213333333335</c:v>
                </c:pt>
                <c:pt idx="4999">
                  <c:v>9.1247313333333331</c:v>
                </c:pt>
                <c:pt idx="5000">
                  <c:v>9.1881569999999986</c:v>
                </c:pt>
                <c:pt idx="5001">
                  <c:v>9.2821003333333341</c:v>
                </c:pt>
                <c:pt idx="5002">
                  <c:v>9.3166243333333316</c:v>
                </c:pt>
                <c:pt idx="5003">
                  <c:v>9.1416043333333334</c:v>
                </c:pt>
                <c:pt idx="5004">
                  <c:v>9.1649086666666673</c:v>
                </c:pt>
                <c:pt idx="5005">
                  <c:v>8.9914286666666658</c:v>
                </c:pt>
                <c:pt idx="5006">
                  <c:v>8.9505743333333339</c:v>
                </c:pt>
                <c:pt idx="5007">
                  <c:v>9.2348583333333352</c:v>
                </c:pt>
                <c:pt idx="5008">
                  <c:v>9.1224256666666665</c:v>
                </c:pt>
                <c:pt idx="5009">
                  <c:v>8.996787666666668</c:v>
                </c:pt>
                <c:pt idx="5010">
                  <c:v>9.3077470000000009</c:v>
                </c:pt>
                <c:pt idx="5011">
                  <c:v>9.4552076666666665</c:v>
                </c:pt>
                <c:pt idx="5012">
                  <c:v>9.1637973333333331</c:v>
                </c:pt>
                <c:pt idx="5013">
                  <c:v>9.0630976666666658</c:v>
                </c:pt>
                <c:pt idx="5014">
                  <c:v>8.9523653333333328</c:v>
                </c:pt>
                <c:pt idx="5015">
                  <c:v>8.705724</c:v>
                </c:pt>
                <c:pt idx="5016">
                  <c:v>9.1006673333333339</c:v>
                </c:pt>
                <c:pt idx="5017">
                  <c:v>9.195113666666666</c:v>
                </c:pt>
                <c:pt idx="5018">
                  <c:v>8.721484666666667</c:v>
                </c:pt>
                <c:pt idx="5019">
                  <c:v>9.0951390000000014</c:v>
                </c:pt>
                <c:pt idx="5020">
                  <c:v>9.0727483333333332</c:v>
                </c:pt>
                <c:pt idx="5021">
                  <c:v>9.4042680000000001</c:v>
                </c:pt>
                <c:pt idx="5022">
                  <c:v>8.9607800000000015</c:v>
                </c:pt>
                <c:pt idx="5023">
                  <c:v>8.9798376666666666</c:v>
                </c:pt>
                <c:pt idx="5024">
                  <c:v>8.8980926666666669</c:v>
                </c:pt>
                <c:pt idx="5025">
                  <c:v>8.5986576666666679</c:v>
                </c:pt>
                <c:pt idx="5026">
                  <c:v>8.9003833333333322</c:v>
                </c:pt>
                <c:pt idx="5027">
                  <c:v>8.5969730000000002</c:v>
                </c:pt>
                <c:pt idx="5028">
                  <c:v>8.546578666666667</c:v>
                </c:pt>
                <c:pt idx="5029">
                  <c:v>8.5408333333333335</c:v>
                </c:pt>
                <c:pt idx="5030">
                  <c:v>8.6389116666666652</c:v>
                </c:pt>
                <c:pt idx="5031">
                  <c:v>8.2443043333333339</c:v>
                </c:pt>
                <c:pt idx="5032">
                  <c:v>7.7632430000000001</c:v>
                </c:pt>
                <c:pt idx="5033">
                  <c:v>8.012183666666667</c:v>
                </c:pt>
                <c:pt idx="5034">
                  <c:v>7.6610860000000001</c:v>
                </c:pt>
                <c:pt idx="5035">
                  <c:v>7.8909380000000011</c:v>
                </c:pt>
                <c:pt idx="5036">
                  <c:v>7.4766179999999993</c:v>
                </c:pt>
                <c:pt idx="5037">
                  <c:v>7.1911036666666668</c:v>
                </c:pt>
                <c:pt idx="5038">
                  <c:v>7.1452533333333337</c:v>
                </c:pt>
                <c:pt idx="5039">
                  <c:v>7.1312730000000002</c:v>
                </c:pt>
                <c:pt idx="5040">
                  <c:v>7.0481783333333334</c:v>
                </c:pt>
                <c:pt idx="5041">
                  <c:v>7.1072613333333337</c:v>
                </c:pt>
                <c:pt idx="5042">
                  <c:v>6.6718633333333344</c:v>
                </c:pt>
                <c:pt idx="5043">
                  <c:v>6.9446040000000009</c:v>
                </c:pt>
                <c:pt idx="5044">
                  <c:v>6.6768483333333331</c:v>
                </c:pt>
                <c:pt idx="5045">
                  <c:v>6.6330003333333325</c:v>
                </c:pt>
                <c:pt idx="5046">
                  <c:v>7.1150373333333334</c:v>
                </c:pt>
                <c:pt idx="5047">
                  <c:v>8.1973396666666662</c:v>
                </c:pt>
                <c:pt idx="5048">
                  <c:v>9.5038450000000001</c:v>
                </c:pt>
                <c:pt idx="5049">
                  <c:v>9.5852086666666683</c:v>
                </c:pt>
                <c:pt idx="5050">
                  <c:v>9.8594100000000005</c:v>
                </c:pt>
                <c:pt idx="5051">
                  <c:v>9.890233666666667</c:v>
                </c:pt>
                <c:pt idx="5052">
                  <c:v>9.805536</c:v>
                </c:pt>
                <c:pt idx="5053">
                  <c:v>9.759862666666665</c:v>
                </c:pt>
                <c:pt idx="5054">
                  <c:v>9.485736666666666</c:v>
                </c:pt>
                <c:pt idx="5055">
                  <c:v>9.2727373333333318</c:v>
                </c:pt>
                <c:pt idx="5056">
                  <c:v>9.0878706666666673</c:v>
                </c:pt>
                <c:pt idx="5057">
                  <c:v>8.9176053333333325</c:v>
                </c:pt>
                <c:pt idx="5058">
                  <c:v>8.9107556666666667</c:v>
                </c:pt>
                <c:pt idx="5059">
                  <c:v>8.8761673333333331</c:v>
                </c:pt>
                <c:pt idx="5060">
                  <c:v>9.3265556666666658</c:v>
                </c:pt>
                <c:pt idx="5061">
                  <c:v>9.2800250000000002</c:v>
                </c:pt>
                <c:pt idx="5062">
                  <c:v>9.4434070000000006</c:v>
                </c:pt>
                <c:pt idx="5063">
                  <c:v>9.7959386666666664</c:v>
                </c:pt>
                <c:pt idx="5064">
                  <c:v>10.427263666666667</c:v>
                </c:pt>
                <c:pt idx="5065">
                  <c:v>10.882194</c:v>
                </c:pt>
                <c:pt idx="5066">
                  <c:v>10.881248666666666</c:v>
                </c:pt>
                <c:pt idx="5067">
                  <c:v>10.442127666666666</c:v>
                </c:pt>
                <c:pt idx="5068">
                  <c:v>10.023195333333332</c:v>
                </c:pt>
                <c:pt idx="5069">
                  <c:v>9.5727663333333322</c:v>
                </c:pt>
                <c:pt idx="5070">
                  <c:v>9.262439333333333</c:v>
                </c:pt>
                <c:pt idx="5071">
                  <c:v>9.1774909999999981</c:v>
                </c:pt>
                <c:pt idx="5072">
                  <c:v>8.9214566666666659</c:v>
                </c:pt>
                <c:pt idx="5073">
                  <c:v>8.6085829999999994</c:v>
                </c:pt>
                <c:pt idx="5074">
                  <c:v>8.7989926666666687</c:v>
                </c:pt>
                <c:pt idx="5075">
                  <c:v>8.725263666666665</c:v>
                </c:pt>
                <c:pt idx="5076">
                  <c:v>8.7929440000000003</c:v>
                </c:pt>
                <c:pt idx="5077">
                  <c:v>8.4579586666666664</c:v>
                </c:pt>
                <c:pt idx="5078">
                  <c:v>8.5081136666666666</c:v>
                </c:pt>
                <c:pt idx="5079">
                  <c:v>8.5136179999999992</c:v>
                </c:pt>
                <c:pt idx="5080">
                  <c:v>8.4168173333333325</c:v>
                </c:pt>
                <c:pt idx="5081">
                  <c:v>8.3946826666666663</c:v>
                </c:pt>
                <c:pt idx="5082">
                  <c:v>8.1982560000000007</c:v>
                </c:pt>
                <c:pt idx="5083">
                  <c:v>8.1910830000000008</c:v>
                </c:pt>
                <c:pt idx="5084">
                  <c:v>8.0994860000000006</c:v>
                </c:pt>
                <c:pt idx="5085">
                  <c:v>8.4388780000000008</c:v>
                </c:pt>
                <c:pt idx="5086">
                  <c:v>8.0637439999999998</c:v>
                </c:pt>
                <c:pt idx="5087">
                  <c:v>8.1325656666666664</c:v>
                </c:pt>
                <c:pt idx="5088">
                  <c:v>7.8233689999999996</c:v>
                </c:pt>
                <c:pt idx="5089">
                  <c:v>7.8863346666666665</c:v>
                </c:pt>
                <c:pt idx="5090">
                  <c:v>7.851741333333333</c:v>
                </c:pt>
                <c:pt idx="5091">
                  <c:v>7.9609356666666669</c:v>
                </c:pt>
                <c:pt idx="5092">
                  <c:v>7.9068480000000001</c:v>
                </c:pt>
                <c:pt idx="5093">
                  <c:v>7.9645669999999997</c:v>
                </c:pt>
                <c:pt idx="5094">
                  <c:v>7.8372913333333329</c:v>
                </c:pt>
                <c:pt idx="5095">
                  <c:v>8.0217263333333335</c:v>
                </c:pt>
                <c:pt idx="5096">
                  <c:v>7.8713996666666661</c:v>
                </c:pt>
                <c:pt idx="5097">
                  <c:v>7.8875859999999989</c:v>
                </c:pt>
                <c:pt idx="5098">
                  <c:v>7.8734806666666657</c:v>
                </c:pt>
                <c:pt idx="5099">
                  <c:v>7.7734726666666667</c:v>
                </c:pt>
                <c:pt idx="5100">
                  <c:v>7.7626323333333334</c:v>
                </c:pt>
                <c:pt idx="5101">
                  <c:v>7.9900413333333331</c:v>
                </c:pt>
                <c:pt idx="5102">
                  <c:v>7.963187333333333</c:v>
                </c:pt>
                <c:pt idx="5103">
                  <c:v>7.8957483333333336</c:v>
                </c:pt>
                <c:pt idx="5104">
                  <c:v>7.9549123333333327</c:v>
                </c:pt>
                <c:pt idx="5105">
                  <c:v>7.940341666666666</c:v>
                </c:pt>
                <c:pt idx="5106">
                  <c:v>7.9446116666666668</c:v>
                </c:pt>
                <c:pt idx="5107">
                  <c:v>7.9668153333333338</c:v>
                </c:pt>
                <c:pt idx="5108">
                  <c:v>8.1201866666666671</c:v>
                </c:pt>
                <c:pt idx="5109">
                  <c:v>8.1363823333333318</c:v>
                </c:pt>
                <c:pt idx="5110">
                  <c:v>7.9920446666666676</c:v>
                </c:pt>
                <c:pt idx="5111">
                  <c:v>8.2386736666666653</c:v>
                </c:pt>
                <c:pt idx="5112">
                  <c:v>8.0972813333333331</c:v>
                </c:pt>
                <c:pt idx="5113">
                  <c:v>8.148201666666667</c:v>
                </c:pt>
                <c:pt idx="5114">
                  <c:v>8.1748866666666675</c:v>
                </c:pt>
                <c:pt idx="5115">
                  <c:v>8.0335536666666663</c:v>
                </c:pt>
                <c:pt idx="5116">
                  <c:v>8.2671520000000012</c:v>
                </c:pt>
                <c:pt idx="5117">
                  <c:v>8.2402456666666666</c:v>
                </c:pt>
                <c:pt idx="5118">
                  <c:v>8.1867169999999998</c:v>
                </c:pt>
                <c:pt idx="5119">
                  <c:v>8.2024313333333332</c:v>
                </c:pt>
                <c:pt idx="5120">
                  <c:v>8.0026326666666669</c:v>
                </c:pt>
                <c:pt idx="5121">
                  <c:v>8.1865156666666667</c:v>
                </c:pt>
                <c:pt idx="5122">
                  <c:v>8.373486999999999</c:v>
                </c:pt>
                <c:pt idx="5123">
                  <c:v>8.0823116666666674</c:v>
                </c:pt>
                <c:pt idx="5124">
                  <c:v>8.2458650000000002</c:v>
                </c:pt>
                <c:pt idx="5125">
                  <c:v>8.1123073333333338</c:v>
                </c:pt>
                <c:pt idx="5126">
                  <c:v>8.2344126666666657</c:v>
                </c:pt>
                <c:pt idx="5127">
                  <c:v>8.3589333333333329</c:v>
                </c:pt>
                <c:pt idx="5128">
                  <c:v>8.2290626666666657</c:v>
                </c:pt>
                <c:pt idx="5129">
                  <c:v>8.2061469999999996</c:v>
                </c:pt>
                <c:pt idx="5130">
                  <c:v>8.4331709999999998</c:v>
                </c:pt>
                <c:pt idx="5131">
                  <c:v>8.3334013333333328</c:v>
                </c:pt>
                <c:pt idx="5132">
                  <c:v>8.1771016666666672</c:v>
                </c:pt>
                <c:pt idx="5133">
                  <c:v>8.2707746666666662</c:v>
                </c:pt>
                <c:pt idx="5134">
                  <c:v>8.4463756666666665</c:v>
                </c:pt>
                <c:pt idx="5135">
                  <c:v>8.1657513333333345</c:v>
                </c:pt>
                <c:pt idx="5136">
                  <c:v>8.2594733333333341</c:v>
                </c:pt>
                <c:pt idx="5137">
                  <c:v>8.2615603333333336</c:v>
                </c:pt>
                <c:pt idx="5138">
                  <c:v>8.5338533333333331</c:v>
                </c:pt>
                <c:pt idx="5139">
                  <c:v>8.4317586666666671</c:v>
                </c:pt>
                <c:pt idx="5140">
                  <c:v>8.3394343333333332</c:v>
                </c:pt>
                <c:pt idx="5141">
                  <c:v>8.2891463333333331</c:v>
                </c:pt>
                <c:pt idx="5142">
                  <c:v>8.2667249999999992</c:v>
                </c:pt>
                <c:pt idx="5143">
                  <c:v>8.5093986666666659</c:v>
                </c:pt>
                <c:pt idx="5144">
                  <c:v>8.4928223333333346</c:v>
                </c:pt>
                <c:pt idx="5145">
                  <c:v>8.3897339999999989</c:v>
                </c:pt>
                <c:pt idx="5146">
                  <c:v>8.411468666666666</c:v>
                </c:pt>
                <c:pt idx="5147">
                  <c:v>8.4665300000000006</c:v>
                </c:pt>
                <c:pt idx="5148">
                  <c:v>8.3420353333333335</c:v>
                </c:pt>
                <c:pt idx="5149">
                  <c:v>8.3625726666666669</c:v>
                </c:pt>
                <c:pt idx="5150">
                  <c:v>8.363016</c:v>
                </c:pt>
                <c:pt idx="5151">
                  <c:v>8.3369756666666657</c:v>
                </c:pt>
                <c:pt idx="5152">
                  <c:v>8.2858816666666666</c:v>
                </c:pt>
                <c:pt idx="5153">
                  <c:v>8.4204233333333338</c:v>
                </c:pt>
                <c:pt idx="5154">
                  <c:v>8.3864656666666662</c:v>
                </c:pt>
                <c:pt idx="5155">
                  <c:v>8.4692573333333332</c:v>
                </c:pt>
                <c:pt idx="5156">
                  <c:v>8.5257920000000009</c:v>
                </c:pt>
                <c:pt idx="5157">
                  <c:v>8.3949236666666653</c:v>
                </c:pt>
                <c:pt idx="5158">
                  <c:v>8.5100253333333331</c:v>
                </c:pt>
                <c:pt idx="5159">
                  <c:v>8.6214909999999989</c:v>
                </c:pt>
                <c:pt idx="5160">
                  <c:v>8.5320693333333342</c:v>
                </c:pt>
                <c:pt idx="5161">
                  <c:v>8.5936179999999993</c:v>
                </c:pt>
                <c:pt idx="5162">
                  <c:v>8.5472020000000004</c:v>
                </c:pt>
                <c:pt idx="5163">
                  <c:v>8.4863486666666663</c:v>
                </c:pt>
                <c:pt idx="5164">
                  <c:v>8.3231200000000012</c:v>
                </c:pt>
                <c:pt idx="5165">
                  <c:v>8.596995333333334</c:v>
                </c:pt>
                <c:pt idx="5166">
                  <c:v>8.6226970000000005</c:v>
                </c:pt>
                <c:pt idx="5167">
                  <c:v>8.4026186666666671</c:v>
                </c:pt>
                <c:pt idx="5168">
                  <c:v>8.6362679999999994</c:v>
                </c:pt>
                <c:pt idx="5169">
                  <c:v>8.6868673333333337</c:v>
                </c:pt>
                <c:pt idx="5170">
                  <c:v>8.5141603333333329</c:v>
                </c:pt>
                <c:pt idx="5171">
                  <c:v>8.5863556666666678</c:v>
                </c:pt>
                <c:pt idx="5172">
                  <c:v>8.585226333333333</c:v>
                </c:pt>
                <c:pt idx="5173">
                  <c:v>8.7389283333333339</c:v>
                </c:pt>
                <c:pt idx="5174">
                  <c:v>8.7470236666666654</c:v>
                </c:pt>
                <c:pt idx="5175">
                  <c:v>8.6048813333333332</c:v>
                </c:pt>
                <c:pt idx="5176">
                  <c:v>8.6949346666666667</c:v>
                </c:pt>
                <c:pt idx="5177">
                  <c:v>8.6461883333333329</c:v>
                </c:pt>
                <c:pt idx="5178">
                  <c:v>8.6129986666666678</c:v>
                </c:pt>
                <c:pt idx="5179">
                  <c:v>8.6589823333333324</c:v>
                </c:pt>
                <c:pt idx="5180">
                  <c:v>8.7681276666666665</c:v>
                </c:pt>
                <c:pt idx="5181">
                  <c:v>8.6719766666666676</c:v>
                </c:pt>
                <c:pt idx="5182">
                  <c:v>8.861817666666667</c:v>
                </c:pt>
                <c:pt idx="5183">
                  <c:v>8.8118736666666653</c:v>
                </c:pt>
                <c:pt idx="5184">
                  <c:v>8.8561423333333327</c:v>
                </c:pt>
                <c:pt idx="5185">
                  <c:v>8.6574159999999996</c:v>
                </c:pt>
                <c:pt idx="5186">
                  <c:v>8.9401863333333331</c:v>
                </c:pt>
                <c:pt idx="5187">
                  <c:v>8.9502276666666649</c:v>
                </c:pt>
                <c:pt idx="5188">
                  <c:v>8.9027699999999985</c:v>
                </c:pt>
                <c:pt idx="5189">
                  <c:v>8.9507243333333335</c:v>
                </c:pt>
                <c:pt idx="5190">
                  <c:v>8.7454443333333334</c:v>
                </c:pt>
                <c:pt idx="5191">
                  <c:v>8.8405183333333337</c:v>
                </c:pt>
                <c:pt idx="5192">
                  <c:v>8.6920846666666662</c:v>
                </c:pt>
                <c:pt idx="5193">
                  <c:v>8.8093629999999994</c:v>
                </c:pt>
                <c:pt idx="5194">
                  <c:v>8.799196666666667</c:v>
                </c:pt>
                <c:pt idx="5195">
                  <c:v>8.672014333333335</c:v>
                </c:pt>
                <c:pt idx="5196">
                  <c:v>8.8154789999999998</c:v>
                </c:pt>
                <c:pt idx="5197">
                  <c:v>8.7860353333333325</c:v>
                </c:pt>
                <c:pt idx="5198">
                  <c:v>8.8616530000000004</c:v>
                </c:pt>
                <c:pt idx="5199">
                  <c:v>8.8202516666666657</c:v>
                </c:pt>
                <c:pt idx="5200">
                  <c:v>8.8262659999999986</c:v>
                </c:pt>
                <c:pt idx="5201">
                  <c:v>8.8777356666666662</c:v>
                </c:pt>
                <c:pt idx="5202">
                  <c:v>9.0120613333333335</c:v>
                </c:pt>
                <c:pt idx="5203">
                  <c:v>9.1428926666666666</c:v>
                </c:pt>
                <c:pt idx="5204">
                  <c:v>9.2383103333333327</c:v>
                </c:pt>
                <c:pt idx="5205">
                  <c:v>9.1589006666666677</c:v>
                </c:pt>
                <c:pt idx="5206">
                  <c:v>9.2517963333333331</c:v>
                </c:pt>
                <c:pt idx="5207">
                  <c:v>9.0892526666666669</c:v>
                </c:pt>
                <c:pt idx="5208">
                  <c:v>9.0654556666666668</c:v>
                </c:pt>
                <c:pt idx="5209">
                  <c:v>9.0693516666666678</c:v>
                </c:pt>
                <c:pt idx="5210">
                  <c:v>9.3208713333333328</c:v>
                </c:pt>
                <c:pt idx="5211">
                  <c:v>8.8796046666666673</c:v>
                </c:pt>
                <c:pt idx="5212">
                  <c:v>9.2280739999999994</c:v>
                </c:pt>
                <c:pt idx="5213">
                  <c:v>9.3238640000000004</c:v>
                </c:pt>
                <c:pt idx="5214">
                  <c:v>9.2624370000000003</c:v>
                </c:pt>
                <c:pt idx="5215">
                  <c:v>9.1559096666666662</c:v>
                </c:pt>
                <c:pt idx="5216">
                  <c:v>9.4016063333333335</c:v>
                </c:pt>
                <c:pt idx="5217">
                  <c:v>9.2522593333333329</c:v>
                </c:pt>
                <c:pt idx="5218">
                  <c:v>9.4655023333333332</c:v>
                </c:pt>
                <c:pt idx="5219">
                  <c:v>9.0784003333333327</c:v>
                </c:pt>
                <c:pt idx="5220">
                  <c:v>9.3510989999999996</c:v>
                </c:pt>
                <c:pt idx="5221">
                  <c:v>9.3241700000000005</c:v>
                </c:pt>
                <c:pt idx="5222">
                  <c:v>9.3774940000000004</c:v>
                </c:pt>
                <c:pt idx="5223">
                  <c:v>9.1667443333333321</c:v>
                </c:pt>
                <c:pt idx="5224">
                  <c:v>9.5255563333333324</c:v>
                </c:pt>
                <c:pt idx="5225">
                  <c:v>9.3084539999999993</c:v>
                </c:pt>
                <c:pt idx="5226">
                  <c:v>9.1144326666666657</c:v>
                </c:pt>
                <c:pt idx="5227">
                  <c:v>9.3508809999999993</c:v>
                </c:pt>
                <c:pt idx="5228">
                  <c:v>9.0463700000000014</c:v>
                </c:pt>
                <c:pt idx="5229">
                  <c:v>9.123956999999999</c:v>
                </c:pt>
                <c:pt idx="5230">
                  <c:v>9.2457783333333339</c:v>
                </c:pt>
                <c:pt idx="5231">
                  <c:v>9.1535856666666664</c:v>
                </c:pt>
                <c:pt idx="5232">
                  <c:v>9.1286416666666668</c:v>
                </c:pt>
                <c:pt idx="5233">
                  <c:v>9.2172303333333332</c:v>
                </c:pt>
                <c:pt idx="5234">
                  <c:v>9.2873059999999992</c:v>
                </c:pt>
                <c:pt idx="5235">
                  <c:v>9.3113883333333334</c:v>
                </c:pt>
                <c:pt idx="5236">
                  <c:v>9.3395229999999998</c:v>
                </c:pt>
                <c:pt idx="5237">
                  <c:v>9.2564746666666675</c:v>
                </c:pt>
                <c:pt idx="5238">
                  <c:v>9.1732173333333336</c:v>
                </c:pt>
                <c:pt idx="5239">
                  <c:v>9.2294663333333329</c:v>
                </c:pt>
                <c:pt idx="5240">
                  <c:v>9.0975976666666671</c:v>
                </c:pt>
                <c:pt idx="5241">
                  <c:v>9.2326499999999996</c:v>
                </c:pt>
                <c:pt idx="5242">
                  <c:v>9.1052966666666677</c:v>
                </c:pt>
                <c:pt idx="5243">
                  <c:v>9.0450586666666677</c:v>
                </c:pt>
                <c:pt idx="5244">
                  <c:v>9.0081173333333329</c:v>
                </c:pt>
                <c:pt idx="5245">
                  <c:v>9.0808079999999993</c:v>
                </c:pt>
                <c:pt idx="5246">
                  <c:v>9.081808333333333</c:v>
                </c:pt>
                <c:pt idx="5247">
                  <c:v>9.2231713333333332</c:v>
                </c:pt>
                <c:pt idx="5248">
                  <c:v>9.2396246666666659</c:v>
                </c:pt>
                <c:pt idx="5249">
                  <c:v>9.2356463333333334</c:v>
                </c:pt>
                <c:pt idx="5250">
                  <c:v>9.0913510000000013</c:v>
                </c:pt>
                <c:pt idx="5251">
                  <c:v>9.0969696666666664</c:v>
                </c:pt>
                <c:pt idx="5252">
                  <c:v>8.9956249999999986</c:v>
                </c:pt>
                <c:pt idx="5253">
                  <c:v>9.267379</c:v>
                </c:pt>
                <c:pt idx="5254">
                  <c:v>9.1868893333333332</c:v>
                </c:pt>
                <c:pt idx="5255">
                  <c:v>9.2305600000000005</c:v>
                </c:pt>
                <c:pt idx="5256">
                  <c:v>9.1482903333333336</c:v>
                </c:pt>
                <c:pt idx="5257">
                  <c:v>9.0800643333333326</c:v>
                </c:pt>
                <c:pt idx="5258">
                  <c:v>8.9240320000000004</c:v>
                </c:pt>
                <c:pt idx="5259">
                  <c:v>9.2819396666666663</c:v>
                </c:pt>
                <c:pt idx="5260">
                  <c:v>8.8787173333333342</c:v>
                </c:pt>
                <c:pt idx="5261">
                  <c:v>9.201337333333333</c:v>
                </c:pt>
                <c:pt idx="5262">
                  <c:v>8.6517189999999999</c:v>
                </c:pt>
                <c:pt idx="5263">
                  <c:v>8.7082336666666667</c:v>
                </c:pt>
                <c:pt idx="5264">
                  <c:v>8.7816986666666654</c:v>
                </c:pt>
                <c:pt idx="5265">
                  <c:v>8.6624823333333332</c:v>
                </c:pt>
                <c:pt idx="5266">
                  <c:v>8.6254566666666665</c:v>
                </c:pt>
                <c:pt idx="5267">
                  <c:v>8.4537880000000012</c:v>
                </c:pt>
                <c:pt idx="5268">
                  <c:v>9.0075073333333346</c:v>
                </c:pt>
                <c:pt idx="5269">
                  <c:v>8.3595186666666663</c:v>
                </c:pt>
                <c:pt idx="5270">
                  <c:v>8.5726213333333323</c:v>
                </c:pt>
                <c:pt idx="5271">
                  <c:v>8.2877320000000001</c:v>
                </c:pt>
                <c:pt idx="5272">
                  <c:v>8.1161999999999992</c:v>
                </c:pt>
                <c:pt idx="5273">
                  <c:v>7.9556776666666664</c:v>
                </c:pt>
                <c:pt idx="5274">
                  <c:v>8.1105119999999999</c:v>
                </c:pt>
                <c:pt idx="5275">
                  <c:v>7.6323386666666666</c:v>
                </c:pt>
                <c:pt idx="5276">
                  <c:v>7.5891810000000008</c:v>
                </c:pt>
                <c:pt idx="5277">
                  <c:v>7.3222580000000006</c:v>
                </c:pt>
                <c:pt idx="5278">
                  <c:v>7.750032</c:v>
                </c:pt>
                <c:pt idx="5279">
                  <c:v>7.2674496666666668</c:v>
                </c:pt>
                <c:pt idx="5280">
                  <c:v>7.1037129999999991</c:v>
                </c:pt>
                <c:pt idx="5281">
                  <c:v>7.1933720000000001</c:v>
                </c:pt>
                <c:pt idx="5282">
                  <c:v>6.8278950000000007</c:v>
                </c:pt>
                <c:pt idx="5283">
                  <c:v>7.0834156666666672</c:v>
                </c:pt>
                <c:pt idx="5284">
                  <c:v>6.4892013333333338</c:v>
                </c:pt>
                <c:pt idx="5285">
                  <c:v>6.4676106666666664</c:v>
                </c:pt>
                <c:pt idx="5286">
                  <c:v>6.9732026666666656</c:v>
                </c:pt>
                <c:pt idx="5287">
                  <c:v>7.9529283333333325</c:v>
                </c:pt>
                <c:pt idx="5288">
                  <c:v>9.6426099999999995</c:v>
                </c:pt>
                <c:pt idx="5289">
                  <c:v>9.8889143333333323</c:v>
                </c:pt>
                <c:pt idx="5290">
                  <c:v>9.8900930000000002</c:v>
                </c:pt>
                <c:pt idx="5291">
                  <c:v>10.149290666666666</c:v>
                </c:pt>
                <c:pt idx="5292">
                  <c:v>9.8417896666666653</c:v>
                </c:pt>
                <c:pt idx="5293">
                  <c:v>9.7671956666666677</c:v>
                </c:pt>
                <c:pt idx="5294">
                  <c:v>9.4692319999999999</c:v>
                </c:pt>
                <c:pt idx="5295">
                  <c:v>9.1607396666666663</c:v>
                </c:pt>
                <c:pt idx="5296">
                  <c:v>8.9490780000000001</c:v>
                </c:pt>
                <c:pt idx="5297">
                  <c:v>8.9443046666666675</c:v>
                </c:pt>
                <c:pt idx="5298">
                  <c:v>8.9698650000000004</c:v>
                </c:pt>
                <c:pt idx="5299">
                  <c:v>8.9513326666666657</c:v>
                </c:pt>
                <c:pt idx="5300">
                  <c:v>9.3104579999999988</c:v>
                </c:pt>
                <c:pt idx="5301">
                  <c:v>9.3284023333333348</c:v>
                </c:pt>
                <c:pt idx="5302">
                  <c:v>9.7542299999999997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A76C-4C4C-8D74-655D1D5363F8}"/>
            </c:ext>
          </c:extLst>
        </c:ser>
        <c:ser>
          <c:idx val="3"/>
          <c:order val="10"/>
          <c:tx>
            <c:v>T_AIR_OUT</c:v>
          </c:tx>
          <c:marker>
            <c:symbol val="none"/>
          </c:marker>
          <c:xVal>
            <c:numRef>
              <c:f>'Data Analysis'!$A$2:$A$17243</c:f>
              <c:numCache>
                <c:formatCode>0.00</c:formatCode>
                <c:ptCount val="17242"/>
                <c:pt idx="0">
                  <c:v>0</c:v>
                </c:pt>
                <c:pt idx="1">
                  <c:v>1.6666666666666666E-2</c:v>
                </c:pt>
                <c:pt idx="2">
                  <c:v>3.3333333333333333E-2</c:v>
                </c:pt>
                <c:pt idx="3">
                  <c:v>0.05</c:v>
                </c:pt>
                <c:pt idx="4">
                  <c:v>6.6666666666666666E-2</c:v>
                </c:pt>
                <c:pt idx="5">
                  <c:v>8.3333333333333329E-2</c:v>
                </c:pt>
                <c:pt idx="6">
                  <c:v>9.9999999999999992E-2</c:v>
                </c:pt>
                <c:pt idx="7">
                  <c:v>0.11666666666666665</c:v>
                </c:pt>
                <c:pt idx="8">
                  <c:v>0.13333333333333333</c:v>
                </c:pt>
                <c:pt idx="9">
                  <c:v>0.15</c:v>
                </c:pt>
                <c:pt idx="10">
                  <c:v>0.16666666666666666</c:v>
                </c:pt>
                <c:pt idx="11">
                  <c:v>0.18333333333333332</c:v>
                </c:pt>
                <c:pt idx="12">
                  <c:v>0.19999999999999998</c:v>
                </c:pt>
                <c:pt idx="13">
                  <c:v>0.21666666666666665</c:v>
                </c:pt>
                <c:pt idx="14">
                  <c:v>0.23333333333333331</c:v>
                </c:pt>
                <c:pt idx="15">
                  <c:v>0.24999999999999997</c:v>
                </c:pt>
                <c:pt idx="16">
                  <c:v>0.26666666666666666</c:v>
                </c:pt>
                <c:pt idx="17">
                  <c:v>0.28333333333333333</c:v>
                </c:pt>
                <c:pt idx="18">
                  <c:v>0.3</c:v>
                </c:pt>
                <c:pt idx="19">
                  <c:v>0.31666666666666665</c:v>
                </c:pt>
                <c:pt idx="20">
                  <c:v>0.33333333333333331</c:v>
                </c:pt>
                <c:pt idx="21">
                  <c:v>0.35</c:v>
                </c:pt>
                <c:pt idx="22">
                  <c:v>0.36666666666666664</c:v>
                </c:pt>
                <c:pt idx="23">
                  <c:v>0.3833333333333333</c:v>
                </c:pt>
                <c:pt idx="24">
                  <c:v>0.39999999999999997</c:v>
                </c:pt>
                <c:pt idx="25">
                  <c:v>0.41666666666666663</c:v>
                </c:pt>
                <c:pt idx="26">
                  <c:v>0.43333333333333329</c:v>
                </c:pt>
                <c:pt idx="27">
                  <c:v>0.44999999999999996</c:v>
                </c:pt>
                <c:pt idx="28">
                  <c:v>0.46666666666666662</c:v>
                </c:pt>
                <c:pt idx="29">
                  <c:v>0.48333333333333328</c:v>
                </c:pt>
                <c:pt idx="30">
                  <c:v>0.49999999999999994</c:v>
                </c:pt>
                <c:pt idx="31">
                  <c:v>0.51666666666666661</c:v>
                </c:pt>
                <c:pt idx="32">
                  <c:v>0.53333333333333333</c:v>
                </c:pt>
                <c:pt idx="33">
                  <c:v>0.55000000000000004</c:v>
                </c:pt>
                <c:pt idx="34">
                  <c:v>0.56666666666666676</c:v>
                </c:pt>
                <c:pt idx="35">
                  <c:v>0.58333333333333348</c:v>
                </c:pt>
                <c:pt idx="36">
                  <c:v>0.6000000000000002</c:v>
                </c:pt>
                <c:pt idx="37">
                  <c:v>0.61666666666666692</c:v>
                </c:pt>
                <c:pt idx="38">
                  <c:v>0.63333333333333364</c:v>
                </c:pt>
                <c:pt idx="39">
                  <c:v>0.65000000000000036</c:v>
                </c:pt>
                <c:pt idx="40">
                  <c:v>0.66666666666666707</c:v>
                </c:pt>
                <c:pt idx="41">
                  <c:v>0.68333333333333379</c:v>
                </c:pt>
                <c:pt idx="42">
                  <c:v>0.70000000000000051</c:v>
                </c:pt>
                <c:pt idx="43">
                  <c:v>0.71666666666666723</c:v>
                </c:pt>
                <c:pt idx="44">
                  <c:v>0.73333333333333395</c:v>
                </c:pt>
                <c:pt idx="45">
                  <c:v>0.75000000000000067</c:v>
                </c:pt>
                <c:pt idx="46">
                  <c:v>0.76666666666666738</c:v>
                </c:pt>
                <c:pt idx="47">
                  <c:v>0.7833333333333341</c:v>
                </c:pt>
                <c:pt idx="48">
                  <c:v>0.80000000000000082</c:v>
                </c:pt>
                <c:pt idx="49">
                  <c:v>0.81666666666666754</c:v>
                </c:pt>
                <c:pt idx="50">
                  <c:v>0.83333333333333426</c:v>
                </c:pt>
                <c:pt idx="51">
                  <c:v>0.85000000000000098</c:v>
                </c:pt>
                <c:pt idx="52">
                  <c:v>0.8666666666666677</c:v>
                </c:pt>
                <c:pt idx="53">
                  <c:v>0.88333333333333441</c:v>
                </c:pt>
                <c:pt idx="54">
                  <c:v>0.90000000000000113</c:v>
                </c:pt>
                <c:pt idx="55">
                  <c:v>0.91666666666666785</c:v>
                </c:pt>
                <c:pt idx="56">
                  <c:v>0.93333333333333457</c:v>
                </c:pt>
                <c:pt idx="57">
                  <c:v>0.95000000000000129</c:v>
                </c:pt>
                <c:pt idx="58">
                  <c:v>0.96666666666666801</c:v>
                </c:pt>
                <c:pt idx="59">
                  <c:v>0.98333333333333472</c:v>
                </c:pt>
                <c:pt idx="60">
                  <c:v>1.0000000000000013</c:v>
                </c:pt>
                <c:pt idx="61">
                  <c:v>1.0166666666666679</c:v>
                </c:pt>
                <c:pt idx="62">
                  <c:v>1.0333333333333345</c:v>
                </c:pt>
                <c:pt idx="63">
                  <c:v>1.0500000000000012</c:v>
                </c:pt>
                <c:pt idx="64">
                  <c:v>1.0666666666666678</c:v>
                </c:pt>
                <c:pt idx="65">
                  <c:v>1.0833333333333344</c:v>
                </c:pt>
                <c:pt idx="66">
                  <c:v>1.100000000000001</c:v>
                </c:pt>
                <c:pt idx="67">
                  <c:v>1.1166666666666676</c:v>
                </c:pt>
                <c:pt idx="68">
                  <c:v>1.1333333333333342</c:v>
                </c:pt>
                <c:pt idx="69">
                  <c:v>1.1500000000000008</c:v>
                </c:pt>
                <c:pt idx="70">
                  <c:v>1.1666666666666674</c:v>
                </c:pt>
                <c:pt idx="71">
                  <c:v>1.183333333333334</c:v>
                </c:pt>
                <c:pt idx="72">
                  <c:v>1.2000000000000006</c:v>
                </c:pt>
                <c:pt idx="73">
                  <c:v>1.2166666666666672</c:v>
                </c:pt>
                <c:pt idx="74">
                  <c:v>1.2333333333333338</c:v>
                </c:pt>
                <c:pt idx="75">
                  <c:v>1.2500000000000004</c:v>
                </c:pt>
                <c:pt idx="76">
                  <c:v>1.2666666666666671</c:v>
                </c:pt>
                <c:pt idx="77">
                  <c:v>1.2833333333333337</c:v>
                </c:pt>
                <c:pt idx="78">
                  <c:v>1.3000000000000003</c:v>
                </c:pt>
                <c:pt idx="79">
                  <c:v>1.3166666666666669</c:v>
                </c:pt>
                <c:pt idx="80">
                  <c:v>1.3333333333333335</c:v>
                </c:pt>
                <c:pt idx="81">
                  <c:v>1.35</c:v>
                </c:pt>
                <c:pt idx="82">
                  <c:v>1.3666666666666667</c:v>
                </c:pt>
                <c:pt idx="83">
                  <c:v>1.3833333333333333</c:v>
                </c:pt>
                <c:pt idx="84">
                  <c:v>1.4</c:v>
                </c:pt>
                <c:pt idx="85">
                  <c:v>1.4166666666666665</c:v>
                </c:pt>
                <c:pt idx="86">
                  <c:v>1.4333333333333331</c:v>
                </c:pt>
                <c:pt idx="87">
                  <c:v>1.4499999999999997</c:v>
                </c:pt>
                <c:pt idx="88">
                  <c:v>1.4666666666666663</c:v>
                </c:pt>
                <c:pt idx="89">
                  <c:v>1.4833333333333329</c:v>
                </c:pt>
                <c:pt idx="90">
                  <c:v>1.4999999999999996</c:v>
                </c:pt>
                <c:pt idx="91">
                  <c:v>1.5166666666666662</c:v>
                </c:pt>
                <c:pt idx="92">
                  <c:v>1.5333333333333328</c:v>
                </c:pt>
                <c:pt idx="93">
                  <c:v>1.5499999999999994</c:v>
                </c:pt>
                <c:pt idx="94">
                  <c:v>1.566666666666666</c:v>
                </c:pt>
                <c:pt idx="95">
                  <c:v>1.5833333333333326</c:v>
                </c:pt>
                <c:pt idx="96">
                  <c:v>1.5999999999999992</c:v>
                </c:pt>
                <c:pt idx="97">
                  <c:v>1.6166666666666658</c:v>
                </c:pt>
                <c:pt idx="98">
                  <c:v>1.6333333333333324</c:v>
                </c:pt>
                <c:pt idx="99">
                  <c:v>1.649999999999999</c:v>
                </c:pt>
                <c:pt idx="100">
                  <c:v>1.6666666666666656</c:v>
                </c:pt>
                <c:pt idx="101">
                  <c:v>1.6833333333333322</c:v>
                </c:pt>
                <c:pt idx="102">
                  <c:v>1.6999999999999988</c:v>
                </c:pt>
                <c:pt idx="103">
                  <c:v>1.7166666666666655</c:v>
                </c:pt>
                <c:pt idx="104">
                  <c:v>1.7333333333333321</c:v>
                </c:pt>
                <c:pt idx="105">
                  <c:v>1.7499999999999987</c:v>
                </c:pt>
                <c:pt idx="106">
                  <c:v>1.7666666666666653</c:v>
                </c:pt>
                <c:pt idx="107">
                  <c:v>1.7833333333333319</c:v>
                </c:pt>
                <c:pt idx="108">
                  <c:v>1.7999999999999985</c:v>
                </c:pt>
                <c:pt idx="109">
                  <c:v>1.8166666666666651</c:v>
                </c:pt>
                <c:pt idx="110">
                  <c:v>1.8333333333333317</c:v>
                </c:pt>
                <c:pt idx="111">
                  <c:v>1.8499999999999983</c:v>
                </c:pt>
                <c:pt idx="112">
                  <c:v>1.8666666666666649</c:v>
                </c:pt>
                <c:pt idx="113">
                  <c:v>1.8833333333333315</c:v>
                </c:pt>
                <c:pt idx="114">
                  <c:v>1.8999999999999981</c:v>
                </c:pt>
                <c:pt idx="115">
                  <c:v>1.9166666666666647</c:v>
                </c:pt>
                <c:pt idx="116">
                  <c:v>1.9333333333333313</c:v>
                </c:pt>
                <c:pt idx="117">
                  <c:v>1.949999999999998</c:v>
                </c:pt>
                <c:pt idx="118">
                  <c:v>1.9666666666666646</c:v>
                </c:pt>
                <c:pt idx="119">
                  <c:v>1.9833333333333312</c:v>
                </c:pt>
                <c:pt idx="120">
                  <c:v>1.9999999999999978</c:v>
                </c:pt>
                <c:pt idx="121">
                  <c:v>2.0166666666666644</c:v>
                </c:pt>
                <c:pt idx="122">
                  <c:v>2.033333333333331</c:v>
                </c:pt>
                <c:pt idx="123">
                  <c:v>2.0499999999999976</c:v>
                </c:pt>
                <c:pt idx="124">
                  <c:v>2.0666666666666642</c:v>
                </c:pt>
                <c:pt idx="125">
                  <c:v>2.0833333333333308</c:v>
                </c:pt>
                <c:pt idx="126">
                  <c:v>2.0999999999999974</c:v>
                </c:pt>
                <c:pt idx="127">
                  <c:v>2.116666666666664</c:v>
                </c:pt>
                <c:pt idx="128">
                  <c:v>2.1333333333333306</c:v>
                </c:pt>
                <c:pt idx="129">
                  <c:v>2.1499999999999972</c:v>
                </c:pt>
                <c:pt idx="130">
                  <c:v>2.1666666666666639</c:v>
                </c:pt>
                <c:pt idx="131">
                  <c:v>2.1833333333333305</c:v>
                </c:pt>
                <c:pt idx="132">
                  <c:v>2.1999999999999971</c:v>
                </c:pt>
                <c:pt idx="133">
                  <c:v>2.2166666666666637</c:v>
                </c:pt>
                <c:pt idx="134">
                  <c:v>2.2333333333333303</c:v>
                </c:pt>
                <c:pt idx="135">
                  <c:v>2.2499999999999969</c:v>
                </c:pt>
                <c:pt idx="136">
                  <c:v>2.2666666666666635</c:v>
                </c:pt>
                <c:pt idx="137">
                  <c:v>2.2833333333333301</c:v>
                </c:pt>
                <c:pt idx="138">
                  <c:v>2.2999999999999967</c:v>
                </c:pt>
                <c:pt idx="139">
                  <c:v>2.3166666666666633</c:v>
                </c:pt>
                <c:pt idx="140">
                  <c:v>2.3333333333333299</c:v>
                </c:pt>
                <c:pt idx="141">
                  <c:v>2.3499999999999965</c:v>
                </c:pt>
                <c:pt idx="142">
                  <c:v>2.3666666666666631</c:v>
                </c:pt>
                <c:pt idx="143">
                  <c:v>2.3833333333333298</c:v>
                </c:pt>
                <c:pt idx="144">
                  <c:v>2.3999999999999964</c:v>
                </c:pt>
                <c:pt idx="145">
                  <c:v>2.416666666666663</c:v>
                </c:pt>
                <c:pt idx="146">
                  <c:v>2.4333333333333296</c:v>
                </c:pt>
                <c:pt idx="147">
                  <c:v>2.4499999999999962</c:v>
                </c:pt>
                <c:pt idx="148">
                  <c:v>2.4666666666666628</c:v>
                </c:pt>
                <c:pt idx="149">
                  <c:v>2.4833333333333294</c:v>
                </c:pt>
                <c:pt idx="150">
                  <c:v>2.499999999999996</c:v>
                </c:pt>
                <c:pt idx="151">
                  <c:v>2.5166666666666626</c:v>
                </c:pt>
                <c:pt idx="152">
                  <c:v>2.5333333333333292</c:v>
                </c:pt>
                <c:pt idx="153">
                  <c:v>2.5499999999999958</c:v>
                </c:pt>
                <c:pt idx="154">
                  <c:v>2.5666666666666624</c:v>
                </c:pt>
                <c:pt idx="155">
                  <c:v>2.583333333333329</c:v>
                </c:pt>
                <c:pt idx="156">
                  <c:v>2.5999999999999956</c:v>
                </c:pt>
                <c:pt idx="157">
                  <c:v>2.6166666666666623</c:v>
                </c:pt>
                <c:pt idx="158">
                  <c:v>2.6333333333333289</c:v>
                </c:pt>
                <c:pt idx="159">
                  <c:v>2.6499999999999955</c:v>
                </c:pt>
                <c:pt idx="160">
                  <c:v>2.6666666666666621</c:v>
                </c:pt>
                <c:pt idx="161">
                  <c:v>2.6833333333333287</c:v>
                </c:pt>
                <c:pt idx="162">
                  <c:v>2.6999999999999953</c:v>
                </c:pt>
                <c:pt idx="163">
                  <c:v>2.7166666666666619</c:v>
                </c:pt>
                <c:pt idx="164">
                  <c:v>2.7333333333333285</c:v>
                </c:pt>
                <c:pt idx="165">
                  <c:v>2.7499999999999951</c:v>
                </c:pt>
                <c:pt idx="166">
                  <c:v>2.7666666666666617</c:v>
                </c:pt>
                <c:pt idx="167">
                  <c:v>2.7833333333333283</c:v>
                </c:pt>
                <c:pt idx="168">
                  <c:v>2.7999999999999949</c:v>
                </c:pt>
                <c:pt idx="169">
                  <c:v>2.8166666666666615</c:v>
                </c:pt>
                <c:pt idx="170">
                  <c:v>2.8333333333333282</c:v>
                </c:pt>
                <c:pt idx="171">
                  <c:v>2.8499999999999948</c:v>
                </c:pt>
                <c:pt idx="172">
                  <c:v>2.8666666666666614</c:v>
                </c:pt>
                <c:pt idx="173">
                  <c:v>2.883333333333328</c:v>
                </c:pt>
                <c:pt idx="174">
                  <c:v>2.8999999999999946</c:v>
                </c:pt>
                <c:pt idx="175">
                  <c:v>2.9166666666666612</c:v>
                </c:pt>
                <c:pt idx="176">
                  <c:v>2.9333333333333278</c:v>
                </c:pt>
                <c:pt idx="177">
                  <c:v>2.9499999999999944</c:v>
                </c:pt>
                <c:pt idx="178">
                  <c:v>2.966666666666661</c:v>
                </c:pt>
                <c:pt idx="179">
                  <c:v>2.9833333333333276</c:v>
                </c:pt>
                <c:pt idx="180">
                  <c:v>2.9999999999999942</c:v>
                </c:pt>
                <c:pt idx="181">
                  <c:v>3.0166666666666608</c:v>
                </c:pt>
                <c:pt idx="182">
                  <c:v>3.0333333333333274</c:v>
                </c:pt>
                <c:pt idx="183">
                  <c:v>3.049999999999994</c:v>
                </c:pt>
                <c:pt idx="184">
                  <c:v>3.0666666666666607</c:v>
                </c:pt>
                <c:pt idx="185">
                  <c:v>3.0833333333333273</c:v>
                </c:pt>
                <c:pt idx="186">
                  <c:v>3.0999999999999939</c:v>
                </c:pt>
                <c:pt idx="187">
                  <c:v>3.1166666666666605</c:v>
                </c:pt>
                <c:pt idx="188">
                  <c:v>3.1333333333333271</c:v>
                </c:pt>
                <c:pt idx="189">
                  <c:v>3.1499999999999937</c:v>
                </c:pt>
                <c:pt idx="190">
                  <c:v>3.1666666666666603</c:v>
                </c:pt>
                <c:pt idx="191">
                  <c:v>3.1833333333333269</c:v>
                </c:pt>
                <c:pt idx="192">
                  <c:v>3.1999999999999935</c:v>
                </c:pt>
                <c:pt idx="193">
                  <c:v>3.2166666666666601</c:v>
                </c:pt>
                <c:pt idx="194">
                  <c:v>3.2333333333333267</c:v>
                </c:pt>
                <c:pt idx="195">
                  <c:v>3.2499999999999933</c:v>
                </c:pt>
                <c:pt idx="196">
                  <c:v>3.2666666666666599</c:v>
                </c:pt>
                <c:pt idx="197">
                  <c:v>3.2833333333333266</c:v>
                </c:pt>
                <c:pt idx="198">
                  <c:v>3.2999999999999932</c:v>
                </c:pt>
                <c:pt idx="199">
                  <c:v>3.3166666666666598</c:v>
                </c:pt>
                <c:pt idx="200">
                  <c:v>3.3333333333333264</c:v>
                </c:pt>
                <c:pt idx="201">
                  <c:v>3.349999999999993</c:v>
                </c:pt>
                <c:pt idx="202">
                  <c:v>3.3666666666666596</c:v>
                </c:pt>
                <c:pt idx="203">
                  <c:v>3.3833333333333262</c:v>
                </c:pt>
                <c:pt idx="204">
                  <c:v>3.3999999999999928</c:v>
                </c:pt>
                <c:pt idx="205">
                  <c:v>3.4166666666666594</c:v>
                </c:pt>
                <c:pt idx="206">
                  <c:v>3.433333333333326</c:v>
                </c:pt>
                <c:pt idx="207">
                  <c:v>3.4499999999999926</c:v>
                </c:pt>
                <c:pt idx="208">
                  <c:v>3.4666666666666592</c:v>
                </c:pt>
                <c:pt idx="209">
                  <c:v>3.4833333333333258</c:v>
                </c:pt>
                <c:pt idx="210">
                  <c:v>3.4999999999999925</c:v>
                </c:pt>
                <c:pt idx="211">
                  <c:v>3.5166666666666591</c:v>
                </c:pt>
                <c:pt idx="212">
                  <c:v>3.5333333333333257</c:v>
                </c:pt>
                <c:pt idx="213">
                  <c:v>3.5499999999999923</c:v>
                </c:pt>
                <c:pt idx="214">
                  <c:v>3.5666666666666589</c:v>
                </c:pt>
                <c:pt idx="215">
                  <c:v>3.5833333333333255</c:v>
                </c:pt>
                <c:pt idx="216">
                  <c:v>3.5999999999999921</c:v>
                </c:pt>
                <c:pt idx="217">
                  <c:v>3.6166666666666587</c:v>
                </c:pt>
                <c:pt idx="218">
                  <c:v>3.6333333333333253</c:v>
                </c:pt>
                <c:pt idx="219">
                  <c:v>3.6499999999999919</c:v>
                </c:pt>
                <c:pt idx="220">
                  <c:v>3.6666666666666585</c:v>
                </c:pt>
                <c:pt idx="221">
                  <c:v>3.6833333333333251</c:v>
                </c:pt>
                <c:pt idx="222">
                  <c:v>3.6999999999999917</c:v>
                </c:pt>
                <c:pt idx="223">
                  <c:v>3.7166666666666583</c:v>
                </c:pt>
                <c:pt idx="224">
                  <c:v>3.733333333333325</c:v>
                </c:pt>
                <c:pt idx="225">
                  <c:v>3.7499999999999916</c:v>
                </c:pt>
                <c:pt idx="226">
                  <c:v>3.7666666666666582</c:v>
                </c:pt>
                <c:pt idx="227">
                  <c:v>3.7833333333333248</c:v>
                </c:pt>
                <c:pt idx="228">
                  <c:v>3.7999999999999914</c:v>
                </c:pt>
                <c:pt idx="229">
                  <c:v>3.816666666666658</c:v>
                </c:pt>
                <c:pt idx="230">
                  <c:v>3.8333333333333246</c:v>
                </c:pt>
                <c:pt idx="231">
                  <c:v>3.8499999999999912</c:v>
                </c:pt>
                <c:pt idx="232">
                  <c:v>3.8666666666666578</c:v>
                </c:pt>
                <c:pt idx="233">
                  <c:v>3.8833333333333244</c:v>
                </c:pt>
                <c:pt idx="234">
                  <c:v>3.899999999999991</c:v>
                </c:pt>
                <c:pt idx="235">
                  <c:v>3.9166666666666576</c:v>
                </c:pt>
                <c:pt idx="236">
                  <c:v>3.9333333333333242</c:v>
                </c:pt>
                <c:pt idx="237">
                  <c:v>3.9499999999999909</c:v>
                </c:pt>
                <c:pt idx="238">
                  <c:v>3.9666666666666575</c:v>
                </c:pt>
                <c:pt idx="239">
                  <c:v>3.9833333333333241</c:v>
                </c:pt>
                <c:pt idx="240">
                  <c:v>3.9999999999999907</c:v>
                </c:pt>
                <c:pt idx="241">
                  <c:v>4.0166666666666577</c:v>
                </c:pt>
                <c:pt idx="242">
                  <c:v>4.0333333333333243</c:v>
                </c:pt>
                <c:pt idx="243">
                  <c:v>4.0499999999999909</c:v>
                </c:pt>
                <c:pt idx="244">
                  <c:v>4.0666666666666575</c:v>
                </c:pt>
                <c:pt idx="245">
                  <c:v>4.0833333333333242</c:v>
                </c:pt>
                <c:pt idx="246">
                  <c:v>4.0999999999999908</c:v>
                </c:pt>
                <c:pt idx="247">
                  <c:v>4.1166666666666574</c:v>
                </c:pt>
                <c:pt idx="248">
                  <c:v>4.133333333333324</c:v>
                </c:pt>
                <c:pt idx="249">
                  <c:v>4.1499999999999906</c:v>
                </c:pt>
                <c:pt idx="250">
                  <c:v>4.1666666666666572</c:v>
                </c:pt>
                <c:pt idx="251">
                  <c:v>4.1833333333333238</c:v>
                </c:pt>
                <c:pt idx="252">
                  <c:v>4.1999999999999904</c:v>
                </c:pt>
                <c:pt idx="253">
                  <c:v>4.216666666666657</c:v>
                </c:pt>
                <c:pt idx="254">
                  <c:v>4.2333333333333236</c:v>
                </c:pt>
                <c:pt idx="255">
                  <c:v>4.2499999999999902</c:v>
                </c:pt>
                <c:pt idx="256">
                  <c:v>4.2666666666666568</c:v>
                </c:pt>
                <c:pt idx="257">
                  <c:v>4.2833333333333234</c:v>
                </c:pt>
                <c:pt idx="258">
                  <c:v>4.2999999999999901</c:v>
                </c:pt>
                <c:pt idx="259">
                  <c:v>4.3166666666666567</c:v>
                </c:pt>
                <c:pt idx="260">
                  <c:v>4.3333333333333233</c:v>
                </c:pt>
                <c:pt idx="261">
                  <c:v>4.3499999999999899</c:v>
                </c:pt>
                <c:pt idx="262">
                  <c:v>4.3666666666666565</c:v>
                </c:pt>
                <c:pt idx="263">
                  <c:v>4.3833333333333231</c:v>
                </c:pt>
                <c:pt idx="264">
                  <c:v>4.3999999999999897</c:v>
                </c:pt>
                <c:pt idx="265">
                  <c:v>4.4166666666666563</c:v>
                </c:pt>
                <c:pt idx="266">
                  <c:v>4.4333333333333229</c:v>
                </c:pt>
                <c:pt idx="267">
                  <c:v>4.4499999999999895</c:v>
                </c:pt>
                <c:pt idx="268">
                  <c:v>4.4666666666666561</c:v>
                </c:pt>
                <c:pt idx="269">
                  <c:v>4.4833333333333227</c:v>
                </c:pt>
                <c:pt idx="270">
                  <c:v>4.4999999999999893</c:v>
                </c:pt>
                <c:pt idx="271">
                  <c:v>4.5166666666666559</c:v>
                </c:pt>
                <c:pt idx="272">
                  <c:v>4.5333333333333226</c:v>
                </c:pt>
                <c:pt idx="273">
                  <c:v>4.5499999999999892</c:v>
                </c:pt>
                <c:pt idx="274">
                  <c:v>4.5666666666666558</c:v>
                </c:pt>
                <c:pt idx="275">
                  <c:v>4.5833333333333224</c:v>
                </c:pt>
                <c:pt idx="276">
                  <c:v>4.599999999999989</c:v>
                </c:pt>
                <c:pt idx="277">
                  <c:v>4.6166666666666556</c:v>
                </c:pt>
                <c:pt idx="278">
                  <c:v>4.6333333333333222</c:v>
                </c:pt>
                <c:pt idx="279">
                  <c:v>4.6499999999999888</c:v>
                </c:pt>
                <c:pt idx="280">
                  <c:v>4.6666666666666554</c:v>
                </c:pt>
                <c:pt idx="281">
                  <c:v>4.683333333333322</c:v>
                </c:pt>
                <c:pt idx="282">
                  <c:v>4.6999999999999886</c:v>
                </c:pt>
                <c:pt idx="283">
                  <c:v>4.7166666666666552</c:v>
                </c:pt>
                <c:pt idx="284">
                  <c:v>4.7333333333333218</c:v>
                </c:pt>
                <c:pt idx="285">
                  <c:v>4.7499999999999885</c:v>
                </c:pt>
                <c:pt idx="286">
                  <c:v>4.7666666666666551</c:v>
                </c:pt>
                <c:pt idx="287">
                  <c:v>4.7833333333333217</c:v>
                </c:pt>
                <c:pt idx="288">
                  <c:v>4.7999999999999883</c:v>
                </c:pt>
                <c:pt idx="289">
                  <c:v>4.8166666666666549</c:v>
                </c:pt>
                <c:pt idx="290">
                  <c:v>4.8333333333333215</c:v>
                </c:pt>
                <c:pt idx="291">
                  <c:v>4.8499999999999881</c:v>
                </c:pt>
                <c:pt idx="292">
                  <c:v>4.8666666666666547</c:v>
                </c:pt>
                <c:pt idx="293">
                  <c:v>4.8833333333333213</c:v>
                </c:pt>
                <c:pt idx="294">
                  <c:v>4.8999999999999879</c:v>
                </c:pt>
                <c:pt idx="295">
                  <c:v>4.9166666666666545</c:v>
                </c:pt>
                <c:pt idx="296">
                  <c:v>4.9333333333333211</c:v>
                </c:pt>
                <c:pt idx="297">
                  <c:v>4.9499999999999877</c:v>
                </c:pt>
                <c:pt idx="298">
                  <c:v>4.9666666666666544</c:v>
                </c:pt>
                <c:pt idx="299">
                  <c:v>4.983333333333321</c:v>
                </c:pt>
                <c:pt idx="300">
                  <c:v>4.9999999999999876</c:v>
                </c:pt>
                <c:pt idx="301">
                  <c:v>5.0166666666666542</c:v>
                </c:pt>
                <c:pt idx="302">
                  <c:v>5.0333333333333208</c:v>
                </c:pt>
                <c:pt idx="303">
                  <c:v>5.0499999999999874</c:v>
                </c:pt>
                <c:pt idx="304">
                  <c:v>5.066666666666654</c:v>
                </c:pt>
                <c:pt idx="305">
                  <c:v>5.0833333333333206</c:v>
                </c:pt>
                <c:pt idx="306">
                  <c:v>5.0999999999999872</c:v>
                </c:pt>
                <c:pt idx="307">
                  <c:v>5.1166666666666538</c:v>
                </c:pt>
                <c:pt idx="308">
                  <c:v>5.1333333333333204</c:v>
                </c:pt>
                <c:pt idx="309">
                  <c:v>5.149999999999987</c:v>
                </c:pt>
                <c:pt idx="310">
                  <c:v>5.1666666666666536</c:v>
                </c:pt>
                <c:pt idx="311">
                  <c:v>5.1833333333333202</c:v>
                </c:pt>
                <c:pt idx="312">
                  <c:v>5.1999999999999869</c:v>
                </c:pt>
                <c:pt idx="313">
                  <c:v>5.2166666666666535</c:v>
                </c:pt>
                <c:pt idx="314">
                  <c:v>5.2333333333333201</c:v>
                </c:pt>
                <c:pt idx="315">
                  <c:v>5.2499999999999867</c:v>
                </c:pt>
                <c:pt idx="316">
                  <c:v>5.2666666666666533</c:v>
                </c:pt>
                <c:pt idx="317">
                  <c:v>5.2833333333333199</c:v>
                </c:pt>
                <c:pt idx="318">
                  <c:v>5.2999999999999865</c:v>
                </c:pt>
                <c:pt idx="319">
                  <c:v>5.3166666666666531</c:v>
                </c:pt>
                <c:pt idx="320">
                  <c:v>5.3333333333333197</c:v>
                </c:pt>
                <c:pt idx="321">
                  <c:v>5.3499999999999863</c:v>
                </c:pt>
                <c:pt idx="322">
                  <c:v>5.3666666666666529</c:v>
                </c:pt>
                <c:pt idx="323">
                  <c:v>5.3833333333333195</c:v>
                </c:pt>
                <c:pt idx="324">
                  <c:v>5.3999999999999861</c:v>
                </c:pt>
                <c:pt idx="325">
                  <c:v>5.4166666666666528</c:v>
                </c:pt>
                <c:pt idx="326">
                  <c:v>5.4333333333333194</c:v>
                </c:pt>
                <c:pt idx="327">
                  <c:v>5.449999999999986</c:v>
                </c:pt>
                <c:pt idx="328">
                  <c:v>5.4666666666666526</c:v>
                </c:pt>
                <c:pt idx="329">
                  <c:v>5.4833333333333192</c:v>
                </c:pt>
                <c:pt idx="330">
                  <c:v>5.4999999999999858</c:v>
                </c:pt>
                <c:pt idx="331">
                  <c:v>5.5166666666666524</c:v>
                </c:pt>
                <c:pt idx="332">
                  <c:v>5.533333333333319</c:v>
                </c:pt>
                <c:pt idx="333">
                  <c:v>5.5499999999999856</c:v>
                </c:pt>
                <c:pt idx="334">
                  <c:v>5.5666666666666522</c:v>
                </c:pt>
                <c:pt idx="335">
                  <c:v>5.5833333333333188</c:v>
                </c:pt>
                <c:pt idx="336">
                  <c:v>5.5999999999999854</c:v>
                </c:pt>
                <c:pt idx="337">
                  <c:v>5.616666666666652</c:v>
                </c:pt>
                <c:pt idx="338">
                  <c:v>5.6333333333333186</c:v>
                </c:pt>
                <c:pt idx="339">
                  <c:v>5.6499999999999853</c:v>
                </c:pt>
                <c:pt idx="340">
                  <c:v>5.6666666666666519</c:v>
                </c:pt>
                <c:pt idx="341">
                  <c:v>5.6833333333333185</c:v>
                </c:pt>
                <c:pt idx="342">
                  <c:v>5.6999999999999851</c:v>
                </c:pt>
                <c:pt idx="343">
                  <c:v>5.7166666666666517</c:v>
                </c:pt>
                <c:pt idx="344">
                  <c:v>5.7333333333333183</c:v>
                </c:pt>
                <c:pt idx="345">
                  <c:v>5.7499999999999849</c:v>
                </c:pt>
                <c:pt idx="346">
                  <c:v>5.7666666666666515</c:v>
                </c:pt>
                <c:pt idx="347">
                  <c:v>5.7833333333333181</c:v>
                </c:pt>
                <c:pt idx="348">
                  <c:v>5.7999999999999847</c:v>
                </c:pt>
                <c:pt idx="349">
                  <c:v>5.8166666666666513</c:v>
                </c:pt>
                <c:pt idx="350">
                  <c:v>5.8333333333333179</c:v>
                </c:pt>
                <c:pt idx="351">
                  <c:v>5.8499999999999845</c:v>
                </c:pt>
                <c:pt idx="352">
                  <c:v>5.8666666666666512</c:v>
                </c:pt>
                <c:pt idx="353">
                  <c:v>5.8833333333333178</c:v>
                </c:pt>
                <c:pt idx="354">
                  <c:v>5.8999999999999844</c:v>
                </c:pt>
                <c:pt idx="355">
                  <c:v>5.916666666666651</c:v>
                </c:pt>
                <c:pt idx="356">
                  <c:v>5.9333333333333176</c:v>
                </c:pt>
                <c:pt idx="357">
                  <c:v>5.9499999999999842</c:v>
                </c:pt>
                <c:pt idx="358">
                  <c:v>5.9666666666666508</c:v>
                </c:pt>
                <c:pt idx="359">
                  <c:v>5.9833333333333174</c:v>
                </c:pt>
                <c:pt idx="360">
                  <c:v>5.999999999999984</c:v>
                </c:pt>
                <c:pt idx="361">
                  <c:v>6.0166666666666506</c:v>
                </c:pt>
                <c:pt idx="362">
                  <c:v>6.0333333333333172</c:v>
                </c:pt>
                <c:pt idx="363">
                  <c:v>6.0499999999999838</c:v>
                </c:pt>
                <c:pt idx="364">
                  <c:v>6.0666666666666504</c:v>
                </c:pt>
                <c:pt idx="365">
                  <c:v>6.0833333333333171</c:v>
                </c:pt>
                <c:pt idx="366">
                  <c:v>6.0999999999999837</c:v>
                </c:pt>
                <c:pt idx="367">
                  <c:v>6.1166666666666503</c:v>
                </c:pt>
                <c:pt idx="368">
                  <c:v>6.1333333333333169</c:v>
                </c:pt>
                <c:pt idx="369">
                  <c:v>6.1499999999999835</c:v>
                </c:pt>
                <c:pt idx="370">
                  <c:v>6.1666666666666501</c:v>
                </c:pt>
                <c:pt idx="371">
                  <c:v>6.1833333333333167</c:v>
                </c:pt>
                <c:pt idx="372">
                  <c:v>6.1999999999999833</c:v>
                </c:pt>
                <c:pt idx="373">
                  <c:v>6.2166666666666499</c:v>
                </c:pt>
                <c:pt idx="374">
                  <c:v>6.2333333333333165</c:v>
                </c:pt>
                <c:pt idx="375">
                  <c:v>6.2499999999999831</c:v>
                </c:pt>
                <c:pt idx="376">
                  <c:v>6.2666666666666497</c:v>
                </c:pt>
                <c:pt idx="377">
                  <c:v>6.2833333333333163</c:v>
                </c:pt>
                <c:pt idx="378">
                  <c:v>6.2999999999999829</c:v>
                </c:pt>
                <c:pt idx="379">
                  <c:v>6.3166666666666496</c:v>
                </c:pt>
                <c:pt idx="380">
                  <c:v>6.3333333333333162</c:v>
                </c:pt>
                <c:pt idx="381">
                  <c:v>6.3499999999999828</c:v>
                </c:pt>
                <c:pt idx="382">
                  <c:v>6.3666666666666494</c:v>
                </c:pt>
                <c:pt idx="383">
                  <c:v>6.383333333333316</c:v>
                </c:pt>
                <c:pt idx="384">
                  <c:v>6.3999999999999826</c:v>
                </c:pt>
                <c:pt idx="385">
                  <c:v>6.4166666666666492</c:v>
                </c:pt>
                <c:pt idx="386">
                  <c:v>6.4333333333333158</c:v>
                </c:pt>
                <c:pt idx="387">
                  <c:v>6.4499999999999824</c:v>
                </c:pt>
                <c:pt idx="388">
                  <c:v>6.466666666666649</c:v>
                </c:pt>
                <c:pt idx="389">
                  <c:v>6.4833333333333156</c:v>
                </c:pt>
                <c:pt idx="390">
                  <c:v>6.4999999999999822</c:v>
                </c:pt>
                <c:pt idx="391">
                  <c:v>6.5166666666666488</c:v>
                </c:pt>
                <c:pt idx="392">
                  <c:v>6.5333333333333155</c:v>
                </c:pt>
                <c:pt idx="393">
                  <c:v>6.5499999999999821</c:v>
                </c:pt>
                <c:pt idx="394">
                  <c:v>6.5666666666666487</c:v>
                </c:pt>
                <c:pt idx="395">
                  <c:v>6.5833333333333153</c:v>
                </c:pt>
                <c:pt idx="396">
                  <c:v>6.5999999999999819</c:v>
                </c:pt>
                <c:pt idx="397">
                  <c:v>6.6166666666666485</c:v>
                </c:pt>
                <c:pt idx="398">
                  <c:v>6.6333333333333151</c:v>
                </c:pt>
                <c:pt idx="399">
                  <c:v>6.6499999999999817</c:v>
                </c:pt>
                <c:pt idx="400">
                  <c:v>6.6666666666666483</c:v>
                </c:pt>
                <c:pt idx="401">
                  <c:v>6.6833333333333149</c:v>
                </c:pt>
                <c:pt idx="402">
                  <c:v>6.6999999999999815</c:v>
                </c:pt>
                <c:pt idx="403">
                  <c:v>6.7166666666666481</c:v>
                </c:pt>
                <c:pt idx="404">
                  <c:v>6.7333333333333147</c:v>
                </c:pt>
                <c:pt idx="405">
                  <c:v>6.7499999999999813</c:v>
                </c:pt>
                <c:pt idx="406">
                  <c:v>6.766666666666648</c:v>
                </c:pt>
                <c:pt idx="407">
                  <c:v>6.7833333333333146</c:v>
                </c:pt>
                <c:pt idx="408">
                  <c:v>6.7999999999999812</c:v>
                </c:pt>
                <c:pt idx="409">
                  <c:v>6.8166666666666478</c:v>
                </c:pt>
                <c:pt idx="410">
                  <c:v>6.8333333333333144</c:v>
                </c:pt>
                <c:pt idx="411">
                  <c:v>6.849999999999981</c:v>
                </c:pt>
                <c:pt idx="412">
                  <c:v>6.8666666666666476</c:v>
                </c:pt>
                <c:pt idx="413">
                  <c:v>6.8833333333333142</c:v>
                </c:pt>
                <c:pt idx="414">
                  <c:v>6.8999999999999808</c:v>
                </c:pt>
                <c:pt idx="415">
                  <c:v>6.9166666666666474</c:v>
                </c:pt>
                <c:pt idx="416">
                  <c:v>6.933333333333314</c:v>
                </c:pt>
                <c:pt idx="417">
                  <c:v>6.9499999999999806</c:v>
                </c:pt>
                <c:pt idx="418">
                  <c:v>6.9666666666666472</c:v>
                </c:pt>
                <c:pt idx="419">
                  <c:v>6.9833333333333139</c:v>
                </c:pt>
                <c:pt idx="420">
                  <c:v>6.9999999999999805</c:v>
                </c:pt>
                <c:pt idx="421">
                  <c:v>7.0166666666666471</c:v>
                </c:pt>
                <c:pt idx="422">
                  <c:v>7.0333333333333137</c:v>
                </c:pt>
                <c:pt idx="423">
                  <c:v>7.0499999999999803</c:v>
                </c:pt>
                <c:pt idx="424">
                  <c:v>7.0666666666666469</c:v>
                </c:pt>
                <c:pt idx="425">
                  <c:v>7.0833333333333135</c:v>
                </c:pt>
                <c:pt idx="426">
                  <c:v>7.0999999999999801</c:v>
                </c:pt>
                <c:pt idx="427">
                  <c:v>7.1166666666666467</c:v>
                </c:pt>
                <c:pt idx="428">
                  <c:v>7.1333333333333133</c:v>
                </c:pt>
                <c:pt idx="429">
                  <c:v>7.1499999999999799</c:v>
                </c:pt>
                <c:pt idx="430">
                  <c:v>7.1666666666666465</c:v>
                </c:pt>
                <c:pt idx="431">
                  <c:v>7.1833333333333131</c:v>
                </c:pt>
                <c:pt idx="432">
                  <c:v>7.1999999999999797</c:v>
                </c:pt>
                <c:pt idx="433">
                  <c:v>7.2166666666666464</c:v>
                </c:pt>
                <c:pt idx="434">
                  <c:v>7.233333333333313</c:v>
                </c:pt>
                <c:pt idx="435">
                  <c:v>7.2499999999999796</c:v>
                </c:pt>
                <c:pt idx="436">
                  <c:v>7.2666666666666462</c:v>
                </c:pt>
                <c:pt idx="437">
                  <c:v>7.2833333333333128</c:v>
                </c:pt>
                <c:pt idx="438">
                  <c:v>7.2999999999999794</c:v>
                </c:pt>
                <c:pt idx="439">
                  <c:v>7.316666666666646</c:v>
                </c:pt>
                <c:pt idx="440">
                  <c:v>7.3333333333333126</c:v>
                </c:pt>
                <c:pt idx="441">
                  <c:v>7.3499999999999792</c:v>
                </c:pt>
                <c:pt idx="442">
                  <c:v>7.3666666666666458</c:v>
                </c:pt>
                <c:pt idx="443">
                  <c:v>7.3833333333333124</c:v>
                </c:pt>
                <c:pt idx="444">
                  <c:v>7.399999999999979</c:v>
                </c:pt>
                <c:pt idx="445">
                  <c:v>7.4166666666666456</c:v>
                </c:pt>
                <c:pt idx="446">
                  <c:v>7.4333333333333123</c:v>
                </c:pt>
                <c:pt idx="447">
                  <c:v>7.4499999999999789</c:v>
                </c:pt>
                <c:pt idx="448">
                  <c:v>7.4666666666666455</c:v>
                </c:pt>
                <c:pt idx="449">
                  <c:v>7.4833333333333121</c:v>
                </c:pt>
                <c:pt idx="450">
                  <c:v>7.4999999999999787</c:v>
                </c:pt>
                <c:pt idx="451">
                  <c:v>7.5166666666666453</c:v>
                </c:pt>
                <c:pt idx="452">
                  <c:v>7.5333333333333119</c:v>
                </c:pt>
                <c:pt idx="453">
                  <c:v>7.5499999999999785</c:v>
                </c:pt>
                <c:pt idx="454">
                  <c:v>7.5666666666666451</c:v>
                </c:pt>
                <c:pt idx="455">
                  <c:v>7.5833333333333117</c:v>
                </c:pt>
                <c:pt idx="456">
                  <c:v>7.5999999999999783</c:v>
                </c:pt>
                <c:pt idx="457">
                  <c:v>7.6166666666666449</c:v>
                </c:pt>
                <c:pt idx="458">
                  <c:v>7.6333333333333115</c:v>
                </c:pt>
                <c:pt idx="459">
                  <c:v>7.6499999999999782</c:v>
                </c:pt>
                <c:pt idx="460">
                  <c:v>7.6666666666666448</c:v>
                </c:pt>
                <c:pt idx="461">
                  <c:v>7.6833333333333114</c:v>
                </c:pt>
                <c:pt idx="462">
                  <c:v>7.699999999999978</c:v>
                </c:pt>
                <c:pt idx="463">
                  <c:v>7.7166666666666446</c:v>
                </c:pt>
                <c:pt idx="464">
                  <c:v>7.7333333333333112</c:v>
                </c:pt>
                <c:pt idx="465">
                  <c:v>7.7499999999999778</c:v>
                </c:pt>
                <c:pt idx="466">
                  <c:v>7.7666666666666444</c:v>
                </c:pt>
                <c:pt idx="467">
                  <c:v>7.783333333333311</c:v>
                </c:pt>
                <c:pt idx="468">
                  <c:v>7.7999999999999776</c:v>
                </c:pt>
                <c:pt idx="469">
                  <c:v>7.8166666666666442</c:v>
                </c:pt>
                <c:pt idx="470">
                  <c:v>7.8333333333333108</c:v>
                </c:pt>
                <c:pt idx="471">
                  <c:v>7.8499999999999774</c:v>
                </c:pt>
                <c:pt idx="472">
                  <c:v>7.866666666666644</c:v>
                </c:pt>
                <c:pt idx="473">
                  <c:v>7.8833333333333107</c:v>
                </c:pt>
                <c:pt idx="474">
                  <c:v>7.8999999999999773</c:v>
                </c:pt>
                <c:pt idx="475">
                  <c:v>7.9166666666666439</c:v>
                </c:pt>
                <c:pt idx="476">
                  <c:v>7.9333333333333105</c:v>
                </c:pt>
                <c:pt idx="477">
                  <c:v>7.9499999999999771</c:v>
                </c:pt>
                <c:pt idx="478">
                  <c:v>7.9666666666666437</c:v>
                </c:pt>
                <c:pt idx="479">
                  <c:v>7.9833333333333103</c:v>
                </c:pt>
                <c:pt idx="480">
                  <c:v>7.9999999999999769</c:v>
                </c:pt>
                <c:pt idx="481">
                  <c:v>8.0166666666666444</c:v>
                </c:pt>
                <c:pt idx="482">
                  <c:v>8.0333333333333119</c:v>
                </c:pt>
                <c:pt idx="483">
                  <c:v>8.0499999999999794</c:v>
                </c:pt>
                <c:pt idx="484">
                  <c:v>8.0666666666666469</c:v>
                </c:pt>
                <c:pt idx="485">
                  <c:v>8.0833333333333144</c:v>
                </c:pt>
                <c:pt idx="486">
                  <c:v>8.0999999999999819</c:v>
                </c:pt>
                <c:pt idx="487">
                  <c:v>8.1166666666666494</c:v>
                </c:pt>
                <c:pt idx="488">
                  <c:v>8.1333333333333169</c:v>
                </c:pt>
                <c:pt idx="489">
                  <c:v>8.1499999999999844</c:v>
                </c:pt>
                <c:pt idx="490">
                  <c:v>8.1666666666666519</c:v>
                </c:pt>
                <c:pt idx="491">
                  <c:v>8.1833333333333194</c:v>
                </c:pt>
                <c:pt idx="492">
                  <c:v>8.1999999999999869</c:v>
                </c:pt>
                <c:pt idx="493">
                  <c:v>8.2166666666666544</c:v>
                </c:pt>
                <c:pt idx="494">
                  <c:v>8.2333333333333218</c:v>
                </c:pt>
                <c:pt idx="495">
                  <c:v>8.2499999999999893</c:v>
                </c:pt>
                <c:pt idx="496">
                  <c:v>8.2666666666666568</c:v>
                </c:pt>
                <c:pt idx="497">
                  <c:v>8.2833333333333243</c:v>
                </c:pt>
                <c:pt idx="498">
                  <c:v>8.2999999999999918</c:v>
                </c:pt>
                <c:pt idx="499">
                  <c:v>8.3166666666666593</c:v>
                </c:pt>
                <c:pt idx="500">
                  <c:v>8.3333333333333268</c:v>
                </c:pt>
                <c:pt idx="501">
                  <c:v>8.3499999999999943</c:v>
                </c:pt>
                <c:pt idx="502">
                  <c:v>8.3666666666666618</c:v>
                </c:pt>
                <c:pt idx="503">
                  <c:v>8.3833333333333293</c:v>
                </c:pt>
                <c:pt idx="504">
                  <c:v>8.3999999999999968</c:v>
                </c:pt>
                <c:pt idx="505">
                  <c:v>8.4166666666666643</c:v>
                </c:pt>
                <c:pt idx="506">
                  <c:v>8.4333333333333318</c:v>
                </c:pt>
                <c:pt idx="507">
                  <c:v>8.4499999999999993</c:v>
                </c:pt>
                <c:pt idx="508">
                  <c:v>8.4666666666666668</c:v>
                </c:pt>
                <c:pt idx="509">
                  <c:v>8.4833333333333343</c:v>
                </c:pt>
                <c:pt idx="510">
                  <c:v>8.5000000000000018</c:v>
                </c:pt>
                <c:pt idx="511">
                  <c:v>8.5166666666666693</c:v>
                </c:pt>
                <c:pt idx="512">
                  <c:v>8.5333333333333368</c:v>
                </c:pt>
                <c:pt idx="513">
                  <c:v>8.5500000000000043</c:v>
                </c:pt>
                <c:pt idx="514">
                  <c:v>8.5666666666666718</c:v>
                </c:pt>
                <c:pt idx="515">
                  <c:v>8.5833333333333393</c:v>
                </c:pt>
                <c:pt idx="516">
                  <c:v>8.6000000000000068</c:v>
                </c:pt>
                <c:pt idx="517">
                  <c:v>8.6166666666666742</c:v>
                </c:pt>
                <c:pt idx="518">
                  <c:v>8.6333333333333417</c:v>
                </c:pt>
                <c:pt idx="519">
                  <c:v>8.6500000000000092</c:v>
                </c:pt>
                <c:pt idx="520">
                  <c:v>8.6666666666666767</c:v>
                </c:pt>
                <c:pt idx="521">
                  <c:v>8.6833333333333442</c:v>
                </c:pt>
                <c:pt idx="522">
                  <c:v>8.7000000000000117</c:v>
                </c:pt>
                <c:pt idx="523">
                  <c:v>8.7166666666666792</c:v>
                </c:pt>
                <c:pt idx="524">
                  <c:v>8.7333333333333467</c:v>
                </c:pt>
                <c:pt idx="525">
                  <c:v>8.7500000000000142</c:v>
                </c:pt>
                <c:pt idx="526">
                  <c:v>8.7666666666666817</c:v>
                </c:pt>
                <c:pt idx="527">
                  <c:v>8.7833333333333492</c:v>
                </c:pt>
                <c:pt idx="528">
                  <c:v>8.8000000000000167</c:v>
                </c:pt>
                <c:pt idx="529">
                  <c:v>8.8166666666666842</c:v>
                </c:pt>
                <c:pt idx="530">
                  <c:v>8.8333333333333517</c:v>
                </c:pt>
                <c:pt idx="531">
                  <c:v>8.8500000000000192</c:v>
                </c:pt>
                <c:pt idx="532">
                  <c:v>8.8666666666666867</c:v>
                </c:pt>
                <c:pt idx="533">
                  <c:v>8.8833333333333542</c:v>
                </c:pt>
                <c:pt idx="534">
                  <c:v>8.9000000000000217</c:v>
                </c:pt>
                <c:pt idx="535">
                  <c:v>8.9166666666666892</c:v>
                </c:pt>
                <c:pt idx="536">
                  <c:v>8.9333333333333567</c:v>
                </c:pt>
                <c:pt idx="537">
                  <c:v>8.9500000000000242</c:v>
                </c:pt>
                <c:pt idx="538">
                  <c:v>8.9666666666666917</c:v>
                </c:pt>
                <c:pt idx="539">
                  <c:v>8.9833333333333591</c:v>
                </c:pt>
                <c:pt idx="540">
                  <c:v>9.0000000000000266</c:v>
                </c:pt>
                <c:pt idx="541">
                  <c:v>9.0166666666666941</c:v>
                </c:pt>
                <c:pt idx="542">
                  <c:v>9.0333333333333616</c:v>
                </c:pt>
                <c:pt idx="543">
                  <c:v>9.0500000000000291</c:v>
                </c:pt>
                <c:pt idx="544">
                  <c:v>9.0666666666666966</c:v>
                </c:pt>
                <c:pt idx="545">
                  <c:v>9.0833333333333641</c:v>
                </c:pt>
                <c:pt idx="546">
                  <c:v>9.1000000000000316</c:v>
                </c:pt>
                <c:pt idx="547">
                  <c:v>9.1166666666666991</c:v>
                </c:pt>
                <c:pt idx="548">
                  <c:v>9.1333333333333666</c:v>
                </c:pt>
                <c:pt idx="549">
                  <c:v>9.1500000000000341</c:v>
                </c:pt>
                <c:pt idx="550">
                  <c:v>9.1666666666667016</c:v>
                </c:pt>
                <c:pt idx="551">
                  <c:v>9.1833333333333691</c:v>
                </c:pt>
                <c:pt idx="552">
                  <c:v>9.2000000000000366</c:v>
                </c:pt>
                <c:pt idx="553">
                  <c:v>9.2166666666667041</c:v>
                </c:pt>
                <c:pt idx="554">
                  <c:v>9.2333333333333716</c:v>
                </c:pt>
                <c:pt idx="555">
                  <c:v>9.2500000000000391</c:v>
                </c:pt>
                <c:pt idx="556">
                  <c:v>9.2666666666667066</c:v>
                </c:pt>
                <c:pt idx="557">
                  <c:v>9.2833333333333741</c:v>
                </c:pt>
                <c:pt idx="558">
                  <c:v>9.3000000000000416</c:v>
                </c:pt>
                <c:pt idx="559">
                  <c:v>9.3166666666667091</c:v>
                </c:pt>
                <c:pt idx="560">
                  <c:v>9.3333333333333766</c:v>
                </c:pt>
                <c:pt idx="561">
                  <c:v>9.3500000000000441</c:v>
                </c:pt>
                <c:pt idx="562">
                  <c:v>9.3666666666667115</c:v>
                </c:pt>
                <c:pt idx="563">
                  <c:v>9.383333333333379</c:v>
                </c:pt>
                <c:pt idx="564">
                  <c:v>9.4000000000000465</c:v>
                </c:pt>
                <c:pt idx="565">
                  <c:v>9.416666666666714</c:v>
                </c:pt>
                <c:pt idx="566">
                  <c:v>9.4333333333333815</c:v>
                </c:pt>
                <c:pt idx="567">
                  <c:v>9.450000000000049</c:v>
                </c:pt>
                <c:pt idx="568">
                  <c:v>9.4666666666667165</c:v>
                </c:pt>
                <c:pt idx="569">
                  <c:v>9.483333333333384</c:v>
                </c:pt>
                <c:pt idx="570">
                  <c:v>9.5000000000000515</c:v>
                </c:pt>
                <c:pt idx="571">
                  <c:v>9.516666666666719</c:v>
                </c:pt>
                <c:pt idx="572">
                  <c:v>9.5333333333333865</c:v>
                </c:pt>
                <c:pt idx="573">
                  <c:v>9.550000000000054</c:v>
                </c:pt>
                <c:pt idx="574">
                  <c:v>9.5666666666667215</c:v>
                </c:pt>
                <c:pt idx="575">
                  <c:v>9.583333333333389</c:v>
                </c:pt>
                <c:pt idx="576">
                  <c:v>9.6000000000000565</c:v>
                </c:pt>
                <c:pt idx="577">
                  <c:v>9.616666666666724</c:v>
                </c:pt>
                <c:pt idx="578">
                  <c:v>9.6333333333333915</c:v>
                </c:pt>
                <c:pt idx="579">
                  <c:v>9.650000000000059</c:v>
                </c:pt>
                <c:pt idx="580">
                  <c:v>9.6666666666667265</c:v>
                </c:pt>
                <c:pt idx="581">
                  <c:v>9.683333333333394</c:v>
                </c:pt>
                <c:pt idx="582">
                  <c:v>9.7000000000000615</c:v>
                </c:pt>
                <c:pt idx="583">
                  <c:v>9.716666666666729</c:v>
                </c:pt>
                <c:pt idx="584">
                  <c:v>9.7333333333333965</c:v>
                </c:pt>
                <c:pt idx="585">
                  <c:v>9.7500000000000639</c:v>
                </c:pt>
                <c:pt idx="586">
                  <c:v>9.7666666666667314</c:v>
                </c:pt>
                <c:pt idx="587">
                  <c:v>9.7833333333333989</c:v>
                </c:pt>
                <c:pt idx="588">
                  <c:v>9.8000000000000664</c:v>
                </c:pt>
                <c:pt idx="589">
                  <c:v>9.8166666666667339</c:v>
                </c:pt>
                <c:pt idx="590">
                  <c:v>9.8333333333334014</c:v>
                </c:pt>
                <c:pt idx="591">
                  <c:v>9.8500000000000689</c:v>
                </c:pt>
                <c:pt idx="592">
                  <c:v>9.8666666666667364</c:v>
                </c:pt>
                <c:pt idx="593">
                  <c:v>9.8833333333334039</c:v>
                </c:pt>
                <c:pt idx="594">
                  <c:v>9.9000000000000714</c:v>
                </c:pt>
                <c:pt idx="595">
                  <c:v>9.9166666666667389</c:v>
                </c:pt>
                <c:pt idx="596">
                  <c:v>9.9333333333334064</c:v>
                </c:pt>
                <c:pt idx="597">
                  <c:v>9.9500000000000739</c:v>
                </c:pt>
                <c:pt idx="598">
                  <c:v>9.9666666666667414</c:v>
                </c:pt>
                <c:pt idx="599">
                  <c:v>9.9833333333334089</c:v>
                </c:pt>
                <c:pt idx="600">
                  <c:v>10.000000000000076</c:v>
                </c:pt>
                <c:pt idx="601">
                  <c:v>10.016666666666744</c:v>
                </c:pt>
                <c:pt idx="602">
                  <c:v>10.033333333333411</c:v>
                </c:pt>
                <c:pt idx="603">
                  <c:v>10.050000000000079</c:v>
                </c:pt>
                <c:pt idx="604">
                  <c:v>10.066666666666746</c:v>
                </c:pt>
                <c:pt idx="605">
                  <c:v>10.083333333333414</c:v>
                </c:pt>
                <c:pt idx="606">
                  <c:v>10.100000000000081</c:v>
                </c:pt>
                <c:pt idx="607">
                  <c:v>10.116666666666749</c:v>
                </c:pt>
                <c:pt idx="608">
                  <c:v>10.133333333333416</c:v>
                </c:pt>
                <c:pt idx="609">
                  <c:v>10.150000000000084</c:v>
                </c:pt>
                <c:pt idx="610">
                  <c:v>10.166666666666751</c:v>
                </c:pt>
                <c:pt idx="611">
                  <c:v>10.183333333333419</c:v>
                </c:pt>
                <c:pt idx="612">
                  <c:v>10.200000000000086</c:v>
                </c:pt>
                <c:pt idx="613">
                  <c:v>10.216666666666754</c:v>
                </c:pt>
                <c:pt idx="614">
                  <c:v>10.233333333333421</c:v>
                </c:pt>
                <c:pt idx="615">
                  <c:v>10.250000000000089</c:v>
                </c:pt>
                <c:pt idx="616">
                  <c:v>10.266666666666756</c:v>
                </c:pt>
                <c:pt idx="617">
                  <c:v>10.283333333333424</c:v>
                </c:pt>
                <c:pt idx="618">
                  <c:v>10.300000000000091</c:v>
                </c:pt>
                <c:pt idx="619">
                  <c:v>10.316666666666759</c:v>
                </c:pt>
                <c:pt idx="620">
                  <c:v>10.333333333333426</c:v>
                </c:pt>
                <c:pt idx="621">
                  <c:v>10.350000000000094</c:v>
                </c:pt>
                <c:pt idx="622">
                  <c:v>10.366666666666761</c:v>
                </c:pt>
                <c:pt idx="623">
                  <c:v>10.383333333333429</c:v>
                </c:pt>
                <c:pt idx="624">
                  <c:v>10.400000000000096</c:v>
                </c:pt>
                <c:pt idx="625">
                  <c:v>10.416666666666764</c:v>
                </c:pt>
                <c:pt idx="626">
                  <c:v>10.433333333333431</c:v>
                </c:pt>
                <c:pt idx="627">
                  <c:v>10.450000000000099</c:v>
                </c:pt>
                <c:pt idx="628">
                  <c:v>10.466666666666766</c:v>
                </c:pt>
                <c:pt idx="629">
                  <c:v>10.483333333333434</c:v>
                </c:pt>
                <c:pt idx="630">
                  <c:v>10.500000000000101</c:v>
                </c:pt>
                <c:pt idx="631">
                  <c:v>10.516666666666769</c:v>
                </c:pt>
                <c:pt idx="632">
                  <c:v>10.533333333333436</c:v>
                </c:pt>
                <c:pt idx="633">
                  <c:v>10.550000000000104</c:v>
                </c:pt>
                <c:pt idx="634">
                  <c:v>10.566666666666771</c:v>
                </c:pt>
                <c:pt idx="635">
                  <c:v>10.583333333333439</c:v>
                </c:pt>
                <c:pt idx="636">
                  <c:v>10.600000000000106</c:v>
                </c:pt>
                <c:pt idx="637">
                  <c:v>10.616666666666774</c:v>
                </c:pt>
                <c:pt idx="638">
                  <c:v>10.633333333333441</c:v>
                </c:pt>
                <c:pt idx="639">
                  <c:v>10.650000000000109</c:v>
                </c:pt>
                <c:pt idx="640">
                  <c:v>10.666666666666776</c:v>
                </c:pt>
                <c:pt idx="641">
                  <c:v>10.683333333333444</c:v>
                </c:pt>
                <c:pt idx="642">
                  <c:v>10.700000000000111</c:v>
                </c:pt>
                <c:pt idx="643">
                  <c:v>10.716666666666779</c:v>
                </c:pt>
                <c:pt idx="644">
                  <c:v>10.733333333333446</c:v>
                </c:pt>
                <c:pt idx="645">
                  <c:v>10.750000000000114</c:v>
                </c:pt>
                <c:pt idx="646">
                  <c:v>10.766666666666781</c:v>
                </c:pt>
                <c:pt idx="647">
                  <c:v>10.783333333333449</c:v>
                </c:pt>
                <c:pt idx="648">
                  <c:v>10.800000000000116</c:v>
                </c:pt>
                <c:pt idx="649">
                  <c:v>10.816666666666784</c:v>
                </c:pt>
                <c:pt idx="650">
                  <c:v>10.833333333333451</c:v>
                </c:pt>
                <c:pt idx="651">
                  <c:v>10.850000000000119</c:v>
                </c:pt>
                <c:pt idx="652">
                  <c:v>10.866666666666786</c:v>
                </c:pt>
                <c:pt idx="653">
                  <c:v>10.883333333333454</c:v>
                </c:pt>
                <c:pt idx="654">
                  <c:v>10.900000000000121</c:v>
                </c:pt>
                <c:pt idx="655">
                  <c:v>10.916666666666789</c:v>
                </c:pt>
                <c:pt idx="656">
                  <c:v>10.933333333333456</c:v>
                </c:pt>
                <c:pt idx="657">
                  <c:v>10.950000000000124</c:v>
                </c:pt>
                <c:pt idx="658">
                  <c:v>10.966666666666791</c:v>
                </c:pt>
                <c:pt idx="659">
                  <c:v>10.983333333333459</c:v>
                </c:pt>
                <c:pt idx="660">
                  <c:v>11.000000000000126</c:v>
                </c:pt>
                <c:pt idx="661">
                  <c:v>11.016666666666794</c:v>
                </c:pt>
                <c:pt idx="662">
                  <c:v>11.033333333333461</c:v>
                </c:pt>
                <c:pt idx="663">
                  <c:v>11.050000000000129</c:v>
                </c:pt>
                <c:pt idx="664">
                  <c:v>11.066666666666796</c:v>
                </c:pt>
                <c:pt idx="665">
                  <c:v>11.083333333333464</c:v>
                </c:pt>
                <c:pt idx="666">
                  <c:v>11.100000000000131</c:v>
                </c:pt>
                <c:pt idx="667">
                  <c:v>11.116666666666799</c:v>
                </c:pt>
                <c:pt idx="668">
                  <c:v>11.133333333333466</c:v>
                </c:pt>
                <c:pt idx="669">
                  <c:v>11.150000000000134</c:v>
                </c:pt>
                <c:pt idx="670">
                  <c:v>11.166666666666801</c:v>
                </c:pt>
                <c:pt idx="671">
                  <c:v>11.183333333333469</c:v>
                </c:pt>
                <c:pt idx="672">
                  <c:v>11.200000000000136</c:v>
                </c:pt>
                <c:pt idx="673">
                  <c:v>11.216666666666804</c:v>
                </c:pt>
                <c:pt idx="674">
                  <c:v>11.233333333333471</c:v>
                </c:pt>
                <c:pt idx="675">
                  <c:v>11.250000000000139</c:v>
                </c:pt>
                <c:pt idx="676">
                  <c:v>11.266666666666806</c:v>
                </c:pt>
                <c:pt idx="677">
                  <c:v>11.283333333333474</c:v>
                </c:pt>
                <c:pt idx="678">
                  <c:v>11.300000000000141</c:v>
                </c:pt>
                <c:pt idx="679">
                  <c:v>11.316666666666809</c:v>
                </c:pt>
                <c:pt idx="680">
                  <c:v>11.333333333333476</c:v>
                </c:pt>
                <c:pt idx="681">
                  <c:v>11.350000000000144</c:v>
                </c:pt>
                <c:pt idx="682">
                  <c:v>11.366666666666811</c:v>
                </c:pt>
                <c:pt idx="683">
                  <c:v>11.383333333333479</c:v>
                </c:pt>
                <c:pt idx="684">
                  <c:v>11.400000000000146</c:v>
                </c:pt>
                <c:pt idx="685">
                  <c:v>11.416666666666814</c:v>
                </c:pt>
                <c:pt idx="686">
                  <c:v>11.433333333333481</c:v>
                </c:pt>
                <c:pt idx="687">
                  <c:v>11.450000000000149</c:v>
                </c:pt>
                <c:pt idx="688">
                  <c:v>11.466666666666816</c:v>
                </c:pt>
                <c:pt idx="689">
                  <c:v>11.483333333333483</c:v>
                </c:pt>
                <c:pt idx="690">
                  <c:v>11.500000000000151</c:v>
                </c:pt>
                <c:pt idx="691">
                  <c:v>11.516666666666818</c:v>
                </c:pt>
                <c:pt idx="692">
                  <c:v>11.533333333333486</c:v>
                </c:pt>
                <c:pt idx="693">
                  <c:v>11.550000000000153</c:v>
                </c:pt>
                <c:pt idx="694">
                  <c:v>11.566666666666821</c:v>
                </c:pt>
                <c:pt idx="695">
                  <c:v>11.583333333333488</c:v>
                </c:pt>
                <c:pt idx="696">
                  <c:v>11.600000000000156</c:v>
                </c:pt>
                <c:pt idx="697">
                  <c:v>11.616666666666823</c:v>
                </c:pt>
                <c:pt idx="698">
                  <c:v>11.633333333333491</c:v>
                </c:pt>
                <c:pt idx="699">
                  <c:v>11.650000000000158</c:v>
                </c:pt>
                <c:pt idx="700">
                  <c:v>11.666666666666826</c:v>
                </c:pt>
                <c:pt idx="701">
                  <c:v>11.683333333333493</c:v>
                </c:pt>
                <c:pt idx="702">
                  <c:v>11.700000000000161</c:v>
                </c:pt>
                <c:pt idx="703">
                  <c:v>11.716666666666828</c:v>
                </c:pt>
                <c:pt idx="704">
                  <c:v>11.733333333333496</c:v>
                </c:pt>
                <c:pt idx="705">
                  <c:v>11.750000000000163</c:v>
                </c:pt>
                <c:pt idx="706">
                  <c:v>11.766666666666831</c:v>
                </c:pt>
                <c:pt idx="707">
                  <c:v>11.783333333333498</c:v>
                </c:pt>
                <c:pt idx="708">
                  <c:v>11.800000000000166</c:v>
                </c:pt>
                <c:pt idx="709">
                  <c:v>11.816666666666833</c:v>
                </c:pt>
                <c:pt idx="710">
                  <c:v>11.833333333333501</c:v>
                </c:pt>
                <c:pt idx="711">
                  <c:v>11.850000000000168</c:v>
                </c:pt>
                <c:pt idx="712">
                  <c:v>11.866666666666836</c:v>
                </c:pt>
                <c:pt idx="713">
                  <c:v>11.883333333333503</c:v>
                </c:pt>
                <c:pt idx="714">
                  <c:v>11.900000000000171</c:v>
                </c:pt>
                <c:pt idx="715">
                  <c:v>11.916666666666838</c:v>
                </c:pt>
                <c:pt idx="716">
                  <c:v>11.933333333333506</c:v>
                </c:pt>
                <c:pt idx="717">
                  <c:v>11.950000000000173</c:v>
                </c:pt>
                <c:pt idx="718">
                  <c:v>11.966666666666841</c:v>
                </c:pt>
                <c:pt idx="719">
                  <c:v>11.983333333333508</c:v>
                </c:pt>
                <c:pt idx="720">
                  <c:v>12.000000000000176</c:v>
                </c:pt>
                <c:pt idx="721">
                  <c:v>12.016666666666843</c:v>
                </c:pt>
                <c:pt idx="722">
                  <c:v>12.033333333333511</c:v>
                </c:pt>
                <c:pt idx="723">
                  <c:v>12.050000000000178</c:v>
                </c:pt>
                <c:pt idx="724">
                  <c:v>12.066666666666846</c:v>
                </c:pt>
                <c:pt idx="725">
                  <c:v>12.083333333333513</c:v>
                </c:pt>
                <c:pt idx="726">
                  <c:v>12.100000000000181</c:v>
                </c:pt>
                <c:pt idx="727">
                  <c:v>12.116666666666848</c:v>
                </c:pt>
                <c:pt idx="728">
                  <c:v>12.133333333333516</c:v>
                </c:pt>
                <c:pt idx="729">
                  <c:v>12.150000000000183</c:v>
                </c:pt>
                <c:pt idx="730">
                  <c:v>12.166666666666851</c:v>
                </c:pt>
                <c:pt idx="731">
                  <c:v>12.183333333333518</c:v>
                </c:pt>
                <c:pt idx="732">
                  <c:v>12.200000000000186</c:v>
                </c:pt>
                <c:pt idx="733">
                  <c:v>12.216666666666853</c:v>
                </c:pt>
                <c:pt idx="734">
                  <c:v>12.233333333333521</c:v>
                </c:pt>
                <c:pt idx="735">
                  <c:v>12.250000000000188</c:v>
                </c:pt>
                <c:pt idx="736">
                  <c:v>12.266666666666856</c:v>
                </c:pt>
                <c:pt idx="737">
                  <c:v>12.283333333333523</c:v>
                </c:pt>
                <c:pt idx="738">
                  <c:v>12.300000000000191</c:v>
                </c:pt>
                <c:pt idx="739">
                  <c:v>12.316666666666858</c:v>
                </c:pt>
                <c:pt idx="740">
                  <c:v>12.333333333333526</c:v>
                </c:pt>
                <c:pt idx="741">
                  <c:v>12.350000000000193</c:v>
                </c:pt>
                <c:pt idx="742">
                  <c:v>12.366666666666861</c:v>
                </c:pt>
                <c:pt idx="743">
                  <c:v>12.383333333333528</c:v>
                </c:pt>
                <c:pt idx="744">
                  <c:v>12.400000000000196</c:v>
                </c:pt>
                <c:pt idx="745">
                  <c:v>12.416666666666863</c:v>
                </c:pt>
                <c:pt idx="746">
                  <c:v>12.433333333333531</c:v>
                </c:pt>
                <c:pt idx="747">
                  <c:v>12.450000000000198</c:v>
                </c:pt>
                <c:pt idx="748">
                  <c:v>12.466666666666866</c:v>
                </c:pt>
                <c:pt idx="749">
                  <c:v>12.483333333333533</c:v>
                </c:pt>
                <c:pt idx="750">
                  <c:v>12.500000000000201</c:v>
                </c:pt>
                <c:pt idx="751">
                  <c:v>12.516666666666868</c:v>
                </c:pt>
                <c:pt idx="752">
                  <c:v>12.533333333333536</c:v>
                </c:pt>
                <c:pt idx="753">
                  <c:v>12.550000000000203</c:v>
                </c:pt>
                <c:pt idx="754">
                  <c:v>12.566666666666871</c:v>
                </c:pt>
                <c:pt idx="755">
                  <c:v>12.583333333333538</c:v>
                </c:pt>
                <c:pt idx="756">
                  <c:v>12.600000000000206</c:v>
                </c:pt>
                <c:pt idx="757">
                  <c:v>12.616666666666873</c:v>
                </c:pt>
                <c:pt idx="758">
                  <c:v>12.633333333333541</c:v>
                </c:pt>
                <c:pt idx="759">
                  <c:v>12.650000000000208</c:v>
                </c:pt>
                <c:pt idx="760">
                  <c:v>12.666666666666876</c:v>
                </c:pt>
                <c:pt idx="761">
                  <c:v>12.683333333333543</c:v>
                </c:pt>
                <c:pt idx="762">
                  <c:v>12.700000000000211</c:v>
                </c:pt>
                <c:pt idx="763">
                  <c:v>12.716666666666878</c:v>
                </c:pt>
                <c:pt idx="764">
                  <c:v>12.733333333333546</c:v>
                </c:pt>
                <c:pt idx="765">
                  <c:v>12.750000000000213</c:v>
                </c:pt>
                <c:pt idx="766">
                  <c:v>12.766666666666881</c:v>
                </c:pt>
                <c:pt idx="767">
                  <c:v>12.783333333333548</c:v>
                </c:pt>
                <c:pt idx="768">
                  <c:v>12.800000000000216</c:v>
                </c:pt>
                <c:pt idx="769">
                  <c:v>12.816666666666883</c:v>
                </c:pt>
                <c:pt idx="770">
                  <c:v>12.833333333333551</c:v>
                </c:pt>
                <c:pt idx="771">
                  <c:v>12.850000000000218</c:v>
                </c:pt>
                <c:pt idx="772">
                  <c:v>12.866666666666886</c:v>
                </c:pt>
                <c:pt idx="773">
                  <c:v>12.883333333333553</c:v>
                </c:pt>
                <c:pt idx="774">
                  <c:v>12.900000000000221</c:v>
                </c:pt>
                <c:pt idx="775">
                  <c:v>12.916666666666888</c:v>
                </c:pt>
                <c:pt idx="776">
                  <c:v>12.933333333333556</c:v>
                </c:pt>
                <c:pt idx="777">
                  <c:v>12.950000000000223</c:v>
                </c:pt>
                <c:pt idx="778">
                  <c:v>12.966666666666891</c:v>
                </c:pt>
                <c:pt idx="779">
                  <c:v>12.983333333333558</c:v>
                </c:pt>
                <c:pt idx="780">
                  <c:v>13.000000000000226</c:v>
                </c:pt>
                <c:pt idx="781">
                  <c:v>13.016666666666893</c:v>
                </c:pt>
                <c:pt idx="782">
                  <c:v>13.033333333333561</c:v>
                </c:pt>
                <c:pt idx="783">
                  <c:v>13.050000000000228</c:v>
                </c:pt>
                <c:pt idx="784">
                  <c:v>13.066666666666896</c:v>
                </c:pt>
                <c:pt idx="785">
                  <c:v>13.083333333333563</c:v>
                </c:pt>
                <c:pt idx="786">
                  <c:v>13.100000000000231</c:v>
                </c:pt>
                <c:pt idx="787">
                  <c:v>13.116666666666898</c:v>
                </c:pt>
                <c:pt idx="788">
                  <c:v>13.133333333333566</c:v>
                </c:pt>
                <c:pt idx="789">
                  <c:v>13.150000000000233</c:v>
                </c:pt>
                <c:pt idx="790">
                  <c:v>13.166666666666901</c:v>
                </c:pt>
                <c:pt idx="791">
                  <c:v>13.183333333333568</c:v>
                </c:pt>
                <c:pt idx="792">
                  <c:v>13.200000000000236</c:v>
                </c:pt>
                <c:pt idx="793">
                  <c:v>13.216666666666903</c:v>
                </c:pt>
                <c:pt idx="794">
                  <c:v>13.233333333333571</c:v>
                </c:pt>
                <c:pt idx="795">
                  <c:v>13.250000000000238</c:v>
                </c:pt>
                <c:pt idx="796">
                  <c:v>13.266666666666906</c:v>
                </c:pt>
                <c:pt idx="797">
                  <c:v>13.283333333333573</c:v>
                </c:pt>
                <c:pt idx="798">
                  <c:v>13.300000000000241</c:v>
                </c:pt>
                <c:pt idx="799">
                  <c:v>13.316666666666908</c:v>
                </c:pt>
                <c:pt idx="800">
                  <c:v>13.333333333333576</c:v>
                </c:pt>
                <c:pt idx="801">
                  <c:v>13.350000000000243</c:v>
                </c:pt>
                <c:pt idx="802">
                  <c:v>13.366666666666911</c:v>
                </c:pt>
                <c:pt idx="803">
                  <c:v>13.383333333333578</c:v>
                </c:pt>
                <c:pt idx="804">
                  <c:v>13.400000000000245</c:v>
                </c:pt>
                <c:pt idx="805">
                  <c:v>13.416666666666913</c:v>
                </c:pt>
                <c:pt idx="806">
                  <c:v>13.43333333333358</c:v>
                </c:pt>
                <c:pt idx="807">
                  <c:v>13.450000000000248</c:v>
                </c:pt>
                <c:pt idx="808">
                  <c:v>13.466666666666915</c:v>
                </c:pt>
                <c:pt idx="809">
                  <c:v>13.483333333333583</c:v>
                </c:pt>
                <c:pt idx="810">
                  <c:v>13.50000000000025</c:v>
                </c:pt>
                <c:pt idx="811">
                  <c:v>13.516666666666918</c:v>
                </c:pt>
                <c:pt idx="812">
                  <c:v>13.533333333333585</c:v>
                </c:pt>
                <c:pt idx="813">
                  <c:v>13.550000000000253</c:v>
                </c:pt>
                <c:pt idx="814">
                  <c:v>13.56666666666692</c:v>
                </c:pt>
                <c:pt idx="815">
                  <c:v>13.583333333333588</c:v>
                </c:pt>
                <c:pt idx="816">
                  <c:v>13.600000000000255</c:v>
                </c:pt>
                <c:pt idx="817">
                  <c:v>13.616666666666923</c:v>
                </c:pt>
                <c:pt idx="818">
                  <c:v>13.63333333333359</c:v>
                </c:pt>
                <c:pt idx="819">
                  <c:v>13.650000000000258</c:v>
                </c:pt>
                <c:pt idx="820">
                  <c:v>13.666666666666925</c:v>
                </c:pt>
                <c:pt idx="821">
                  <c:v>13.683333333333593</c:v>
                </c:pt>
                <c:pt idx="822">
                  <c:v>13.70000000000026</c:v>
                </c:pt>
                <c:pt idx="823">
                  <c:v>13.716666666666928</c:v>
                </c:pt>
                <c:pt idx="824">
                  <c:v>13.733333333333595</c:v>
                </c:pt>
                <c:pt idx="825">
                  <c:v>13.750000000000263</c:v>
                </c:pt>
                <c:pt idx="826">
                  <c:v>13.76666666666693</c:v>
                </c:pt>
                <c:pt idx="827">
                  <c:v>13.783333333333598</c:v>
                </c:pt>
                <c:pt idx="828">
                  <c:v>13.800000000000265</c:v>
                </c:pt>
                <c:pt idx="829">
                  <c:v>13.816666666666933</c:v>
                </c:pt>
                <c:pt idx="830">
                  <c:v>13.8333333333336</c:v>
                </c:pt>
                <c:pt idx="831">
                  <c:v>13.850000000000268</c:v>
                </c:pt>
                <c:pt idx="832">
                  <c:v>13.866666666666935</c:v>
                </c:pt>
                <c:pt idx="833">
                  <c:v>13.883333333333603</c:v>
                </c:pt>
                <c:pt idx="834">
                  <c:v>13.90000000000027</c:v>
                </c:pt>
                <c:pt idx="835">
                  <c:v>13.916666666666938</c:v>
                </c:pt>
                <c:pt idx="836">
                  <c:v>13.933333333333605</c:v>
                </c:pt>
                <c:pt idx="837">
                  <c:v>13.950000000000273</c:v>
                </c:pt>
                <c:pt idx="838">
                  <c:v>13.96666666666694</c:v>
                </c:pt>
                <c:pt idx="839">
                  <c:v>13.983333333333608</c:v>
                </c:pt>
                <c:pt idx="840">
                  <c:v>14.000000000000275</c:v>
                </c:pt>
                <c:pt idx="841">
                  <c:v>14.016666666666943</c:v>
                </c:pt>
                <c:pt idx="842">
                  <c:v>14.03333333333361</c:v>
                </c:pt>
                <c:pt idx="843">
                  <c:v>14.050000000000278</c:v>
                </c:pt>
                <c:pt idx="844">
                  <c:v>14.066666666666945</c:v>
                </c:pt>
                <c:pt idx="845">
                  <c:v>14.083333333333613</c:v>
                </c:pt>
                <c:pt idx="846">
                  <c:v>14.10000000000028</c:v>
                </c:pt>
                <c:pt idx="847">
                  <c:v>14.116666666666948</c:v>
                </c:pt>
                <c:pt idx="848">
                  <c:v>14.133333333333615</c:v>
                </c:pt>
                <c:pt idx="849">
                  <c:v>14.150000000000283</c:v>
                </c:pt>
                <c:pt idx="850">
                  <c:v>14.16666666666695</c:v>
                </c:pt>
                <c:pt idx="851">
                  <c:v>14.183333333333618</c:v>
                </c:pt>
                <c:pt idx="852">
                  <c:v>14.200000000000285</c:v>
                </c:pt>
                <c:pt idx="853">
                  <c:v>14.216666666666953</c:v>
                </c:pt>
                <c:pt idx="854">
                  <c:v>14.23333333333362</c:v>
                </c:pt>
                <c:pt idx="855">
                  <c:v>14.250000000000288</c:v>
                </c:pt>
                <c:pt idx="856">
                  <c:v>14.266666666666955</c:v>
                </c:pt>
                <c:pt idx="857">
                  <c:v>14.283333333333623</c:v>
                </c:pt>
                <c:pt idx="858">
                  <c:v>14.30000000000029</c:v>
                </c:pt>
                <c:pt idx="859">
                  <c:v>14.316666666666958</c:v>
                </c:pt>
                <c:pt idx="860">
                  <c:v>14.333333333333625</c:v>
                </c:pt>
                <c:pt idx="861">
                  <c:v>14.350000000000293</c:v>
                </c:pt>
                <c:pt idx="862">
                  <c:v>14.36666666666696</c:v>
                </c:pt>
                <c:pt idx="863">
                  <c:v>14.383333333333628</c:v>
                </c:pt>
                <c:pt idx="864">
                  <c:v>14.400000000000295</c:v>
                </c:pt>
                <c:pt idx="865">
                  <c:v>14.416666666666963</c:v>
                </c:pt>
                <c:pt idx="866">
                  <c:v>14.43333333333363</c:v>
                </c:pt>
                <c:pt idx="867">
                  <c:v>14.450000000000298</c:v>
                </c:pt>
                <c:pt idx="868">
                  <c:v>14.466666666666965</c:v>
                </c:pt>
                <c:pt idx="869">
                  <c:v>14.483333333333633</c:v>
                </c:pt>
                <c:pt idx="870">
                  <c:v>14.5000000000003</c:v>
                </c:pt>
                <c:pt idx="871">
                  <c:v>14.516666666666968</c:v>
                </c:pt>
                <c:pt idx="872">
                  <c:v>14.533333333333635</c:v>
                </c:pt>
                <c:pt idx="873">
                  <c:v>14.550000000000303</c:v>
                </c:pt>
                <c:pt idx="874">
                  <c:v>14.56666666666697</c:v>
                </c:pt>
                <c:pt idx="875">
                  <c:v>14.583333333333638</c:v>
                </c:pt>
                <c:pt idx="876">
                  <c:v>14.600000000000305</c:v>
                </c:pt>
                <c:pt idx="877">
                  <c:v>14.616666666666973</c:v>
                </c:pt>
                <c:pt idx="878">
                  <c:v>14.63333333333364</c:v>
                </c:pt>
                <c:pt idx="879">
                  <c:v>14.650000000000308</c:v>
                </c:pt>
                <c:pt idx="880">
                  <c:v>14.666666666666975</c:v>
                </c:pt>
                <c:pt idx="881">
                  <c:v>14.683333333333643</c:v>
                </c:pt>
                <c:pt idx="882">
                  <c:v>14.70000000000031</c:v>
                </c:pt>
                <c:pt idx="883">
                  <c:v>14.716666666666978</c:v>
                </c:pt>
                <c:pt idx="884">
                  <c:v>14.733333333333645</c:v>
                </c:pt>
                <c:pt idx="885">
                  <c:v>14.750000000000313</c:v>
                </c:pt>
                <c:pt idx="886">
                  <c:v>14.76666666666698</c:v>
                </c:pt>
                <c:pt idx="887">
                  <c:v>14.783333333333648</c:v>
                </c:pt>
                <c:pt idx="888">
                  <c:v>14.800000000000315</c:v>
                </c:pt>
                <c:pt idx="889">
                  <c:v>14.816666666666983</c:v>
                </c:pt>
                <c:pt idx="890">
                  <c:v>14.83333333333365</c:v>
                </c:pt>
                <c:pt idx="891">
                  <c:v>14.850000000000318</c:v>
                </c:pt>
                <c:pt idx="892">
                  <c:v>14.866666666666985</c:v>
                </c:pt>
                <c:pt idx="893">
                  <c:v>14.883333333333653</c:v>
                </c:pt>
                <c:pt idx="894">
                  <c:v>14.90000000000032</c:v>
                </c:pt>
                <c:pt idx="895">
                  <c:v>14.916666666666988</c:v>
                </c:pt>
                <c:pt idx="896">
                  <c:v>14.933333333333655</c:v>
                </c:pt>
                <c:pt idx="897">
                  <c:v>14.950000000000323</c:v>
                </c:pt>
                <c:pt idx="898">
                  <c:v>14.96666666666699</c:v>
                </c:pt>
                <c:pt idx="899">
                  <c:v>14.983333333333658</c:v>
                </c:pt>
                <c:pt idx="900">
                  <c:v>15.000000000000325</c:v>
                </c:pt>
                <c:pt idx="901">
                  <c:v>15.016666666666993</c:v>
                </c:pt>
                <c:pt idx="902">
                  <c:v>15.03333333333366</c:v>
                </c:pt>
                <c:pt idx="903">
                  <c:v>15.050000000000328</c:v>
                </c:pt>
                <c:pt idx="904">
                  <c:v>15.066666666666995</c:v>
                </c:pt>
                <c:pt idx="905">
                  <c:v>15.083333333333663</c:v>
                </c:pt>
                <c:pt idx="906">
                  <c:v>15.10000000000033</c:v>
                </c:pt>
                <c:pt idx="907">
                  <c:v>15.116666666666998</c:v>
                </c:pt>
                <c:pt idx="908">
                  <c:v>15.133333333333665</c:v>
                </c:pt>
                <c:pt idx="909">
                  <c:v>15.150000000000333</c:v>
                </c:pt>
                <c:pt idx="910">
                  <c:v>15.166666666667</c:v>
                </c:pt>
                <c:pt idx="911">
                  <c:v>15.183333333333668</c:v>
                </c:pt>
                <c:pt idx="912">
                  <c:v>15.200000000000335</c:v>
                </c:pt>
                <c:pt idx="913">
                  <c:v>15.216666666667003</c:v>
                </c:pt>
                <c:pt idx="914">
                  <c:v>15.23333333333367</c:v>
                </c:pt>
                <c:pt idx="915">
                  <c:v>15.250000000000338</c:v>
                </c:pt>
                <c:pt idx="916">
                  <c:v>15.266666666667005</c:v>
                </c:pt>
                <c:pt idx="917">
                  <c:v>15.283333333333672</c:v>
                </c:pt>
                <c:pt idx="918">
                  <c:v>15.30000000000034</c:v>
                </c:pt>
                <c:pt idx="919">
                  <c:v>15.316666666667007</c:v>
                </c:pt>
                <c:pt idx="920">
                  <c:v>15.333333333333675</c:v>
                </c:pt>
                <c:pt idx="921">
                  <c:v>15.350000000000342</c:v>
                </c:pt>
                <c:pt idx="922">
                  <c:v>15.36666666666701</c:v>
                </c:pt>
                <c:pt idx="923">
                  <c:v>15.383333333333677</c:v>
                </c:pt>
                <c:pt idx="924">
                  <c:v>15.400000000000345</c:v>
                </c:pt>
                <c:pt idx="925">
                  <c:v>15.416666666667012</c:v>
                </c:pt>
                <c:pt idx="926">
                  <c:v>15.43333333333368</c:v>
                </c:pt>
                <c:pt idx="927">
                  <c:v>15.450000000000347</c:v>
                </c:pt>
                <c:pt idx="928">
                  <c:v>15.466666666667015</c:v>
                </c:pt>
                <c:pt idx="929">
                  <c:v>15.483333333333682</c:v>
                </c:pt>
                <c:pt idx="930">
                  <c:v>15.50000000000035</c:v>
                </c:pt>
                <c:pt idx="931">
                  <c:v>15.516666666667017</c:v>
                </c:pt>
                <c:pt idx="932">
                  <c:v>15.533333333333685</c:v>
                </c:pt>
                <c:pt idx="933">
                  <c:v>15.550000000000352</c:v>
                </c:pt>
                <c:pt idx="934">
                  <c:v>15.56666666666702</c:v>
                </c:pt>
                <c:pt idx="935">
                  <c:v>15.583333333333687</c:v>
                </c:pt>
                <c:pt idx="936">
                  <c:v>15.600000000000355</c:v>
                </c:pt>
                <c:pt idx="937">
                  <c:v>15.616666666667022</c:v>
                </c:pt>
                <c:pt idx="938">
                  <c:v>15.63333333333369</c:v>
                </c:pt>
                <c:pt idx="939">
                  <c:v>15.650000000000357</c:v>
                </c:pt>
                <c:pt idx="940">
                  <c:v>15.666666666667025</c:v>
                </c:pt>
                <c:pt idx="941">
                  <c:v>15.683333333333692</c:v>
                </c:pt>
                <c:pt idx="942">
                  <c:v>15.70000000000036</c:v>
                </c:pt>
                <c:pt idx="943">
                  <c:v>15.716666666667027</c:v>
                </c:pt>
                <c:pt idx="944">
                  <c:v>15.733333333333695</c:v>
                </c:pt>
                <c:pt idx="945">
                  <c:v>15.750000000000362</c:v>
                </c:pt>
                <c:pt idx="946">
                  <c:v>15.76666666666703</c:v>
                </c:pt>
                <c:pt idx="947">
                  <c:v>15.783333333333697</c:v>
                </c:pt>
                <c:pt idx="948">
                  <c:v>15.800000000000365</c:v>
                </c:pt>
                <c:pt idx="949">
                  <c:v>15.816666666667032</c:v>
                </c:pt>
                <c:pt idx="950">
                  <c:v>15.8333333333337</c:v>
                </c:pt>
                <c:pt idx="951">
                  <c:v>15.850000000000367</c:v>
                </c:pt>
                <c:pt idx="952">
                  <c:v>15.866666666667035</c:v>
                </c:pt>
                <c:pt idx="953">
                  <c:v>15.883333333333702</c:v>
                </c:pt>
                <c:pt idx="954">
                  <c:v>15.90000000000037</c:v>
                </c:pt>
                <c:pt idx="955">
                  <c:v>15.916666666667037</c:v>
                </c:pt>
                <c:pt idx="956">
                  <c:v>15.933333333333705</c:v>
                </c:pt>
                <c:pt idx="957">
                  <c:v>15.950000000000372</c:v>
                </c:pt>
                <c:pt idx="958">
                  <c:v>15.96666666666704</c:v>
                </c:pt>
                <c:pt idx="959">
                  <c:v>15.983333333333707</c:v>
                </c:pt>
                <c:pt idx="960">
                  <c:v>16.000000000000373</c:v>
                </c:pt>
                <c:pt idx="961">
                  <c:v>16.016666666667039</c:v>
                </c:pt>
                <c:pt idx="962">
                  <c:v>16.033333333333704</c:v>
                </c:pt>
                <c:pt idx="963">
                  <c:v>16.05000000000037</c:v>
                </c:pt>
                <c:pt idx="964">
                  <c:v>16.066666666667036</c:v>
                </c:pt>
                <c:pt idx="965">
                  <c:v>16.083333333333702</c:v>
                </c:pt>
                <c:pt idx="966">
                  <c:v>16.100000000000367</c:v>
                </c:pt>
                <c:pt idx="967">
                  <c:v>16.116666666667033</c:v>
                </c:pt>
                <c:pt idx="968">
                  <c:v>16.133333333333699</c:v>
                </c:pt>
                <c:pt idx="969">
                  <c:v>16.150000000000365</c:v>
                </c:pt>
                <c:pt idx="970">
                  <c:v>16.16666666666703</c:v>
                </c:pt>
                <c:pt idx="971">
                  <c:v>16.183333333333696</c:v>
                </c:pt>
                <c:pt idx="972">
                  <c:v>16.200000000000362</c:v>
                </c:pt>
                <c:pt idx="973">
                  <c:v>16.216666666667027</c:v>
                </c:pt>
                <c:pt idx="974">
                  <c:v>16.233333333333693</c:v>
                </c:pt>
                <c:pt idx="975">
                  <c:v>16.250000000000359</c:v>
                </c:pt>
                <c:pt idx="976">
                  <c:v>16.266666666667025</c:v>
                </c:pt>
                <c:pt idx="977">
                  <c:v>16.28333333333369</c:v>
                </c:pt>
                <c:pt idx="978">
                  <c:v>16.300000000000356</c:v>
                </c:pt>
                <c:pt idx="979">
                  <c:v>16.316666666667022</c:v>
                </c:pt>
                <c:pt idx="980">
                  <c:v>16.333333333333687</c:v>
                </c:pt>
                <c:pt idx="981">
                  <c:v>16.350000000000353</c:v>
                </c:pt>
                <c:pt idx="982">
                  <c:v>16.366666666667019</c:v>
                </c:pt>
                <c:pt idx="983">
                  <c:v>16.383333333333685</c:v>
                </c:pt>
                <c:pt idx="984">
                  <c:v>16.40000000000035</c:v>
                </c:pt>
                <c:pt idx="985">
                  <c:v>16.416666666667016</c:v>
                </c:pt>
                <c:pt idx="986">
                  <c:v>16.433333333333682</c:v>
                </c:pt>
                <c:pt idx="987">
                  <c:v>16.450000000000347</c:v>
                </c:pt>
                <c:pt idx="988">
                  <c:v>16.466666666667013</c:v>
                </c:pt>
                <c:pt idx="989">
                  <c:v>16.483333333333679</c:v>
                </c:pt>
                <c:pt idx="990">
                  <c:v>16.500000000000345</c:v>
                </c:pt>
                <c:pt idx="991">
                  <c:v>16.51666666666701</c:v>
                </c:pt>
                <c:pt idx="992">
                  <c:v>16.533333333333676</c:v>
                </c:pt>
                <c:pt idx="993">
                  <c:v>16.550000000000342</c:v>
                </c:pt>
                <c:pt idx="994">
                  <c:v>16.566666666667007</c:v>
                </c:pt>
                <c:pt idx="995">
                  <c:v>16.583333333333673</c:v>
                </c:pt>
                <c:pt idx="996">
                  <c:v>16.600000000000339</c:v>
                </c:pt>
                <c:pt idx="997">
                  <c:v>16.616666666667005</c:v>
                </c:pt>
                <c:pt idx="998">
                  <c:v>16.63333333333367</c:v>
                </c:pt>
                <c:pt idx="999">
                  <c:v>16.650000000000336</c:v>
                </c:pt>
                <c:pt idx="1000">
                  <c:v>16.666666666667002</c:v>
                </c:pt>
                <c:pt idx="1001">
                  <c:v>16.683333333333668</c:v>
                </c:pt>
                <c:pt idx="1002">
                  <c:v>16.700000000000333</c:v>
                </c:pt>
                <c:pt idx="1003">
                  <c:v>16.716666666666999</c:v>
                </c:pt>
                <c:pt idx="1004">
                  <c:v>16.733333333333665</c:v>
                </c:pt>
                <c:pt idx="1005">
                  <c:v>16.75000000000033</c:v>
                </c:pt>
                <c:pt idx="1006">
                  <c:v>16.766666666666996</c:v>
                </c:pt>
                <c:pt idx="1007">
                  <c:v>16.783333333333662</c:v>
                </c:pt>
                <c:pt idx="1008">
                  <c:v>16.800000000000328</c:v>
                </c:pt>
                <c:pt idx="1009">
                  <c:v>16.816666666666993</c:v>
                </c:pt>
                <c:pt idx="1010">
                  <c:v>16.833333333333659</c:v>
                </c:pt>
                <c:pt idx="1011">
                  <c:v>16.850000000000325</c:v>
                </c:pt>
                <c:pt idx="1012">
                  <c:v>16.86666666666699</c:v>
                </c:pt>
                <c:pt idx="1013">
                  <c:v>16.883333333333656</c:v>
                </c:pt>
                <c:pt idx="1014">
                  <c:v>16.900000000000322</c:v>
                </c:pt>
                <c:pt idx="1015">
                  <c:v>16.916666666666988</c:v>
                </c:pt>
                <c:pt idx="1016">
                  <c:v>16.933333333333653</c:v>
                </c:pt>
                <c:pt idx="1017">
                  <c:v>16.950000000000319</c:v>
                </c:pt>
                <c:pt idx="1018">
                  <c:v>16.966666666666985</c:v>
                </c:pt>
                <c:pt idx="1019">
                  <c:v>16.98333333333365</c:v>
                </c:pt>
                <c:pt idx="1020">
                  <c:v>17.000000000000316</c:v>
                </c:pt>
                <c:pt idx="1021">
                  <c:v>17.016666666666982</c:v>
                </c:pt>
                <c:pt idx="1022">
                  <c:v>17.033333333333648</c:v>
                </c:pt>
                <c:pt idx="1023">
                  <c:v>17.050000000000313</c:v>
                </c:pt>
                <c:pt idx="1024">
                  <c:v>17.066666666666979</c:v>
                </c:pt>
                <c:pt idx="1025">
                  <c:v>17.083333333333645</c:v>
                </c:pt>
                <c:pt idx="1026">
                  <c:v>17.100000000000311</c:v>
                </c:pt>
                <c:pt idx="1027">
                  <c:v>17.116666666666976</c:v>
                </c:pt>
                <c:pt idx="1028">
                  <c:v>17.133333333333642</c:v>
                </c:pt>
                <c:pt idx="1029">
                  <c:v>17.150000000000308</c:v>
                </c:pt>
                <c:pt idx="1030">
                  <c:v>17.166666666666973</c:v>
                </c:pt>
                <c:pt idx="1031">
                  <c:v>17.183333333333639</c:v>
                </c:pt>
                <c:pt idx="1032">
                  <c:v>17.200000000000305</c:v>
                </c:pt>
                <c:pt idx="1033">
                  <c:v>17.216666666666971</c:v>
                </c:pt>
                <c:pt idx="1034">
                  <c:v>17.233333333333636</c:v>
                </c:pt>
                <c:pt idx="1035">
                  <c:v>17.250000000000302</c:v>
                </c:pt>
                <c:pt idx="1036">
                  <c:v>17.266666666666968</c:v>
                </c:pt>
                <c:pt idx="1037">
                  <c:v>17.283333333333633</c:v>
                </c:pt>
                <c:pt idx="1038">
                  <c:v>17.300000000000299</c:v>
                </c:pt>
                <c:pt idx="1039">
                  <c:v>17.316666666666965</c:v>
                </c:pt>
                <c:pt idx="1040">
                  <c:v>17.333333333333631</c:v>
                </c:pt>
                <c:pt idx="1041">
                  <c:v>17.350000000000296</c:v>
                </c:pt>
                <c:pt idx="1042">
                  <c:v>17.366666666666962</c:v>
                </c:pt>
                <c:pt idx="1043">
                  <c:v>17.383333333333628</c:v>
                </c:pt>
                <c:pt idx="1044">
                  <c:v>17.400000000000293</c:v>
                </c:pt>
                <c:pt idx="1045">
                  <c:v>17.416666666666959</c:v>
                </c:pt>
                <c:pt idx="1046">
                  <c:v>17.433333333333625</c:v>
                </c:pt>
                <c:pt idx="1047">
                  <c:v>17.450000000000291</c:v>
                </c:pt>
                <c:pt idx="1048">
                  <c:v>17.466666666666956</c:v>
                </c:pt>
                <c:pt idx="1049">
                  <c:v>17.483333333333622</c:v>
                </c:pt>
                <c:pt idx="1050">
                  <c:v>17.500000000000288</c:v>
                </c:pt>
                <c:pt idx="1051">
                  <c:v>17.516666666666953</c:v>
                </c:pt>
                <c:pt idx="1052">
                  <c:v>17.533333333333619</c:v>
                </c:pt>
                <c:pt idx="1053">
                  <c:v>17.550000000000285</c:v>
                </c:pt>
                <c:pt idx="1054">
                  <c:v>17.566666666666951</c:v>
                </c:pt>
                <c:pt idx="1055">
                  <c:v>17.583333333333616</c:v>
                </c:pt>
                <c:pt idx="1056">
                  <c:v>17.600000000000282</c:v>
                </c:pt>
                <c:pt idx="1057">
                  <c:v>17.616666666666948</c:v>
                </c:pt>
                <c:pt idx="1058">
                  <c:v>17.633333333333614</c:v>
                </c:pt>
                <c:pt idx="1059">
                  <c:v>17.650000000000279</c:v>
                </c:pt>
                <c:pt idx="1060">
                  <c:v>17.666666666666945</c:v>
                </c:pt>
                <c:pt idx="1061">
                  <c:v>17.683333333333611</c:v>
                </c:pt>
                <c:pt idx="1062">
                  <c:v>17.700000000000276</c:v>
                </c:pt>
                <c:pt idx="1063">
                  <c:v>17.716666666666942</c:v>
                </c:pt>
                <c:pt idx="1064">
                  <c:v>17.733333333333608</c:v>
                </c:pt>
                <c:pt idx="1065">
                  <c:v>17.750000000000274</c:v>
                </c:pt>
                <c:pt idx="1066">
                  <c:v>17.766666666666939</c:v>
                </c:pt>
                <c:pt idx="1067">
                  <c:v>17.783333333333605</c:v>
                </c:pt>
                <c:pt idx="1068">
                  <c:v>17.800000000000271</c:v>
                </c:pt>
                <c:pt idx="1069">
                  <c:v>17.816666666666936</c:v>
                </c:pt>
                <c:pt idx="1070">
                  <c:v>17.833333333333602</c:v>
                </c:pt>
                <c:pt idx="1071">
                  <c:v>17.850000000000268</c:v>
                </c:pt>
                <c:pt idx="1072">
                  <c:v>17.866666666666934</c:v>
                </c:pt>
                <c:pt idx="1073">
                  <c:v>17.883333333333599</c:v>
                </c:pt>
                <c:pt idx="1074">
                  <c:v>17.900000000000265</c:v>
                </c:pt>
                <c:pt idx="1075">
                  <c:v>17.916666666666931</c:v>
                </c:pt>
                <c:pt idx="1076">
                  <c:v>17.933333333333596</c:v>
                </c:pt>
                <c:pt idx="1077">
                  <c:v>17.950000000000262</c:v>
                </c:pt>
                <c:pt idx="1078">
                  <c:v>17.966666666666928</c:v>
                </c:pt>
                <c:pt idx="1079">
                  <c:v>17.983333333333594</c:v>
                </c:pt>
                <c:pt idx="1080">
                  <c:v>18.000000000000259</c:v>
                </c:pt>
                <c:pt idx="1081">
                  <c:v>18.016666666666925</c:v>
                </c:pt>
                <c:pt idx="1082">
                  <c:v>18.033333333333591</c:v>
                </c:pt>
                <c:pt idx="1083">
                  <c:v>18.050000000000257</c:v>
                </c:pt>
                <c:pt idx="1084">
                  <c:v>18.066666666666922</c:v>
                </c:pt>
                <c:pt idx="1085">
                  <c:v>18.083333333333588</c:v>
                </c:pt>
                <c:pt idx="1086">
                  <c:v>18.100000000000254</c:v>
                </c:pt>
                <c:pt idx="1087">
                  <c:v>18.116666666666919</c:v>
                </c:pt>
                <c:pt idx="1088">
                  <c:v>18.133333333333585</c:v>
                </c:pt>
                <c:pt idx="1089">
                  <c:v>18.150000000000251</c:v>
                </c:pt>
                <c:pt idx="1090">
                  <c:v>18.166666666666917</c:v>
                </c:pt>
                <c:pt idx="1091">
                  <c:v>18.183333333333582</c:v>
                </c:pt>
                <c:pt idx="1092">
                  <c:v>18.200000000000248</c:v>
                </c:pt>
                <c:pt idx="1093">
                  <c:v>18.216666666666914</c:v>
                </c:pt>
                <c:pt idx="1094">
                  <c:v>18.233333333333579</c:v>
                </c:pt>
                <c:pt idx="1095">
                  <c:v>18.250000000000245</c:v>
                </c:pt>
                <c:pt idx="1096">
                  <c:v>18.266666666666911</c:v>
                </c:pt>
                <c:pt idx="1097">
                  <c:v>18.283333333333577</c:v>
                </c:pt>
                <c:pt idx="1098">
                  <c:v>18.300000000000242</c:v>
                </c:pt>
                <c:pt idx="1099">
                  <c:v>18.316666666666908</c:v>
                </c:pt>
                <c:pt idx="1100">
                  <c:v>18.333333333333574</c:v>
                </c:pt>
                <c:pt idx="1101">
                  <c:v>18.350000000000239</c:v>
                </c:pt>
                <c:pt idx="1102">
                  <c:v>18.366666666666905</c:v>
                </c:pt>
                <c:pt idx="1103">
                  <c:v>18.383333333333571</c:v>
                </c:pt>
                <c:pt idx="1104">
                  <c:v>18.400000000000237</c:v>
                </c:pt>
                <c:pt idx="1105">
                  <c:v>18.416666666666902</c:v>
                </c:pt>
                <c:pt idx="1106">
                  <c:v>18.433333333333568</c:v>
                </c:pt>
                <c:pt idx="1107">
                  <c:v>18.450000000000234</c:v>
                </c:pt>
                <c:pt idx="1108">
                  <c:v>18.466666666666899</c:v>
                </c:pt>
                <c:pt idx="1109">
                  <c:v>18.483333333333565</c:v>
                </c:pt>
                <c:pt idx="1110">
                  <c:v>18.500000000000231</c:v>
                </c:pt>
                <c:pt idx="1111">
                  <c:v>18.516666666666897</c:v>
                </c:pt>
                <c:pt idx="1112">
                  <c:v>18.533333333333562</c:v>
                </c:pt>
                <c:pt idx="1113">
                  <c:v>18.550000000000228</c:v>
                </c:pt>
                <c:pt idx="1114">
                  <c:v>18.566666666666894</c:v>
                </c:pt>
                <c:pt idx="1115">
                  <c:v>18.58333333333356</c:v>
                </c:pt>
                <c:pt idx="1116">
                  <c:v>18.600000000000225</c:v>
                </c:pt>
                <c:pt idx="1117">
                  <c:v>18.616666666666891</c:v>
                </c:pt>
                <c:pt idx="1118">
                  <c:v>18.633333333333557</c:v>
                </c:pt>
                <c:pt idx="1119">
                  <c:v>18.650000000000222</c:v>
                </c:pt>
                <c:pt idx="1120">
                  <c:v>18.666666666666888</c:v>
                </c:pt>
                <c:pt idx="1121">
                  <c:v>18.683333333333554</c:v>
                </c:pt>
                <c:pt idx="1122">
                  <c:v>18.70000000000022</c:v>
                </c:pt>
                <c:pt idx="1123">
                  <c:v>18.716666666666885</c:v>
                </c:pt>
                <c:pt idx="1124">
                  <c:v>18.733333333333551</c:v>
                </c:pt>
                <c:pt idx="1125">
                  <c:v>18.750000000000217</c:v>
                </c:pt>
                <c:pt idx="1126">
                  <c:v>18.766666666666882</c:v>
                </c:pt>
                <c:pt idx="1127">
                  <c:v>18.783333333333548</c:v>
                </c:pt>
                <c:pt idx="1128">
                  <c:v>18.800000000000214</c:v>
                </c:pt>
                <c:pt idx="1129">
                  <c:v>18.81666666666688</c:v>
                </c:pt>
                <c:pt idx="1130">
                  <c:v>18.833333333333545</c:v>
                </c:pt>
                <c:pt idx="1131">
                  <c:v>18.850000000000211</c:v>
                </c:pt>
                <c:pt idx="1132">
                  <c:v>18.866666666666877</c:v>
                </c:pt>
                <c:pt idx="1133">
                  <c:v>18.883333333333542</c:v>
                </c:pt>
                <c:pt idx="1134">
                  <c:v>18.900000000000208</c:v>
                </c:pt>
                <c:pt idx="1135">
                  <c:v>18.916666666666874</c:v>
                </c:pt>
                <c:pt idx="1136">
                  <c:v>18.93333333333354</c:v>
                </c:pt>
                <c:pt idx="1137">
                  <c:v>18.950000000000205</c:v>
                </c:pt>
                <c:pt idx="1138">
                  <c:v>18.966666666666871</c:v>
                </c:pt>
                <c:pt idx="1139">
                  <c:v>18.983333333333537</c:v>
                </c:pt>
                <c:pt idx="1140">
                  <c:v>19.000000000000203</c:v>
                </c:pt>
                <c:pt idx="1141">
                  <c:v>19.016666666666868</c:v>
                </c:pt>
                <c:pt idx="1142">
                  <c:v>19.033333333333534</c:v>
                </c:pt>
                <c:pt idx="1143">
                  <c:v>19.0500000000002</c:v>
                </c:pt>
                <c:pt idx="1144">
                  <c:v>19.066666666666865</c:v>
                </c:pt>
                <c:pt idx="1145">
                  <c:v>19.083333333333531</c:v>
                </c:pt>
                <c:pt idx="1146">
                  <c:v>19.100000000000197</c:v>
                </c:pt>
                <c:pt idx="1147">
                  <c:v>19.116666666666863</c:v>
                </c:pt>
                <c:pt idx="1148">
                  <c:v>19.133333333333528</c:v>
                </c:pt>
                <c:pt idx="1149">
                  <c:v>19.150000000000194</c:v>
                </c:pt>
                <c:pt idx="1150">
                  <c:v>19.16666666666686</c:v>
                </c:pt>
                <c:pt idx="1151">
                  <c:v>19.183333333333525</c:v>
                </c:pt>
                <c:pt idx="1152">
                  <c:v>19.200000000000191</c:v>
                </c:pt>
                <c:pt idx="1153">
                  <c:v>19.216666666666857</c:v>
                </c:pt>
                <c:pt idx="1154">
                  <c:v>19.233333333333523</c:v>
                </c:pt>
                <c:pt idx="1155">
                  <c:v>19.250000000000188</c:v>
                </c:pt>
                <c:pt idx="1156">
                  <c:v>19.266666666666854</c:v>
                </c:pt>
                <c:pt idx="1157">
                  <c:v>19.28333333333352</c:v>
                </c:pt>
                <c:pt idx="1158">
                  <c:v>19.300000000000185</c:v>
                </c:pt>
                <c:pt idx="1159">
                  <c:v>19.316666666666851</c:v>
                </c:pt>
                <c:pt idx="1160">
                  <c:v>19.333333333333517</c:v>
                </c:pt>
                <c:pt idx="1161">
                  <c:v>19.350000000000183</c:v>
                </c:pt>
                <c:pt idx="1162">
                  <c:v>19.366666666666848</c:v>
                </c:pt>
                <c:pt idx="1163">
                  <c:v>19.383333333333514</c:v>
                </c:pt>
                <c:pt idx="1164">
                  <c:v>19.40000000000018</c:v>
                </c:pt>
                <c:pt idx="1165">
                  <c:v>19.416666666666845</c:v>
                </c:pt>
                <c:pt idx="1166">
                  <c:v>19.433333333333511</c:v>
                </c:pt>
                <c:pt idx="1167">
                  <c:v>19.450000000000177</c:v>
                </c:pt>
                <c:pt idx="1168">
                  <c:v>19.466666666666843</c:v>
                </c:pt>
                <c:pt idx="1169">
                  <c:v>19.483333333333508</c:v>
                </c:pt>
                <c:pt idx="1170">
                  <c:v>19.500000000000174</c:v>
                </c:pt>
                <c:pt idx="1171">
                  <c:v>19.51666666666684</c:v>
                </c:pt>
                <c:pt idx="1172">
                  <c:v>19.533333333333506</c:v>
                </c:pt>
                <c:pt idx="1173">
                  <c:v>19.550000000000171</c:v>
                </c:pt>
                <c:pt idx="1174">
                  <c:v>19.566666666666837</c:v>
                </c:pt>
                <c:pt idx="1175">
                  <c:v>19.583333333333503</c:v>
                </c:pt>
                <c:pt idx="1176">
                  <c:v>19.600000000000168</c:v>
                </c:pt>
                <c:pt idx="1177">
                  <c:v>19.616666666666834</c:v>
                </c:pt>
                <c:pt idx="1178">
                  <c:v>19.6333333333335</c:v>
                </c:pt>
                <c:pt idx="1179">
                  <c:v>19.650000000000166</c:v>
                </c:pt>
                <c:pt idx="1180">
                  <c:v>19.666666666666831</c:v>
                </c:pt>
                <c:pt idx="1181">
                  <c:v>19.683333333333497</c:v>
                </c:pt>
                <c:pt idx="1182">
                  <c:v>19.700000000000163</c:v>
                </c:pt>
                <c:pt idx="1183">
                  <c:v>19.716666666666828</c:v>
                </c:pt>
                <c:pt idx="1184">
                  <c:v>19.733333333333494</c:v>
                </c:pt>
                <c:pt idx="1185">
                  <c:v>19.75000000000016</c:v>
                </c:pt>
                <c:pt idx="1186">
                  <c:v>19.766666666666826</c:v>
                </c:pt>
                <c:pt idx="1187">
                  <c:v>19.783333333333491</c:v>
                </c:pt>
                <c:pt idx="1188">
                  <c:v>19.800000000000157</c:v>
                </c:pt>
                <c:pt idx="1189">
                  <c:v>19.816666666666823</c:v>
                </c:pt>
                <c:pt idx="1190">
                  <c:v>19.833333333333488</c:v>
                </c:pt>
                <c:pt idx="1191">
                  <c:v>19.850000000000154</c:v>
                </c:pt>
                <c:pt idx="1192">
                  <c:v>19.86666666666682</c:v>
                </c:pt>
                <c:pt idx="1193">
                  <c:v>19.883333333333486</c:v>
                </c:pt>
                <c:pt idx="1194">
                  <c:v>19.900000000000151</c:v>
                </c:pt>
                <c:pt idx="1195">
                  <c:v>19.916666666666817</c:v>
                </c:pt>
                <c:pt idx="1196">
                  <c:v>19.933333333333483</c:v>
                </c:pt>
                <c:pt idx="1197">
                  <c:v>19.950000000000149</c:v>
                </c:pt>
                <c:pt idx="1198">
                  <c:v>19.966666666666814</c:v>
                </c:pt>
                <c:pt idx="1199">
                  <c:v>19.98333333333348</c:v>
                </c:pt>
                <c:pt idx="1200">
                  <c:v>20.000000000000146</c:v>
                </c:pt>
                <c:pt idx="1201">
                  <c:v>20.016666666666811</c:v>
                </c:pt>
                <c:pt idx="1202">
                  <c:v>20.033333333333477</c:v>
                </c:pt>
                <c:pt idx="1203">
                  <c:v>20.050000000000143</c:v>
                </c:pt>
                <c:pt idx="1204">
                  <c:v>20.066666666666809</c:v>
                </c:pt>
                <c:pt idx="1205">
                  <c:v>20.083333333333474</c:v>
                </c:pt>
                <c:pt idx="1206">
                  <c:v>20.10000000000014</c:v>
                </c:pt>
                <c:pt idx="1207">
                  <c:v>20.116666666666806</c:v>
                </c:pt>
                <c:pt idx="1208">
                  <c:v>20.133333333333471</c:v>
                </c:pt>
                <c:pt idx="1209">
                  <c:v>20.150000000000137</c:v>
                </c:pt>
                <c:pt idx="1210">
                  <c:v>20.166666666666803</c:v>
                </c:pt>
                <c:pt idx="1211">
                  <c:v>20.183333333333469</c:v>
                </c:pt>
                <c:pt idx="1212">
                  <c:v>20.200000000000134</c:v>
                </c:pt>
                <c:pt idx="1213">
                  <c:v>20.2166666666668</c:v>
                </c:pt>
                <c:pt idx="1214">
                  <c:v>20.233333333333466</c:v>
                </c:pt>
                <c:pt idx="1215">
                  <c:v>20.250000000000131</c:v>
                </c:pt>
                <c:pt idx="1216">
                  <c:v>20.266666666666797</c:v>
                </c:pt>
                <c:pt idx="1217">
                  <c:v>20.283333333333463</c:v>
                </c:pt>
                <c:pt idx="1218">
                  <c:v>20.300000000000129</c:v>
                </c:pt>
                <c:pt idx="1219">
                  <c:v>20.316666666666794</c:v>
                </c:pt>
                <c:pt idx="1220">
                  <c:v>20.33333333333346</c:v>
                </c:pt>
                <c:pt idx="1221">
                  <c:v>20.350000000000126</c:v>
                </c:pt>
                <c:pt idx="1222">
                  <c:v>20.366666666666791</c:v>
                </c:pt>
                <c:pt idx="1223">
                  <c:v>20.383333333333457</c:v>
                </c:pt>
                <c:pt idx="1224">
                  <c:v>20.400000000000123</c:v>
                </c:pt>
                <c:pt idx="1225">
                  <c:v>20.416666666666789</c:v>
                </c:pt>
                <c:pt idx="1226">
                  <c:v>20.433333333333454</c:v>
                </c:pt>
                <c:pt idx="1227">
                  <c:v>20.45000000000012</c:v>
                </c:pt>
                <c:pt idx="1228">
                  <c:v>20.466666666666786</c:v>
                </c:pt>
                <c:pt idx="1229">
                  <c:v>20.483333333333452</c:v>
                </c:pt>
                <c:pt idx="1230">
                  <c:v>20.500000000000117</c:v>
                </c:pt>
                <c:pt idx="1231">
                  <c:v>20.516666666666783</c:v>
                </c:pt>
                <c:pt idx="1232">
                  <c:v>20.533333333333449</c:v>
                </c:pt>
                <c:pt idx="1233">
                  <c:v>20.550000000000114</c:v>
                </c:pt>
                <c:pt idx="1234">
                  <c:v>20.56666666666678</c:v>
                </c:pt>
                <c:pt idx="1235">
                  <c:v>20.583333333333446</c:v>
                </c:pt>
                <c:pt idx="1236">
                  <c:v>20.600000000000112</c:v>
                </c:pt>
                <c:pt idx="1237">
                  <c:v>20.616666666666777</c:v>
                </c:pt>
                <c:pt idx="1238">
                  <c:v>20.633333333333443</c:v>
                </c:pt>
                <c:pt idx="1239">
                  <c:v>20.650000000000109</c:v>
                </c:pt>
                <c:pt idx="1240">
                  <c:v>20.666666666666774</c:v>
                </c:pt>
                <c:pt idx="1241">
                  <c:v>20.68333333333344</c:v>
                </c:pt>
                <c:pt idx="1242">
                  <c:v>20.700000000000106</c:v>
                </c:pt>
                <c:pt idx="1243">
                  <c:v>20.716666666666772</c:v>
                </c:pt>
                <c:pt idx="1244">
                  <c:v>20.733333333333437</c:v>
                </c:pt>
                <c:pt idx="1245">
                  <c:v>20.750000000000103</c:v>
                </c:pt>
                <c:pt idx="1246">
                  <c:v>20.766666666666769</c:v>
                </c:pt>
                <c:pt idx="1247">
                  <c:v>20.783333333333434</c:v>
                </c:pt>
                <c:pt idx="1248">
                  <c:v>20.8000000000001</c:v>
                </c:pt>
                <c:pt idx="1249">
                  <c:v>20.816666666666766</c:v>
                </c:pt>
                <c:pt idx="1250">
                  <c:v>20.833333333333432</c:v>
                </c:pt>
                <c:pt idx="1251">
                  <c:v>20.850000000000097</c:v>
                </c:pt>
                <c:pt idx="1252">
                  <c:v>20.866666666666763</c:v>
                </c:pt>
                <c:pt idx="1253">
                  <c:v>20.883333333333429</c:v>
                </c:pt>
                <c:pt idx="1254">
                  <c:v>20.900000000000095</c:v>
                </c:pt>
                <c:pt idx="1255">
                  <c:v>20.91666666666676</c:v>
                </c:pt>
                <c:pt idx="1256">
                  <c:v>20.933333333333426</c:v>
                </c:pt>
                <c:pt idx="1257">
                  <c:v>20.950000000000092</c:v>
                </c:pt>
                <c:pt idx="1258">
                  <c:v>20.966666666666757</c:v>
                </c:pt>
                <c:pt idx="1259">
                  <c:v>20.983333333333423</c:v>
                </c:pt>
                <c:pt idx="1260">
                  <c:v>21.000000000000089</c:v>
                </c:pt>
                <c:pt idx="1261">
                  <c:v>21.016666666666755</c:v>
                </c:pt>
                <c:pt idx="1262">
                  <c:v>21.03333333333342</c:v>
                </c:pt>
                <c:pt idx="1263">
                  <c:v>21.050000000000086</c:v>
                </c:pt>
                <c:pt idx="1264">
                  <c:v>21.066666666666752</c:v>
                </c:pt>
                <c:pt idx="1265">
                  <c:v>21.083333333333417</c:v>
                </c:pt>
                <c:pt idx="1266">
                  <c:v>21.100000000000083</c:v>
                </c:pt>
                <c:pt idx="1267">
                  <c:v>21.116666666666749</c:v>
                </c:pt>
                <c:pt idx="1268">
                  <c:v>21.133333333333415</c:v>
                </c:pt>
                <c:pt idx="1269">
                  <c:v>21.15000000000008</c:v>
                </c:pt>
                <c:pt idx="1270">
                  <c:v>21.166666666666746</c:v>
                </c:pt>
                <c:pt idx="1271">
                  <c:v>21.183333333333412</c:v>
                </c:pt>
                <c:pt idx="1272">
                  <c:v>21.200000000000077</c:v>
                </c:pt>
                <c:pt idx="1273">
                  <c:v>21.216666666666743</c:v>
                </c:pt>
                <c:pt idx="1274">
                  <c:v>21.233333333333409</c:v>
                </c:pt>
                <c:pt idx="1275">
                  <c:v>21.250000000000075</c:v>
                </c:pt>
                <c:pt idx="1276">
                  <c:v>21.26666666666674</c:v>
                </c:pt>
                <c:pt idx="1277">
                  <c:v>21.283333333333406</c:v>
                </c:pt>
                <c:pt idx="1278">
                  <c:v>21.300000000000072</c:v>
                </c:pt>
                <c:pt idx="1279">
                  <c:v>21.316666666666737</c:v>
                </c:pt>
                <c:pt idx="1280">
                  <c:v>21.333333333333403</c:v>
                </c:pt>
                <c:pt idx="1281">
                  <c:v>21.350000000000069</c:v>
                </c:pt>
                <c:pt idx="1282">
                  <c:v>21.366666666666735</c:v>
                </c:pt>
                <c:pt idx="1283">
                  <c:v>21.3833333333334</c:v>
                </c:pt>
                <c:pt idx="1284">
                  <c:v>21.400000000000066</c:v>
                </c:pt>
                <c:pt idx="1285">
                  <c:v>21.416666666666732</c:v>
                </c:pt>
                <c:pt idx="1286">
                  <c:v>21.433333333333398</c:v>
                </c:pt>
                <c:pt idx="1287">
                  <c:v>21.450000000000063</c:v>
                </c:pt>
                <c:pt idx="1288">
                  <c:v>21.466666666666729</c:v>
                </c:pt>
                <c:pt idx="1289">
                  <c:v>21.483333333333395</c:v>
                </c:pt>
                <c:pt idx="1290">
                  <c:v>21.50000000000006</c:v>
                </c:pt>
                <c:pt idx="1291">
                  <c:v>21.516666666666726</c:v>
                </c:pt>
                <c:pt idx="1292">
                  <c:v>21.533333333333392</c:v>
                </c:pt>
                <c:pt idx="1293">
                  <c:v>21.550000000000058</c:v>
                </c:pt>
                <c:pt idx="1294">
                  <c:v>21.566666666666723</c:v>
                </c:pt>
                <c:pt idx="1295">
                  <c:v>21.583333333333389</c:v>
                </c:pt>
                <c:pt idx="1296">
                  <c:v>21.600000000000055</c:v>
                </c:pt>
                <c:pt idx="1297">
                  <c:v>21.61666666666672</c:v>
                </c:pt>
                <c:pt idx="1298">
                  <c:v>21.633333333333386</c:v>
                </c:pt>
                <c:pt idx="1299">
                  <c:v>21.650000000000052</c:v>
                </c:pt>
                <c:pt idx="1300">
                  <c:v>21.666666666666718</c:v>
                </c:pt>
                <c:pt idx="1301">
                  <c:v>21.683333333333383</c:v>
                </c:pt>
                <c:pt idx="1302">
                  <c:v>21.700000000000049</c:v>
                </c:pt>
                <c:pt idx="1303">
                  <c:v>21.716666666666715</c:v>
                </c:pt>
                <c:pt idx="1304">
                  <c:v>21.73333333333338</c:v>
                </c:pt>
                <c:pt idx="1305">
                  <c:v>21.750000000000046</c:v>
                </c:pt>
                <c:pt idx="1306">
                  <c:v>21.766666666666712</c:v>
                </c:pt>
                <c:pt idx="1307">
                  <c:v>21.783333333333378</c:v>
                </c:pt>
                <c:pt idx="1308">
                  <c:v>21.800000000000043</c:v>
                </c:pt>
                <c:pt idx="1309">
                  <c:v>21.816666666666709</c:v>
                </c:pt>
                <c:pt idx="1310">
                  <c:v>21.833333333333375</c:v>
                </c:pt>
                <c:pt idx="1311">
                  <c:v>21.850000000000041</c:v>
                </c:pt>
                <c:pt idx="1312">
                  <c:v>21.866666666666706</c:v>
                </c:pt>
                <c:pt idx="1313">
                  <c:v>21.883333333333372</c:v>
                </c:pt>
                <c:pt idx="1314">
                  <c:v>21.900000000000038</c:v>
                </c:pt>
                <c:pt idx="1315">
                  <c:v>21.916666666666703</c:v>
                </c:pt>
                <c:pt idx="1316">
                  <c:v>21.933333333333369</c:v>
                </c:pt>
                <c:pt idx="1317">
                  <c:v>21.950000000000035</c:v>
                </c:pt>
                <c:pt idx="1318">
                  <c:v>21.966666666666701</c:v>
                </c:pt>
                <c:pt idx="1319">
                  <c:v>21.983333333333366</c:v>
                </c:pt>
                <c:pt idx="1320">
                  <c:v>22.000000000000032</c:v>
                </c:pt>
                <c:pt idx="1321">
                  <c:v>22.016666666666698</c:v>
                </c:pt>
                <c:pt idx="1322">
                  <c:v>22.033333333333363</c:v>
                </c:pt>
                <c:pt idx="1323">
                  <c:v>22.050000000000029</c:v>
                </c:pt>
                <c:pt idx="1324">
                  <c:v>22.066666666666695</c:v>
                </c:pt>
                <c:pt idx="1325">
                  <c:v>22.083333333333361</c:v>
                </c:pt>
                <c:pt idx="1326">
                  <c:v>22.100000000000026</c:v>
                </c:pt>
                <c:pt idx="1327">
                  <c:v>22.116666666666692</c:v>
                </c:pt>
                <c:pt idx="1328">
                  <c:v>22.133333333333358</c:v>
                </c:pt>
                <c:pt idx="1329">
                  <c:v>22.150000000000023</c:v>
                </c:pt>
                <c:pt idx="1330">
                  <c:v>22.166666666666689</c:v>
                </c:pt>
                <c:pt idx="1331">
                  <c:v>22.183333333333355</c:v>
                </c:pt>
                <c:pt idx="1332">
                  <c:v>22.200000000000021</c:v>
                </c:pt>
                <c:pt idx="1333">
                  <c:v>22.216666666666686</c:v>
                </c:pt>
                <c:pt idx="1334">
                  <c:v>22.233333333333352</c:v>
                </c:pt>
                <c:pt idx="1335">
                  <c:v>22.250000000000018</c:v>
                </c:pt>
                <c:pt idx="1336">
                  <c:v>22.266666666666683</c:v>
                </c:pt>
                <c:pt idx="1337">
                  <c:v>22.283333333333349</c:v>
                </c:pt>
                <c:pt idx="1338">
                  <c:v>22.300000000000015</c:v>
                </c:pt>
                <c:pt idx="1339">
                  <c:v>22.316666666666681</c:v>
                </c:pt>
                <c:pt idx="1340">
                  <c:v>22.333333333333346</c:v>
                </c:pt>
                <c:pt idx="1341">
                  <c:v>22.350000000000012</c:v>
                </c:pt>
                <c:pt idx="1342">
                  <c:v>22.366666666666678</c:v>
                </c:pt>
                <c:pt idx="1343">
                  <c:v>22.383333333333344</c:v>
                </c:pt>
                <c:pt idx="1344">
                  <c:v>22.400000000000009</c:v>
                </c:pt>
                <c:pt idx="1345">
                  <c:v>22.416666666666675</c:v>
                </c:pt>
                <c:pt idx="1346">
                  <c:v>22.433333333333341</c:v>
                </c:pt>
                <c:pt idx="1347">
                  <c:v>22.450000000000006</c:v>
                </c:pt>
                <c:pt idx="1348">
                  <c:v>22.466666666666672</c:v>
                </c:pt>
                <c:pt idx="1349">
                  <c:v>22.483333333333338</c:v>
                </c:pt>
                <c:pt idx="1350">
                  <c:v>22.500000000000004</c:v>
                </c:pt>
                <c:pt idx="1351">
                  <c:v>22.516666666666669</c:v>
                </c:pt>
                <c:pt idx="1352">
                  <c:v>22.533333333333335</c:v>
                </c:pt>
                <c:pt idx="1353">
                  <c:v>22.55</c:v>
                </c:pt>
                <c:pt idx="1354">
                  <c:v>22.566666666666666</c:v>
                </c:pt>
                <c:pt idx="1355">
                  <c:v>22.583333333333332</c:v>
                </c:pt>
                <c:pt idx="1356">
                  <c:v>22.599999999999998</c:v>
                </c:pt>
                <c:pt idx="1357">
                  <c:v>22.616666666666664</c:v>
                </c:pt>
                <c:pt idx="1358">
                  <c:v>22.633333333333329</c:v>
                </c:pt>
                <c:pt idx="1359">
                  <c:v>22.649999999999995</c:v>
                </c:pt>
                <c:pt idx="1360">
                  <c:v>22.666666666666661</c:v>
                </c:pt>
                <c:pt idx="1361">
                  <c:v>22.683333333333326</c:v>
                </c:pt>
                <c:pt idx="1362">
                  <c:v>22.699999999999992</c:v>
                </c:pt>
                <c:pt idx="1363">
                  <c:v>22.716666666666658</c:v>
                </c:pt>
                <c:pt idx="1364">
                  <c:v>22.733333333333324</c:v>
                </c:pt>
                <c:pt idx="1365">
                  <c:v>22.749999999999989</c:v>
                </c:pt>
                <c:pt idx="1366">
                  <c:v>22.766666666666655</c:v>
                </c:pt>
                <c:pt idx="1367">
                  <c:v>22.783333333333321</c:v>
                </c:pt>
                <c:pt idx="1368">
                  <c:v>22.799999999999986</c:v>
                </c:pt>
                <c:pt idx="1369">
                  <c:v>22.816666666666652</c:v>
                </c:pt>
                <c:pt idx="1370">
                  <c:v>22.833333333333318</c:v>
                </c:pt>
                <c:pt idx="1371">
                  <c:v>22.849999999999984</c:v>
                </c:pt>
                <c:pt idx="1372">
                  <c:v>22.866666666666649</c:v>
                </c:pt>
                <c:pt idx="1373">
                  <c:v>22.883333333333315</c:v>
                </c:pt>
                <c:pt idx="1374">
                  <c:v>22.899999999999981</c:v>
                </c:pt>
                <c:pt idx="1375">
                  <c:v>22.916666666666647</c:v>
                </c:pt>
                <c:pt idx="1376">
                  <c:v>22.933333333333312</c:v>
                </c:pt>
                <c:pt idx="1377">
                  <c:v>22.949999999999978</c:v>
                </c:pt>
                <c:pt idx="1378">
                  <c:v>22.966666666666644</c:v>
                </c:pt>
                <c:pt idx="1379">
                  <c:v>22.983333333333309</c:v>
                </c:pt>
                <c:pt idx="1380">
                  <c:v>22.999999999999975</c:v>
                </c:pt>
                <c:pt idx="1381">
                  <c:v>23.016666666666641</c:v>
                </c:pt>
                <c:pt idx="1382">
                  <c:v>23.033333333333307</c:v>
                </c:pt>
                <c:pt idx="1383">
                  <c:v>23.049999999999972</c:v>
                </c:pt>
                <c:pt idx="1384">
                  <c:v>23.066666666666638</c:v>
                </c:pt>
                <c:pt idx="1385">
                  <c:v>23.083333333333304</c:v>
                </c:pt>
                <c:pt idx="1386">
                  <c:v>23.099999999999969</c:v>
                </c:pt>
                <c:pt idx="1387">
                  <c:v>23.116666666666635</c:v>
                </c:pt>
                <c:pt idx="1388">
                  <c:v>23.133333333333301</c:v>
                </c:pt>
                <c:pt idx="1389">
                  <c:v>23.149999999999967</c:v>
                </c:pt>
                <c:pt idx="1390">
                  <c:v>23.166666666666632</c:v>
                </c:pt>
                <c:pt idx="1391">
                  <c:v>23.183333333333298</c:v>
                </c:pt>
                <c:pt idx="1392">
                  <c:v>23.199999999999964</c:v>
                </c:pt>
                <c:pt idx="1393">
                  <c:v>23.216666666666629</c:v>
                </c:pt>
                <c:pt idx="1394">
                  <c:v>23.233333333333295</c:v>
                </c:pt>
                <c:pt idx="1395">
                  <c:v>23.249999999999961</c:v>
                </c:pt>
                <c:pt idx="1396">
                  <c:v>23.266666666666627</c:v>
                </c:pt>
                <c:pt idx="1397">
                  <c:v>23.283333333333292</c:v>
                </c:pt>
                <c:pt idx="1398">
                  <c:v>23.299999999999958</c:v>
                </c:pt>
                <c:pt idx="1399">
                  <c:v>23.316666666666624</c:v>
                </c:pt>
                <c:pt idx="1400">
                  <c:v>23.33333333333329</c:v>
                </c:pt>
                <c:pt idx="1401">
                  <c:v>23.349999999999955</c:v>
                </c:pt>
                <c:pt idx="1402">
                  <c:v>23.366666666666621</c:v>
                </c:pt>
                <c:pt idx="1403">
                  <c:v>23.383333333333287</c:v>
                </c:pt>
                <c:pt idx="1404">
                  <c:v>23.399999999999952</c:v>
                </c:pt>
                <c:pt idx="1405">
                  <c:v>23.416666666666618</c:v>
                </c:pt>
                <c:pt idx="1406">
                  <c:v>23.433333333333284</c:v>
                </c:pt>
                <c:pt idx="1407">
                  <c:v>23.44999999999995</c:v>
                </c:pt>
                <c:pt idx="1408">
                  <c:v>23.466666666666615</c:v>
                </c:pt>
                <c:pt idx="1409">
                  <c:v>23.483333333333281</c:v>
                </c:pt>
                <c:pt idx="1410">
                  <c:v>23.499999999999947</c:v>
                </c:pt>
                <c:pt idx="1411">
                  <c:v>23.516666666666612</c:v>
                </c:pt>
                <c:pt idx="1412">
                  <c:v>23.533333333333278</c:v>
                </c:pt>
                <c:pt idx="1413">
                  <c:v>23.549999999999944</c:v>
                </c:pt>
                <c:pt idx="1414">
                  <c:v>23.56666666666661</c:v>
                </c:pt>
                <c:pt idx="1415">
                  <c:v>23.583333333333275</c:v>
                </c:pt>
                <c:pt idx="1416">
                  <c:v>23.599999999999941</c:v>
                </c:pt>
                <c:pt idx="1417">
                  <c:v>23.616666666666607</c:v>
                </c:pt>
                <c:pt idx="1418">
                  <c:v>23.633333333333272</c:v>
                </c:pt>
                <c:pt idx="1419">
                  <c:v>23.649999999999938</c:v>
                </c:pt>
                <c:pt idx="1420">
                  <c:v>23.666666666666604</c:v>
                </c:pt>
                <c:pt idx="1421">
                  <c:v>23.68333333333327</c:v>
                </c:pt>
                <c:pt idx="1422">
                  <c:v>23.699999999999935</c:v>
                </c:pt>
                <c:pt idx="1423">
                  <c:v>23.716666666666601</c:v>
                </c:pt>
                <c:pt idx="1424">
                  <c:v>23.733333333333267</c:v>
                </c:pt>
                <c:pt idx="1425">
                  <c:v>23.749999999999932</c:v>
                </c:pt>
                <c:pt idx="1426">
                  <c:v>23.766666666666598</c:v>
                </c:pt>
                <c:pt idx="1427">
                  <c:v>23.783333333333264</c:v>
                </c:pt>
                <c:pt idx="1428">
                  <c:v>23.79999999999993</c:v>
                </c:pt>
                <c:pt idx="1429">
                  <c:v>23.816666666666595</c:v>
                </c:pt>
                <c:pt idx="1430">
                  <c:v>23.833333333333261</c:v>
                </c:pt>
                <c:pt idx="1431">
                  <c:v>23.849999999999927</c:v>
                </c:pt>
                <c:pt idx="1432">
                  <c:v>23.866666666666593</c:v>
                </c:pt>
                <c:pt idx="1433">
                  <c:v>23.883333333333258</c:v>
                </c:pt>
                <c:pt idx="1434">
                  <c:v>23.899999999999924</c:v>
                </c:pt>
                <c:pt idx="1435">
                  <c:v>23.91666666666659</c:v>
                </c:pt>
                <c:pt idx="1436">
                  <c:v>23.933333333333255</c:v>
                </c:pt>
                <c:pt idx="1437">
                  <c:v>23.949999999999921</c:v>
                </c:pt>
                <c:pt idx="1438">
                  <c:v>23.966666666666587</c:v>
                </c:pt>
                <c:pt idx="1439">
                  <c:v>23.983333333333253</c:v>
                </c:pt>
                <c:pt idx="1440">
                  <c:v>23.999999999999918</c:v>
                </c:pt>
                <c:pt idx="1441">
                  <c:v>24.016666666666584</c:v>
                </c:pt>
                <c:pt idx="1442">
                  <c:v>24.03333333333325</c:v>
                </c:pt>
                <c:pt idx="1443">
                  <c:v>24.049999999999915</c:v>
                </c:pt>
                <c:pt idx="1444">
                  <c:v>24.066666666666581</c:v>
                </c:pt>
                <c:pt idx="1445">
                  <c:v>24.083333333333247</c:v>
                </c:pt>
                <c:pt idx="1446">
                  <c:v>24.099999999999913</c:v>
                </c:pt>
                <c:pt idx="1447">
                  <c:v>24.116666666666578</c:v>
                </c:pt>
                <c:pt idx="1448">
                  <c:v>24.133333333333244</c:v>
                </c:pt>
                <c:pt idx="1449">
                  <c:v>24.14999999999991</c:v>
                </c:pt>
                <c:pt idx="1450">
                  <c:v>24.166666666666575</c:v>
                </c:pt>
                <c:pt idx="1451">
                  <c:v>24.183333333333241</c:v>
                </c:pt>
                <c:pt idx="1452">
                  <c:v>24.199999999999907</c:v>
                </c:pt>
                <c:pt idx="1453">
                  <c:v>24.216666666666573</c:v>
                </c:pt>
                <c:pt idx="1454">
                  <c:v>24.233333333333238</c:v>
                </c:pt>
                <c:pt idx="1455">
                  <c:v>24.249999999999904</c:v>
                </c:pt>
                <c:pt idx="1456">
                  <c:v>24.26666666666657</c:v>
                </c:pt>
                <c:pt idx="1457">
                  <c:v>24.283333333333236</c:v>
                </c:pt>
                <c:pt idx="1458">
                  <c:v>24.299999999999901</c:v>
                </c:pt>
                <c:pt idx="1459">
                  <c:v>24.316666666666567</c:v>
                </c:pt>
                <c:pt idx="1460">
                  <c:v>24.333333333333233</c:v>
                </c:pt>
                <c:pt idx="1461">
                  <c:v>24.349999999999898</c:v>
                </c:pt>
                <c:pt idx="1462">
                  <c:v>24.366666666666564</c:v>
                </c:pt>
                <c:pt idx="1463">
                  <c:v>24.38333333333323</c:v>
                </c:pt>
                <c:pt idx="1464">
                  <c:v>24.399999999999896</c:v>
                </c:pt>
                <c:pt idx="1465">
                  <c:v>24.416666666666561</c:v>
                </c:pt>
                <c:pt idx="1466">
                  <c:v>24.433333333333227</c:v>
                </c:pt>
                <c:pt idx="1467">
                  <c:v>24.449999999999893</c:v>
                </c:pt>
                <c:pt idx="1468">
                  <c:v>24.466666666666558</c:v>
                </c:pt>
                <c:pt idx="1469">
                  <c:v>24.483333333333224</c:v>
                </c:pt>
                <c:pt idx="1470">
                  <c:v>24.49999999999989</c:v>
                </c:pt>
                <c:pt idx="1471">
                  <c:v>24.516666666666556</c:v>
                </c:pt>
                <c:pt idx="1472">
                  <c:v>24.533333333333221</c:v>
                </c:pt>
                <c:pt idx="1473">
                  <c:v>24.549999999999887</c:v>
                </c:pt>
                <c:pt idx="1474">
                  <c:v>24.566666666666553</c:v>
                </c:pt>
                <c:pt idx="1475">
                  <c:v>24.583333333333218</c:v>
                </c:pt>
                <c:pt idx="1476">
                  <c:v>24.599999999999884</c:v>
                </c:pt>
                <c:pt idx="1477">
                  <c:v>24.61666666666655</c:v>
                </c:pt>
                <c:pt idx="1478">
                  <c:v>24.633333333333216</c:v>
                </c:pt>
                <c:pt idx="1479">
                  <c:v>24.649999999999881</c:v>
                </c:pt>
                <c:pt idx="1480">
                  <c:v>24.666666666666547</c:v>
                </c:pt>
                <c:pt idx="1481">
                  <c:v>24.683333333333213</c:v>
                </c:pt>
                <c:pt idx="1482">
                  <c:v>24.699999999999878</c:v>
                </c:pt>
                <c:pt idx="1483">
                  <c:v>24.716666666666544</c:v>
                </c:pt>
                <c:pt idx="1484">
                  <c:v>24.73333333333321</c:v>
                </c:pt>
                <c:pt idx="1485">
                  <c:v>24.749999999999876</c:v>
                </c:pt>
                <c:pt idx="1486">
                  <c:v>24.766666666666541</c:v>
                </c:pt>
                <c:pt idx="1487">
                  <c:v>24.783333333333207</c:v>
                </c:pt>
                <c:pt idx="1488">
                  <c:v>24.799999999999873</c:v>
                </c:pt>
                <c:pt idx="1489">
                  <c:v>24.816666666666539</c:v>
                </c:pt>
                <c:pt idx="1490">
                  <c:v>24.833333333333204</c:v>
                </c:pt>
                <c:pt idx="1491">
                  <c:v>24.84999999999987</c:v>
                </c:pt>
                <c:pt idx="1492">
                  <c:v>24.866666666666536</c:v>
                </c:pt>
                <c:pt idx="1493">
                  <c:v>24.883333333333201</c:v>
                </c:pt>
                <c:pt idx="1494">
                  <c:v>24.899999999999867</c:v>
                </c:pt>
                <c:pt idx="1495">
                  <c:v>24.916666666666533</c:v>
                </c:pt>
                <c:pt idx="1496">
                  <c:v>24.933333333333199</c:v>
                </c:pt>
                <c:pt idx="1497">
                  <c:v>24.949999999999864</c:v>
                </c:pt>
                <c:pt idx="1498">
                  <c:v>24.96666666666653</c:v>
                </c:pt>
                <c:pt idx="1499">
                  <c:v>24.983333333333196</c:v>
                </c:pt>
                <c:pt idx="1500">
                  <c:v>24.999999999999861</c:v>
                </c:pt>
                <c:pt idx="1501">
                  <c:v>25.016666666666527</c:v>
                </c:pt>
                <c:pt idx="1502">
                  <c:v>25.033333333333193</c:v>
                </c:pt>
                <c:pt idx="1503">
                  <c:v>25.049999999999859</c:v>
                </c:pt>
                <c:pt idx="1504">
                  <c:v>25.066666666666524</c:v>
                </c:pt>
                <c:pt idx="1505">
                  <c:v>25.08333333333319</c:v>
                </c:pt>
                <c:pt idx="1506">
                  <c:v>25.099999999999856</c:v>
                </c:pt>
                <c:pt idx="1507">
                  <c:v>25.116666666666521</c:v>
                </c:pt>
                <c:pt idx="1508">
                  <c:v>25.133333333333187</c:v>
                </c:pt>
                <c:pt idx="1509">
                  <c:v>25.149999999999853</c:v>
                </c:pt>
                <c:pt idx="1510">
                  <c:v>25.166666666666519</c:v>
                </c:pt>
                <c:pt idx="1511">
                  <c:v>25.183333333333184</c:v>
                </c:pt>
                <c:pt idx="1512">
                  <c:v>25.19999999999985</c:v>
                </c:pt>
                <c:pt idx="1513">
                  <c:v>25.216666666666516</c:v>
                </c:pt>
                <c:pt idx="1514">
                  <c:v>25.233333333333182</c:v>
                </c:pt>
                <c:pt idx="1515">
                  <c:v>25.249999999999847</c:v>
                </c:pt>
                <c:pt idx="1516">
                  <c:v>25.266666666666513</c:v>
                </c:pt>
                <c:pt idx="1517">
                  <c:v>25.283333333333179</c:v>
                </c:pt>
                <c:pt idx="1518">
                  <c:v>25.299999999999844</c:v>
                </c:pt>
                <c:pt idx="1519">
                  <c:v>25.31666666666651</c:v>
                </c:pt>
                <c:pt idx="1520">
                  <c:v>25.333333333333176</c:v>
                </c:pt>
                <c:pt idx="1521">
                  <c:v>25.349999999999842</c:v>
                </c:pt>
                <c:pt idx="1522">
                  <c:v>25.366666666666507</c:v>
                </c:pt>
                <c:pt idx="1523">
                  <c:v>25.383333333333173</c:v>
                </c:pt>
                <c:pt idx="1524">
                  <c:v>25.399999999999839</c:v>
                </c:pt>
                <c:pt idx="1525">
                  <c:v>25.416666666666504</c:v>
                </c:pt>
                <c:pt idx="1526">
                  <c:v>25.43333333333317</c:v>
                </c:pt>
                <c:pt idx="1527">
                  <c:v>25.449999999999836</c:v>
                </c:pt>
                <c:pt idx="1528">
                  <c:v>25.466666666666502</c:v>
                </c:pt>
                <c:pt idx="1529">
                  <c:v>25.483333333333167</c:v>
                </c:pt>
                <c:pt idx="1530">
                  <c:v>25.499999999999833</c:v>
                </c:pt>
                <c:pt idx="1531">
                  <c:v>25.516666666666499</c:v>
                </c:pt>
                <c:pt idx="1532">
                  <c:v>25.533333333333164</c:v>
                </c:pt>
                <c:pt idx="1533">
                  <c:v>25.54999999999983</c:v>
                </c:pt>
                <c:pt idx="1534">
                  <c:v>25.566666666666496</c:v>
                </c:pt>
                <c:pt idx="1535">
                  <c:v>25.583333333333162</c:v>
                </c:pt>
                <c:pt idx="1536">
                  <c:v>25.599999999999827</c:v>
                </c:pt>
                <c:pt idx="1537">
                  <c:v>25.616666666666493</c:v>
                </c:pt>
                <c:pt idx="1538">
                  <c:v>25.633333333333159</c:v>
                </c:pt>
                <c:pt idx="1539">
                  <c:v>25.649999999999824</c:v>
                </c:pt>
                <c:pt idx="1540">
                  <c:v>25.66666666666649</c:v>
                </c:pt>
                <c:pt idx="1541">
                  <c:v>25.683333333333156</c:v>
                </c:pt>
                <c:pt idx="1542">
                  <c:v>25.699999999999822</c:v>
                </c:pt>
                <c:pt idx="1543">
                  <c:v>25.716666666666487</c:v>
                </c:pt>
                <c:pt idx="1544">
                  <c:v>25.733333333333153</c:v>
                </c:pt>
                <c:pt idx="1545">
                  <c:v>25.749999999999819</c:v>
                </c:pt>
                <c:pt idx="1546">
                  <c:v>25.766666666666485</c:v>
                </c:pt>
                <c:pt idx="1547">
                  <c:v>25.78333333333315</c:v>
                </c:pt>
                <c:pt idx="1548">
                  <c:v>25.799999999999816</c:v>
                </c:pt>
                <c:pt idx="1549">
                  <c:v>25.816666666666482</c:v>
                </c:pt>
                <c:pt idx="1550">
                  <c:v>25.833333333333147</c:v>
                </c:pt>
                <c:pt idx="1551">
                  <c:v>25.849999999999813</c:v>
                </c:pt>
                <c:pt idx="1552">
                  <c:v>25.866666666666479</c:v>
                </c:pt>
                <c:pt idx="1553">
                  <c:v>25.883333333333145</c:v>
                </c:pt>
                <c:pt idx="1554">
                  <c:v>25.89999999999981</c:v>
                </c:pt>
                <c:pt idx="1555">
                  <c:v>25.916666666666476</c:v>
                </c:pt>
                <c:pt idx="1556">
                  <c:v>25.933333333333142</c:v>
                </c:pt>
                <c:pt idx="1557">
                  <c:v>25.949999999999807</c:v>
                </c:pt>
                <c:pt idx="1558">
                  <c:v>25.966666666666473</c:v>
                </c:pt>
                <c:pt idx="1559">
                  <c:v>25.983333333333139</c:v>
                </c:pt>
                <c:pt idx="1560">
                  <c:v>25.999999999999805</c:v>
                </c:pt>
                <c:pt idx="1561">
                  <c:v>26.01666666666647</c:v>
                </c:pt>
                <c:pt idx="1562">
                  <c:v>26.033333333333136</c:v>
                </c:pt>
                <c:pt idx="1563">
                  <c:v>26.049999999999802</c:v>
                </c:pt>
                <c:pt idx="1564">
                  <c:v>26.066666666666467</c:v>
                </c:pt>
                <c:pt idx="1565">
                  <c:v>26.083333333333133</c:v>
                </c:pt>
                <c:pt idx="1566">
                  <c:v>26.099999999999799</c:v>
                </c:pt>
                <c:pt idx="1567">
                  <c:v>26.116666666666465</c:v>
                </c:pt>
                <c:pt idx="1568">
                  <c:v>26.13333333333313</c:v>
                </c:pt>
                <c:pt idx="1569">
                  <c:v>26.149999999999796</c:v>
                </c:pt>
                <c:pt idx="1570">
                  <c:v>26.166666666666462</c:v>
                </c:pt>
                <c:pt idx="1571">
                  <c:v>26.183333333333128</c:v>
                </c:pt>
                <c:pt idx="1572">
                  <c:v>26.199999999999793</c:v>
                </c:pt>
                <c:pt idx="1573">
                  <c:v>26.216666666666459</c:v>
                </c:pt>
                <c:pt idx="1574">
                  <c:v>26.233333333333125</c:v>
                </c:pt>
                <c:pt idx="1575">
                  <c:v>26.24999999999979</c:v>
                </c:pt>
                <c:pt idx="1576">
                  <c:v>26.266666666666456</c:v>
                </c:pt>
                <c:pt idx="1577">
                  <c:v>26.283333333333122</c:v>
                </c:pt>
                <c:pt idx="1578">
                  <c:v>26.299999999999788</c:v>
                </c:pt>
                <c:pt idx="1579">
                  <c:v>26.316666666666453</c:v>
                </c:pt>
                <c:pt idx="1580">
                  <c:v>26.333333333333119</c:v>
                </c:pt>
                <c:pt idx="1581">
                  <c:v>26.349999999999785</c:v>
                </c:pt>
                <c:pt idx="1582">
                  <c:v>26.36666666666645</c:v>
                </c:pt>
                <c:pt idx="1583">
                  <c:v>26.383333333333116</c:v>
                </c:pt>
                <c:pt idx="1584">
                  <c:v>26.399999999999782</c:v>
                </c:pt>
                <c:pt idx="1585">
                  <c:v>26.416666666666448</c:v>
                </c:pt>
                <c:pt idx="1586">
                  <c:v>26.433333333333113</c:v>
                </c:pt>
                <c:pt idx="1587">
                  <c:v>26.449999999999779</c:v>
                </c:pt>
                <c:pt idx="1588">
                  <c:v>26.466666666666445</c:v>
                </c:pt>
                <c:pt idx="1589">
                  <c:v>26.48333333333311</c:v>
                </c:pt>
                <c:pt idx="1590">
                  <c:v>26.499999999999776</c:v>
                </c:pt>
                <c:pt idx="1591">
                  <c:v>26.516666666666442</c:v>
                </c:pt>
                <c:pt idx="1592">
                  <c:v>26.533333333333108</c:v>
                </c:pt>
                <c:pt idx="1593">
                  <c:v>26.549999999999773</c:v>
                </c:pt>
                <c:pt idx="1594">
                  <c:v>26.566666666666439</c:v>
                </c:pt>
                <c:pt idx="1595">
                  <c:v>26.583333333333105</c:v>
                </c:pt>
                <c:pt idx="1596">
                  <c:v>26.59999999999977</c:v>
                </c:pt>
                <c:pt idx="1597">
                  <c:v>26.616666666666436</c:v>
                </c:pt>
                <c:pt idx="1598">
                  <c:v>26.633333333333102</c:v>
                </c:pt>
                <c:pt idx="1599">
                  <c:v>26.649999999999768</c:v>
                </c:pt>
                <c:pt idx="1600">
                  <c:v>26.666666666666433</c:v>
                </c:pt>
                <c:pt idx="1601">
                  <c:v>26.683333333333099</c:v>
                </c:pt>
                <c:pt idx="1602">
                  <c:v>26.699999999999765</c:v>
                </c:pt>
                <c:pt idx="1603">
                  <c:v>26.716666666666431</c:v>
                </c:pt>
                <c:pt idx="1604">
                  <c:v>26.733333333333096</c:v>
                </c:pt>
                <c:pt idx="1605">
                  <c:v>26.749999999999762</c:v>
                </c:pt>
                <c:pt idx="1606">
                  <c:v>26.766666666666428</c:v>
                </c:pt>
                <c:pt idx="1607">
                  <c:v>26.783333333333093</c:v>
                </c:pt>
                <c:pt idx="1608">
                  <c:v>26.799999999999759</c:v>
                </c:pt>
                <c:pt idx="1609">
                  <c:v>26.816666666666425</c:v>
                </c:pt>
                <c:pt idx="1610">
                  <c:v>26.833333333333091</c:v>
                </c:pt>
                <c:pt idx="1611">
                  <c:v>26.849999999999756</c:v>
                </c:pt>
                <c:pt idx="1612">
                  <c:v>26.866666666666422</c:v>
                </c:pt>
                <c:pt idx="1613">
                  <c:v>26.883333333333088</c:v>
                </c:pt>
                <c:pt idx="1614">
                  <c:v>26.899999999999753</c:v>
                </c:pt>
                <c:pt idx="1615">
                  <c:v>26.916666666666419</c:v>
                </c:pt>
                <c:pt idx="1616">
                  <c:v>26.933333333333085</c:v>
                </c:pt>
                <c:pt idx="1617">
                  <c:v>26.949999999999751</c:v>
                </c:pt>
                <c:pt idx="1618">
                  <c:v>26.966666666666416</c:v>
                </c:pt>
                <c:pt idx="1619">
                  <c:v>26.983333333333082</c:v>
                </c:pt>
                <c:pt idx="1620">
                  <c:v>26.999999999999748</c:v>
                </c:pt>
                <c:pt idx="1621">
                  <c:v>27.016666666666413</c:v>
                </c:pt>
                <c:pt idx="1622">
                  <c:v>27.033333333333079</c:v>
                </c:pt>
                <c:pt idx="1623">
                  <c:v>27.049999999999745</c:v>
                </c:pt>
                <c:pt idx="1624">
                  <c:v>27.066666666666411</c:v>
                </c:pt>
                <c:pt idx="1625">
                  <c:v>27.083333333333076</c:v>
                </c:pt>
                <c:pt idx="1626">
                  <c:v>27.099999999999742</c:v>
                </c:pt>
                <c:pt idx="1627">
                  <c:v>27.116666666666408</c:v>
                </c:pt>
                <c:pt idx="1628">
                  <c:v>27.133333333333074</c:v>
                </c:pt>
                <c:pt idx="1629">
                  <c:v>27.149999999999739</c:v>
                </c:pt>
                <c:pt idx="1630">
                  <c:v>27.166666666666405</c:v>
                </c:pt>
                <c:pt idx="1631">
                  <c:v>27.183333333333071</c:v>
                </c:pt>
                <c:pt idx="1632">
                  <c:v>27.199999999999736</c:v>
                </c:pt>
                <c:pt idx="1633">
                  <c:v>27.216666666666402</c:v>
                </c:pt>
                <c:pt idx="1634">
                  <c:v>27.233333333333068</c:v>
                </c:pt>
                <c:pt idx="1635">
                  <c:v>27.249999999999734</c:v>
                </c:pt>
                <c:pt idx="1636">
                  <c:v>27.266666666666399</c:v>
                </c:pt>
                <c:pt idx="1637">
                  <c:v>27.283333333333065</c:v>
                </c:pt>
                <c:pt idx="1638">
                  <c:v>27.299999999999731</c:v>
                </c:pt>
                <c:pt idx="1639">
                  <c:v>27.316666666666396</c:v>
                </c:pt>
                <c:pt idx="1640">
                  <c:v>27.333333333333062</c:v>
                </c:pt>
                <c:pt idx="1641">
                  <c:v>27.349999999999728</c:v>
                </c:pt>
                <c:pt idx="1642">
                  <c:v>27.366666666666394</c:v>
                </c:pt>
                <c:pt idx="1643">
                  <c:v>27.383333333333059</c:v>
                </c:pt>
                <c:pt idx="1644">
                  <c:v>27.399999999999725</c:v>
                </c:pt>
                <c:pt idx="1645">
                  <c:v>27.416666666666391</c:v>
                </c:pt>
                <c:pt idx="1646">
                  <c:v>27.433333333333056</c:v>
                </c:pt>
                <c:pt idx="1647">
                  <c:v>27.449999999999722</c:v>
                </c:pt>
                <c:pt idx="1648">
                  <c:v>27.466666666666388</c:v>
                </c:pt>
                <c:pt idx="1649">
                  <c:v>27.483333333333054</c:v>
                </c:pt>
                <c:pt idx="1650">
                  <c:v>27.499999999999719</c:v>
                </c:pt>
                <c:pt idx="1651">
                  <c:v>27.516666666666385</c:v>
                </c:pt>
                <c:pt idx="1652">
                  <c:v>27.533333333333051</c:v>
                </c:pt>
                <c:pt idx="1653">
                  <c:v>27.549999999999716</c:v>
                </c:pt>
                <c:pt idx="1654">
                  <c:v>27.566666666666382</c:v>
                </c:pt>
                <c:pt idx="1655">
                  <c:v>27.583333333333048</c:v>
                </c:pt>
                <c:pt idx="1656">
                  <c:v>27.599999999999714</c:v>
                </c:pt>
                <c:pt idx="1657">
                  <c:v>27.616666666666379</c:v>
                </c:pt>
                <c:pt idx="1658">
                  <c:v>27.633333333333045</c:v>
                </c:pt>
                <c:pt idx="1659">
                  <c:v>27.649999999999711</c:v>
                </c:pt>
                <c:pt idx="1660">
                  <c:v>27.666666666666377</c:v>
                </c:pt>
                <c:pt idx="1661">
                  <c:v>27.683333333333042</c:v>
                </c:pt>
                <c:pt idx="1662">
                  <c:v>27.699999999999708</c:v>
                </c:pt>
                <c:pt idx="1663">
                  <c:v>27.716666666666374</c:v>
                </c:pt>
                <c:pt idx="1664">
                  <c:v>27.733333333333039</c:v>
                </c:pt>
                <c:pt idx="1665">
                  <c:v>27.749999999999705</c:v>
                </c:pt>
                <c:pt idx="1666">
                  <c:v>27.766666666666371</c:v>
                </c:pt>
                <c:pt idx="1667">
                  <c:v>27.783333333333037</c:v>
                </c:pt>
                <c:pt idx="1668">
                  <c:v>27.799999999999702</c:v>
                </c:pt>
                <c:pt idx="1669">
                  <c:v>27.816666666666368</c:v>
                </c:pt>
                <c:pt idx="1670">
                  <c:v>27.833333333333034</c:v>
                </c:pt>
                <c:pt idx="1671">
                  <c:v>27.849999999999699</c:v>
                </c:pt>
                <c:pt idx="1672">
                  <c:v>27.866666666666365</c:v>
                </c:pt>
                <c:pt idx="1673">
                  <c:v>27.883333333333031</c:v>
                </c:pt>
                <c:pt idx="1674">
                  <c:v>27.899999999999697</c:v>
                </c:pt>
                <c:pt idx="1675">
                  <c:v>27.916666666666362</c:v>
                </c:pt>
                <c:pt idx="1676">
                  <c:v>27.933333333333028</c:v>
                </c:pt>
                <c:pt idx="1677">
                  <c:v>27.949999999999694</c:v>
                </c:pt>
                <c:pt idx="1678">
                  <c:v>27.966666666666359</c:v>
                </c:pt>
                <c:pt idx="1679">
                  <c:v>27.983333333333025</c:v>
                </c:pt>
                <c:pt idx="1680">
                  <c:v>27.999999999999691</c:v>
                </c:pt>
                <c:pt idx="1681">
                  <c:v>28.016666666666357</c:v>
                </c:pt>
                <c:pt idx="1682">
                  <c:v>28.033333333333022</c:v>
                </c:pt>
                <c:pt idx="1683">
                  <c:v>28.049999999999688</c:v>
                </c:pt>
                <c:pt idx="1684">
                  <c:v>28.066666666666354</c:v>
                </c:pt>
                <c:pt idx="1685">
                  <c:v>28.08333333333302</c:v>
                </c:pt>
                <c:pt idx="1686">
                  <c:v>28.099999999999685</c:v>
                </c:pt>
                <c:pt idx="1687">
                  <c:v>28.116666666666351</c:v>
                </c:pt>
                <c:pt idx="1688">
                  <c:v>28.133333333333017</c:v>
                </c:pt>
                <c:pt idx="1689">
                  <c:v>28.149999999999682</c:v>
                </c:pt>
                <c:pt idx="1690">
                  <c:v>28.166666666666348</c:v>
                </c:pt>
                <c:pt idx="1691">
                  <c:v>28.183333333333014</c:v>
                </c:pt>
                <c:pt idx="1692">
                  <c:v>28.19999999999968</c:v>
                </c:pt>
                <c:pt idx="1693">
                  <c:v>28.216666666666345</c:v>
                </c:pt>
                <c:pt idx="1694">
                  <c:v>28.233333333333011</c:v>
                </c:pt>
                <c:pt idx="1695">
                  <c:v>28.249999999999677</c:v>
                </c:pt>
                <c:pt idx="1696">
                  <c:v>28.266666666666342</c:v>
                </c:pt>
                <c:pt idx="1697">
                  <c:v>28.283333333333008</c:v>
                </c:pt>
                <c:pt idx="1698">
                  <c:v>28.299999999999674</c:v>
                </c:pt>
                <c:pt idx="1699">
                  <c:v>28.31666666666634</c:v>
                </c:pt>
                <c:pt idx="1700">
                  <c:v>28.333333333333005</c:v>
                </c:pt>
                <c:pt idx="1701">
                  <c:v>28.349999999999671</c:v>
                </c:pt>
                <c:pt idx="1702">
                  <c:v>28.366666666666337</c:v>
                </c:pt>
                <c:pt idx="1703">
                  <c:v>28.383333333333002</c:v>
                </c:pt>
                <c:pt idx="1704">
                  <c:v>28.399999999999668</c:v>
                </c:pt>
                <c:pt idx="1705">
                  <c:v>28.416666666666334</c:v>
                </c:pt>
                <c:pt idx="1706">
                  <c:v>28.433333333333</c:v>
                </c:pt>
                <c:pt idx="1707">
                  <c:v>28.449999999999665</c:v>
                </c:pt>
                <c:pt idx="1708">
                  <c:v>28.466666666666331</c:v>
                </c:pt>
                <c:pt idx="1709">
                  <c:v>28.483333333332997</c:v>
                </c:pt>
                <c:pt idx="1710">
                  <c:v>28.499999999999662</c:v>
                </c:pt>
                <c:pt idx="1711">
                  <c:v>28.516666666666328</c:v>
                </c:pt>
                <c:pt idx="1712">
                  <c:v>28.533333333332994</c:v>
                </c:pt>
                <c:pt idx="1713">
                  <c:v>28.54999999999966</c:v>
                </c:pt>
                <c:pt idx="1714">
                  <c:v>28.566666666666325</c:v>
                </c:pt>
                <c:pt idx="1715">
                  <c:v>28.583333333332991</c:v>
                </c:pt>
                <c:pt idx="1716">
                  <c:v>28.599999999999657</c:v>
                </c:pt>
                <c:pt idx="1717">
                  <c:v>28.616666666666323</c:v>
                </c:pt>
                <c:pt idx="1718">
                  <c:v>28.633333333332988</c:v>
                </c:pt>
                <c:pt idx="1719">
                  <c:v>28.649999999999654</c:v>
                </c:pt>
                <c:pt idx="1720">
                  <c:v>28.66666666666632</c:v>
                </c:pt>
                <c:pt idx="1721">
                  <c:v>28.683333333332985</c:v>
                </c:pt>
                <c:pt idx="1722">
                  <c:v>28.699999999999651</c:v>
                </c:pt>
                <c:pt idx="1723">
                  <c:v>28.716666666666317</c:v>
                </c:pt>
                <c:pt idx="1724">
                  <c:v>28.733333333332983</c:v>
                </c:pt>
                <c:pt idx="1725">
                  <c:v>28.749999999999648</c:v>
                </c:pt>
                <c:pt idx="1726">
                  <c:v>28.766666666666314</c:v>
                </c:pt>
                <c:pt idx="1727">
                  <c:v>28.78333333333298</c:v>
                </c:pt>
                <c:pt idx="1728">
                  <c:v>28.799999999999645</c:v>
                </c:pt>
                <c:pt idx="1729">
                  <c:v>28.816666666666311</c:v>
                </c:pt>
                <c:pt idx="1730">
                  <c:v>28.833333333332977</c:v>
                </c:pt>
                <c:pt idx="1731">
                  <c:v>28.849999999999643</c:v>
                </c:pt>
                <c:pt idx="1732">
                  <c:v>28.866666666666308</c:v>
                </c:pt>
                <c:pt idx="1733">
                  <c:v>28.883333333332974</c:v>
                </c:pt>
                <c:pt idx="1734">
                  <c:v>28.89999999999964</c:v>
                </c:pt>
                <c:pt idx="1735">
                  <c:v>28.916666666666305</c:v>
                </c:pt>
                <c:pt idx="1736">
                  <c:v>28.933333333332971</c:v>
                </c:pt>
                <c:pt idx="1737">
                  <c:v>28.949999999999637</c:v>
                </c:pt>
                <c:pt idx="1738">
                  <c:v>28.966666666666303</c:v>
                </c:pt>
                <c:pt idx="1739">
                  <c:v>28.983333333332968</c:v>
                </c:pt>
                <c:pt idx="1740">
                  <c:v>28.999999999999634</c:v>
                </c:pt>
                <c:pt idx="1741">
                  <c:v>29.0166666666663</c:v>
                </c:pt>
                <c:pt idx="1742">
                  <c:v>29.033333333332966</c:v>
                </c:pt>
                <c:pt idx="1743">
                  <c:v>29.049999999999631</c:v>
                </c:pt>
                <c:pt idx="1744">
                  <c:v>29.066666666666297</c:v>
                </c:pt>
                <c:pt idx="1745">
                  <c:v>29.083333333332963</c:v>
                </c:pt>
                <c:pt idx="1746">
                  <c:v>29.099999999999628</c:v>
                </c:pt>
                <c:pt idx="1747">
                  <c:v>29.116666666666294</c:v>
                </c:pt>
                <c:pt idx="1748">
                  <c:v>29.13333333333296</c:v>
                </c:pt>
                <c:pt idx="1749">
                  <c:v>29.149999999999626</c:v>
                </c:pt>
                <c:pt idx="1750">
                  <c:v>29.166666666666291</c:v>
                </c:pt>
                <c:pt idx="1751">
                  <c:v>29.183333333332957</c:v>
                </c:pt>
                <c:pt idx="1752">
                  <c:v>29.199999999999623</c:v>
                </c:pt>
                <c:pt idx="1753">
                  <c:v>29.216666666666288</c:v>
                </c:pt>
                <c:pt idx="1754">
                  <c:v>29.233333333332954</c:v>
                </c:pt>
                <c:pt idx="1755">
                  <c:v>29.24999999999962</c:v>
                </c:pt>
                <c:pt idx="1756">
                  <c:v>29.266666666666286</c:v>
                </c:pt>
                <c:pt idx="1757">
                  <c:v>29.283333333332951</c:v>
                </c:pt>
                <c:pt idx="1758">
                  <c:v>29.299999999999617</c:v>
                </c:pt>
                <c:pt idx="1759">
                  <c:v>29.316666666666283</c:v>
                </c:pt>
                <c:pt idx="1760">
                  <c:v>29.333333333332948</c:v>
                </c:pt>
                <c:pt idx="1761">
                  <c:v>29.349999999999614</c:v>
                </c:pt>
                <c:pt idx="1762">
                  <c:v>29.36666666666628</c:v>
                </c:pt>
                <c:pt idx="1763">
                  <c:v>29.383333333332946</c:v>
                </c:pt>
                <c:pt idx="1764">
                  <c:v>29.399999999999611</c:v>
                </c:pt>
                <c:pt idx="1765">
                  <c:v>29.416666666666277</c:v>
                </c:pt>
                <c:pt idx="1766">
                  <c:v>29.433333333332943</c:v>
                </c:pt>
                <c:pt idx="1767">
                  <c:v>29.449999999999608</c:v>
                </c:pt>
                <c:pt idx="1768">
                  <c:v>29.466666666666274</c:v>
                </c:pt>
                <c:pt idx="1769">
                  <c:v>29.48333333333294</c:v>
                </c:pt>
                <c:pt idx="1770">
                  <c:v>29.499999999999606</c:v>
                </c:pt>
                <c:pt idx="1771">
                  <c:v>29.516666666666271</c:v>
                </c:pt>
                <c:pt idx="1772">
                  <c:v>29.533333333332937</c:v>
                </c:pt>
                <c:pt idx="1773">
                  <c:v>29.549999999999603</c:v>
                </c:pt>
                <c:pt idx="1774">
                  <c:v>29.566666666666269</c:v>
                </c:pt>
                <c:pt idx="1775">
                  <c:v>29.583333333332934</c:v>
                </c:pt>
                <c:pt idx="1776">
                  <c:v>29.5999999999996</c:v>
                </c:pt>
                <c:pt idx="1777">
                  <c:v>29.616666666666266</c:v>
                </c:pt>
                <c:pt idx="1778">
                  <c:v>29.633333333332931</c:v>
                </c:pt>
                <c:pt idx="1779">
                  <c:v>29.649999999999597</c:v>
                </c:pt>
                <c:pt idx="1780">
                  <c:v>29.666666666666263</c:v>
                </c:pt>
                <c:pt idx="1781">
                  <c:v>29.683333333332929</c:v>
                </c:pt>
                <c:pt idx="1782">
                  <c:v>29.699999999999594</c:v>
                </c:pt>
                <c:pt idx="1783">
                  <c:v>29.71666666666626</c:v>
                </c:pt>
                <c:pt idx="1784">
                  <c:v>29.733333333332926</c:v>
                </c:pt>
                <c:pt idx="1785">
                  <c:v>29.749999999999591</c:v>
                </c:pt>
                <c:pt idx="1786">
                  <c:v>29.766666666666257</c:v>
                </c:pt>
                <c:pt idx="1787">
                  <c:v>29.783333333332923</c:v>
                </c:pt>
                <c:pt idx="1788">
                  <c:v>29.799999999999589</c:v>
                </c:pt>
                <c:pt idx="1789">
                  <c:v>29.816666666666254</c:v>
                </c:pt>
                <c:pt idx="1790">
                  <c:v>29.83333333333292</c:v>
                </c:pt>
                <c:pt idx="1791">
                  <c:v>29.849999999999586</c:v>
                </c:pt>
                <c:pt idx="1792">
                  <c:v>29.866666666666251</c:v>
                </c:pt>
                <c:pt idx="1793">
                  <c:v>29.883333333332917</c:v>
                </c:pt>
                <c:pt idx="1794">
                  <c:v>29.899999999999583</c:v>
                </c:pt>
                <c:pt idx="1795">
                  <c:v>29.916666666666249</c:v>
                </c:pt>
                <c:pt idx="1796">
                  <c:v>29.933333333332914</c:v>
                </c:pt>
                <c:pt idx="1797">
                  <c:v>29.94999999999958</c:v>
                </c:pt>
                <c:pt idx="1798">
                  <c:v>29.966666666666246</c:v>
                </c:pt>
                <c:pt idx="1799">
                  <c:v>29.983333333332912</c:v>
                </c:pt>
                <c:pt idx="1800">
                  <c:v>29.999999999999577</c:v>
                </c:pt>
                <c:pt idx="1801">
                  <c:v>30.016666666666243</c:v>
                </c:pt>
                <c:pt idx="1802">
                  <c:v>30.033333333332909</c:v>
                </c:pt>
                <c:pt idx="1803">
                  <c:v>30.049999999999574</c:v>
                </c:pt>
                <c:pt idx="1804">
                  <c:v>30.06666666666624</c:v>
                </c:pt>
                <c:pt idx="1805">
                  <c:v>30.083333333332906</c:v>
                </c:pt>
                <c:pt idx="1806">
                  <c:v>30.099999999999572</c:v>
                </c:pt>
                <c:pt idx="1807">
                  <c:v>30.116666666666237</c:v>
                </c:pt>
                <c:pt idx="1808">
                  <c:v>30.133333333332903</c:v>
                </c:pt>
                <c:pt idx="1809">
                  <c:v>30.149999999999569</c:v>
                </c:pt>
                <c:pt idx="1810">
                  <c:v>30.166666666666234</c:v>
                </c:pt>
                <c:pt idx="1811">
                  <c:v>30.1833333333329</c:v>
                </c:pt>
                <c:pt idx="1812">
                  <c:v>30.199999999999566</c:v>
                </c:pt>
                <c:pt idx="1813">
                  <c:v>30.216666666666232</c:v>
                </c:pt>
                <c:pt idx="1814">
                  <c:v>30.233333333332897</c:v>
                </c:pt>
                <c:pt idx="1815">
                  <c:v>30.249999999999563</c:v>
                </c:pt>
                <c:pt idx="1816">
                  <c:v>30.266666666666229</c:v>
                </c:pt>
                <c:pt idx="1817">
                  <c:v>30.283333333332894</c:v>
                </c:pt>
                <c:pt idx="1818">
                  <c:v>30.29999999999956</c:v>
                </c:pt>
                <c:pt idx="1819">
                  <c:v>30.316666666666226</c:v>
                </c:pt>
                <c:pt idx="1820">
                  <c:v>30.333333333332892</c:v>
                </c:pt>
                <c:pt idx="1821">
                  <c:v>30.349999999999557</c:v>
                </c:pt>
                <c:pt idx="1822">
                  <c:v>30.366666666666223</c:v>
                </c:pt>
                <c:pt idx="1823">
                  <c:v>30.383333333332889</c:v>
                </c:pt>
                <c:pt idx="1824">
                  <c:v>30.399999999999554</c:v>
                </c:pt>
                <c:pt idx="1825">
                  <c:v>30.41666666666622</c:v>
                </c:pt>
                <c:pt idx="1826">
                  <c:v>30.433333333332886</c:v>
                </c:pt>
                <c:pt idx="1827">
                  <c:v>30.449999999999552</c:v>
                </c:pt>
                <c:pt idx="1828">
                  <c:v>30.466666666666217</c:v>
                </c:pt>
                <c:pt idx="1829">
                  <c:v>30.483333333332883</c:v>
                </c:pt>
                <c:pt idx="1830">
                  <c:v>30.499999999999549</c:v>
                </c:pt>
                <c:pt idx="1831">
                  <c:v>30.516666666666215</c:v>
                </c:pt>
                <c:pt idx="1832">
                  <c:v>30.53333333333288</c:v>
                </c:pt>
                <c:pt idx="1833">
                  <c:v>30.549999999999546</c:v>
                </c:pt>
                <c:pt idx="1834">
                  <c:v>30.566666666666212</c:v>
                </c:pt>
                <c:pt idx="1835">
                  <c:v>30.583333333332877</c:v>
                </c:pt>
                <c:pt idx="1836">
                  <c:v>30.599999999999543</c:v>
                </c:pt>
                <c:pt idx="1837">
                  <c:v>30.616666666666209</c:v>
                </c:pt>
                <c:pt idx="1838">
                  <c:v>30.633333333332875</c:v>
                </c:pt>
                <c:pt idx="1839">
                  <c:v>30.64999999999954</c:v>
                </c:pt>
                <c:pt idx="1840">
                  <c:v>30.666666666666206</c:v>
                </c:pt>
                <c:pt idx="1841">
                  <c:v>30.683333333332872</c:v>
                </c:pt>
                <c:pt idx="1842">
                  <c:v>30.699999999999537</c:v>
                </c:pt>
                <c:pt idx="1843">
                  <c:v>30.716666666666203</c:v>
                </c:pt>
                <c:pt idx="1844">
                  <c:v>30.733333333332869</c:v>
                </c:pt>
                <c:pt idx="1845">
                  <c:v>30.749999999999535</c:v>
                </c:pt>
                <c:pt idx="1846">
                  <c:v>30.7666666666662</c:v>
                </c:pt>
                <c:pt idx="1847">
                  <c:v>30.783333333332866</c:v>
                </c:pt>
                <c:pt idx="1848">
                  <c:v>30.799999999999532</c:v>
                </c:pt>
                <c:pt idx="1849">
                  <c:v>30.816666666666197</c:v>
                </c:pt>
                <c:pt idx="1850">
                  <c:v>30.833333333332863</c:v>
                </c:pt>
                <c:pt idx="1851">
                  <c:v>30.849999999999529</c:v>
                </c:pt>
                <c:pt idx="1852">
                  <c:v>30.866666666666195</c:v>
                </c:pt>
                <c:pt idx="1853">
                  <c:v>30.88333333333286</c:v>
                </c:pt>
                <c:pt idx="1854">
                  <c:v>30.899999999999526</c:v>
                </c:pt>
                <c:pt idx="1855">
                  <c:v>30.916666666666192</c:v>
                </c:pt>
                <c:pt idx="1856">
                  <c:v>30.933333333332858</c:v>
                </c:pt>
                <c:pt idx="1857">
                  <c:v>30.949999999999523</c:v>
                </c:pt>
                <c:pt idx="1858">
                  <c:v>30.966666666666189</c:v>
                </c:pt>
                <c:pt idx="1859">
                  <c:v>30.983333333332855</c:v>
                </c:pt>
                <c:pt idx="1860">
                  <c:v>30.99999999999952</c:v>
                </c:pt>
                <c:pt idx="1861">
                  <c:v>31.016666666666186</c:v>
                </c:pt>
                <c:pt idx="1862">
                  <c:v>31.033333333332852</c:v>
                </c:pt>
                <c:pt idx="1863">
                  <c:v>31.049999999999518</c:v>
                </c:pt>
                <c:pt idx="1864">
                  <c:v>31.066666666666183</c:v>
                </c:pt>
                <c:pt idx="1865">
                  <c:v>31.083333333332849</c:v>
                </c:pt>
                <c:pt idx="1866">
                  <c:v>31.099999999999515</c:v>
                </c:pt>
                <c:pt idx="1867">
                  <c:v>31.11666666666618</c:v>
                </c:pt>
                <c:pt idx="1868">
                  <c:v>31.133333333332846</c:v>
                </c:pt>
                <c:pt idx="1869">
                  <c:v>31.149999999999512</c:v>
                </c:pt>
                <c:pt idx="1870">
                  <c:v>31.166666666666178</c:v>
                </c:pt>
                <c:pt idx="1871">
                  <c:v>31.183333333332843</c:v>
                </c:pt>
                <c:pt idx="1872">
                  <c:v>31.199999999999509</c:v>
                </c:pt>
                <c:pt idx="1873">
                  <c:v>31.216666666666175</c:v>
                </c:pt>
                <c:pt idx="1874">
                  <c:v>31.23333333333284</c:v>
                </c:pt>
                <c:pt idx="1875">
                  <c:v>31.249999999999506</c:v>
                </c:pt>
                <c:pt idx="1876">
                  <c:v>31.266666666666172</c:v>
                </c:pt>
                <c:pt idx="1877">
                  <c:v>31.283333333332838</c:v>
                </c:pt>
                <c:pt idx="1878">
                  <c:v>31.299999999999503</c:v>
                </c:pt>
                <c:pt idx="1879">
                  <c:v>31.316666666666169</c:v>
                </c:pt>
                <c:pt idx="1880">
                  <c:v>31.333333333332835</c:v>
                </c:pt>
                <c:pt idx="1881">
                  <c:v>31.3499999999995</c:v>
                </c:pt>
                <c:pt idx="1882">
                  <c:v>31.366666666666166</c:v>
                </c:pt>
                <c:pt idx="1883">
                  <c:v>31.383333333332832</c:v>
                </c:pt>
                <c:pt idx="1884">
                  <c:v>31.399999999999498</c:v>
                </c:pt>
                <c:pt idx="1885">
                  <c:v>31.416666666666163</c:v>
                </c:pt>
                <c:pt idx="1886">
                  <c:v>31.433333333332829</c:v>
                </c:pt>
                <c:pt idx="1887">
                  <c:v>31.449999999999495</c:v>
                </c:pt>
                <c:pt idx="1888">
                  <c:v>31.466666666666161</c:v>
                </c:pt>
                <c:pt idx="1889">
                  <c:v>31.483333333332826</c:v>
                </c:pt>
                <c:pt idx="1890">
                  <c:v>31.499999999999492</c:v>
                </c:pt>
                <c:pt idx="1891">
                  <c:v>31.516666666666158</c:v>
                </c:pt>
                <c:pt idx="1892">
                  <c:v>31.533333333332823</c:v>
                </c:pt>
                <c:pt idx="1893">
                  <c:v>31.549999999999489</c:v>
                </c:pt>
                <c:pt idx="1894">
                  <c:v>31.566666666666155</c:v>
                </c:pt>
                <c:pt idx="1895">
                  <c:v>31.583333333332821</c:v>
                </c:pt>
                <c:pt idx="1896">
                  <c:v>31.599999999999486</c:v>
                </c:pt>
                <c:pt idx="1897">
                  <c:v>31.616666666666152</c:v>
                </c:pt>
                <c:pt idx="1898">
                  <c:v>31.633333333332818</c:v>
                </c:pt>
                <c:pt idx="1899">
                  <c:v>31.649999999999483</c:v>
                </c:pt>
                <c:pt idx="1900">
                  <c:v>31.666666666666149</c:v>
                </c:pt>
                <c:pt idx="1901">
                  <c:v>31.683333333332815</c:v>
                </c:pt>
                <c:pt idx="1902">
                  <c:v>31.699999999999481</c:v>
                </c:pt>
                <c:pt idx="1903">
                  <c:v>31.716666666666146</c:v>
                </c:pt>
                <c:pt idx="1904">
                  <c:v>31.733333333332812</c:v>
                </c:pt>
                <c:pt idx="1905">
                  <c:v>31.749999999999478</c:v>
                </c:pt>
                <c:pt idx="1906">
                  <c:v>31.766666666666143</c:v>
                </c:pt>
                <c:pt idx="1907">
                  <c:v>31.783333333332809</c:v>
                </c:pt>
                <c:pt idx="1908">
                  <c:v>31.799999999999475</c:v>
                </c:pt>
                <c:pt idx="1909">
                  <c:v>31.816666666666141</c:v>
                </c:pt>
                <c:pt idx="1910">
                  <c:v>31.833333333332806</c:v>
                </c:pt>
                <c:pt idx="1911">
                  <c:v>31.849999999999472</c:v>
                </c:pt>
                <c:pt idx="1912">
                  <c:v>31.866666666666138</c:v>
                </c:pt>
                <c:pt idx="1913">
                  <c:v>31.883333333332804</c:v>
                </c:pt>
                <c:pt idx="1914">
                  <c:v>31.899999999999469</c:v>
                </c:pt>
                <c:pt idx="1915">
                  <c:v>31.916666666666135</c:v>
                </c:pt>
                <c:pt idx="1916">
                  <c:v>31.933333333332801</c:v>
                </c:pt>
                <c:pt idx="1917">
                  <c:v>31.949999999999466</c:v>
                </c:pt>
                <c:pt idx="1918">
                  <c:v>31.966666666666132</c:v>
                </c:pt>
                <c:pt idx="1919">
                  <c:v>31.983333333332798</c:v>
                </c:pt>
                <c:pt idx="1920">
                  <c:v>31.999999999999464</c:v>
                </c:pt>
                <c:pt idx="1921">
                  <c:v>32.016666666666133</c:v>
                </c:pt>
                <c:pt idx="1922">
                  <c:v>32.033333333332799</c:v>
                </c:pt>
                <c:pt idx="1923">
                  <c:v>32.049999999999464</c:v>
                </c:pt>
                <c:pt idx="1924">
                  <c:v>32.06666666666613</c:v>
                </c:pt>
                <c:pt idx="1925">
                  <c:v>32.083333333332796</c:v>
                </c:pt>
                <c:pt idx="1926">
                  <c:v>32.099999999999461</c:v>
                </c:pt>
                <c:pt idx="1927">
                  <c:v>32.116666666666127</c:v>
                </c:pt>
                <c:pt idx="1928">
                  <c:v>32.133333333332793</c:v>
                </c:pt>
                <c:pt idx="1929">
                  <c:v>32.149999999999459</c:v>
                </c:pt>
                <c:pt idx="1930">
                  <c:v>32.166666666666124</c:v>
                </c:pt>
                <c:pt idx="1931">
                  <c:v>32.18333333333279</c:v>
                </c:pt>
                <c:pt idx="1932">
                  <c:v>32.199999999999456</c:v>
                </c:pt>
                <c:pt idx="1933">
                  <c:v>32.216666666666121</c:v>
                </c:pt>
                <c:pt idx="1934">
                  <c:v>32.233333333332787</c:v>
                </c:pt>
                <c:pt idx="1935">
                  <c:v>32.249999999999453</c:v>
                </c:pt>
                <c:pt idx="1936">
                  <c:v>32.266666666666119</c:v>
                </c:pt>
                <c:pt idx="1937">
                  <c:v>32.283333333332784</c:v>
                </c:pt>
                <c:pt idx="1938">
                  <c:v>32.29999999999945</c:v>
                </c:pt>
                <c:pt idx="1939">
                  <c:v>32.316666666666116</c:v>
                </c:pt>
                <c:pt idx="1940">
                  <c:v>32.333333333332781</c:v>
                </c:pt>
                <c:pt idx="1941">
                  <c:v>32.349999999999447</c:v>
                </c:pt>
                <c:pt idx="1942">
                  <c:v>32.366666666666113</c:v>
                </c:pt>
                <c:pt idx="1943">
                  <c:v>32.383333333332779</c:v>
                </c:pt>
                <c:pt idx="1944">
                  <c:v>32.399999999999444</c:v>
                </c:pt>
                <c:pt idx="1945">
                  <c:v>32.41666666666611</c:v>
                </c:pt>
                <c:pt idx="1946">
                  <c:v>32.433333333332776</c:v>
                </c:pt>
                <c:pt idx="1947">
                  <c:v>32.449999999999442</c:v>
                </c:pt>
                <c:pt idx="1948">
                  <c:v>32.466666666666107</c:v>
                </c:pt>
                <c:pt idx="1949">
                  <c:v>32.483333333332773</c:v>
                </c:pt>
                <c:pt idx="1950">
                  <c:v>32.499999999999439</c:v>
                </c:pt>
                <c:pt idx="1951">
                  <c:v>32.516666666666104</c:v>
                </c:pt>
                <c:pt idx="1952">
                  <c:v>32.53333333333277</c:v>
                </c:pt>
                <c:pt idx="1953">
                  <c:v>32.549999999999436</c:v>
                </c:pt>
                <c:pt idx="1954">
                  <c:v>32.566666666666102</c:v>
                </c:pt>
                <c:pt idx="1955">
                  <c:v>32.583333333332767</c:v>
                </c:pt>
                <c:pt idx="1956">
                  <c:v>32.599999999999433</c:v>
                </c:pt>
                <c:pt idx="1957">
                  <c:v>32.616666666666099</c:v>
                </c:pt>
                <c:pt idx="1958">
                  <c:v>32.633333333332764</c:v>
                </c:pt>
                <c:pt idx="1959">
                  <c:v>32.64999999999943</c:v>
                </c:pt>
                <c:pt idx="1960">
                  <c:v>32.666666666666096</c:v>
                </c:pt>
                <c:pt idx="1961">
                  <c:v>32.683333333332762</c:v>
                </c:pt>
                <c:pt idx="1962">
                  <c:v>32.699999999999427</c:v>
                </c:pt>
                <c:pt idx="1963">
                  <c:v>32.716666666666093</c:v>
                </c:pt>
                <c:pt idx="1964">
                  <c:v>32.733333333332759</c:v>
                </c:pt>
                <c:pt idx="1965">
                  <c:v>32.749999999999424</c:v>
                </c:pt>
                <c:pt idx="1966">
                  <c:v>32.76666666666609</c:v>
                </c:pt>
                <c:pt idx="1967">
                  <c:v>32.783333333332756</c:v>
                </c:pt>
                <c:pt idx="1968">
                  <c:v>32.799999999999422</c:v>
                </c:pt>
                <c:pt idx="1969">
                  <c:v>32.816666666666087</c:v>
                </c:pt>
                <c:pt idx="1970">
                  <c:v>32.833333333332753</c:v>
                </c:pt>
                <c:pt idx="1971">
                  <c:v>32.849999999999419</c:v>
                </c:pt>
                <c:pt idx="1972">
                  <c:v>32.866666666666084</c:v>
                </c:pt>
                <c:pt idx="1973">
                  <c:v>32.88333333333275</c:v>
                </c:pt>
                <c:pt idx="1974">
                  <c:v>32.899999999999416</c:v>
                </c:pt>
                <c:pt idx="1975">
                  <c:v>32.916666666666082</c:v>
                </c:pt>
                <c:pt idx="1976">
                  <c:v>32.933333333332747</c:v>
                </c:pt>
                <c:pt idx="1977">
                  <c:v>32.949999999999413</c:v>
                </c:pt>
                <c:pt idx="1978">
                  <c:v>32.966666666666079</c:v>
                </c:pt>
                <c:pt idx="1979">
                  <c:v>32.983333333332745</c:v>
                </c:pt>
                <c:pt idx="1980">
                  <c:v>32.99999999999941</c:v>
                </c:pt>
                <c:pt idx="1981">
                  <c:v>33.016666666666076</c:v>
                </c:pt>
                <c:pt idx="1982">
                  <c:v>33.033333333332742</c:v>
                </c:pt>
                <c:pt idx="1983">
                  <c:v>33.049999999999407</c:v>
                </c:pt>
                <c:pt idx="1984">
                  <c:v>33.066666666666073</c:v>
                </c:pt>
                <c:pt idx="1985">
                  <c:v>33.083333333332739</c:v>
                </c:pt>
                <c:pt idx="1986">
                  <c:v>33.099999999999405</c:v>
                </c:pt>
                <c:pt idx="1987">
                  <c:v>33.11666666666607</c:v>
                </c:pt>
                <c:pt idx="1988">
                  <c:v>33.133333333332736</c:v>
                </c:pt>
                <c:pt idx="1989">
                  <c:v>33.149999999999402</c:v>
                </c:pt>
                <c:pt idx="1990">
                  <c:v>33.166666666666067</c:v>
                </c:pt>
                <c:pt idx="1991">
                  <c:v>33.183333333332733</c:v>
                </c:pt>
                <c:pt idx="1992">
                  <c:v>33.199999999999399</c:v>
                </c:pt>
                <c:pt idx="1993">
                  <c:v>33.216666666666065</c:v>
                </c:pt>
                <c:pt idx="1994">
                  <c:v>33.23333333333273</c:v>
                </c:pt>
                <c:pt idx="1995">
                  <c:v>33.249999999999396</c:v>
                </c:pt>
                <c:pt idx="1996">
                  <c:v>33.266666666666062</c:v>
                </c:pt>
                <c:pt idx="1997">
                  <c:v>33.283333333332727</c:v>
                </c:pt>
                <c:pt idx="1998">
                  <c:v>33.299999999999393</c:v>
                </c:pt>
                <c:pt idx="1999">
                  <c:v>33.316666666666059</c:v>
                </c:pt>
                <c:pt idx="2000">
                  <c:v>33.333333333332725</c:v>
                </c:pt>
                <c:pt idx="2001">
                  <c:v>33.34999999999939</c:v>
                </c:pt>
                <c:pt idx="2002">
                  <c:v>33.366666666666056</c:v>
                </c:pt>
                <c:pt idx="2003">
                  <c:v>33.383333333332722</c:v>
                </c:pt>
                <c:pt idx="2004">
                  <c:v>33.399999999999388</c:v>
                </c:pt>
                <c:pt idx="2005">
                  <c:v>33.416666666666053</c:v>
                </c:pt>
                <c:pt idx="2006">
                  <c:v>33.433333333332719</c:v>
                </c:pt>
                <c:pt idx="2007">
                  <c:v>33.449999999999385</c:v>
                </c:pt>
                <c:pt idx="2008">
                  <c:v>33.46666666666605</c:v>
                </c:pt>
                <c:pt idx="2009">
                  <c:v>33.483333333332716</c:v>
                </c:pt>
                <c:pt idx="2010">
                  <c:v>33.499999999999382</c:v>
                </c:pt>
                <c:pt idx="2011">
                  <c:v>33.516666666666048</c:v>
                </c:pt>
                <c:pt idx="2012">
                  <c:v>33.533333333332713</c:v>
                </c:pt>
                <c:pt idx="2013">
                  <c:v>33.549999999999379</c:v>
                </c:pt>
                <c:pt idx="2014">
                  <c:v>33.566666666666045</c:v>
                </c:pt>
                <c:pt idx="2015">
                  <c:v>33.58333333333271</c:v>
                </c:pt>
                <c:pt idx="2016">
                  <c:v>33.599999999999376</c:v>
                </c:pt>
                <c:pt idx="2017">
                  <c:v>33.616666666666042</c:v>
                </c:pt>
                <c:pt idx="2018">
                  <c:v>33.633333333332708</c:v>
                </c:pt>
                <c:pt idx="2019">
                  <c:v>33.649999999999373</c:v>
                </c:pt>
                <c:pt idx="2020">
                  <c:v>33.666666666666039</c:v>
                </c:pt>
                <c:pt idx="2021">
                  <c:v>33.683333333332705</c:v>
                </c:pt>
                <c:pt idx="2022">
                  <c:v>33.69999999999937</c:v>
                </c:pt>
                <c:pt idx="2023">
                  <c:v>33.716666666666036</c:v>
                </c:pt>
                <c:pt idx="2024">
                  <c:v>33.733333333332702</c:v>
                </c:pt>
                <c:pt idx="2025">
                  <c:v>33.749999999999368</c:v>
                </c:pt>
                <c:pt idx="2026">
                  <c:v>33.766666666666033</c:v>
                </c:pt>
                <c:pt idx="2027">
                  <c:v>33.783333333332699</c:v>
                </c:pt>
                <c:pt idx="2028">
                  <c:v>33.799999999999365</c:v>
                </c:pt>
                <c:pt idx="2029">
                  <c:v>33.81666666666603</c:v>
                </c:pt>
                <c:pt idx="2030">
                  <c:v>33.833333333332696</c:v>
                </c:pt>
                <c:pt idx="2031">
                  <c:v>33.849999999999362</c:v>
                </c:pt>
                <c:pt idx="2032">
                  <c:v>33.866666666666028</c:v>
                </c:pt>
                <c:pt idx="2033">
                  <c:v>33.883333333332693</c:v>
                </c:pt>
                <c:pt idx="2034">
                  <c:v>33.899999999999359</c:v>
                </c:pt>
                <c:pt idx="2035">
                  <c:v>33.916666666666025</c:v>
                </c:pt>
                <c:pt idx="2036">
                  <c:v>33.933333333332691</c:v>
                </c:pt>
                <c:pt idx="2037">
                  <c:v>33.949999999999356</c:v>
                </c:pt>
                <c:pt idx="2038">
                  <c:v>33.966666666666022</c:v>
                </c:pt>
                <c:pt idx="2039">
                  <c:v>33.983333333332688</c:v>
                </c:pt>
                <c:pt idx="2040">
                  <c:v>33.999999999999353</c:v>
                </c:pt>
                <c:pt idx="2041">
                  <c:v>34.016666666666019</c:v>
                </c:pt>
                <c:pt idx="2042">
                  <c:v>34.033333333332685</c:v>
                </c:pt>
                <c:pt idx="2043">
                  <c:v>34.049999999999351</c:v>
                </c:pt>
                <c:pt idx="2044">
                  <c:v>34.066666666666016</c:v>
                </c:pt>
                <c:pt idx="2045">
                  <c:v>34.083333333332682</c:v>
                </c:pt>
                <c:pt idx="2046">
                  <c:v>34.099999999999348</c:v>
                </c:pt>
                <c:pt idx="2047">
                  <c:v>34.116666666666013</c:v>
                </c:pt>
                <c:pt idx="2048">
                  <c:v>34.133333333332679</c:v>
                </c:pt>
                <c:pt idx="2049">
                  <c:v>34.149999999999345</c:v>
                </c:pt>
                <c:pt idx="2050">
                  <c:v>34.166666666666011</c:v>
                </c:pt>
                <c:pt idx="2051">
                  <c:v>34.183333333332676</c:v>
                </c:pt>
                <c:pt idx="2052">
                  <c:v>34.199999999999342</c:v>
                </c:pt>
                <c:pt idx="2053">
                  <c:v>34.216666666666008</c:v>
                </c:pt>
                <c:pt idx="2054">
                  <c:v>34.233333333332673</c:v>
                </c:pt>
                <c:pt idx="2055">
                  <c:v>34.249999999999339</c:v>
                </c:pt>
                <c:pt idx="2056">
                  <c:v>34.266666666666005</c:v>
                </c:pt>
                <c:pt idx="2057">
                  <c:v>34.283333333332671</c:v>
                </c:pt>
                <c:pt idx="2058">
                  <c:v>34.299999999999336</c:v>
                </c:pt>
                <c:pt idx="2059">
                  <c:v>34.316666666666002</c:v>
                </c:pt>
                <c:pt idx="2060">
                  <c:v>34.333333333332668</c:v>
                </c:pt>
                <c:pt idx="2061">
                  <c:v>34.349999999999334</c:v>
                </c:pt>
                <c:pt idx="2062">
                  <c:v>34.366666666665999</c:v>
                </c:pt>
                <c:pt idx="2063">
                  <c:v>34.383333333332665</c:v>
                </c:pt>
                <c:pt idx="2064">
                  <c:v>34.399999999999331</c:v>
                </c:pt>
                <c:pt idx="2065">
                  <c:v>34.416666666665996</c:v>
                </c:pt>
                <c:pt idx="2066">
                  <c:v>34.433333333332662</c:v>
                </c:pt>
                <c:pt idx="2067">
                  <c:v>34.449999999999328</c:v>
                </c:pt>
                <c:pt idx="2068">
                  <c:v>34.466666666665994</c:v>
                </c:pt>
                <c:pt idx="2069">
                  <c:v>34.483333333332659</c:v>
                </c:pt>
                <c:pt idx="2070">
                  <c:v>34.499999999999325</c:v>
                </c:pt>
                <c:pt idx="2071">
                  <c:v>34.516666666665991</c:v>
                </c:pt>
                <c:pt idx="2072">
                  <c:v>34.533333333332656</c:v>
                </c:pt>
                <c:pt idx="2073">
                  <c:v>34.549999999999322</c:v>
                </c:pt>
                <c:pt idx="2074">
                  <c:v>34.566666666665988</c:v>
                </c:pt>
                <c:pt idx="2075">
                  <c:v>34.583333333332654</c:v>
                </c:pt>
                <c:pt idx="2076">
                  <c:v>34.599999999999319</c:v>
                </c:pt>
                <c:pt idx="2077">
                  <c:v>34.616666666665985</c:v>
                </c:pt>
                <c:pt idx="2078">
                  <c:v>34.633333333332651</c:v>
                </c:pt>
                <c:pt idx="2079">
                  <c:v>34.649999999999316</c:v>
                </c:pt>
                <c:pt idx="2080">
                  <c:v>34.666666666665982</c:v>
                </c:pt>
                <c:pt idx="2081">
                  <c:v>34.683333333332648</c:v>
                </c:pt>
                <c:pt idx="2082">
                  <c:v>34.699999999999314</c:v>
                </c:pt>
                <c:pt idx="2083">
                  <c:v>34.716666666665979</c:v>
                </c:pt>
                <c:pt idx="2084">
                  <c:v>34.733333333332645</c:v>
                </c:pt>
                <c:pt idx="2085">
                  <c:v>34.749999999999311</c:v>
                </c:pt>
                <c:pt idx="2086">
                  <c:v>34.766666666665976</c:v>
                </c:pt>
                <c:pt idx="2087">
                  <c:v>34.783333333332642</c:v>
                </c:pt>
                <c:pt idx="2088">
                  <c:v>34.799999999999308</c:v>
                </c:pt>
                <c:pt idx="2089">
                  <c:v>34.816666666665974</c:v>
                </c:pt>
                <c:pt idx="2090">
                  <c:v>34.833333333332639</c:v>
                </c:pt>
                <c:pt idx="2091">
                  <c:v>34.849999999999305</c:v>
                </c:pt>
                <c:pt idx="2092">
                  <c:v>34.866666666665971</c:v>
                </c:pt>
                <c:pt idx="2093">
                  <c:v>34.883333333332637</c:v>
                </c:pt>
                <c:pt idx="2094">
                  <c:v>34.899999999999302</c:v>
                </c:pt>
                <c:pt idx="2095">
                  <c:v>34.916666666665968</c:v>
                </c:pt>
                <c:pt idx="2096">
                  <c:v>34.933333333332634</c:v>
                </c:pt>
                <c:pt idx="2097">
                  <c:v>34.949999999999299</c:v>
                </c:pt>
                <c:pt idx="2098">
                  <c:v>34.966666666665965</c:v>
                </c:pt>
                <c:pt idx="2099">
                  <c:v>34.983333333332631</c:v>
                </c:pt>
                <c:pt idx="2100">
                  <c:v>34.999999999999297</c:v>
                </c:pt>
                <c:pt idx="2101">
                  <c:v>35.016666666665962</c:v>
                </c:pt>
                <c:pt idx="2102">
                  <c:v>35.033333333332628</c:v>
                </c:pt>
                <c:pt idx="2103">
                  <c:v>35.049999999999294</c:v>
                </c:pt>
                <c:pt idx="2104">
                  <c:v>35.066666666665959</c:v>
                </c:pt>
                <c:pt idx="2105">
                  <c:v>35.083333333332625</c:v>
                </c:pt>
                <c:pt idx="2106">
                  <c:v>35.099999999999291</c:v>
                </c:pt>
                <c:pt idx="2107">
                  <c:v>35.116666666665957</c:v>
                </c:pt>
                <c:pt idx="2108">
                  <c:v>35.133333333332622</c:v>
                </c:pt>
                <c:pt idx="2109">
                  <c:v>35.149999999999288</c:v>
                </c:pt>
                <c:pt idx="2110">
                  <c:v>35.166666666665954</c:v>
                </c:pt>
                <c:pt idx="2111">
                  <c:v>35.183333333332619</c:v>
                </c:pt>
                <c:pt idx="2112">
                  <c:v>35.199999999999285</c:v>
                </c:pt>
                <c:pt idx="2113">
                  <c:v>35.216666666665951</c:v>
                </c:pt>
                <c:pt idx="2114">
                  <c:v>35.233333333332617</c:v>
                </c:pt>
                <c:pt idx="2115">
                  <c:v>35.249999999999282</c:v>
                </c:pt>
                <c:pt idx="2116">
                  <c:v>35.266666666665948</c:v>
                </c:pt>
                <c:pt idx="2117">
                  <c:v>35.283333333332614</c:v>
                </c:pt>
                <c:pt idx="2118">
                  <c:v>35.29999999999928</c:v>
                </c:pt>
                <c:pt idx="2119">
                  <c:v>35.316666666665945</c:v>
                </c:pt>
                <c:pt idx="2120">
                  <c:v>35.333333333332611</c:v>
                </c:pt>
                <c:pt idx="2121">
                  <c:v>35.349999999999277</c:v>
                </c:pt>
                <c:pt idx="2122">
                  <c:v>35.366666666665942</c:v>
                </c:pt>
                <c:pt idx="2123">
                  <c:v>35.383333333332608</c:v>
                </c:pt>
                <c:pt idx="2124">
                  <c:v>35.399999999999274</c:v>
                </c:pt>
                <c:pt idx="2125">
                  <c:v>35.41666666666594</c:v>
                </c:pt>
                <c:pt idx="2126">
                  <c:v>35.433333333332605</c:v>
                </c:pt>
                <c:pt idx="2127">
                  <c:v>35.449999999999271</c:v>
                </c:pt>
                <c:pt idx="2128">
                  <c:v>35.466666666665937</c:v>
                </c:pt>
                <c:pt idx="2129">
                  <c:v>35.483333333332602</c:v>
                </c:pt>
                <c:pt idx="2130">
                  <c:v>35.499999999999268</c:v>
                </c:pt>
                <c:pt idx="2131">
                  <c:v>35.516666666665934</c:v>
                </c:pt>
                <c:pt idx="2132">
                  <c:v>35.5333333333326</c:v>
                </c:pt>
                <c:pt idx="2133">
                  <c:v>35.549999999999265</c:v>
                </c:pt>
                <c:pt idx="2134">
                  <c:v>35.566666666665931</c:v>
                </c:pt>
                <c:pt idx="2135">
                  <c:v>35.583333333332597</c:v>
                </c:pt>
                <c:pt idx="2136">
                  <c:v>35.599999999999262</c:v>
                </c:pt>
                <c:pt idx="2137">
                  <c:v>35.616666666665928</c:v>
                </c:pt>
                <c:pt idx="2138">
                  <c:v>35.633333333332594</c:v>
                </c:pt>
                <c:pt idx="2139">
                  <c:v>35.64999999999926</c:v>
                </c:pt>
                <c:pt idx="2140">
                  <c:v>35.666666666665925</c:v>
                </c:pt>
                <c:pt idx="2141">
                  <c:v>35.683333333332591</c:v>
                </c:pt>
                <c:pt idx="2142">
                  <c:v>35.699999999999257</c:v>
                </c:pt>
                <c:pt idx="2143">
                  <c:v>35.716666666665922</c:v>
                </c:pt>
                <c:pt idx="2144">
                  <c:v>35.733333333332588</c:v>
                </c:pt>
                <c:pt idx="2145">
                  <c:v>35.749999999999254</c:v>
                </c:pt>
                <c:pt idx="2146">
                  <c:v>35.76666666666592</c:v>
                </c:pt>
                <c:pt idx="2147">
                  <c:v>35.783333333332585</c:v>
                </c:pt>
                <c:pt idx="2148">
                  <c:v>35.799999999999251</c:v>
                </c:pt>
                <c:pt idx="2149">
                  <c:v>35.816666666665917</c:v>
                </c:pt>
                <c:pt idx="2150">
                  <c:v>35.833333333332583</c:v>
                </c:pt>
                <c:pt idx="2151">
                  <c:v>35.849999999999248</c:v>
                </c:pt>
                <c:pt idx="2152">
                  <c:v>35.866666666665914</c:v>
                </c:pt>
                <c:pt idx="2153">
                  <c:v>35.88333333333258</c:v>
                </c:pt>
                <c:pt idx="2154">
                  <c:v>35.899999999999245</c:v>
                </c:pt>
                <c:pt idx="2155">
                  <c:v>35.916666666665911</c:v>
                </c:pt>
                <c:pt idx="2156">
                  <c:v>35.933333333332577</c:v>
                </c:pt>
                <c:pt idx="2157">
                  <c:v>35.949999999999243</c:v>
                </c:pt>
                <c:pt idx="2158">
                  <c:v>35.966666666665908</c:v>
                </c:pt>
                <c:pt idx="2159">
                  <c:v>35.983333333332574</c:v>
                </c:pt>
                <c:pt idx="2160">
                  <c:v>35.99999999999924</c:v>
                </c:pt>
                <c:pt idx="2161">
                  <c:v>36.016666666665905</c:v>
                </c:pt>
                <c:pt idx="2162">
                  <c:v>36.033333333332571</c:v>
                </c:pt>
                <c:pt idx="2163">
                  <c:v>36.049999999999237</c:v>
                </c:pt>
                <c:pt idx="2164">
                  <c:v>36.066666666665903</c:v>
                </c:pt>
                <c:pt idx="2165">
                  <c:v>36.083333333332568</c:v>
                </c:pt>
                <c:pt idx="2166">
                  <c:v>36.099999999999234</c:v>
                </c:pt>
                <c:pt idx="2167">
                  <c:v>36.1166666666659</c:v>
                </c:pt>
                <c:pt idx="2168">
                  <c:v>36.133333333332565</c:v>
                </c:pt>
                <c:pt idx="2169">
                  <c:v>36.149999999999231</c:v>
                </c:pt>
                <c:pt idx="2170">
                  <c:v>36.166666666665897</c:v>
                </c:pt>
                <c:pt idx="2171">
                  <c:v>36.183333333332563</c:v>
                </c:pt>
                <c:pt idx="2172">
                  <c:v>36.199999999999228</c:v>
                </c:pt>
                <c:pt idx="2173">
                  <c:v>36.216666666665894</c:v>
                </c:pt>
                <c:pt idx="2174">
                  <c:v>36.23333333333256</c:v>
                </c:pt>
                <c:pt idx="2175">
                  <c:v>36.249999999999226</c:v>
                </c:pt>
                <c:pt idx="2176">
                  <c:v>36.266666666665891</c:v>
                </c:pt>
                <c:pt idx="2177">
                  <c:v>36.283333333332557</c:v>
                </c:pt>
                <c:pt idx="2178">
                  <c:v>36.299999999999223</c:v>
                </c:pt>
                <c:pt idx="2179">
                  <c:v>36.316666666665888</c:v>
                </c:pt>
                <c:pt idx="2180">
                  <c:v>36.333333333332554</c:v>
                </c:pt>
                <c:pt idx="2181">
                  <c:v>36.34999999999922</c:v>
                </c:pt>
                <c:pt idx="2182">
                  <c:v>36.366666666665886</c:v>
                </c:pt>
                <c:pt idx="2183">
                  <c:v>36.383333333332551</c:v>
                </c:pt>
                <c:pt idx="2184">
                  <c:v>36.399999999999217</c:v>
                </c:pt>
                <c:pt idx="2185">
                  <c:v>36.416666666665883</c:v>
                </c:pt>
                <c:pt idx="2186">
                  <c:v>36.433333333332548</c:v>
                </c:pt>
                <c:pt idx="2187">
                  <c:v>36.449999999999214</c:v>
                </c:pt>
                <c:pt idx="2188">
                  <c:v>36.46666666666588</c:v>
                </c:pt>
                <c:pt idx="2189">
                  <c:v>36.483333333332546</c:v>
                </c:pt>
                <c:pt idx="2190">
                  <c:v>36.499999999999211</c:v>
                </c:pt>
                <c:pt idx="2191">
                  <c:v>36.516666666665877</c:v>
                </c:pt>
                <c:pt idx="2192">
                  <c:v>36.533333333332543</c:v>
                </c:pt>
                <c:pt idx="2193">
                  <c:v>36.549999999999208</c:v>
                </c:pt>
                <c:pt idx="2194">
                  <c:v>36.566666666665874</c:v>
                </c:pt>
                <c:pt idx="2195">
                  <c:v>36.58333333333254</c:v>
                </c:pt>
                <c:pt idx="2196">
                  <c:v>36.599999999999206</c:v>
                </c:pt>
                <c:pt idx="2197">
                  <c:v>36.616666666665871</c:v>
                </c:pt>
                <c:pt idx="2198">
                  <c:v>36.633333333332537</c:v>
                </c:pt>
                <c:pt idx="2199">
                  <c:v>36.649999999999203</c:v>
                </c:pt>
                <c:pt idx="2200">
                  <c:v>36.666666666665868</c:v>
                </c:pt>
                <c:pt idx="2201">
                  <c:v>36.683333333332534</c:v>
                </c:pt>
                <c:pt idx="2202">
                  <c:v>36.6999999999992</c:v>
                </c:pt>
                <c:pt idx="2203">
                  <c:v>36.716666666665866</c:v>
                </c:pt>
                <c:pt idx="2204">
                  <c:v>36.733333333332531</c:v>
                </c:pt>
                <c:pt idx="2205">
                  <c:v>36.749999999999197</c:v>
                </c:pt>
                <c:pt idx="2206">
                  <c:v>36.766666666665863</c:v>
                </c:pt>
                <c:pt idx="2207">
                  <c:v>36.783333333332529</c:v>
                </c:pt>
                <c:pt idx="2208">
                  <c:v>36.799999999999194</c:v>
                </c:pt>
                <c:pt idx="2209">
                  <c:v>36.81666666666586</c:v>
                </c:pt>
                <c:pt idx="2210">
                  <c:v>36.833333333332526</c:v>
                </c:pt>
                <c:pt idx="2211">
                  <c:v>36.849999999999191</c:v>
                </c:pt>
                <c:pt idx="2212">
                  <c:v>36.866666666665857</c:v>
                </c:pt>
                <c:pt idx="2213">
                  <c:v>36.883333333332523</c:v>
                </c:pt>
                <c:pt idx="2214">
                  <c:v>36.899999999999189</c:v>
                </c:pt>
                <c:pt idx="2215">
                  <c:v>36.916666666665854</c:v>
                </c:pt>
                <c:pt idx="2216">
                  <c:v>36.93333333333252</c:v>
                </c:pt>
                <c:pt idx="2217">
                  <c:v>36.949999999999186</c:v>
                </c:pt>
                <c:pt idx="2218">
                  <c:v>36.966666666665851</c:v>
                </c:pt>
                <c:pt idx="2219">
                  <c:v>36.983333333332517</c:v>
                </c:pt>
                <c:pt idx="2220">
                  <c:v>36.999999999999183</c:v>
                </c:pt>
                <c:pt idx="2221">
                  <c:v>37.016666666665849</c:v>
                </c:pt>
                <c:pt idx="2222">
                  <c:v>37.033333333332514</c:v>
                </c:pt>
                <c:pt idx="2223">
                  <c:v>37.04999999999918</c:v>
                </c:pt>
                <c:pt idx="2224">
                  <c:v>37.066666666665846</c:v>
                </c:pt>
                <c:pt idx="2225">
                  <c:v>37.083333333332511</c:v>
                </c:pt>
                <c:pt idx="2226">
                  <c:v>37.099999999999177</c:v>
                </c:pt>
                <c:pt idx="2227">
                  <c:v>37.116666666665843</c:v>
                </c:pt>
                <c:pt idx="2228">
                  <c:v>37.133333333332509</c:v>
                </c:pt>
                <c:pt idx="2229">
                  <c:v>37.149999999999174</c:v>
                </c:pt>
                <c:pt idx="2230">
                  <c:v>37.16666666666584</c:v>
                </c:pt>
                <c:pt idx="2231">
                  <c:v>37.183333333332506</c:v>
                </c:pt>
                <c:pt idx="2232">
                  <c:v>37.199999999999172</c:v>
                </c:pt>
                <c:pt idx="2233">
                  <c:v>37.216666666665837</c:v>
                </c:pt>
                <c:pt idx="2234">
                  <c:v>37.233333333332503</c:v>
                </c:pt>
                <c:pt idx="2235">
                  <c:v>37.249999999999169</c:v>
                </c:pt>
                <c:pt idx="2236">
                  <c:v>37.266666666665834</c:v>
                </c:pt>
                <c:pt idx="2237">
                  <c:v>37.2833333333325</c:v>
                </c:pt>
                <c:pt idx="2238">
                  <c:v>37.299999999999166</c:v>
                </c:pt>
                <c:pt idx="2239">
                  <c:v>37.316666666665832</c:v>
                </c:pt>
                <c:pt idx="2240">
                  <c:v>37.333333333332497</c:v>
                </c:pt>
                <c:pt idx="2241">
                  <c:v>37.349999999999163</c:v>
                </c:pt>
                <c:pt idx="2242">
                  <c:v>37.366666666665829</c:v>
                </c:pt>
                <c:pt idx="2243">
                  <c:v>37.383333333332494</c:v>
                </c:pt>
                <c:pt idx="2244">
                  <c:v>37.39999999999916</c:v>
                </c:pt>
                <c:pt idx="2245">
                  <c:v>37.416666666665826</c:v>
                </c:pt>
                <c:pt idx="2246">
                  <c:v>37.433333333332492</c:v>
                </c:pt>
                <c:pt idx="2247">
                  <c:v>37.449999999999157</c:v>
                </c:pt>
                <c:pt idx="2248">
                  <c:v>37.466666666665823</c:v>
                </c:pt>
                <c:pt idx="2249">
                  <c:v>37.483333333332489</c:v>
                </c:pt>
                <c:pt idx="2250">
                  <c:v>37.499999999999154</c:v>
                </c:pt>
                <c:pt idx="2251">
                  <c:v>37.51666666666582</c:v>
                </c:pt>
                <c:pt idx="2252">
                  <c:v>37.533333333332486</c:v>
                </c:pt>
                <c:pt idx="2253">
                  <c:v>37.549999999999152</c:v>
                </c:pt>
                <c:pt idx="2254">
                  <c:v>37.566666666665817</c:v>
                </c:pt>
                <c:pt idx="2255">
                  <c:v>37.583333333332483</c:v>
                </c:pt>
                <c:pt idx="2256">
                  <c:v>37.599999999999149</c:v>
                </c:pt>
                <c:pt idx="2257">
                  <c:v>37.616666666665814</c:v>
                </c:pt>
                <c:pt idx="2258">
                  <c:v>37.63333333333248</c:v>
                </c:pt>
                <c:pt idx="2259">
                  <c:v>37.649999999999146</c:v>
                </c:pt>
                <c:pt idx="2260">
                  <c:v>37.666666666665812</c:v>
                </c:pt>
                <c:pt idx="2261">
                  <c:v>37.683333333332477</c:v>
                </c:pt>
                <c:pt idx="2262">
                  <c:v>37.699999999999143</c:v>
                </c:pt>
                <c:pt idx="2263">
                  <c:v>37.716666666665809</c:v>
                </c:pt>
                <c:pt idx="2264">
                  <c:v>37.733333333332475</c:v>
                </c:pt>
                <c:pt idx="2265">
                  <c:v>37.74999999999914</c:v>
                </c:pt>
                <c:pt idx="2266">
                  <c:v>37.766666666665806</c:v>
                </c:pt>
                <c:pt idx="2267">
                  <c:v>37.783333333332472</c:v>
                </c:pt>
                <c:pt idx="2268">
                  <c:v>37.799999999999137</c:v>
                </c:pt>
                <c:pt idx="2269">
                  <c:v>37.816666666665803</c:v>
                </c:pt>
                <c:pt idx="2270">
                  <c:v>37.833333333332469</c:v>
                </c:pt>
                <c:pt idx="2271">
                  <c:v>37.849999999999135</c:v>
                </c:pt>
                <c:pt idx="2272">
                  <c:v>37.8666666666658</c:v>
                </c:pt>
                <c:pt idx="2273">
                  <c:v>37.883333333332466</c:v>
                </c:pt>
                <c:pt idx="2274">
                  <c:v>37.899999999999132</c:v>
                </c:pt>
                <c:pt idx="2275">
                  <c:v>37.916666666665797</c:v>
                </c:pt>
                <c:pt idx="2276">
                  <c:v>37.933333333332463</c:v>
                </c:pt>
                <c:pt idx="2277">
                  <c:v>37.949999999999129</c:v>
                </c:pt>
                <c:pt idx="2278">
                  <c:v>37.966666666665795</c:v>
                </c:pt>
                <c:pt idx="2279">
                  <c:v>37.98333333333246</c:v>
                </c:pt>
                <c:pt idx="2280">
                  <c:v>37.999999999999126</c:v>
                </c:pt>
                <c:pt idx="2281">
                  <c:v>38.016666666665792</c:v>
                </c:pt>
                <c:pt idx="2282">
                  <c:v>38.033333333332457</c:v>
                </c:pt>
                <c:pt idx="2283">
                  <c:v>38.049999999999123</c:v>
                </c:pt>
                <c:pt idx="2284">
                  <c:v>38.066666666665789</c:v>
                </c:pt>
                <c:pt idx="2285">
                  <c:v>38.083333333332455</c:v>
                </c:pt>
                <c:pt idx="2286">
                  <c:v>38.09999999999912</c:v>
                </c:pt>
                <c:pt idx="2287">
                  <c:v>38.116666666665786</c:v>
                </c:pt>
                <c:pt idx="2288">
                  <c:v>38.133333333332452</c:v>
                </c:pt>
                <c:pt idx="2289">
                  <c:v>38.149999999999118</c:v>
                </c:pt>
                <c:pt idx="2290">
                  <c:v>38.166666666665783</c:v>
                </c:pt>
                <c:pt idx="2291">
                  <c:v>38.183333333332449</c:v>
                </c:pt>
                <c:pt idx="2292">
                  <c:v>38.199999999999115</c:v>
                </c:pt>
                <c:pt idx="2293">
                  <c:v>38.21666666666578</c:v>
                </c:pt>
                <c:pt idx="2294">
                  <c:v>38.233333333332446</c:v>
                </c:pt>
                <c:pt idx="2295">
                  <c:v>38.249999999999112</c:v>
                </c:pt>
                <c:pt idx="2296">
                  <c:v>38.266666666665778</c:v>
                </c:pt>
                <c:pt idx="2297">
                  <c:v>38.283333333332443</c:v>
                </c:pt>
                <c:pt idx="2298">
                  <c:v>38.299999999999109</c:v>
                </c:pt>
                <c:pt idx="2299">
                  <c:v>38.316666666665775</c:v>
                </c:pt>
                <c:pt idx="2300">
                  <c:v>38.33333333333244</c:v>
                </c:pt>
                <c:pt idx="2301">
                  <c:v>38.349999999999106</c:v>
                </c:pt>
                <c:pt idx="2302">
                  <c:v>38.366666666665772</c:v>
                </c:pt>
                <c:pt idx="2303">
                  <c:v>38.383333333332438</c:v>
                </c:pt>
                <c:pt idx="2304">
                  <c:v>38.399999999999103</c:v>
                </c:pt>
                <c:pt idx="2305">
                  <c:v>38.416666666665769</c:v>
                </c:pt>
                <c:pt idx="2306">
                  <c:v>38.433333333332435</c:v>
                </c:pt>
                <c:pt idx="2307">
                  <c:v>38.4499999999991</c:v>
                </c:pt>
                <c:pt idx="2308">
                  <c:v>38.466666666665766</c:v>
                </c:pt>
                <c:pt idx="2309">
                  <c:v>38.483333333332432</c:v>
                </c:pt>
                <c:pt idx="2310">
                  <c:v>38.499999999999098</c:v>
                </c:pt>
                <c:pt idx="2311">
                  <c:v>38.516666666665763</c:v>
                </c:pt>
                <c:pt idx="2312">
                  <c:v>38.533333333332429</c:v>
                </c:pt>
                <c:pt idx="2313">
                  <c:v>38.549999999999095</c:v>
                </c:pt>
                <c:pt idx="2314">
                  <c:v>38.56666666666576</c:v>
                </c:pt>
                <c:pt idx="2315">
                  <c:v>38.583333333332426</c:v>
                </c:pt>
                <c:pt idx="2316">
                  <c:v>38.599999999999092</c:v>
                </c:pt>
                <c:pt idx="2317">
                  <c:v>38.616666666665758</c:v>
                </c:pt>
                <c:pt idx="2318">
                  <c:v>38.633333333332423</c:v>
                </c:pt>
                <c:pt idx="2319">
                  <c:v>38.649999999999089</c:v>
                </c:pt>
                <c:pt idx="2320">
                  <c:v>38.666666666665755</c:v>
                </c:pt>
                <c:pt idx="2321">
                  <c:v>38.683333333332421</c:v>
                </c:pt>
                <c:pt idx="2322">
                  <c:v>38.699999999999086</c:v>
                </c:pt>
                <c:pt idx="2323">
                  <c:v>38.716666666665752</c:v>
                </c:pt>
                <c:pt idx="2324">
                  <c:v>38.733333333332418</c:v>
                </c:pt>
                <c:pt idx="2325">
                  <c:v>38.749999999999083</c:v>
                </c:pt>
                <c:pt idx="2326">
                  <c:v>38.766666666665749</c:v>
                </c:pt>
                <c:pt idx="2327">
                  <c:v>38.783333333332415</c:v>
                </c:pt>
                <c:pt idx="2328">
                  <c:v>38.799999999999081</c:v>
                </c:pt>
                <c:pt idx="2329">
                  <c:v>38.816666666665746</c:v>
                </c:pt>
                <c:pt idx="2330">
                  <c:v>38.833333333332412</c:v>
                </c:pt>
                <c:pt idx="2331">
                  <c:v>38.849999999999078</c:v>
                </c:pt>
                <c:pt idx="2332">
                  <c:v>38.866666666665743</c:v>
                </c:pt>
                <c:pt idx="2333">
                  <c:v>38.883333333332409</c:v>
                </c:pt>
                <c:pt idx="2334">
                  <c:v>38.899999999999075</c:v>
                </c:pt>
                <c:pt idx="2335">
                  <c:v>38.916666666665741</c:v>
                </c:pt>
                <c:pt idx="2336">
                  <c:v>38.933333333332406</c:v>
                </c:pt>
                <c:pt idx="2337">
                  <c:v>38.949999999999072</c:v>
                </c:pt>
                <c:pt idx="2338">
                  <c:v>38.966666666665738</c:v>
                </c:pt>
                <c:pt idx="2339">
                  <c:v>38.983333333332403</c:v>
                </c:pt>
                <c:pt idx="2340">
                  <c:v>38.999999999999069</c:v>
                </c:pt>
                <c:pt idx="2341">
                  <c:v>39.016666666665735</c:v>
                </c:pt>
                <c:pt idx="2342">
                  <c:v>39.033333333332401</c:v>
                </c:pt>
                <c:pt idx="2343">
                  <c:v>39.049999999999066</c:v>
                </c:pt>
                <c:pt idx="2344">
                  <c:v>39.066666666665732</c:v>
                </c:pt>
                <c:pt idx="2345">
                  <c:v>39.083333333332398</c:v>
                </c:pt>
                <c:pt idx="2346">
                  <c:v>39.099999999999064</c:v>
                </c:pt>
                <c:pt idx="2347">
                  <c:v>39.116666666665729</c:v>
                </c:pt>
                <c:pt idx="2348">
                  <c:v>39.133333333332395</c:v>
                </c:pt>
                <c:pt idx="2349">
                  <c:v>39.149999999999061</c:v>
                </c:pt>
                <c:pt idx="2350">
                  <c:v>39.166666666665726</c:v>
                </c:pt>
                <c:pt idx="2351">
                  <c:v>39.183333333332392</c:v>
                </c:pt>
                <c:pt idx="2352">
                  <c:v>39.199999999999058</c:v>
                </c:pt>
                <c:pt idx="2353">
                  <c:v>39.216666666665724</c:v>
                </c:pt>
                <c:pt idx="2354">
                  <c:v>39.233333333332389</c:v>
                </c:pt>
                <c:pt idx="2355">
                  <c:v>39.249999999999055</c:v>
                </c:pt>
                <c:pt idx="2356">
                  <c:v>39.266666666665721</c:v>
                </c:pt>
                <c:pt idx="2357">
                  <c:v>39.283333333332386</c:v>
                </c:pt>
                <c:pt idx="2358">
                  <c:v>39.299999999999052</c:v>
                </c:pt>
                <c:pt idx="2359">
                  <c:v>39.316666666665718</c:v>
                </c:pt>
                <c:pt idx="2360">
                  <c:v>39.333333333332384</c:v>
                </c:pt>
                <c:pt idx="2361">
                  <c:v>39.349999999999049</c:v>
                </c:pt>
                <c:pt idx="2362">
                  <c:v>39.366666666665715</c:v>
                </c:pt>
                <c:pt idx="2363">
                  <c:v>39.383333333332381</c:v>
                </c:pt>
                <c:pt idx="2364">
                  <c:v>39.399999999999046</c:v>
                </c:pt>
                <c:pt idx="2365">
                  <c:v>39.416666666665712</c:v>
                </c:pt>
                <c:pt idx="2366">
                  <c:v>39.433333333332378</c:v>
                </c:pt>
                <c:pt idx="2367">
                  <c:v>39.449999999999044</c:v>
                </c:pt>
                <c:pt idx="2368">
                  <c:v>39.466666666665709</c:v>
                </c:pt>
                <c:pt idx="2369">
                  <c:v>39.483333333332375</c:v>
                </c:pt>
                <c:pt idx="2370">
                  <c:v>39.499999999999041</c:v>
                </c:pt>
                <c:pt idx="2371">
                  <c:v>39.516666666665706</c:v>
                </c:pt>
                <c:pt idx="2372">
                  <c:v>39.533333333332372</c:v>
                </c:pt>
                <c:pt idx="2373">
                  <c:v>39.549999999999038</c:v>
                </c:pt>
                <c:pt idx="2374">
                  <c:v>39.566666666665704</c:v>
                </c:pt>
                <c:pt idx="2375">
                  <c:v>39.583333333332369</c:v>
                </c:pt>
                <c:pt idx="2376">
                  <c:v>39.599999999999035</c:v>
                </c:pt>
                <c:pt idx="2377">
                  <c:v>39.616666666665701</c:v>
                </c:pt>
                <c:pt idx="2378">
                  <c:v>39.633333333332367</c:v>
                </c:pt>
                <c:pt idx="2379">
                  <c:v>39.649999999999032</c:v>
                </c:pt>
                <c:pt idx="2380">
                  <c:v>39.666666666665698</c:v>
                </c:pt>
                <c:pt idx="2381">
                  <c:v>39.683333333332364</c:v>
                </c:pt>
                <c:pt idx="2382">
                  <c:v>39.699999999999029</c:v>
                </c:pt>
                <c:pt idx="2383">
                  <c:v>39.716666666665695</c:v>
                </c:pt>
                <c:pt idx="2384">
                  <c:v>39.733333333332361</c:v>
                </c:pt>
                <c:pt idx="2385">
                  <c:v>39.749999999999027</c:v>
                </c:pt>
                <c:pt idx="2386">
                  <c:v>39.766666666665692</c:v>
                </c:pt>
                <c:pt idx="2387">
                  <c:v>39.783333333332358</c:v>
                </c:pt>
                <c:pt idx="2388">
                  <c:v>39.799999999999024</c:v>
                </c:pt>
                <c:pt idx="2389">
                  <c:v>39.816666666665689</c:v>
                </c:pt>
                <c:pt idx="2390">
                  <c:v>39.833333333332355</c:v>
                </c:pt>
                <c:pt idx="2391">
                  <c:v>39.849999999999021</c:v>
                </c:pt>
                <c:pt idx="2392">
                  <c:v>39.866666666665687</c:v>
                </c:pt>
                <c:pt idx="2393">
                  <c:v>39.883333333332352</c:v>
                </c:pt>
                <c:pt idx="2394">
                  <c:v>39.899999999999018</c:v>
                </c:pt>
                <c:pt idx="2395">
                  <c:v>39.916666666665684</c:v>
                </c:pt>
                <c:pt idx="2396">
                  <c:v>39.933333333332349</c:v>
                </c:pt>
                <c:pt idx="2397">
                  <c:v>39.949999999999015</c:v>
                </c:pt>
                <c:pt idx="2398">
                  <c:v>39.966666666665681</c:v>
                </c:pt>
                <c:pt idx="2399">
                  <c:v>39.983333333332347</c:v>
                </c:pt>
                <c:pt idx="2400">
                  <c:v>39.999999999999012</c:v>
                </c:pt>
                <c:pt idx="2401">
                  <c:v>40.016666666665678</c:v>
                </c:pt>
                <c:pt idx="2402">
                  <c:v>40.033333333332344</c:v>
                </c:pt>
                <c:pt idx="2403">
                  <c:v>40.04999999999901</c:v>
                </c:pt>
                <c:pt idx="2404">
                  <c:v>40.066666666665675</c:v>
                </c:pt>
                <c:pt idx="2405">
                  <c:v>40.083333333332341</c:v>
                </c:pt>
                <c:pt idx="2406">
                  <c:v>40.099999999999007</c:v>
                </c:pt>
                <c:pt idx="2407">
                  <c:v>40.116666666665672</c:v>
                </c:pt>
                <c:pt idx="2408">
                  <c:v>40.133333333332338</c:v>
                </c:pt>
                <c:pt idx="2409">
                  <c:v>40.149999999999004</c:v>
                </c:pt>
                <c:pt idx="2410">
                  <c:v>40.16666666666567</c:v>
                </c:pt>
                <c:pt idx="2411">
                  <c:v>40.183333333332335</c:v>
                </c:pt>
                <c:pt idx="2412">
                  <c:v>40.199999999999001</c:v>
                </c:pt>
                <c:pt idx="2413">
                  <c:v>40.216666666665667</c:v>
                </c:pt>
                <c:pt idx="2414">
                  <c:v>40.233333333332332</c:v>
                </c:pt>
                <c:pt idx="2415">
                  <c:v>40.249999999998998</c:v>
                </c:pt>
                <c:pt idx="2416">
                  <c:v>40.266666666665664</c:v>
                </c:pt>
                <c:pt idx="2417">
                  <c:v>40.28333333333233</c:v>
                </c:pt>
                <c:pt idx="2418">
                  <c:v>40.299999999998995</c:v>
                </c:pt>
                <c:pt idx="2419">
                  <c:v>40.316666666665661</c:v>
                </c:pt>
                <c:pt idx="2420">
                  <c:v>40.333333333332327</c:v>
                </c:pt>
                <c:pt idx="2421">
                  <c:v>40.349999999998992</c:v>
                </c:pt>
                <c:pt idx="2422">
                  <c:v>40.366666666665658</c:v>
                </c:pt>
                <c:pt idx="2423">
                  <c:v>40.383333333332324</c:v>
                </c:pt>
                <c:pt idx="2424">
                  <c:v>40.39999999999899</c:v>
                </c:pt>
                <c:pt idx="2425">
                  <c:v>40.416666666665655</c:v>
                </c:pt>
                <c:pt idx="2426">
                  <c:v>40.433333333332321</c:v>
                </c:pt>
                <c:pt idx="2427">
                  <c:v>40.449999999998987</c:v>
                </c:pt>
                <c:pt idx="2428">
                  <c:v>40.466666666665652</c:v>
                </c:pt>
                <c:pt idx="2429">
                  <c:v>40.483333333332318</c:v>
                </c:pt>
                <c:pt idx="2430">
                  <c:v>40.499999999998984</c:v>
                </c:pt>
                <c:pt idx="2431">
                  <c:v>40.51666666666565</c:v>
                </c:pt>
                <c:pt idx="2432">
                  <c:v>40.533333333332315</c:v>
                </c:pt>
                <c:pt idx="2433">
                  <c:v>40.549999999998981</c:v>
                </c:pt>
                <c:pt idx="2434">
                  <c:v>40.566666666665647</c:v>
                </c:pt>
                <c:pt idx="2435">
                  <c:v>40.583333333332313</c:v>
                </c:pt>
                <c:pt idx="2436">
                  <c:v>40.599999999998978</c:v>
                </c:pt>
                <c:pt idx="2437">
                  <c:v>40.616666666665644</c:v>
                </c:pt>
                <c:pt idx="2438">
                  <c:v>40.63333333333231</c:v>
                </c:pt>
                <c:pt idx="2439">
                  <c:v>40.649999999998975</c:v>
                </c:pt>
                <c:pt idx="2440">
                  <c:v>40.666666666665641</c:v>
                </c:pt>
                <c:pt idx="2441">
                  <c:v>40.683333333332307</c:v>
                </c:pt>
                <c:pt idx="2442">
                  <c:v>40.699999999998973</c:v>
                </c:pt>
                <c:pt idx="2443">
                  <c:v>40.716666666665638</c:v>
                </c:pt>
                <c:pt idx="2444">
                  <c:v>40.733333333332304</c:v>
                </c:pt>
                <c:pt idx="2445">
                  <c:v>40.74999999999897</c:v>
                </c:pt>
                <c:pt idx="2446">
                  <c:v>40.766666666665635</c:v>
                </c:pt>
                <c:pt idx="2447">
                  <c:v>40.783333333332301</c:v>
                </c:pt>
                <c:pt idx="2448">
                  <c:v>40.799999999998967</c:v>
                </c:pt>
                <c:pt idx="2449">
                  <c:v>40.816666666665633</c:v>
                </c:pt>
                <c:pt idx="2450">
                  <c:v>40.833333333332298</c:v>
                </c:pt>
                <c:pt idx="2451">
                  <c:v>40.849999999998964</c:v>
                </c:pt>
                <c:pt idx="2452">
                  <c:v>40.86666666666563</c:v>
                </c:pt>
                <c:pt idx="2453">
                  <c:v>40.883333333332295</c:v>
                </c:pt>
                <c:pt idx="2454">
                  <c:v>40.899999999998961</c:v>
                </c:pt>
                <c:pt idx="2455">
                  <c:v>40.916666666665627</c:v>
                </c:pt>
                <c:pt idx="2456">
                  <c:v>40.933333333332293</c:v>
                </c:pt>
                <c:pt idx="2457">
                  <c:v>40.949999999998958</c:v>
                </c:pt>
                <c:pt idx="2458">
                  <c:v>40.966666666665624</c:v>
                </c:pt>
                <c:pt idx="2459">
                  <c:v>40.98333333333229</c:v>
                </c:pt>
                <c:pt idx="2460">
                  <c:v>40.999999999998956</c:v>
                </c:pt>
                <c:pt idx="2461">
                  <c:v>41.016666666665621</c:v>
                </c:pt>
                <c:pt idx="2462">
                  <c:v>41.033333333332287</c:v>
                </c:pt>
                <c:pt idx="2463">
                  <c:v>41.049999999998953</c:v>
                </c:pt>
                <c:pt idx="2464">
                  <c:v>41.066666666665618</c:v>
                </c:pt>
                <c:pt idx="2465">
                  <c:v>41.083333333332284</c:v>
                </c:pt>
                <c:pt idx="2466">
                  <c:v>41.09999999999895</c:v>
                </c:pt>
                <c:pt idx="2467">
                  <c:v>41.116666666665616</c:v>
                </c:pt>
                <c:pt idx="2468">
                  <c:v>41.133333333332281</c:v>
                </c:pt>
                <c:pt idx="2469">
                  <c:v>41.149999999998947</c:v>
                </c:pt>
                <c:pt idx="2470">
                  <c:v>41.166666666665613</c:v>
                </c:pt>
                <c:pt idx="2471">
                  <c:v>41.183333333332278</c:v>
                </c:pt>
                <c:pt idx="2472">
                  <c:v>41.199999999998944</c:v>
                </c:pt>
                <c:pt idx="2473">
                  <c:v>41.21666666666561</c:v>
                </c:pt>
                <c:pt idx="2474">
                  <c:v>41.233333333332276</c:v>
                </c:pt>
                <c:pt idx="2475">
                  <c:v>41.249999999998941</c:v>
                </c:pt>
                <c:pt idx="2476">
                  <c:v>41.266666666665607</c:v>
                </c:pt>
                <c:pt idx="2477">
                  <c:v>41.283333333332273</c:v>
                </c:pt>
                <c:pt idx="2478">
                  <c:v>41.299999999998938</c:v>
                </c:pt>
                <c:pt idx="2479">
                  <c:v>41.316666666665604</c:v>
                </c:pt>
                <c:pt idx="2480">
                  <c:v>41.33333333333227</c:v>
                </c:pt>
                <c:pt idx="2481">
                  <c:v>41.349999999998936</c:v>
                </c:pt>
                <c:pt idx="2482">
                  <c:v>41.366666666665601</c:v>
                </c:pt>
                <c:pt idx="2483">
                  <c:v>41.383333333332267</c:v>
                </c:pt>
                <c:pt idx="2484">
                  <c:v>41.399999999998933</c:v>
                </c:pt>
                <c:pt idx="2485">
                  <c:v>41.416666666665598</c:v>
                </c:pt>
                <c:pt idx="2486">
                  <c:v>41.433333333332264</c:v>
                </c:pt>
                <c:pt idx="2487">
                  <c:v>41.44999999999893</c:v>
                </c:pt>
                <c:pt idx="2488">
                  <c:v>41.466666666665596</c:v>
                </c:pt>
                <c:pt idx="2489">
                  <c:v>41.483333333332261</c:v>
                </c:pt>
                <c:pt idx="2490">
                  <c:v>41.499999999998927</c:v>
                </c:pt>
                <c:pt idx="2491">
                  <c:v>41.516666666665593</c:v>
                </c:pt>
                <c:pt idx="2492">
                  <c:v>41.533333333332259</c:v>
                </c:pt>
                <c:pt idx="2493">
                  <c:v>41.549999999998924</c:v>
                </c:pt>
                <c:pt idx="2494">
                  <c:v>41.56666666666559</c:v>
                </c:pt>
                <c:pt idx="2495">
                  <c:v>41.583333333332256</c:v>
                </c:pt>
                <c:pt idx="2496">
                  <c:v>41.599999999998921</c:v>
                </c:pt>
                <c:pt idx="2497">
                  <c:v>41.616666666665587</c:v>
                </c:pt>
                <c:pt idx="2498">
                  <c:v>41.633333333332253</c:v>
                </c:pt>
                <c:pt idx="2499">
                  <c:v>41.649999999998919</c:v>
                </c:pt>
                <c:pt idx="2500">
                  <c:v>41.666666666665584</c:v>
                </c:pt>
                <c:pt idx="2501">
                  <c:v>41.68333333333225</c:v>
                </c:pt>
                <c:pt idx="2502">
                  <c:v>41.699999999998916</c:v>
                </c:pt>
                <c:pt idx="2503">
                  <c:v>41.716666666665581</c:v>
                </c:pt>
                <c:pt idx="2504">
                  <c:v>41.733333333332247</c:v>
                </c:pt>
                <c:pt idx="2505">
                  <c:v>41.749999999998913</c:v>
                </c:pt>
                <c:pt idx="2506">
                  <c:v>41.766666666665579</c:v>
                </c:pt>
                <c:pt idx="2507">
                  <c:v>41.783333333332244</c:v>
                </c:pt>
                <c:pt idx="2508">
                  <c:v>41.79999999999891</c:v>
                </c:pt>
                <c:pt idx="2509">
                  <c:v>41.816666666665576</c:v>
                </c:pt>
                <c:pt idx="2510">
                  <c:v>41.833333333332241</c:v>
                </c:pt>
                <c:pt idx="2511">
                  <c:v>41.849999999998907</c:v>
                </c:pt>
                <c:pt idx="2512">
                  <c:v>41.866666666665573</c:v>
                </c:pt>
                <c:pt idx="2513">
                  <c:v>41.883333333332239</c:v>
                </c:pt>
                <c:pt idx="2514">
                  <c:v>41.899999999998904</c:v>
                </c:pt>
                <c:pt idx="2515">
                  <c:v>41.91666666666557</c:v>
                </c:pt>
                <c:pt idx="2516">
                  <c:v>41.933333333332236</c:v>
                </c:pt>
                <c:pt idx="2517">
                  <c:v>41.949999999998902</c:v>
                </c:pt>
                <c:pt idx="2518">
                  <c:v>41.966666666665567</c:v>
                </c:pt>
                <c:pt idx="2519">
                  <c:v>41.983333333332233</c:v>
                </c:pt>
                <c:pt idx="2520">
                  <c:v>41.999999999998899</c:v>
                </c:pt>
                <c:pt idx="2521">
                  <c:v>42.016666666665564</c:v>
                </c:pt>
                <c:pt idx="2522">
                  <c:v>42.03333333333223</c:v>
                </c:pt>
                <c:pt idx="2523">
                  <c:v>42.049999999998896</c:v>
                </c:pt>
                <c:pt idx="2524">
                  <c:v>42.066666666665562</c:v>
                </c:pt>
                <c:pt idx="2525">
                  <c:v>42.083333333332227</c:v>
                </c:pt>
                <c:pt idx="2526">
                  <c:v>42.099999999998893</c:v>
                </c:pt>
                <c:pt idx="2527">
                  <c:v>42.116666666665559</c:v>
                </c:pt>
                <c:pt idx="2528">
                  <c:v>42.133333333332224</c:v>
                </c:pt>
                <c:pt idx="2529">
                  <c:v>42.14999999999889</c:v>
                </c:pt>
                <c:pt idx="2530">
                  <c:v>42.166666666665556</c:v>
                </c:pt>
                <c:pt idx="2531">
                  <c:v>42.183333333332222</c:v>
                </c:pt>
                <c:pt idx="2532">
                  <c:v>42.199999999998887</c:v>
                </c:pt>
                <c:pt idx="2533">
                  <c:v>42.216666666665553</c:v>
                </c:pt>
                <c:pt idx="2534">
                  <c:v>42.233333333332219</c:v>
                </c:pt>
                <c:pt idx="2535">
                  <c:v>42.249999999998884</c:v>
                </c:pt>
                <c:pt idx="2536">
                  <c:v>42.26666666666555</c:v>
                </c:pt>
                <c:pt idx="2537">
                  <c:v>42.283333333332216</c:v>
                </c:pt>
                <c:pt idx="2538">
                  <c:v>42.299999999998882</c:v>
                </c:pt>
                <c:pt idx="2539">
                  <c:v>42.316666666665547</c:v>
                </c:pt>
                <c:pt idx="2540">
                  <c:v>42.333333333332213</c:v>
                </c:pt>
                <c:pt idx="2541">
                  <c:v>42.349999999998879</c:v>
                </c:pt>
                <c:pt idx="2542">
                  <c:v>42.366666666665544</c:v>
                </c:pt>
                <c:pt idx="2543">
                  <c:v>42.38333333333221</c:v>
                </c:pt>
                <c:pt idx="2544">
                  <c:v>42.399999999998876</c:v>
                </c:pt>
                <c:pt idx="2545">
                  <c:v>42.416666666665542</c:v>
                </c:pt>
                <c:pt idx="2546">
                  <c:v>42.433333333332207</c:v>
                </c:pt>
                <c:pt idx="2547">
                  <c:v>42.449999999998873</c:v>
                </c:pt>
                <c:pt idx="2548">
                  <c:v>42.466666666665539</c:v>
                </c:pt>
                <c:pt idx="2549">
                  <c:v>42.483333333332205</c:v>
                </c:pt>
                <c:pt idx="2550">
                  <c:v>42.49999999999887</c:v>
                </c:pt>
                <c:pt idx="2551">
                  <c:v>42.516666666665536</c:v>
                </c:pt>
                <c:pt idx="2552">
                  <c:v>42.533333333332202</c:v>
                </c:pt>
                <c:pt idx="2553">
                  <c:v>42.549999999998867</c:v>
                </c:pt>
                <c:pt idx="2554">
                  <c:v>42.566666666665533</c:v>
                </c:pt>
                <c:pt idx="2555">
                  <c:v>42.583333333332199</c:v>
                </c:pt>
                <c:pt idx="2556">
                  <c:v>42.599999999998865</c:v>
                </c:pt>
                <c:pt idx="2557">
                  <c:v>42.61666666666553</c:v>
                </c:pt>
                <c:pt idx="2558">
                  <c:v>42.633333333332196</c:v>
                </c:pt>
                <c:pt idx="2559">
                  <c:v>42.649999999998862</c:v>
                </c:pt>
                <c:pt idx="2560">
                  <c:v>42.666666666665527</c:v>
                </c:pt>
                <c:pt idx="2561">
                  <c:v>42.683333333332193</c:v>
                </c:pt>
                <c:pt idx="2562">
                  <c:v>42.699999999998859</c:v>
                </c:pt>
                <c:pt idx="2563">
                  <c:v>42.716666666665525</c:v>
                </c:pt>
                <c:pt idx="2564">
                  <c:v>42.73333333333219</c:v>
                </c:pt>
                <c:pt idx="2565">
                  <c:v>42.749999999998856</c:v>
                </c:pt>
                <c:pt idx="2566">
                  <c:v>42.766666666665522</c:v>
                </c:pt>
                <c:pt idx="2567">
                  <c:v>42.783333333332187</c:v>
                </c:pt>
                <c:pt idx="2568">
                  <c:v>42.799999999998853</c:v>
                </c:pt>
                <c:pt idx="2569">
                  <c:v>42.816666666665519</c:v>
                </c:pt>
                <c:pt idx="2570">
                  <c:v>42.833333333332185</c:v>
                </c:pt>
                <c:pt idx="2571">
                  <c:v>42.84999999999885</c:v>
                </c:pt>
                <c:pt idx="2572">
                  <c:v>42.866666666665516</c:v>
                </c:pt>
                <c:pt idx="2573">
                  <c:v>42.883333333332182</c:v>
                </c:pt>
                <c:pt idx="2574">
                  <c:v>42.899999999998847</c:v>
                </c:pt>
                <c:pt idx="2575">
                  <c:v>42.916666666665513</c:v>
                </c:pt>
                <c:pt idx="2576">
                  <c:v>42.933333333332179</c:v>
                </c:pt>
                <c:pt idx="2577">
                  <c:v>42.949999999998845</c:v>
                </c:pt>
                <c:pt idx="2578">
                  <c:v>42.96666666666551</c:v>
                </c:pt>
                <c:pt idx="2579">
                  <c:v>42.983333333332176</c:v>
                </c:pt>
                <c:pt idx="2580">
                  <c:v>42.999999999998842</c:v>
                </c:pt>
                <c:pt idx="2581">
                  <c:v>43.016666666665508</c:v>
                </c:pt>
                <c:pt idx="2582">
                  <c:v>43.033333333332173</c:v>
                </c:pt>
                <c:pt idx="2583">
                  <c:v>43.049999999998839</c:v>
                </c:pt>
                <c:pt idx="2584">
                  <c:v>43.066666666665505</c:v>
                </c:pt>
                <c:pt idx="2585">
                  <c:v>43.08333333333217</c:v>
                </c:pt>
                <c:pt idx="2586">
                  <c:v>43.099999999998836</c:v>
                </c:pt>
                <c:pt idx="2587">
                  <c:v>43.116666666665502</c:v>
                </c:pt>
                <c:pt idx="2588">
                  <c:v>43.133333333332168</c:v>
                </c:pt>
                <c:pt idx="2589">
                  <c:v>43.149999999998833</c:v>
                </c:pt>
                <c:pt idx="2590">
                  <c:v>43.166666666665499</c:v>
                </c:pt>
                <c:pt idx="2591">
                  <c:v>43.183333333332165</c:v>
                </c:pt>
                <c:pt idx="2592">
                  <c:v>43.19999999999883</c:v>
                </c:pt>
                <c:pt idx="2593">
                  <c:v>43.216666666665496</c:v>
                </c:pt>
                <c:pt idx="2594">
                  <c:v>43.233333333332162</c:v>
                </c:pt>
                <c:pt idx="2595">
                  <c:v>43.249999999998828</c:v>
                </c:pt>
                <c:pt idx="2596">
                  <c:v>43.266666666665493</c:v>
                </c:pt>
                <c:pt idx="2597">
                  <c:v>43.283333333332159</c:v>
                </c:pt>
                <c:pt idx="2598">
                  <c:v>43.299999999998825</c:v>
                </c:pt>
                <c:pt idx="2599">
                  <c:v>43.31666666666549</c:v>
                </c:pt>
                <c:pt idx="2600">
                  <c:v>43.333333333332156</c:v>
                </c:pt>
                <c:pt idx="2601">
                  <c:v>43.349999999998822</c:v>
                </c:pt>
                <c:pt idx="2602">
                  <c:v>43.366666666665488</c:v>
                </c:pt>
                <c:pt idx="2603">
                  <c:v>43.383333333332153</c:v>
                </c:pt>
                <c:pt idx="2604">
                  <c:v>43.399999999998819</c:v>
                </c:pt>
                <c:pt idx="2605">
                  <c:v>43.416666666665485</c:v>
                </c:pt>
                <c:pt idx="2606">
                  <c:v>43.433333333332151</c:v>
                </c:pt>
                <c:pt idx="2607">
                  <c:v>43.449999999998816</c:v>
                </c:pt>
                <c:pt idx="2608">
                  <c:v>43.466666666665482</c:v>
                </c:pt>
                <c:pt idx="2609">
                  <c:v>43.483333333332148</c:v>
                </c:pt>
                <c:pt idx="2610">
                  <c:v>43.499999999998813</c:v>
                </c:pt>
                <c:pt idx="2611">
                  <c:v>43.516666666665479</c:v>
                </c:pt>
                <c:pt idx="2612">
                  <c:v>43.533333333332145</c:v>
                </c:pt>
                <c:pt idx="2613">
                  <c:v>43.549999999998811</c:v>
                </c:pt>
                <c:pt idx="2614">
                  <c:v>43.566666666665476</c:v>
                </c:pt>
                <c:pt idx="2615">
                  <c:v>43.583333333332142</c:v>
                </c:pt>
                <c:pt idx="2616">
                  <c:v>43.599999999998808</c:v>
                </c:pt>
                <c:pt idx="2617">
                  <c:v>43.616666666665473</c:v>
                </c:pt>
                <c:pt idx="2618">
                  <c:v>43.633333333332139</c:v>
                </c:pt>
                <c:pt idx="2619">
                  <c:v>43.649999999998805</c:v>
                </c:pt>
                <c:pt idx="2620">
                  <c:v>43.666666666665471</c:v>
                </c:pt>
                <c:pt idx="2621">
                  <c:v>43.683333333332136</c:v>
                </c:pt>
                <c:pt idx="2622">
                  <c:v>43.699999999998802</c:v>
                </c:pt>
                <c:pt idx="2623">
                  <c:v>43.716666666665468</c:v>
                </c:pt>
                <c:pt idx="2624">
                  <c:v>43.733333333332133</c:v>
                </c:pt>
                <c:pt idx="2625">
                  <c:v>43.749999999998799</c:v>
                </c:pt>
                <c:pt idx="2626">
                  <c:v>43.766666666665465</c:v>
                </c:pt>
                <c:pt idx="2627">
                  <c:v>43.783333333332131</c:v>
                </c:pt>
                <c:pt idx="2628">
                  <c:v>43.799999999998796</c:v>
                </c:pt>
                <c:pt idx="2629">
                  <c:v>43.816666666665462</c:v>
                </c:pt>
                <c:pt idx="2630">
                  <c:v>43.833333333332128</c:v>
                </c:pt>
                <c:pt idx="2631">
                  <c:v>43.849999999998793</c:v>
                </c:pt>
                <c:pt idx="2632">
                  <c:v>43.866666666665459</c:v>
                </c:pt>
                <c:pt idx="2633">
                  <c:v>43.883333333332125</c:v>
                </c:pt>
                <c:pt idx="2634">
                  <c:v>43.899999999998791</c:v>
                </c:pt>
                <c:pt idx="2635">
                  <c:v>43.916666666665456</c:v>
                </c:pt>
                <c:pt idx="2636">
                  <c:v>43.933333333332122</c:v>
                </c:pt>
                <c:pt idx="2637">
                  <c:v>43.949999999998788</c:v>
                </c:pt>
                <c:pt idx="2638">
                  <c:v>43.966666666665454</c:v>
                </c:pt>
                <c:pt idx="2639">
                  <c:v>43.983333333332119</c:v>
                </c:pt>
                <c:pt idx="2640">
                  <c:v>43.999999999998785</c:v>
                </c:pt>
                <c:pt idx="2641">
                  <c:v>44.016666666665451</c:v>
                </c:pt>
                <c:pt idx="2642">
                  <c:v>44.033333333332116</c:v>
                </c:pt>
                <c:pt idx="2643">
                  <c:v>44.049999999998782</c:v>
                </c:pt>
                <c:pt idx="2644">
                  <c:v>44.066666666665448</c:v>
                </c:pt>
                <c:pt idx="2645">
                  <c:v>44.083333333332114</c:v>
                </c:pt>
                <c:pt idx="2646">
                  <c:v>44.099999999998779</c:v>
                </c:pt>
                <c:pt idx="2647">
                  <c:v>44.116666666665445</c:v>
                </c:pt>
                <c:pt idx="2648">
                  <c:v>44.133333333332111</c:v>
                </c:pt>
                <c:pt idx="2649">
                  <c:v>44.149999999998776</c:v>
                </c:pt>
                <c:pt idx="2650">
                  <c:v>44.166666666665442</c:v>
                </c:pt>
                <c:pt idx="2651">
                  <c:v>44.183333333332108</c:v>
                </c:pt>
                <c:pt idx="2652">
                  <c:v>44.199999999998774</c:v>
                </c:pt>
                <c:pt idx="2653">
                  <c:v>44.216666666665439</c:v>
                </c:pt>
                <c:pt idx="2654">
                  <c:v>44.233333333332105</c:v>
                </c:pt>
                <c:pt idx="2655">
                  <c:v>44.249999999998771</c:v>
                </c:pt>
                <c:pt idx="2656">
                  <c:v>44.266666666665436</c:v>
                </c:pt>
                <c:pt idx="2657">
                  <c:v>44.283333333332102</c:v>
                </c:pt>
                <c:pt idx="2658">
                  <c:v>44.299999999998768</c:v>
                </c:pt>
                <c:pt idx="2659">
                  <c:v>44.316666666665434</c:v>
                </c:pt>
                <c:pt idx="2660">
                  <c:v>44.333333333332099</c:v>
                </c:pt>
                <c:pt idx="2661">
                  <c:v>44.349999999998765</c:v>
                </c:pt>
                <c:pt idx="2662">
                  <c:v>44.366666666665431</c:v>
                </c:pt>
                <c:pt idx="2663">
                  <c:v>44.383333333332097</c:v>
                </c:pt>
                <c:pt idx="2664">
                  <c:v>44.399999999998762</c:v>
                </c:pt>
                <c:pt idx="2665">
                  <c:v>44.416666666665428</c:v>
                </c:pt>
                <c:pt idx="2666">
                  <c:v>44.433333333332094</c:v>
                </c:pt>
                <c:pt idx="2667">
                  <c:v>44.449999999998759</c:v>
                </c:pt>
                <c:pt idx="2668">
                  <c:v>44.466666666665425</c:v>
                </c:pt>
                <c:pt idx="2669">
                  <c:v>44.483333333332091</c:v>
                </c:pt>
                <c:pt idx="2670">
                  <c:v>44.499999999998757</c:v>
                </c:pt>
                <c:pt idx="2671">
                  <c:v>44.516666666665422</c:v>
                </c:pt>
                <c:pt idx="2672">
                  <c:v>44.533333333332088</c:v>
                </c:pt>
                <c:pt idx="2673">
                  <c:v>44.549999999998754</c:v>
                </c:pt>
                <c:pt idx="2674">
                  <c:v>44.566666666665419</c:v>
                </c:pt>
                <c:pt idx="2675">
                  <c:v>44.583333333332085</c:v>
                </c:pt>
                <c:pt idx="2676">
                  <c:v>44.599999999998751</c:v>
                </c:pt>
                <c:pt idx="2677">
                  <c:v>44.616666666665417</c:v>
                </c:pt>
                <c:pt idx="2678">
                  <c:v>44.633333333332082</c:v>
                </c:pt>
                <c:pt idx="2679">
                  <c:v>44.649999999998748</c:v>
                </c:pt>
                <c:pt idx="2680">
                  <c:v>44.666666666665414</c:v>
                </c:pt>
                <c:pt idx="2681">
                  <c:v>44.683333333332079</c:v>
                </c:pt>
                <c:pt idx="2682">
                  <c:v>44.699999999998745</c:v>
                </c:pt>
                <c:pt idx="2683">
                  <c:v>44.716666666665411</c:v>
                </c:pt>
                <c:pt idx="2684">
                  <c:v>44.733333333332077</c:v>
                </c:pt>
                <c:pt idx="2685">
                  <c:v>44.749999999998742</c:v>
                </c:pt>
                <c:pt idx="2686">
                  <c:v>44.766666666665408</c:v>
                </c:pt>
                <c:pt idx="2687">
                  <c:v>44.783333333332074</c:v>
                </c:pt>
                <c:pt idx="2688">
                  <c:v>44.799999999998739</c:v>
                </c:pt>
                <c:pt idx="2689">
                  <c:v>44.816666666665405</c:v>
                </c:pt>
                <c:pt idx="2690">
                  <c:v>44.833333333332071</c:v>
                </c:pt>
                <c:pt idx="2691">
                  <c:v>44.849999999998737</c:v>
                </c:pt>
                <c:pt idx="2692">
                  <c:v>44.866666666665402</c:v>
                </c:pt>
                <c:pt idx="2693">
                  <c:v>44.883333333332068</c:v>
                </c:pt>
                <c:pt idx="2694">
                  <c:v>44.899999999998734</c:v>
                </c:pt>
                <c:pt idx="2695">
                  <c:v>44.9166666666654</c:v>
                </c:pt>
                <c:pt idx="2696">
                  <c:v>44.933333333332065</c:v>
                </c:pt>
                <c:pt idx="2697">
                  <c:v>44.949999999998731</c:v>
                </c:pt>
                <c:pt idx="2698">
                  <c:v>44.966666666665397</c:v>
                </c:pt>
                <c:pt idx="2699">
                  <c:v>44.983333333332062</c:v>
                </c:pt>
                <c:pt idx="2700">
                  <c:v>44.999999999998728</c:v>
                </c:pt>
                <c:pt idx="2701">
                  <c:v>45.016666666665394</c:v>
                </c:pt>
                <c:pt idx="2702">
                  <c:v>45.03333333333206</c:v>
                </c:pt>
                <c:pt idx="2703">
                  <c:v>45.049999999998725</c:v>
                </c:pt>
                <c:pt idx="2704">
                  <c:v>45.066666666665391</c:v>
                </c:pt>
                <c:pt idx="2705">
                  <c:v>45.083333333332057</c:v>
                </c:pt>
                <c:pt idx="2706">
                  <c:v>45.099999999998722</c:v>
                </c:pt>
                <c:pt idx="2707">
                  <c:v>45.116666666665388</c:v>
                </c:pt>
                <c:pt idx="2708">
                  <c:v>45.133333333332054</c:v>
                </c:pt>
                <c:pt idx="2709">
                  <c:v>45.14999999999872</c:v>
                </c:pt>
                <c:pt idx="2710">
                  <c:v>45.166666666665385</c:v>
                </c:pt>
                <c:pt idx="2711">
                  <c:v>45.183333333332051</c:v>
                </c:pt>
                <c:pt idx="2712">
                  <c:v>45.199999999998717</c:v>
                </c:pt>
                <c:pt idx="2713">
                  <c:v>45.216666666665382</c:v>
                </c:pt>
                <c:pt idx="2714">
                  <c:v>45.233333333332048</c:v>
                </c:pt>
                <c:pt idx="2715">
                  <c:v>45.249999999998714</c:v>
                </c:pt>
                <c:pt idx="2716">
                  <c:v>45.26666666666538</c:v>
                </c:pt>
                <c:pt idx="2717">
                  <c:v>45.283333333332045</c:v>
                </c:pt>
                <c:pt idx="2718">
                  <c:v>45.299999999998711</c:v>
                </c:pt>
                <c:pt idx="2719">
                  <c:v>45.316666666665377</c:v>
                </c:pt>
                <c:pt idx="2720">
                  <c:v>45.333333333332043</c:v>
                </c:pt>
                <c:pt idx="2721">
                  <c:v>45.349999999998708</c:v>
                </c:pt>
                <c:pt idx="2722">
                  <c:v>45.366666666665374</c:v>
                </c:pt>
                <c:pt idx="2723">
                  <c:v>45.38333333333204</c:v>
                </c:pt>
                <c:pt idx="2724">
                  <c:v>45.399999999998705</c:v>
                </c:pt>
                <c:pt idx="2725">
                  <c:v>45.416666666665371</c:v>
                </c:pt>
                <c:pt idx="2726">
                  <c:v>45.433333333332037</c:v>
                </c:pt>
                <c:pt idx="2727">
                  <c:v>45.449999999998703</c:v>
                </c:pt>
                <c:pt idx="2728">
                  <c:v>45.466666666665368</c:v>
                </c:pt>
                <c:pt idx="2729">
                  <c:v>45.483333333332034</c:v>
                </c:pt>
                <c:pt idx="2730">
                  <c:v>45.4999999999987</c:v>
                </c:pt>
                <c:pt idx="2731">
                  <c:v>45.516666666665365</c:v>
                </c:pt>
                <c:pt idx="2732">
                  <c:v>45.533333333332031</c:v>
                </c:pt>
                <c:pt idx="2733">
                  <c:v>45.549999999998697</c:v>
                </c:pt>
                <c:pt idx="2734">
                  <c:v>45.566666666665363</c:v>
                </c:pt>
                <c:pt idx="2735">
                  <c:v>45.583333333332028</c:v>
                </c:pt>
                <c:pt idx="2736">
                  <c:v>45.599999999998694</c:v>
                </c:pt>
                <c:pt idx="2737">
                  <c:v>45.61666666666536</c:v>
                </c:pt>
                <c:pt idx="2738">
                  <c:v>45.633333333332025</c:v>
                </c:pt>
                <c:pt idx="2739">
                  <c:v>45.649999999998691</c:v>
                </c:pt>
                <c:pt idx="2740">
                  <c:v>45.666666666665357</c:v>
                </c:pt>
                <c:pt idx="2741">
                  <c:v>45.683333333332023</c:v>
                </c:pt>
                <c:pt idx="2742">
                  <c:v>45.699999999998688</c:v>
                </c:pt>
                <c:pt idx="2743">
                  <c:v>45.716666666665354</c:v>
                </c:pt>
                <c:pt idx="2744">
                  <c:v>45.73333333333202</c:v>
                </c:pt>
                <c:pt idx="2745">
                  <c:v>45.749999999998685</c:v>
                </c:pt>
                <c:pt idx="2746">
                  <c:v>45.766666666665351</c:v>
                </c:pt>
                <c:pt idx="2747">
                  <c:v>45.783333333332017</c:v>
                </c:pt>
                <c:pt idx="2748">
                  <c:v>45.799999999998683</c:v>
                </c:pt>
                <c:pt idx="2749">
                  <c:v>45.816666666665348</c:v>
                </c:pt>
                <c:pt idx="2750">
                  <c:v>45.833333333332014</c:v>
                </c:pt>
                <c:pt idx="2751">
                  <c:v>45.84999999999868</c:v>
                </c:pt>
                <c:pt idx="2752">
                  <c:v>45.866666666665346</c:v>
                </c:pt>
                <c:pt idx="2753">
                  <c:v>45.883333333332011</c:v>
                </c:pt>
                <c:pt idx="2754">
                  <c:v>45.899999999998677</c:v>
                </c:pt>
                <c:pt idx="2755">
                  <c:v>45.916666666665343</c:v>
                </c:pt>
                <c:pt idx="2756">
                  <c:v>45.933333333332008</c:v>
                </c:pt>
                <c:pt idx="2757">
                  <c:v>45.949999999998674</c:v>
                </c:pt>
                <c:pt idx="2758">
                  <c:v>45.96666666666534</c:v>
                </c:pt>
                <c:pt idx="2759">
                  <c:v>45.983333333332006</c:v>
                </c:pt>
                <c:pt idx="2760">
                  <c:v>45.999999999998671</c:v>
                </c:pt>
                <c:pt idx="2761">
                  <c:v>46.016666666665337</c:v>
                </c:pt>
                <c:pt idx="2762">
                  <c:v>46.033333333332003</c:v>
                </c:pt>
                <c:pt idx="2763">
                  <c:v>46.049999999998668</c:v>
                </c:pt>
                <c:pt idx="2764">
                  <c:v>46.066666666665334</c:v>
                </c:pt>
                <c:pt idx="2765">
                  <c:v>46.083333333332</c:v>
                </c:pt>
                <c:pt idx="2766">
                  <c:v>46.099999999998666</c:v>
                </c:pt>
                <c:pt idx="2767">
                  <c:v>46.116666666665331</c:v>
                </c:pt>
                <c:pt idx="2768">
                  <c:v>46.133333333331997</c:v>
                </c:pt>
                <c:pt idx="2769">
                  <c:v>46.149999999998663</c:v>
                </c:pt>
                <c:pt idx="2770">
                  <c:v>46.166666666665328</c:v>
                </c:pt>
                <c:pt idx="2771">
                  <c:v>46.183333333331994</c:v>
                </c:pt>
                <c:pt idx="2772">
                  <c:v>46.19999999999866</c:v>
                </c:pt>
                <c:pt idx="2773">
                  <c:v>46.216666666665326</c:v>
                </c:pt>
                <c:pt idx="2774">
                  <c:v>46.233333333331991</c:v>
                </c:pt>
                <c:pt idx="2775">
                  <c:v>46.249999999998657</c:v>
                </c:pt>
                <c:pt idx="2776">
                  <c:v>46.266666666665323</c:v>
                </c:pt>
                <c:pt idx="2777">
                  <c:v>46.283333333331989</c:v>
                </c:pt>
                <c:pt idx="2778">
                  <c:v>46.299999999998654</c:v>
                </c:pt>
                <c:pt idx="2779">
                  <c:v>46.31666666666532</c:v>
                </c:pt>
                <c:pt idx="2780">
                  <c:v>46.333333333331986</c:v>
                </c:pt>
                <c:pt idx="2781">
                  <c:v>46.349999999998651</c:v>
                </c:pt>
                <c:pt idx="2782">
                  <c:v>46.366666666665317</c:v>
                </c:pt>
                <c:pt idx="2783">
                  <c:v>46.383333333331983</c:v>
                </c:pt>
                <c:pt idx="2784">
                  <c:v>46.399999999998649</c:v>
                </c:pt>
                <c:pt idx="2785">
                  <c:v>46.416666666665314</c:v>
                </c:pt>
                <c:pt idx="2786">
                  <c:v>46.43333333333198</c:v>
                </c:pt>
                <c:pt idx="2787">
                  <c:v>46.449999999998646</c:v>
                </c:pt>
                <c:pt idx="2788">
                  <c:v>46.466666666665311</c:v>
                </c:pt>
                <c:pt idx="2789">
                  <c:v>46.483333333331977</c:v>
                </c:pt>
                <c:pt idx="2790">
                  <c:v>46.499999999998643</c:v>
                </c:pt>
                <c:pt idx="2791">
                  <c:v>46.516666666665309</c:v>
                </c:pt>
                <c:pt idx="2792">
                  <c:v>46.533333333331974</c:v>
                </c:pt>
                <c:pt idx="2793">
                  <c:v>46.54999999999864</c:v>
                </c:pt>
                <c:pt idx="2794">
                  <c:v>46.566666666665306</c:v>
                </c:pt>
                <c:pt idx="2795">
                  <c:v>46.583333333331971</c:v>
                </c:pt>
                <c:pt idx="2796">
                  <c:v>46.599999999998637</c:v>
                </c:pt>
                <c:pt idx="2797">
                  <c:v>46.616666666665303</c:v>
                </c:pt>
                <c:pt idx="2798">
                  <c:v>46.633333333331969</c:v>
                </c:pt>
                <c:pt idx="2799">
                  <c:v>46.649999999998634</c:v>
                </c:pt>
                <c:pt idx="2800">
                  <c:v>46.6666666666653</c:v>
                </c:pt>
                <c:pt idx="2801">
                  <c:v>46.683333333331966</c:v>
                </c:pt>
                <c:pt idx="2802">
                  <c:v>46.699999999998631</c:v>
                </c:pt>
                <c:pt idx="2803">
                  <c:v>46.716666666665297</c:v>
                </c:pt>
                <c:pt idx="2804">
                  <c:v>46.733333333331963</c:v>
                </c:pt>
                <c:pt idx="2805">
                  <c:v>46.749999999998629</c:v>
                </c:pt>
                <c:pt idx="2806">
                  <c:v>46.766666666665294</c:v>
                </c:pt>
                <c:pt idx="2807">
                  <c:v>46.78333333333196</c:v>
                </c:pt>
                <c:pt idx="2808">
                  <c:v>46.799999999998626</c:v>
                </c:pt>
                <c:pt idx="2809">
                  <c:v>46.816666666665292</c:v>
                </c:pt>
                <c:pt idx="2810">
                  <c:v>46.833333333331957</c:v>
                </c:pt>
                <c:pt idx="2811">
                  <c:v>46.849999999998623</c:v>
                </c:pt>
                <c:pt idx="2812">
                  <c:v>46.866666666665289</c:v>
                </c:pt>
                <c:pt idx="2813">
                  <c:v>46.883333333331954</c:v>
                </c:pt>
                <c:pt idx="2814">
                  <c:v>46.89999999999862</c:v>
                </c:pt>
                <c:pt idx="2815">
                  <c:v>46.916666666665286</c:v>
                </c:pt>
                <c:pt idx="2816">
                  <c:v>46.933333333331952</c:v>
                </c:pt>
                <c:pt idx="2817">
                  <c:v>46.949999999998617</c:v>
                </c:pt>
                <c:pt idx="2818">
                  <c:v>46.966666666665283</c:v>
                </c:pt>
                <c:pt idx="2819">
                  <c:v>46.983333333331949</c:v>
                </c:pt>
                <c:pt idx="2820">
                  <c:v>46.999999999998614</c:v>
                </c:pt>
                <c:pt idx="2821">
                  <c:v>47.01666666666528</c:v>
                </c:pt>
                <c:pt idx="2822">
                  <c:v>47.033333333331946</c:v>
                </c:pt>
                <c:pt idx="2823">
                  <c:v>47.049999999998612</c:v>
                </c:pt>
                <c:pt idx="2824">
                  <c:v>47.066666666665277</c:v>
                </c:pt>
                <c:pt idx="2825">
                  <c:v>47.083333333331943</c:v>
                </c:pt>
                <c:pt idx="2826">
                  <c:v>47.099999999998609</c:v>
                </c:pt>
                <c:pt idx="2827">
                  <c:v>47.116666666665274</c:v>
                </c:pt>
                <c:pt idx="2828">
                  <c:v>47.13333333333194</c:v>
                </c:pt>
                <c:pt idx="2829">
                  <c:v>47.149999999998606</c:v>
                </c:pt>
                <c:pt idx="2830">
                  <c:v>47.166666666665272</c:v>
                </c:pt>
                <c:pt idx="2831">
                  <c:v>47.183333333331937</c:v>
                </c:pt>
                <c:pt idx="2832">
                  <c:v>47.199999999998603</c:v>
                </c:pt>
                <c:pt idx="2833">
                  <c:v>47.216666666665269</c:v>
                </c:pt>
                <c:pt idx="2834">
                  <c:v>47.233333333331935</c:v>
                </c:pt>
                <c:pt idx="2835">
                  <c:v>47.2499999999986</c:v>
                </c:pt>
                <c:pt idx="2836">
                  <c:v>47.266666666665266</c:v>
                </c:pt>
                <c:pt idx="2837">
                  <c:v>47.283333333331932</c:v>
                </c:pt>
                <c:pt idx="2838">
                  <c:v>47.299999999998597</c:v>
                </c:pt>
                <c:pt idx="2839">
                  <c:v>47.316666666665263</c:v>
                </c:pt>
                <c:pt idx="2840">
                  <c:v>47.333333333331929</c:v>
                </c:pt>
                <c:pt idx="2841">
                  <c:v>47.349999999998595</c:v>
                </c:pt>
                <c:pt idx="2842">
                  <c:v>47.36666666666526</c:v>
                </c:pt>
                <c:pt idx="2843">
                  <c:v>47.383333333331926</c:v>
                </c:pt>
                <c:pt idx="2844">
                  <c:v>47.399999999998592</c:v>
                </c:pt>
                <c:pt idx="2845">
                  <c:v>47.416666666665257</c:v>
                </c:pt>
                <c:pt idx="2846">
                  <c:v>47.433333333331923</c:v>
                </c:pt>
                <c:pt idx="2847">
                  <c:v>47.449999999998589</c:v>
                </c:pt>
                <c:pt idx="2848">
                  <c:v>47.466666666665255</c:v>
                </c:pt>
                <c:pt idx="2849">
                  <c:v>47.48333333333192</c:v>
                </c:pt>
                <c:pt idx="2850">
                  <c:v>47.499999999998586</c:v>
                </c:pt>
                <c:pt idx="2851">
                  <c:v>47.516666666665252</c:v>
                </c:pt>
                <c:pt idx="2852">
                  <c:v>47.533333333331917</c:v>
                </c:pt>
                <c:pt idx="2853">
                  <c:v>47.549999999998583</c:v>
                </c:pt>
                <c:pt idx="2854">
                  <c:v>47.566666666665249</c:v>
                </c:pt>
                <c:pt idx="2855">
                  <c:v>47.583333333331915</c:v>
                </c:pt>
                <c:pt idx="2856">
                  <c:v>47.59999999999858</c:v>
                </c:pt>
                <c:pt idx="2857">
                  <c:v>47.616666666665246</c:v>
                </c:pt>
                <c:pt idx="2858">
                  <c:v>47.633333333331912</c:v>
                </c:pt>
                <c:pt idx="2859">
                  <c:v>47.649999999998577</c:v>
                </c:pt>
                <c:pt idx="2860">
                  <c:v>47.666666666665243</c:v>
                </c:pt>
                <c:pt idx="2861">
                  <c:v>47.683333333331909</c:v>
                </c:pt>
                <c:pt idx="2862">
                  <c:v>47.699999999998575</c:v>
                </c:pt>
                <c:pt idx="2863">
                  <c:v>47.71666666666524</c:v>
                </c:pt>
                <c:pt idx="2864">
                  <c:v>47.733333333331906</c:v>
                </c:pt>
                <c:pt idx="2865">
                  <c:v>47.749999999998572</c:v>
                </c:pt>
                <c:pt idx="2866">
                  <c:v>47.766666666665238</c:v>
                </c:pt>
                <c:pt idx="2867">
                  <c:v>47.783333333331903</c:v>
                </c:pt>
                <c:pt idx="2868">
                  <c:v>47.799999999998569</c:v>
                </c:pt>
                <c:pt idx="2869">
                  <c:v>47.816666666665235</c:v>
                </c:pt>
                <c:pt idx="2870">
                  <c:v>47.8333333333319</c:v>
                </c:pt>
                <c:pt idx="2871">
                  <c:v>47.849999999998566</c:v>
                </c:pt>
                <c:pt idx="2872">
                  <c:v>47.866666666665232</c:v>
                </c:pt>
                <c:pt idx="2873">
                  <c:v>47.883333333331898</c:v>
                </c:pt>
                <c:pt idx="2874">
                  <c:v>47.899999999998563</c:v>
                </c:pt>
                <c:pt idx="2875">
                  <c:v>47.916666666665229</c:v>
                </c:pt>
                <c:pt idx="2876">
                  <c:v>47.933333333331895</c:v>
                </c:pt>
                <c:pt idx="2877">
                  <c:v>47.94999999999856</c:v>
                </c:pt>
                <c:pt idx="2878">
                  <c:v>47.966666666665226</c:v>
                </c:pt>
                <c:pt idx="2879">
                  <c:v>47.983333333331892</c:v>
                </c:pt>
                <c:pt idx="2880">
                  <c:v>47.999999999998558</c:v>
                </c:pt>
                <c:pt idx="2881">
                  <c:v>48.016666666665223</c:v>
                </c:pt>
                <c:pt idx="2882">
                  <c:v>48.033333333331889</c:v>
                </c:pt>
                <c:pt idx="2883">
                  <c:v>48.049999999998555</c:v>
                </c:pt>
                <c:pt idx="2884">
                  <c:v>48.06666666666522</c:v>
                </c:pt>
                <c:pt idx="2885">
                  <c:v>48.083333333331886</c:v>
                </c:pt>
                <c:pt idx="2886">
                  <c:v>48.099999999998552</c:v>
                </c:pt>
                <c:pt idx="2887">
                  <c:v>48.116666666665218</c:v>
                </c:pt>
                <c:pt idx="2888">
                  <c:v>48.133333333331883</c:v>
                </c:pt>
                <c:pt idx="2889">
                  <c:v>48.149999999998549</c:v>
                </c:pt>
                <c:pt idx="2890">
                  <c:v>48.166666666665215</c:v>
                </c:pt>
                <c:pt idx="2891">
                  <c:v>48.183333333331881</c:v>
                </c:pt>
                <c:pt idx="2892">
                  <c:v>48.199999999998546</c:v>
                </c:pt>
                <c:pt idx="2893">
                  <c:v>48.216666666665212</c:v>
                </c:pt>
                <c:pt idx="2894">
                  <c:v>48.233333333331878</c:v>
                </c:pt>
                <c:pt idx="2895">
                  <c:v>48.249999999998543</c:v>
                </c:pt>
                <c:pt idx="2896">
                  <c:v>48.266666666665209</c:v>
                </c:pt>
                <c:pt idx="2897">
                  <c:v>48.283333333331875</c:v>
                </c:pt>
                <c:pt idx="2898">
                  <c:v>48.299999999998541</c:v>
                </c:pt>
                <c:pt idx="2899">
                  <c:v>48.316666666665206</c:v>
                </c:pt>
                <c:pt idx="2900">
                  <c:v>48.333333333331872</c:v>
                </c:pt>
                <c:pt idx="2901">
                  <c:v>48.349999999998538</c:v>
                </c:pt>
                <c:pt idx="2902">
                  <c:v>48.366666666665203</c:v>
                </c:pt>
                <c:pt idx="2903">
                  <c:v>48.383333333331869</c:v>
                </c:pt>
                <c:pt idx="2904">
                  <c:v>48.399999999998535</c:v>
                </c:pt>
                <c:pt idx="2905">
                  <c:v>48.416666666665201</c:v>
                </c:pt>
                <c:pt idx="2906">
                  <c:v>48.433333333331866</c:v>
                </c:pt>
                <c:pt idx="2907">
                  <c:v>48.449999999998532</c:v>
                </c:pt>
                <c:pt idx="2908">
                  <c:v>48.466666666665198</c:v>
                </c:pt>
                <c:pt idx="2909">
                  <c:v>48.483333333331863</c:v>
                </c:pt>
                <c:pt idx="2910">
                  <c:v>48.499999999998529</c:v>
                </c:pt>
                <c:pt idx="2911">
                  <c:v>48.516666666665195</c:v>
                </c:pt>
                <c:pt idx="2912">
                  <c:v>48.533333333331861</c:v>
                </c:pt>
                <c:pt idx="2913">
                  <c:v>48.549999999998526</c:v>
                </c:pt>
                <c:pt idx="2914">
                  <c:v>48.566666666665192</c:v>
                </c:pt>
                <c:pt idx="2915">
                  <c:v>48.583333333331858</c:v>
                </c:pt>
                <c:pt idx="2916">
                  <c:v>48.599999999998523</c:v>
                </c:pt>
                <c:pt idx="2917">
                  <c:v>48.616666666665189</c:v>
                </c:pt>
                <c:pt idx="2918">
                  <c:v>48.633333333331855</c:v>
                </c:pt>
                <c:pt idx="2919">
                  <c:v>48.649999999998521</c:v>
                </c:pt>
                <c:pt idx="2920">
                  <c:v>48.666666666665186</c:v>
                </c:pt>
                <c:pt idx="2921">
                  <c:v>48.683333333331852</c:v>
                </c:pt>
                <c:pt idx="2922">
                  <c:v>48.699999999998518</c:v>
                </c:pt>
                <c:pt idx="2923">
                  <c:v>48.716666666665184</c:v>
                </c:pt>
                <c:pt idx="2924">
                  <c:v>48.733333333331849</c:v>
                </c:pt>
                <c:pt idx="2925">
                  <c:v>48.749999999998515</c:v>
                </c:pt>
                <c:pt idx="2926">
                  <c:v>48.766666666665181</c:v>
                </c:pt>
                <c:pt idx="2927">
                  <c:v>48.783333333331846</c:v>
                </c:pt>
                <c:pt idx="2928">
                  <c:v>48.799999999998512</c:v>
                </c:pt>
                <c:pt idx="2929">
                  <c:v>48.816666666665178</c:v>
                </c:pt>
                <c:pt idx="2930">
                  <c:v>48.833333333331844</c:v>
                </c:pt>
                <c:pt idx="2931">
                  <c:v>48.849999999998509</c:v>
                </c:pt>
                <c:pt idx="2932">
                  <c:v>48.866666666665175</c:v>
                </c:pt>
                <c:pt idx="2933">
                  <c:v>48.883333333331841</c:v>
                </c:pt>
                <c:pt idx="2934">
                  <c:v>48.899999999998506</c:v>
                </c:pt>
                <c:pt idx="2935">
                  <c:v>48.916666666665172</c:v>
                </c:pt>
                <c:pt idx="2936">
                  <c:v>48.933333333331838</c:v>
                </c:pt>
                <c:pt idx="2937">
                  <c:v>48.949999999998504</c:v>
                </c:pt>
                <c:pt idx="2938">
                  <c:v>48.966666666665169</c:v>
                </c:pt>
                <c:pt idx="2939">
                  <c:v>48.983333333331835</c:v>
                </c:pt>
                <c:pt idx="2940">
                  <c:v>48.999999999998501</c:v>
                </c:pt>
                <c:pt idx="2941">
                  <c:v>49.016666666665166</c:v>
                </c:pt>
                <c:pt idx="2942">
                  <c:v>49.033333333331832</c:v>
                </c:pt>
                <c:pt idx="2943">
                  <c:v>49.049999999998498</c:v>
                </c:pt>
                <c:pt idx="2944">
                  <c:v>49.066666666665164</c:v>
                </c:pt>
                <c:pt idx="2945">
                  <c:v>49.083333333331829</c:v>
                </c:pt>
                <c:pt idx="2946">
                  <c:v>49.099999999998495</c:v>
                </c:pt>
                <c:pt idx="2947">
                  <c:v>49.116666666665161</c:v>
                </c:pt>
                <c:pt idx="2948">
                  <c:v>49.133333333331827</c:v>
                </c:pt>
                <c:pt idx="2949">
                  <c:v>49.149999999998492</c:v>
                </c:pt>
                <c:pt idx="2950">
                  <c:v>49.166666666665158</c:v>
                </c:pt>
                <c:pt idx="2951">
                  <c:v>49.183333333331824</c:v>
                </c:pt>
                <c:pt idx="2952">
                  <c:v>49.199999999998489</c:v>
                </c:pt>
                <c:pt idx="2953">
                  <c:v>49.216666666665155</c:v>
                </c:pt>
                <c:pt idx="2954">
                  <c:v>49.233333333331821</c:v>
                </c:pt>
                <c:pt idx="2955">
                  <c:v>49.249999999998487</c:v>
                </c:pt>
                <c:pt idx="2956">
                  <c:v>49.266666666665152</c:v>
                </c:pt>
                <c:pt idx="2957">
                  <c:v>49.283333333331818</c:v>
                </c:pt>
                <c:pt idx="2958">
                  <c:v>49.299999999998484</c:v>
                </c:pt>
                <c:pt idx="2959">
                  <c:v>49.316666666665149</c:v>
                </c:pt>
                <c:pt idx="2960">
                  <c:v>49.333333333331815</c:v>
                </c:pt>
                <c:pt idx="2961">
                  <c:v>49.349999999998481</c:v>
                </c:pt>
                <c:pt idx="2962">
                  <c:v>49.366666666665147</c:v>
                </c:pt>
                <c:pt idx="2963">
                  <c:v>49.383333333331812</c:v>
                </c:pt>
                <c:pt idx="2964">
                  <c:v>49.399999999998478</c:v>
                </c:pt>
                <c:pt idx="2965">
                  <c:v>49.416666666665144</c:v>
                </c:pt>
                <c:pt idx="2966">
                  <c:v>49.433333333331809</c:v>
                </c:pt>
                <c:pt idx="2967">
                  <c:v>49.449999999998475</c:v>
                </c:pt>
                <c:pt idx="2968">
                  <c:v>49.466666666665141</c:v>
                </c:pt>
                <c:pt idx="2969">
                  <c:v>49.483333333331807</c:v>
                </c:pt>
                <c:pt idx="2970">
                  <c:v>49.499999999998472</c:v>
                </c:pt>
                <c:pt idx="2971">
                  <c:v>49.516666666665138</c:v>
                </c:pt>
                <c:pt idx="2972">
                  <c:v>49.533333333331804</c:v>
                </c:pt>
                <c:pt idx="2973">
                  <c:v>49.549999999998469</c:v>
                </c:pt>
                <c:pt idx="2974">
                  <c:v>49.566666666665135</c:v>
                </c:pt>
                <c:pt idx="2975">
                  <c:v>49.583333333331801</c:v>
                </c:pt>
                <c:pt idx="2976">
                  <c:v>49.599999999998467</c:v>
                </c:pt>
                <c:pt idx="2977">
                  <c:v>49.616666666665132</c:v>
                </c:pt>
                <c:pt idx="2978">
                  <c:v>49.633333333331798</c:v>
                </c:pt>
                <c:pt idx="2979">
                  <c:v>49.649999999998464</c:v>
                </c:pt>
                <c:pt idx="2980">
                  <c:v>49.66666666666513</c:v>
                </c:pt>
                <c:pt idx="2981">
                  <c:v>49.683333333331795</c:v>
                </c:pt>
                <c:pt idx="2982">
                  <c:v>49.699999999998461</c:v>
                </c:pt>
                <c:pt idx="2983">
                  <c:v>49.716666666665127</c:v>
                </c:pt>
                <c:pt idx="2984">
                  <c:v>49.733333333331792</c:v>
                </c:pt>
                <c:pt idx="2985">
                  <c:v>49.749999999998458</c:v>
                </c:pt>
                <c:pt idx="2986">
                  <c:v>49.766666666665124</c:v>
                </c:pt>
                <c:pt idx="2987">
                  <c:v>49.78333333333179</c:v>
                </c:pt>
                <c:pt idx="2988">
                  <c:v>49.799999999998455</c:v>
                </c:pt>
                <c:pt idx="2989">
                  <c:v>49.816666666665121</c:v>
                </c:pt>
                <c:pt idx="2990">
                  <c:v>49.833333333331787</c:v>
                </c:pt>
                <c:pt idx="2991">
                  <c:v>49.849999999998452</c:v>
                </c:pt>
                <c:pt idx="2992">
                  <c:v>49.866666666665118</c:v>
                </c:pt>
                <c:pt idx="2993">
                  <c:v>49.883333333331784</c:v>
                </c:pt>
                <c:pt idx="2994">
                  <c:v>49.89999999999845</c:v>
                </c:pt>
                <c:pt idx="2995">
                  <c:v>49.916666666665115</c:v>
                </c:pt>
                <c:pt idx="2996">
                  <c:v>49.933333333331781</c:v>
                </c:pt>
                <c:pt idx="2997">
                  <c:v>49.949999999998447</c:v>
                </c:pt>
                <c:pt idx="2998">
                  <c:v>49.966666666665112</c:v>
                </c:pt>
                <c:pt idx="2999">
                  <c:v>49.983333333331778</c:v>
                </c:pt>
                <c:pt idx="3000">
                  <c:v>49.999999999998444</c:v>
                </c:pt>
                <c:pt idx="3001">
                  <c:v>50.01666666666511</c:v>
                </c:pt>
                <c:pt idx="3002">
                  <c:v>50.033333333331775</c:v>
                </c:pt>
                <c:pt idx="3003">
                  <c:v>50.049999999998441</c:v>
                </c:pt>
                <c:pt idx="3004">
                  <c:v>50.066666666665107</c:v>
                </c:pt>
                <c:pt idx="3005">
                  <c:v>50.083333333331773</c:v>
                </c:pt>
                <c:pt idx="3006">
                  <c:v>50.099999999998438</c:v>
                </c:pt>
                <c:pt idx="3007">
                  <c:v>50.116666666665104</c:v>
                </c:pt>
                <c:pt idx="3008">
                  <c:v>50.13333333333177</c:v>
                </c:pt>
                <c:pt idx="3009">
                  <c:v>50.149999999998435</c:v>
                </c:pt>
                <c:pt idx="3010">
                  <c:v>50.166666666665101</c:v>
                </c:pt>
                <c:pt idx="3011">
                  <c:v>50.183333333331767</c:v>
                </c:pt>
                <c:pt idx="3012">
                  <c:v>50.199999999998433</c:v>
                </c:pt>
                <c:pt idx="3013">
                  <c:v>50.216666666665098</c:v>
                </c:pt>
                <c:pt idx="3014">
                  <c:v>50.233333333331764</c:v>
                </c:pt>
                <c:pt idx="3015">
                  <c:v>50.24999999999843</c:v>
                </c:pt>
                <c:pt idx="3016">
                  <c:v>50.266666666665095</c:v>
                </c:pt>
                <c:pt idx="3017">
                  <c:v>50.283333333331761</c:v>
                </c:pt>
                <c:pt idx="3018">
                  <c:v>50.299999999998427</c:v>
                </c:pt>
                <c:pt idx="3019">
                  <c:v>50.316666666665093</c:v>
                </c:pt>
                <c:pt idx="3020">
                  <c:v>50.333333333331758</c:v>
                </c:pt>
                <c:pt idx="3021">
                  <c:v>50.349999999998424</c:v>
                </c:pt>
                <c:pt idx="3022">
                  <c:v>50.36666666666509</c:v>
                </c:pt>
                <c:pt idx="3023">
                  <c:v>50.383333333331755</c:v>
                </c:pt>
                <c:pt idx="3024">
                  <c:v>50.399999999998421</c:v>
                </c:pt>
                <c:pt idx="3025">
                  <c:v>50.416666666665087</c:v>
                </c:pt>
                <c:pt idx="3026">
                  <c:v>50.433333333331753</c:v>
                </c:pt>
                <c:pt idx="3027">
                  <c:v>50.449999999998418</c:v>
                </c:pt>
                <c:pt idx="3028">
                  <c:v>50.466666666665084</c:v>
                </c:pt>
                <c:pt idx="3029">
                  <c:v>50.48333333333175</c:v>
                </c:pt>
                <c:pt idx="3030">
                  <c:v>50.499999999998415</c:v>
                </c:pt>
                <c:pt idx="3031">
                  <c:v>50.516666666665081</c:v>
                </c:pt>
                <c:pt idx="3032">
                  <c:v>50.533333333331747</c:v>
                </c:pt>
                <c:pt idx="3033">
                  <c:v>50.549999999998413</c:v>
                </c:pt>
                <c:pt idx="3034">
                  <c:v>50.566666666665078</c:v>
                </c:pt>
                <c:pt idx="3035">
                  <c:v>50.583333333331744</c:v>
                </c:pt>
                <c:pt idx="3036">
                  <c:v>50.59999999999841</c:v>
                </c:pt>
                <c:pt idx="3037">
                  <c:v>50.616666666665076</c:v>
                </c:pt>
                <c:pt idx="3038">
                  <c:v>50.633333333331741</c:v>
                </c:pt>
                <c:pt idx="3039">
                  <c:v>50.649999999998407</c:v>
                </c:pt>
                <c:pt idx="3040">
                  <c:v>50.666666666665073</c:v>
                </c:pt>
                <c:pt idx="3041">
                  <c:v>50.683333333331738</c:v>
                </c:pt>
                <c:pt idx="3042">
                  <c:v>50.699999999998404</c:v>
                </c:pt>
                <c:pt idx="3043">
                  <c:v>50.71666666666507</c:v>
                </c:pt>
                <c:pt idx="3044">
                  <c:v>50.733333333331736</c:v>
                </c:pt>
                <c:pt idx="3045">
                  <c:v>50.749999999998401</c:v>
                </c:pt>
                <c:pt idx="3046">
                  <c:v>50.766666666665067</c:v>
                </c:pt>
                <c:pt idx="3047">
                  <c:v>50.783333333331733</c:v>
                </c:pt>
                <c:pt idx="3048">
                  <c:v>50.799999999998398</c:v>
                </c:pt>
                <c:pt idx="3049">
                  <c:v>50.816666666665064</c:v>
                </c:pt>
                <c:pt idx="3050">
                  <c:v>50.83333333333173</c:v>
                </c:pt>
                <c:pt idx="3051">
                  <c:v>50.849999999998396</c:v>
                </c:pt>
                <c:pt idx="3052">
                  <c:v>50.866666666665061</c:v>
                </c:pt>
                <c:pt idx="3053">
                  <c:v>50.883333333331727</c:v>
                </c:pt>
                <c:pt idx="3054">
                  <c:v>50.899999999998393</c:v>
                </c:pt>
                <c:pt idx="3055">
                  <c:v>50.916666666665058</c:v>
                </c:pt>
                <c:pt idx="3056">
                  <c:v>50.933333333331724</c:v>
                </c:pt>
                <c:pt idx="3057">
                  <c:v>50.94999999999839</c:v>
                </c:pt>
                <c:pt idx="3058">
                  <c:v>50.966666666665056</c:v>
                </c:pt>
                <c:pt idx="3059">
                  <c:v>50.983333333331721</c:v>
                </c:pt>
                <c:pt idx="3060">
                  <c:v>50.999999999998387</c:v>
                </c:pt>
                <c:pt idx="3061">
                  <c:v>51.016666666665053</c:v>
                </c:pt>
                <c:pt idx="3062">
                  <c:v>51.033333333331719</c:v>
                </c:pt>
                <c:pt idx="3063">
                  <c:v>51.049999999998384</c:v>
                </c:pt>
                <c:pt idx="3064">
                  <c:v>51.06666666666505</c:v>
                </c:pt>
                <c:pt idx="3065">
                  <c:v>51.083333333331716</c:v>
                </c:pt>
                <c:pt idx="3066">
                  <c:v>51.099999999998381</c:v>
                </c:pt>
                <c:pt idx="3067">
                  <c:v>51.116666666665047</c:v>
                </c:pt>
                <c:pt idx="3068">
                  <c:v>51.133333333331713</c:v>
                </c:pt>
                <c:pt idx="3069">
                  <c:v>51.149999999998379</c:v>
                </c:pt>
                <c:pt idx="3070">
                  <c:v>51.166666666665044</c:v>
                </c:pt>
                <c:pt idx="3071">
                  <c:v>51.18333333333171</c:v>
                </c:pt>
                <c:pt idx="3072">
                  <c:v>51.199999999998376</c:v>
                </c:pt>
                <c:pt idx="3073">
                  <c:v>51.216666666665041</c:v>
                </c:pt>
                <c:pt idx="3074">
                  <c:v>51.233333333331707</c:v>
                </c:pt>
                <c:pt idx="3075">
                  <c:v>51.249999999998373</c:v>
                </c:pt>
                <c:pt idx="3076">
                  <c:v>51.266666666665039</c:v>
                </c:pt>
                <c:pt idx="3077">
                  <c:v>51.283333333331704</c:v>
                </c:pt>
                <c:pt idx="3078">
                  <c:v>51.29999999999837</c:v>
                </c:pt>
                <c:pt idx="3079">
                  <c:v>51.316666666665036</c:v>
                </c:pt>
                <c:pt idx="3080">
                  <c:v>51.333333333331701</c:v>
                </c:pt>
                <c:pt idx="3081">
                  <c:v>51.349999999998367</c:v>
                </c:pt>
                <c:pt idx="3082">
                  <c:v>51.366666666665033</c:v>
                </c:pt>
                <c:pt idx="3083">
                  <c:v>51.383333333331699</c:v>
                </c:pt>
                <c:pt idx="3084">
                  <c:v>51.399999999998364</c:v>
                </c:pt>
                <c:pt idx="3085">
                  <c:v>51.41666666666503</c:v>
                </c:pt>
                <c:pt idx="3086">
                  <c:v>51.433333333331696</c:v>
                </c:pt>
                <c:pt idx="3087">
                  <c:v>51.449999999998361</c:v>
                </c:pt>
                <c:pt idx="3088">
                  <c:v>51.466666666665027</c:v>
                </c:pt>
                <c:pt idx="3089">
                  <c:v>51.483333333331693</c:v>
                </c:pt>
                <c:pt idx="3090">
                  <c:v>51.499999999998359</c:v>
                </c:pt>
                <c:pt idx="3091">
                  <c:v>51.516666666665024</c:v>
                </c:pt>
                <c:pt idx="3092">
                  <c:v>51.53333333333169</c:v>
                </c:pt>
                <c:pt idx="3093">
                  <c:v>51.549999999998356</c:v>
                </c:pt>
                <c:pt idx="3094">
                  <c:v>51.566666666665022</c:v>
                </c:pt>
                <c:pt idx="3095">
                  <c:v>51.583333333331687</c:v>
                </c:pt>
                <c:pt idx="3096">
                  <c:v>51.599999999998353</c:v>
                </c:pt>
                <c:pt idx="3097">
                  <c:v>51.616666666665019</c:v>
                </c:pt>
                <c:pt idx="3098">
                  <c:v>51.633333333331684</c:v>
                </c:pt>
                <c:pt idx="3099">
                  <c:v>51.64999999999835</c:v>
                </c:pt>
                <c:pt idx="3100">
                  <c:v>51.666666666665016</c:v>
                </c:pt>
                <c:pt idx="3101">
                  <c:v>51.683333333331682</c:v>
                </c:pt>
                <c:pt idx="3102">
                  <c:v>51.699999999998347</c:v>
                </c:pt>
                <c:pt idx="3103">
                  <c:v>51.716666666665013</c:v>
                </c:pt>
                <c:pt idx="3104">
                  <c:v>51.733333333331679</c:v>
                </c:pt>
                <c:pt idx="3105">
                  <c:v>51.749999999998344</c:v>
                </c:pt>
                <c:pt idx="3106">
                  <c:v>51.76666666666501</c:v>
                </c:pt>
                <c:pt idx="3107">
                  <c:v>51.783333333331676</c:v>
                </c:pt>
                <c:pt idx="3108">
                  <c:v>51.799999999998342</c:v>
                </c:pt>
                <c:pt idx="3109">
                  <c:v>51.816666666665007</c:v>
                </c:pt>
                <c:pt idx="3110">
                  <c:v>51.833333333331673</c:v>
                </c:pt>
                <c:pt idx="3111">
                  <c:v>51.849999999998339</c:v>
                </c:pt>
                <c:pt idx="3112">
                  <c:v>51.866666666665004</c:v>
                </c:pt>
                <c:pt idx="3113">
                  <c:v>51.88333333333167</c:v>
                </c:pt>
                <c:pt idx="3114">
                  <c:v>51.899999999998336</c:v>
                </c:pt>
                <c:pt idx="3115">
                  <c:v>51.916666666665002</c:v>
                </c:pt>
                <c:pt idx="3116">
                  <c:v>51.933333333331667</c:v>
                </c:pt>
                <c:pt idx="3117">
                  <c:v>51.949999999998333</c:v>
                </c:pt>
                <c:pt idx="3118">
                  <c:v>51.966666666664999</c:v>
                </c:pt>
                <c:pt idx="3119">
                  <c:v>51.983333333331665</c:v>
                </c:pt>
                <c:pt idx="3120">
                  <c:v>51.99999999999833</c:v>
                </c:pt>
                <c:pt idx="3121">
                  <c:v>52.016666666664996</c:v>
                </c:pt>
                <c:pt idx="3122">
                  <c:v>52.033333333331662</c:v>
                </c:pt>
                <c:pt idx="3123">
                  <c:v>52.049999999998327</c:v>
                </c:pt>
                <c:pt idx="3124">
                  <c:v>52.066666666664993</c:v>
                </c:pt>
                <c:pt idx="3125">
                  <c:v>52.083333333331659</c:v>
                </c:pt>
                <c:pt idx="3126">
                  <c:v>52.099999999998325</c:v>
                </c:pt>
                <c:pt idx="3127">
                  <c:v>52.11666666666499</c:v>
                </c:pt>
                <c:pt idx="3128">
                  <c:v>52.133333333331656</c:v>
                </c:pt>
                <c:pt idx="3129">
                  <c:v>52.149999999998322</c:v>
                </c:pt>
                <c:pt idx="3130">
                  <c:v>52.166666666664987</c:v>
                </c:pt>
                <c:pt idx="3131">
                  <c:v>52.183333333331653</c:v>
                </c:pt>
                <c:pt idx="3132">
                  <c:v>52.199999999998319</c:v>
                </c:pt>
                <c:pt idx="3133">
                  <c:v>52.216666666664985</c:v>
                </c:pt>
                <c:pt idx="3134">
                  <c:v>52.23333333333165</c:v>
                </c:pt>
                <c:pt idx="3135">
                  <c:v>52.249999999998316</c:v>
                </c:pt>
                <c:pt idx="3136">
                  <c:v>52.266666666664982</c:v>
                </c:pt>
                <c:pt idx="3137">
                  <c:v>52.283333333331647</c:v>
                </c:pt>
                <c:pt idx="3138">
                  <c:v>52.299999999998313</c:v>
                </c:pt>
                <c:pt idx="3139">
                  <c:v>52.316666666664979</c:v>
                </c:pt>
                <c:pt idx="3140">
                  <c:v>52.333333333331645</c:v>
                </c:pt>
                <c:pt idx="3141">
                  <c:v>52.34999999999831</c:v>
                </c:pt>
                <c:pt idx="3142">
                  <c:v>52.366666666664976</c:v>
                </c:pt>
                <c:pt idx="3143">
                  <c:v>52.383333333331642</c:v>
                </c:pt>
                <c:pt idx="3144">
                  <c:v>52.399999999998307</c:v>
                </c:pt>
                <c:pt idx="3145">
                  <c:v>52.416666666664973</c:v>
                </c:pt>
                <c:pt idx="3146">
                  <c:v>52.433333333331639</c:v>
                </c:pt>
                <c:pt idx="3147">
                  <c:v>52.449999999998305</c:v>
                </c:pt>
                <c:pt idx="3148">
                  <c:v>52.46666666666497</c:v>
                </c:pt>
                <c:pt idx="3149">
                  <c:v>52.483333333331636</c:v>
                </c:pt>
                <c:pt idx="3150">
                  <c:v>52.499999999998302</c:v>
                </c:pt>
                <c:pt idx="3151">
                  <c:v>52.516666666664968</c:v>
                </c:pt>
                <c:pt idx="3152">
                  <c:v>52.533333333331633</c:v>
                </c:pt>
                <c:pt idx="3153">
                  <c:v>52.549999999998299</c:v>
                </c:pt>
                <c:pt idx="3154">
                  <c:v>52.566666666664965</c:v>
                </c:pt>
                <c:pt idx="3155">
                  <c:v>52.58333333333163</c:v>
                </c:pt>
                <c:pt idx="3156">
                  <c:v>52.599999999998296</c:v>
                </c:pt>
                <c:pt idx="3157">
                  <c:v>52.616666666664962</c:v>
                </c:pt>
                <c:pt idx="3158">
                  <c:v>52.633333333331628</c:v>
                </c:pt>
                <c:pt idx="3159">
                  <c:v>52.649999999998293</c:v>
                </c:pt>
                <c:pt idx="3160">
                  <c:v>52.666666666664959</c:v>
                </c:pt>
                <c:pt idx="3161">
                  <c:v>52.683333333331625</c:v>
                </c:pt>
                <c:pt idx="3162">
                  <c:v>52.69999999999829</c:v>
                </c:pt>
                <c:pt idx="3163">
                  <c:v>52.716666666664956</c:v>
                </c:pt>
                <c:pt idx="3164">
                  <c:v>52.733333333331622</c:v>
                </c:pt>
                <c:pt idx="3165">
                  <c:v>52.749999999998288</c:v>
                </c:pt>
                <c:pt idx="3166">
                  <c:v>52.766666666664953</c:v>
                </c:pt>
                <c:pt idx="3167">
                  <c:v>52.783333333331619</c:v>
                </c:pt>
                <c:pt idx="3168">
                  <c:v>52.799999999998285</c:v>
                </c:pt>
                <c:pt idx="3169">
                  <c:v>52.81666666666495</c:v>
                </c:pt>
                <c:pt idx="3170">
                  <c:v>52.833333333331616</c:v>
                </c:pt>
                <c:pt idx="3171">
                  <c:v>52.849999999998282</c:v>
                </c:pt>
                <c:pt idx="3172">
                  <c:v>52.866666666664948</c:v>
                </c:pt>
                <c:pt idx="3173">
                  <c:v>52.883333333331613</c:v>
                </c:pt>
                <c:pt idx="3174">
                  <c:v>52.899999999998279</c:v>
                </c:pt>
                <c:pt idx="3175">
                  <c:v>52.916666666664945</c:v>
                </c:pt>
                <c:pt idx="3176">
                  <c:v>52.933333333331611</c:v>
                </c:pt>
                <c:pt idx="3177">
                  <c:v>52.949999999998276</c:v>
                </c:pt>
                <c:pt idx="3178">
                  <c:v>52.966666666664942</c:v>
                </c:pt>
                <c:pt idx="3179">
                  <c:v>52.983333333331608</c:v>
                </c:pt>
                <c:pt idx="3180">
                  <c:v>52.999999999998273</c:v>
                </c:pt>
                <c:pt idx="3181">
                  <c:v>53.016666666664939</c:v>
                </c:pt>
                <c:pt idx="3182">
                  <c:v>53.033333333331605</c:v>
                </c:pt>
                <c:pt idx="3183">
                  <c:v>53.049999999998271</c:v>
                </c:pt>
                <c:pt idx="3184">
                  <c:v>53.066666666664936</c:v>
                </c:pt>
                <c:pt idx="3185">
                  <c:v>53.083333333331602</c:v>
                </c:pt>
                <c:pt idx="3186">
                  <c:v>53.099999999998268</c:v>
                </c:pt>
                <c:pt idx="3187">
                  <c:v>53.116666666664933</c:v>
                </c:pt>
                <c:pt idx="3188">
                  <c:v>53.133333333331599</c:v>
                </c:pt>
                <c:pt idx="3189">
                  <c:v>53.149999999998265</c:v>
                </c:pt>
                <c:pt idx="3190">
                  <c:v>53.166666666664931</c:v>
                </c:pt>
                <c:pt idx="3191">
                  <c:v>53.183333333331596</c:v>
                </c:pt>
                <c:pt idx="3192">
                  <c:v>53.199999999998262</c:v>
                </c:pt>
                <c:pt idx="3193">
                  <c:v>53.216666666664928</c:v>
                </c:pt>
                <c:pt idx="3194">
                  <c:v>53.233333333331593</c:v>
                </c:pt>
                <c:pt idx="3195">
                  <c:v>53.249999999998259</c:v>
                </c:pt>
                <c:pt idx="3196">
                  <c:v>53.266666666664925</c:v>
                </c:pt>
                <c:pt idx="3197">
                  <c:v>53.283333333331591</c:v>
                </c:pt>
                <c:pt idx="3198">
                  <c:v>53.299999999998256</c:v>
                </c:pt>
                <c:pt idx="3199">
                  <c:v>53.316666666664922</c:v>
                </c:pt>
                <c:pt idx="3200">
                  <c:v>53.333333333331588</c:v>
                </c:pt>
                <c:pt idx="3201">
                  <c:v>53.349999999998253</c:v>
                </c:pt>
                <c:pt idx="3202">
                  <c:v>53.366666666664919</c:v>
                </c:pt>
                <c:pt idx="3203">
                  <c:v>53.383333333331585</c:v>
                </c:pt>
                <c:pt idx="3204">
                  <c:v>53.399999999998251</c:v>
                </c:pt>
                <c:pt idx="3205">
                  <c:v>53.416666666664916</c:v>
                </c:pt>
                <c:pt idx="3206">
                  <c:v>53.433333333331582</c:v>
                </c:pt>
                <c:pt idx="3207">
                  <c:v>53.449999999998248</c:v>
                </c:pt>
                <c:pt idx="3208">
                  <c:v>53.466666666664914</c:v>
                </c:pt>
                <c:pt idx="3209">
                  <c:v>53.483333333331579</c:v>
                </c:pt>
                <c:pt idx="3210">
                  <c:v>53.499999999998245</c:v>
                </c:pt>
                <c:pt idx="3211">
                  <c:v>53.516666666664911</c:v>
                </c:pt>
                <c:pt idx="3212">
                  <c:v>53.533333333331576</c:v>
                </c:pt>
                <c:pt idx="3213">
                  <c:v>53.549999999998242</c:v>
                </c:pt>
                <c:pt idx="3214">
                  <c:v>53.566666666664908</c:v>
                </c:pt>
                <c:pt idx="3215">
                  <c:v>53.583333333331574</c:v>
                </c:pt>
                <c:pt idx="3216">
                  <c:v>53.599999999998239</c:v>
                </c:pt>
                <c:pt idx="3217">
                  <c:v>53.616666666664905</c:v>
                </c:pt>
                <c:pt idx="3218">
                  <c:v>53.633333333331571</c:v>
                </c:pt>
                <c:pt idx="3219">
                  <c:v>53.649999999998236</c:v>
                </c:pt>
                <c:pt idx="3220">
                  <c:v>53.666666666664902</c:v>
                </c:pt>
                <c:pt idx="3221">
                  <c:v>53.683333333331568</c:v>
                </c:pt>
                <c:pt idx="3222">
                  <c:v>53.699999999998234</c:v>
                </c:pt>
                <c:pt idx="3223">
                  <c:v>53.716666666664899</c:v>
                </c:pt>
                <c:pt idx="3224">
                  <c:v>53.733333333331565</c:v>
                </c:pt>
                <c:pt idx="3225">
                  <c:v>53.749999999998231</c:v>
                </c:pt>
                <c:pt idx="3226">
                  <c:v>53.766666666664896</c:v>
                </c:pt>
                <c:pt idx="3227">
                  <c:v>53.783333333331562</c:v>
                </c:pt>
                <c:pt idx="3228">
                  <c:v>53.799999999998228</c:v>
                </c:pt>
                <c:pt idx="3229">
                  <c:v>53.816666666664894</c:v>
                </c:pt>
                <c:pt idx="3230">
                  <c:v>53.833333333331559</c:v>
                </c:pt>
                <c:pt idx="3231">
                  <c:v>53.849999999998225</c:v>
                </c:pt>
                <c:pt idx="3232">
                  <c:v>53.866666666664891</c:v>
                </c:pt>
                <c:pt idx="3233">
                  <c:v>53.883333333331557</c:v>
                </c:pt>
                <c:pt idx="3234">
                  <c:v>53.899999999998222</c:v>
                </c:pt>
                <c:pt idx="3235">
                  <c:v>53.916666666664888</c:v>
                </c:pt>
                <c:pt idx="3236">
                  <c:v>53.933333333331554</c:v>
                </c:pt>
                <c:pt idx="3237">
                  <c:v>53.949999999998219</c:v>
                </c:pt>
                <c:pt idx="3238">
                  <c:v>53.966666666664885</c:v>
                </c:pt>
                <c:pt idx="3239">
                  <c:v>53.983333333331551</c:v>
                </c:pt>
                <c:pt idx="3240">
                  <c:v>53.999999999998217</c:v>
                </c:pt>
                <c:pt idx="3241">
                  <c:v>54.016666666664882</c:v>
                </c:pt>
                <c:pt idx="3242">
                  <c:v>54.033333333331548</c:v>
                </c:pt>
                <c:pt idx="3243">
                  <c:v>54.049999999998214</c:v>
                </c:pt>
                <c:pt idx="3244">
                  <c:v>54.066666666664879</c:v>
                </c:pt>
                <c:pt idx="3245">
                  <c:v>54.083333333331545</c:v>
                </c:pt>
                <c:pt idx="3246">
                  <c:v>54.099999999998211</c:v>
                </c:pt>
                <c:pt idx="3247">
                  <c:v>54.116666666664877</c:v>
                </c:pt>
                <c:pt idx="3248">
                  <c:v>54.133333333331542</c:v>
                </c:pt>
                <c:pt idx="3249">
                  <c:v>54.149999999998208</c:v>
                </c:pt>
                <c:pt idx="3250">
                  <c:v>54.166666666664874</c:v>
                </c:pt>
                <c:pt idx="3251">
                  <c:v>54.183333333331539</c:v>
                </c:pt>
                <c:pt idx="3252">
                  <c:v>54.199999999998205</c:v>
                </c:pt>
                <c:pt idx="3253">
                  <c:v>54.216666666664871</c:v>
                </c:pt>
                <c:pt idx="3254">
                  <c:v>54.233333333331537</c:v>
                </c:pt>
                <c:pt idx="3255">
                  <c:v>54.249999999998202</c:v>
                </c:pt>
                <c:pt idx="3256">
                  <c:v>54.266666666664868</c:v>
                </c:pt>
                <c:pt idx="3257">
                  <c:v>54.283333333331534</c:v>
                </c:pt>
                <c:pt idx="3258">
                  <c:v>54.299999999998199</c:v>
                </c:pt>
                <c:pt idx="3259">
                  <c:v>54.316666666664865</c:v>
                </c:pt>
                <c:pt idx="3260">
                  <c:v>54.333333333331531</c:v>
                </c:pt>
                <c:pt idx="3261">
                  <c:v>54.349999999998197</c:v>
                </c:pt>
                <c:pt idx="3262">
                  <c:v>54.366666666664862</c:v>
                </c:pt>
                <c:pt idx="3263">
                  <c:v>54.383333333331528</c:v>
                </c:pt>
                <c:pt idx="3264">
                  <c:v>54.399999999998194</c:v>
                </c:pt>
                <c:pt idx="3265">
                  <c:v>54.41666666666486</c:v>
                </c:pt>
                <c:pt idx="3266">
                  <c:v>54.433333333331525</c:v>
                </c:pt>
                <c:pt idx="3267">
                  <c:v>54.449999999998191</c:v>
                </c:pt>
                <c:pt idx="3268">
                  <c:v>54.466666666664857</c:v>
                </c:pt>
                <c:pt idx="3269">
                  <c:v>54.483333333331522</c:v>
                </c:pt>
                <c:pt idx="3270">
                  <c:v>54.499999999998188</c:v>
                </c:pt>
                <c:pt idx="3271">
                  <c:v>54.516666666664854</c:v>
                </c:pt>
                <c:pt idx="3272">
                  <c:v>54.53333333333152</c:v>
                </c:pt>
                <c:pt idx="3273">
                  <c:v>54.549999999998185</c:v>
                </c:pt>
                <c:pt idx="3274">
                  <c:v>54.566666666664851</c:v>
                </c:pt>
                <c:pt idx="3275">
                  <c:v>54.583333333331517</c:v>
                </c:pt>
                <c:pt idx="3276">
                  <c:v>54.599999999998182</c:v>
                </c:pt>
                <c:pt idx="3277">
                  <c:v>54.616666666664848</c:v>
                </c:pt>
                <c:pt idx="3278">
                  <c:v>54.633333333331514</c:v>
                </c:pt>
                <c:pt idx="3279">
                  <c:v>54.64999999999818</c:v>
                </c:pt>
                <c:pt idx="3280">
                  <c:v>54.666666666664845</c:v>
                </c:pt>
                <c:pt idx="3281">
                  <c:v>54.683333333331511</c:v>
                </c:pt>
                <c:pt idx="3282">
                  <c:v>54.699999999998177</c:v>
                </c:pt>
                <c:pt idx="3283">
                  <c:v>54.716666666664842</c:v>
                </c:pt>
                <c:pt idx="3284">
                  <c:v>54.733333333331508</c:v>
                </c:pt>
                <c:pt idx="3285">
                  <c:v>54.749999999998174</c:v>
                </c:pt>
                <c:pt idx="3286">
                  <c:v>54.76666666666484</c:v>
                </c:pt>
                <c:pt idx="3287">
                  <c:v>54.783333333331505</c:v>
                </c:pt>
                <c:pt idx="3288">
                  <c:v>54.799999999998171</c:v>
                </c:pt>
                <c:pt idx="3289">
                  <c:v>54.816666666664837</c:v>
                </c:pt>
                <c:pt idx="3290">
                  <c:v>54.833333333331503</c:v>
                </c:pt>
                <c:pt idx="3291">
                  <c:v>54.849999999998168</c:v>
                </c:pt>
                <c:pt idx="3292">
                  <c:v>54.866666666664834</c:v>
                </c:pt>
                <c:pt idx="3293">
                  <c:v>54.8833333333315</c:v>
                </c:pt>
                <c:pt idx="3294">
                  <c:v>54.899999999998165</c:v>
                </c:pt>
                <c:pt idx="3295">
                  <c:v>54.916666666664831</c:v>
                </c:pt>
                <c:pt idx="3296">
                  <c:v>54.933333333331497</c:v>
                </c:pt>
                <c:pt idx="3297">
                  <c:v>54.949999999998163</c:v>
                </c:pt>
                <c:pt idx="3298">
                  <c:v>54.966666666664828</c:v>
                </c:pt>
                <c:pt idx="3299">
                  <c:v>54.983333333331494</c:v>
                </c:pt>
                <c:pt idx="3300">
                  <c:v>54.99999999999816</c:v>
                </c:pt>
                <c:pt idx="3301">
                  <c:v>55.016666666664825</c:v>
                </c:pt>
                <c:pt idx="3302">
                  <c:v>55.033333333331491</c:v>
                </c:pt>
                <c:pt idx="3303">
                  <c:v>55.049999999998157</c:v>
                </c:pt>
                <c:pt idx="3304">
                  <c:v>55.066666666664823</c:v>
                </c:pt>
                <c:pt idx="3305">
                  <c:v>55.083333333331488</c:v>
                </c:pt>
                <c:pt idx="3306">
                  <c:v>55.099999999998154</c:v>
                </c:pt>
                <c:pt idx="3307">
                  <c:v>55.11666666666482</c:v>
                </c:pt>
                <c:pt idx="3308">
                  <c:v>55.133333333331485</c:v>
                </c:pt>
                <c:pt idx="3309">
                  <c:v>55.149999999998151</c:v>
                </c:pt>
                <c:pt idx="3310">
                  <c:v>55.166666666664817</c:v>
                </c:pt>
                <c:pt idx="3311">
                  <c:v>55.183333333331483</c:v>
                </c:pt>
                <c:pt idx="3312">
                  <c:v>55.199999999998148</c:v>
                </c:pt>
                <c:pt idx="3313">
                  <c:v>55.216666666664814</c:v>
                </c:pt>
                <c:pt idx="3314">
                  <c:v>55.23333333333148</c:v>
                </c:pt>
                <c:pt idx="3315">
                  <c:v>55.249999999998145</c:v>
                </c:pt>
                <c:pt idx="3316">
                  <c:v>55.266666666664811</c:v>
                </c:pt>
                <c:pt idx="3317">
                  <c:v>55.283333333331477</c:v>
                </c:pt>
                <c:pt idx="3318">
                  <c:v>55.299999999998143</c:v>
                </c:pt>
                <c:pt idx="3319">
                  <c:v>55.316666666664808</c:v>
                </c:pt>
                <c:pt idx="3320">
                  <c:v>55.333333333331474</c:v>
                </c:pt>
                <c:pt idx="3321">
                  <c:v>55.34999999999814</c:v>
                </c:pt>
                <c:pt idx="3322">
                  <c:v>55.366666666664806</c:v>
                </c:pt>
                <c:pt idx="3323">
                  <c:v>55.383333333331471</c:v>
                </c:pt>
                <c:pt idx="3324">
                  <c:v>55.399999999998137</c:v>
                </c:pt>
                <c:pt idx="3325">
                  <c:v>55.416666666664803</c:v>
                </c:pt>
                <c:pt idx="3326">
                  <c:v>55.433333333331468</c:v>
                </c:pt>
                <c:pt idx="3327">
                  <c:v>55.449999999998134</c:v>
                </c:pt>
                <c:pt idx="3328">
                  <c:v>55.4666666666648</c:v>
                </c:pt>
                <c:pt idx="3329">
                  <c:v>55.483333333331466</c:v>
                </c:pt>
                <c:pt idx="3330">
                  <c:v>55.499999999998131</c:v>
                </c:pt>
                <c:pt idx="3331">
                  <c:v>55.516666666664797</c:v>
                </c:pt>
                <c:pt idx="3332">
                  <c:v>55.533333333331463</c:v>
                </c:pt>
                <c:pt idx="3333">
                  <c:v>55.549999999998128</c:v>
                </c:pt>
                <c:pt idx="3334">
                  <c:v>55.566666666664794</c:v>
                </c:pt>
                <c:pt idx="3335">
                  <c:v>55.58333333333146</c:v>
                </c:pt>
                <c:pt idx="3336">
                  <c:v>55.599999999998126</c:v>
                </c:pt>
                <c:pt idx="3337">
                  <c:v>55.616666666664791</c:v>
                </c:pt>
                <c:pt idx="3338">
                  <c:v>55.633333333331457</c:v>
                </c:pt>
                <c:pt idx="3339">
                  <c:v>55.649999999998123</c:v>
                </c:pt>
                <c:pt idx="3340">
                  <c:v>55.666666666664788</c:v>
                </c:pt>
                <c:pt idx="3341">
                  <c:v>55.683333333331454</c:v>
                </c:pt>
                <c:pt idx="3342">
                  <c:v>55.69999999999812</c:v>
                </c:pt>
                <c:pt idx="3343">
                  <c:v>55.716666666664786</c:v>
                </c:pt>
                <c:pt idx="3344">
                  <c:v>55.733333333331451</c:v>
                </c:pt>
                <c:pt idx="3345">
                  <c:v>55.749999999998117</c:v>
                </c:pt>
                <c:pt idx="3346">
                  <c:v>55.766666666664783</c:v>
                </c:pt>
                <c:pt idx="3347">
                  <c:v>55.783333333331449</c:v>
                </c:pt>
                <c:pt idx="3348">
                  <c:v>55.799999999998114</c:v>
                </c:pt>
                <c:pt idx="3349">
                  <c:v>55.81666666666478</c:v>
                </c:pt>
                <c:pt idx="3350">
                  <c:v>55.833333333331446</c:v>
                </c:pt>
                <c:pt idx="3351">
                  <c:v>55.849999999998111</c:v>
                </c:pt>
                <c:pt idx="3352">
                  <c:v>55.866666666664777</c:v>
                </c:pt>
                <c:pt idx="3353">
                  <c:v>55.883333333331443</c:v>
                </c:pt>
                <c:pt idx="3354">
                  <c:v>55.899999999998109</c:v>
                </c:pt>
                <c:pt idx="3355">
                  <c:v>55.916666666664774</c:v>
                </c:pt>
                <c:pt idx="3356">
                  <c:v>55.93333333333144</c:v>
                </c:pt>
                <c:pt idx="3357">
                  <c:v>55.949999999998106</c:v>
                </c:pt>
                <c:pt idx="3358">
                  <c:v>55.966666666664771</c:v>
                </c:pt>
                <c:pt idx="3359">
                  <c:v>55.983333333331437</c:v>
                </c:pt>
                <c:pt idx="3360">
                  <c:v>55.999999999998103</c:v>
                </c:pt>
                <c:pt idx="3361">
                  <c:v>56.016666666664769</c:v>
                </c:pt>
                <c:pt idx="3362">
                  <c:v>56.033333333331434</c:v>
                </c:pt>
                <c:pt idx="3363">
                  <c:v>56.0499999999981</c:v>
                </c:pt>
                <c:pt idx="3364">
                  <c:v>56.066666666664766</c:v>
                </c:pt>
                <c:pt idx="3365">
                  <c:v>56.083333333331431</c:v>
                </c:pt>
                <c:pt idx="3366">
                  <c:v>56.099999999998097</c:v>
                </c:pt>
                <c:pt idx="3367">
                  <c:v>56.116666666664763</c:v>
                </c:pt>
                <c:pt idx="3368">
                  <c:v>56.133333333331429</c:v>
                </c:pt>
                <c:pt idx="3369">
                  <c:v>56.149999999998094</c:v>
                </c:pt>
                <c:pt idx="3370">
                  <c:v>56.16666666666476</c:v>
                </c:pt>
                <c:pt idx="3371">
                  <c:v>56.183333333331426</c:v>
                </c:pt>
                <c:pt idx="3372">
                  <c:v>56.199999999998091</c:v>
                </c:pt>
                <c:pt idx="3373">
                  <c:v>56.216666666664757</c:v>
                </c:pt>
                <c:pt idx="3374">
                  <c:v>56.233333333331423</c:v>
                </c:pt>
                <c:pt idx="3375">
                  <c:v>56.249999999998089</c:v>
                </c:pt>
                <c:pt idx="3376">
                  <c:v>56.266666666664754</c:v>
                </c:pt>
                <c:pt idx="3377">
                  <c:v>56.28333333333142</c:v>
                </c:pt>
                <c:pt idx="3378">
                  <c:v>56.299999999998086</c:v>
                </c:pt>
                <c:pt idx="3379">
                  <c:v>56.316666666664752</c:v>
                </c:pt>
                <c:pt idx="3380">
                  <c:v>56.333333333331417</c:v>
                </c:pt>
                <c:pt idx="3381">
                  <c:v>56.349999999998083</c:v>
                </c:pt>
                <c:pt idx="3382">
                  <c:v>56.366666666664749</c:v>
                </c:pt>
                <c:pt idx="3383">
                  <c:v>56.383333333331414</c:v>
                </c:pt>
                <c:pt idx="3384">
                  <c:v>56.39999999999808</c:v>
                </c:pt>
                <c:pt idx="3385">
                  <c:v>56.416666666664746</c:v>
                </c:pt>
                <c:pt idx="3386">
                  <c:v>56.433333333331412</c:v>
                </c:pt>
                <c:pt idx="3387">
                  <c:v>56.449999999998077</c:v>
                </c:pt>
                <c:pt idx="3388">
                  <c:v>56.466666666664743</c:v>
                </c:pt>
                <c:pt idx="3389">
                  <c:v>56.483333333331409</c:v>
                </c:pt>
                <c:pt idx="3390">
                  <c:v>56.499999999998074</c:v>
                </c:pt>
                <c:pt idx="3391">
                  <c:v>56.51666666666474</c:v>
                </c:pt>
                <c:pt idx="3392">
                  <c:v>56.533333333331406</c:v>
                </c:pt>
                <c:pt idx="3393">
                  <c:v>56.549999999998072</c:v>
                </c:pt>
                <c:pt idx="3394">
                  <c:v>56.566666666664737</c:v>
                </c:pt>
                <c:pt idx="3395">
                  <c:v>56.583333333331403</c:v>
                </c:pt>
                <c:pt idx="3396">
                  <c:v>56.599999999998069</c:v>
                </c:pt>
                <c:pt idx="3397">
                  <c:v>56.616666666664734</c:v>
                </c:pt>
                <c:pt idx="3398">
                  <c:v>56.6333333333314</c:v>
                </c:pt>
                <c:pt idx="3399">
                  <c:v>56.649999999998066</c:v>
                </c:pt>
                <c:pt idx="3400">
                  <c:v>56.666666666664732</c:v>
                </c:pt>
                <c:pt idx="3401">
                  <c:v>56.683333333331397</c:v>
                </c:pt>
                <c:pt idx="3402">
                  <c:v>56.699999999998063</c:v>
                </c:pt>
                <c:pt idx="3403">
                  <c:v>56.716666666664729</c:v>
                </c:pt>
                <c:pt idx="3404">
                  <c:v>56.733333333331394</c:v>
                </c:pt>
                <c:pt idx="3405">
                  <c:v>56.74999999999806</c:v>
                </c:pt>
                <c:pt idx="3406">
                  <c:v>56.766666666664726</c:v>
                </c:pt>
                <c:pt idx="3407">
                  <c:v>56.783333333331392</c:v>
                </c:pt>
                <c:pt idx="3408">
                  <c:v>56.799999999998057</c:v>
                </c:pt>
                <c:pt idx="3409">
                  <c:v>56.816666666664723</c:v>
                </c:pt>
                <c:pt idx="3410">
                  <c:v>56.833333333331389</c:v>
                </c:pt>
                <c:pt idx="3411">
                  <c:v>56.849999999998055</c:v>
                </c:pt>
                <c:pt idx="3412">
                  <c:v>56.86666666666472</c:v>
                </c:pt>
                <c:pt idx="3413">
                  <c:v>56.883333333331386</c:v>
                </c:pt>
                <c:pt idx="3414">
                  <c:v>56.899999999998052</c:v>
                </c:pt>
                <c:pt idx="3415">
                  <c:v>56.916666666664717</c:v>
                </c:pt>
                <c:pt idx="3416">
                  <c:v>56.933333333331383</c:v>
                </c:pt>
                <c:pt idx="3417">
                  <c:v>56.949999999998049</c:v>
                </c:pt>
                <c:pt idx="3418">
                  <c:v>56.966666666664715</c:v>
                </c:pt>
                <c:pt idx="3419">
                  <c:v>56.98333333333138</c:v>
                </c:pt>
                <c:pt idx="3420">
                  <c:v>56.999999999998046</c:v>
                </c:pt>
                <c:pt idx="3421">
                  <c:v>57.016666666664712</c:v>
                </c:pt>
                <c:pt idx="3422">
                  <c:v>57.033333333331377</c:v>
                </c:pt>
                <c:pt idx="3423">
                  <c:v>57.049999999998043</c:v>
                </c:pt>
                <c:pt idx="3424">
                  <c:v>57.066666666664709</c:v>
                </c:pt>
                <c:pt idx="3425">
                  <c:v>57.083333333331375</c:v>
                </c:pt>
                <c:pt idx="3426">
                  <c:v>57.09999999999804</c:v>
                </c:pt>
                <c:pt idx="3427">
                  <c:v>57.116666666664706</c:v>
                </c:pt>
                <c:pt idx="3428">
                  <c:v>57.133333333331372</c:v>
                </c:pt>
                <c:pt idx="3429">
                  <c:v>57.149999999998037</c:v>
                </c:pt>
                <c:pt idx="3430">
                  <c:v>57.166666666664703</c:v>
                </c:pt>
                <c:pt idx="3431">
                  <c:v>57.183333333331369</c:v>
                </c:pt>
                <c:pt idx="3432">
                  <c:v>57.199999999998035</c:v>
                </c:pt>
                <c:pt idx="3433">
                  <c:v>57.2166666666647</c:v>
                </c:pt>
                <c:pt idx="3434">
                  <c:v>57.233333333331366</c:v>
                </c:pt>
                <c:pt idx="3435">
                  <c:v>57.249999999998032</c:v>
                </c:pt>
                <c:pt idx="3436">
                  <c:v>57.266666666664698</c:v>
                </c:pt>
                <c:pt idx="3437">
                  <c:v>57.283333333331363</c:v>
                </c:pt>
                <c:pt idx="3438">
                  <c:v>57.299999999998029</c:v>
                </c:pt>
                <c:pt idx="3439">
                  <c:v>57.316666666664695</c:v>
                </c:pt>
                <c:pt idx="3440">
                  <c:v>57.33333333333136</c:v>
                </c:pt>
                <c:pt idx="3441">
                  <c:v>57.349999999998026</c:v>
                </c:pt>
                <c:pt idx="3442">
                  <c:v>57.366666666664692</c:v>
                </c:pt>
                <c:pt idx="3443">
                  <c:v>57.383333333331358</c:v>
                </c:pt>
                <c:pt idx="3444">
                  <c:v>57.399999999998023</c:v>
                </c:pt>
                <c:pt idx="3445">
                  <c:v>57.416666666664689</c:v>
                </c:pt>
                <c:pt idx="3446">
                  <c:v>57.433333333331355</c:v>
                </c:pt>
                <c:pt idx="3447">
                  <c:v>57.44999999999802</c:v>
                </c:pt>
                <c:pt idx="3448">
                  <c:v>57.466666666664686</c:v>
                </c:pt>
                <c:pt idx="3449">
                  <c:v>57.483333333331352</c:v>
                </c:pt>
                <c:pt idx="3450">
                  <c:v>57.499999999998018</c:v>
                </c:pt>
                <c:pt idx="3451">
                  <c:v>57.516666666664683</c:v>
                </c:pt>
                <c:pt idx="3452">
                  <c:v>57.533333333331349</c:v>
                </c:pt>
                <c:pt idx="3453">
                  <c:v>57.549999999998015</c:v>
                </c:pt>
                <c:pt idx="3454">
                  <c:v>57.56666666666468</c:v>
                </c:pt>
                <c:pt idx="3455">
                  <c:v>57.583333333331346</c:v>
                </c:pt>
                <c:pt idx="3456">
                  <c:v>57.599999999998012</c:v>
                </c:pt>
                <c:pt idx="3457">
                  <c:v>57.616666666664678</c:v>
                </c:pt>
                <c:pt idx="3458">
                  <c:v>57.633333333331343</c:v>
                </c:pt>
                <c:pt idx="3459">
                  <c:v>57.649999999998009</c:v>
                </c:pt>
                <c:pt idx="3460">
                  <c:v>57.666666666664675</c:v>
                </c:pt>
                <c:pt idx="3461">
                  <c:v>57.68333333333134</c:v>
                </c:pt>
                <c:pt idx="3462">
                  <c:v>57.699999999998006</c:v>
                </c:pt>
                <c:pt idx="3463">
                  <c:v>57.716666666664672</c:v>
                </c:pt>
                <c:pt idx="3464">
                  <c:v>57.733333333331338</c:v>
                </c:pt>
                <c:pt idx="3465">
                  <c:v>57.749999999998003</c:v>
                </c:pt>
                <c:pt idx="3466">
                  <c:v>57.766666666664669</c:v>
                </c:pt>
                <c:pt idx="3467">
                  <c:v>57.783333333331335</c:v>
                </c:pt>
                <c:pt idx="3468">
                  <c:v>57.799999999998001</c:v>
                </c:pt>
                <c:pt idx="3469">
                  <c:v>57.816666666664666</c:v>
                </c:pt>
                <c:pt idx="3470">
                  <c:v>57.833333333331332</c:v>
                </c:pt>
                <c:pt idx="3471">
                  <c:v>57.849999999997998</c:v>
                </c:pt>
                <c:pt idx="3472">
                  <c:v>57.866666666664663</c:v>
                </c:pt>
                <c:pt idx="3473">
                  <c:v>57.883333333331329</c:v>
                </c:pt>
                <c:pt idx="3474">
                  <c:v>57.899999999997995</c:v>
                </c:pt>
                <c:pt idx="3475">
                  <c:v>57.916666666664661</c:v>
                </c:pt>
                <c:pt idx="3476">
                  <c:v>57.933333333331326</c:v>
                </c:pt>
                <c:pt idx="3477">
                  <c:v>57.949999999997992</c:v>
                </c:pt>
                <c:pt idx="3478">
                  <c:v>57.966666666664658</c:v>
                </c:pt>
                <c:pt idx="3479">
                  <c:v>57.983333333331323</c:v>
                </c:pt>
                <c:pt idx="3480">
                  <c:v>57.999999999997989</c:v>
                </c:pt>
                <c:pt idx="3481">
                  <c:v>58.016666666664655</c:v>
                </c:pt>
                <c:pt idx="3482">
                  <c:v>58.033333333331321</c:v>
                </c:pt>
                <c:pt idx="3483">
                  <c:v>58.049999999997986</c:v>
                </c:pt>
                <c:pt idx="3484">
                  <c:v>58.066666666664652</c:v>
                </c:pt>
                <c:pt idx="3485">
                  <c:v>58.083333333331318</c:v>
                </c:pt>
                <c:pt idx="3486">
                  <c:v>58.099999999997983</c:v>
                </c:pt>
                <c:pt idx="3487">
                  <c:v>58.116666666664649</c:v>
                </c:pt>
                <c:pt idx="3488">
                  <c:v>58.133333333331315</c:v>
                </c:pt>
                <c:pt idx="3489">
                  <c:v>58.149999999997981</c:v>
                </c:pt>
                <c:pt idx="3490">
                  <c:v>58.166666666664646</c:v>
                </c:pt>
                <c:pt idx="3491">
                  <c:v>58.183333333331312</c:v>
                </c:pt>
                <c:pt idx="3492">
                  <c:v>58.199999999997978</c:v>
                </c:pt>
                <c:pt idx="3493">
                  <c:v>58.216666666664644</c:v>
                </c:pt>
                <c:pt idx="3494">
                  <c:v>58.233333333331309</c:v>
                </c:pt>
                <c:pt idx="3495">
                  <c:v>58.249999999997975</c:v>
                </c:pt>
                <c:pt idx="3496">
                  <c:v>58.266666666664641</c:v>
                </c:pt>
                <c:pt idx="3497">
                  <c:v>58.283333333331306</c:v>
                </c:pt>
                <c:pt idx="3498">
                  <c:v>58.299999999997972</c:v>
                </c:pt>
                <c:pt idx="3499">
                  <c:v>58.316666666664638</c:v>
                </c:pt>
                <c:pt idx="3500">
                  <c:v>58.333333333331304</c:v>
                </c:pt>
                <c:pt idx="3501">
                  <c:v>58.349999999997969</c:v>
                </c:pt>
                <c:pt idx="3502">
                  <c:v>58.366666666664635</c:v>
                </c:pt>
                <c:pt idx="3503">
                  <c:v>58.383333333331301</c:v>
                </c:pt>
                <c:pt idx="3504">
                  <c:v>58.399999999997966</c:v>
                </c:pt>
                <c:pt idx="3505">
                  <c:v>58.416666666664632</c:v>
                </c:pt>
                <c:pt idx="3506">
                  <c:v>58.433333333331298</c:v>
                </c:pt>
                <c:pt idx="3507">
                  <c:v>58.449999999997964</c:v>
                </c:pt>
                <c:pt idx="3508">
                  <c:v>58.466666666664629</c:v>
                </c:pt>
                <c:pt idx="3509">
                  <c:v>58.483333333331295</c:v>
                </c:pt>
                <c:pt idx="3510">
                  <c:v>58.499999999997961</c:v>
                </c:pt>
                <c:pt idx="3511">
                  <c:v>58.516666666664626</c:v>
                </c:pt>
                <c:pt idx="3512">
                  <c:v>58.533333333331292</c:v>
                </c:pt>
                <c:pt idx="3513">
                  <c:v>58.549999999997958</c:v>
                </c:pt>
                <c:pt idx="3514">
                  <c:v>58.566666666664624</c:v>
                </c:pt>
                <c:pt idx="3515">
                  <c:v>58.583333333331289</c:v>
                </c:pt>
                <c:pt idx="3516">
                  <c:v>58.599999999997955</c:v>
                </c:pt>
                <c:pt idx="3517">
                  <c:v>58.616666666664621</c:v>
                </c:pt>
                <c:pt idx="3518">
                  <c:v>58.633333333331286</c:v>
                </c:pt>
                <c:pt idx="3519">
                  <c:v>58.649999999997952</c:v>
                </c:pt>
                <c:pt idx="3520">
                  <c:v>58.666666666664618</c:v>
                </c:pt>
                <c:pt idx="3521">
                  <c:v>58.683333333331284</c:v>
                </c:pt>
                <c:pt idx="3522">
                  <c:v>58.699999999997949</c:v>
                </c:pt>
                <c:pt idx="3523">
                  <c:v>58.716666666664615</c:v>
                </c:pt>
                <c:pt idx="3524">
                  <c:v>58.733333333331281</c:v>
                </c:pt>
                <c:pt idx="3525">
                  <c:v>58.749999999997947</c:v>
                </c:pt>
                <c:pt idx="3526">
                  <c:v>58.766666666664612</c:v>
                </c:pt>
                <c:pt idx="3527">
                  <c:v>58.783333333331278</c:v>
                </c:pt>
                <c:pt idx="3528">
                  <c:v>58.799999999997944</c:v>
                </c:pt>
                <c:pt idx="3529">
                  <c:v>58.816666666664609</c:v>
                </c:pt>
                <c:pt idx="3530">
                  <c:v>58.833333333331275</c:v>
                </c:pt>
                <c:pt idx="3531">
                  <c:v>58.849999999997941</c:v>
                </c:pt>
                <c:pt idx="3532">
                  <c:v>58.866666666664607</c:v>
                </c:pt>
                <c:pt idx="3533">
                  <c:v>58.883333333331272</c:v>
                </c:pt>
                <c:pt idx="3534">
                  <c:v>58.899999999997938</c:v>
                </c:pt>
                <c:pt idx="3535">
                  <c:v>58.916666666664604</c:v>
                </c:pt>
                <c:pt idx="3536">
                  <c:v>58.933333333331269</c:v>
                </c:pt>
                <c:pt idx="3537">
                  <c:v>58.949999999997935</c:v>
                </c:pt>
                <c:pt idx="3538">
                  <c:v>58.966666666664601</c:v>
                </c:pt>
                <c:pt idx="3539">
                  <c:v>58.983333333331267</c:v>
                </c:pt>
                <c:pt idx="3540">
                  <c:v>58.999999999997932</c:v>
                </c:pt>
                <c:pt idx="3541">
                  <c:v>59.016666666664598</c:v>
                </c:pt>
                <c:pt idx="3542">
                  <c:v>59.033333333331264</c:v>
                </c:pt>
                <c:pt idx="3543">
                  <c:v>59.049999999997929</c:v>
                </c:pt>
                <c:pt idx="3544">
                  <c:v>59.066666666664595</c:v>
                </c:pt>
                <c:pt idx="3545">
                  <c:v>59.083333333331261</c:v>
                </c:pt>
                <c:pt idx="3546">
                  <c:v>59.099999999997927</c:v>
                </c:pt>
                <c:pt idx="3547">
                  <c:v>59.116666666664592</c:v>
                </c:pt>
                <c:pt idx="3548">
                  <c:v>59.133333333331258</c:v>
                </c:pt>
                <c:pt idx="3549">
                  <c:v>59.149999999997924</c:v>
                </c:pt>
                <c:pt idx="3550">
                  <c:v>59.16666666666459</c:v>
                </c:pt>
                <c:pt idx="3551">
                  <c:v>59.183333333331255</c:v>
                </c:pt>
                <c:pt idx="3552">
                  <c:v>59.199999999997921</c:v>
                </c:pt>
                <c:pt idx="3553">
                  <c:v>59.216666666664587</c:v>
                </c:pt>
                <c:pt idx="3554">
                  <c:v>59.233333333331252</c:v>
                </c:pt>
                <c:pt idx="3555">
                  <c:v>59.249999999997918</c:v>
                </c:pt>
                <c:pt idx="3556">
                  <c:v>59.266666666664584</c:v>
                </c:pt>
                <c:pt idx="3557">
                  <c:v>59.28333333333125</c:v>
                </c:pt>
                <c:pt idx="3558">
                  <c:v>59.299999999997915</c:v>
                </c:pt>
                <c:pt idx="3559">
                  <c:v>59.316666666664581</c:v>
                </c:pt>
                <c:pt idx="3560">
                  <c:v>59.333333333331247</c:v>
                </c:pt>
                <c:pt idx="3561">
                  <c:v>59.349999999997912</c:v>
                </c:pt>
                <c:pt idx="3562">
                  <c:v>59.366666666664578</c:v>
                </c:pt>
                <c:pt idx="3563">
                  <c:v>59.383333333331244</c:v>
                </c:pt>
                <c:pt idx="3564">
                  <c:v>59.39999999999791</c:v>
                </c:pt>
                <c:pt idx="3565">
                  <c:v>59.416666666664575</c:v>
                </c:pt>
                <c:pt idx="3566">
                  <c:v>59.433333333331241</c:v>
                </c:pt>
                <c:pt idx="3567">
                  <c:v>59.449999999997907</c:v>
                </c:pt>
                <c:pt idx="3568">
                  <c:v>59.466666666664572</c:v>
                </c:pt>
                <c:pt idx="3569">
                  <c:v>59.483333333331238</c:v>
                </c:pt>
                <c:pt idx="3570">
                  <c:v>59.499999999997904</c:v>
                </c:pt>
                <c:pt idx="3571">
                  <c:v>59.51666666666457</c:v>
                </c:pt>
                <c:pt idx="3572">
                  <c:v>59.533333333331235</c:v>
                </c:pt>
                <c:pt idx="3573">
                  <c:v>59.549999999997901</c:v>
                </c:pt>
                <c:pt idx="3574">
                  <c:v>59.566666666664567</c:v>
                </c:pt>
                <c:pt idx="3575">
                  <c:v>59.583333333331232</c:v>
                </c:pt>
                <c:pt idx="3576">
                  <c:v>59.599999999997898</c:v>
                </c:pt>
                <c:pt idx="3577">
                  <c:v>59.616666666664564</c:v>
                </c:pt>
                <c:pt idx="3578">
                  <c:v>59.63333333333123</c:v>
                </c:pt>
                <c:pt idx="3579">
                  <c:v>59.649999999997895</c:v>
                </c:pt>
                <c:pt idx="3580">
                  <c:v>59.666666666664561</c:v>
                </c:pt>
                <c:pt idx="3581">
                  <c:v>59.683333333331227</c:v>
                </c:pt>
                <c:pt idx="3582">
                  <c:v>59.699999999997893</c:v>
                </c:pt>
                <c:pt idx="3583">
                  <c:v>59.716666666664558</c:v>
                </c:pt>
                <c:pt idx="3584">
                  <c:v>59.733333333331224</c:v>
                </c:pt>
                <c:pt idx="3585">
                  <c:v>59.74999999999789</c:v>
                </c:pt>
                <c:pt idx="3586">
                  <c:v>59.766666666664555</c:v>
                </c:pt>
                <c:pt idx="3587">
                  <c:v>59.783333333331221</c:v>
                </c:pt>
                <c:pt idx="3588">
                  <c:v>59.799999999997887</c:v>
                </c:pt>
                <c:pt idx="3589">
                  <c:v>59.816666666664553</c:v>
                </c:pt>
                <c:pt idx="3590">
                  <c:v>59.833333333331218</c:v>
                </c:pt>
                <c:pt idx="3591">
                  <c:v>59.849999999997884</c:v>
                </c:pt>
                <c:pt idx="3592">
                  <c:v>59.86666666666455</c:v>
                </c:pt>
                <c:pt idx="3593">
                  <c:v>59.883333333331215</c:v>
                </c:pt>
                <c:pt idx="3594">
                  <c:v>59.899999999997881</c:v>
                </c:pt>
                <c:pt idx="3595">
                  <c:v>59.916666666664547</c:v>
                </c:pt>
                <c:pt idx="3596">
                  <c:v>59.933333333331213</c:v>
                </c:pt>
                <c:pt idx="3597">
                  <c:v>59.949999999997878</c:v>
                </c:pt>
                <c:pt idx="3598">
                  <c:v>59.966666666664544</c:v>
                </c:pt>
                <c:pt idx="3599">
                  <c:v>59.98333333333121</c:v>
                </c:pt>
                <c:pt idx="3600">
                  <c:v>59.999999999997875</c:v>
                </c:pt>
                <c:pt idx="3601">
                  <c:v>60.016666666664541</c:v>
                </c:pt>
                <c:pt idx="3602">
                  <c:v>60.033333333331207</c:v>
                </c:pt>
                <c:pt idx="3603">
                  <c:v>60.049999999997873</c:v>
                </c:pt>
                <c:pt idx="3604">
                  <c:v>60.066666666664538</c:v>
                </c:pt>
                <c:pt idx="3605">
                  <c:v>60.083333333331204</c:v>
                </c:pt>
                <c:pt idx="3606">
                  <c:v>60.09999999999787</c:v>
                </c:pt>
                <c:pt idx="3607">
                  <c:v>60.116666666664536</c:v>
                </c:pt>
                <c:pt idx="3608">
                  <c:v>60.133333333331201</c:v>
                </c:pt>
                <c:pt idx="3609">
                  <c:v>60.149999999997867</c:v>
                </c:pt>
                <c:pt idx="3610">
                  <c:v>60.166666666664533</c:v>
                </c:pt>
                <c:pt idx="3611">
                  <c:v>60.183333333331198</c:v>
                </c:pt>
                <c:pt idx="3612">
                  <c:v>60.199999999997864</c:v>
                </c:pt>
                <c:pt idx="3613">
                  <c:v>60.21666666666453</c:v>
                </c:pt>
                <c:pt idx="3614">
                  <c:v>60.233333333331196</c:v>
                </c:pt>
                <c:pt idx="3615">
                  <c:v>60.249999999997861</c:v>
                </c:pt>
                <c:pt idx="3616">
                  <c:v>60.266666666664527</c:v>
                </c:pt>
                <c:pt idx="3617">
                  <c:v>60.283333333331193</c:v>
                </c:pt>
                <c:pt idx="3618">
                  <c:v>60.299999999997858</c:v>
                </c:pt>
                <c:pt idx="3619">
                  <c:v>60.316666666664524</c:v>
                </c:pt>
                <c:pt idx="3620">
                  <c:v>60.33333333333119</c:v>
                </c:pt>
                <c:pt idx="3621">
                  <c:v>60.349999999997856</c:v>
                </c:pt>
                <c:pt idx="3622">
                  <c:v>60.366666666664521</c:v>
                </c:pt>
                <c:pt idx="3623">
                  <c:v>60.383333333331187</c:v>
                </c:pt>
                <c:pt idx="3624">
                  <c:v>60.399999999997853</c:v>
                </c:pt>
                <c:pt idx="3625">
                  <c:v>60.416666666664518</c:v>
                </c:pt>
                <c:pt idx="3626">
                  <c:v>60.433333333331184</c:v>
                </c:pt>
                <c:pt idx="3627">
                  <c:v>60.44999999999785</c:v>
                </c:pt>
                <c:pt idx="3628">
                  <c:v>60.466666666664516</c:v>
                </c:pt>
                <c:pt idx="3629">
                  <c:v>60.483333333331181</c:v>
                </c:pt>
                <c:pt idx="3630">
                  <c:v>60.499999999997847</c:v>
                </c:pt>
                <c:pt idx="3631">
                  <c:v>60.516666666664513</c:v>
                </c:pt>
                <c:pt idx="3632">
                  <c:v>60.533333333331178</c:v>
                </c:pt>
                <c:pt idx="3633">
                  <c:v>60.549999999997844</c:v>
                </c:pt>
                <c:pt idx="3634">
                  <c:v>60.56666666666451</c:v>
                </c:pt>
                <c:pt idx="3635">
                  <c:v>60.583333333331176</c:v>
                </c:pt>
                <c:pt idx="3636">
                  <c:v>60.599999999997841</c:v>
                </c:pt>
                <c:pt idx="3637">
                  <c:v>60.616666666664507</c:v>
                </c:pt>
                <c:pt idx="3638">
                  <c:v>60.633333333331173</c:v>
                </c:pt>
                <c:pt idx="3639">
                  <c:v>60.649999999997839</c:v>
                </c:pt>
                <c:pt idx="3640">
                  <c:v>60.666666666664504</c:v>
                </c:pt>
                <c:pt idx="3641">
                  <c:v>60.68333333333117</c:v>
                </c:pt>
                <c:pt idx="3642">
                  <c:v>60.699999999997836</c:v>
                </c:pt>
                <c:pt idx="3643">
                  <c:v>60.716666666664501</c:v>
                </c:pt>
                <c:pt idx="3644">
                  <c:v>60.733333333331167</c:v>
                </c:pt>
                <c:pt idx="3645">
                  <c:v>60.749999999997833</c:v>
                </c:pt>
                <c:pt idx="3646">
                  <c:v>60.766666666664499</c:v>
                </c:pt>
                <c:pt idx="3647">
                  <c:v>60.783333333331164</c:v>
                </c:pt>
                <c:pt idx="3648">
                  <c:v>60.79999999999783</c:v>
                </c:pt>
                <c:pt idx="3649">
                  <c:v>60.816666666664496</c:v>
                </c:pt>
                <c:pt idx="3650">
                  <c:v>60.833333333331161</c:v>
                </c:pt>
                <c:pt idx="3651">
                  <c:v>60.849999999997827</c:v>
                </c:pt>
                <c:pt idx="3652">
                  <c:v>60.866666666664493</c:v>
                </c:pt>
                <c:pt idx="3653">
                  <c:v>60.883333333331159</c:v>
                </c:pt>
                <c:pt idx="3654">
                  <c:v>60.899999999997824</c:v>
                </c:pt>
                <c:pt idx="3655">
                  <c:v>60.91666666666449</c:v>
                </c:pt>
                <c:pt idx="3656">
                  <c:v>60.933333333331156</c:v>
                </c:pt>
                <c:pt idx="3657">
                  <c:v>60.949999999997821</c:v>
                </c:pt>
                <c:pt idx="3658">
                  <c:v>60.966666666664487</c:v>
                </c:pt>
                <c:pt idx="3659">
                  <c:v>60.983333333331153</c:v>
                </c:pt>
                <c:pt idx="3660">
                  <c:v>60.999999999997819</c:v>
                </c:pt>
                <c:pt idx="3661">
                  <c:v>61.016666666664484</c:v>
                </c:pt>
                <c:pt idx="3662">
                  <c:v>61.03333333333115</c:v>
                </c:pt>
                <c:pt idx="3663">
                  <c:v>61.049999999997816</c:v>
                </c:pt>
                <c:pt idx="3664">
                  <c:v>61.066666666664482</c:v>
                </c:pt>
                <c:pt idx="3665">
                  <c:v>61.083333333331147</c:v>
                </c:pt>
                <c:pt idx="3666">
                  <c:v>61.099999999997813</c:v>
                </c:pt>
                <c:pt idx="3667">
                  <c:v>61.116666666664479</c:v>
                </c:pt>
                <c:pt idx="3668">
                  <c:v>61.133333333331144</c:v>
                </c:pt>
                <c:pt idx="3669">
                  <c:v>61.14999999999781</c:v>
                </c:pt>
                <c:pt idx="3670">
                  <c:v>61.166666666664476</c:v>
                </c:pt>
                <c:pt idx="3671">
                  <c:v>61.183333333331142</c:v>
                </c:pt>
                <c:pt idx="3672">
                  <c:v>61.199999999997807</c:v>
                </c:pt>
                <c:pt idx="3673">
                  <c:v>61.216666666664473</c:v>
                </c:pt>
                <c:pt idx="3674">
                  <c:v>61.233333333331139</c:v>
                </c:pt>
                <c:pt idx="3675">
                  <c:v>61.249999999997804</c:v>
                </c:pt>
                <c:pt idx="3676">
                  <c:v>61.26666666666447</c:v>
                </c:pt>
                <c:pt idx="3677">
                  <c:v>61.283333333331136</c:v>
                </c:pt>
                <c:pt idx="3678">
                  <c:v>61.299999999997802</c:v>
                </c:pt>
                <c:pt idx="3679">
                  <c:v>61.316666666664467</c:v>
                </c:pt>
                <c:pt idx="3680">
                  <c:v>61.333333333331133</c:v>
                </c:pt>
                <c:pt idx="3681">
                  <c:v>61.349999999997799</c:v>
                </c:pt>
                <c:pt idx="3682">
                  <c:v>61.366666666664464</c:v>
                </c:pt>
                <c:pt idx="3683">
                  <c:v>61.38333333333113</c:v>
                </c:pt>
                <c:pt idx="3684">
                  <c:v>61.399999999997796</c:v>
                </c:pt>
                <c:pt idx="3685">
                  <c:v>61.416666666664462</c:v>
                </c:pt>
                <c:pt idx="3686">
                  <c:v>61.433333333331127</c:v>
                </c:pt>
                <c:pt idx="3687">
                  <c:v>61.449999999997793</c:v>
                </c:pt>
                <c:pt idx="3688">
                  <c:v>61.466666666664459</c:v>
                </c:pt>
                <c:pt idx="3689">
                  <c:v>61.483333333331124</c:v>
                </c:pt>
                <c:pt idx="3690">
                  <c:v>61.49999999999779</c:v>
                </c:pt>
                <c:pt idx="3691">
                  <c:v>61.516666666664456</c:v>
                </c:pt>
                <c:pt idx="3692">
                  <c:v>61.533333333331122</c:v>
                </c:pt>
                <c:pt idx="3693">
                  <c:v>61.549999999997787</c:v>
                </c:pt>
                <c:pt idx="3694">
                  <c:v>61.566666666664453</c:v>
                </c:pt>
                <c:pt idx="3695">
                  <c:v>61.583333333331119</c:v>
                </c:pt>
                <c:pt idx="3696">
                  <c:v>61.599999999997785</c:v>
                </c:pt>
                <c:pt idx="3697">
                  <c:v>61.61666666666445</c:v>
                </c:pt>
                <c:pt idx="3698">
                  <c:v>61.633333333331116</c:v>
                </c:pt>
                <c:pt idx="3699">
                  <c:v>61.649999999997782</c:v>
                </c:pt>
                <c:pt idx="3700">
                  <c:v>61.666666666664447</c:v>
                </c:pt>
                <c:pt idx="3701">
                  <c:v>61.683333333331113</c:v>
                </c:pt>
                <c:pt idx="3702">
                  <c:v>61.699999999997779</c:v>
                </c:pt>
                <c:pt idx="3703">
                  <c:v>61.716666666664445</c:v>
                </c:pt>
                <c:pt idx="3704">
                  <c:v>61.73333333333111</c:v>
                </c:pt>
                <c:pt idx="3705">
                  <c:v>61.749999999997776</c:v>
                </c:pt>
                <c:pt idx="3706">
                  <c:v>61.766666666664442</c:v>
                </c:pt>
                <c:pt idx="3707">
                  <c:v>61.783333333331107</c:v>
                </c:pt>
                <c:pt idx="3708">
                  <c:v>61.799999999997773</c:v>
                </c:pt>
                <c:pt idx="3709">
                  <c:v>61.816666666664439</c:v>
                </c:pt>
                <c:pt idx="3710">
                  <c:v>61.833333333331105</c:v>
                </c:pt>
                <c:pt idx="3711">
                  <c:v>61.84999999999777</c:v>
                </c:pt>
                <c:pt idx="3712">
                  <c:v>61.866666666664436</c:v>
                </c:pt>
                <c:pt idx="3713">
                  <c:v>61.883333333331102</c:v>
                </c:pt>
                <c:pt idx="3714">
                  <c:v>61.899999999997767</c:v>
                </c:pt>
                <c:pt idx="3715">
                  <c:v>61.916666666664433</c:v>
                </c:pt>
                <c:pt idx="3716">
                  <c:v>61.933333333331099</c:v>
                </c:pt>
                <c:pt idx="3717">
                  <c:v>61.949999999997765</c:v>
                </c:pt>
                <c:pt idx="3718">
                  <c:v>61.96666666666443</c:v>
                </c:pt>
                <c:pt idx="3719">
                  <c:v>61.983333333331096</c:v>
                </c:pt>
                <c:pt idx="3720">
                  <c:v>61.999999999997762</c:v>
                </c:pt>
                <c:pt idx="3721">
                  <c:v>62.016666666664428</c:v>
                </c:pt>
                <c:pt idx="3722">
                  <c:v>62.033333333331093</c:v>
                </c:pt>
                <c:pt idx="3723">
                  <c:v>62.049999999997759</c:v>
                </c:pt>
                <c:pt idx="3724">
                  <c:v>62.066666666664425</c:v>
                </c:pt>
                <c:pt idx="3725">
                  <c:v>62.08333333333109</c:v>
                </c:pt>
                <c:pt idx="3726">
                  <c:v>62.099999999997756</c:v>
                </c:pt>
                <c:pt idx="3727">
                  <c:v>62.116666666664422</c:v>
                </c:pt>
                <c:pt idx="3728">
                  <c:v>62.133333333331088</c:v>
                </c:pt>
                <c:pt idx="3729">
                  <c:v>62.149999999997753</c:v>
                </c:pt>
                <c:pt idx="3730">
                  <c:v>62.166666666664419</c:v>
                </c:pt>
                <c:pt idx="3731">
                  <c:v>62.183333333331085</c:v>
                </c:pt>
                <c:pt idx="3732">
                  <c:v>62.19999999999775</c:v>
                </c:pt>
                <c:pt idx="3733">
                  <c:v>62.216666666664416</c:v>
                </c:pt>
                <c:pt idx="3734">
                  <c:v>62.233333333331082</c:v>
                </c:pt>
                <c:pt idx="3735">
                  <c:v>62.249999999997748</c:v>
                </c:pt>
                <c:pt idx="3736">
                  <c:v>62.266666666664413</c:v>
                </c:pt>
                <c:pt idx="3737">
                  <c:v>62.283333333331079</c:v>
                </c:pt>
                <c:pt idx="3738">
                  <c:v>62.299999999997745</c:v>
                </c:pt>
                <c:pt idx="3739">
                  <c:v>62.31666666666441</c:v>
                </c:pt>
                <c:pt idx="3740">
                  <c:v>62.333333333331076</c:v>
                </c:pt>
                <c:pt idx="3741">
                  <c:v>62.349999999997742</c:v>
                </c:pt>
                <c:pt idx="3742">
                  <c:v>62.366666666664408</c:v>
                </c:pt>
                <c:pt idx="3743">
                  <c:v>62.383333333331073</c:v>
                </c:pt>
                <c:pt idx="3744">
                  <c:v>62.399999999997739</c:v>
                </c:pt>
                <c:pt idx="3745">
                  <c:v>62.416666666664405</c:v>
                </c:pt>
                <c:pt idx="3746">
                  <c:v>62.43333333333107</c:v>
                </c:pt>
                <c:pt idx="3747">
                  <c:v>62.449999999997736</c:v>
                </c:pt>
                <c:pt idx="3748">
                  <c:v>62.466666666664402</c:v>
                </c:pt>
                <c:pt idx="3749">
                  <c:v>62.483333333331068</c:v>
                </c:pt>
                <c:pt idx="3750">
                  <c:v>62.499999999997733</c:v>
                </c:pt>
                <c:pt idx="3751">
                  <c:v>62.516666666664399</c:v>
                </c:pt>
                <c:pt idx="3752">
                  <c:v>62.533333333331065</c:v>
                </c:pt>
                <c:pt idx="3753">
                  <c:v>62.549999999997731</c:v>
                </c:pt>
                <c:pt idx="3754">
                  <c:v>62.566666666664396</c:v>
                </c:pt>
                <c:pt idx="3755">
                  <c:v>62.583333333331062</c:v>
                </c:pt>
                <c:pt idx="3756">
                  <c:v>62.599999999997728</c:v>
                </c:pt>
                <c:pt idx="3757">
                  <c:v>62.616666666664393</c:v>
                </c:pt>
                <c:pt idx="3758">
                  <c:v>62.633333333331059</c:v>
                </c:pt>
                <c:pt idx="3759">
                  <c:v>62.649999999997725</c:v>
                </c:pt>
                <c:pt idx="3760">
                  <c:v>62.666666666664391</c:v>
                </c:pt>
                <c:pt idx="3761">
                  <c:v>62.683333333331056</c:v>
                </c:pt>
                <c:pt idx="3762">
                  <c:v>62.699999999997722</c:v>
                </c:pt>
                <c:pt idx="3763">
                  <c:v>62.716666666664388</c:v>
                </c:pt>
                <c:pt idx="3764">
                  <c:v>62.733333333331053</c:v>
                </c:pt>
                <c:pt idx="3765">
                  <c:v>62.749999999997719</c:v>
                </c:pt>
                <c:pt idx="3766">
                  <c:v>62.766666666664385</c:v>
                </c:pt>
                <c:pt idx="3767">
                  <c:v>62.783333333331051</c:v>
                </c:pt>
                <c:pt idx="3768">
                  <c:v>62.799999999997716</c:v>
                </c:pt>
                <c:pt idx="3769">
                  <c:v>62.816666666664382</c:v>
                </c:pt>
                <c:pt idx="3770">
                  <c:v>62.833333333331048</c:v>
                </c:pt>
                <c:pt idx="3771">
                  <c:v>62.849999999997713</c:v>
                </c:pt>
                <c:pt idx="3772">
                  <c:v>62.866666666664379</c:v>
                </c:pt>
                <c:pt idx="3773">
                  <c:v>62.883333333331045</c:v>
                </c:pt>
                <c:pt idx="3774">
                  <c:v>62.899999999997711</c:v>
                </c:pt>
                <c:pt idx="3775">
                  <c:v>62.916666666664376</c:v>
                </c:pt>
                <c:pt idx="3776">
                  <c:v>62.933333333331042</c:v>
                </c:pt>
                <c:pt idx="3777">
                  <c:v>62.949999999997708</c:v>
                </c:pt>
                <c:pt idx="3778">
                  <c:v>62.966666666664374</c:v>
                </c:pt>
                <c:pt idx="3779">
                  <c:v>62.983333333331039</c:v>
                </c:pt>
                <c:pt idx="3780">
                  <c:v>62.999999999997705</c:v>
                </c:pt>
                <c:pt idx="3781">
                  <c:v>63.016666666664371</c:v>
                </c:pt>
                <c:pt idx="3782">
                  <c:v>63.033333333331036</c:v>
                </c:pt>
                <c:pt idx="3783">
                  <c:v>63.049999999997702</c:v>
                </c:pt>
                <c:pt idx="3784">
                  <c:v>63.066666666664368</c:v>
                </c:pt>
                <c:pt idx="3785">
                  <c:v>63.083333333331034</c:v>
                </c:pt>
                <c:pt idx="3786">
                  <c:v>63.099999999997699</c:v>
                </c:pt>
                <c:pt idx="3787">
                  <c:v>63.116666666664365</c:v>
                </c:pt>
                <c:pt idx="3788">
                  <c:v>63.133333333331031</c:v>
                </c:pt>
                <c:pt idx="3789">
                  <c:v>63.149999999997696</c:v>
                </c:pt>
                <c:pt idx="3790">
                  <c:v>63.166666666664362</c:v>
                </c:pt>
                <c:pt idx="3791">
                  <c:v>63.183333333331028</c:v>
                </c:pt>
                <c:pt idx="3792">
                  <c:v>63.199999999997694</c:v>
                </c:pt>
                <c:pt idx="3793">
                  <c:v>63.216666666664359</c:v>
                </c:pt>
                <c:pt idx="3794">
                  <c:v>63.233333333331025</c:v>
                </c:pt>
                <c:pt idx="3795">
                  <c:v>63.249999999997691</c:v>
                </c:pt>
                <c:pt idx="3796">
                  <c:v>63.266666666664356</c:v>
                </c:pt>
                <c:pt idx="3797">
                  <c:v>63.283333333331022</c:v>
                </c:pt>
                <c:pt idx="3798">
                  <c:v>63.299999999997688</c:v>
                </c:pt>
                <c:pt idx="3799">
                  <c:v>63.316666666664354</c:v>
                </c:pt>
                <c:pt idx="3800">
                  <c:v>63.333333333331019</c:v>
                </c:pt>
                <c:pt idx="3801">
                  <c:v>63.349999999997685</c:v>
                </c:pt>
                <c:pt idx="3802">
                  <c:v>63.366666666664351</c:v>
                </c:pt>
                <c:pt idx="3803">
                  <c:v>63.383333333331016</c:v>
                </c:pt>
                <c:pt idx="3804">
                  <c:v>63.399999999997682</c:v>
                </c:pt>
                <c:pt idx="3805">
                  <c:v>63.416666666664348</c:v>
                </c:pt>
                <c:pt idx="3806">
                  <c:v>63.433333333331014</c:v>
                </c:pt>
                <c:pt idx="3807">
                  <c:v>63.449999999997679</c:v>
                </c:pt>
                <c:pt idx="3808">
                  <c:v>63.466666666664345</c:v>
                </c:pt>
                <c:pt idx="3809">
                  <c:v>63.483333333331011</c:v>
                </c:pt>
                <c:pt idx="3810">
                  <c:v>63.499999999997677</c:v>
                </c:pt>
                <c:pt idx="3811">
                  <c:v>63.516666666664342</c:v>
                </c:pt>
                <c:pt idx="3812">
                  <c:v>63.533333333331008</c:v>
                </c:pt>
                <c:pt idx="3813">
                  <c:v>63.549999999997674</c:v>
                </c:pt>
                <c:pt idx="3814">
                  <c:v>63.566666666664339</c:v>
                </c:pt>
                <c:pt idx="3815">
                  <c:v>63.583333333331005</c:v>
                </c:pt>
                <c:pt idx="3816">
                  <c:v>63.599999999997671</c:v>
                </c:pt>
                <c:pt idx="3817">
                  <c:v>63.616666666664337</c:v>
                </c:pt>
                <c:pt idx="3818">
                  <c:v>63.633333333331002</c:v>
                </c:pt>
                <c:pt idx="3819">
                  <c:v>63.649999999997668</c:v>
                </c:pt>
                <c:pt idx="3820">
                  <c:v>63.666666666664334</c:v>
                </c:pt>
                <c:pt idx="3821">
                  <c:v>63.683333333330999</c:v>
                </c:pt>
                <c:pt idx="3822">
                  <c:v>63.699999999997665</c:v>
                </c:pt>
                <c:pt idx="3823">
                  <c:v>63.716666666664331</c:v>
                </c:pt>
                <c:pt idx="3824">
                  <c:v>63.733333333330997</c:v>
                </c:pt>
                <c:pt idx="3825">
                  <c:v>63.749999999997662</c:v>
                </c:pt>
                <c:pt idx="3826">
                  <c:v>63.766666666664328</c:v>
                </c:pt>
                <c:pt idx="3827">
                  <c:v>63.783333333330994</c:v>
                </c:pt>
                <c:pt idx="3828">
                  <c:v>63.799999999997659</c:v>
                </c:pt>
                <c:pt idx="3829">
                  <c:v>63.816666666664325</c:v>
                </c:pt>
                <c:pt idx="3830">
                  <c:v>63.833333333330991</c:v>
                </c:pt>
                <c:pt idx="3831">
                  <c:v>63.849999999997657</c:v>
                </c:pt>
                <c:pt idx="3832">
                  <c:v>63.866666666664322</c:v>
                </c:pt>
                <c:pt idx="3833">
                  <c:v>63.883333333330988</c:v>
                </c:pt>
                <c:pt idx="3834">
                  <c:v>63.899999999997654</c:v>
                </c:pt>
                <c:pt idx="3835">
                  <c:v>63.91666666666432</c:v>
                </c:pt>
                <c:pt idx="3836">
                  <c:v>63.933333333330985</c:v>
                </c:pt>
                <c:pt idx="3837">
                  <c:v>63.949999999997651</c:v>
                </c:pt>
                <c:pt idx="3838">
                  <c:v>63.966666666664317</c:v>
                </c:pt>
                <c:pt idx="3839">
                  <c:v>63.983333333330982</c:v>
                </c:pt>
                <c:pt idx="3840">
                  <c:v>63.999999999997648</c:v>
                </c:pt>
                <c:pt idx="3841">
                  <c:v>64.016666666664321</c:v>
                </c:pt>
                <c:pt idx="3842">
                  <c:v>64.033333333330987</c:v>
                </c:pt>
                <c:pt idx="3843">
                  <c:v>64.049999999997652</c:v>
                </c:pt>
                <c:pt idx="3844">
                  <c:v>64.066666666664318</c:v>
                </c:pt>
                <c:pt idx="3845">
                  <c:v>64.083333333330984</c:v>
                </c:pt>
                <c:pt idx="3846">
                  <c:v>64.09999999999765</c:v>
                </c:pt>
                <c:pt idx="3847">
                  <c:v>64.116666666664315</c:v>
                </c:pt>
                <c:pt idx="3848">
                  <c:v>64.133333333330981</c:v>
                </c:pt>
                <c:pt idx="3849">
                  <c:v>64.149999999997647</c:v>
                </c:pt>
                <c:pt idx="3850">
                  <c:v>64.166666666664312</c:v>
                </c:pt>
                <c:pt idx="3851">
                  <c:v>64.183333333330978</c:v>
                </c:pt>
                <c:pt idx="3852">
                  <c:v>64.199999999997644</c:v>
                </c:pt>
                <c:pt idx="3853">
                  <c:v>64.21666666666431</c:v>
                </c:pt>
                <c:pt idx="3854">
                  <c:v>64.233333333330975</c:v>
                </c:pt>
                <c:pt idx="3855">
                  <c:v>64.249999999997641</c:v>
                </c:pt>
                <c:pt idx="3856">
                  <c:v>64.266666666664307</c:v>
                </c:pt>
                <c:pt idx="3857">
                  <c:v>64.283333333330972</c:v>
                </c:pt>
                <c:pt idx="3858">
                  <c:v>64.299999999997638</c:v>
                </c:pt>
                <c:pt idx="3859">
                  <c:v>64.316666666664304</c:v>
                </c:pt>
                <c:pt idx="3860">
                  <c:v>64.33333333333097</c:v>
                </c:pt>
                <c:pt idx="3861">
                  <c:v>64.349999999997635</c:v>
                </c:pt>
                <c:pt idx="3862">
                  <c:v>64.366666666664301</c:v>
                </c:pt>
                <c:pt idx="3863">
                  <c:v>64.383333333330967</c:v>
                </c:pt>
                <c:pt idx="3864">
                  <c:v>64.399999999997632</c:v>
                </c:pt>
                <c:pt idx="3865">
                  <c:v>64.416666666664298</c:v>
                </c:pt>
                <c:pt idx="3866">
                  <c:v>64.433333333330964</c:v>
                </c:pt>
                <c:pt idx="3867">
                  <c:v>64.44999999999763</c:v>
                </c:pt>
                <c:pt idx="3868">
                  <c:v>64.466666666664295</c:v>
                </c:pt>
                <c:pt idx="3869">
                  <c:v>64.483333333330961</c:v>
                </c:pt>
                <c:pt idx="3870">
                  <c:v>64.499999999997627</c:v>
                </c:pt>
                <c:pt idx="3871">
                  <c:v>64.516666666664293</c:v>
                </c:pt>
                <c:pt idx="3872">
                  <c:v>64.533333333330958</c:v>
                </c:pt>
                <c:pt idx="3873">
                  <c:v>64.549999999997624</c:v>
                </c:pt>
                <c:pt idx="3874">
                  <c:v>64.56666666666429</c:v>
                </c:pt>
                <c:pt idx="3875">
                  <c:v>64.583333333330955</c:v>
                </c:pt>
                <c:pt idx="3876">
                  <c:v>64.599999999997621</c:v>
                </c:pt>
                <c:pt idx="3877">
                  <c:v>64.616666666664287</c:v>
                </c:pt>
                <c:pt idx="3878">
                  <c:v>64.633333333330953</c:v>
                </c:pt>
                <c:pt idx="3879">
                  <c:v>64.649999999997618</c:v>
                </c:pt>
                <c:pt idx="3880">
                  <c:v>64.666666666664284</c:v>
                </c:pt>
                <c:pt idx="3881">
                  <c:v>64.68333333333095</c:v>
                </c:pt>
                <c:pt idx="3882">
                  <c:v>64.699999999997615</c:v>
                </c:pt>
                <c:pt idx="3883">
                  <c:v>64.716666666664281</c:v>
                </c:pt>
                <c:pt idx="3884">
                  <c:v>64.733333333330947</c:v>
                </c:pt>
                <c:pt idx="3885">
                  <c:v>64.749999999997613</c:v>
                </c:pt>
                <c:pt idx="3886">
                  <c:v>64.766666666664278</c:v>
                </c:pt>
                <c:pt idx="3887">
                  <c:v>64.783333333330944</c:v>
                </c:pt>
                <c:pt idx="3888">
                  <c:v>64.79999999999761</c:v>
                </c:pt>
                <c:pt idx="3889">
                  <c:v>64.816666666664275</c:v>
                </c:pt>
                <c:pt idx="3890">
                  <c:v>64.833333333330941</c:v>
                </c:pt>
                <c:pt idx="3891">
                  <c:v>64.849999999997607</c:v>
                </c:pt>
                <c:pt idx="3892">
                  <c:v>64.866666666664273</c:v>
                </c:pt>
                <c:pt idx="3893">
                  <c:v>64.883333333330938</c:v>
                </c:pt>
                <c:pt idx="3894">
                  <c:v>64.899999999997604</c:v>
                </c:pt>
                <c:pt idx="3895">
                  <c:v>64.91666666666427</c:v>
                </c:pt>
                <c:pt idx="3896">
                  <c:v>64.933333333330935</c:v>
                </c:pt>
                <c:pt idx="3897">
                  <c:v>64.949999999997601</c:v>
                </c:pt>
                <c:pt idx="3898">
                  <c:v>64.966666666664267</c:v>
                </c:pt>
                <c:pt idx="3899">
                  <c:v>64.983333333330933</c:v>
                </c:pt>
                <c:pt idx="3900">
                  <c:v>64.999999999997598</c:v>
                </c:pt>
                <c:pt idx="3901">
                  <c:v>65.016666666664264</c:v>
                </c:pt>
                <c:pt idx="3902">
                  <c:v>65.03333333333093</c:v>
                </c:pt>
                <c:pt idx="3903">
                  <c:v>65.049999999997596</c:v>
                </c:pt>
                <c:pt idx="3904">
                  <c:v>65.066666666664261</c:v>
                </c:pt>
                <c:pt idx="3905">
                  <c:v>65.083333333330927</c:v>
                </c:pt>
                <c:pt idx="3906">
                  <c:v>65.099999999997593</c:v>
                </c:pt>
                <c:pt idx="3907">
                  <c:v>65.116666666664258</c:v>
                </c:pt>
                <c:pt idx="3908">
                  <c:v>65.133333333330924</c:v>
                </c:pt>
                <c:pt idx="3909">
                  <c:v>65.14999999999759</c:v>
                </c:pt>
                <c:pt idx="3910">
                  <c:v>65.166666666664256</c:v>
                </c:pt>
                <c:pt idx="3911">
                  <c:v>65.183333333330921</c:v>
                </c:pt>
                <c:pt idx="3912">
                  <c:v>65.199999999997587</c:v>
                </c:pt>
                <c:pt idx="3913">
                  <c:v>65.216666666664253</c:v>
                </c:pt>
                <c:pt idx="3914">
                  <c:v>65.233333333330918</c:v>
                </c:pt>
                <c:pt idx="3915">
                  <c:v>65.249999999997584</c:v>
                </c:pt>
                <c:pt idx="3916">
                  <c:v>65.26666666666425</c:v>
                </c:pt>
                <c:pt idx="3917">
                  <c:v>65.283333333330916</c:v>
                </c:pt>
                <c:pt idx="3918">
                  <c:v>65.299999999997581</c:v>
                </c:pt>
                <c:pt idx="3919">
                  <c:v>65.316666666664247</c:v>
                </c:pt>
                <c:pt idx="3920">
                  <c:v>65.333333333330913</c:v>
                </c:pt>
                <c:pt idx="3921">
                  <c:v>65.349999999997578</c:v>
                </c:pt>
                <c:pt idx="3922">
                  <c:v>65.366666666664244</c:v>
                </c:pt>
                <c:pt idx="3923">
                  <c:v>65.38333333333091</c:v>
                </c:pt>
                <c:pt idx="3924">
                  <c:v>65.399999999997576</c:v>
                </c:pt>
                <c:pt idx="3925">
                  <c:v>65.416666666664241</c:v>
                </c:pt>
                <c:pt idx="3926">
                  <c:v>65.433333333330907</c:v>
                </c:pt>
                <c:pt idx="3927">
                  <c:v>65.449999999997573</c:v>
                </c:pt>
                <c:pt idx="3928">
                  <c:v>65.466666666664239</c:v>
                </c:pt>
                <c:pt idx="3929">
                  <c:v>65.483333333330904</c:v>
                </c:pt>
                <c:pt idx="3930">
                  <c:v>65.49999999999757</c:v>
                </c:pt>
                <c:pt idx="3931">
                  <c:v>65.516666666664236</c:v>
                </c:pt>
                <c:pt idx="3932">
                  <c:v>65.533333333330901</c:v>
                </c:pt>
                <c:pt idx="3933">
                  <c:v>65.549999999997567</c:v>
                </c:pt>
                <c:pt idx="3934">
                  <c:v>65.566666666664233</c:v>
                </c:pt>
                <c:pt idx="3935">
                  <c:v>65.583333333330899</c:v>
                </c:pt>
                <c:pt idx="3936">
                  <c:v>65.599999999997564</c:v>
                </c:pt>
                <c:pt idx="3937">
                  <c:v>65.61666666666423</c:v>
                </c:pt>
                <c:pt idx="3938">
                  <c:v>65.633333333330896</c:v>
                </c:pt>
                <c:pt idx="3939">
                  <c:v>65.649999999997561</c:v>
                </c:pt>
                <c:pt idx="3940">
                  <c:v>65.666666666664227</c:v>
                </c:pt>
                <c:pt idx="3941">
                  <c:v>65.683333333330893</c:v>
                </c:pt>
                <c:pt idx="3942">
                  <c:v>65.699999999997559</c:v>
                </c:pt>
                <c:pt idx="3943">
                  <c:v>65.716666666664224</c:v>
                </c:pt>
                <c:pt idx="3944">
                  <c:v>65.73333333333089</c:v>
                </c:pt>
                <c:pt idx="3945">
                  <c:v>65.749999999997556</c:v>
                </c:pt>
                <c:pt idx="3946">
                  <c:v>65.766666666664221</c:v>
                </c:pt>
                <c:pt idx="3947">
                  <c:v>65.783333333330887</c:v>
                </c:pt>
                <c:pt idx="3948">
                  <c:v>65.799999999997553</c:v>
                </c:pt>
                <c:pt idx="3949">
                  <c:v>65.816666666664219</c:v>
                </c:pt>
                <c:pt idx="3950">
                  <c:v>65.833333333330884</c:v>
                </c:pt>
                <c:pt idx="3951">
                  <c:v>65.84999999999755</c:v>
                </c:pt>
                <c:pt idx="3952">
                  <c:v>65.866666666664216</c:v>
                </c:pt>
                <c:pt idx="3953">
                  <c:v>65.883333333330881</c:v>
                </c:pt>
                <c:pt idx="3954">
                  <c:v>65.899999999997547</c:v>
                </c:pt>
                <c:pt idx="3955">
                  <c:v>65.916666666664213</c:v>
                </c:pt>
                <c:pt idx="3956">
                  <c:v>65.933333333330879</c:v>
                </c:pt>
                <c:pt idx="3957">
                  <c:v>65.949999999997544</c:v>
                </c:pt>
                <c:pt idx="3958">
                  <c:v>65.96666666666421</c:v>
                </c:pt>
                <c:pt idx="3959">
                  <c:v>65.983333333330876</c:v>
                </c:pt>
                <c:pt idx="3960">
                  <c:v>65.999999999997542</c:v>
                </c:pt>
                <c:pt idx="3961">
                  <c:v>66.016666666664207</c:v>
                </c:pt>
                <c:pt idx="3962">
                  <c:v>66.033333333330873</c:v>
                </c:pt>
                <c:pt idx="3963">
                  <c:v>66.049999999997539</c:v>
                </c:pt>
                <c:pt idx="3964">
                  <c:v>66.066666666664204</c:v>
                </c:pt>
                <c:pt idx="3965">
                  <c:v>66.08333333333087</c:v>
                </c:pt>
                <c:pt idx="3966">
                  <c:v>66.099999999997536</c:v>
                </c:pt>
                <c:pt idx="3967">
                  <c:v>66.116666666664202</c:v>
                </c:pt>
                <c:pt idx="3968">
                  <c:v>66.133333333330867</c:v>
                </c:pt>
                <c:pt idx="3969">
                  <c:v>66.149999999997533</c:v>
                </c:pt>
                <c:pt idx="3970">
                  <c:v>66.166666666664199</c:v>
                </c:pt>
                <c:pt idx="3971">
                  <c:v>66.183333333330864</c:v>
                </c:pt>
                <c:pt idx="3972">
                  <c:v>66.19999999999753</c:v>
                </c:pt>
                <c:pt idx="3973">
                  <c:v>66.216666666664196</c:v>
                </c:pt>
                <c:pt idx="3974">
                  <c:v>66.233333333330862</c:v>
                </c:pt>
                <c:pt idx="3975">
                  <c:v>66.249999999997527</c:v>
                </c:pt>
                <c:pt idx="3976">
                  <c:v>66.266666666664193</c:v>
                </c:pt>
                <c:pt idx="3977">
                  <c:v>66.283333333330859</c:v>
                </c:pt>
                <c:pt idx="3978">
                  <c:v>66.299999999997524</c:v>
                </c:pt>
                <c:pt idx="3979">
                  <c:v>66.31666666666419</c:v>
                </c:pt>
                <c:pt idx="3980">
                  <c:v>66.333333333330856</c:v>
                </c:pt>
                <c:pt idx="3981">
                  <c:v>66.349999999997522</c:v>
                </c:pt>
                <c:pt idx="3982">
                  <c:v>66.366666666664187</c:v>
                </c:pt>
                <c:pt idx="3983">
                  <c:v>66.383333333330853</c:v>
                </c:pt>
                <c:pt idx="3984">
                  <c:v>66.399999999997519</c:v>
                </c:pt>
                <c:pt idx="3985">
                  <c:v>66.416666666664185</c:v>
                </c:pt>
                <c:pt idx="3986">
                  <c:v>66.43333333333085</c:v>
                </c:pt>
                <c:pt idx="3987">
                  <c:v>66.449999999997516</c:v>
                </c:pt>
                <c:pt idx="3988">
                  <c:v>66.466666666664182</c:v>
                </c:pt>
                <c:pt idx="3989">
                  <c:v>66.483333333330847</c:v>
                </c:pt>
                <c:pt idx="3990">
                  <c:v>66.499999999997513</c:v>
                </c:pt>
                <c:pt idx="3991">
                  <c:v>66.516666666664179</c:v>
                </c:pt>
                <c:pt idx="3992">
                  <c:v>66.533333333330845</c:v>
                </c:pt>
                <c:pt idx="3993">
                  <c:v>66.54999999999751</c:v>
                </c:pt>
                <c:pt idx="3994">
                  <c:v>66.566666666664176</c:v>
                </c:pt>
                <c:pt idx="3995">
                  <c:v>66.583333333330842</c:v>
                </c:pt>
                <c:pt idx="3996">
                  <c:v>66.599999999997507</c:v>
                </c:pt>
                <c:pt idx="3997">
                  <c:v>66.616666666664173</c:v>
                </c:pt>
                <c:pt idx="3998">
                  <c:v>66.633333333330839</c:v>
                </c:pt>
                <c:pt idx="3999">
                  <c:v>66.649999999997505</c:v>
                </c:pt>
                <c:pt idx="4000">
                  <c:v>66.66666666666417</c:v>
                </c:pt>
                <c:pt idx="4001">
                  <c:v>66.683333333330836</c:v>
                </c:pt>
                <c:pt idx="4002">
                  <c:v>66.699999999997502</c:v>
                </c:pt>
                <c:pt idx="4003">
                  <c:v>66.716666666664167</c:v>
                </c:pt>
                <c:pt idx="4004">
                  <c:v>66.733333333330833</c:v>
                </c:pt>
                <c:pt idx="4005">
                  <c:v>66.749999999997499</c:v>
                </c:pt>
                <c:pt idx="4006">
                  <c:v>66.766666666664165</c:v>
                </c:pt>
                <c:pt idx="4007">
                  <c:v>66.78333333333083</c:v>
                </c:pt>
                <c:pt idx="4008">
                  <c:v>66.799999999997496</c:v>
                </c:pt>
                <c:pt idx="4009">
                  <c:v>66.816666666664162</c:v>
                </c:pt>
                <c:pt idx="4010">
                  <c:v>66.833333333330827</c:v>
                </c:pt>
                <c:pt idx="4011">
                  <c:v>66.849999999997493</c:v>
                </c:pt>
                <c:pt idx="4012">
                  <c:v>66.866666666664159</c:v>
                </c:pt>
                <c:pt idx="4013">
                  <c:v>66.883333333330825</c:v>
                </c:pt>
                <c:pt idx="4014">
                  <c:v>66.89999999999749</c:v>
                </c:pt>
                <c:pt idx="4015">
                  <c:v>66.916666666664156</c:v>
                </c:pt>
                <c:pt idx="4016">
                  <c:v>66.933333333330822</c:v>
                </c:pt>
                <c:pt idx="4017">
                  <c:v>66.949999999997488</c:v>
                </c:pt>
                <c:pt idx="4018">
                  <c:v>66.966666666664153</c:v>
                </c:pt>
                <c:pt idx="4019">
                  <c:v>66.983333333330819</c:v>
                </c:pt>
                <c:pt idx="4020">
                  <c:v>66.999999999997485</c:v>
                </c:pt>
                <c:pt idx="4021">
                  <c:v>67.01666666666415</c:v>
                </c:pt>
                <c:pt idx="4022">
                  <c:v>67.033333333330816</c:v>
                </c:pt>
                <c:pt idx="4023">
                  <c:v>67.049999999997482</c:v>
                </c:pt>
                <c:pt idx="4024">
                  <c:v>67.066666666664148</c:v>
                </c:pt>
                <c:pt idx="4025">
                  <c:v>67.083333333330813</c:v>
                </c:pt>
                <c:pt idx="4026">
                  <c:v>67.099999999997479</c:v>
                </c:pt>
                <c:pt idx="4027">
                  <c:v>67.116666666664145</c:v>
                </c:pt>
                <c:pt idx="4028">
                  <c:v>67.13333333333081</c:v>
                </c:pt>
                <c:pt idx="4029">
                  <c:v>67.149999999997476</c:v>
                </c:pt>
                <c:pt idx="4030">
                  <c:v>67.166666666664142</c:v>
                </c:pt>
                <c:pt idx="4031">
                  <c:v>67.183333333330808</c:v>
                </c:pt>
                <c:pt idx="4032">
                  <c:v>67.199999999997473</c:v>
                </c:pt>
                <c:pt idx="4033">
                  <c:v>67.216666666664139</c:v>
                </c:pt>
                <c:pt idx="4034">
                  <c:v>67.233333333330805</c:v>
                </c:pt>
                <c:pt idx="4035">
                  <c:v>67.24999999999747</c:v>
                </c:pt>
                <c:pt idx="4036">
                  <c:v>67.266666666664136</c:v>
                </c:pt>
                <c:pt idx="4037">
                  <c:v>67.283333333330802</c:v>
                </c:pt>
                <c:pt idx="4038">
                  <c:v>67.299999999997468</c:v>
                </c:pt>
                <c:pt idx="4039">
                  <c:v>67.316666666664133</c:v>
                </c:pt>
                <c:pt idx="4040">
                  <c:v>67.333333333330799</c:v>
                </c:pt>
                <c:pt idx="4041">
                  <c:v>67.349999999997465</c:v>
                </c:pt>
                <c:pt idx="4042">
                  <c:v>67.366666666664131</c:v>
                </c:pt>
                <c:pt idx="4043">
                  <c:v>67.383333333330796</c:v>
                </c:pt>
                <c:pt idx="4044">
                  <c:v>67.399999999997462</c:v>
                </c:pt>
                <c:pt idx="4045">
                  <c:v>67.416666666664128</c:v>
                </c:pt>
                <c:pt idx="4046">
                  <c:v>67.433333333330793</c:v>
                </c:pt>
                <c:pt idx="4047">
                  <c:v>67.449999999997459</c:v>
                </c:pt>
                <c:pt idx="4048">
                  <c:v>67.466666666664125</c:v>
                </c:pt>
                <c:pt idx="4049">
                  <c:v>67.483333333330791</c:v>
                </c:pt>
                <c:pt idx="4050">
                  <c:v>67.499999999997456</c:v>
                </c:pt>
                <c:pt idx="4051">
                  <c:v>67.516666666664122</c:v>
                </c:pt>
                <c:pt idx="4052">
                  <c:v>67.533333333330788</c:v>
                </c:pt>
                <c:pt idx="4053">
                  <c:v>67.549999999997453</c:v>
                </c:pt>
                <c:pt idx="4054">
                  <c:v>67.566666666664119</c:v>
                </c:pt>
                <c:pt idx="4055">
                  <c:v>67.583333333330785</c:v>
                </c:pt>
                <c:pt idx="4056">
                  <c:v>67.599999999997451</c:v>
                </c:pt>
                <c:pt idx="4057">
                  <c:v>67.616666666664116</c:v>
                </c:pt>
                <c:pt idx="4058">
                  <c:v>67.633333333330782</c:v>
                </c:pt>
                <c:pt idx="4059">
                  <c:v>67.649999999997448</c:v>
                </c:pt>
                <c:pt idx="4060">
                  <c:v>67.666666666664113</c:v>
                </c:pt>
                <c:pt idx="4061">
                  <c:v>67.683333333330779</c:v>
                </c:pt>
                <c:pt idx="4062">
                  <c:v>67.699999999997445</c:v>
                </c:pt>
                <c:pt idx="4063">
                  <c:v>67.716666666664111</c:v>
                </c:pt>
                <c:pt idx="4064">
                  <c:v>67.733333333330776</c:v>
                </c:pt>
                <c:pt idx="4065">
                  <c:v>67.749999999997442</c:v>
                </c:pt>
                <c:pt idx="4066">
                  <c:v>67.766666666664108</c:v>
                </c:pt>
                <c:pt idx="4067">
                  <c:v>67.783333333330773</c:v>
                </c:pt>
                <c:pt idx="4068">
                  <c:v>67.799999999997439</c:v>
                </c:pt>
                <c:pt idx="4069">
                  <c:v>67.816666666664105</c:v>
                </c:pt>
                <c:pt idx="4070">
                  <c:v>67.833333333330771</c:v>
                </c:pt>
                <c:pt idx="4071">
                  <c:v>67.849999999997436</c:v>
                </c:pt>
                <c:pt idx="4072">
                  <c:v>67.866666666664102</c:v>
                </c:pt>
                <c:pt idx="4073">
                  <c:v>67.883333333330768</c:v>
                </c:pt>
                <c:pt idx="4074">
                  <c:v>67.899999999997434</c:v>
                </c:pt>
                <c:pt idx="4075">
                  <c:v>67.916666666664099</c:v>
                </c:pt>
                <c:pt idx="4076">
                  <c:v>67.933333333330765</c:v>
                </c:pt>
                <c:pt idx="4077">
                  <c:v>67.949999999997431</c:v>
                </c:pt>
                <c:pt idx="4078">
                  <c:v>67.966666666664096</c:v>
                </c:pt>
                <c:pt idx="4079">
                  <c:v>67.983333333330762</c:v>
                </c:pt>
                <c:pt idx="4080">
                  <c:v>67.999999999997428</c:v>
                </c:pt>
                <c:pt idx="4081">
                  <c:v>68.016666666664094</c:v>
                </c:pt>
                <c:pt idx="4082">
                  <c:v>68.033333333330759</c:v>
                </c:pt>
                <c:pt idx="4083">
                  <c:v>68.049999999997425</c:v>
                </c:pt>
                <c:pt idx="4084">
                  <c:v>68.066666666664091</c:v>
                </c:pt>
                <c:pt idx="4085">
                  <c:v>68.083333333330756</c:v>
                </c:pt>
                <c:pt idx="4086">
                  <c:v>68.099999999997422</c:v>
                </c:pt>
                <c:pt idx="4087">
                  <c:v>68.116666666664088</c:v>
                </c:pt>
                <c:pt idx="4088">
                  <c:v>68.133333333330754</c:v>
                </c:pt>
                <c:pt idx="4089">
                  <c:v>68.149999999997419</c:v>
                </c:pt>
                <c:pt idx="4090">
                  <c:v>68.166666666664085</c:v>
                </c:pt>
                <c:pt idx="4091">
                  <c:v>68.183333333330751</c:v>
                </c:pt>
                <c:pt idx="4092">
                  <c:v>68.199999999997416</c:v>
                </c:pt>
                <c:pt idx="4093">
                  <c:v>68.216666666664082</c:v>
                </c:pt>
                <c:pt idx="4094">
                  <c:v>68.233333333330748</c:v>
                </c:pt>
                <c:pt idx="4095">
                  <c:v>68.249999999997414</c:v>
                </c:pt>
                <c:pt idx="4096">
                  <c:v>68.266666666664079</c:v>
                </c:pt>
                <c:pt idx="4097">
                  <c:v>68.283333333330745</c:v>
                </c:pt>
                <c:pt idx="4098">
                  <c:v>68.299999999997411</c:v>
                </c:pt>
                <c:pt idx="4099">
                  <c:v>68.316666666664077</c:v>
                </c:pt>
                <c:pt idx="4100">
                  <c:v>68.333333333330742</c:v>
                </c:pt>
                <c:pt idx="4101">
                  <c:v>68.349999999997408</c:v>
                </c:pt>
                <c:pt idx="4102">
                  <c:v>68.366666666664074</c:v>
                </c:pt>
                <c:pt idx="4103">
                  <c:v>68.383333333330739</c:v>
                </c:pt>
                <c:pt idx="4104">
                  <c:v>68.399999999997405</c:v>
                </c:pt>
                <c:pt idx="4105">
                  <c:v>68.416666666664071</c:v>
                </c:pt>
                <c:pt idx="4106">
                  <c:v>68.433333333330737</c:v>
                </c:pt>
                <c:pt idx="4107">
                  <c:v>68.449999999997402</c:v>
                </c:pt>
                <c:pt idx="4108">
                  <c:v>68.466666666664068</c:v>
                </c:pt>
                <c:pt idx="4109">
                  <c:v>68.483333333330734</c:v>
                </c:pt>
                <c:pt idx="4110">
                  <c:v>68.499999999997399</c:v>
                </c:pt>
                <c:pt idx="4111">
                  <c:v>68.516666666664065</c:v>
                </c:pt>
                <c:pt idx="4112">
                  <c:v>68.533333333330731</c:v>
                </c:pt>
                <c:pt idx="4113">
                  <c:v>68.549999999997397</c:v>
                </c:pt>
                <c:pt idx="4114">
                  <c:v>68.566666666664062</c:v>
                </c:pt>
                <c:pt idx="4115">
                  <c:v>68.583333333330728</c:v>
                </c:pt>
                <c:pt idx="4116">
                  <c:v>68.599999999997394</c:v>
                </c:pt>
                <c:pt idx="4117">
                  <c:v>68.616666666664059</c:v>
                </c:pt>
                <c:pt idx="4118">
                  <c:v>68.633333333330725</c:v>
                </c:pt>
                <c:pt idx="4119">
                  <c:v>68.649999999997391</c:v>
                </c:pt>
                <c:pt idx="4120">
                  <c:v>68.666666666664057</c:v>
                </c:pt>
                <c:pt idx="4121">
                  <c:v>68.683333333330722</c:v>
                </c:pt>
                <c:pt idx="4122">
                  <c:v>68.699999999997388</c:v>
                </c:pt>
                <c:pt idx="4123">
                  <c:v>68.716666666664054</c:v>
                </c:pt>
                <c:pt idx="4124">
                  <c:v>68.733333333330719</c:v>
                </c:pt>
                <c:pt idx="4125">
                  <c:v>68.749999999997385</c:v>
                </c:pt>
                <c:pt idx="4126">
                  <c:v>68.766666666664051</c:v>
                </c:pt>
                <c:pt idx="4127">
                  <c:v>68.783333333330717</c:v>
                </c:pt>
                <c:pt idx="4128">
                  <c:v>68.799999999997382</c:v>
                </c:pt>
                <c:pt idx="4129">
                  <c:v>68.816666666664048</c:v>
                </c:pt>
                <c:pt idx="4130">
                  <c:v>68.833333333330714</c:v>
                </c:pt>
                <c:pt idx="4131">
                  <c:v>68.84999999999738</c:v>
                </c:pt>
                <c:pt idx="4132">
                  <c:v>68.866666666664045</c:v>
                </c:pt>
                <c:pt idx="4133">
                  <c:v>68.883333333330711</c:v>
                </c:pt>
                <c:pt idx="4134">
                  <c:v>68.899999999997377</c:v>
                </c:pt>
                <c:pt idx="4135">
                  <c:v>68.916666666664042</c:v>
                </c:pt>
                <c:pt idx="4136">
                  <c:v>68.933333333330708</c:v>
                </c:pt>
                <c:pt idx="4137">
                  <c:v>68.949999999997374</c:v>
                </c:pt>
                <c:pt idx="4138">
                  <c:v>68.96666666666404</c:v>
                </c:pt>
                <c:pt idx="4139">
                  <c:v>68.983333333330705</c:v>
                </c:pt>
                <c:pt idx="4140">
                  <c:v>68.999999999997371</c:v>
                </c:pt>
                <c:pt idx="4141">
                  <c:v>69.016666666664037</c:v>
                </c:pt>
                <c:pt idx="4142">
                  <c:v>69.033333333330702</c:v>
                </c:pt>
                <c:pt idx="4143">
                  <c:v>69.049999999997368</c:v>
                </c:pt>
                <c:pt idx="4144">
                  <c:v>69.066666666664034</c:v>
                </c:pt>
                <c:pt idx="4145">
                  <c:v>69.0833333333307</c:v>
                </c:pt>
                <c:pt idx="4146">
                  <c:v>69.099999999997365</c:v>
                </c:pt>
                <c:pt idx="4147">
                  <c:v>69.116666666664031</c:v>
                </c:pt>
                <c:pt idx="4148">
                  <c:v>69.133333333330697</c:v>
                </c:pt>
                <c:pt idx="4149">
                  <c:v>69.149999999997362</c:v>
                </c:pt>
                <c:pt idx="4150">
                  <c:v>69.166666666664028</c:v>
                </c:pt>
                <c:pt idx="4151">
                  <c:v>69.183333333330694</c:v>
                </c:pt>
                <c:pt idx="4152">
                  <c:v>69.19999999999736</c:v>
                </c:pt>
                <c:pt idx="4153">
                  <c:v>69.216666666664025</c:v>
                </c:pt>
                <c:pt idx="4154">
                  <c:v>69.233333333330691</c:v>
                </c:pt>
                <c:pt idx="4155">
                  <c:v>69.249999999997357</c:v>
                </c:pt>
                <c:pt idx="4156">
                  <c:v>69.266666666664023</c:v>
                </c:pt>
                <c:pt idx="4157">
                  <c:v>69.283333333330688</c:v>
                </c:pt>
                <c:pt idx="4158">
                  <c:v>69.299999999997354</c:v>
                </c:pt>
                <c:pt idx="4159">
                  <c:v>69.31666666666402</c:v>
                </c:pt>
                <c:pt idx="4160">
                  <c:v>69.333333333330685</c:v>
                </c:pt>
                <c:pt idx="4161">
                  <c:v>69.349999999997351</c:v>
                </c:pt>
                <c:pt idx="4162">
                  <c:v>69.366666666664017</c:v>
                </c:pt>
                <c:pt idx="4163">
                  <c:v>69.383333333330683</c:v>
                </c:pt>
                <c:pt idx="4164">
                  <c:v>69.399999999997348</c:v>
                </c:pt>
                <c:pt idx="4165">
                  <c:v>69.416666666664014</c:v>
                </c:pt>
                <c:pt idx="4166">
                  <c:v>69.43333333333068</c:v>
                </c:pt>
                <c:pt idx="4167">
                  <c:v>69.449999999997345</c:v>
                </c:pt>
                <c:pt idx="4168">
                  <c:v>69.466666666664011</c:v>
                </c:pt>
                <c:pt idx="4169">
                  <c:v>69.483333333330677</c:v>
                </c:pt>
                <c:pt idx="4170">
                  <c:v>69.499999999997343</c:v>
                </c:pt>
                <c:pt idx="4171">
                  <c:v>69.516666666664008</c:v>
                </c:pt>
                <c:pt idx="4172">
                  <c:v>69.533333333330674</c:v>
                </c:pt>
                <c:pt idx="4173">
                  <c:v>69.54999999999734</c:v>
                </c:pt>
                <c:pt idx="4174">
                  <c:v>69.566666666664005</c:v>
                </c:pt>
                <c:pt idx="4175">
                  <c:v>69.583333333330671</c:v>
                </c:pt>
                <c:pt idx="4176">
                  <c:v>69.599999999997337</c:v>
                </c:pt>
                <c:pt idx="4177">
                  <c:v>69.616666666664003</c:v>
                </c:pt>
                <c:pt idx="4178">
                  <c:v>69.633333333330668</c:v>
                </c:pt>
                <c:pt idx="4179">
                  <c:v>69.649999999997334</c:v>
                </c:pt>
                <c:pt idx="4180">
                  <c:v>69.666666666664</c:v>
                </c:pt>
                <c:pt idx="4181">
                  <c:v>69.683333333330665</c:v>
                </c:pt>
                <c:pt idx="4182">
                  <c:v>69.699999999997331</c:v>
                </c:pt>
                <c:pt idx="4183">
                  <c:v>69.716666666663997</c:v>
                </c:pt>
                <c:pt idx="4184">
                  <c:v>69.733333333330663</c:v>
                </c:pt>
                <c:pt idx="4185">
                  <c:v>69.749999999997328</c:v>
                </c:pt>
                <c:pt idx="4186">
                  <c:v>69.766666666663994</c:v>
                </c:pt>
                <c:pt idx="4187">
                  <c:v>69.78333333333066</c:v>
                </c:pt>
                <c:pt idx="4188">
                  <c:v>69.799999999997326</c:v>
                </c:pt>
                <c:pt idx="4189">
                  <c:v>69.816666666663991</c:v>
                </c:pt>
                <c:pt idx="4190">
                  <c:v>69.833333333330657</c:v>
                </c:pt>
                <c:pt idx="4191">
                  <c:v>69.849999999997323</c:v>
                </c:pt>
                <c:pt idx="4192">
                  <c:v>69.866666666663988</c:v>
                </c:pt>
                <c:pt idx="4193">
                  <c:v>69.883333333330654</c:v>
                </c:pt>
                <c:pt idx="4194">
                  <c:v>69.89999999999732</c:v>
                </c:pt>
                <c:pt idx="4195">
                  <c:v>69.916666666663986</c:v>
                </c:pt>
                <c:pt idx="4196">
                  <c:v>69.933333333330651</c:v>
                </c:pt>
                <c:pt idx="4197">
                  <c:v>69.949999999997317</c:v>
                </c:pt>
                <c:pt idx="4198">
                  <c:v>69.966666666663983</c:v>
                </c:pt>
                <c:pt idx="4199">
                  <c:v>69.983333333330648</c:v>
                </c:pt>
                <c:pt idx="4200">
                  <c:v>69.999999999997314</c:v>
                </c:pt>
                <c:pt idx="4201">
                  <c:v>70.01666666666398</c:v>
                </c:pt>
                <c:pt idx="4202">
                  <c:v>70.033333333330646</c:v>
                </c:pt>
                <c:pt idx="4203">
                  <c:v>70.049999999997311</c:v>
                </c:pt>
                <c:pt idx="4204">
                  <c:v>70.066666666663977</c:v>
                </c:pt>
                <c:pt idx="4205">
                  <c:v>70.083333333330643</c:v>
                </c:pt>
                <c:pt idx="4206">
                  <c:v>70.099999999997308</c:v>
                </c:pt>
                <c:pt idx="4207">
                  <c:v>70.116666666663974</c:v>
                </c:pt>
                <c:pt idx="4208">
                  <c:v>70.13333333333064</c:v>
                </c:pt>
                <c:pt idx="4209">
                  <c:v>70.149999999997306</c:v>
                </c:pt>
                <c:pt idx="4210">
                  <c:v>70.166666666663971</c:v>
                </c:pt>
                <c:pt idx="4211">
                  <c:v>70.183333333330637</c:v>
                </c:pt>
                <c:pt idx="4212">
                  <c:v>70.199999999997303</c:v>
                </c:pt>
                <c:pt idx="4213">
                  <c:v>70.216666666663968</c:v>
                </c:pt>
                <c:pt idx="4214">
                  <c:v>70.233333333330634</c:v>
                </c:pt>
                <c:pt idx="4215">
                  <c:v>70.2499999999973</c:v>
                </c:pt>
                <c:pt idx="4216">
                  <c:v>70.266666666663966</c:v>
                </c:pt>
                <c:pt idx="4217">
                  <c:v>70.283333333330631</c:v>
                </c:pt>
                <c:pt idx="4218">
                  <c:v>70.299999999997297</c:v>
                </c:pt>
                <c:pt idx="4219">
                  <c:v>70.316666666663963</c:v>
                </c:pt>
                <c:pt idx="4220">
                  <c:v>70.333333333330629</c:v>
                </c:pt>
                <c:pt idx="4221">
                  <c:v>70.349999999997294</c:v>
                </c:pt>
                <c:pt idx="4222">
                  <c:v>70.36666666666396</c:v>
                </c:pt>
                <c:pt idx="4223">
                  <c:v>70.383333333330626</c:v>
                </c:pt>
                <c:pt idx="4224">
                  <c:v>70.399999999997291</c:v>
                </c:pt>
                <c:pt idx="4225">
                  <c:v>70.416666666663957</c:v>
                </c:pt>
                <c:pt idx="4226">
                  <c:v>70.433333333330623</c:v>
                </c:pt>
                <c:pt idx="4227">
                  <c:v>70.449999999997289</c:v>
                </c:pt>
                <c:pt idx="4228">
                  <c:v>70.466666666663954</c:v>
                </c:pt>
                <c:pt idx="4229">
                  <c:v>70.48333333333062</c:v>
                </c:pt>
                <c:pt idx="4230">
                  <c:v>70.499999999997286</c:v>
                </c:pt>
                <c:pt idx="4231">
                  <c:v>70.516666666663951</c:v>
                </c:pt>
                <c:pt idx="4232">
                  <c:v>70.533333333330617</c:v>
                </c:pt>
                <c:pt idx="4233">
                  <c:v>70.549999999997283</c:v>
                </c:pt>
                <c:pt idx="4234">
                  <c:v>70.566666666663949</c:v>
                </c:pt>
                <c:pt idx="4235">
                  <c:v>70.583333333330614</c:v>
                </c:pt>
                <c:pt idx="4236">
                  <c:v>70.59999999999728</c:v>
                </c:pt>
                <c:pt idx="4237">
                  <c:v>70.616666666663946</c:v>
                </c:pt>
                <c:pt idx="4238">
                  <c:v>70.633333333330611</c:v>
                </c:pt>
                <c:pt idx="4239">
                  <c:v>70.649999999997277</c:v>
                </c:pt>
                <c:pt idx="4240">
                  <c:v>70.666666666663943</c:v>
                </c:pt>
                <c:pt idx="4241">
                  <c:v>70.683333333330609</c:v>
                </c:pt>
                <c:pt idx="4242">
                  <c:v>70.699999999997274</c:v>
                </c:pt>
                <c:pt idx="4243">
                  <c:v>70.71666666666394</c:v>
                </c:pt>
                <c:pt idx="4244">
                  <c:v>70.733333333330606</c:v>
                </c:pt>
                <c:pt idx="4245">
                  <c:v>70.749999999997272</c:v>
                </c:pt>
                <c:pt idx="4246">
                  <c:v>70.766666666663937</c:v>
                </c:pt>
                <c:pt idx="4247">
                  <c:v>70.783333333330603</c:v>
                </c:pt>
                <c:pt idx="4248">
                  <c:v>70.799999999997269</c:v>
                </c:pt>
                <c:pt idx="4249">
                  <c:v>70.816666666663934</c:v>
                </c:pt>
                <c:pt idx="4250">
                  <c:v>70.8333333333306</c:v>
                </c:pt>
                <c:pt idx="4251">
                  <c:v>70.849999999997266</c:v>
                </c:pt>
                <c:pt idx="4252">
                  <c:v>70.866666666663932</c:v>
                </c:pt>
                <c:pt idx="4253">
                  <c:v>70.883333333330597</c:v>
                </c:pt>
                <c:pt idx="4254">
                  <c:v>70.899999999997263</c:v>
                </c:pt>
                <c:pt idx="4255">
                  <c:v>70.916666666663929</c:v>
                </c:pt>
                <c:pt idx="4256">
                  <c:v>70.933333333330594</c:v>
                </c:pt>
                <c:pt idx="4257">
                  <c:v>70.94999999999726</c:v>
                </c:pt>
                <c:pt idx="4258">
                  <c:v>70.966666666663926</c:v>
                </c:pt>
                <c:pt idx="4259">
                  <c:v>70.983333333330592</c:v>
                </c:pt>
                <c:pt idx="4260">
                  <c:v>70.999999999997257</c:v>
                </c:pt>
                <c:pt idx="4261">
                  <c:v>71.016666666663923</c:v>
                </c:pt>
                <c:pt idx="4262">
                  <c:v>71.033333333330589</c:v>
                </c:pt>
                <c:pt idx="4263">
                  <c:v>71.049999999997254</c:v>
                </c:pt>
                <c:pt idx="4264">
                  <c:v>71.06666666666392</c:v>
                </c:pt>
                <c:pt idx="4265">
                  <c:v>71.083333333330586</c:v>
                </c:pt>
                <c:pt idx="4266">
                  <c:v>71.099999999997252</c:v>
                </c:pt>
                <c:pt idx="4267">
                  <c:v>71.116666666663917</c:v>
                </c:pt>
                <c:pt idx="4268">
                  <c:v>71.133333333330583</c:v>
                </c:pt>
                <c:pt idx="4269">
                  <c:v>71.149999999997249</c:v>
                </c:pt>
                <c:pt idx="4270">
                  <c:v>71.166666666663914</c:v>
                </c:pt>
                <c:pt idx="4271">
                  <c:v>71.18333333333058</c:v>
                </c:pt>
                <c:pt idx="4272">
                  <c:v>71.199999999997246</c:v>
                </c:pt>
                <c:pt idx="4273">
                  <c:v>71.216666666663912</c:v>
                </c:pt>
                <c:pt idx="4274">
                  <c:v>71.233333333330577</c:v>
                </c:pt>
                <c:pt idx="4275">
                  <c:v>71.249999999997243</c:v>
                </c:pt>
                <c:pt idx="4276">
                  <c:v>71.266666666663909</c:v>
                </c:pt>
                <c:pt idx="4277">
                  <c:v>71.283333333330575</c:v>
                </c:pt>
                <c:pt idx="4278">
                  <c:v>71.29999999999724</c:v>
                </c:pt>
                <c:pt idx="4279">
                  <c:v>71.316666666663906</c:v>
                </c:pt>
                <c:pt idx="4280">
                  <c:v>71.333333333330572</c:v>
                </c:pt>
                <c:pt idx="4281">
                  <c:v>71.349999999997237</c:v>
                </c:pt>
                <c:pt idx="4282">
                  <c:v>71.366666666663903</c:v>
                </c:pt>
                <c:pt idx="4283">
                  <c:v>71.383333333330569</c:v>
                </c:pt>
                <c:pt idx="4284">
                  <c:v>71.399999999997235</c:v>
                </c:pt>
                <c:pt idx="4285">
                  <c:v>71.4166666666639</c:v>
                </c:pt>
                <c:pt idx="4286">
                  <c:v>71.433333333330566</c:v>
                </c:pt>
                <c:pt idx="4287">
                  <c:v>71.449999999997232</c:v>
                </c:pt>
                <c:pt idx="4288">
                  <c:v>71.466666666663897</c:v>
                </c:pt>
                <c:pt idx="4289">
                  <c:v>71.483333333330563</c:v>
                </c:pt>
                <c:pt idx="4290">
                  <c:v>71.499999999997229</c:v>
                </c:pt>
                <c:pt idx="4291">
                  <c:v>71.516666666663895</c:v>
                </c:pt>
                <c:pt idx="4292">
                  <c:v>71.53333333333056</c:v>
                </c:pt>
                <c:pt idx="4293">
                  <c:v>71.549999999997226</c:v>
                </c:pt>
                <c:pt idx="4294">
                  <c:v>71.566666666663892</c:v>
                </c:pt>
                <c:pt idx="4295">
                  <c:v>71.583333333330557</c:v>
                </c:pt>
                <c:pt idx="4296">
                  <c:v>71.599999999997223</c:v>
                </c:pt>
                <c:pt idx="4297">
                  <c:v>71.616666666663889</c:v>
                </c:pt>
                <c:pt idx="4298">
                  <c:v>71.633333333330555</c:v>
                </c:pt>
                <c:pt idx="4299">
                  <c:v>71.64999999999722</c:v>
                </c:pt>
                <c:pt idx="4300">
                  <c:v>71.666666666663886</c:v>
                </c:pt>
                <c:pt idx="4301">
                  <c:v>71.683333333330552</c:v>
                </c:pt>
                <c:pt idx="4302">
                  <c:v>71.699999999997218</c:v>
                </c:pt>
                <c:pt idx="4303">
                  <c:v>71.716666666663883</c:v>
                </c:pt>
                <c:pt idx="4304">
                  <c:v>71.733333333330549</c:v>
                </c:pt>
                <c:pt idx="4305">
                  <c:v>71.749999999997215</c:v>
                </c:pt>
                <c:pt idx="4306">
                  <c:v>71.76666666666388</c:v>
                </c:pt>
                <c:pt idx="4307">
                  <c:v>71.783333333330546</c:v>
                </c:pt>
                <c:pt idx="4308">
                  <c:v>71.799999999997212</c:v>
                </c:pt>
                <c:pt idx="4309">
                  <c:v>71.816666666663878</c:v>
                </c:pt>
                <c:pt idx="4310">
                  <c:v>71.833333333330543</c:v>
                </c:pt>
                <c:pt idx="4311">
                  <c:v>71.849999999997209</c:v>
                </c:pt>
                <c:pt idx="4312">
                  <c:v>71.866666666663875</c:v>
                </c:pt>
                <c:pt idx="4313">
                  <c:v>71.88333333333054</c:v>
                </c:pt>
                <c:pt idx="4314">
                  <c:v>71.899999999997206</c:v>
                </c:pt>
                <c:pt idx="4315">
                  <c:v>71.916666666663872</c:v>
                </c:pt>
                <c:pt idx="4316">
                  <c:v>71.933333333330538</c:v>
                </c:pt>
                <c:pt idx="4317">
                  <c:v>71.949999999997203</c:v>
                </c:pt>
                <c:pt idx="4318">
                  <c:v>71.966666666663869</c:v>
                </c:pt>
                <c:pt idx="4319">
                  <c:v>71.983333333330535</c:v>
                </c:pt>
                <c:pt idx="4320">
                  <c:v>71.9999999999972</c:v>
                </c:pt>
                <c:pt idx="4321">
                  <c:v>72.016666666663866</c:v>
                </c:pt>
                <c:pt idx="4322">
                  <c:v>72.033333333330532</c:v>
                </c:pt>
                <c:pt idx="4323">
                  <c:v>72.049999999997198</c:v>
                </c:pt>
                <c:pt idx="4324">
                  <c:v>72.066666666663863</c:v>
                </c:pt>
                <c:pt idx="4325">
                  <c:v>72.083333333330529</c:v>
                </c:pt>
                <c:pt idx="4326">
                  <c:v>72.099999999997195</c:v>
                </c:pt>
                <c:pt idx="4327">
                  <c:v>72.11666666666386</c:v>
                </c:pt>
                <c:pt idx="4328">
                  <c:v>72.133333333330526</c:v>
                </c:pt>
                <c:pt idx="4329">
                  <c:v>72.149999999997192</c:v>
                </c:pt>
                <c:pt idx="4330">
                  <c:v>72.166666666663858</c:v>
                </c:pt>
                <c:pt idx="4331">
                  <c:v>72.183333333330523</c:v>
                </c:pt>
                <c:pt idx="4332">
                  <c:v>72.199999999997189</c:v>
                </c:pt>
                <c:pt idx="4333">
                  <c:v>72.216666666663855</c:v>
                </c:pt>
                <c:pt idx="4334">
                  <c:v>72.233333333330521</c:v>
                </c:pt>
                <c:pt idx="4335">
                  <c:v>72.249999999997186</c:v>
                </c:pt>
                <c:pt idx="4336">
                  <c:v>72.266666666663852</c:v>
                </c:pt>
                <c:pt idx="4337">
                  <c:v>72.283333333330518</c:v>
                </c:pt>
                <c:pt idx="4338">
                  <c:v>72.299999999997183</c:v>
                </c:pt>
                <c:pt idx="4339">
                  <c:v>72.316666666663849</c:v>
                </c:pt>
                <c:pt idx="4340">
                  <c:v>72.333333333330515</c:v>
                </c:pt>
                <c:pt idx="4341">
                  <c:v>72.349999999997181</c:v>
                </c:pt>
                <c:pt idx="4342">
                  <c:v>72.366666666663846</c:v>
                </c:pt>
                <c:pt idx="4343">
                  <c:v>72.383333333330512</c:v>
                </c:pt>
                <c:pt idx="4344">
                  <c:v>72.399999999997178</c:v>
                </c:pt>
                <c:pt idx="4345">
                  <c:v>72.416666666663843</c:v>
                </c:pt>
                <c:pt idx="4346">
                  <c:v>72.433333333330509</c:v>
                </c:pt>
                <c:pt idx="4347">
                  <c:v>72.449999999997175</c:v>
                </c:pt>
                <c:pt idx="4348">
                  <c:v>72.466666666663841</c:v>
                </c:pt>
                <c:pt idx="4349">
                  <c:v>72.483333333330506</c:v>
                </c:pt>
                <c:pt idx="4350">
                  <c:v>72.499999999997172</c:v>
                </c:pt>
                <c:pt idx="4351">
                  <c:v>72.516666666663838</c:v>
                </c:pt>
                <c:pt idx="4352">
                  <c:v>72.533333333330503</c:v>
                </c:pt>
                <c:pt idx="4353">
                  <c:v>72.549999999997169</c:v>
                </c:pt>
                <c:pt idx="4354">
                  <c:v>72.566666666663835</c:v>
                </c:pt>
                <c:pt idx="4355">
                  <c:v>72.583333333330501</c:v>
                </c:pt>
                <c:pt idx="4356">
                  <c:v>72.599999999997166</c:v>
                </c:pt>
                <c:pt idx="4357">
                  <c:v>72.616666666663832</c:v>
                </c:pt>
                <c:pt idx="4358">
                  <c:v>72.633333333330498</c:v>
                </c:pt>
                <c:pt idx="4359">
                  <c:v>72.649999999997164</c:v>
                </c:pt>
                <c:pt idx="4360">
                  <c:v>72.666666666663829</c:v>
                </c:pt>
                <c:pt idx="4361">
                  <c:v>72.683333333330495</c:v>
                </c:pt>
                <c:pt idx="4362">
                  <c:v>72.699999999997161</c:v>
                </c:pt>
                <c:pt idx="4363">
                  <c:v>72.716666666663826</c:v>
                </c:pt>
                <c:pt idx="4364">
                  <c:v>72.733333333330492</c:v>
                </c:pt>
                <c:pt idx="4365">
                  <c:v>72.749999999997158</c:v>
                </c:pt>
                <c:pt idx="4366">
                  <c:v>72.766666666663824</c:v>
                </c:pt>
                <c:pt idx="4367">
                  <c:v>72.783333333330489</c:v>
                </c:pt>
                <c:pt idx="4368">
                  <c:v>72.799999999997155</c:v>
                </c:pt>
                <c:pt idx="4369">
                  <c:v>72.816666666663821</c:v>
                </c:pt>
                <c:pt idx="4370">
                  <c:v>72.833333333330486</c:v>
                </c:pt>
                <c:pt idx="4371">
                  <c:v>72.849999999997152</c:v>
                </c:pt>
                <c:pt idx="4372">
                  <c:v>72.866666666663818</c:v>
                </c:pt>
                <c:pt idx="4373">
                  <c:v>72.883333333330484</c:v>
                </c:pt>
                <c:pt idx="4374">
                  <c:v>72.899999999997149</c:v>
                </c:pt>
                <c:pt idx="4375">
                  <c:v>72.916666666663815</c:v>
                </c:pt>
                <c:pt idx="4376">
                  <c:v>72.933333333330481</c:v>
                </c:pt>
                <c:pt idx="4377">
                  <c:v>72.949999999997146</c:v>
                </c:pt>
                <c:pt idx="4378">
                  <c:v>72.966666666663812</c:v>
                </c:pt>
                <c:pt idx="4379">
                  <c:v>72.983333333330478</c:v>
                </c:pt>
                <c:pt idx="4380">
                  <c:v>72.999999999997144</c:v>
                </c:pt>
                <c:pt idx="4381">
                  <c:v>73.016666666663809</c:v>
                </c:pt>
                <c:pt idx="4382">
                  <c:v>73.033333333330475</c:v>
                </c:pt>
                <c:pt idx="4383">
                  <c:v>73.049999999997141</c:v>
                </c:pt>
                <c:pt idx="4384">
                  <c:v>73.066666666663806</c:v>
                </c:pt>
                <c:pt idx="4385">
                  <c:v>73.083333333330472</c:v>
                </c:pt>
                <c:pt idx="4386">
                  <c:v>73.099999999997138</c:v>
                </c:pt>
                <c:pt idx="4387">
                  <c:v>73.116666666663804</c:v>
                </c:pt>
                <c:pt idx="4388">
                  <c:v>73.133333333330469</c:v>
                </c:pt>
                <c:pt idx="4389">
                  <c:v>73.149999999997135</c:v>
                </c:pt>
                <c:pt idx="4390">
                  <c:v>73.166666666663801</c:v>
                </c:pt>
                <c:pt idx="4391">
                  <c:v>73.183333333330467</c:v>
                </c:pt>
                <c:pt idx="4392">
                  <c:v>73.199999999997132</c:v>
                </c:pt>
                <c:pt idx="4393">
                  <c:v>73.216666666663798</c:v>
                </c:pt>
                <c:pt idx="4394">
                  <c:v>73.233333333330464</c:v>
                </c:pt>
                <c:pt idx="4395">
                  <c:v>73.249999999997129</c:v>
                </c:pt>
                <c:pt idx="4396">
                  <c:v>73.266666666663795</c:v>
                </c:pt>
                <c:pt idx="4397">
                  <c:v>73.283333333330461</c:v>
                </c:pt>
                <c:pt idx="4398">
                  <c:v>73.299999999997127</c:v>
                </c:pt>
                <c:pt idx="4399">
                  <c:v>73.316666666663792</c:v>
                </c:pt>
                <c:pt idx="4400">
                  <c:v>73.333333333330458</c:v>
                </c:pt>
                <c:pt idx="4401">
                  <c:v>73.349999999997124</c:v>
                </c:pt>
                <c:pt idx="4402">
                  <c:v>73.366666666663789</c:v>
                </c:pt>
                <c:pt idx="4403">
                  <c:v>73.383333333330455</c:v>
                </c:pt>
                <c:pt idx="4404">
                  <c:v>73.399999999997121</c:v>
                </c:pt>
                <c:pt idx="4405">
                  <c:v>73.416666666663787</c:v>
                </c:pt>
                <c:pt idx="4406">
                  <c:v>73.433333333330452</c:v>
                </c:pt>
                <c:pt idx="4407">
                  <c:v>73.449999999997118</c:v>
                </c:pt>
                <c:pt idx="4408">
                  <c:v>73.466666666663784</c:v>
                </c:pt>
                <c:pt idx="4409">
                  <c:v>73.483333333330449</c:v>
                </c:pt>
                <c:pt idx="4410">
                  <c:v>73.499999999997115</c:v>
                </c:pt>
                <c:pt idx="4411">
                  <c:v>73.516666666663781</c:v>
                </c:pt>
                <c:pt idx="4412">
                  <c:v>73.533333333330447</c:v>
                </c:pt>
                <c:pt idx="4413">
                  <c:v>73.549999999997112</c:v>
                </c:pt>
                <c:pt idx="4414">
                  <c:v>73.566666666663778</c:v>
                </c:pt>
                <c:pt idx="4415">
                  <c:v>73.583333333330444</c:v>
                </c:pt>
                <c:pt idx="4416">
                  <c:v>73.59999999999711</c:v>
                </c:pt>
                <c:pt idx="4417">
                  <c:v>73.616666666663775</c:v>
                </c:pt>
                <c:pt idx="4418">
                  <c:v>73.633333333330441</c:v>
                </c:pt>
                <c:pt idx="4419">
                  <c:v>73.649999999997107</c:v>
                </c:pt>
                <c:pt idx="4420">
                  <c:v>73.666666666663772</c:v>
                </c:pt>
                <c:pt idx="4421">
                  <c:v>73.683333333330438</c:v>
                </c:pt>
                <c:pt idx="4422">
                  <c:v>73.699999999997104</c:v>
                </c:pt>
                <c:pt idx="4423">
                  <c:v>73.71666666666377</c:v>
                </c:pt>
                <c:pt idx="4424">
                  <c:v>73.733333333330435</c:v>
                </c:pt>
                <c:pt idx="4425">
                  <c:v>73.749999999997101</c:v>
                </c:pt>
                <c:pt idx="4426">
                  <c:v>73.766666666663767</c:v>
                </c:pt>
                <c:pt idx="4427">
                  <c:v>73.783333333330432</c:v>
                </c:pt>
                <c:pt idx="4428">
                  <c:v>73.799999999997098</c:v>
                </c:pt>
                <c:pt idx="4429">
                  <c:v>73.816666666663764</c:v>
                </c:pt>
                <c:pt idx="4430">
                  <c:v>73.83333333333043</c:v>
                </c:pt>
                <c:pt idx="4431">
                  <c:v>73.849999999997095</c:v>
                </c:pt>
                <c:pt idx="4432">
                  <c:v>73.866666666663761</c:v>
                </c:pt>
                <c:pt idx="4433">
                  <c:v>73.883333333330427</c:v>
                </c:pt>
                <c:pt idx="4434">
                  <c:v>73.899999999997092</c:v>
                </c:pt>
                <c:pt idx="4435">
                  <c:v>73.916666666663758</c:v>
                </c:pt>
                <c:pt idx="4436">
                  <c:v>73.933333333330424</c:v>
                </c:pt>
                <c:pt idx="4437">
                  <c:v>73.94999999999709</c:v>
                </c:pt>
                <c:pt idx="4438">
                  <c:v>73.966666666663755</c:v>
                </c:pt>
                <c:pt idx="4439">
                  <c:v>73.983333333330421</c:v>
                </c:pt>
                <c:pt idx="4440">
                  <c:v>73.999999999997087</c:v>
                </c:pt>
                <c:pt idx="4441">
                  <c:v>74.016666666663752</c:v>
                </c:pt>
                <c:pt idx="4442">
                  <c:v>74.033333333330418</c:v>
                </c:pt>
                <c:pt idx="4443">
                  <c:v>74.049999999997084</c:v>
                </c:pt>
                <c:pt idx="4444">
                  <c:v>74.06666666666375</c:v>
                </c:pt>
                <c:pt idx="4445">
                  <c:v>74.083333333330415</c:v>
                </c:pt>
                <c:pt idx="4446">
                  <c:v>74.099999999997081</c:v>
                </c:pt>
                <c:pt idx="4447">
                  <c:v>74.116666666663747</c:v>
                </c:pt>
                <c:pt idx="4448">
                  <c:v>74.133333333330413</c:v>
                </c:pt>
                <c:pt idx="4449">
                  <c:v>74.149999999997078</c:v>
                </c:pt>
                <c:pt idx="4450">
                  <c:v>74.166666666663744</c:v>
                </c:pt>
                <c:pt idx="4451">
                  <c:v>74.18333333333041</c:v>
                </c:pt>
                <c:pt idx="4452">
                  <c:v>74.199999999997075</c:v>
                </c:pt>
                <c:pt idx="4453">
                  <c:v>74.216666666663741</c:v>
                </c:pt>
                <c:pt idx="4454">
                  <c:v>74.233333333330407</c:v>
                </c:pt>
                <c:pt idx="4455">
                  <c:v>74.249999999997073</c:v>
                </c:pt>
                <c:pt idx="4456">
                  <c:v>74.266666666663738</c:v>
                </c:pt>
                <c:pt idx="4457">
                  <c:v>74.283333333330404</c:v>
                </c:pt>
                <c:pt idx="4458">
                  <c:v>74.29999999999707</c:v>
                </c:pt>
                <c:pt idx="4459">
                  <c:v>74.316666666663735</c:v>
                </c:pt>
                <c:pt idx="4460">
                  <c:v>74.333333333330401</c:v>
                </c:pt>
                <c:pt idx="4461">
                  <c:v>74.349999999997067</c:v>
                </c:pt>
                <c:pt idx="4462">
                  <c:v>74.366666666663733</c:v>
                </c:pt>
                <c:pt idx="4463">
                  <c:v>74.383333333330398</c:v>
                </c:pt>
                <c:pt idx="4464">
                  <c:v>74.399999999997064</c:v>
                </c:pt>
                <c:pt idx="4465">
                  <c:v>74.41666666666373</c:v>
                </c:pt>
                <c:pt idx="4466">
                  <c:v>74.433333333330395</c:v>
                </c:pt>
                <c:pt idx="4467">
                  <c:v>74.449999999997061</c:v>
                </c:pt>
                <c:pt idx="4468">
                  <c:v>74.466666666663727</c:v>
                </c:pt>
                <c:pt idx="4469">
                  <c:v>74.483333333330393</c:v>
                </c:pt>
                <c:pt idx="4470">
                  <c:v>74.499999999997058</c:v>
                </c:pt>
                <c:pt idx="4471">
                  <c:v>74.516666666663724</c:v>
                </c:pt>
                <c:pt idx="4472">
                  <c:v>74.53333333333039</c:v>
                </c:pt>
                <c:pt idx="4473">
                  <c:v>74.549999999997056</c:v>
                </c:pt>
                <c:pt idx="4474">
                  <c:v>74.566666666663721</c:v>
                </c:pt>
                <c:pt idx="4475">
                  <c:v>74.583333333330387</c:v>
                </c:pt>
                <c:pt idx="4476">
                  <c:v>74.599999999997053</c:v>
                </c:pt>
                <c:pt idx="4477">
                  <c:v>74.616666666663718</c:v>
                </c:pt>
                <c:pt idx="4478">
                  <c:v>74.633333333330384</c:v>
                </c:pt>
                <c:pt idx="4479">
                  <c:v>74.64999999999705</c:v>
                </c:pt>
                <c:pt idx="4480">
                  <c:v>74.666666666663716</c:v>
                </c:pt>
                <c:pt idx="4481">
                  <c:v>74.683333333330381</c:v>
                </c:pt>
                <c:pt idx="4482">
                  <c:v>74.699999999997047</c:v>
                </c:pt>
                <c:pt idx="4483">
                  <c:v>74.716666666663713</c:v>
                </c:pt>
                <c:pt idx="4484">
                  <c:v>74.733333333330378</c:v>
                </c:pt>
                <c:pt idx="4485">
                  <c:v>74.749999999997044</c:v>
                </c:pt>
                <c:pt idx="4486">
                  <c:v>74.76666666666371</c:v>
                </c:pt>
                <c:pt idx="4487">
                  <c:v>74.783333333330376</c:v>
                </c:pt>
                <c:pt idx="4488">
                  <c:v>74.799999999997041</c:v>
                </c:pt>
                <c:pt idx="4489">
                  <c:v>74.816666666663707</c:v>
                </c:pt>
                <c:pt idx="4490">
                  <c:v>74.833333333330373</c:v>
                </c:pt>
                <c:pt idx="4491">
                  <c:v>74.849999999997038</c:v>
                </c:pt>
                <c:pt idx="4492">
                  <c:v>74.866666666663704</c:v>
                </c:pt>
                <c:pt idx="4493">
                  <c:v>74.88333333333037</c:v>
                </c:pt>
                <c:pt idx="4494">
                  <c:v>74.899999999997036</c:v>
                </c:pt>
                <c:pt idx="4495">
                  <c:v>74.916666666663701</c:v>
                </c:pt>
                <c:pt idx="4496">
                  <c:v>74.933333333330367</c:v>
                </c:pt>
                <c:pt idx="4497">
                  <c:v>74.949999999997033</c:v>
                </c:pt>
                <c:pt idx="4498">
                  <c:v>74.966666666663698</c:v>
                </c:pt>
                <c:pt idx="4499">
                  <c:v>74.983333333330364</c:v>
                </c:pt>
                <c:pt idx="4500">
                  <c:v>74.99999999999703</c:v>
                </c:pt>
                <c:pt idx="4501">
                  <c:v>75.016666666663696</c:v>
                </c:pt>
                <c:pt idx="4502">
                  <c:v>75.033333333330361</c:v>
                </c:pt>
                <c:pt idx="4503">
                  <c:v>75.049999999997027</c:v>
                </c:pt>
                <c:pt idx="4504">
                  <c:v>75.066666666663693</c:v>
                </c:pt>
                <c:pt idx="4505">
                  <c:v>75.083333333330359</c:v>
                </c:pt>
                <c:pt idx="4506">
                  <c:v>75.099999999997024</c:v>
                </c:pt>
                <c:pt idx="4507">
                  <c:v>75.11666666666369</c:v>
                </c:pt>
                <c:pt idx="4508">
                  <c:v>75.133333333330356</c:v>
                </c:pt>
                <c:pt idx="4509">
                  <c:v>75.149999999997021</c:v>
                </c:pt>
                <c:pt idx="4510">
                  <c:v>75.166666666663687</c:v>
                </c:pt>
                <c:pt idx="4511">
                  <c:v>75.183333333330353</c:v>
                </c:pt>
                <c:pt idx="4512">
                  <c:v>75.199999999997019</c:v>
                </c:pt>
                <c:pt idx="4513">
                  <c:v>75.216666666663684</c:v>
                </c:pt>
                <c:pt idx="4514">
                  <c:v>75.23333333333035</c:v>
                </c:pt>
                <c:pt idx="4515">
                  <c:v>75.249999999997016</c:v>
                </c:pt>
                <c:pt idx="4516">
                  <c:v>75.266666666663681</c:v>
                </c:pt>
                <c:pt idx="4517">
                  <c:v>75.283333333330347</c:v>
                </c:pt>
                <c:pt idx="4518">
                  <c:v>75.299999999997013</c:v>
                </c:pt>
                <c:pt idx="4519">
                  <c:v>75.316666666663679</c:v>
                </c:pt>
                <c:pt idx="4520">
                  <c:v>75.333333333330344</c:v>
                </c:pt>
                <c:pt idx="4521">
                  <c:v>75.34999999999701</c:v>
                </c:pt>
                <c:pt idx="4522">
                  <c:v>75.366666666663676</c:v>
                </c:pt>
                <c:pt idx="4523">
                  <c:v>75.383333333330341</c:v>
                </c:pt>
                <c:pt idx="4524">
                  <c:v>75.399999999997007</c:v>
                </c:pt>
                <c:pt idx="4525">
                  <c:v>75.416666666663673</c:v>
                </c:pt>
                <c:pt idx="4526">
                  <c:v>75.433333333330339</c:v>
                </c:pt>
                <c:pt idx="4527">
                  <c:v>75.449999999997004</c:v>
                </c:pt>
                <c:pt idx="4528">
                  <c:v>75.46666666666367</c:v>
                </c:pt>
                <c:pt idx="4529">
                  <c:v>75.483333333330336</c:v>
                </c:pt>
                <c:pt idx="4530">
                  <c:v>75.499999999997002</c:v>
                </c:pt>
                <c:pt idx="4531">
                  <c:v>75.516666666663667</c:v>
                </c:pt>
                <c:pt idx="4532">
                  <c:v>75.533333333330333</c:v>
                </c:pt>
                <c:pt idx="4533">
                  <c:v>75.549999999996999</c:v>
                </c:pt>
                <c:pt idx="4534">
                  <c:v>75.566666666663664</c:v>
                </c:pt>
                <c:pt idx="4535">
                  <c:v>75.58333333333033</c:v>
                </c:pt>
                <c:pt idx="4536">
                  <c:v>75.599999999996996</c:v>
                </c:pt>
                <c:pt idx="4537">
                  <c:v>75.616666666663662</c:v>
                </c:pt>
                <c:pt idx="4538">
                  <c:v>75.633333333330327</c:v>
                </c:pt>
                <c:pt idx="4539">
                  <c:v>75.649999999996993</c:v>
                </c:pt>
                <c:pt idx="4540">
                  <c:v>75.666666666663659</c:v>
                </c:pt>
                <c:pt idx="4541">
                  <c:v>75.683333333330324</c:v>
                </c:pt>
                <c:pt idx="4542">
                  <c:v>75.69999999999699</c:v>
                </c:pt>
                <c:pt idx="4543">
                  <c:v>75.716666666663656</c:v>
                </c:pt>
                <c:pt idx="4544">
                  <c:v>75.733333333330322</c:v>
                </c:pt>
                <c:pt idx="4545">
                  <c:v>75.749999999996987</c:v>
                </c:pt>
                <c:pt idx="4546">
                  <c:v>75.766666666663653</c:v>
                </c:pt>
                <c:pt idx="4547">
                  <c:v>75.783333333330319</c:v>
                </c:pt>
                <c:pt idx="4548">
                  <c:v>75.799999999996984</c:v>
                </c:pt>
                <c:pt idx="4549">
                  <c:v>75.81666666666365</c:v>
                </c:pt>
                <c:pt idx="4550">
                  <c:v>75.833333333330316</c:v>
                </c:pt>
                <c:pt idx="4551">
                  <c:v>75.849999999996982</c:v>
                </c:pt>
                <c:pt idx="4552">
                  <c:v>75.866666666663647</c:v>
                </c:pt>
                <c:pt idx="4553">
                  <c:v>75.883333333330313</c:v>
                </c:pt>
                <c:pt idx="4554">
                  <c:v>75.899999999996979</c:v>
                </c:pt>
                <c:pt idx="4555">
                  <c:v>75.916666666663644</c:v>
                </c:pt>
                <c:pt idx="4556">
                  <c:v>75.93333333333031</c:v>
                </c:pt>
                <c:pt idx="4557">
                  <c:v>75.949999999996976</c:v>
                </c:pt>
                <c:pt idx="4558">
                  <c:v>75.966666666663642</c:v>
                </c:pt>
                <c:pt idx="4559">
                  <c:v>75.983333333330307</c:v>
                </c:pt>
                <c:pt idx="4560">
                  <c:v>75.999999999996973</c:v>
                </c:pt>
                <c:pt idx="4561">
                  <c:v>76.016666666663639</c:v>
                </c:pt>
                <c:pt idx="4562">
                  <c:v>76.033333333330305</c:v>
                </c:pt>
                <c:pt idx="4563">
                  <c:v>76.04999999999697</c:v>
                </c:pt>
                <c:pt idx="4564">
                  <c:v>76.066666666663636</c:v>
                </c:pt>
                <c:pt idx="4565">
                  <c:v>76.083333333330302</c:v>
                </c:pt>
                <c:pt idx="4566">
                  <c:v>76.099999999996967</c:v>
                </c:pt>
                <c:pt idx="4567">
                  <c:v>76.116666666663633</c:v>
                </c:pt>
                <c:pt idx="4568">
                  <c:v>76.133333333330299</c:v>
                </c:pt>
                <c:pt idx="4569">
                  <c:v>76.149999999996965</c:v>
                </c:pt>
                <c:pt idx="4570">
                  <c:v>76.16666666666363</c:v>
                </c:pt>
                <c:pt idx="4571">
                  <c:v>76.183333333330296</c:v>
                </c:pt>
                <c:pt idx="4572">
                  <c:v>76.199999999996962</c:v>
                </c:pt>
                <c:pt idx="4573">
                  <c:v>76.216666666663627</c:v>
                </c:pt>
                <c:pt idx="4574">
                  <c:v>76.233333333330293</c:v>
                </c:pt>
                <c:pt idx="4575">
                  <c:v>76.249999999996959</c:v>
                </c:pt>
                <c:pt idx="4576">
                  <c:v>76.266666666663625</c:v>
                </c:pt>
                <c:pt idx="4577">
                  <c:v>76.28333333333029</c:v>
                </c:pt>
                <c:pt idx="4578">
                  <c:v>76.299999999996956</c:v>
                </c:pt>
                <c:pt idx="4579">
                  <c:v>76.316666666663622</c:v>
                </c:pt>
                <c:pt idx="4580">
                  <c:v>76.333333333330287</c:v>
                </c:pt>
                <c:pt idx="4581">
                  <c:v>76.349999999996953</c:v>
                </c:pt>
                <c:pt idx="4582">
                  <c:v>76.366666666663619</c:v>
                </c:pt>
                <c:pt idx="4583">
                  <c:v>76.383333333330285</c:v>
                </c:pt>
                <c:pt idx="4584">
                  <c:v>76.39999999999695</c:v>
                </c:pt>
                <c:pt idx="4585">
                  <c:v>76.416666666663616</c:v>
                </c:pt>
                <c:pt idx="4586">
                  <c:v>76.433333333330282</c:v>
                </c:pt>
                <c:pt idx="4587">
                  <c:v>76.449999999996948</c:v>
                </c:pt>
                <c:pt idx="4588">
                  <c:v>76.466666666663613</c:v>
                </c:pt>
                <c:pt idx="4589">
                  <c:v>76.483333333330279</c:v>
                </c:pt>
                <c:pt idx="4590">
                  <c:v>76.499999999996945</c:v>
                </c:pt>
                <c:pt idx="4591">
                  <c:v>76.51666666666361</c:v>
                </c:pt>
                <c:pt idx="4592">
                  <c:v>76.533333333330276</c:v>
                </c:pt>
                <c:pt idx="4593">
                  <c:v>76.549999999996942</c:v>
                </c:pt>
                <c:pt idx="4594">
                  <c:v>76.566666666663608</c:v>
                </c:pt>
                <c:pt idx="4595">
                  <c:v>76.583333333330273</c:v>
                </c:pt>
                <c:pt idx="4596">
                  <c:v>76.599999999996939</c:v>
                </c:pt>
                <c:pt idx="4597">
                  <c:v>76.616666666663605</c:v>
                </c:pt>
                <c:pt idx="4598">
                  <c:v>76.63333333333027</c:v>
                </c:pt>
                <c:pt idx="4599">
                  <c:v>76.649999999996936</c:v>
                </c:pt>
                <c:pt idx="4600">
                  <c:v>76.666666666663602</c:v>
                </c:pt>
                <c:pt idx="4601">
                  <c:v>76.683333333330268</c:v>
                </c:pt>
                <c:pt idx="4602">
                  <c:v>76.699999999996933</c:v>
                </c:pt>
                <c:pt idx="4603">
                  <c:v>76.716666666663599</c:v>
                </c:pt>
                <c:pt idx="4604">
                  <c:v>76.733333333330265</c:v>
                </c:pt>
                <c:pt idx="4605">
                  <c:v>76.74999999999693</c:v>
                </c:pt>
                <c:pt idx="4606">
                  <c:v>76.766666666663596</c:v>
                </c:pt>
                <c:pt idx="4607">
                  <c:v>76.783333333330262</c:v>
                </c:pt>
                <c:pt idx="4608">
                  <c:v>76.799999999996928</c:v>
                </c:pt>
                <c:pt idx="4609">
                  <c:v>76.816666666663593</c:v>
                </c:pt>
                <c:pt idx="4610">
                  <c:v>76.833333333330259</c:v>
                </c:pt>
                <c:pt idx="4611">
                  <c:v>76.849999999996925</c:v>
                </c:pt>
                <c:pt idx="4612">
                  <c:v>76.86666666666359</c:v>
                </c:pt>
                <c:pt idx="4613">
                  <c:v>76.883333333330256</c:v>
                </c:pt>
                <c:pt idx="4614">
                  <c:v>76.899999999996922</c:v>
                </c:pt>
                <c:pt idx="4615">
                  <c:v>76.916666666663588</c:v>
                </c:pt>
                <c:pt idx="4616">
                  <c:v>76.933333333330253</c:v>
                </c:pt>
                <c:pt idx="4617">
                  <c:v>76.949999999996919</c:v>
                </c:pt>
                <c:pt idx="4618">
                  <c:v>76.966666666663585</c:v>
                </c:pt>
                <c:pt idx="4619">
                  <c:v>76.983333333330251</c:v>
                </c:pt>
                <c:pt idx="4620">
                  <c:v>76.999999999996916</c:v>
                </c:pt>
                <c:pt idx="4621">
                  <c:v>77.016666666663582</c:v>
                </c:pt>
                <c:pt idx="4622">
                  <c:v>77.033333333330248</c:v>
                </c:pt>
                <c:pt idx="4623">
                  <c:v>77.049999999996913</c:v>
                </c:pt>
                <c:pt idx="4624">
                  <c:v>77.066666666663579</c:v>
                </c:pt>
                <c:pt idx="4625">
                  <c:v>77.083333333330245</c:v>
                </c:pt>
                <c:pt idx="4626">
                  <c:v>77.099999999996911</c:v>
                </c:pt>
                <c:pt idx="4627">
                  <c:v>77.116666666663576</c:v>
                </c:pt>
                <c:pt idx="4628">
                  <c:v>77.133333333330242</c:v>
                </c:pt>
                <c:pt idx="4629">
                  <c:v>77.149999999996908</c:v>
                </c:pt>
                <c:pt idx="4630">
                  <c:v>77.166666666663573</c:v>
                </c:pt>
                <c:pt idx="4631">
                  <c:v>77.183333333330239</c:v>
                </c:pt>
                <c:pt idx="4632">
                  <c:v>77.199999999996905</c:v>
                </c:pt>
                <c:pt idx="4633">
                  <c:v>77.216666666663571</c:v>
                </c:pt>
                <c:pt idx="4634">
                  <c:v>77.233333333330236</c:v>
                </c:pt>
                <c:pt idx="4635">
                  <c:v>77.249999999996902</c:v>
                </c:pt>
                <c:pt idx="4636">
                  <c:v>77.266666666663568</c:v>
                </c:pt>
                <c:pt idx="4637">
                  <c:v>77.283333333330233</c:v>
                </c:pt>
                <c:pt idx="4638">
                  <c:v>77.299999999996899</c:v>
                </c:pt>
                <c:pt idx="4639">
                  <c:v>77.316666666663565</c:v>
                </c:pt>
                <c:pt idx="4640">
                  <c:v>77.333333333330231</c:v>
                </c:pt>
                <c:pt idx="4641">
                  <c:v>77.349999999996896</c:v>
                </c:pt>
                <c:pt idx="4642">
                  <c:v>77.366666666663562</c:v>
                </c:pt>
                <c:pt idx="4643">
                  <c:v>77.383333333330228</c:v>
                </c:pt>
                <c:pt idx="4644">
                  <c:v>77.399999999996894</c:v>
                </c:pt>
                <c:pt idx="4645">
                  <c:v>77.416666666663559</c:v>
                </c:pt>
                <c:pt idx="4646">
                  <c:v>77.433333333330225</c:v>
                </c:pt>
                <c:pt idx="4647">
                  <c:v>77.449999999996891</c:v>
                </c:pt>
                <c:pt idx="4648">
                  <c:v>77.466666666663556</c:v>
                </c:pt>
                <c:pt idx="4649">
                  <c:v>77.483333333330222</c:v>
                </c:pt>
                <c:pt idx="4650">
                  <c:v>77.499999999996888</c:v>
                </c:pt>
                <c:pt idx="4651">
                  <c:v>77.516666666663554</c:v>
                </c:pt>
                <c:pt idx="4652">
                  <c:v>77.533333333330219</c:v>
                </c:pt>
                <c:pt idx="4653">
                  <c:v>77.549999999996885</c:v>
                </c:pt>
                <c:pt idx="4654">
                  <c:v>77.566666666663551</c:v>
                </c:pt>
                <c:pt idx="4655">
                  <c:v>77.583333333330216</c:v>
                </c:pt>
                <c:pt idx="4656">
                  <c:v>77.599999999996882</c:v>
                </c:pt>
                <c:pt idx="4657">
                  <c:v>77.616666666663548</c:v>
                </c:pt>
                <c:pt idx="4658">
                  <c:v>77.633333333330214</c:v>
                </c:pt>
                <c:pt idx="4659">
                  <c:v>77.649999999996879</c:v>
                </c:pt>
                <c:pt idx="4660">
                  <c:v>77.666666666663545</c:v>
                </c:pt>
                <c:pt idx="4661">
                  <c:v>77.683333333330211</c:v>
                </c:pt>
                <c:pt idx="4662">
                  <c:v>77.699999999996876</c:v>
                </c:pt>
                <c:pt idx="4663">
                  <c:v>77.716666666663542</c:v>
                </c:pt>
                <c:pt idx="4664">
                  <c:v>77.733333333330208</c:v>
                </c:pt>
                <c:pt idx="4665">
                  <c:v>77.749999999996874</c:v>
                </c:pt>
                <c:pt idx="4666">
                  <c:v>77.766666666663539</c:v>
                </c:pt>
                <c:pt idx="4667">
                  <c:v>77.783333333330205</c:v>
                </c:pt>
                <c:pt idx="4668">
                  <c:v>77.799999999996871</c:v>
                </c:pt>
                <c:pt idx="4669">
                  <c:v>77.816666666663536</c:v>
                </c:pt>
                <c:pt idx="4670">
                  <c:v>77.833333333330202</c:v>
                </c:pt>
                <c:pt idx="4671">
                  <c:v>77.849999999996868</c:v>
                </c:pt>
                <c:pt idx="4672">
                  <c:v>77.866666666663534</c:v>
                </c:pt>
                <c:pt idx="4673">
                  <c:v>77.883333333330199</c:v>
                </c:pt>
                <c:pt idx="4674">
                  <c:v>77.899999999996865</c:v>
                </c:pt>
                <c:pt idx="4675">
                  <c:v>77.916666666663531</c:v>
                </c:pt>
                <c:pt idx="4676">
                  <c:v>77.933333333330197</c:v>
                </c:pt>
                <c:pt idx="4677">
                  <c:v>77.949999999996862</c:v>
                </c:pt>
                <c:pt idx="4678">
                  <c:v>77.966666666663528</c:v>
                </c:pt>
                <c:pt idx="4679">
                  <c:v>77.983333333330194</c:v>
                </c:pt>
                <c:pt idx="4680">
                  <c:v>77.999999999996859</c:v>
                </c:pt>
                <c:pt idx="4681">
                  <c:v>78.016666666663525</c:v>
                </c:pt>
                <c:pt idx="4682">
                  <c:v>78.033333333330191</c:v>
                </c:pt>
                <c:pt idx="4683">
                  <c:v>78.049999999996857</c:v>
                </c:pt>
                <c:pt idx="4684">
                  <c:v>78.066666666663522</c:v>
                </c:pt>
                <c:pt idx="4685">
                  <c:v>78.083333333330188</c:v>
                </c:pt>
                <c:pt idx="4686">
                  <c:v>78.099999999996854</c:v>
                </c:pt>
                <c:pt idx="4687">
                  <c:v>78.116666666663519</c:v>
                </c:pt>
                <c:pt idx="4688">
                  <c:v>78.133333333330185</c:v>
                </c:pt>
                <c:pt idx="4689">
                  <c:v>78.149999999996851</c:v>
                </c:pt>
                <c:pt idx="4690">
                  <c:v>78.166666666663517</c:v>
                </c:pt>
                <c:pt idx="4691">
                  <c:v>78.183333333330182</c:v>
                </c:pt>
                <c:pt idx="4692">
                  <c:v>78.199999999996848</c:v>
                </c:pt>
                <c:pt idx="4693">
                  <c:v>78.216666666663514</c:v>
                </c:pt>
                <c:pt idx="4694">
                  <c:v>78.233333333330179</c:v>
                </c:pt>
                <c:pt idx="4695">
                  <c:v>78.249999999996845</c:v>
                </c:pt>
                <c:pt idx="4696">
                  <c:v>78.266666666663511</c:v>
                </c:pt>
                <c:pt idx="4697">
                  <c:v>78.283333333330177</c:v>
                </c:pt>
                <c:pt idx="4698">
                  <c:v>78.299999999996842</c:v>
                </c:pt>
                <c:pt idx="4699">
                  <c:v>78.316666666663508</c:v>
                </c:pt>
                <c:pt idx="4700">
                  <c:v>78.333333333330174</c:v>
                </c:pt>
                <c:pt idx="4701">
                  <c:v>78.34999999999684</c:v>
                </c:pt>
                <c:pt idx="4702">
                  <c:v>78.366666666663505</c:v>
                </c:pt>
                <c:pt idx="4703">
                  <c:v>78.383333333330171</c:v>
                </c:pt>
                <c:pt idx="4704">
                  <c:v>78.399999999996837</c:v>
                </c:pt>
                <c:pt idx="4705">
                  <c:v>78.416666666663502</c:v>
                </c:pt>
                <c:pt idx="4706">
                  <c:v>78.433333333330168</c:v>
                </c:pt>
                <c:pt idx="4707">
                  <c:v>78.449999999996834</c:v>
                </c:pt>
                <c:pt idx="4708">
                  <c:v>78.4666666666635</c:v>
                </c:pt>
                <c:pt idx="4709">
                  <c:v>78.483333333330165</c:v>
                </c:pt>
                <c:pt idx="4710">
                  <c:v>78.499999999996831</c:v>
                </c:pt>
                <c:pt idx="4711">
                  <c:v>78.516666666663497</c:v>
                </c:pt>
                <c:pt idx="4712">
                  <c:v>78.533333333330162</c:v>
                </c:pt>
                <c:pt idx="4713">
                  <c:v>78.549999999996828</c:v>
                </c:pt>
                <c:pt idx="4714">
                  <c:v>78.566666666663494</c:v>
                </c:pt>
                <c:pt idx="4715">
                  <c:v>78.58333333333016</c:v>
                </c:pt>
                <c:pt idx="4716">
                  <c:v>78.599999999996825</c:v>
                </c:pt>
                <c:pt idx="4717">
                  <c:v>78.616666666663491</c:v>
                </c:pt>
                <c:pt idx="4718">
                  <c:v>78.633333333330157</c:v>
                </c:pt>
                <c:pt idx="4719">
                  <c:v>78.649999999996822</c:v>
                </c:pt>
                <c:pt idx="4720">
                  <c:v>78.666666666663488</c:v>
                </c:pt>
                <c:pt idx="4721">
                  <c:v>78.683333333330154</c:v>
                </c:pt>
                <c:pt idx="4722">
                  <c:v>78.69999999999682</c:v>
                </c:pt>
                <c:pt idx="4723">
                  <c:v>78.716666666663485</c:v>
                </c:pt>
                <c:pt idx="4724">
                  <c:v>78.733333333330151</c:v>
                </c:pt>
                <c:pt idx="4725">
                  <c:v>78.749999999996817</c:v>
                </c:pt>
                <c:pt idx="4726">
                  <c:v>78.766666666663482</c:v>
                </c:pt>
                <c:pt idx="4727">
                  <c:v>78.783333333330148</c:v>
                </c:pt>
                <c:pt idx="4728">
                  <c:v>78.799999999996814</c:v>
                </c:pt>
                <c:pt idx="4729">
                  <c:v>78.81666666666348</c:v>
                </c:pt>
                <c:pt idx="4730">
                  <c:v>78.833333333330145</c:v>
                </c:pt>
                <c:pt idx="4731">
                  <c:v>78.849999999996811</c:v>
                </c:pt>
                <c:pt idx="4732">
                  <c:v>78.866666666663477</c:v>
                </c:pt>
                <c:pt idx="4733">
                  <c:v>78.883333333330143</c:v>
                </c:pt>
                <c:pt idx="4734">
                  <c:v>78.899999999996808</c:v>
                </c:pt>
                <c:pt idx="4735">
                  <c:v>78.916666666663474</c:v>
                </c:pt>
                <c:pt idx="4736">
                  <c:v>78.93333333333014</c:v>
                </c:pt>
                <c:pt idx="4737">
                  <c:v>78.949999999996805</c:v>
                </c:pt>
                <c:pt idx="4738">
                  <c:v>78.966666666663471</c:v>
                </c:pt>
                <c:pt idx="4739">
                  <c:v>78.983333333330137</c:v>
                </c:pt>
                <c:pt idx="4740">
                  <c:v>78.999999999996803</c:v>
                </c:pt>
                <c:pt idx="4741">
                  <c:v>79.016666666663468</c:v>
                </c:pt>
                <c:pt idx="4742">
                  <c:v>79.033333333330134</c:v>
                </c:pt>
                <c:pt idx="4743">
                  <c:v>79.0499999999968</c:v>
                </c:pt>
                <c:pt idx="4744">
                  <c:v>79.066666666663465</c:v>
                </c:pt>
                <c:pt idx="4745">
                  <c:v>79.083333333330131</c:v>
                </c:pt>
                <c:pt idx="4746">
                  <c:v>79.099999999996797</c:v>
                </c:pt>
                <c:pt idx="4747">
                  <c:v>79.116666666663463</c:v>
                </c:pt>
                <c:pt idx="4748">
                  <c:v>79.133333333330128</c:v>
                </c:pt>
                <c:pt idx="4749">
                  <c:v>79.149999999996794</c:v>
                </c:pt>
                <c:pt idx="4750">
                  <c:v>79.16666666666346</c:v>
                </c:pt>
                <c:pt idx="4751">
                  <c:v>79.183333333330125</c:v>
                </c:pt>
                <c:pt idx="4752">
                  <c:v>79.199999999996791</c:v>
                </c:pt>
                <c:pt idx="4753">
                  <c:v>79.216666666663457</c:v>
                </c:pt>
                <c:pt idx="4754">
                  <c:v>79.233333333330123</c:v>
                </c:pt>
                <c:pt idx="4755">
                  <c:v>79.249999999996788</c:v>
                </c:pt>
                <c:pt idx="4756">
                  <c:v>79.266666666663454</c:v>
                </c:pt>
                <c:pt idx="4757">
                  <c:v>79.28333333333012</c:v>
                </c:pt>
                <c:pt idx="4758">
                  <c:v>79.299999999996786</c:v>
                </c:pt>
                <c:pt idx="4759">
                  <c:v>79.316666666663451</c:v>
                </c:pt>
                <c:pt idx="4760">
                  <c:v>79.333333333330117</c:v>
                </c:pt>
                <c:pt idx="4761">
                  <c:v>79.349999999996783</c:v>
                </c:pt>
                <c:pt idx="4762">
                  <c:v>79.366666666663448</c:v>
                </c:pt>
                <c:pt idx="4763">
                  <c:v>79.383333333330114</c:v>
                </c:pt>
                <c:pt idx="4764">
                  <c:v>79.39999999999678</c:v>
                </c:pt>
                <c:pt idx="4765">
                  <c:v>79.416666666663446</c:v>
                </c:pt>
                <c:pt idx="4766">
                  <c:v>79.433333333330111</c:v>
                </c:pt>
                <c:pt idx="4767">
                  <c:v>79.449999999996777</c:v>
                </c:pt>
                <c:pt idx="4768">
                  <c:v>79.466666666663443</c:v>
                </c:pt>
                <c:pt idx="4769">
                  <c:v>79.483333333330108</c:v>
                </c:pt>
                <c:pt idx="4770">
                  <c:v>79.499999999996774</c:v>
                </c:pt>
                <c:pt idx="4771">
                  <c:v>79.51666666666344</c:v>
                </c:pt>
                <c:pt idx="4772">
                  <c:v>79.533333333330106</c:v>
                </c:pt>
                <c:pt idx="4773">
                  <c:v>79.549999999996771</c:v>
                </c:pt>
                <c:pt idx="4774">
                  <c:v>79.566666666663437</c:v>
                </c:pt>
                <c:pt idx="4775">
                  <c:v>79.583333333330103</c:v>
                </c:pt>
                <c:pt idx="4776">
                  <c:v>79.599999999996768</c:v>
                </c:pt>
                <c:pt idx="4777">
                  <c:v>79.616666666663434</c:v>
                </c:pt>
                <c:pt idx="4778">
                  <c:v>79.6333333333301</c:v>
                </c:pt>
                <c:pt idx="4779">
                  <c:v>79.649999999996766</c:v>
                </c:pt>
                <c:pt idx="4780">
                  <c:v>79.666666666663431</c:v>
                </c:pt>
                <c:pt idx="4781">
                  <c:v>79.683333333330097</c:v>
                </c:pt>
                <c:pt idx="4782">
                  <c:v>79.699999999996763</c:v>
                </c:pt>
                <c:pt idx="4783">
                  <c:v>79.716666666663428</c:v>
                </c:pt>
                <c:pt idx="4784">
                  <c:v>79.733333333330094</c:v>
                </c:pt>
                <c:pt idx="4785">
                  <c:v>79.74999999999676</c:v>
                </c:pt>
                <c:pt idx="4786">
                  <c:v>79.766666666663426</c:v>
                </c:pt>
                <c:pt idx="4787">
                  <c:v>79.783333333330091</c:v>
                </c:pt>
                <c:pt idx="4788">
                  <c:v>79.799999999996757</c:v>
                </c:pt>
                <c:pt idx="4789">
                  <c:v>79.816666666663423</c:v>
                </c:pt>
                <c:pt idx="4790">
                  <c:v>79.833333333330089</c:v>
                </c:pt>
                <c:pt idx="4791">
                  <c:v>79.849999999996754</c:v>
                </c:pt>
                <c:pt idx="4792">
                  <c:v>79.86666666666342</c:v>
                </c:pt>
                <c:pt idx="4793">
                  <c:v>79.883333333330086</c:v>
                </c:pt>
                <c:pt idx="4794">
                  <c:v>79.899999999996751</c:v>
                </c:pt>
                <c:pt idx="4795">
                  <c:v>79.916666666663417</c:v>
                </c:pt>
                <c:pt idx="4796">
                  <c:v>79.933333333330083</c:v>
                </c:pt>
                <c:pt idx="4797">
                  <c:v>79.949999999996749</c:v>
                </c:pt>
                <c:pt idx="4798">
                  <c:v>79.966666666663414</c:v>
                </c:pt>
                <c:pt idx="4799">
                  <c:v>79.98333333333008</c:v>
                </c:pt>
                <c:pt idx="4800">
                  <c:v>79.999999999996746</c:v>
                </c:pt>
                <c:pt idx="4801">
                  <c:v>80.016666666663411</c:v>
                </c:pt>
                <c:pt idx="4802">
                  <c:v>80.033333333330077</c:v>
                </c:pt>
                <c:pt idx="4803">
                  <c:v>80.049999999996743</c:v>
                </c:pt>
                <c:pt idx="4804">
                  <c:v>80.066666666663409</c:v>
                </c:pt>
                <c:pt idx="4805">
                  <c:v>80.083333333330074</c:v>
                </c:pt>
                <c:pt idx="4806">
                  <c:v>80.09999999999674</c:v>
                </c:pt>
                <c:pt idx="4807">
                  <c:v>80.116666666663406</c:v>
                </c:pt>
                <c:pt idx="4808">
                  <c:v>80.133333333330071</c:v>
                </c:pt>
                <c:pt idx="4809">
                  <c:v>80.149999999996737</c:v>
                </c:pt>
                <c:pt idx="4810">
                  <c:v>80.166666666663403</c:v>
                </c:pt>
                <c:pt idx="4811">
                  <c:v>80.183333333330069</c:v>
                </c:pt>
                <c:pt idx="4812">
                  <c:v>80.199999999996734</c:v>
                </c:pt>
                <c:pt idx="4813">
                  <c:v>80.2166666666634</c:v>
                </c:pt>
                <c:pt idx="4814">
                  <c:v>80.233333333330066</c:v>
                </c:pt>
                <c:pt idx="4815">
                  <c:v>80.249999999996732</c:v>
                </c:pt>
                <c:pt idx="4816">
                  <c:v>80.266666666663397</c:v>
                </c:pt>
                <c:pt idx="4817">
                  <c:v>80.283333333330063</c:v>
                </c:pt>
                <c:pt idx="4818">
                  <c:v>80.299999999996729</c:v>
                </c:pt>
                <c:pt idx="4819">
                  <c:v>80.316666666663394</c:v>
                </c:pt>
                <c:pt idx="4820">
                  <c:v>80.33333333333006</c:v>
                </c:pt>
                <c:pt idx="4821">
                  <c:v>80.349999999996726</c:v>
                </c:pt>
                <c:pt idx="4822">
                  <c:v>80.366666666663392</c:v>
                </c:pt>
                <c:pt idx="4823">
                  <c:v>80.383333333330057</c:v>
                </c:pt>
                <c:pt idx="4824">
                  <c:v>80.399999999996723</c:v>
                </c:pt>
                <c:pt idx="4825">
                  <c:v>80.416666666663389</c:v>
                </c:pt>
                <c:pt idx="4826">
                  <c:v>80.433333333330054</c:v>
                </c:pt>
                <c:pt idx="4827">
                  <c:v>80.44999999999672</c:v>
                </c:pt>
                <c:pt idx="4828">
                  <c:v>80.466666666663386</c:v>
                </c:pt>
                <c:pt idx="4829">
                  <c:v>80.483333333330052</c:v>
                </c:pt>
                <c:pt idx="4830">
                  <c:v>80.499999999996717</c:v>
                </c:pt>
                <c:pt idx="4831">
                  <c:v>80.516666666663383</c:v>
                </c:pt>
                <c:pt idx="4832">
                  <c:v>80.533333333330049</c:v>
                </c:pt>
                <c:pt idx="4833">
                  <c:v>80.549999999996714</c:v>
                </c:pt>
                <c:pt idx="4834">
                  <c:v>80.56666666666338</c:v>
                </c:pt>
                <c:pt idx="4835">
                  <c:v>80.583333333330046</c:v>
                </c:pt>
                <c:pt idx="4836">
                  <c:v>80.599999999996712</c:v>
                </c:pt>
                <c:pt idx="4837">
                  <c:v>80.616666666663377</c:v>
                </c:pt>
                <c:pt idx="4838">
                  <c:v>80.633333333330043</c:v>
                </c:pt>
                <c:pt idx="4839">
                  <c:v>80.649999999996709</c:v>
                </c:pt>
                <c:pt idx="4840">
                  <c:v>80.666666666663374</c:v>
                </c:pt>
                <c:pt idx="4841">
                  <c:v>80.68333333333004</c:v>
                </c:pt>
                <c:pt idx="4842">
                  <c:v>80.699999999996706</c:v>
                </c:pt>
                <c:pt idx="4843">
                  <c:v>80.716666666663372</c:v>
                </c:pt>
                <c:pt idx="4844">
                  <c:v>80.733333333330037</c:v>
                </c:pt>
                <c:pt idx="4845">
                  <c:v>80.749999999996703</c:v>
                </c:pt>
                <c:pt idx="4846">
                  <c:v>80.766666666663369</c:v>
                </c:pt>
                <c:pt idx="4847">
                  <c:v>80.783333333330035</c:v>
                </c:pt>
                <c:pt idx="4848">
                  <c:v>80.7999999999967</c:v>
                </c:pt>
                <c:pt idx="4849">
                  <c:v>80.816666666663366</c:v>
                </c:pt>
                <c:pt idx="4850">
                  <c:v>80.833333333330032</c:v>
                </c:pt>
                <c:pt idx="4851">
                  <c:v>80.849999999996697</c:v>
                </c:pt>
                <c:pt idx="4852">
                  <c:v>80.866666666663363</c:v>
                </c:pt>
                <c:pt idx="4853">
                  <c:v>80.883333333330029</c:v>
                </c:pt>
                <c:pt idx="4854">
                  <c:v>80.899999999996695</c:v>
                </c:pt>
                <c:pt idx="4855">
                  <c:v>80.91666666666336</c:v>
                </c:pt>
                <c:pt idx="4856">
                  <c:v>80.933333333330026</c:v>
                </c:pt>
                <c:pt idx="4857">
                  <c:v>80.949999999996692</c:v>
                </c:pt>
                <c:pt idx="4858">
                  <c:v>80.966666666663357</c:v>
                </c:pt>
                <c:pt idx="4859">
                  <c:v>80.983333333330023</c:v>
                </c:pt>
                <c:pt idx="4860">
                  <c:v>80.999999999996689</c:v>
                </c:pt>
                <c:pt idx="4861">
                  <c:v>81.016666666663355</c:v>
                </c:pt>
                <c:pt idx="4862">
                  <c:v>81.03333333333002</c:v>
                </c:pt>
                <c:pt idx="4863">
                  <c:v>81.049999999996686</c:v>
                </c:pt>
                <c:pt idx="4864">
                  <c:v>81.066666666663352</c:v>
                </c:pt>
                <c:pt idx="4865">
                  <c:v>81.083333333330017</c:v>
                </c:pt>
                <c:pt idx="4866">
                  <c:v>81.099999999996683</c:v>
                </c:pt>
                <c:pt idx="4867">
                  <c:v>81.116666666663349</c:v>
                </c:pt>
                <c:pt idx="4868">
                  <c:v>81.133333333330015</c:v>
                </c:pt>
                <c:pt idx="4869">
                  <c:v>81.14999999999668</c:v>
                </c:pt>
                <c:pt idx="4870">
                  <c:v>81.166666666663346</c:v>
                </c:pt>
                <c:pt idx="4871">
                  <c:v>81.183333333330012</c:v>
                </c:pt>
                <c:pt idx="4872">
                  <c:v>81.199999999996678</c:v>
                </c:pt>
                <c:pt idx="4873">
                  <c:v>81.216666666663343</c:v>
                </c:pt>
                <c:pt idx="4874">
                  <c:v>81.233333333330009</c:v>
                </c:pt>
                <c:pt idx="4875">
                  <c:v>81.249999999996675</c:v>
                </c:pt>
                <c:pt idx="4876">
                  <c:v>81.26666666666334</c:v>
                </c:pt>
                <c:pt idx="4877">
                  <c:v>81.283333333330006</c:v>
                </c:pt>
                <c:pt idx="4878">
                  <c:v>81.299999999996672</c:v>
                </c:pt>
                <c:pt idx="4879">
                  <c:v>81.316666666663338</c:v>
                </c:pt>
                <c:pt idx="4880">
                  <c:v>81.333333333330003</c:v>
                </c:pt>
                <c:pt idx="4881">
                  <c:v>81.349999999996669</c:v>
                </c:pt>
                <c:pt idx="4882">
                  <c:v>81.366666666663335</c:v>
                </c:pt>
                <c:pt idx="4883">
                  <c:v>81.38333333333</c:v>
                </c:pt>
                <c:pt idx="4884">
                  <c:v>81.399999999996666</c:v>
                </c:pt>
                <c:pt idx="4885">
                  <c:v>81.416666666663332</c:v>
                </c:pt>
                <c:pt idx="4886">
                  <c:v>81.433333333329998</c:v>
                </c:pt>
                <c:pt idx="4887">
                  <c:v>81.449999999996663</c:v>
                </c:pt>
                <c:pt idx="4888">
                  <c:v>81.466666666663329</c:v>
                </c:pt>
                <c:pt idx="4889">
                  <c:v>81.483333333329995</c:v>
                </c:pt>
                <c:pt idx="4890">
                  <c:v>81.49999999999666</c:v>
                </c:pt>
                <c:pt idx="4891">
                  <c:v>81.516666666663326</c:v>
                </c:pt>
                <c:pt idx="4892">
                  <c:v>81.533333333329992</c:v>
                </c:pt>
                <c:pt idx="4893">
                  <c:v>81.549999999996658</c:v>
                </c:pt>
                <c:pt idx="4894">
                  <c:v>81.566666666663323</c:v>
                </c:pt>
                <c:pt idx="4895">
                  <c:v>81.583333333329989</c:v>
                </c:pt>
                <c:pt idx="4896">
                  <c:v>81.599999999996655</c:v>
                </c:pt>
                <c:pt idx="4897">
                  <c:v>81.61666666666332</c:v>
                </c:pt>
                <c:pt idx="4898">
                  <c:v>81.633333333329986</c:v>
                </c:pt>
                <c:pt idx="4899">
                  <c:v>81.649999999996652</c:v>
                </c:pt>
                <c:pt idx="4900">
                  <c:v>81.666666666663318</c:v>
                </c:pt>
                <c:pt idx="4901">
                  <c:v>81.683333333329983</c:v>
                </c:pt>
                <c:pt idx="4902">
                  <c:v>81.699999999996649</c:v>
                </c:pt>
                <c:pt idx="4903">
                  <c:v>81.716666666663315</c:v>
                </c:pt>
                <c:pt idx="4904">
                  <c:v>81.733333333329981</c:v>
                </c:pt>
                <c:pt idx="4905">
                  <c:v>81.749999999996646</c:v>
                </c:pt>
                <c:pt idx="4906">
                  <c:v>81.766666666663312</c:v>
                </c:pt>
                <c:pt idx="4907">
                  <c:v>81.783333333329978</c:v>
                </c:pt>
                <c:pt idx="4908">
                  <c:v>81.799999999996643</c:v>
                </c:pt>
                <c:pt idx="4909">
                  <c:v>81.816666666663309</c:v>
                </c:pt>
                <c:pt idx="4910">
                  <c:v>81.833333333329975</c:v>
                </c:pt>
                <c:pt idx="4911">
                  <c:v>81.849999999996641</c:v>
                </c:pt>
                <c:pt idx="4912">
                  <c:v>81.866666666663306</c:v>
                </c:pt>
                <c:pt idx="4913">
                  <c:v>81.883333333329972</c:v>
                </c:pt>
                <c:pt idx="4914">
                  <c:v>81.899999999996638</c:v>
                </c:pt>
                <c:pt idx="4915">
                  <c:v>81.916666666663303</c:v>
                </c:pt>
                <c:pt idx="4916">
                  <c:v>81.933333333329969</c:v>
                </c:pt>
                <c:pt idx="4917">
                  <c:v>81.949999999996635</c:v>
                </c:pt>
                <c:pt idx="4918">
                  <c:v>81.966666666663301</c:v>
                </c:pt>
                <c:pt idx="4919">
                  <c:v>81.983333333329966</c:v>
                </c:pt>
                <c:pt idx="4920">
                  <c:v>81.999999999996632</c:v>
                </c:pt>
                <c:pt idx="4921">
                  <c:v>82.016666666663298</c:v>
                </c:pt>
                <c:pt idx="4922">
                  <c:v>82.033333333329963</c:v>
                </c:pt>
                <c:pt idx="4923">
                  <c:v>82.049999999996629</c:v>
                </c:pt>
                <c:pt idx="4924">
                  <c:v>82.066666666663295</c:v>
                </c:pt>
                <c:pt idx="4925">
                  <c:v>82.083333333329961</c:v>
                </c:pt>
                <c:pt idx="4926">
                  <c:v>82.099999999996626</c:v>
                </c:pt>
                <c:pt idx="4927">
                  <c:v>82.116666666663292</c:v>
                </c:pt>
                <c:pt idx="4928">
                  <c:v>82.133333333329958</c:v>
                </c:pt>
                <c:pt idx="4929">
                  <c:v>82.149999999996624</c:v>
                </c:pt>
                <c:pt idx="4930">
                  <c:v>82.166666666663289</c:v>
                </c:pt>
                <c:pt idx="4931">
                  <c:v>82.183333333329955</c:v>
                </c:pt>
                <c:pt idx="4932">
                  <c:v>82.199999999996621</c:v>
                </c:pt>
                <c:pt idx="4933">
                  <c:v>82.216666666663286</c:v>
                </c:pt>
                <c:pt idx="4934">
                  <c:v>82.233333333329952</c:v>
                </c:pt>
                <c:pt idx="4935">
                  <c:v>82.249999999996618</c:v>
                </c:pt>
                <c:pt idx="4936">
                  <c:v>82.266666666663284</c:v>
                </c:pt>
                <c:pt idx="4937">
                  <c:v>82.283333333329949</c:v>
                </c:pt>
                <c:pt idx="4938">
                  <c:v>82.299999999996615</c:v>
                </c:pt>
                <c:pt idx="4939">
                  <c:v>82.316666666663281</c:v>
                </c:pt>
                <c:pt idx="4940">
                  <c:v>82.333333333329946</c:v>
                </c:pt>
                <c:pt idx="4941">
                  <c:v>82.349999999996612</c:v>
                </c:pt>
                <c:pt idx="4942">
                  <c:v>82.366666666663278</c:v>
                </c:pt>
                <c:pt idx="4943">
                  <c:v>82.383333333329944</c:v>
                </c:pt>
                <c:pt idx="4944">
                  <c:v>82.399999999996609</c:v>
                </c:pt>
                <c:pt idx="4945">
                  <c:v>82.416666666663275</c:v>
                </c:pt>
                <c:pt idx="4946">
                  <c:v>82.433333333329941</c:v>
                </c:pt>
                <c:pt idx="4947">
                  <c:v>82.449999999996606</c:v>
                </c:pt>
                <c:pt idx="4948">
                  <c:v>82.466666666663272</c:v>
                </c:pt>
                <c:pt idx="4949">
                  <c:v>82.483333333329938</c:v>
                </c:pt>
                <c:pt idx="4950">
                  <c:v>82.499999999996604</c:v>
                </c:pt>
                <c:pt idx="4951">
                  <c:v>82.516666666663269</c:v>
                </c:pt>
                <c:pt idx="4952">
                  <c:v>82.533333333329935</c:v>
                </c:pt>
                <c:pt idx="4953">
                  <c:v>82.549999999996601</c:v>
                </c:pt>
                <c:pt idx="4954">
                  <c:v>82.566666666663266</c:v>
                </c:pt>
                <c:pt idx="4955">
                  <c:v>82.583333333329932</c:v>
                </c:pt>
                <c:pt idx="4956">
                  <c:v>82.599999999996598</c:v>
                </c:pt>
                <c:pt idx="4957">
                  <c:v>82.616666666663264</c:v>
                </c:pt>
                <c:pt idx="4958">
                  <c:v>82.633333333329929</c:v>
                </c:pt>
                <c:pt idx="4959">
                  <c:v>82.649999999996595</c:v>
                </c:pt>
                <c:pt idx="4960">
                  <c:v>82.666666666663261</c:v>
                </c:pt>
                <c:pt idx="4961">
                  <c:v>82.683333333329927</c:v>
                </c:pt>
                <c:pt idx="4962">
                  <c:v>82.699999999996592</c:v>
                </c:pt>
                <c:pt idx="4963">
                  <c:v>82.716666666663258</c:v>
                </c:pt>
                <c:pt idx="4964">
                  <c:v>82.733333333329924</c:v>
                </c:pt>
                <c:pt idx="4965">
                  <c:v>82.749999999996589</c:v>
                </c:pt>
                <c:pt idx="4966">
                  <c:v>82.766666666663255</c:v>
                </c:pt>
                <c:pt idx="4967">
                  <c:v>82.783333333329921</c:v>
                </c:pt>
                <c:pt idx="4968">
                  <c:v>82.799999999996587</c:v>
                </c:pt>
                <c:pt idx="4969">
                  <c:v>82.816666666663252</c:v>
                </c:pt>
                <c:pt idx="4970">
                  <c:v>82.833333333329918</c:v>
                </c:pt>
                <c:pt idx="4971">
                  <c:v>82.849999999996584</c:v>
                </c:pt>
                <c:pt idx="4972">
                  <c:v>82.866666666663249</c:v>
                </c:pt>
                <c:pt idx="4973">
                  <c:v>82.883333333329915</c:v>
                </c:pt>
                <c:pt idx="4974">
                  <c:v>82.899999999996581</c:v>
                </c:pt>
                <c:pt idx="4975">
                  <c:v>82.916666666663247</c:v>
                </c:pt>
                <c:pt idx="4976">
                  <c:v>82.933333333329912</c:v>
                </c:pt>
                <c:pt idx="4977">
                  <c:v>82.949999999996578</c:v>
                </c:pt>
                <c:pt idx="4978">
                  <c:v>82.966666666663244</c:v>
                </c:pt>
                <c:pt idx="4979">
                  <c:v>82.983333333329909</c:v>
                </c:pt>
                <c:pt idx="4980">
                  <c:v>82.999999999996575</c:v>
                </c:pt>
                <c:pt idx="4981">
                  <c:v>83.016666666663241</c:v>
                </c:pt>
                <c:pt idx="4982">
                  <c:v>83.033333333329907</c:v>
                </c:pt>
                <c:pt idx="4983">
                  <c:v>83.049999999996572</c:v>
                </c:pt>
                <c:pt idx="4984">
                  <c:v>83.066666666663238</c:v>
                </c:pt>
                <c:pt idx="4985">
                  <c:v>83.083333333329904</c:v>
                </c:pt>
                <c:pt idx="4986">
                  <c:v>83.099999999996569</c:v>
                </c:pt>
                <c:pt idx="4987">
                  <c:v>83.116666666663235</c:v>
                </c:pt>
                <c:pt idx="4988">
                  <c:v>83.133333333329901</c:v>
                </c:pt>
                <c:pt idx="4989">
                  <c:v>83.149999999996567</c:v>
                </c:pt>
                <c:pt idx="4990">
                  <c:v>83.166666666663232</c:v>
                </c:pt>
                <c:pt idx="4991">
                  <c:v>83.183333333329898</c:v>
                </c:pt>
                <c:pt idx="4992">
                  <c:v>83.199999999996564</c:v>
                </c:pt>
                <c:pt idx="4993">
                  <c:v>83.21666666666323</c:v>
                </c:pt>
                <c:pt idx="4994">
                  <c:v>83.233333333329895</c:v>
                </c:pt>
                <c:pt idx="4995">
                  <c:v>83.249999999996561</c:v>
                </c:pt>
                <c:pt idx="4996">
                  <c:v>83.266666666663227</c:v>
                </c:pt>
                <c:pt idx="4997">
                  <c:v>83.283333333329892</c:v>
                </c:pt>
                <c:pt idx="4998">
                  <c:v>83.299999999996558</c:v>
                </c:pt>
                <c:pt idx="4999">
                  <c:v>83.316666666663224</c:v>
                </c:pt>
                <c:pt idx="5000">
                  <c:v>83.33333333332989</c:v>
                </c:pt>
                <c:pt idx="5001">
                  <c:v>83.349999999996555</c:v>
                </c:pt>
                <c:pt idx="5002">
                  <c:v>83.366666666663221</c:v>
                </c:pt>
                <c:pt idx="5003">
                  <c:v>83.383333333329887</c:v>
                </c:pt>
                <c:pt idx="5004">
                  <c:v>83.399999999996552</c:v>
                </c:pt>
                <c:pt idx="5005">
                  <c:v>83.416666666663218</c:v>
                </c:pt>
                <c:pt idx="5006">
                  <c:v>83.433333333329884</c:v>
                </c:pt>
                <c:pt idx="5007">
                  <c:v>83.44999999999655</c:v>
                </c:pt>
                <c:pt idx="5008">
                  <c:v>83.466666666663215</c:v>
                </c:pt>
                <c:pt idx="5009">
                  <c:v>83.483333333329881</c:v>
                </c:pt>
                <c:pt idx="5010">
                  <c:v>83.499999999996547</c:v>
                </c:pt>
                <c:pt idx="5011">
                  <c:v>83.516666666663212</c:v>
                </c:pt>
                <c:pt idx="5012">
                  <c:v>83.533333333329878</c:v>
                </c:pt>
                <c:pt idx="5013">
                  <c:v>83.549999999996544</c:v>
                </c:pt>
                <c:pt idx="5014">
                  <c:v>83.56666666666321</c:v>
                </c:pt>
                <c:pt idx="5015">
                  <c:v>83.583333333329875</c:v>
                </c:pt>
                <c:pt idx="5016">
                  <c:v>83.599999999996541</c:v>
                </c:pt>
                <c:pt idx="5017">
                  <c:v>83.616666666663207</c:v>
                </c:pt>
                <c:pt idx="5018">
                  <c:v>83.633333333329873</c:v>
                </c:pt>
                <c:pt idx="5019">
                  <c:v>83.649999999996538</c:v>
                </c:pt>
                <c:pt idx="5020">
                  <c:v>83.666666666663204</c:v>
                </c:pt>
                <c:pt idx="5021">
                  <c:v>83.68333333332987</c:v>
                </c:pt>
                <c:pt idx="5022">
                  <c:v>83.699999999996535</c:v>
                </c:pt>
                <c:pt idx="5023">
                  <c:v>83.716666666663201</c:v>
                </c:pt>
                <c:pt idx="5024">
                  <c:v>83.733333333329867</c:v>
                </c:pt>
                <c:pt idx="5025">
                  <c:v>83.749999999996533</c:v>
                </c:pt>
                <c:pt idx="5026">
                  <c:v>83.766666666663198</c:v>
                </c:pt>
                <c:pt idx="5027">
                  <c:v>83.783333333329864</c:v>
                </c:pt>
                <c:pt idx="5028">
                  <c:v>83.79999999999653</c:v>
                </c:pt>
                <c:pt idx="5029">
                  <c:v>83.816666666663195</c:v>
                </c:pt>
                <c:pt idx="5030">
                  <c:v>83.833333333329861</c:v>
                </c:pt>
                <c:pt idx="5031">
                  <c:v>83.849999999996527</c:v>
                </c:pt>
                <c:pt idx="5032">
                  <c:v>83.866666666663193</c:v>
                </c:pt>
                <c:pt idx="5033">
                  <c:v>83.883333333329858</c:v>
                </c:pt>
                <c:pt idx="5034">
                  <c:v>83.899999999996524</c:v>
                </c:pt>
                <c:pt idx="5035">
                  <c:v>83.91666666666319</c:v>
                </c:pt>
                <c:pt idx="5036">
                  <c:v>83.933333333329855</c:v>
                </c:pt>
                <c:pt idx="5037">
                  <c:v>83.949999999996521</c:v>
                </c:pt>
                <c:pt idx="5038">
                  <c:v>83.966666666663187</c:v>
                </c:pt>
                <c:pt idx="5039">
                  <c:v>83.983333333329853</c:v>
                </c:pt>
                <c:pt idx="5040">
                  <c:v>83.999999999996518</c:v>
                </c:pt>
                <c:pt idx="5041">
                  <c:v>84.016666666663184</c:v>
                </c:pt>
                <c:pt idx="5042">
                  <c:v>84.03333333332985</c:v>
                </c:pt>
                <c:pt idx="5043">
                  <c:v>84.049999999996515</c:v>
                </c:pt>
                <c:pt idx="5044">
                  <c:v>84.066666666663181</c:v>
                </c:pt>
                <c:pt idx="5045">
                  <c:v>84.083333333329847</c:v>
                </c:pt>
                <c:pt idx="5046">
                  <c:v>84.099999999996513</c:v>
                </c:pt>
                <c:pt idx="5047">
                  <c:v>84.116666666663178</c:v>
                </c:pt>
                <c:pt idx="5048">
                  <c:v>84.133333333329844</c:v>
                </c:pt>
                <c:pt idx="5049">
                  <c:v>84.14999999999651</c:v>
                </c:pt>
                <c:pt idx="5050">
                  <c:v>84.166666666663176</c:v>
                </c:pt>
                <c:pt idx="5051">
                  <c:v>84.183333333329841</c:v>
                </c:pt>
                <c:pt idx="5052">
                  <c:v>84.199999999996507</c:v>
                </c:pt>
                <c:pt idx="5053">
                  <c:v>84.216666666663173</c:v>
                </c:pt>
                <c:pt idx="5054">
                  <c:v>84.233333333329838</c:v>
                </c:pt>
                <c:pt idx="5055">
                  <c:v>84.249999999996504</c:v>
                </c:pt>
                <c:pt idx="5056">
                  <c:v>84.26666666666317</c:v>
                </c:pt>
                <c:pt idx="5057">
                  <c:v>84.283333333329836</c:v>
                </c:pt>
                <c:pt idx="5058">
                  <c:v>84.299999999996501</c:v>
                </c:pt>
                <c:pt idx="5059">
                  <c:v>84.316666666663167</c:v>
                </c:pt>
                <c:pt idx="5060">
                  <c:v>84.333333333329833</c:v>
                </c:pt>
                <c:pt idx="5061">
                  <c:v>84.349999999996498</c:v>
                </c:pt>
                <c:pt idx="5062">
                  <c:v>84.366666666663164</c:v>
                </c:pt>
                <c:pt idx="5063">
                  <c:v>84.38333333332983</c:v>
                </c:pt>
                <c:pt idx="5064">
                  <c:v>84.399999999996496</c:v>
                </c:pt>
                <c:pt idx="5065">
                  <c:v>84.416666666663161</c:v>
                </c:pt>
                <c:pt idx="5066">
                  <c:v>84.433333333329827</c:v>
                </c:pt>
                <c:pt idx="5067">
                  <c:v>84.449999999996493</c:v>
                </c:pt>
                <c:pt idx="5068">
                  <c:v>84.466666666663158</c:v>
                </c:pt>
                <c:pt idx="5069">
                  <c:v>84.483333333329824</c:v>
                </c:pt>
                <c:pt idx="5070">
                  <c:v>84.49999999999649</c:v>
                </c:pt>
                <c:pt idx="5071">
                  <c:v>84.516666666663156</c:v>
                </c:pt>
                <c:pt idx="5072">
                  <c:v>84.533333333329821</c:v>
                </c:pt>
                <c:pt idx="5073">
                  <c:v>84.549999999996487</c:v>
                </c:pt>
                <c:pt idx="5074">
                  <c:v>84.566666666663153</c:v>
                </c:pt>
                <c:pt idx="5075">
                  <c:v>84.583333333329819</c:v>
                </c:pt>
                <c:pt idx="5076">
                  <c:v>84.599999999996484</c:v>
                </c:pt>
                <c:pt idx="5077">
                  <c:v>84.61666666666315</c:v>
                </c:pt>
                <c:pt idx="5078">
                  <c:v>84.633333333329816</c:v>
                </c:pt>
                <c:pt idx="5079">
                  <c:v>84.649999999996481</c:v>
                </c:pt>
                <c:pt idx="5080">
                  <c:v>84.666666666663147</c:v>
                </c:pt>
                <c:pt idx="5081">
                  <c:v>84.683333333329813</c:v>
                </c:pt>
                <c:pt idx="5082">
                  <c:v>84.699999999996479</c:v>
                </c:pt>
                <c:pt idx="5083">
                  <c:v>84.716666666663144</c:v>
                </c:pt>
                <c:pt idx="5084">
                  <c:v>84.73333333332981</c:v>
                </c:pt>
                <c:pt idx="5085">
                  <c:v>84.749999999996476</c:v>
                </c:pt>
                <c:pt idx="5086">
                  <c:v>84.766666666663141</c:v>
                </c:pt>
                <c:pt idx="5087">
                  <c:v>84.783333333329807</c:v>
                </c:pt>
                <c:pt idx="5088">
                  <c:v>84.799999999996473</c:v>
                </c:pt>
                <c:pt idx="5089">
                  <c:v>84.816666666663139</c:v>
                </c:pt>
                <c:pt idx="5090">
                  <c:v>84.833333333329804</c:v>
                </c:pt>
                <c:pt idx="5091">
                  <c:v>84.84999999999647</c:v>
                </c:pt>
                <c:pt idx="5092">
                  <c:v>84.866666666663136</c:v>
                </c:pt>
                <c:pt idx="5093">
                  <c:v>84.883333333329801</c:v>
                </c:pt>
                <c:pt idx="5094">
                  <c:v>84.899999999996467</c:v>
                </c:pt>
                <c:pt idx="5095">
                  <c:v>84.916666666663133</c:v>
                </c:pt>
                <c:pt idx="5096">
                  <c:v>84.933333333329799</c:v>
                </c:pt>
                <c:pt idx="5097">
                  <c:v>84.949999999996464</c:v>
                </c:pt>
                <c:pt idx="5098">
                  <c:v>84.96666666666313</c:v>
                </c:pt>
                <c:pt idx="5099">
                  <c:v>84.983333333329796</c:v>
                </c:pt>
                <c:pt idx="5100">
                  <c:v>84.999999999996461</c:v>
                </c:pt>
                <c:pt idx="5101">
                  <c:v>85.016666666663127</c:v>
                </c:pt>
                <c:pt idx="5102">
                  <c:v>85.033333333329793</c:v>
                </c:pt>
                <c:pt idx="5103">
                  <c:v>85.049999999996459</c:v>
                </c:pt>
                <c:pt idx="5104">
                  <c:v>85.066666666663124</c:v>
                </c:pt>
                <c:pt idx="5105">
                  <c:v>85.08333333332979</c:v>
                </c:pt>
                <c:pt idx="5106">
                  <c:v>85.099999999996456</c:v>
                </c:pt>
                <c:pt idx="5107">
                  <c:v>85.116666666663122</c:v>
                </c:pt>
                <c:pt idx="5108">
                  <c:v>85.133333333329787</c:v>
                </c:pt>
                <c:pt idx="5109">
                  <c:v>85.149999999996453</c:v>
                </c:pt>
                <c:pt idx="5110">
                  <c:v>85.166666666663119</c:v>
                </c:pt>
                <c:pt idx="5111">
                  <c:v>85.183333333329784</c:v>
                </c:pt>
                <c:pt idx="5112">
                  <c:v>85.19999999999645</c:v>
                </c:pt>
                <c:pt idx="5113">
                  <c:v>85.216666666663116</c:v>
                </c:pt>
                <c:pt idx="5114">
                  <c:v>85.233333333329782</c:v>
                </c:pt>
                <c:pt idx="5115">
                  <c:v>85.249999999996447</c:v>
                </c:pt>
                <c:pt idx="5116">
                  <c:v>85.266666666663113</c:v>
                </c:pt>
                <c:pt idx="5117">
                  <c:v>85.283333333329779</c:v>
                </c:pt>
                <c:pt idx="5118">
                  <c:v>85.299999999996444</c:v>
                </c:pt>
                <c:pt idx="5119">
                  <c:v>85.31666666666311</c:v>
                </c:pt>
                <c:pt idx="5120">
                  <c:v>85.333333333329776</c:v>
                </c:pt>
                <c:pt idx="5121">
                  <c:v>85.349999999996442</c:v>
                </c:pt>
                <c:pt idx="5122">
                  <c:v>85.366666666663107</c:v>
                </c:pt>
                <c:pt idx="5123">
                  <c:v>85.383333333329773</c:v>
                </c:pt>
                <c:pt idx="5124">
                  <c:v>85.399999999996439</c:v>
                </c:pt>
                <c:pt idx="5125">
                  <c:v>85.416666666663104</c:v>
                </c:pt>
                <c:pt idx="5126">
                  <c:v>85.43333333332977</c:v>
                </c:pt>
                <c:pt idx="5127">
                  <c:v>85.449999999996436</c:v>
                </c:pt>
                <c:pt idx="5128">
                  <c:v>85.466666666663102</c:v>
                </c:pt>
                <c:pt idx="5129">
                  <c:v>85.483333333329767</c:v>
                </c:pt>
                <c:pt idx="5130">
                  <c:v>85.499999999996433</c:v>
                </c:pt>
                <c:pt idx="5131">
                  <c:v>85.516666666663099</c:v>
                </c:pt>
                <c:pt idx="5132">
                  <c:v>85.533333333329765</c:v>
                </c:pt>
                <c:pt idx="5133">
                  <c:v>85.54999999999643</c:v>
                </c:pt>
                <c:pt idx="5134">
                  <c:v>85.566666666663096</c:v>
                </c:pt>
                <c:pt idx="5135">
                  <c:v>85.583333333329762</c:v>
                </c:pt>
                <c:pt idx="5136">
                  <c:v>85.599999999996427</c:v>
                </c:pt>
                <c:pt idx="5137">
                  <c:v>85.616666666663093</c:v>
                </c:pt>
                <c:pt idx="5138">
                  <c:v>85.633333333329759</c:v>
                </c:pt>
                <c:pt idx="5139">
                  <c:v>85.649999999996425</c:v>
                </c:pt>
                <c:pt idx="5140">
                  <c:v>85.66666666666309</c:v>
                </c:pt>
                <c:pt idx="5141">
                  <c:v>85.683333333329756</c:v>
                </c:pt>
                <c:pt idx="5142">
                  <c:v>85.699999999996422</c:v>
                </c:pt>
                <c:pt idx="5143">
                  <c:v>85.716666666663087</c:v>
                </c:pt>
                <c:pt idx="5144">
                  <c:v>85.733333333329753</c:v>
                </c:pt>
                <c:pt idx="5145">
                  <c:v>85.749999999996419</c:v>
                </c:pt>
                <c:pt idx="5146">
                  <c:v>85.766666666663085</c:v>
                </c:pt>
                <c:pt idx="5147">
                  <c:v>85.78333333332975</c:v>
                </c:pt>
                <c:pt idx="5148">
                  <c:v>85.799999999996416</c:v>
                </c:pt>
                <c:pt idx="5149">
                  <c:v>85.816666666663082</c:v>
                </c:pt>
                <c:pt idx="5150">
                  <c:v>85.833333333329747</c:v>
                </c:pt>
                <c:pt idx="5151">
                  <c:v>85.849999999996413</c:v>
                </c:pt>
                <c:pt idx="5152">
                  <c:v>85.866666666663079</c:v>
                </c:pt>
                <c:pt idx="5153">
                  <c:v>85.883333333329745</c:v>
                </c:pt>
                <c:pt idx="5154">
                  <c:v>85.89999999999641</c:v>
                </c:pt>
                <c:pt idx="5155">
                  <c:v>85.916666666663076</c:v>
                </c:pt>
                <c:pt idx="5156">
                  <c:v>85.933333333329742</c:v>
                </c:pt>
                <c:pt idx="5157">
                  <c:v>85.949999999996407</c:v>
                </c:pt>
                <c:pt idx="5158">
                  <c:v>85.966666666663073</c:v>
                </c:pt>
                <c:pt idx="5159">
                  <c:v>85.983333333329739</c:v>
                </c:pt>
                <c:pt idx="5160">
                  <c:v>85.999999999996405</c:v>
                </c:pt>
                <c:pt idx="5161">
                  <c:v>86.01666666666307</c:v>
                </c:pt>
                <c:pt idx="5162">
                  <c:v>86.033333333329736</c:v>
                </c:pt>
                <c:pt idx="5163">
                  <c:v>86.049999999996402</c:v>
                </c:pt>
                <c:pt idx="5164">
                  <c:v>86.066666666663068</c:v>
                </c:pt>
                <c:pt idx="5165">
                  <c:v>86.083333333329733</c:v>
                </c:pt>
                <c:pt idx="5166">
                  <c:v>86.099999999996399</c:v>
                </c:pt>
                <c:pt idx="5167">
                  <c:v>86.116666666663065</c:v>
                </c:pt>
                <c:pt idx="5168">
                  <c:v>86.13333333332973</c:v>
                </c:pt>
                <c:pt idx="5169">
                  <c:v>86.149999999996396</c:v>
                </c:pt>
                <c:pt idx="5170">
                  <c:v>86.166666666663062</c:v>
                </c:pt>
                <c:pt idx="5171">
                  <c:v>86.183333333329728</c:v>
                </c:pt>
                <c:pt idx="5172">
                  <c:v>86.199999999996393</c:v>
                </c:pt>
                <c:pt idx="5173">
                  <c:v>86.216666666663059</c:v>
                </c:pt>
                <c:pt idx="5174">
                  <c:v>86.233333333329725</c:v>
                </c:pt>
                <c:pt idx="5175">
                  <c:v>86.24999999999639</c:v>
                </c:pt>
                <c:pt idx="5176">
                  <c:v>86.266666666663056</c:v>
                </c:pt>
                <c:pt idx="5177">
                  <c:v>86.283333333329722</c:v>
                </c:pt>
                <c:pt idx="5178">
                  <c:v>86.299999999996388</c:v>
                </c:pt>
                <c:pt idx="5179">
                  <c:v>86.316666666663053</c:v>
                </c:pt>
                <c:pt idx="5180">
                  <c:v>86.333333333329719</c:v>
                </c:pt>
                <c:pt idx="5181">
                  <c:v>86.349999999996385</c:v>
                </c:pt>
                <c:pt idx="5182">
                  <c:v>86.36666666666305</c:v>
                </c:pt>
                <c:pt idx="5183">
                  <c:v>86.383333333329716</c:v>
                </c:pt>
                <c:pt idx="5184">
                  <c:v>86.399999999996382</c:v>
                </c:pt>
                <c:pt idx="5185">
                  <c:v>86.416666666663048</c:v>
                </c:pt>
                <c:pt idx="5186">
                  <c:v>86.433333333329713</c:v>
                </c:pt>
                <c:pt idx="5187">
                  <c:v>86.449999999996379</c:v>
                </c:pt>
                <c:pt idx="5188">
                  <c:v>86.466666666663045</c:v>
                </c:pt>
                <c:pt idx="5189">
                  <c:v>86.483333333329711</c:v>
                </c:pt>
                <c:pt idx="5190">
                  <c:v>86.499999999996376</c:v>
                </c:pt>
                <c:pt idx="5191">
                  <c:v>86.516666666663042</c:v>
                </c:pt>
                <c:pt idx="5192">
                  <c:v>86.533333333329708</c:v>
                </c:pt>
                <c:pt idx="5193">
                  <c:v>86.549999999996373</c:v>
                </c:pt>
                <c:pt idx="5194">
                  <c:v>86.566666666663039</c:v>
                </c:pt>
                <c:pt idx="5195">
                  <c:v>86.583333333329705</c:v>
                </c:pt>
                <c:pt idx="5196">
                  <c:v>86.599999999996371</c:v>
                </c:pt>
                <c:pt idx="5197">
                  <c:v>86.616666666663036</c:v>
                </c:pt>
                <c:pt idx="5198">
                  <c:v>86.633333333329702</c:v>
                </c:pt>
                <c:pt idx="5199">
                  <c:v>86.649999999996368</c:v>
                </c:pt>
                <c:pt idx="5200">
                  <c:v>86.666666666663033</c:v>
                </c:pt>
                <c:pt idx="5201">
                  <c:v>86.683333333329699</c:v>
                </c:pt>
                <c:pt idx="5202">
                  <c:v>86.699999999996365</c:v>
                </c:pt>
                <c:pt idx="5203">
                  <c:v>86.716666666663031</c:v>
                </c:pt>
                <c:pt idx="5204">
                  <c:v>86.733333333329696</c:v>
                </c:pt>
                <c:pt idx="5205">
                  <c:v>86.749999999996362</c:v>
                </c:pt>
                <c:pt idx="5206">
                  <c:v>86.766666666663028</c:v>
                </c:pt>
                <c:pt idx="5207">
                  <c:v>86.783333333329693</c:v>
                </c:pt>
                <c:pt idx="5208">
                  <c:v>86.799999999996359</c:v>
                </c:pt>
                <c:pt idx="5209">
                  <c:v>86.816666666663025</c:v>
                </c:pt>
                <c:pt idx="5210">
                  <c:v>86.833333333329691</c:v>
                </c:pt>
                <c:pt idx="5211">
                  <c:v>86.849999999996356</c:v>
                </c:pt>
                <c:pt idx="5212">
                  <c:v>86.866666666663022</c:v>
                </c:pt>
                <c:pt idx="5213">
                  <c:v>86.883333333329688</c:v>
                </c:pt>
                <c:pt idx="5214">
                  <c:v>86.899999999996353</c:v>
                </c:pt>
                <c:pt idx="5215">
                  <c:v>86.916666666663019</c:v>
                </c:pt>
                <c:pt idx="5216">
                  <c:v>86.933333333329685</c:v>
                </c:pt>
                <c:pt idx="5217">
                  <c:v>86.949999999996351</c:v>
                </c:pt>
                <c:pt idx="5218">
                  <c:v>86.966666666663016</c:v>
                </c:pt>
                <c:pt idx="5219">
                  <c:v>86.983333333329682</c:v>
                </c:pt>
                <c:pt idx="5220">
                  <c:v>86.999999999996348</c:v>
                </c:pt>
                <c:pt idx="5221">
                  <c:v>87.016666666663014</c:v>
                </c:pt>
                <c:pt idx="5222">
                  <c:v>87.033333333329679</c:v>
                </c:pt>
                <c:pt idx="5223">
                  <c:v>87.049999999996345</c:v>
                </c:pt>
                <c:pt idx="5224">
                  <c:v>87.066666666663011</c:v>
                </c:pt>
                <c:pt idx="5225">
                  <c:v>87.083333333329676</c:v>
                </c:pt>
                <c:pt idx="5226">
                  <c:v>87.099999999996342</c:v>
                </c:pt>
                <c:pt idx="5227">
                  <c:v>87.116666666663008</c:v>
                </c:pt>
                <c:pt idx="5228">
                  <c:v>87.133333333329674</c:v>
                </c:pt>
                <c:pt idx="5229">
                  <c:v>87.149999999996339</c:v>
                </c:pt>
                <c:pt idx="5230">
                  <c:v>87.166666666663005</c:v>
                </c:pt>
                <c:pt idx="5231">
                  <c:v>87.183333333329671</c:v>
                </c:pt>
                <c:pt idx="5232">
                  <c:v>87.199999999996336</c:v>
                </c:pt>
                <c:pt idx="5233">
                  <c:v>87.216666666663002</c:v>
                </c:pt>
                <c:pt idx="5234">
                  <c:v>87.233333333329668</c:v>
                </c:pt>
                <c:pt idx="5235">
                  <c:v>87.249999999996334</c:v>
                </c:pt>
                <c:pt idx="5236">
                  <c:v>87.266666666662999</c:v>
                </c:pt>
                <c:pt idx="5237">
                  <c:v>87.283333333329665</c:v>
                </c:pt>
                <c:pt idx="5238">
                  <c:v>87.299999999996331</c:v>
                </c:pt>
                <c:pt idx="5239">
                  <c:v>87.316666666662996</c:v>
                </c:pt>
                <c:pt idx="5240">
                  <c:v>87.333333333329662</c:v>
                </c:pt>
                <c:pt idx="5241">
                  <c:v>87.349999999996328</c:v>
                </c:pt>
                <c:pt idx="5242">
                  <c:v>87.366666666662994</c:v>
                </c:pt>
                <c:pt idx="5243">
                  <c:v>87.383333333329659</c:v>
                </c:pt>
                <c:pt idx="5244">
                  <c:v>87.399999999996325</c:v>
                </c:pt>
                <c:pt idx="5245">
                  <c:v>87.416666666662991</c:v>
                </c:pt>
                <c:pt idx="5246">
                  <c:v>87.433333333329657</c:v>
                </c:pt>
                <c:pt idx="5247">
                  <c:v>87.449999999996322</c:v>
                </c:pt>
                <c:pt idx="5248">
                  <c:v>87.466666666662988</c:v>
                </c:pt>
                <c:pt idx="5249">
                  <c:v>87.483333333329654</c:v>
                </c:pt>
                <c:pt idx="5250">
                  <c:v>87.499999999996319</c:v>
                </c:pt>
                <c:pt idx="5251">
                  <c:v>87.516666666662985</c:v>
                </c:pt>
                <c:pt idx="5252">
                  <c:v>87.533333333329651</c:v>
                </c:pt>
                <c:pt idx="5253">
                  <c:v>87.549999999996317</c:v>
                </c:pt>
                <c:pt idx="5254">
                  <c:v>87.566666666662982</c:v>
                </c:pt>
                <c:pt idx="5255">
                  <c:v>87.583333333329648</c:v>
                </c:pt>
                <c:pt idx="5256">
                  <c:v>87.599999999996314</c:v>
                </c:pt>
                <c:pt idx="5257">
                  <c:v>87.616666666662979</c:v>
                </c:pt>
                <c:pt idx="5258">
                  <c:v>87.633333333329645</c:v>
                </c:pt>
                <c:pt idx="5259">
                  <c:v>87.649999999996311</c:v>
                </c:pt>
                <c:pt idx="5260">
                  <c:v>87.666666666662977</c:v>
                </c:pt>
                <c:pt idx="5261">
                  <c:v>87.683333333329642</c:v>
                </c:pt>
                <c:pt idx="5262">
                  <c:v>87.699999999996308</c:v>
                </c:pt>
                <c:pt idx="5263">
                  <c:v>87.716666666662974</c:v>
                </c:pt>
                <c:pt idx="5264">
                  <c:v>87.733333333329639</c:v>
                </c:pt>
                <c:pt idx="5265">
                  <c:v>87.749999999996305</c:v>
                </c:pt>
                <c:pt idx="5266">
                  <c:v>87.766666666662971</c:v>
                </c:pt>
                <c:pt idx="5267">
                  <c:v>87.783333333329637</c:v>
                </c:pt>
                <c:pt idx="5268">
                  <c:v>87.799999999996302</c:v>
                </c:pt>
                <c:pt idx="5269">
                  <c:v>87.816666666662968</c:v>
                </c:pt>
                <c:pt idx="5270">
                  <c:v>87.833333333329634</c:v>
                </c:pt>
                <c:pt idx="5271">
                  <c:v>87.849999999996299</c:v>
                </c:pt>
                <c:pt idx="5272">
                  <c:v>87.866666666662965</c:v>
                </c:pt>
                <c:pt idx="5273">
                  <c:v>87.883333333329631</c:v>
                </c:pt>
                <c:pt idx="5274">
                  <c:v>87.899999999996297</c:v>
                </c:pt>
                <c:pt idx="5275">
                  <c:v>87.916666666662962</c:v>
                </c:pt>
                <c:pt idx="5276">
                  <c:v>87.933333333329628</c:v>
                </c:pt>
                <c:pt idx="5277">
                  <c:v>87.949999999996294</c:v>
                </c:pt>
                <c:pt idx="5278">
                  <c:v>87.96666666666296</c:v>
                </c:pt>
                <c:pt idx="5279">
                  <c:v>87.983333333329625</c:v>
                </c:pt>
                <c:pt idx="5280">
                  <c:v>87.999999999996291</c:v>
                </c:pt>
                <c:pt idx="5281">
                  <c:v>88.016666666662957</c:v>
                </c:pt>
                <c:pt idx="5282">
                  <c:v>88.033333333329622</c:v>
                </c:pt>
                <c:pt idx="5283">
                  <c:v>88.049999999996288</c:v>
                </c:pt>
                <c:pt idx="5284">
                  <c:v>88.066666666662954</c:v>
                </c:pt>
                <c:pt idx="5285">
                  <c:v>88.08333333332962</c:v>
                </c:pt>
                <c:pt idx="5286">
                  <c:v>88.099999999996285</c:v>
                </c:pt>
                <c:pt idx="5287">
                  <c:v>88.116666666662951</c:v>
                </c:pt>
                <c:pt idx="5288">
                  <c:v>88.133333333329617</c:v>
                </c:pt>
                <c:pt idx="5289">
                  <c:v>88.149999999996282</c:v>
                </c:pt>
                <c:pt idx="5290">
                  <c:v>88.166666666662948</c:v>
                </c:pt>
                <c:pt idx="5291">
                  <c:v>88.183333333329614</c:v>
                </c:pt>
                <c:pt idx="5292">
                  <c:v>88.19999999999628</c:v>
                </c:pt>
                <c:pt idx="5293">
                  <c:v>88.216666666662945</c:v>
                </c:pt>
                <c:pt idx="5294">
                  <c:v>88.233333333329611</c:v>
                </c:pt>
                <c:pt idx="5295">
                  <c:v>88.249999999996277</c:v>
                </c:pt>
                <c:pt idx="5296">
                  <c:v>88.266666666662942</c:v>
                </c:pt>
                <c:pt idx="5297">
                  <c:v>88.283333333329608</c:v>
                </c:pt>
                <c:pt idx="5298">
                  <c:v>88.299999999996274</c:v>
                </c:pt>
                <c:pt idx="5299">
                  <c:v>88.31666666666294</c:v>
                </c:pt>
                <c:pt idx="5300">
                  <c:v>88.333333333329605</c:v>
                </c:pt>
                <c:pt idx="5301">
                  <c:v>88.349999999996271</c:v>
                </c:pt>
                <c:pt idx="5302">
                  <c:v>88.366666666662937</c:v>
                </c:pt>
              </c:numCache>
            </c:numRef>
          </c:xVal>
          <c:yVal>
            <c:numRef>
              <c:f>'Data Analysis'!$FF$2:$FF$17243</c:f>
              <c:numCache>
                <c:formatCode>0.00</c:formatCode>
                <c:ptCount val="17242"/>
                <c:pt idx="0">
                  <c:v>11.606722666666665</c:v>
                </c:pt>
                <c:pt idx="1">
                  <c:v>10.957413666666667</c:v>
                </c:pt>
                <c:pt idx="2">
                  <c:v>10.343942</c:v>
                </c:pt>
                <c:pt idx="3">
                  <c:v>10.193342333333334</c:v>
                </c:pt>
                <c:pt idx="4">
                  <c:v>10.323381333333332</c:v>
                </c:pt>
                <c:pt idx="5">
                  <c:v>14.074198000000001</c:v>
                </c:pt>
                <c:pt idx="6">
                  <c:v>15.849562666666666</c:v>
                </c:pt>
                <c:pt idx="7">
                  <c:v>16.898359666666668</c:v>
                </c:pt>
                <c:pt idx="8">
                  <c:v>17.664359666666666</c:v>
                </c:pt>
                <c:pt idx="9">
                  <c:v>18.225975666666667</c:v>
                </c:pt>
                <c:pt idx="10">
                  <c:v>18.694110999999999</c:v>
                </c:pt>
                <c:pt idx="11">
                  <c:v>19.106963666666669</c:v>
                </c:pt>
                <c:pt idx="12">
                  <c:v>19.464746999999999</c:v>
                </c:pt>
                <c:pt idx="13">
                  <c:v>19.801567666666667</c:v>
                </c:pt>
                <c:pt idx="14">
                  <c:v>20.102697333333335</c:v>
                </c:pt>
                <c:pt idx="15">
                  <c:v>20.417918666666669</c:v>
                </c:pt>
                <c:pt idx="16">
                  <c:v>20.726330666666666</c:v>
                </c:pt>
                <c:pt idx="17">
                  <c:v>21.031133333333333</c:v>
                </c:pt>
                <c:pt idx="18">
                  <c:v>21.348156333333336</c:v>
                </c:pt>
                <c:pt idx="19">
                  <c:v>21.658223666666668</c:v>
                </c:pt>
                <c:pt idx="20">
                  <c:v>21.953530999999998</c:v>
                </c:pt>
                <c:pt idx="21">
                  <c:v>22.234360333333331</c:v>
                </c:pt>
                <c:pt idx="22">
                  <c:v>21.461038666666667</c:v>
                </c:pt>
                <c:pt idx="23">
                  <c:v>19.599048666666665</c:v>
                </c:pt>
                <c:pt idx="24">
                  <c:v>17.226882</c:v>
                </c:pt>
                <c:pt idx="25">
                  <c:v>14.886101666666667</c:v>
                </c:pt>
                <c:pt idx="26">
                  <c:v>13.419858333333332</c:v>
                </c:pt>
                <c:pt idx="27">
                  <c:v>12.379112333333333</c:v>
                </c:pt>
                <c:pt idx="28">
                  <c:v>11.575972999999999</c:v>
                </c:pt>
                <c:pt idx="29">
                  <c:v>10.908553666666668</c:v>
                </c:pt>
                <c:pt idx="30">
                  <c:v>10.579085666666668</c:v>
                </c:pt>
                <c:pt idx="31">
                  <c:v>10.555393</c:v>
                </c:pt>
                <c:pt idx="32">
                  <c:v>10.169753333333333</c:v>
                </c:pt>
                <c:pt idx="33">
                  <c:v>9.898121333333334</c:v>
                </c:pt>
                <c:pt idx="34">
                  <c:v>9.796206999999999</c:v>
                </c:pt>
                <c:pt idx="35">
                  <c:v>9.6172129999999996</c:v>
                </c:pt>
                <c:pt idx="36">
                  <c:v>9.3285956666666667</c:v>
                </c:pt>
                <c:pt idx="37">
                  <c:v>9.1169409999999989</c:v>
                </c:pt>
                <c:pt idx="38">
                  <c:v>8.9689969999999999</c:v>
                </c:pt>
                <c:pt idx="39">
                  <c:v>8.871083999999998</c:v>
                </c:pt>
                <c:pt idx="40">
                  <c:v>8.7637943333333332</c:v>
                </c:pt>
                <c:pt idx="41">
                  <c:v>8.669064999999998</c:v>
                </c:pt>
                <c:pt idx="42">
                  <c:v>8.5317950000000007</c:v>
                </c:pt>
                <c:pt idx="43">
                  <c:v>8.4077520000000003</c:v>
                </c:pt>
                <c:pt idx="44">
                  <c:v>8.284415000000001</c:v>
                </c:pt>
                <c:pt idx="45">
                  <c:v>8.1615310000000001</c:v>
                </c:pt>
                <c:pt idx="46">
                  <c:v>8.052919666666666</c:v>
                </c:pt>
                <c:pt idx="47">
                  <c:v>7.9917723333333335</c:v>
                </c:pt>
                <c:pt idx="48">
                  <c:v>7.8692463333333329</c:v>
                </c:pt>
                <c:pt idx="49">
                  <c:v>7.7518859999999989</c:v>
                </c:pt>
                <c:pt idx="50">
                  <c:v>7.6445059999999998</c:v>
                </c:pt>
                <c:pt idx="51">
                  <c:v>7.5739653333333337</c:v>
                </c:pt>
                <c:pt idx="52">
                  <c:v>7.4829819999999998</c:v>
                </c:pt>
                <c:pt idx="53">
                  <c:v>7.4193120000000006</c:v>
                </c:pt>
                <c:pt idx="54">
                  <c:v>7.3591750000000005</c:v>
                </c:pt>
                <c:pt idx="55">
                  <c:v>7.2846183333333334</c:v>
                </c:pt>
                <c:pt idx="56">
                  <c:v>7.2240466666666663</c:v>
                </c:pt>
                <c:pt idx="57">
                  <c:v>7.174955999999999</c:v>
                </c:pt>
                <c:pt idx="58">
                  <c:v>7.1081440000000002</c:v>
                </c:pt>
                <c:pt idx="59">
                  <c:v>7.0620730000000007</c:v>
                </c:pt>
                <c:pt idx="60">
                  <c:v>7.0170979999999998</c:v>
                </c:pt>
                <c:pt idx="61">
                  <c:v>7.0041136666666661</c:v>
                </c:pt>
                <c:pt idx="62">
                  <c:v>6.9894196666666666</c:v>
                </c:pt>
                <c:pt idx="63">
                  <c:v>6.9537349999999991</c:v>
                </c:pt>
                <c:pt idx="64">
                  <c:v>6.9473963333333337</c:v>
                </c:pt>
                <c:pt idx="65">
                  <c:v>6.9461640000000004</c:v>
                </c:pt>
                <c:pt idx="66">
                  <c:v>6.9164630000000002</c:v>
                </c:pt>
                <c:pt idx="67">
                  <c:v>6.8930896666666657</c:v>
                </c:pt>
                <c:pt idx="68">
                  <c:v>6.8808693333333331</c:v>
                </c:pt>
                <c:pt idx="69">
                  <c:v>6.8955650000000004</c:v>
                </c:pt>
                <c:pt idx="70">
                  <c:v>6.8762453333333333</c:v>
                </c:pt>
                <c:pt idx="71">
                  <c:v>6.9003510000000006</c:v>
                </c:pt>
                <c:pt idx="72">
                  <c:v>6.9386606666666664</c:v>
                </c:pt>
                <c:pt idx="73">
                  <c:v>6.9348059999999991</c:v>
                </c:pt>
                <c:pt idx="74">
                  <c:v>6.8581413333333332</c:v>
                </c:pt>
                <c:pt idx="75">
                  <c:v>6.8325396666666665</c:v>
                </c:pt>
                <c:pt idx="76">
                  <c:v>6.8403723333333337</c:v>
                </c:pt>
                <c:pt idx="77">
                  <c:v>6.8367446666666671</c:v>
                </c:pt>
                <c:pt idx="78">
                  <c:v>6.8140560000000008</c:v>
                </c:pt>
                <c:pt idx="79">
                  <c:v>6.7854443333333334</c:v>
                </c:pt>
                <c:pt idx="80">
                  <c:v>6.7805133333333325</c:v>
                </c:pt>
                <c:pt idx="81">
                  <c:v>6.7663273333333338</c:v>
                </c:pt>
                <c:pt idx="82">
                  <c:v>6.7437863333333325</c:v>
                </c:pt>
                <c:pt idx="83">
                  <c:v>6.7308556666666668</c:v>
                </c:pt>
                <c:pt idx="84">
                  <c:v>6.7256250000000009</c:v>
                </c:pt>
                <c:pt idx="85">
                  <c:v>6.7416429999999998</c:v>
                </c:pt>
                <c:pt idx="86">
                  <c:v>6.7493476666666661</c:v>
                </c:pt>
                <c:pt idx="87">
                  <c:v>6.7615206666666658</c:v>
                </c:pt>
                <c:pt idx="88">
                  <c:v>6.726307666666667</c:v>
                </c:pt>
                <c:pt idx="89">
                  <c:v>6.6593126666666658</c:v>
                </c:pt>
                <c:pt idx="90">
                  <c:v>6.6875039999999997</c:v>
                </c:pt>
                <c:pt idx="91">
                  <c:v>6.6858303333333327</c:v>
                </c:pt>
                <c:pt idx="92">
                  <c:v>6.6638480000000007</c:v>
                </c:pt>
                <c:pt idx="93">
                  <c:v>6.6359520000000005</c:v>
                </c:pt>
                <c:pt idx="94">
                  <c:v>6.6058363333333334</c:v>
                </c:pt>
                <c:pt idx="95">
                  <c:v>6.6087216666666668</c:v>
                </c:pt>
                <c:pt idx="96">
                  <c:v>6.5870440000000015</c:v>
                </c:pt>
                <c:pt idx="97">
                  <c:v>6.5469926666666671</c:v>
                </c:pt>
                <c:pt idx="98">
                  <c:v>6.4884430000000002</c:v>
                </c:pt>
                <c:pt idx="99">
                  <c:v>6.4530913333333331</c:v>
                </c:pt>
                <c:pt idx="100">
                  <c:v>6.409667333333334</c:v>
                </c:pt>
                <c:pt idx="101">
                  <c:v>6.393905666666666</c:v>
                </c:pt>
                <c:pt idx="102">
                  <c:v>6.3252789999999992</c:v>
                </c:pt>
                <c:pt idx="103">
                  <c:v>6.2904556666666664</c:v>
                </c:pt>
                <c:pt idx="104">
                  <c:v>6.2552796666666666</c:v>
                </c:pt>
                <c:pt idx="105">
                  <c:v>6.2080366666666675</c:v>
                </c:pt>
                <c:pt idx="106">
                  <c:v>6.1763159999999999</c:v>
                </c:pt>
                <c:pt idx="107">
                  <c:v>6.1594793333333335</c:v>
                </c:pt>
                <c:pt idx="108">
                  <c:v>6.1326166666666664</c:v>
                </c:pt>
                <c:pt idx="109">
                  <c:v>6.1095346666666659</c:v>
                </c:pt>
                <c:pt idx="110">
                  <c:v>6.0800143333333336</c:v>
                </c:pt>
                <c:pt idx="111">
                  <c:v>6.0292870000000001</c:v>
                </c:pt>
                <c:pt idx="112">
                  <c:v>6.0056473333333331</c:v>
                </c:pt>
                <c:pt idx="113">
                  <c:v>5.9582680000000003</c:v>
                </c:pt>
                <c:pt idx="114">
                  <c:v>5.9219896666666658</c:v>
                </c:pt>
                <c:pt idx="115">
                  <c:v>5.8990393333333344</c:v>
                </c:pt>
                <c:pt idx="116">
                  <c:v>5.8956816666666674</c:v>
                </c:pt>
                <c:pt idx="117">
                  <c:v>5.8592133333333329</c:v>
                </c:pt>
                <c:pt idx="118">
                  <c:v>5.8257199999999996</c:v>
                </c:pt>
                <c:pt idx="119">
                  <c:v>5.7977936666666672</c:v>
                </c:pt>
                <c:pt idx="120">
                  <c:v>5.793560666666667</c:v>
                </c:pt>
                <c:pt idx="121">
                  <c:v>5.7454830000000001</c:v>
                </c:pt>
                <c:pt idx="122">
                  <c:v>5.7450773333333336</c:v>
                </c:pt>
                <c:pt idx="123">
                  <c:v>5.7143093333333326</c:v>
                </c:pt>
                <c:pt idx="124">
                  <c:v>5.6936869999999997</c:v>
                </c:pt>
                <c:pt idx="125">
                  <c:v>5.6819083333333325</c:v>
                </c:pt>
                <c:pt idx="126">
                  <c:v>5.644298</c:v>
                </c:pt>
                <c:pt idx="127">
                  <c:v>5.6340503333333336</c:v>
                </c:pt>
                <c:pt idx="128">
                  <c:v>5.6267456666666673</c:v>
                </c:pt>
                <c:pt idx="129">
                  <c:v>5.5949499999999999</c:v>
                </c:pt>
                <c:pt idx="130">
                  <c:v>5.5696200000000005</c:v>
                </c:pt>
                <c:pt idx="131">
                  <c:v>5.555168000000001</c:v>
                </c:pt>
                <c:pt idx="132">
                  <c:v>5.5224303333333333</c:v>
                </c:pt>
                <c:pt idx="133">
                  <c:v>5.5202239999999998</c:v>
                </c:pt>
                <c:pt idx="134">
                  <c:v>5.4980800000000007</c:v>
                </c:pt>
                <c:pt idx="135">
                  <c:v>5.4757386666666674</c:v>
                </c:pt>
                <c:pt idx="136">
                  <c:v>5.4633779999999996</c:v>
                </c:pt>
                <c:pt idx="137">
                  <c:v>5.4655149999999999</c:v>
                </c:pt>
                <c:pt idx="138">
                  <c:v>5.4339510000000004</c:v>
                </c:pt>
                <c:pt idx="139">
                  <c:v>5.4336460000000004</c:v>
                </c:pt>
                <c:pt idx="140">
                  <c:v>5.4170703333333341</c:v>
                </c:pt>
                <c:pt idx="141">
                  <c:v>5.4031266666666662</c:v>
                </c:pt>
                <c:pt idx="142">
                  <c:v>5.3873663333333326</c:v>
                </c:pt>
                <c:pt idx="143">
                  <c:v>5.3938346666666668</c:v>
                </c:pt>
                <c:pt idx="144">
                  <c:v>5.3906436666666666</c:v>
                </c:pt>
                <c:pt idx="145">
                  <c:v>5.3693153333333328</c:v>
                </c:pt>
                <c:pt idx="146">
                  <c:v>5.355586333333334</c:v>
                </c:pt>
                <c:pt idx="147">
                  <c:v>5.337530666666666</c:v>
                </c:pt>
                <c:pt idx="148">
                  <c:v>5.3410203333333328</c:v>
                </c:pt>
                <c:pt idx="149">
                  <c:v>5.3293566666666665</c:v>
                </c:pt>
                <c:pt idx="150">
                  <c:v>5.3010033333333331</c:v>
                </c:pt>
                <c:pt idx="151">
                  <c:v>5.2762616666666666</c:v>
                </c:pt>
                <c:pt idx="152">
                  <c:v>5.2754020000000006</c:v>
                </c:pt>
                <c:pt idx="153">
                  <c:v>5.2752240000000006</c:v>
                </c:pt>
                <c:pt idx="154">
                  <c:v>5.2406016666666666</c:v>
                </c:pt>
                <c:pt idx="155">
                  <c:v>5.2302073333333334</c:v>
                </c:pt>
                <c:pt idx="156">
                  <c:v>5.2354303333333334</c:v>
                </c:pt>
                <c:pt idx="157">
                  <c:v>5.2176693333333333</c:v>
                </c:pt>
                <c:pt idx="158">
                  <c:v>5.1953513333333339</c:v>
                </c:pt>
                <c:pt idx="159">
                  <c:v>5.2035453333333335</c:v>
                </c:pt>
                <c:pt idx="160">
                  <c:v>5.176820666666667</c:v>
                </c:pt>
                <c:pt idx="161">
                  <c:v>5.1761840000000001</c:v>
                </c:pt>
                <c:pt idx="162">
                  <c:v>5.1599703333333338</c:v>
                </c:pt>
                <c:pt idx="163">
                  <c:v>5.1623366666666675</c:v>
                </c:pt>
                <c:pt idx="164">
                  <c:v>5.1408699999999996</c:v>
                </c:pt>
                <c:pt idx="165">
                  <c:v>5.142757333333333</c:v>
                </c:pt>
                <c:pt idx="166">
                  <c:v>5.1310580000000003</c:v>
                </c:pt>
                <c:pt idx="167">
                  <c:v>5.1119283333333341</c:v>
                </c:pt>
                <c:pt idx="168">
                  <c:v>5.112285</c:v>
                </c:pt>
                <c:pt idx="169">
                  <c:v>5.086146666666667</c:v>
                </c:pt>
                <c:pt idx="170">
                  <c:v>5.0649686666666662</c:v>
                </c:pt>
                <c:pt idx="171">
                  <c:v>5.05037</c:v>
                </c:pt>
                <c:pt idx="172">
                  <c:v>5.0482826666666663</c:v>
                </c:pt>
                <c:pt idx="173">
                  <c:v>5.0423733333333329</c:v>
                </c:pt>
                <c:pt idx="174">
                  <c:v>5.0242626666666661</c:v>
                </c:pt>
                <c:pt idx="175">
                  <c:v>5.0087089999999996</c:v>
                </c:pt>
                <c:pt idx="176">
                  <c:v>4.9832390000000002</c:v>
                </c:pt>
                <c:pt idx="177">
                  <c:v>4.9721626666666667</c:v>
                </c:pt>
                <c:pt idx="178">
                  <c:v>4.967163666666667</c:v>
                </c:pt>
                <c:pt idx="179">
                  <c:v>4.9504363333333332</c:v>
                </c:pt>
                <c:pt idx="180">
                  <c:v>4.9449993333333326</c:v>
                </c:pt>
                <c:pt idx="181">
                  <c:v>4.9171570000000004</c:v>
                </c:pt>
                <c:pt idx="182">
                  <c:v>4.9283263333333336</c:v>
                </c:pt>
                <c:pt idx="183">
                  <c:v>4.923268666666667</c:v>
                </c:pt>
                <c:pt idx="184">
                  <c:v>4.9203320000000001</c:v>
                </c:pt>
                <c:pt idx="185">
                  <c:v>4.9150689999999999</c:v>
                </c:pt>
                <c:pt idx="186">
                  <c:v>4.9098990000000002</c:v>
                </c:pt>
                <c:pt idx="187">
                  <c:v>4.8851293333333334</c:v>
                </c:pt>
                <c:pt idx="188">
                  <c:v>4.8580536666666667</c:v>
                </c:pt>
                <c:pt idx="189">
                  <c:v>4.8015583333333334</c:v>
                </c:pt>
                <c:pt idx="190">
                  <c:v>4.7549999999999999</c:v>
                </c:pt>
                <c:pt idx="191">
                  <c:v>4.6956393333333333</c:v>
                </c:pt>
                <c:pt idx="192">
                  <c:v>4.6198956666666673</c:v>
                </c:pt>
                <c:pt idx="193">
                  <c:v>4.5641843333333334</c:v>
                </c:pt>
                <c:pt idx="194">
                  <c:v>4.5173583333333331</c:v>
                </c:pt>
                <c:pt idx="195">
                  <c:v>4.4615136666666668</c:v>
                </c:pt>
                <c:pt idx="196">
                  <c:v>4.4158163333333329</c:v>
                </c:pt>
                <c:pt idx="197">
                  <c:v>4.3828279999999999</c:v>
                </c:pt>
                <c:pt idx="198">
                  <c:v>4.3520983333333332</c:v>
                </c:pt>
                <c:pt idx="199">
                  <c:v>4.3114063333333332</c:v>
                </c:pt>
                <c:pt idx="200">
                  <c:v>4.2729759999999999</c:v>
                </c:pt>
                <c:pt idx="201">
                  <c:v>4.2474090000000002</c:v>
                </c:pt>
                <c:pt idx="202">
                  <c:v>4.2307853333333334</c:v>
                </c:pt>
                <c:pt idx="203">
                  <c:v>4.2176656666666661</c:v>
                </c:pt>
                <c:pt idx="204">
                  <c:v>4.1999003333333329</c:v>
                </c:pt>
                <c:pt idx="205">
                  <c:v>4.1892013333333331</c:v>
                </c:pt>
                <c:pt idx="206">
                  <c:v>4.1975129999999998</c:v>
                </c:pt>
                <c:pt idx="207">
                  <c:v>4.2086293333333336</c:v>
                </c:pt>
                <c:pt idx="208">
                  <c:v>4.1814030000000004</c:v>
                </c:pt>
                <c:pt idx="209">
                  <c:v>4.1968899999999998</c:v>
                </c:pt>
                <c:pt idx="210">
                  <c:v>4.2066453333333333</c:v>
                </c:pt>
                <c:pt idx="211">
                  <c:v>4.219371333333334</c:v>
                </c:pt>
                <c:pt idx="212">
                  <c:v>4.2342949999999995</c:v>
                </c:pt>
                <c:pt idx="213">
                  <c:v>4.2508430000000006</c:v>
                </c:pt>
                <c:pt idx="214">
                  <c:v>4.2614270000000003</c:v>
                </c:pt>
                <c:pt idx="215">
                  <c:v>4.2832143333333335</c:v>
                </c:pt>
                <c:pt idx="216">
                  <c:v>4.2944233333333335</c:v>
                </c:pt>
                <c:pt idx="217">
                  <c:v>4.3127253333333329</c:v>
                </c:pt>
                <c:pt idx="218">
                  <c:v>4.3340749999999995</c:v>
                </c:pt>
                <c:pt idx="219">
                  <c:v>4.3365513333333334</c:v>
                </c:pt>
                <c:pt idx="220">
                  <c:v>4.348878</c:v>
                </c:pt>
                <c:pt idx="221">
                  <c:v>4.3752656666666665</c:v>
                </c:pt>
                <c:pt idx="222">
                  <c:v>4.3904016666666665</c:v>
                </c:pt>
                <c:pt idx="223">
                  <c:v>4.4115816666666667</c:v>
                </c:pt>
                <c:pt idx="224">
                  <c:v>4.419348666666667</c:v>
                </c:pt>
                <c:pt idx="225">
                  <c:v>4.4325919999999996</c:v>
                </c:pt>
                <c:pt idx="226">
                  <c:v>4.4400236666666659</c:v>
                </c:pt>
                <c:pt idx="227">
                  <c:v>4.4664936666666666</c:v>
                </c:pt>
                <c:pt idx="228">
                  <c:v>4.4984753333333343</c:v>
                </c:pt>
                <c:pt idx="229">
                  <c:v>4.4968900000000005</c:v>
                </c:pt>
                <c:pt idx="230">
                  <c:v>4.5061473333333337</c:v>
                </c:pt>
                <c:pt idx="231">
                  <c:v>4.5111169999999996</c:v>
                </c:pt>
                <c:pt idx="232">
                  <c:v>4.538443</c:v>
                </c:pt>
                <c:pt idx="233">
                  <c:v>4.5503970000000002</c:v>
                </c:pt>
                <c:pt idx="234">
                  <c:v>4.5772870000000001</c:v>
                </c:pt>
                <c:pt idx="235">
                  <c:v>4.5576903333333334</c:v>
                </c:pt>
                <c:pt idx="236">
                  <c:v>4.5594890000000001</c:v>
                </c:pt>
                <c:pt idx="237">
                  <c:v>4.5687086666666668</c:v>
                </c:pt>
                <c:pt idx="238">
                  <c:v>4.5836006666666664</c:v>
                </c:pt>
                <c:pt idx="239">
                  <c:v>4.5563139999999995</c:v>
                </c:pt>
                <c:pt idx="240">
                  <c:v>4.5581370000000003</c:v>
                </c:pt>
                <c:pt idx="241">
                  <c:v>4.5337966666666665</c:v>
                </c:pt>
                <c:pt idx="242">
                  <c:v>4.5316176666666665</c:v>
                </c:pt>
                <c:pt idx="243">
                  <c:v>4.5278049999999999</c:v>
                </c:pt>
                <c:pt idx="244">
                  <c:v>4.8113503333333334</c:v>
                </c:pt>
                <c:pt idx="245">
                  <c:v>7.9041670000000002</c:v>
                </c:pt>
                <c:pt idx="246">
                  <c:v>10.002233666666667</c:v>
                </c:pt>
                <c:pt idx="247">
                  <c:v>11.288084333333332</c:v>
                </c:pt>
                <c:pt idx="248">
                  <c:v>12.213623</c:v>
                </c:pt>
                <c:pt idx="249">
                  <c:v>12.942762</c:v>
                </c:pt>
                <c:pt idx="250">
                  <c:v>13.525088666666667</c:v>
                </c:pt>
                <c:pt idx="251">
                  <c:v>14.010903666666666</c:v>
                </c:pt>
                <c:pt idx="252">
                  <c:v>14.424207666666668</c:v>
                </c:pt>
                <c:pt idx="253">
                  <c:v>14.803088666666667</c:v>
                </c:pt>
                <c:pt idx="254">
                  <c:v>15.134186</c:v>
                </c:pt>
                <c:pt idx="255">
                  <c:v>15.418710333333332</c:v>
                </c:pt>
                <c:pt idx="256">
                  <c:v>15.670579666666667</c:v>
                </c:pt>
                <c:pt idx="257">
                  <c:v>15.913799333333335</c:v>
                </c:pt>
                <c:pt idx="258">
                  <c:v>16.124979333333332</c:v>
                </c:pt>
                <c:pt idx="259">
                  <c:v>16.308115333333333</c:v>
                </c:pt>
                <c:pt idx="260">
                  <c:v>16.478436333333335</c:v>
                </c:pt>
                <c:pt idx="261">
                  <c:v>16.636105000000001</c:v>
                </c:pt>
                <c:pt idx="262">
                  <c:v>16.016482666666665</c:v>
                </c:pt>
                <c:pt idx="263">
                  <c:v>14.428126000000001</c:v>
                </c:pt>
                <c:pt idx="264">
                  <c:v>12.291773999999998</c:v>
                </c:pt>
                <c:pt idx="265">
                  <c:v>10.29527</c:v>
                </c:pt>
                <c:pt idx="266">
                  <c:v>8.9612696666666665</c:v>
                </c:pt>
                <c:pt idx="267">
                  <c:v>8.0344326666666657</c:v>
                </c:pt>
                <c:pt idx="268">
                  <c:v>7.308200666666667</c:v>
                </c:pt>
                <c:pt idx="269">
                  <c:v>6.7414290000000001</c:v>
                </c:pt>
                <c:pt idx="270">
                  <c:v>6.446231</c:v>
                </c:pt>
                <c:pt idx="271">
                  <c:v>6.227163</c:v>
                </c:pt>
                <c:pt idx="272">
                  <c:v>5.8242986666666665</c:v>
                </c:pt>
                <c:pt idx="273">
                  <c:v>5.5635410000000007</c:v>
                </c:pt>
                <c:pt idx="274">
                  <c:v>5.3640389999999991</c:v>
                </c:pt>
                <c:pt idx="275">
                  <c:v>5.0940320000000012</c:v>
                </c:pt>
                <c:pt idx="276">
                  <c:v>4.887659666666667</c:v>
                </c:pt>
                <c:pt idx="277">
                  <c:v>4.6608340000000004</c:v>
                </c:pt>
                <c:pt idx="278">
                  <c:v>4.5146933333333328</c:v>
                </c:pt>
                <c:pt idx="279">
                  <c:v>4.4080636666666662</c:v>
                </c:pt>
                <c:pt idx="280">
                  <c:v>4.2963856666666667</c:v>
                </c:pt>
                <c:pt idx="281">
                  <c:v>4.1655240000000004</c:v>
                </c:pt>
                <c:pt idx="282">
                  <c:v>4.0614920000000003</c:v>
                </c:pt>
                <c:pt idx="283">
                  <c:v>3.9128629999999998</c:v>
                </c:pt>
                <c:pt idx="284">
                  <c:v>3.7836306666666668</c:v>
                </c:pt>
                <c:pt idx="285">
                  <c:v>3.6871506666666662</c:v>
                </c:pt>
                <c:pt idx="286">
                  <c:v>3.5962493333333332</c:v>
                </c:pt>
                <c:pt idx="287">
                  <c:v>3.5151823333333332</c:v>
                </c:pt>
                <c:pt idx="288">
                  <c:v>3.4477536666666668</c:v>
                </c:pt>
                <c:pt idx="289">
                  <c:v>3.3806773333333333</c:v>
                </c:pt>
                <c:pt idx="290">
                  <c:v>3.341234333333333</c:v>
                </c:pt>
                <c:pt idx="291">
                  <c:v>3.3096383333333335</c:v>
                </c:pt>
                <c:pt idx="292">
                  <c:v>3.2955573333333334</c:v>
                </c:pt>
                <c:pt idx="293">
                  <c:v>3.2902339999999999</c:v>
                </c:pt>
                <c:pt idx="294">
                  <c:v>3.303804</c:v>
                </c:pt>
                <c:pt idx="295">
                  <c:v>3.3283823333333338</c:v>
                </c:pt>
                <c:pt idx="296">
                  <c:v>3.3274896666666667</c:v>
                </c:pt>
                <c:pt idx="297">
                  <c:v>3.3695676666666667</c:v>
                </c:pt>
                <c:pt idx="298">
                  <c:v>3.3837783333333333</c:v>
                </c:pt>
                <c:pt idx="299">
                  <c:v>3.4021706666666667</c:v>
                </c:pt>
                <c:pt idx="300">
                  <c:v>3.3927696666666667</c:v>
                </c:pt>
                <c:pt idx="301">
                  <c:v>3.4022416666666668</c:v>
                </c:pt>
                <c:pt idx="302">
                  <c:v>3.4172190000000007</c:v>
                </c:pt>
                <c:pt idx="303">
                  <c:v>3.447651333333333</c:v>
                </c:pt>
                <c:pt idx="304">
                  <c:v>3.5246436666666665</c:v>
                </c:pt>
                <c:pt idx="305">
                  <c:v>3.5584936666666667</c:v>
                </c:pt>
                <c:pt idx="306">
                  <c:v>3.5741996666666669</c:v>
                </c:pt>
                <c:pt idx="307">
                  <c:v>3.6080669999999997</c:v>
                </c:pt>
                <c:pt idx="308">
                  <c:v>3.619197666666667</c:v>
                </c:pt>
                <c:pt idx="309">
                  <c:v>3.6265516666666664</c:v>
                </c:pt>
                <c:pt idx="310">
                  <c:v>3.640765</c:v>
                </c:pt>
                <c:pt idx="311">
                  <c:v>3.6197710000000001</c:v>
                </c:pt>
                <c:pt idx="312">
                  <c:v>3.6290653333333331</c:v>
                </c:pt>
                <c:pt idx="313">
                  <c:v>3.6212703333333334</c:v>
                </c:pt>
                <c:pt idx="314">
                  <c:v>3.6278083333333329</c:v>
                </c:pt>
                <c:pt idx="315">
                  <c:v>3.6133163333333336</c:v>
                </c:pt>
                <c:pt idx="316">
                  <c:v>3.6068346666666664</c:v>
                </c:pt>
                <c:pt idx="317">
                  <c:v>3.6125959999999999</c:v>
                </c:pt>
                <c:pt idx="318">
                  <c:v>3.6158990000000002</c:v>
                </c:pt>
                <c:pt idx="319">
                  <c:v>3.623742</c:v>
                </c:pt>
                <c:pt idx="320">
                  <c:v>3.6427453333333335</c:v>
                </c:pt>
                <c:pt idx="321">
                  <c:v>3.6531383333333332</c:v>
                </c:pt>
                <c:pt idx="322">
                  <c:v>3.663990333333333</c:v>
                </c:pt>
                <c:pt idx="323">
                  <c:v>3.6732239999999998</c:v>
                </c:pt>
                <c:pt idx="324">
                  <c:v>3.6894230000000001</c:v>
                </c:pt>
                <c:pt idx="325">
                  <c:v>3.6962296666666661</c:v>
                </c:pt>
                <c:pt idx="326">
                  <c:v>3.7329483333333333</c:v>
                </c:pt>
                <c:pt idx="327">
                  <c:v>3.7490140000000003</c:v>
                </c:pt>
                <c:pt idx="328">
                  <c:v>3.7755886666666663</c:v>
                </c:pt>
                <c:pt idx="329">
                  <c:v>3.7894636666666663</c:v>
                </c:pt>
                <c:pt idx="330">
                  <c:v>3.790905</c:v>
                </c:pt>
                <c:pt idx="331">
                  <c:v>3.8237256666666664</c:v>
                </c:pt>
                <c:pt idx="332">
                  <c:v>3.831315</c:v>
                </c:pt>
                <c:pt idx="333">
                  <c:v>3.8464993333333326</c:v>
                </c:pt>
                <c:pt idx="334">
                  <c:v>3.8676763333333333</c:v>
                </c:pt>
                <c:pt idx="335">
                  <c:v>3.8682596666666669</c:v>
                </c:pt>
                <c:pt idx="336">
                  <c:v>3.8677419999999998</c:v>
                </c:pt>
                <c:pt idx="337">
                  <c:v>3.8814113333333338</c:v>
                </c:pt>
                <c:pt idx="338">
                  <c:v>3.8744413333333334</c:v>
                </c:pt>
                <c:pt idx="339">
                  <c:v>3.8995820000000001</c:v>
                </c:pt>
                <c:pt idx="340">
                  <c:v>3.9095300000000002</c:v>
                </c:pt>
                <c:pt idx="341">
                  <c:v>3.8879376666666672</c:v>
                </c:pt>
                <c:pt idx="342">
                  <c:v>3.9036146666666665</c:v>
                </c:pt>
                <c:pt idx="343">
                  <c:v>3.8955503333333339</c:v>
                </c:pt>
                <c:pt idx="344">
                  <c:v>3.9050116666666668</c:v>
                </c:pt>
                <c:pt idx="345">
                  <c:v>3.9006310000000002</c:v>
                </c:pt>
                <c:pt idx="346">
                  <c:v>3.8893109999999997</c:v>
                </c:pt>
                <c:pt idx="347">
                  <c:v>3.8894880000000001</c:v>
                </c:pt>
                <c:pt idx="348">
                  <c:v>3.8743246666666664</c:v>
                </c:pt>
                <c:pt idx="349">
                  <c:v>3.8638083333333335</c:v>
                </c:pt>
                <c:pt idx="350">
                  <c:v>3.8572183333333334</c:v>
                </c:pt>
                <c:pt idx="351">
                  <c:v>3.8374593333333333</c:v>
                </c:pt>
                <c:pt idx="352">
                  <c:v>3.8306526666666669</c:v>
                </c:pt>
                <c:pt idx="353">
                  <c:v>3.8200716666666668</c:v>
                </c:pt>
                <c:pt idx="354">
                  <c:v>3.8040796666666665</c:v>
                </c:pt>
                <c:pt idx="355">
                  <c:v>3.7965509999999996</c:v>
                </c:pt>
                <c:pt idx="356">
                  <c:v>3.7813086666666664</c:v>
                </c:pt>
                <c:pt idx="357">
                  <c:v>3.7676043333333333</c:v>
                </c:pt>
                <c:pt idx="358">
                  <c:v>3.7632246666666664</c:v>
                </c:pt>
                <c:pt idx="359">
                  <c:v>3.7493513333333333</c:v>
                </c:pt>
                <c:pt idx="360">
                  <c:v>3.7333826666666661</c:v>
                </c:pt>
                <c:pt idx="361">
                  <c:v>3.7307469999999996</c:v>
                </c:pt>
                <c:pt idx="362">
                  <c:v>3.7209846666666664</c:v>
                </c:pt>
                <c:pt idx="363">
                  <c:v>3.7034496666666663</c:v>
                </c:pt>
                <c:pt idx="364">
                  <c:v>3.6901290000000002</c:v>
                </c:pt>
                <c:pt idx="365">
                  <c:v>3.7016856666666667</c:v>
                </c:pt>
                <c:pt idx="366">
                  <c:v>3.7060223333333333</c:v>
                </c:pt>
                <c:pt idx="367">
                  <c:v>3.6915346666666671</c:v>
                </c:pt>
                <c:pt idx="368">
                  <c:v>3.7027399999999999</c:v>
                </c:pt>
                <c:pt idx="369">
                  <c:v>3.7012853333333333</c:v>
                </c:pt>
                <c:pt idx="370">
                  <c:v>3.6988110000000005</c:v>
                </c:pt>
                <c:pt idx="371">
                  <c:v>3.7007840000000001</c:v>
                </c:pt>
                <c:pt idx="372">
                  <c:v>3.693521333333333</c:v>
                </c:pt>
                <c:pt idx="373">
                  <c:v>3.6873423333333335</c:v>
                </c:pt>
                <c:pt idx="374">
                  <c:v>3.6903153333333329</c:v>
                </c:pt>
                <c:pt idx="375">
                  <c:v>3.6970383333333334</c:v>
                </c:pt>
                <c:pt idx="376">
                  <c:v>3.7031333333333336</c:v>
                </c:pt>
                <c:pt idx="377">
                  <c:v>3.696339</c:v>
                </c:pt>
                <c:pt idx="378">
                  <c:v>3.6963779999999997</c:v>
                </c:pt>
                <c:pt idx="379">
                  <c:v>3.7176949999999995</c:v>
                </c:pt>
                <c:pt idx="380">
                  <c:v>3.7173163333333332</c:v>
                </c:pt>
                <c:pt idx="381">
                  <c:v>3.7014533333333333</c:v>
                </c:pt>
                <c:pt idx="382">
                  <c:v>3.7200716666666671</c:v>
                </c:pt>
                <c:pt idx="383">
                  <c:v>3.703231666666666</c:v>
                </c:pt>
                <c:pt idx="384">
                  <c:v>3.6443053333333331</c:v>
                </c:pt>
                <c:pt idx="385">
                  <c:v>3.5898713333333334</c:v>
                </c:pt>
                <c:pt idx="386">
                  <c:v>3.5450306666666669</c:v>
                </c:pt>
                <c:pt idx="387">
                  <c:v>3.4895436666666666</c:v>
                </c:pt>
                <c:pt idx="388">
                  <c:v>3.4543743333333325</c:v>
                </c:pt>
                <c:pt idx="389">
                  <c:v>3.4145573333333332</c:v>
                </c:pt>
                <c:pt idx="390">
                  <c:v>3.3892773333333337</c:v>
                </c:pt>
                <c:pt idx="391">
                  <c:v>3.3570046666666666</c:v>
                </c:pt>
                <c:pt idx="392">
                  <c:v>3.3260756666666667</c:v>
                </c:pt>
                <c:pt idx="393">
                  <c:v>3.2926289999999998</c:v>
                </c:pt>
                <c:pt idx="394">
                  <c:v>3.2680843333333329</c:v>
                </c:pt>
                <c:pt idx="395">
                  <c:v>3.2596520000000004</c:v>
                </c:pt>
                <c:pt idx="396">
                  <c:v>3.2346793333333337</c:v>
                </c:pt>
                <c:pt idx="397">
                  <c:v>3.2245876666666669</c:v>
                </c:pt>
                <c:pt idx="398">
                  <c:v>3.2105730000000001</c:v>
                </c:pt>
                <c:pt idx="399">
                  <c:v>3.1994103333333328</c:v>
                </c:pt>
                <c:pt idx="400">
                  <c:v>3.1887430000000001</c:v>
                </c:pt>
                <c:pt idx="401">
                  <c:v>3.1750966666666667</c:v>
                </c:pt>
                <c:pt idx="402">
                  <c:v>3.1948270000000001</c:v>
                </c:pt>
                <c:pt idx="403">
                  <c:v>3.1942623333333331</c:v>
                </c:pt>
                <c:pt idx="404">
                  <c:v>3.2099763333333335</c:v>
                </c:pt>
                <c:pt idx="405">
                  <c:v>3.2360453333333332</c:v>
                </c:pt>
                <c:pt idx="406">
                  <c:v>3.2805820000000003</c:v>
                </c:pt>
                <c:pt idx="407">
                  <c:v>3.2844453333333337</c:v>
                </c:pt>
                <c:pt idx="408">
                  <c:v>3.2989529999999996</c:v>
                </c:pt>
                <c:pt idx="409">
                  <c:v>3.3112456666666663</c:v>
                </c:pt>
                <c:pt idx="410">
                  <c:v>3.3058443333333329</c:v>
                </c:pt>
                <c:pt idx="411">
                  <c:v>3.3053753333333336</c:v>
                </c:pt>
                <c:pt idx="412">
                  <c:v>3.295798</c:v>
                </c:pt>
                <c:pt idx="413">
                  <c:v>3.2718643333333333</c:v>
                </c:pt>
                <c:pt idx="414">
                  <c:v>3.2660669999999996</c:v>
                </c:pt>
                <c:pt idx="415">
                  <c:v>3.2737060000000002</c:v>
                </c:pt>
                <c:pt idx="416">
                  <c:v>3.259835666666667</c:v>
                </c:pt>
                <c:pt idx="417">
                  <c:v>3.2687956666666671</c:v>
                </c:pt>
                <c:pt idx="418">
                  <c:v>3.286834666666667</c:v>
                </c:pt>
                <c:pt idx="419">
                  <c:v>3.2755906666666661</c:v>
                </c:pt>
                <c:pt idx="420">
                  <c:v>3.2927653333333335</c:v>
                </c:pt>
                <c:pt idx="421">
                  <c:v>3.2902053333333332</c:v>
                </c:pt>
                <c:pt idx="422">
                  <c:v>3.3205913333333332</c:v>
                </c:pt>
                <c:pt idx="423">
                  <c:v>3.314937333333333</c:v>
                </c:pt>
                <c:pt idx="424">
                  <c:v>3.3338950000000001</c:v>
                </c:pt>
                <c:pt idx="425">
                  <c:v>3.3382696666666667</c:v>
                </c:pt>
                <c:pt idx="426">
                  <c:v>3.3692540000000002</c:v>
                </c:pt>
                <c:pt idx="427">
                  <c:v>3.3868146666666665</c:v>
                </c:pt>
                <c:pt idx="428">
                  <c:v>3.3835859999999998</c:v>
                </c:pt>
                <c:pt idx="429">
                  <c:v>3.3877679999999999</c:v>
                </c:pt>
                <c:pt idx="430">
                  <c:v>3.384551333333333</c:v>
                </c:pt>
                <c:pt idx="431">
                  <c:v>3.3976930000000003</c:v>
                </c:pt>
                <c:pt idx="432">
                  <c:v>3.4139553333333335</c:v>
                </c:pt>
                <c:pt idx="433">
                  <c:v>3.4274426666666664</c:v>
                </c:pt>
                <c:pt idx="434">
                  <c:v>3.4265016666666668</c:v>
                </c:pt>
                <c:pt idx="435">
                  <c:v>3.4475189999999998</c:v>
                </c:pt>
                <c:pt idx="436">
                  <c:v>3.4732266666666667</c:v>
                </c:pt>
                <c:pt idx="437">
                  <c:v>3.4794576666666668</c:v>
                </c:pt>
                <c:pt idx="438">
                  <c:v>3.5029240000000001</c:v>
                </c:pt>
                <c:pt idx="439">
                  <c:v>3.497116333333333</c:v>
                </c:pt>
                <c:pt idx="440">
                  <c:v>3.5178506666666665</c:v>
                </c:pt>
                <c:pt idx="441">
                  <c:v>3.5085156666666664</c:v>
                </c:pt>
                <c:pt idx="442">
                  <c:v>3.5057139999999998</c:v>
                </c:pt>
                <c:pt idx="443">
                  <c:v>3.5107920000000004</c:v>
                </c:pt>
                <c:pt idx="444">
                  <c:v>3.5038983333333333</c:v>
                </c:pt>
                <c:pt idx="445">
                  <c:v>3.5074823333333334</c:v>
                </c:pt>
                <c:pt idx="446">
                  <c:v>3.4958693333333337</c:v>
                </c:pt>
                <c:pt idx="447">
                  <c:v>3.4927380000000006</c:v>
                </c:pt>
                <c:pt idx="448">
                  <c:v>3.4827110000000001</c:v>
                </c:pt>
                <c:pt idx="449">
                  <c:v>3.4862880000000001</c:v>
                </c:pt>
                <c:pt idx="450">
                  <c:v>3.4841493333333333</c:v>
                </c:pt>
                <c:pt idx="451">
                  <c:v>3.4751350000000003</c:v>
                </c:pt>
                <c:pt idx="452">
                  <c:v>3.4821366666666669</c:v>
                </c:pt>
                <c:pt idx="453">
                  <c:v>3.4706283333333334</c:v>
                </c:pt>
                <c:pt idx="454">
                  <c:v>3.4499746666666664</c:v>
                </c:pt>
                <c:pt idx="455">
                  <c:v>3.4458433333333338</c:v>
                </c:pt>
                <c:pt idx="456">
                  <c:v>3.4481076666666666</c:v>
                </c:pt>
                <c:pt idx="457">
                  <c:v>3.4324433333333331</c:v>
                </c:pt>
                <c:pt idx="458">
                  <c:v>3.4051993333333335</c:v>
                </c:pt>
                <c:pt idx="459">
                  <c:v>3.4100199999999998</c:v>
                </c:pt>
                <c:pt idx="460">
                  <c:v>3.402651666666666</c:v>
                </c:pt>
                <c:pt idx="461">
                  <c:v>3.3938973333333333</c:v>
                </c:pt>
                <c:pt idx="462">
                  <c:v>3.3910273333333336</c:v>
                </c:pt>
                <c:pt idx="463">
                  <c:v>3.3657970000000001</c:v>
                </c:pt>
                <c:pt idx="464">
                  <c:v>3.3394673333333333</c:v>
                </c:pt>
                <c:pt idx="465">
                  <c:v>3.3199026666666662</c:v>
                </c:pt>
                <c:pt idx="466">
                  <c:v>3.3126929999999999</c:v>
                </c:pt>
                <c:pt idx="467">
                  <c:v>3.2973146666666664</c:v>
                </c:pt>
                <c:pt idx="468">
                  <c:v>3.2832653333333339</c:v>
                </c:pt>
                <c:pt idx="469">
                  <c:v>3.2835210000000004</c:v>
                </c:pt>
                <c:pt idx="470">
                  <c:v>3.2634636666666665</c:v>
                </c:pt>
                <c:pt idx="471">
                  <c:v>3.2711616666666665</c:v>
                </c:pt>
                <c:pt idx="472">
                  <c:v>3.2264326666666663</c:v>
                </c:pt>
                <c:pt idx="473">
                  <c:v>3.2249619999999997</c:v>
                </c:pt>
                <c:pt idx="474">
                  <c:v>3.2176663333333333</c:v>
                </c:pt>
                <c:pt idx="475">
                  <c:v>3.2179243333333338</c:v>
                </c:pt>
                <c:pt idx="476">
                  <c:v>3.2071713333333336</c:v>
                </c:pt>
                <c:pt idx="477">
                  <c:v>3.2078726666666668</c:v>
                </c:pt>
                <c:pt idx="478">
                  <c:v>3.2257156666666664</c:v>
                </c:pt>
                <c:pt idx="479">
                  <c:v>3.219757</c:v>
                </c:pt>
                <c:pt idx="480">
                  <c:v>3.2128870000000003</c:v>
                </c:pt>
                <c:pt idx="481">
                  <c:v>3.2142286666666671</c:v>
                </c:pt>
                <c:pt idx="482">
                  <c:v>3.2296893333333334</c:v>
                </c:pt>
                <c:pt idx="483">
                  <c:v>3.2209083333333335</c:v>
                </c:pt>
                <c:pt idx="484">
                  <c:v>3.3420423333333336</c:v>
                </c:pt>
                <c:pt idx="485">
                  <c:v>4.848617</c:v>
                </c:pt>
                <c:pt idx="486">
                  <c:v>6.0928990000000001</c:v>
                </c:pt>
                <c:pt idx="487">
                  <c:v>7.1759936666666668</c:v>
                </c:pt>
                <c:pt idx="488">
                  <c:v>8.3391843333333338</c:v>
                </c:pt>
                <c:pt idx="489">
                  <c:v>9.7639309999999995</c:v>
                </c:pt>
                <c:pt idx="490">
                  <c:v>10.938619666666666</c:v>
                </c:pt>
                <c:pt idx="491">
                  <c:v>11.782251</c:v>
                </c:pt>
                <c:pt idx="492">
                  <c:v>12.430396333333334</c:v>
                </c:pt>
                <c:pt idx="493">
                  <c:v>12.960757666666666</c:v>
                </c:pt>
                <c:pt idx="494">
                  <c:v>13.408187333333332</c:v>
                </c:pt>
                <c:pt idx="495">
                  <c:v>13.764843333333332</c:v>
                </c:pt>
                <c:pt idx="496">
                  <c:v>14.094904999999999</c:v>
                </c:pt>
                <c:pt idx="497">
                  <c:v>14.395302000000001</c:v>
                </c:pt>
                <c:pt idx="498">
                  <c:v>14.663610666666669</c:v>
                </c:pt>
                <c:pt idx="499">
                  <c:v>14.896639</c:v>
                </c:pt>
                <c:pt idx="500">
                  <c:v>15.103595666666669</c:v>
                </c:pt>
                <c:pt idx="501">
                  <c:v>15.294991333333334</c:v>
                </c:pt>
                <c:pt idx="502">
                  <c:v>14.778757999999998</c:v>
                </c:pt>
                <c:pt idx="503">
                  <c:v>13.389539666666666</c:v>
                </c:pt>
                <c:pt idx="504">
                  <c:v>11.419021333333333</c:v>
                </c:pt>
                <c:pt idx="505">
                  <c:v>9.4025619999999996</c:v>
                </c:pt>
                <c:pt idx="506">
                  <c:v>8.1641693333333336</c:v>
                </c:pt>
                <c:pt idx="507">
                  <c:v>7.3192340000000007</c:v>
                </c:pt>
                <c:pt idx="508">
                  <c:v>6.6459420000000007</c:v>
                </c:pt>
                <c:pt idx="509">
                  <c:v>6.075682333333333</c:v>
                </c:pt>
                <c:pt idx="510">
                  <c:v>5.7440570000000006</c:v>
                </c:pt>
                <c:pt idx="511">
                  <c:v>5.5150649999999999</c:v>
                </c:pt>
                <c:pt idx="512">
                  <c:v>5.0698599999999994</c:v>
                </c:pt>
                <c:pt idx="513">
                  <c:v>4.7856726666666667</c:v>
                </c:pt>
                <c:pt idx="514">
                  <c:v>4.5659693333333333</c:v>
                </c:pt>
                <c:pt idx="515">
                  <c:v>4.3092846666666667</c:v>
                </c:pt>
                <c:pt idx="516">
                  <c:v>4.0706933333333337</c:v>
                </c:pt>
                <c:pt idx="517">
                  <c:v>3.8481229999999997</c:v>
                </c:pt>
                <c:pt idx="518">
                  <c:v>3.6898509999999995</c:v>
                </c:pt>
                <c:pt idx="519">
                  <c:v>3.6151739999999997</c:v>
                </c:pt>
                <c:pt idx="520">
                  <c:v>3.5362773333333331</c:v>
                </c:pt>
                <c:pt idx="521">
                  <c:v>3.4609719999999995</c:v>
                </c:pt>
                <c:pt idx="522">
                  <c:v>3.3753539999999997</c:v>
                </c:pt>
                <c:pt idx="523">
                  <c:v>3.2649436666666669</c:v>
                </c:pt>
                <c:pt idx="524">
                  <c:v>3.1724953333333334</c:v>
                </c:pt>
                <c:pt idx="525">
                  <c:v>3.0893243333333338</c:v>
                </c:pt>
                <c:pt idx="526">
                  <c:v>3.0205830000000002</c:v>
                </c:pt>
                <c:pt idx="527">
                  <c:v>2.9932859999999999</c:v>
                </c:pt>
                <c:pt idx="528">
                  <c:v>2.9423790000000003</c:v>
                </c:pt>
                <c:pt idx="529">
                  <c:v>2.8967833333333335</c:v>
                </c:pt>
                <c:pt idx="530">
                  <c:v>2.8532643333333332</c:v>
                </c:pt>
                <c:pt idx="531">
                  <c:v>2.844128</c:v>
                </c:pt>
                <c:pt idx="532">
                  <c:v>2.8212563333333329</c:v>
                </c:pt>
                <c:pt idx="533">
                  <c:v>2.8319960000000002</c:v>
                </c:pt>
                <c:pt idx="534">
                  <c:v>2.8091346666666666</c:v>
                </c:pt>
                <c:pt idx="535">
                  <c:v>2.8007836666666663</c:v>
                </c:pt>
                <c:pt idx="536">
                  <c:v>2.7837563333333328</c:v>
                </c:pt>
                <c:pt idx="537">
                  <c:v>2.7698353333333334</c:v>
                </c:pt>
                <c:pt idx="538">
                  <c:v>2.7680153333333331</c:v>
                </c:pt>
                <c:pt idx="539">
                  <c:v>2.7569309999999998</c:v>
                </c:pt>
                <c:pt idx="540">
                  <c:v>2.7393413333333334</c:v>
                </c:pt>
                <c:pt idx="541">
                  <c:v>2.7609193333333333</c:v>
                </c:pt>
                <c:pt idx="542">
                  <c:v>2.7546983333333337</c:v>
                </c:pt>
                <c:pt idx="543">
                  <c:v>2.7571836666666663</c:v>
                </c:pt>
                <c:pt idx="544">
                  <c:v>2.7722339999999996</c:v>
                </c:pt>
                <c:pt idx="545">
                  <c:v>2.7734783333333333</c:v>
                </c:pt>
                <c:pt idx="546">
                  <c:v>2.7830156666666661</c:v>
                </c:pt>
                <c:pt idx="547">
                  <c:v>2.8145919999999998</c:v>
                </c:pt>
                <c:pt idx="548">
                  <c:v>2.804332</c:v>
                </c:pt>
                <c:pt idx="549">
                  <c:v>2.8318406666666669</c:v>
                </c:pt>
                <c:pt idx="550">
                  <c:v>2.8469846666666663</c:v>
                </c:pt>
                <c:pt idx="551">
                  <c:v>2.8481520000000002</c:v>
                </c:pt>
                <c:pt idx="552">
                  <c:v>2.8744956666666663</c:v>
                </c:pt>
                <c:pt idx="553">
                  <c:v>2.8790239999999998</c:v>
                </c:pt>
                <c:pt idx="554">
                  <c:v>2.9066299999999998</c:v>
                </c:pt>
                <c:pt idx="555">
                  <c:v>2.9001896666666664</c:v>
                </c:pt>
                <c:pt idx="556">
                  <c:v>2.9071486666666666</c:v>
                </c:pt>
                <c:pt idx="557">
                  <c:v>2.9344703333333335</c:v>
                </c:pt>
                <c:pt idx="558">
                  <c:v>2.9618950000000002</c:v>
                </c:pt>
                <c:pt idx="559">
                  <c:v>2.9724179999999998</c:v>
                </c:pt>
                <c:pt idx="560">
                  <c:v>2.9669573333333332</c:v>
                </c:pt>
                <c:pt idx="561">
                  <c:v>2.9917980000000006</c:v>
                </c:pt>
                <c:pt idx="562">
                  <c:v>3.0076750000000003</c:v>
                </c:pt>
                <c:pt idx="563">
                  <c:v>2.9917643333333337</c:v>
                </c:pt>
                <c:pt idx="564">
                  <c:v>2.9512893333333334</c:v>
                </c:pt>
                <c:pt idx="565">
                  <c:v>2.9116759999999999</c:v>
                </c:pt>
                <c:pt idx="566">
                  <c:v>2.8671070000000003</c:v>
                </c:pt>
                <c:pt idx="567">
                  <c:v>2.8472456666666663</c:v>
                </c:pt>
                <c:pt idx="568">
                  <c:v>2.7899780000000001</c:v>
                </c:pt>
                <c:pt idx="569">
                  <c:v>2.7723629999999999</c:v>
                </c:pt>
                <c:pt idx="570">
                  <c:v>2.7414133333333335</c:v>
                </c:pt>
                <c:pt idx="571">
                  <c:v>2.7036126666666664</c:v>
                </c:pt>
                <c:pt idx="572">
                  <c:v>2.6788120000000002</c:v>
                </c:pt>
                <c:pt idx="573">
                  <c:v>2.6587726666666667</c:v>
                </c:pt>
                <c:pt idx="574">
                  <c:v>2.6579419999999998</c:v>
                </c:pt>
                <c:pt idx="575">
                  <c:v>2.6366373333333333</c:v>
                </c:pt>
                <c:pt idx="576">
                  <c:v>2.6159836666666667</c:v>
                </c:pt>
                <c:pt idx="577">
                  <c:v>2.5978353333333337</c:v>
                </c:pt>
                <c:pt idx="578">
                  <c:v>2.5745566666666666</c:v>
                </c:pt>
                <c:pt idx="579">
                  <c:v>2.5532636666666666</c:v>
                </c:pt>
                <c:pt idx="580">
                  <c:v>2.5385779999999998</c:v>
                </c:pt>
                <c:pt idx="581">
                  <c:v>2.5293826666666668</c:v>
                </c:pt>
                <c:pt idx="582">
                  <c:v>2.5370259999999996</c:v>
                </c:pt>
                <c:pt idx="583">
                  <c:v>2.5328263333333334</c:v>
                </c:pt>
                <c:pt idx="584">
                  <c:v>2.5285916666666668</c:v>
                </c:pt>
                <c:pt idx="585">
                  <c:v>2.5339770000000001</c:v>
                </c:pt>
                <c:pt idx="586">
                  <c:v>2.5472363333333332</c:v>
                </c:pt>
                <c:pt idx="587">
                  <c:v>2.5463879999999999</c:v>
                </c:pt>
                <c:pt idx="588">
                  <c:v>2.557509</c:v>
                </c:pt>
                <c:pt idx="589">
                  <c:v>2.561296</c:v>
                </c:pt>
                <c:pt idx="590">
                  <c:v>2.5931813333333333</c:v>
                </c:pt>
                <c:pt idx="591">
                  <c:v>2.5889643333333332</c:v>
                </c:pt>
                <c:pt idx="592">
                  <c:v>2.5984050000000001</c:v>
                </c:pt>
                <c:pt idx="593">
                  <c:v>2.5974020000000002</c:v>
                </c:pt>
                <c:pt idx="594">
                  <c:v>2.6058603333333337</c:v>
                </c:pt>
                <c:pt idx="595">
                  <c:v>2.6142696666666669</c:v>
                </c:pt>
                <c:pt idx="596">
                  <c:v>2.6383320000000001</c:v>
                </c:pt>
                <c:pt idx="597">
                  <c:v>2.6508730000000003</c:v>
                </c:pt>
                <c:pt idx="598">
                  <c:v>2.6652403333333332</c:v>
                </c:pt>
                <c:pt idx="599">
                  <c:v>2.6728286666666663</c:v>
                </c:pt>
                <c:pt idx="600">
                  <c:v>2.6733579999999999</c:v>
                </c:pt>
                <c:pt idx="601">
                  <c:v>2.6959826666666671</c:v>
                </c:pt>
                <c:pt idx="602">
                  <c:v>2.7154976666666664</c:v>
                </c:pt>
                <c:pt idx="603">
                  <c:v>2.716215333333333</c:v>
                </c:pt>
                <c:pt idx="604">
                  <c:v>2.7265796666666664</c:v>
                </c:pt>
                <c:pt idx="605">
                  <c:v>2.7562219999999997</c:v>
                </c:pt>
                <c:pt idx="606">
                  <c:v>2.7786796666666667</c:v>
                </c:pt>
                <c:pt idx="607">
                  <c:v>2.7756943333333335</c:v>
                </c:pt>
                <c:pt idx="608">
                  <c:v>2.7691846666666664</c:v>
                </c:pt>
                <c:pt idx="609">
                  <c:v>2.7963</c:v>
                </c:pt>
                <c:pt idx="610">
                  <c:v>2.788103</c:v>
                </c:pt>
                <c:pt idx="611">
                  <c:v>2.8072016666666664</c:v>
                </c:pt>
                <c:pt idx="612">
                  <c:v>2.8301406666666669</c:v>
                </c:pt>
                <c:pt idx="613">
                  <c:v>2.8345733333333332</c:v>
                </c:pt>
                <c:pt idx="614">
                  <c:v>2.8462413333333334</c:v>
                </c:pt>
                <c:pt idx="615">
                  <c:v>2.8528146666666667</c:v>
                </c:pt>
                <c:pt idx="616">
                  <c:v>2.8725286666666672</c:v>
                </c:pt>
                <c:pt idx="617">
                  <c:v>2.8881666666666668</c:v>
                </c:pt>
                <c:pt idx="618">
                  <c:v>2.9038723333333336</c:v>
                </c:pt>
                <c:pt idx="619">
                  <c:v>2.9165480000000001</c:v>
                </c:pt>
                <c:pt idx="620">
                  <c:v>2.929365666666667</c:v>
                </c:pt>
                <c:pt idx="621">
                  <c:v>2.9415886666666666</c:v>
                </c:pt>
                <c:pt idx="622">
                  <c:v>2.9185656666666664</c:v>
                </c:pt>
                <c:pt idx="623">
                  <c:v>2.954403333333333</c:v>
                </c:pt>
                <c:pt idx="624">
                  <c:v>2.9503716666666668</c:v>
                </c:pt>
                <c:pt idx="625">
                  <c:v>2.9726850000000002</c:v>
                </c:pt>
                <c:pt idx="626">
                  <c:v>2.9847273333333337</c:v>
                </c:pt>
                <c:pt idx="627">
                  <c:v>2.9976540000000003</c:v>
                </c:pt>
                <c:pt idx="628">
                  <c:v>2.990945</c:v>
                </c:pt>
                <c:pt idx="629">
                  <c:v>2.9999129999999998</c:v>
                </c:pt>
                <c:pt idx="630">
                  <c:v>3.0157340000000001</c:v>
                </c:pt>
                <c:pt idx="631">
                  <c:v>3.0240586666666669</c:v>
                </c:pt>
                <c:pt idx="632">
                  <c:v>3.0303629999999999</c:v>
                </c:pt>
                <c:pt idx="633">
                  <c:v>3.0544916666666668</c:v>
                </c:pt>
                <c:pt idx="634">
                  <c:v>3.0432363333333332</c:v>
                </c:pt>
                <c:pt idx="635">
                  <c:v>3.0681043333333329</c:v>
                </c:pt>
                <c:pt idx="636">
                  <c:v>3.0672309999999996</c:v>
                </c:pt>
                <c:pt idx="637">
                  <c:v>3.0910066666666665</c:v>
                </c:pt>
                <c:pt idx="638">
                  <c:v>3.086551</c:v>
                </c:pt>
                <c:pt idx="639">
                  <c:v>3.0978779999999997</c:v>
                </c:pt>
                <c:pt idx="640">
                  <c:v>3.0943636666666663</c:v>
                </c:pt>
                <c:pt idx="641">
                  <c:v>3.1206766666666663</c:v>
                </c:pt>
                <c:pt idx="642">
                  <c:v>3.115280666666667</c:v>
                </c:pt>
                <c:pt idx="643">
                  <c:v>3.1100066666666666</c:v>
                </c:pt>
                <c:pt idx="644">
                  <c:v>3.1308013333333329</c:v>
                </c:pt>
                <c:pt idx="645">
                  <c:v>3.1239313333333336</c:v>
                </c:pt>
                <c:pt idx="646">
                  <c:v>3.1419716666666666</c:v>
                </c:pt>
                <c:pt idx="647">
                  <c:v>3.1461159999999997</c:v>
                </c:pt>
                <c:pt idx="648">
                  <c:v>3.1269696666666671</c:v>
                </c:pt>
                <c:pt idx="649">
                  <c:v>3.1246886666666662</c:v>
                </c:pt>
                <c:pt idx="650">
                  <c:v>3.1175820000000001</c:v>
                </c:pt>
                <c:pt idx="651">
                  <c:v>3.1000473333333338</c:v>
                </c:pt>
                <c:pt idx="652">
                  <c:v>3.1042353333333335</c:v>
                </c:pt>
                <c:pt idx="653">
                  <c:v>3.1111353333333334</c:v>
                </c:pt>
                <c:pt idx="654">
                  <c:v>3.0987223333333334</c:v>
                </c:pt>
                <c:pt idx="655">
                  <c:v>3.1032376666666663</c:v>
                </c:pt>
                <c:pt idx="656">
                  <c:v>3.0889830000000003</c:v>
                </c:pt>
                <c:pt idx="657">
                  <c:v>3.0921889999999999</c:v>
                </c:pt>
                <c:pt idx="658">
                  <c:v>3.0876746666666666</c:v>
                </c:pt>
                <c:pt idx="659">
                  <c:v>3.0701616666666669</c:v>
                </c:pt>
                <c:pt idx="660">
                  <c:v>3.0661290000000001</c:v>
                </c:pt>
                <c:pt idx="661">
                  <c:v>3.0544526666666663</c:v>
                </c:pt>
                <c:pt idx="662">
                  <c:v>3.0515059999999998</c:v>
                </c:pt>
                <c:pt idx="663">
                  <c:v>3.043279333333333</c:v>
                </c:pt>
                <c:pt idx="664">
                  <c:v>3.0478236666666665</c:v>
                </c:pt>
                <c:pt idx="665">
                  <c:v>3.0515669999999999</c:v>
                </c:pt>
                <c:pt idx="666">
                  <c:v>3.0162080000000002</c:v>
                </c:pt>
                <c:pt idx="667">
                  <c:v>3.0300686666666667</c:v>
                </c:pt>
                <c:pt idx="668">
                  <c:v>3.015466</c:v>
                </c:pt>
                <c:pt idx="669">
                  <c:v>3.01553</c:v>
                </c:pt>
                <c:pt idx="670">
                  <c:v>2.9906976666666671</c:v>
                </c:pt>
                <c:pt idx="671">
                  <c:v>2.9925096666666668</c:v>
                </c:pt>
                <c:pt idx="672">
                  <c:v>2.9703026666666665</c:v>
                </c:pt>
                <c:pt idx="673">
                  <c:v>2.9635416666666665</c:v>
                </c:pt>
                <c:pt idx="674">
                  <c:v>2.9616583333333337</c:v>
                </c:pt>
                <c:pt idx="675">
                  <c:v>2.9534643333333328</c:v>
                </c:pt>
                <c:pt idx="676">
                  <c:v>2.9611350000000001</c:v>
                </c:pt>
                <c:pt idx="677">
                  <c:v>2.9449400000000003</c:v>
                </c:pt>
                <c:pt idx="678">
                  <c:v>2.9287686666666666</c:v>
                </c:pt>
                <c:pt idx="679">
                  <c:v>2.9253990000000001</c:v>
                </c:pt>
                <c:pt idx="680">
                  <c:v>2.9202026666666665</c:v>
                </c:pt>
                <c:pt idx="681">
                  <c:v>2.898350666666667</c:v>
                </c:pt>
                <c:pt idx="682">
                  <c:v>2.8899296666666672</c:v>
                </c:pt>
                <c:pt idx="683">
                  <c:v>2.8782650000000003</c:v>
                </c:pt>
                <c:pt idx="684">
                  <c:v>2.8682770000000004</c:v>
                </c:pt>
                <c:pt idx="685">
                  <c:v>2.85894</c:v>
                </c:pt>
                <c:pt idx="686">
                  <c:v>2.8581653333333334</c:v>
                </c:pt>
                <c:pt idx="687">
                  <c:v>2.8454109999999999</c:v>
                </c:pt>
                <c:pt idx="688">
                  <c:v>2.8322950000000002</c:v>
                </c:pt>
                <c:pt idx="689">
                  <c:v>2.8134693333333334</c:v>
                </c:pt>
                <c:pt idx="690">
                  <c:v>2.8345280000000002</c:v>
                </c:pt>
                <c:pt idx="691">
                  <c:v>2.8186360000000001</c:v>
                </c:pt>
                <c:pt idx="692">
                  <c:v>2.8001853333333333</c:v>
                </c:pt>
                <c:pt idx="693">
                  <c:v>2.8040160000000003</c:v>
                </c:pt>
                <c:pt idx="694">
                  <c:v>2.7886613333333337</c:v>
                </c:pt>
                <c:pt idx="695">
                  <c:v>2.8011020000000002</c:v>
                </c:pt>
                <c:pt idx="696">
                  <c:v>2.7997203333333331</c:v>
                </c:pt>
                <c:pt idx="697">
                  <c:v>2.7984813333333336</c:v>
                </c:pt>
                <c:pt idx="698">
                  <c:v>2.796079666666667</c:v>
                </c:pt>
                <c:pt idx="699">
                  <c:v>2.7980620000000003</c:v>
                </c:pt>
                <c:pt idx="700">
                  <c:v>2.7852049999999999</c:v>
                </c:pt>
                <c:pt idx="701">
                  <c:v>2.8036630000000002</c:v>
                </c:pt>
                <c:pt idx="702">
                  <c:v>2.7862163333333334</c:v>
                </c:pt>
                <c:pt idx="703">
                  <c:v>2.7770806666666665</c:v>
                </c:pt>
                <c:pt idx="704">
                  <c:v>2.7932609999999998</c:v>
                </c:pt>
                <c:pt idx="705">
                  <c:v>2.7871939999999999</c:v>
                </c:pt>
                <c:pt idx="706">
                  <c:v>2.7612559999999999</c:v>
                </c:pt>
                <c:pt idx="707">
                  <c:v>2.7664840000000002</c:v>
                </c:pt>
                <c:pt idx="708">
                  <c:v>2.7565393333333339</c:v>
                </c:pt>
                <c:pt idx="709">
                  <c:v>2.7520310000000001</c:v>
                </c:pt>
                <c:pt idx="710">
                  <c:v>2.7226316666666666</c:v>
                </c:pt>
                <c:pt idx="711">
                  <c:v>2.7041713333333335</c:v>
                </c:pt>
                <c:pt idx="712">
                  <c:v>2.7300796666666667</c:v>
                </c:pt>
                <c:pt idx="713">
                  <c:v>2.7022383333333337</c:v>
                </c:pt>
                <c:pt idx="714">
                  <c:v>2.6908893333333332</c:v>
                </c:pt>
                <c:pt idx="715">
                  <c:v>2.6988650000000001</c:v>
                </c:pt>
                <c:pt idx="716">
                  <c:v>2.6625843333333337</c:v>
                </c:pt>
                <c:pt idx="717">
                  <c:v>2.6661493333333333</c:v>
                </c:pt>
                <c:pt idx="718">
                  <c:v>2.6628089999999998</c:v>
                </c:pt>
                <c:pt idx="719">
                  <c:v>2.6367859999999999</c:v>
                </c:pt>
                <c:pt idx="720">
                  <c:v>2.6240899999999998</c:v>
                </c:pt>
                <c:pt idx="721">
                  <c:v>2.6375113333333338</c:v>
                </c:pt>
                <c:pt idx="722">
                  <c:v>2.6414633333333333</c:v>
                </c:pt>
                <c:pt idx="723">
                  <c:v>2.6238653333333333</c:v>
                </c:pt>
                <c:pt idx="724">
                  <c:v>2.6931360000000004</c:v>
                </c:pt>
                <c:pt idx="725">
                  <c:v>3.8100799999999997</c:v>
                </c:pt>
                <c:pt idx="726">
                  <c:v>4.5426396666666662</c:v>
                </c:pt>
                <c:pt idx="727">
                  <c:v>5.1352123333333335</c:v>
                </c:pt>
                <c:pt idx="728">
                  <c:v>5.9296783333333325</c:v>
                </c:pt>
                <c:pt idx="729">
                  <c:v>6.8443386666666655</c:v>
                </c:pt>
                <c:pt idx="730">
                  <c:v>7.9963946666666672</c:v>
                </c:pt>
                <c:pt idx="731">
                  <c:v>9.3138806666666678</c:v>
                </c:pt>
                <c:pt idx="732">
                  <c:v>10.341874333333333</c:v>
                </c:pt>
                <c:pt idx="733">
                  <c:v>11.092477000000001</c:v>
                </c:pt>
                <c:pt idx="734">
                  <c:v>11.643104000000001</c:v>
                </c:pt>
                <c:pt idx="735">
                  <c:v>12.086620333333334</c:v>
                </c:pt>
                <c:pt idx="736">
                  <c:v>12.470912333333333</c:v>
                </c:pt>
                <c:pt idx="737">
                  <c:v>12.786026</c:v>
                </c:pt>
                <c:pt idx="738">
                  <c:v>13.067985</c:v>
                </c:pt>
                <c:pt idx="739">
                  <c:v>13.325331666666665</c:v>
                </c:pt>
                <c:pt idx="740">
                  <c:v>13.547257000000002</c:v>
                </c:pt>
                <c:pt idx="741">
                  <c:v>13.745684333333335</c:v>
                </c:pt>
                <c:pt idx="742">
                  <c:v>12.999087333333334</c:v>
                </c:pt>
                <c:pt idx="743">
                  <c:v>11.373828666666666</c:v>
                </c:pt>
                <c:pt idx="744">
                  <c:v>9.2167960000000004</c:v>
                </c:pt>
                <c:pt idx="745">
                  <c:v>7.4999663333333331</c:v>
                </c:pt>
                <c:pt idx="746">
                  <c:v>6.4688476666666661</c:v>
                </c:pt>
                <c:pt idx="747">
                  <c:v>5.7499980000000006</c:v>
                </c:pt>
                <c:pt idx="748">
                  <c:v>5.179227</c:v>
                </c:pt>
                <c:pt idx="749">
                  <c:v>4.7573560000000006</c:v>
                </c:pt>
                <c:pt idx="750">
                  <c:v>4.5769359999999999</c:v>
                </c:pt>
                <c:pt idx="751">
                  <c:v>4.3715783333333329</c:v>
                </c:pt>
                <c:pt idx="752">
                  <c:v>4.0665709999999997</c:v>
                </c:pt>
                <c:pt idx="753">
                  <c:v>3.9232910000000003</c:v>
                </c:pt>
                <c:pt idx="754">
                  <c:v>3.8135746666666663</c:v>
                </c:pt>
                <c:pt idx="755">
                  <c:v>3.6299563333333329</c:v>
                </c:pt>
                <c:pt idx="756">
                  <c:v>3.4671100000000004</c:v>
                </c:pt>
                <c:pt idx="757">
                  <c:v>3.3381693333333331</c:v>
                </c:pt>
                <c:pt idx="758">
                  <c:v>3.243592</c:v>
                </c:pt>
                <c:pt idx="759">
                  <c:v>3.1848153333333333</c:v>
                </c:pt>
                <c:pt idx="760">
                  <c:v>3.1023480000000005</c:v>
                </c:pt>
                <c:pt idx="761">
                  <c:v>3.0279076666666671</c:v>
                </c:pt>
                <c:pt idx="762">
                  <c:v>2.9593370000000001</c:v>
                </c:pt>
                <c:pt idx="763">
                  <c:v>2.8737613333333329</c:v>
                </c:pt>
                <c:pt idx="764">
                  <c:v>2.7960276666666668</c:v>
                </c:pt>
                <c:pt idx="765">
                  <c:v>2.7636256666666665</c:v>
                </c:pt>
                <c:pt idx="766">
                  <c:v>2.7215183333333335</c:v>
                </c:pt>
                <c:pt idx="767">
                  <c:v>2.6953113333333332</c:v>
                </c:pt>
                <c:pt idx="768">
                  <c:v>2.6542713333333334</c:v>
                </c:pt>
                <c:pt idx="769">
                  <c:v>2.6472630000000001</c:v>
                </c:pt>
                <c:pt idx="770">
                  <c:v>2.6127670000000003</c:v>
                </c:pt>
                <c:pt idx="771">
                  <c:v>2.5911296666666668</c:v>
                </c:pt>
                <c:pt idx="772">
                  <c:v>2.5593439999999998</c:v>
                </c:pt>
                <c:pt idx="773">
                  <c:v>2.5479203333333333</c:v>
                </c:pt>
                <c:pt idx="774">
                  <c:v>2.546789</c:v>
                </c:pt>
                <c:pt idx="775">
                  <c:v>2.5331296666666665</c:v>
                </c:pt>
                <c:pt idx="776">
                  <c:v>2.526991666666667</c:v>
                </c:pt>
                <c:pt idx="777">
                  <c:v>2.5076319999999996</c:v>
                </c:pt>
                <c:pt idx="778">
                  <c:v>2.5216663333333336</c:v>
                </c:pt>
                <c:pt idx="779">
                  <c:v>2.5049733333333335</c:v>
                </c:pt>
                <c:pt idx="780">
                  <c:v>2.5224086666666667</c:v>
                </c:pt>
                <c:pt idx="781">
                  <c:v>2.5515029999999999</c:v>
                </c:pt>
                <c:pt idx="782">
                  <c:v>2.5550996666666665</c:v>
                </c:pt>
                <c:pt idx="783">
                  <c:v>2.5609853333333334</c:v>
                </c:pt>
                <c:pt idx="784">
                  <c:v>2.5611463333333333</c:v>
                </c:pt>
                <c:pt idx="785">
                  <c:v>2.5600550000000002</c:v>
                </c:pt>
                <c:pt idx="786">
                  <c:v>2.5479566666666664</c:v>
                </c:pt>
                <c:pt idx="787">
                  <c:v>2.5197333333333334</c:v>
                </c:pt>
                <c:pt idx="788">
                  <c:v>2.5307963333333334</c:v>
                </c:pt>
                <c:pt idx="789">
                  <c:v>2.529074</c:v>
                </c:pt>
                <c:pt idx="790">
                  <c:v>2.4987790000000003</c:v>
                </c:pt>
                <c:pt idx="791">
                  <c:v>2.5046550000000001</c:v>
                </c:pt>
                <c:pt idx="792">
                  <c:v>2.4921470000000001</c:v>
                </c:pt>
                <c:pt idx="793">
                  <c:v>2.5155503333333331</c:v>
                </c:pt>
                <c:pt idx="794">
                  <c:v>2.5168256666666666</c:v>
                </c:pt>
                <c:pt idx="795">
                  <c:v>2.5183929999999997</c:v>
                </c:pt>
                <c:pt idx="796">
                  <c:v>2.5312213333333333</c:v>
                </c:pt>
                <c:pt idx="797">
                  <c:v>2.5296726666666669</c:v>
                </c:pt>
                <c:pt idx="798">
                  <c:v>2.5468489999999999</c:v>
                </c:pt>
                <c:pt idx="799">
                  <c:v>2.5516686666666666</c:v>
                </c:pt>
                <c:pt idx="800">
                  <c:v>2.5687786666666668</c:v>
                </c:pt>
                <c:pt idx="801">
                  <c:v>2.5607173333333333</c:v>
                </c:pt>
                <c:pt idx="802">
                  <c:v>2.569159</c:v>
                </c:pt>
                <c:pt idx="803">
                  <c:v>2.5842793333333334</c:v>
                </c:pt>
                <c:pt idx="804">
                  <c:v>2.5962549999999998</c:v>
                </c:pt>
                <c:pt idx="805">
                  <c:v>2.5973933333333332</c:v>
                </c:pt>
                <c:pt idx="806">
                  <c:v>2.6076196666666664</c:v>
                </c:pt>
                <c:pt idx="807">
                  <c:v>2.5933566666666668</c:v>
                </c:pt>
                <c:pt idx="808">
                  <c:v>2.6062363333333334</c:v>
                </c:pt>
                <c:pt idx="809">
                  <c:v>2.612692</c:v>
                </c:pt>
                <c:pt idx="810">
                  <c:v>2.6302956666666666</c:v>
                </c:pt>
                <c:pt idx="811">
                  <c:v>2.6315726666666666</c:v>
                </c:pt>
                <c:pt idx="812">
                  <c:v>2.6368650000000002</c:v>
                </c:pt>
                <c:pt idx="813">
                  <c:v>2.6325783333333335</c:v>
                </c:pt>
                <c:pt idx="814">
                  <c:v>2.6077476666666666</c:v>
                </c:pt>
                <c:pt idx="815">
                  <c:v>2.6157153333333336</c:v>
                </c:pt>
                <c:pt idx="816">
                  <c:v>2.6231273333333331</c:v>
                </c:pt>
                <c:pt idx="817">
                  <c:v>2.6309256666666667</c:v>
                </c:pt>
                <c:pt idx="818">
                  <c:v>2.612879</c:v>
                </c:pt>
                <c:pt idx="819">
                  <c:v>2.6248736666666663</c:v>
                </c:pt>
                <c:pt idx="820">
                  <c:v>2.6250429999999998</c:v>
                </c:pt>
                <c:pt idx="821">
                  <c:v>2.6372696666666671</c:v>
                </c:pt>
                <c:pt idx="822">
                  <c:v>2.6367449999999999</c:v>
                </c:pt>
                <c:pt idx="823">
                  <c:v>2.6410853333333333</c:v>
                </c:pt>
                <c:pt idx="824">
                  <c:v>2.6282133333333335</c:v>
                </c:pt>
                <c:pt idx="825">
                  <c:v>2.6354066666666669</c:v>
                </c:pt>
                <c:pt idx="826">
                  <c:v>2.6493196666666665</c:v>
                </c:pt>
                <c:pt idx="827">
                  <c:v>2.6295536666666668</c:v>
                </c:pt>
                <c:pt idx="828">
                  <c:v>2.6419246666666667</c:v>
                </c:pt>
                <c:pt idx="829">
                  <c:v>2.6537929999999998</c:v>
                </c:pt>
                <c:pt idx="830">
                  <c:v>2.6550463333333334</c:v>
                </c:pt>
                <c:pt idx="831">
                  <c:v>2.6542856666666665</c:v>
                </c:pt>
                <c:pt idx="832">
                  <c:v>2.6304029999999998</c:v>
                </c:pt>
                <c:pt idx="833">
                  <c:v>2.6268293333333332</c:v>
                </c:pt>
                <c:pt idx="834">
                  <c:v>2.62398</c:v>
                </c:pt>
                <c:pt idx="835">
                  <c:v>2.6102886666666669</c:v>
                </c:pt>
                <c:pt idx="836">
                  <c:v>2.6078133333333331</c:v>
                </c:pt>
                <c:pt idx="837">
                  <c:v>2.5986166666666666</c:v>
                </c:pt>
                <c:pt idx="838">
                  <c:v>2.6185713333333336</c:v>
                </c:pt>
                <c:pt idx="839">
                  <c:v>2.5826853333333335</c:v>
                </c:pt>
                <c:pt idx="840">
                  <c:v>2.612648333333333</c:v>
                </c:pt>
                <c:pt idx="841">
                  <c:v>2.5900770000000004</c:v>
                </c:pt>
                <c:pt idx="842">
                  <c:v>2.606182</c:v>
                </c:pt>
                <c:pt idx="843">
                  <c:v>2.5989666666666666</c:v>
                </c:pt>
                <c:pt idx="844">
                  <c:v>2.6080553333333332</c:v>
                </c:pt>
                <c:pt idx="845">
                  <c:v>2.6039780000000001</c:v>
                </c:pt>
                <c:pt idx="846">
                  <c:v>2.5981313333333333</c:v>
                </c:pt>
                <c:pt idx="847">
                  <c:v>2.5936833333333333</c:v>
                </c:pt>
                <c:pt idx="848">
                  <c:v>2.6077110000000001</c:v>
                </c:pt>
                <c:pt idx="849">
                  <c:v>2.6003026666666664</c:v>
                </c:pt>
                <c:pt idx="850">
                  <c:v>2.5875413333333332</c:v>
                </c:pt>
                <c:pt idx="851">
                  <c:v>2.5955963333333334</c:v>
                </c:pt>
                <c:pt idx="852">
                  <c:v>2.5981749999999999</c:v>
                </c:pt>
                <c:pt idx="853">
                  <c:v>2.5766896666666668</c:v>
                </c:pt>
                <c:pt idx="854">
                  <c:v>2.5910096666666669</c:v>
                </c:pt>
                <c:pt idx="855">
                  <c:v>2.5916606666666664</c:v>
                </c:pt>
                <c:pt idx="856">
                  <c:v>2.5884203333333331</c:v>
                </c:pt>
                <c:pt idx="857">
                  <c:v>2.6079753333333335</c:v>
                </c:pt>
                <c:pt idx="858">
                  <c:v>2.5951006666666667</c:v>
                </c:pt>
                <c:pt idx="859">
                  <c:v>2.5951710000000001</c:v>
                </c:pt>
                <c:pt idx="860">
                  <c:v>2.5980883333333336</c:v>
                </c:pt>
                <c:pt idx="861">
                  <c:v>2.5905243333333332</c:v>
                </c:pt>
                <c:pt idx="862">
                  <c:v>2.5870090000000001</c:v>
                </c:pt>
                <c:pt idx="863">
                  <c:v>2.5974336666666669</c:v>
                </c:pt>
                <c:pt idx="864">
                  <c:v>2.594314666666667</c:v>
                </c:pt>
                <c:pt idx="865">
                  <c:v>2.6058833333333333</c:v>
                </c:pt>
                <c:pt idx="866">
                  <c:v>2.5987636666666667</c:v>
                </c:pt>
                <c:pt idx="867">
                  <c:v>2.5869923333333333</c:v>
                </c:pt>
                <c:pt idx="868">
                  <c:v>2.5864226666666665</c:v>
                </c:pt>
                <c:pt idx="869">
                  <c:v>2.5905696666666667</c:v>
                </c:pt>
                <c:pt idx="870">
                  <c:v>2.5843366666666667</c:v>
                </c:pt>
                <c:pt idx="871">
                  <c:v>2.5885816666666668</c:v>
                </c:pt>
                <c:pt idx="872">
                  <c:v>2.5899176666666666</c:v>
                </c:pt>
                <c:pt idx="873">
                  <c:v>2.5741433333333332</c:v>
                </c:pt>
                <c:pt idx="874">
                  <c:v>2.5665306666666665</c:v>
                </c:pt>
                <c:pt idx="875">
                  <c:v>2.5843903333333333</c:v>
                </c:pt>
                <c:pt idx="876">
                  <c:v>2.5549873333333331</c:v>
                </c:pt>
                <c:pt idx="877">
                  <c:v>2.5615476666666663</c:v>
                </c:pt>
                <c:pt idx="878">
                  <c:v>2.5523553333333333</c:v>
                </c:pt>
                <c:pt idx="879">
                  <c:v>2.536073</c:v>
                </c:pt>
                <c:pt idx="880">
                  <c:v>2.5396640000000001</c:v>
                </c:pt>
                <c:pt idx="881">
                  <c:v>2.5403766666666665</c:v>
                </c:pt>
                <c:pt idx="882">
                  <c:v>2.5327803333333332</c:v>
                </c:pt>
                <c:pt idx="883">
                  <c:v>2.535282</c:v>
                </c:pt>
                <c:pt idx="884">
                  <c:v>2.5140156666666669</c:v>
                </c:pt>
                <c:pt idx="885">
                  <c:v>2.5165850000000001</c:v>
                </c:pt>
                <c:pt idx="886">
                  <c:v>2.5012023333333331</c:v>
                </c:pt>
                <c:pt idx="887">
                  <c:v>2.4981436666666665</c:v>
                </c:pt>
                <c:pt idx="888">
                  <c:v>2.4970693333333336</c:v>
                </c:pt>
                <c:pt idx="889">
                  <c:v>2.4997686666666667</c:v>
                </c:pt>
                <c:pt idx="890">
                  <c:v>2.5054533333333331</c:v>
                </c:pt>
                <c:pt idx="891">
                  <c:v>2.4992266666666665</c:v>
                </c:pt>
                <c:pt idx="892">
                  <c:v>2.4980996666666666</c:v>
                </c:pt>
                <c:pt idx="893">
                  <c:v>2.5089946666666667</c:v>
                </c:pt>
                <c:pt idx="894">
                  <c:v>2.4617113333333336</c:v>
                </c:pt>
                <c:pt idx="895">
                  <c:v>2.4467843333333334</c:v>
                </c:pt>
                <c:pt idx="896">
                  <c:v>2.4144766666666668</c:v>
                </c:pt>
                <c:pt idx="897">
                  <c:v>2.360957</c:v>
                </c:pt>
                <c:pt idx="898">
                  <c:v>2.3337749999999997</c:v>
                </c:pt>
                <c:pt idx="899">
                  <c:v>2.3037313333333334</c:v>
                </c:pt>
                <c:pt idx="900">
                  <c:v>2.2599839999999998</c:v>
                </c:pt>
                <c:pt idx="901">
                  <c:v>2.2229079999999999</c:v>
                </c:pt>
                <c:pt idx="902">
                  <c:v>2.1840933333333332</c:v>
                </c:pt>
                <c:pt idx="903">
                  <c:v>2.155243</c:v>
                </c:pt>
                <c:pt idx="904">
                  <c:v>2.0980433333333335</c:v>
                </c:pt>
                <c:pt idx="905">
                  <c:v>2.0910519999999999</c:v>
                </c:pt>
                <c:pt idx="906">
                  <c:v>2.0557383333333337</c:v>
                </c:pt>
                <c:pt idx="907">
                  <c:v>2.027552</c:v>
                </c:pt>
                <c:pt idx="908">
                  <c:v>2.0023060000000004</c:v>
                </c:pt>
                <c:pt idx="909">
                  <c:v>2.0560633333333334</c:v>
                </c:pt>
                <c:pt idx="910">
                  <c:v>2.0405163333333332</c:v>
                </c:pt>
                <c:pt idx="911">
                  <c:v>1.9802076666666668</c:v>
                </c:pt>
                <c:pt idx="912">
                  <c:v>1.943778</c:v>
                </c:pt>
                <c:pt idx="913">
                  <c:v>1.9360653333333333</c:v>
                </c:pt>
                <c:pt idx="914">
                  <c:v>1.9072686666666663</c:v>
                </c:pt>
                <c:pt idx="915">
                  <c:v>1.9121323333333333</c:v>
                </c:pt>
                <c:pt idx="916">
                  <c:v>1.9132719999999999</c:v>
                </c:pt>
                <c:pt idx="917">
                  <c:v>1.9216193333333333</c:v>
                </c:pt>
                <c:pt idx="918">
                  <c:v>1.9029996666666669</c:v>
                </c:pt>
                <c:pt idx="919">
                  <c:v>1.9058919999999999</c:v>
                </c:pt>
                <c:pt idx="920">
                  <c:v>1.8984686666666668</c:v>
                </c:pt>
                <c:pt idx="921">
                  <c:v>1.8789026666666668</c:v>
                </c:pt>
                <c:pt idx="922">
                  <c:v>1.8757236666666666</c:v>
                </c:pt>
                <c:pt idx="923">
                  <c:v>1.8607753333333334</c:v>
                </c:pt>
                <c:pt idx="924">
                  <c:v>1.8706896666666666</c:v>
                </c:pt>
                <c:pt idx="925">
                  <c:v>1.8425463333333332</c:v>
                </c:pt>
                <c:pt idx="926">
                  <c:v>1.8541803333333331</c:v>
                </c:pt>
                <c:pt idx="927">
                  <c:v>1.8527400000000001</c:v>
                </c:pt>
                <c:pt idx="928">
                  <c:v>1.8348903333333333</c:v>
                </c:pt>
                <c:pt idx="929">
                  <c:v>1.8402776666666665</c:v>
                </c:pt>
                <c:pt idx="930">
                  <c:v>1.8632609999999998</c:v>
                </c:pt>
                <c:pt idx="931">
                  <c:v>1.8654526666666669</c:v>
                </c:pt>
                <c:pt idx="932">
                  <c:v>1.8711423333333332</c:v>
                </c:pt>
                <c:pt idx="933">
                  <c:v>1.8625319999999999</c:v>
                </c:pt>
                <c:pt idx="934">
                  <c:v>1.873923666666667</c:v>
                </c:pt>
                <c:pt idx="935">
                  <c:v>1.8815950000000001</c:v>
                </c:pt>
                <c:pt idx="936">
                  <c:v>1.8668179999999996</c:v>
                </c:pt>
                <c:pt idx="937">
                  <c:v>1.8608943333333332</c:v>
                </c:pt>
                <c:pt idx="938">
                  <c:v>1.8710996666666666</c:v>
                </c:pt>
                <c:pt idx="939">
                  <c:v>1.8712493333333333</c:v>
                </c:pt>
                <c:pt idx="940">
                  <c:v>1.8785076666666667</c:v>
                </c:pt>
                <c:pt idx="941">
                  <c:v>1.8688976666666666</c:v>
                </c:pt>
                <c:pt idx="942">
                  <c:v>1.8844579999999997</c:v>
                </c:pt>
                <c:pt idx="943">
                  <c:v>1.8739299999999999</c:v>
                </c:pt>
                <c:pt idx="944">
                  <c:v>1.8871496666666665</c:v>
                </c:pt>
                <c:pt idx="945">
                  <c:v>1.8881319999999999</c:v>
                </c:pt>
                <c:pt idx="946">
                  <c:v>1.8858166666666667</c:v>
                </c:pt>
                <c:pt idx="947">
                  <c:v>1.8876410000000001</c:v>
                </c:pt>
                <c:pt idx="948">
                  <c:v>1.8922813333333333</c:v>
                </c:pt>
                <c:pt idx="949">
                  <c:v>1.8846563333333333</c:v>
                </c:pt>
                <c:pt idx="950">
                  <c:v>1.8827879999999999</c:v>
                </c:pt>
                <c:pt idx="951">
                  <c:v>1.8825553333333334</c:v>
                </c:pt>
                <c:pt idx="952">
                  <c:v>1.8580323333333333</c:v>
                </c:pt>
                <c:pt idx="953">
                  <c:v>1.8513003333333333</c:v>
                </c:pt>
                <c:pt idx="954">
                  <c:v>1.8575583333333334</c:v>
                </c:pt>
                <c:pt idx="955">
                  <c:v>1.8510460000000002</c:v>
                </c:pt>
                <c:pt idx="956">
                  <c:v>1.843672</c:v>
                </c:pt>
                <c:pt idx="957">
                  <c:v>1.8077049999999997</c:v>
                </c:pt>
                <c:pt idx="958">
                  <c:v>1.7972286666666666</c:v>
                </c:pt>
                <c:pt idx="959">
                  <c:v>1.7773829999999997</c:v>
                </c:pt>
                <c:pt idx="960">
                  <c:v>1.7475693333333335</c:v>
                </c:pt>
                <c:pt idx="961">
                  <c:v>1.7308523333333337</c:v>
                </c:pt>
                <c:pt idx="962">
                  <c:v>1.7212050000000001</c:v>
                </c:pt>
                <c:pt idx="963">
                  <c:v>1.6953823333333335</c:v>
                </c:pt>
                <c:pt idx="964">
                  <c:v>1.6955586666666667</c:v>
                </c:pt>
                <c:pt idx="965">
                  <c:v>2.61056</c:v>
                </c:pt>
                <c:pt idx="966">
                  <c:v>3.2047916666666665</c:v>
                </c:pt>
                <c:pt idx="967">
                  <c:v>3.7413603333333341</c:v>
                </c:pt>
                <c:pt idx="968">
                  <c:v>4.2536339999999999</c:v>
                </c:pt>
                <c:pt idx="969">
                  <c:v>4.8184396666666665</c:v>
                </c:pt>
                <c:pt idx="970">
                  <c:v>5.4971486666666669</c:v>
                </c:pt>
                <c:pt idx="971">
                  <c:v>6.3501639999999995</c:v>
                </c:pt>
                <c:pt idx="972">
                  <c:v>7.3466479999999992</c:v>
                </c:pt>
                <c:pt idx="973">
                  <c:v>8.4795886666666664</c:v>
                </c:pt>
                <c:pt idx="974">
                  <c:v>9.6067629999999991</c:v>
                </c:pt>
                <c:pt idx="975">
                  <c:v>10.497999666666667</c:v>
                </c:pt>
                <c:pt idx="976">
                  <c:v>11.169698000000002</c:v>
                </c:pt>
                <c:pt idx="977">
                  <c:v>11.711882666666668</c:v>
                </c:pt>
                <c:pt idx="978">
                  <c:v>12.123178666666668</c:v>
                </c:pt>
                <c:pt idx="979">
                  <c:v>12.514988000000001</c:v>
                </c:pt>
                <c:pt idx="980">
                  <c:v>12.824896666666667</c:v>
                </c:pt>
                <c:pt idx="981">
                  <c:v>13.111587999999999</c:v>
                </c:pt>
                <c:pt idx="982">
                  <c:v>12.145868</c:v>
                </c:pt>
                <c:pt idx="983">
                  <c:v>10.524035</c:v>
                </c:pt>
                <c:pt idx="984">
                  <c:v>8.3807153333333329</c:v>
                </c:pt>
                <c:pt idx="985">
                  <c:v>6.8448536666666664</c:v>
                </c:pt>
                <c:pt idx="986">
                  <c:v>5.912754333333333</c:v>
                </c:pt>
                <c:pt idx="987">
                  <c:v>5.252450333333333</c:v>
                </c:pt>
                <c:pt idx="988">
                  <c:v>4.7542196666666667</c:v>
                </c:pt>
                <c:pt idx="989">
                  <c:v>4.4082313333333332</c:v>
                </c:pt>
                <c:pt idx="990">
                  <c:v>4.2370796666666664</c:v>
                </c:pt>
                <c:pt idx="991">
                  <c:v>4.0119280000000002</c:v>
                </c:pt>
                <c:pt idx="992">
                  <c:v>3.7403323333333334</c:v>
                </c:pt>
                <c:pt idx="993">
                  <c:v>3.5659240000000003</c:v>
                </c:pt>
                <c:pt idx="994">
                  <c:v>3.3998516666666667</c:v>
                </c:pt>
                <c:pt idx="995">
                  <c:v>3.2312759999999998</c:v>
                </c:pt>
                <c:pt idx="996">
                  <c:v>3.0714496666666666</c:v>
                </c:pt>
                <c:pt idx="997">
                  <c:v>2.9581240000000002</c:v>
                </c:pt>
                <c:pt idx="998">
                  <c:v>2.8694596666666663</c:v>
                </c:pt>
                <c:pt idx="999">
                  <c:v>2.8177473333333332</c:v>
                </c:pt>
                <c:pt idx="1000">
                  <c:v>2.7778063333333329</c:v>
                </c:pt>
                <c:pt idx="1001">
                  <c:v>2.7072889999999998</c:v>
                </c:pt>
                <c:pt idx="1002">
                  <c:v>2.6454883333333332</c:v>
                </c:pt>
                <c:pt idx="1003">
                  <c:v>2.5650866666666672</c:v>
                </c:pt>
                <c:pt idx="1004">
                  <c:v>2.5078146666666665</c:v>
                </c:pt>
                <c:pt idx="1005">
                  <c:v>2.470863</c:v>
                </c:pt>
                <c:pt idx="1006">
                  <c:v>2.4021283333333332</c:v>
                </c:pt>
                <c:pt idx="1007">
                  <c:v>2.3499033333333332</c:v>
                </c:pt>
                <c:pt idx="1008">
                  <c:v>2.295283</c:v>
                </c:pt>
                <c:pt idx="1009">
                  <c:v>2.2684709999999999</c:v>
                </c:pt>
                <c:pt idx="1010">
                  <c:v>2.2317199999999997</c:v>
                </c:pt>
                <c:pt idx="1011">
                  <c:v>2.2144226666666667</c:v>
                </c:pt>
                <c:pt idx="1012">
                  <c:v>2.1833863333333334</c:v>
                </c:pt>
                <c:pt idx="1013">
                  <c:v>2.1740436666666665</c:v>
                </c:pt>
                <c:pt idx="1014">
                  <c:v>2.1459433333333333</c:v>
                </c:pt>
                <c:pt idx="1015">
                  <c:v>2.1282270000000003</c:v>
                </c:pt>
                <c:pt idx="1016">
                  <c:v>2.1226953333333332</c:v>
                </c:pt>
                <c:pt idx="1017">
                  <c:v>2.1134679999999997</c:v>
                </c:pt>
                <c:pt idx="1018">
                  <c:v>2.1230276666666668</c:v>
                </c:pt>
                <c:pt idx="1019">
                  <c:v>2.1425746666666665</c:v>
                </c:pt>
                <c:pt idx="1020">
                  <c:v>2.1385273333333337</c:v>
                </c:pt>
                <c:pt idx="1021">
                  <c:v>2.1431789999999999</c:v>
                </c:pt>
                <c:pt idx="1022">
                  <c:v>2.1191543333333329</c:v>
                </c:pt>
                <c:pt idx="1023">
                  <c:v>2.1428853333333335</c:v>
                </c:pt>
                <c:pt idx="1024">
                  <c:v>2.1456180000000002</c:v>
                </c:pt>
                <c:pt idx="1025">
                  <c:v>2.1345923333333334</c:v>
                </c:pt>
                <c:pt idx="1026">
                  <c:v>2.1151383333333333</c:v>
                </c:pt>
                <c:pt idx="1027">
                  <c:v>2.0987603333333333</c:v>
                </c:pt>
                <c:pt idx="1028">
                  <c:v>2.1193263333333334</c:v>
                </c:pt>
                <c:pt idx="1029">
                  <c:v>2.1227303333333336</c:v>
                </c:pt>
                <c:pt idx="1030">
                  <c:v>2.1284103333333335</c:v>
                </c:pt>
                <c:pt idx="1031">
                  <c:v>2.1316406666666663</c:v>
                </c:pt>
                <c:pt idx="1032">
                  <c:v>2.1412026666666666</c:v>
                </c:pt>
                <c:pt idx="1033">
                  <c:v>2.1447853333333335</c:v>
                </c:pt>
                <c:pt idx="1034">
                  <c:v>2.1536659999999999</c:v>
                </c:pt>
                <c:pt idx="1035">
                  <c:v>2.1799913333333336</c:v>
                </c:pt>
                <c:pt idx="1036">
                  <c:v>2.1955</c:v>
                </c:pt>
                <c:pt idx="1037">
                  <c:v>2.2118679999999999</c:v>
                </c:pt>
                <c:pt idx="1038">
                  <c:v>2.2350933333333334</c:v>
                </c:pt>
                <c:pt idx="1039">
                  <c:v>2.2391359999999998</c:v>
                </c:pt>
                <c:pt idx="1040">
                  <c:v>2.2373763333333332</c:v>
                </c:pt>
                <c:pt idx="1041">
                  <c:v>2.2585583333333332</c:v>
                </c:pt>
                <c:pt idx="1042">
                  <c:v>2.2837969999999999</c:v>
                </c:pt>
                <c:pt idx="1043">
                  <c:v>2.2705786666666667</c:v>
                </c:pt>
                <c:pt idx="1044">
                  <c:v>2.2970966666666666</c:v>
                </c:pt>
                <c:pt idx="1045">
                  <c:v>2.3129179999999998</c:v>
                </c:pt>
                <c:pt idx="1046">
                  <c:v>2.3276213333333331</c:v>
                </c:pt>
                <c:pt idx="1047">
                  <c:v>2.3264876666666665</c:v>
                </c:pt>
                <c:pt idx="1048">
                  <c:v>2.3472956666666662</c:v>
                </c:pt>
                <c:pt idx="1049">
                  <c:v>2.3724229999999999</c:v>
                </c:pt>
                <c:pt idx="1050">
                  <c:v>2.3947699999999998</c:v>
                </c:pt>
                <c:pt idx="1051">
                  <c:v>2.3973843333333331</c:v>
                </c:pt>
                <c:pt idx="1052">
                  <c:v>2.3947229999999999</c:v>
                </c:pt>
                <c:pt idx="1053">
                  <c:v>2.3764456666666667</c:v>
                </c:pt>
                <c:pt idx="1054">
                  <c:v>2.3212886666666668</c:v>
                </c:pt>
                <c:pt idx="1055">
                  <c:v>2.2820146666666665</c:v>
                </c:pt>
                <c:pt idx="1056">
                  <c:v>2.2381183333333334</c:v>
                </c:pt>
                <c:pt idx="1057">
                  <c:v>2.2119206666666664</c:v>
                </c:pt>
                <c:pt idx="1058">
                  <c:v>2.1465013333333336</c:v>
                </c:pt>
                <c:pt idx="1059">
                  <c:v>2.1337696666666663</c:v>
                </c:pt>
                <c:pt idx="1060">
                  <c:v>2.0736913333333331</c:v>
                </c:pt>
                <c:pt idx="1061">
                  <c:v>2.0654330000000001</c:v>
                </c:pt>
                <c:pt idx="1062">
                  <c:v>2.0591659999999998</c:v>
                </c:pt>
                <c:pt idx="1063">
                  <c:v>2.0205946666666663</c:v>
                </c:pt>
                <c:pt idx="1064">
                  <c:v>2.0067349999999999</c:v>
                </c:pt>
                <c:pt idx="1065">
                  <c:v>1.974337</c:v>
                </c:pt>
                <c:pt idx="1066">
                  <c:v>1.9770533333333333</c:v>
                </c:pt>
                <c:pt idx="1067">
                  <c:v>1.9537966666666666</c:v>
                </c:pt>
                <c:pt idx="1068">
                  <c:v>1.9383993333333331</c:v>
                </c:pt>
                <c:pt idx="1069">
                  <c:v>1.9148513333333332</c:v>
                </c:pt>
                <c:pt idx="1070">
                  <c:v>1.9127043333333333</c:v>
                </c:pt>
                <c:pt idx="1071">
                  <c:v>1.898369</c:v>
                </c:pt>
                <c:pt idx="1072">
                  <c:v>1.9025489999999998</c:v>
                </c:pt>
                <c:pt idx="1073">
                  <c:v>1.8914896666666667</c:v>
                </c:pt>
                <c:pt idx="1074">
                  <c:v>1.8758360000000003</c:v>
                </c:pt>
                <c:pt idx="1075">
                  <c:v>1.8862616666666667</c:v>
                </c:pt>
                <c:pt idx="1076">
                  <c:v>1.8888426666666664</c:v>
                </c:pt>
                <c:pt idx="1077">
                  <c:v>1.8853706666666668</c:v>
                </c:pt>
                <c:pt idx="1078">
                  <c:v>1.8605020000000001</c:v>
                </c:pt>
                <c:pt idx="1079">
                  <c:v>1.8516243333333333</c:v>
                </c:pt>
                <c:pt idx="1080">
                  <c:v>1.8662456666666667</c:v>
                </c:pt>
                <c:pt idx="1081">
                  <c:v>1.8714519999999999</c:v>
                </c:pt>
                <c:pt idx="1082">
                  <c:v>1.8824129999999999</c:v>
                </c:pt>
                <c:pt idx="1083">
                  <c:v>1.8753183333333332</c:v>
                </c:pt>
                <c:pt idx="1084">
                  <c:v>1.8885339999999999</c:v>
                </c:pt>
                <c:pt idx="1085">
                  <c:v>1.886493</c:v>
                </c:pt>
                <c:pt idx="1086">
                  <c:v>1.8909563333333335</c:v>
                </c:pt>
                <c:pt idx="1087">
                  <c:v>1.9085006666666668</c:v>
                </c:pt>
                <c:pt idx="1088">
                  <c:v>1.9278633333333335</c:v>
                </c:pt>
                <c:pt idx="1089">
                  <c:v>1.9056956666666665</c:v>
                </c:pt>
                <c:pt idx="1090">
                  <c:v>1.9133123333333331</c:v>
                </c:pt>
                <c:pt idx="1091">
                  <c:v>1.930652</c:v>
                </c:pt>
                <c:pt idx="1092">
                  <c:v>1.9305960000000002</c:v>
                </c:pt>
                <c:pt idx="1093">
                  <c:v>1.9293133333333332</c:v>
                </c:pt>
                <c:pt idx="1094">
                  <c:v>1.9679406666666666</c:v>
                </c:pt>
                <c:pt idx="1095">
                  <c:v>1.9701906666666666</c:v>
                </c:pt>
                <c:pt idx="1096">
                  <c:v>1.9870143333333334</c:v>
                </c:pt>
                <c:pt idx="1097">
                  <c:v>2.0127190000000001</c:v>
                </c:pt>
                <c:pt idx="1098">
                  <c:v>2.0092690000000002</c:v>
                </c:pt>
                <c:pt idx="1099">
                  <c:v>2.0129446666666668</c:v>
                </c:pt>
                <c:pt idx="1100">
                  <c:v>2.0034906666666665</c:v>
                </c:pt>
                <c:pt idx="1101">
                  <c:v>2.0240656666666665</c:v>
                </c:pt>
                <c:pt idx="1102">
                  <c:v>2.0306406666666668</c:v>
                </c:pt>
                <c:pt idx="1103">
                  <c:v>2.0482893333333334</c:v>
                </c:pt>
                <c:pt idx="1104">
                  <c:v>2.0481466666666663</c:v>
                </c:pt>
                <c:pt idx="1105">
                  <c:v>2.0596333333333336</c:v>
                </c:pt>
                <c:pt idx="1106">
                  <c:v>2.0617239999999999</c:v>
                </c:pt>
                <c:pt idx="1107">
                  <c:v>2.0731223333333335</c:v>
                </c:pt>
                <c:pt idx="1108">
                  <c:v>2.0903500000000004</c:v>
                </c:pt>
                <c:pt idx="1109">
                  <c:v>2.0914413333333335</c:v>
                </c:pt>
                <c:pt idx="1110">
                  <c:v>2.1139373333333333</c:v>
                </c:pt>
                <c:pt idx="1111">
                  <c:v>2.138579</c:v>
                </c:pt>
                <c:pt idx="1112">
                  <c:v>2.1378963333333334</c:v>
                </c:pt>
                <c:pt idx="1113">
                  <c:v>2.1317373333333332</c:v>
                </c:pt>
                <c:pt idx="1114">
                  <c:v>2.1353676666666668</c:v>
                </c:pt>
                <c:pt idx="1115">
                  <c:v>2.143599</c:v>
                </c:pt>
                <c:pt idx="1116">
                  <c:v>2.1283396666666667</c:v>
                </c:pt>
                <c:pt idx="1117">
                  <c:v>2.1372723333333332</c:v>
                </c:pt>
                <c:pt idx="1118">
                  <c:v>2.1320186666666667</c:v>
                </c:pt>
                <c:pt idx="1119">
                  <c:v>2.1613513333333336</c:v>
                </c:pt>
                <c:pt idx="1120">
                  <c:v>2.1479626666666665</c:v>
                </c:pt>
                <c:pt idx="1121">
                  <c:v>2.1510176666666667</c:v>
                </c:pt>
                <c:pt idx="1122">
                  <c:v>2.1617413333333331</c:v>
                </c:pt>
                <c:pt idx="1123">
                  <c:v>2.1675089999999999</c:v>
                </c:pt>
                <c:pt idx="1124">
                  <c:v>2.1721730000000004</c:v>
                </c:pt>
                <c:pt idx="1125">
                  <c:v>2.1610423333333331</c:v>
                </c:pt>
                <c:pt idx="1126">
                  <c:v>2.1480263333333336</c:v>
                </c:pt>
                <c:pt idx="1127">
                  <c:v>2.168955</c:v>
                </c:pt>
                <c:pt idx="1128">
                  <c:v>2.1700560000000002</c:v>
                </c:pt>
                <c:pt idx="1129">
                  <c:v>2.1751399999999999</c:v>
                </c:pt>
                <c:pt idx="1130">
                  <c:v>2.173413</c:v>
                </c:pt>
                <c:pt idx="1131">
                  <c:v>2.1510689999999997</c:v>
                </c:pt>
                <c:pt idx="1132">
                  <c:v>2.1547999999999998</c:v>
                </c:pt>
                <c:pt idx="1133">
                  <c:v>2.1446053333333333</c:v>
                </c:pt>
                <c:pt idx="1134">
                  <c:v>2.1565036666666666</c:v>
                </c:pt>
                <c:pt idx="1135">
                  <c:v>2.1525629999999998</c:v>
                </c:pt>
                <c:pt idx="1136">
                  <c:v>2.148317</c:v>
                </c:pt>
                <c:pt idx="1137">
                  <c:v>2.1386113333333334</c:v>
                </c:pt>
                <c:pt idx="1138">
                  <c:v>2.1239330000000001</c:v>
                </c:pt>
                <c:pt idx="1139">
                  <c:v>2.127180333333333</c:v>
                </c:pt>
                <c:pt idx="1140">
                  <c:v>2.1195426666666664</c:v>
                </c:pt>
                <c:pt idx="1141">
                  <c:v>2.1017876666666666</c:v>
                </c:pt>
                <c:pt idx="1142">
                  <c:v>2.098141</c:v>
                </c:pt>
                <c:pt idx="1143">
                  <c:v>2.0772099999999996</c:v>
                </c:pt>
                <c:pt idx="1144">
                  <c:v>2.0717050000000001</c:v>
                </c:pt>
                <c:pt idx="1145">
                  <c:v>2.0332129999999999</c:v>
                </c:pt>
                <c:pt idx="1146">
                  <c:v>2.0264060000000002</c:v>
                </c:pt>
                <c:pt idx="1147">
                  <c:v>2.0065570000000004</c:v>
                </c:pt>
                <c:pt idx="1148">
                  <c:v>1.9901770000000001</c:v>
                </c:pt>
                <c:pt idx="1149">
                  <c:v>1.9773676666666666</c:v>
                </c:pt>
                <c:pt idx="1150">
                  <c:v>1.9769483333333333</c:v>
                </c:pt>
                <c:pt idx="1151">
                  <c:v>1.9490069999999999</c:v>
                </c:pt>
                <c:pt idx="1152">
                  <c:v>1.9220596666666667</c:v>
                </c:pt>
                <c:pt idx="1153">
                  <c:v>1.9292113333333336</c:v>
                </c:pt>
                <c:pt idx="1154">
                  <c:v>1.9013423333333332</c:v>
                </c:pt>
                <c:pt idx="1155">
                  <c:v>1.9029429999999998</c:v>
                </c:pt>
                <c:pt idx="1156">
                  <c:v>1.8834123333333335</c:v>
                </c:pt>
                <c:pt idx="1157">
                  <c:v>1.869059</c:v>
                </c:pt>
                <c:pt idx="1158">
                  <c:v>1.8385759999999998</c:v>
                </c:pt>
                <c:pt idx="1159">
                  <c:v>1.823075</c:v>
                </c:pt>
                <c:pt idx="1160">
                  <c:v>1.8136983333333332</c:v>
                </c:pt>
                <c:pt idx="1161">
                  <c:v>1.8142826666666665</c:v>
                </c:pt>
                <c:pt idx="1162">
                  <c:v>1.7877793333333332</c:v>
                </c:pt>
                <c:pt idx="1163">
                  <c:v>1.7675183333333333</c:v>
                </c:pt>
                <c:pt idx="1164">
                  <c:v>1.7634069999999999</c:v>
                </c:pt>
                <c:pt idx="1165">
                  <c:v>1.7339216666666666</c:v>
                </c:pt>
                <c:pt idx="1166">
                  <c:v>1.7184693333333332</c:v>
                </c:pt>
                <c:pt idx="1167">
                  <c:v>1.6971213333333335</c:v>
                </c:pt>
                <c:pt idx="1168">
                  <c:v>1.6771033333333332</c:v>
                </c:pt>
                <c:pt idx="1169">
                  <c:v>1.6782566666666667</c:v>
                </c:pt>
                <c:pt idx="1170">
                  <c:v>1.6650280000000002</c:v>
                </c:pt>
                <c:pt idx="1171">
                  <c:v>1.6738923333333335</c:v>
                </c:pt>
                <c:pt idx="1172">
                  <c:v>1.6514170000000001</c:v>
                </c:pt>
                <c:pt idx="1173">
                  <c:v>1.624849</c:v>
                </c:pt>
                <c:pt idx="1174">
                  <c:v>1.6099896666666667</c:v>
                </c:pt>
                <c:pt idx="1175">
                  <c:v>1.5947856666666667</c:v>
                </c:pt>
                <c:pt idx="1176">
                  <c:v>1.5645893333333334</c:v>
                </c:pt>
                <c:pt idx="1177">
                  <c:v>1.5527943333333336</c:v>
                </c:pt>
                <c:pt idx="1178">
                  <c:v>1.5203786666666665</c:v>
                </c:pt>
                <c:pt idx="1179">
                  <c:v>1.5214226666666668</c:v>
                </c:pt>
                <c:pt idx="1180">
                  <c:v>1.5058986666666667</c:v>
                </c:pt>
                <c:pt idx="1181">
                  <c:v>1.4975033333333334</c:v>
                </c:pt>
                <c:pt idx="1182">
                  <c:v>1.4551800000000001</c:v>
                </c:pt>
                <c:pt idx="1183">
                  <c:v>1.4483500000000002</c:v>
                </c:pt>
                <c:pt idx="1184">
                  <c:v>1.4162776666666665</c:v>
                </c:pt>
                <c:pt idx="1185">
                  <c:v>1.4262916666666667</c:v>
                </c:pt>
                <c:pt idx="1186">
                  <c:v>1.4040250000000001</c:v>
                </c:pt>
                <c:pt idx="1187">
                  <c:v>1.3736493333333335</c:v>
                </c:pt>
                <c:pt idx="1188">
                  <c:v>1.3650669999999998</c:v>
                </c:pt>
                <c:pt idx="1189">
                  <c:v>1.3393876666666669</c:v>
                </c:pt>
                <c:pt idx="1190">
                  <c:v>1.3221839999999998</c:v>
                </c:pt>
                <c:pt idx="1191">
                  <c:v>1.304378</c:v>
                </c:pt>
                <c:pt idx="1192">
                  <c:v>1.292357</c:v>
                </c:pt>
                <c:pt idx="1193">
                  <c:v>1.2793556666666666</c:v>
                </c:pt>
                <c:pt idx="1194">
                  <c:v>1.268588</c:v>
                </c:pt>
                <c:pt idx="1195">
                  <c:v>1.2577943333333332</c:v>
                </c:pt>
                <c:pt idx="1196">
                  <c:v>1.2423193333333333</c:v>
                </c:pt>
                <c:pt idx="1197">
                  <c:v>1.2168086666666666</c:v>
                </c:pt>
                <c:pt idx="1198">
                  <c:v>1.2084953333333333</c:v>
                </c:pt>
                <c:pt idx="1199">
                  <c:v>1.1802786666666667</c:v>
                </c:pt>
                <c:pt idx="1200">
                  <c:v>1.1388513333333334</c:v>
                </c:pt>
                <c:pt idx="1201">
                  <c:v>1.110025</c:v>
                </c:pt>
                <c:pt idx="1202">
                  <c:v>1.0626123333333333</c:v>
                </c:pt>
                <c:pt idx="1203">
                  <c:v>1.060778</c:v>
                </c:pt>
                <c:pt idx="1204">
                  <c:v>1.0391113333333333</c:v>
                </c:pt>
                <c:pt idx="1205">
                  <c:v>2.0077453333333333</c:v>
                </c:pt>
                <c:pt idx="1206">
                  <c:v>2.5837576666666666</c:v>
                </c:pt>
                <c:pt idx="1207">
                  <c:v>3.0637679999999996</c:v>
                </c:pt>
                <c:pt idx="1208">
                  <c:v>3.4856400000000001</c:v>
                </c:pt>
                <c:pt idx="1209">
                  <c:v>3.8790026666666666</c:v>
                </c:pt>
                <c:pt idx="1210">
                  <c:v>4.3261293333333333</c:v>
                </c:pt>
                <c:pt idx="1211">
                  <c:v>4.8414086666666662</c:v>
                </c:pt>
                <c:pt idx="1212">
                  <c:v>5.5317613333333329</c:v>
                </c:pt>
                <c:pt idx="1213">
                  <c:v>6.3366376666666673</c:v>
                </c:pt>
                <c:pt idx="1214">
                  <c:v>7.2284836666666665</c:v>
                </c:pt>
                <c:pt idx="1215">
                  <c:v>8.3101666666666674</c:v>
                </c:pt>
                <c:pt idx="1216">
                  <c:v>9.3234649999999988</c:v>
                </c:pt>
                <c:pt idx="1217">
                  <c:v>10.132859000000002</c:v>
                </c:pt>
                <c:pt idx="1218">
                  <c:v>10.715176333333334</c:v>
                </c:pt>
                <c:pt idx="1219">
                  <c:v>11.204008000000002</c:v>
                </c:pt>
                <c:pt idx="1220">
                  <c:v>11.604524333333332</c:v>
                </c:pt>
                <c:pt idx="1221">
                  <c:v>11.937968666666668</c:v>
                </c:pt>
                <c:pt idx="1222">
                  <c:v>11.445859</c:v>
                </c:pt>
                <c:pt idx="1223">
                  <c:v>10.053464666666667</c:v>
                </c:pt>
                <c:pt idx="1224">
                  <c:v>8.0161583333333333</c:v>
                </c:pt>
                <c:pt idx="1225">
                  <c:v>6.2544246666666679</c:v>
                </c:pt>
                <c:pt idx="1226">
                  <c:v>5.2471990000000002</c:v>
                </c:pt>
                <c:pt idx="1227">
                  <c:v>4.5839696666666674</c:v>
                </c:pt>
                <c:pt idx="1228">
                  <c:v>4.1282760000000005</c:v>
                </c:pt>
                <c:pt idx="1229">
                  <c:v>3.7685026666666666</c:v>
                </c:pt>
                <c:pt idx="1230">
                  <c:v>3.5997253333333332</c:v>
                </c:pt>
                <c:pt idx="1231">
                  <c:v>3.4538769999999999</c:v>
                </c:pt>
                <c:pt idx="1232">
                  <c:v>3.2401440000000004</c:v>
                </c:pt>
                <c:pt idx="1233">
                  <c:v>3.0387213333333332</c:v>
                </c:pt>
                <c:pt idx="1234">
                  <c:v>2.9214493333333329</c:v>
                </c:pt>
                <c:pt idx="1235">
                  <c:v>2.7539280000000002</c:v>
                </c:pt>
                <c:pt idx="1236">
                  <c:v>2.6020373333333331</c:v>
                </c:pt>
                <c:pt idx="1237">
                  <c:v>2.5033453333333333</c:v>
                </c:pt>
                <c:pt idx="1238">
                  <c:v>2.4186536666666667</c:v>
                </c:pt>
                <c:pt idx="1239">
                  <c:v>2.3962493333333335</c:v>
                </c:pt>
                <c:pt idx="1240">
                  <c:v>2.3842983333333336</c:v>
                </c:pt>
                <c:pt idx="1241">
                  <c:v>2.3439746666666665</c:v>
                </c:pt>
                <c:pt idx="1242">
                  <c:v>2.3277176666666666</c:v>
                </c:pt>
                <c:pt idx="1243">
                  <c:v>2.3016140000000003</c:v>
                </c:pt>
                <c:pt idx="1244">
                  <c:v>2.2637300000000002</c:v>
                </c:pt>
                <c:pt idx="1245">
                  <c:v>2.2470949999999998</c:v>
                </c:pt>
                <c:pt idx="1246">
                  <c:v>2.2308206666666668</c:v>
                </c:pt>
                <c:pt idx="1247">
                  <c:v>2.2070630000000002</c:v>
                </c:pt>
                <c:pt idx="1248">
                  <c:v>2.2161823333333337</c:v>
                </c:pt>
                <c:pt idx="1249">
                  <c:v>2.2028646666666667</c:v>
                </c:pt>
                <c:pt idx="1250">
                  <c:v>2.2012536666666667</c:v>
                </c:pt>
                <c:pt idx="1251">
                  <c:v>2.1826113333333335</c:v>
                </c:pt>
                <c:pt idx="1252">
                  <c:v>2.165486</c:v>
                </c:pt>
                <c:pt idx="1253">
                  <c:v>2.1647373333333335</c:v>
                </c:pt>
                <c:pt idx="1254">
                  <c:v>2.1565666666666665</c:v>
                </c:pt>
                <c:pt idx="1255">
                  <c:v>2.1735273333333338</c:v>
                </c:pt>
                <c:pt idx="1256">
                  <c:v>2.1783889999999997</c:v>
                </c:pt>
                <c:pt idx="1257">
                  <c:v>2.1782466666666664</c:v>
                </c:pt>
                <c:pt idx="1258">
                  <c:v>2.1774076666666669</c:v>
                </c:pt>
                <c:pt idx="1259">
                  <c:v>2.1797733333333333</c:v>
                </c:pt>
                <c:pt idx="1260">
                  <c:v>2.1609019999999997</c:v>
                </c:pt>
                <c:pt idx="1261">
                  <c:v>2.1719976666666665</c:v>
                </c:pt>
                <c:pt idx="1262">
                  <c:v>2.1730406666666666</c:v>
                </c:pt>
                <c:pt idx="1263">
                  <c:v>2.1825639999999997</c:v>
                </c:pt>
                <c:pt idx="1264">
                  <c:v>2.1782719999999998</c:v>
                </c:pt>
                <c:pt idx="1265">
                  <c:v>2.1679750000000002</c:v>
                </c:pt>
                <c:pt idx="1266">
                  <c:v>2.1580453333333334</c:v>
                </c:pt>
                <c:pt idx="1267">
                  <c:v>2.1559626666666669</c:v>
                </c:pt>
                <c:pt idx="1268">
                  <c:v>2.1435720000000003</c:v>
                </c:pt>
                <c:pt idx="1269">
                  <c:v>2.1354873333333333</c:v>
                </c:pt>
                <c:pt idx="1270">
                  <c:v>2.1617470000000001</c:v>
                </c:pt>
                <c:pt idx="1271">
                  <c:v>2.1553800000000001</c:v>
                </c:pt>
                <c:pt idx="1272">
                  <c:v>2.1530156666666667</c:v>
                </c:pt>
                <c:pt idx="1273">
                  <c:v>2.160061666666667</c:v>
                </c:pt>
                <c:pt idx="1274">
                  <c:v>2.1683853333333332</c:v>
                </c:pt>
                <c:pt idx="1275">
                  <c:v>2.166655</c:v>
                </c:pt>
                <c:pt idx="1276">
                  <c:v>2.1592263333333332</c:v>
                </c:pt>
                <c:pt idx="1277">
                  <c:v>2.1620753333333336</c:v>
                </c:pt>
                <c:pt idx="1278">
                  <c:v>2.1591283333333333</c:v>
                </c:pt>
                <c:pt idx="1279">
                  <c:v>2.1747173333333332</c:v>
                </c:pt>
                <c:pt idx="1280">
                  <c:v>2.1753843333333331</c:v>
                </c:pt>
                <c:pt idx="1281">
                  <c:v>2.1908539999999999</c:v>
                </c:pt>
                <c:pt idx="1282">
                  <c:v>2.1784060000000003</c:v>
                </c:pt>
                <c:pt idx="1283">
                  <c:v>2.1667386666666668</c:v>
                </c:pt>
                <c:pt idx="1284">
                  <c:v>2.1654173333333335</c:v>
                </c:pt>
                <c:pt idx="1285">
                  <c:v>2.1856260000000001</c:v>
                </c:pt>
                <c:pt idx="1286">
                  <c:v>2.1786203333333334</c:v>
                </c:pt>
                <c:pt idx="1287">
                  <c:v>2.1876660000000001</c:v>
                </c:pt>
                <c:pt idx="1288">
                  <c:v>2.1931370000000001</c:v>
                </c:pt>
                <c:pt idx="1289">
                  <c:v>2.1966866666666669</c:v>
                </c:pt>
                <c:pt idx="1290">
                  <c:v>2.2019496666666667</c:v>
                </c:pt>
                <c:pt idx="1291">
                  <c:v>2.2166696666666668</c:v>
                </c:pt>
                <c:pt idx="1292">
                  <c:v>2.2204730000000001</c:v>
                </c:pt>
                <c:pt idx="1293">
                  <c:v>2.2367206666666664</c:v>
                </c:pt>
                <c:pt idx="1294">
                  <c:v>2.2243696666666666</c:v>
                </c:pt>
                <c:pt idx="1295">
                  <c:v>2.230496333333333</c:v>
                </c:pt>
                <c:pt idx="1296">
                  <c:v>2.2423990000000003</c:v>
                </c:pt>
                <c:pt idx="1297">
                  <c:v>2.2349739999999998</c:v>
                </c:pt>
                <c:pt idx="1298">
                  <c:v>2.250073</c:v>
                </c:pt>
                <c:pt idx="1299">
                  <c:v>2.2589019999999995</c:v>
                </c:pt>
                <c:pt idx="1300">
                  <c:v>2.2760576666666665</c:v>
                </c:pt>
                <c:pt idx="1301">
                  <c:v>2.2677033333333334</c:v>
                </c:pt>
                <c:pt idx="1302">
                  <c:v>2.2720123333333331</c:v>
                </c:pt>
                <c:pt idx="1303">
                  <c:v>2.2779179999999997</c:v>
                </c:pt>
                <c:pt idx="1304">
                  <c:v>2.2692903333333332</c:v>
                </c:pt>
                <c:pt idx="1305">
                  <c:v>2.2865193333333331</c:v>
                </c:pt>
                <c:pt idx="1306">
                  <c:v>2.2927706666666667</c:v>
                </c:pt>
                <c:pt idx="1307">
                  <c:v>2.2604000000000002</c:v>
                </c:pt>
                <c:pt idx="1308">
                  <c:v>2.2743653333333333</c:v>
                </c:pt>
                <c:pt idx="1309">
                  <c:v>2.2783519999999999</c:v>
                </c:pt>
                <c:pt idx="1310">
                  <c:v>2.282114</c:v>
                </c:pt>
                <c:pt idx="1311">
                  <c:v>2.2729416666666666</c:v>
                </c:pt>
                <c:pt idx="1312">
                  <c:v>2.2778836666666664</c:v>
                </c:pt>
                <c:pt idx="1313">
                  <c:v>2.2857686666666663</c:v>
                </c:pt>
                <c:pt idx="1314">
                  <c:v>2.268643</c:v>
                </c:pt>
                <c:pt idx="1315">
                  <c:v>2.2756506666666665</c:v>
                </c:pt>
                <c:pt idx="1316">
                  <c:v>2.2725496666666669</c:v>
                </c:pt>
                <c:pt idx="1317">
                  <c:v>2.2843683333333336</c:v>
                </c:pt>
                <c:pt idx="1318">
                  <c:v>2.2695493333333334</c:v>
                </c:pt>
                <c:pt idx="1319">
                  <c:v>2.2647410000000003</c:v>
                </c:pt>
                <c:pt idx="1320">
                  <c:v>2.267595</c:v>
                </c:pt>
                <c:pt idx="1321">
                  <c:v>2.2581739999999999</c:v>
                </c:pt>
                <c:pt idx="1322">
                  <c:v>2.2737909999999997</c:v>
                </c:pt>
                <c:pt idx="1323">
                  <c:v>2.2723790000000004</c:v>
                </c:pt>
                <c:pt idx="1324">
                  <c:v>2.2612743333333332</c:v>
                </c:pt>
                <c:pt idx="1325">
                  <c:v>2.2542249999999999</c:v>
                </c:pt>
                <c:pt idx="1326">
                  <c:v>2.243487</c:v>
                </c:pt>
                <c:pt idx="1327">
                  <c:v>2.247166</c:v>
                </c:pt>
                <c:pt idx="1328">
                  <c:v>2.2255506666666669</c:v>
                </c:pt>
                <c:pt idx="1329">
                  <c:v>2.226626</c:v>
                </c:pt>
                <c:pt idx="1330">
                  <c:v>2.2157813333333336</c:v>
                </c:pt>
                <c:pt idx="1331">
                  <c:v>2.2319613333333335</c:v>
                </c:pt>
                <c:pt idx="1332">
                  <c:v>2.2357793333333333</c:v>
                </c:pt>
                <c:pt idx="1333">
                  <c:v>2.2440466666666663</c:v>
                </c:pt>
                <c:pt idx="1334">
                  <c:v>2.224456</c:v>
                </c:pt>
                <c:pt idx="1335">
                  <c:v>2.2200823333333335</c:v>
                </c:pt>
                <c:pt idx="1336">
                  <c:v>2.2216839999999998</c:v>
                </c:pt>
                <c:pt idx="1337">
                  <c:v>2.2203553333333335</c:v>
                </c:pt>
                <c:pt idx="1338">
                  <c:v>2.2398166666666666</c:v>
                </c:pt>
                <c:pt idx="1339">
                  <c:v>2.2243889999999999</c:v>
                </c:pt>
                <c:pt idx="1340">
                  <c:v>2.2173966666666662</c:v>
                </c:pt>
                <c:pt idx="1341">
                  <c:v>2.1960990000000002</c:v>
                </c:pt>
                <c:pt idx="1342">
                  <c:v>2.2156730000000002</c:v>
                </c:pt>
                <c:pt idx="1343">
                  <c:v>2.2001183333333336</c:v>
                </c:pt>
                <c:pt idx="1344">
                  <c:v>2.2103226666666669</c:v>
                </c:pt>
                <c:pt idx="1345">
                  <c:v>2.1916136666666666</c:v>
                </c:pt>
                <c:pt idx="1346">
                  <c:v>2.1949523333333336</c:v>
                </c:pt>
                <c:pt idx="1347">
                  <c:v>2.1921329999999997</c:v>
                </c:pt>
                <c:pt idx="1348">
                  <c:v>2.2079193333333333</c:v>
                </c:pt>
                <c:pt idx="1349">
                  <c:v>2.1960243333333334</c:v>
                </c:pt>
                <c:pt idx="1350">
                  <c:v>2.1852620000000003</c:v>
                </c:pt>
                <c:pt idx="1351">
                  <c:v>2.1989713333333332</c:v>
                </c:pt>
                <c:pt idx="1352">
                  <c:v>2.2180856666666666</c:v>
                </c:pt>
                <c:pt idx="1353">
                  <c:v>2.1918406666666663</c:v>
                </c:pt>
                <c:pt idx="1354">
                  <c:v>2.2038756666666668</c:v>
                </c:pt>
                <c:pt idx="1355">
                  <c:v>2.1980693333333332</c:v>
                </c:pt>
                <c:pt idx="1356">
                  <c:v>2.1820920000000004</c:v>
                </c:pt>
                <c:pt idx="1357">
                  <c:v>2.1557966666666668</c:v>
                </c:pt>
                <c:pt idx="1358">
                  <c:v>2.1514900000000003</c:v>
                </c:pt>
                <c:pt idx="1359">
                  <c:v>2.1488573333333334</c:v>
                </c:pt>
                <c:pt idx="1360">
                  <c:v>2.1346413333333332</c:v>
                </c:pt>
                <c:pt idx="1361">
                  <c:v>2.1219959999999998</c:v>
                </c:pt>
                <c:pt idx="1362">
                  <c:v>2.1013439999999997</c:v>
                </c:pt>
                <c:pt idx="1363">
                  <c:v>2.0987153333333333</c:v>
                </c:pt>
                <c:pt idx="1364">
                  <c:v>2.1243043333333333</c:v>
                </c:pt>
                <c:pt idx="1365">
                  <c:v>2.073464</c:v>
                </c:pt>
                <c:pt idx="1366">
                  <c:v>2.0340159999999998</c:v>
                </c:pt>
                <c:pt idx="1367">
                  <c:v>1.9928640000000002</c:v>
                </c:pt>
                <c:pt idx="1368">
                  <c:v>1.983333</c:v>
                </c:pt>
                <c:pt idx="1369">
                  <c:v>1.9176396666666669</c:v>
                </c:pt>
                <c:pt idx="1370">
                  <c:v>1.8688190000000002</c:v>
                </c:pt>
                <c:pt idx="1371">
                  <c:v>1.8268233333333335</c:v>
                </c:pt>
                <c:pt idx="1372">
                  <c:v>1.7878439999999998</c:v>
                </c:pt>
                <c:pt idx="1373">
                  <c:v>1.749727</c:v>
                </c:pt>
                <c:pt idx="1374">
                  <c:v>1.6885893333333335</c:v>
                </c:pt>
                <c:pt idx="1375">
                  <c:v>1.6408936666666667</c:v>
                </c:pt>
                <c:pt idx="1376">
                  <c:v>1.6116566666666667</c:v>
                </c:pt>
                <c:pt idx="1377">
                  <c:v>1.5586403333333332</c:v>
                </c:pt>
                <c:pt idx="1378">
                  <c:v>1.5311529999999998</c:v>
                </c:pt>
                <c:pt idx="1379">
                  <c:v>1.4857926666666668</c:v>
                </c:pt>
                <c:pt idx="1380">
                  <c:v>1.4493989999999999</c:v>
                </c:pt>
                <c:pt idx="1381">
                  <c:v>1.4020460000000001</c:v>
                </c:pt>
                <c:pt idx="1382">
                  <c:v>1.3762793333333334</c:v>
                </c:pt>
                <c:pt idx="1383">
                  <c:v>1.3465053333333332</c:v>
                </c:pt>
                <c:pt idx="1384">
                  <c:v>1.3341373333333333</c:v>
                </c:pt>
                <c:pt idx="1385">
                  <c:v>1.2937779999999999</c:v>
                </c:pt>
                <c:pt idx="1386">
                  <c:v>1.289099</c:v>
                </c:pt>
                <c:pt idx="1387">
                  <c:v>1.2527333333333333</c:v>
                </c:pt>
                <c:pt idx="1388">
                  <c:v>1.2544786666666665</c:v>
                </c:pt>
                <c:pt idx="1389">
                  <c:v>1.2371386666666666</c:v>
                </c:pt>
                <c:pt idx="1390">
                  <c:v>1.2123903333333332</c:v>
                </c:pt>
                <c:pt idx="1391">
                  <c:v>1.1923043333333332</c:v>
                </c:pt>
                <c:pt idx="1392">
                  <c:v>1.1931663333333333</c:v>
                </c:pt>
                <c:pt idx="1393">
                  <c:v>1.15744</c:v>
                </c:pt>
                <c:pt idx="1394">
                  <c:v>1.1523160000000001</c:v>
                </c:pt>
                <c:pt idx="1395">
                  <c:v>1.1408863333333332</c:v>
                </c:pt>
                <c:pt idx="1396">
                  <c:v>1.1298366666666666</c:v>
                </c:pt>
                <c:pt idx="1397">
                  <c:v>1.1113443333333333</c:v>
                </c:pt>
                <c:pt idx="1398">
                  <c:v>1.1321296666666667</c:v>
                </c:pt>
                <c:pt idx="1399">
                  <c:v>1.0904843333333332</c:v>
                </c:pt>
                <c:pt idx="1400">
                  <c:v>1.0874686666666666</c:v>
                </c:pt>
                <c:pt idx="1401">
                  <c:v>1.080651</c:v>
                </c:pt>
                <c:pt idx="1402">
                  <c:v>1.0793326666666667</c:v>
                </c:pt>
                <c:pt idx="1403">
                  <c:v>1.0596276666666666</c:v>
                </c:pt>
                <c:pt idx="1404">
                  <c:v>1.0473189999999999</c:v>
                </c:pt>
                <c:pt idx="1405">
                  <c:v>1.0457960000000002</c:v>
                </c:pt>
                <c:pt idx="1406">
                  <c:v>1.0366473333333335</c:v>
                </c:pt>
                <c:pt idx="1407">
                  <c:v>1.0636046666666668</c:v>
                </c:pt>
                <c:pt idx="1408">
                  <c:v>1.0527299999999999</c:v>
                </c:pt>
                <c:pt idx="1409">
                  <c:v>1.0474156666666667</c:v>
                </c:pt>
                <c:pt idx="1410">
                  <c:v>1.0286379999999999</c:v>
                </c:pt>
                <c:pt idx="1411">
                  <c:v>1.0225406666666668</c:v>
                </c:pt>
                <c:pt idx="1412">
                  <c:v>1.0272933333333334</c:v>
                </c:pt>
                <c:pt idx="1413">
                  <c:v>1.0163140000000002</c:v>
                </c:pt>
                <c:pt idx="1414">
                  <c:v>1.0172976666666667</c:v>
                </c:pt>
                <c:pt idx="1415">
                  <c:v>0.987012</c:v>
                </c:pt>
                <c:pt idx="1416">
                  <c:v>0.98442600000000002</c:v>
                </c:pt>
                <c:pt idx="1417">
                  <c:v>0.98231000000000002</c:v>
                </c:pt>
                <c:pt idx="1418">
                  <c:v>0.95538500000000004</c:v>
                </c:pt>
                <c:pt idx="1419">
                  <c:v>0.96490733333333323</c:v>
                </c:pt>
                <c:pt idx="1420">
                  <c:v>0.96042099999999986</c:v>
                </c:pt>
                <c:pt idx="1421">
                  <c:v>0.95837400000000006</c:v>
                </c:pt>
                <c:pt idx="1422">
                  <c:v>0.94358699999999995</c:v>
                </c:pt>
                <c:pt idx="1423">
                  <c:v>0.94867266666666683</c:v>
                </c:pt>
                <c:pt idx="1424">
                  <c:v>0.95041633333333342</c:v>
                </c:pt>
                <c:pt idx="1425">
                  <c:v>0.94304299999999996</c:v>
                </c:pt>
                <c:pt idx="1426">
                  <c:v>0.94819700000000007</c:v>
                </c:pt>
                <c:pt idx="1427">
                  <c:v>0.94150233333333322</c:v>
                </c:pt>
                <c:pt idx="1428">
                  <c:v>0.93912700000000005</c:v>
                </c:pt>
                <c:pt idx="1429">
                  <c:v>0.91769466666666666</c:v>
                </c:pt>
                <c:pt idx="1430">
                  <c:v>0.92467233333333321</c:v>
                </c:pt>
                <c:pt idx="1431">
                  <c:v>0.91561133333333322</c:v>
                </c:pt>
                <c:pt idx="1432">
                  <c:v>0.90455833333333324</c:v>
                </c:pt>
                <c:pt idx="1433">
                  <c:v>0.90167466666666674</c:v>
                </c:pt>
                <c:pt idx="1434">
                  <c:v>0.88087833333333343</c:v>
                </c:pt>
                <c:pt idx="1435">
                  <c:v>0.87452666666666667</c:v>
                </c:pt>
                <c:pt idx="1436">
                  <c:v>0.84817300000000007</c:v>
                </c:pt>
                <c:pt idx="1437">
                  <c:v>0.82451200000000002</c:v>
                </c:pt>
                <c:pt idx="1438">
                  <c:v>0.79104699999999994</c:v>
                </c:pt>
                <c:pt idx="1439">
                  <c:v>0.78133266666666668</c:v>
                </c:pt>
                <c:pt idx="1440">
                  <c:v>0.75242833333333337</c:v>
                </c:pt>
                <c:pt idx="1441">
                  <c:v>0.71629666666666669</c:v>
                </c:pt>
                <c:pt idx="1442">
                  <c:v>0.684562</c:v>
                </c:pt>
                <c:pt idx="1443">
                  <c:v>0.68433199999999994</c:v>
                </c:pt>
                <c:pt idx="1444">
                  <c:v>0.68409566666666677</c:v>
                </c:pt>
                <c:pt idx="1445">
                  <c:v>1.5769439999999999</c:v>
                </c:pt>
                <c:pt idx="1446">
                  <c:v>2.1069486666666668</c:v>
                </c:pt>
                <c:pt idx="1447">
                  <c:v>2.5144646666666666</c:v>
                </c:pt>
                <c:pt idx="1448">
                  <c:v>2.9217189999999995</c:v>
                </c:pt>
                <c:pt idx="1449">
                  <c:v>3.3829283333333335</c:v>
                </c:pt>
                <c:pt idx="1450">
                  <c:v>3.8928169999999995</c:v>
                </c:pt>
                <c:pt idx="1451">
                  <c:v>4.3761126666666668</c:v>
                </c:pt>
                <c:pt idx="1452">
                  <c:v>4.9944513333333331</c:v>
                </c:pt>
                <c:pt idx="1453">
                  <c:v>5.8125719999999994</c:v>
                </c:pt>
                <c:pt idx="1454">
                  <c:v>6.7214390000000002</c:v>
                </c:pt>
                <c:pt idx="1455">
                  <c:v>7.7785750000000009</c:v>
                </c:pt>
                <c:pt idx="1456">
                  <c:v>8.9190529999999999</c:v>
                </c:pt>
                <c:pt idx="1457">
                  <c:v>9.8343693333333331</c:v>
                </c:pt>
                <c:pt idx="1458">
                  <c:v>10.514075333333333</c:v>
                </c:pt>
                <c:pt idx="1459">
                  <c:v>11.061844000000001</c:v>
                </c:pt>
                <c:pt idx="1460">
                  <c:v>11.520401666666666</c:v>
                </c:pt>
                <c:pt idx="1461">
                  <c:v>11.901321333333334</c:v>
                </c:pt>
                <c:pt idx="1462">
                  <c:v>11.180813000000001</c:v>
                </c:pt>
                <c:pt idx="1463">
                  <c:v>9.7234449999999999</c:v>
                </c:pt>
                <c:pt idx="1464">
                  <c:v>7.7233586666666669</c:v>
                </c:pt>
                <c:pt idx="1465">
                  <c:v>6.1237950000000003</c:v>
                </c:pt>
                <c:pt idx="1466">
                  <c:v>5.2034539999999998</c:v>
                </c:pt>
                <c:pt idx="1467">
                  <c:v>4.5629953333333333</c:v>
                </c:pt>
                <c:pt idx="1468">
                  <c:v>4.074748333333333</c:v>
                </c:pt>
                <c:pt idx="1469">
                  <c:v>3.7276353333333332</c:v>
                </c:pt>
                <c:pt idx="1470">
                  <c:v>3.5237009999999995</c:v>
                </c:pt>
                <c:pt idx="1471">
                  <c:v>3.3677703333333331</c:v>
                </c:pt>
                <c:pt idx="1472">
                  <c:v>3.1248450000000001</c:v>
                </c:pt>
                <c:pt idx="1473">
                  <c:v>2.949472333333333</c:v>
                </c:pt>
                <c:pt idx="1474">
                  <c:v>2.8126983333333335</c:v>
                </c:pt>
                <c:pt idx="1475">
                  <c:v>2.6234763333333331</c:v>
                </c:pt>
                <c:pt idx="1476">
                  <c:v>2.4749479999999999</c:v>
                </c:pt>
                <c:pt idx="1477">
                  <c:v>2.4221020000000002</c:v>
                </c:pt>
                <c:pt idx="1478">
                  <c:v>2.3940666666666668</c:v>
                </c:pt>
                <c:pt idx="1479">
                  <c:v>2.3892043333333333</c:v>
                </c:pt>
                <c:pt idx="1480">
                  <c:v>2.3344519999999997</c:v>
                </c:pt>
                <c:pt idx="1481">
                  <c:v>2.3221900000000004</c:v>
                </c:pt>
                <c:pt idx="1482">
                  <c:v>2.2603086666666665</c:v>
                </c:pt>
                <c:pt idx="1483">
                  <c:v>2.202113666666667</c:v>
                </c:pt>
                <c:pt idx="1484">
                  <c:v>2.1332306666666665</c:v>
                </c:pt>
                <c:pt idx="1485">
                  <c:v>2.1066443333333336</c:v>
                </c:pt>
                <c:pt idx="1486">
                  <c:v>2.0386130000000002</c:v>
                </c:pt>
                <c:pt idx="1487">
                  <c:v>2.0154623333333332</c:v>
                </c:pt>
                <c:pt idx="1488">
                  <c:v>1.9636153333333333</c:v>
                </c:pt>
                <c:pt idx="1489">
                  <c:v>1.9524656666666669</c:v>
                </c:pt>
                <c:pt idx="1490">
                  <c:v>1.9309363333333334</c:v>
                </c:pt>
                <c:pt idx="1491">
                  <c:v>1.8987366666666665</c:v>
                </c:pt>
                <c:pt idx="1492">
                  <c:v>1.8800819999999998</c:v>
                </c:pt>
                <c:pt idx="1493">
                  <c:v>1.8871996666666666</c:v>
                </c:pt>
                <c:pt idx="1494">
                  <c:v>1.8600520000000003</c:v>
                </c:pt>
                <c:pt idx="1495">
                  <c:v>1.8514366666666666</c:v>
                </c:pt>
                <c:pt idx="1496">
                  <c:v>1.8362433333333332</c:v>
                </c:pt>
                <c:pt idx="1497">
                  <c:v>1.8277333333333334</c:v>
                </c:pt>
                <c:pt idx="1498">
                  <c:v>1.8147146666666669</c:v>
                </c:pt>
                <c:pt idx="1499">
                  <c:v>1.8194556666666666</c:v>
                </c:pt>
                <c:pt idx="1500">
                  <c:v>1.8078023333333333</c:v>
                </c:pt>
                <c:pt idx="1501">
                  <c:v>1.8102366666666667</c:v>
                </c:pt>
                <c:pt idx="1502">
                  <c:v>1.8117340000000002</c:v>
                </c:pt>
                <c:pt idx="1503">
                  <c:v>1.8064673333333332</c:v>
                </c:pt>
                <c:pt idx="1504">
                  <c:v>1.7950359999999999</c:v>
                </c:pt>
                <c:pt idx="1505">
                  <c:v>1.8072593333333333</c:v>
                </c:pt>
                <c:pt idx="1506">
                  <c:v>1.7851916666666667</c:v>
                </c:pt>
                <c:pt idx="1507">
                  <c:v>1.7827596666666665</c:v>
                </c:pt>
                <c:pt idx="1508">
                  <c:v>1.7789983333333332</c:v>
                </c:pt>
                <c:pt idx="1509">
                  <c:v>1.7865806666666666</c:v>
                </c:pt>
                <c:pt idx="1510">
                  <c:v>1.7954190000000001</c:v>
                </c:pt>
                <c:pt idx="1511">
                  <c:v>1.7963473333333333</c:v>
                </c:pt>
                <c:pt idx="1512">
                  <c:v>1.8066630000000001</c:v>
                </c:pt>
                <c:pt idx="1513">
                  <c:v>1.8100913333333335</c:v>
                </c:pt>
                <c:pt idx="1514">
                  <c:v>1.8252526666666666</c:v>
                </c:pt>
                <c:pt idx="1515">
                  <c:v>1.8302793333333334</c:v>
                </c:pt>
                <c:pt idx="1516">
                  <c:v>1.8403970000000001</c:v>
                </c:pt>
                <c:pt idx="1517">
                  <c:v>1.8471796666666667</c:v>
                </c:pt>
                <c:pt idx="1518">
                  <c:v>1.868533</c:v>
                </c:pt>
                <c:pt idx="1519">
                  <c:v>1.870152</c:v>
                </c:pt>
                <c:pt idx="1520">
                  <c:v>1.880916</c:v>
                </c:pt>
                <c:pt idx="1521">
                  <c:v>1.8752186666666664</c:v>
                </c:pt>
                <c:pt idx="1522">
                  <c:v>1.8787583333333331</c:v>
                </c:pt>
                <c:pt idx="1523">
                  <c:v>1.8862993333333335</c:v>
                </c:pt>
                <c:pt idx="1524">
                  <c:v>1.897227</c:v>
                </c:pt>
                <c:pt idx="1525">
                  <c:v>1.9158586666666668</c:v>
                </c:pt>
                <c:pt idx="1526">
                  <c:v>1.8943313333333336</c:v>
                </c:pt>
                <c:pt idx="1527">
                  <c:v>1.8468303333333331</c:v>
                </c:pt>
                <c:pt idx="1528">
                  <c:v>1.834344</c:v>
                </c:pt>
                <c:pt idx="1529">
                  <c:v>1.7858340000000001</c:v>
                </c:pt>
                <c:pt idx="1530">
                  <c:v>1.7341216666666668</c:v>
                </c:pt>
                <c:pt idx="1531">
                  <c:v>1.703854</c:v>
                </c:pt>
                <c:pt idx="1532">
                  <c:v>1.6737243333333334</c:v>
                </c:pt>
                <c:pt idx="1533">
                  <c:v>1.6417516666666667</c:v>
                </c:pt>
                <c:pt idx="1534">
                  <c:v>1.5979436666666667</c:v>
                </c:pt>
                <c:pt idx="1535">
                  <c:v>1.5743743333333333</c:v>
                </c:pt>
                <c:pt idx="1536">
                  <c:v>1.5405926666666667</c:v>
                </c:pt>
                <c:pt idx="1537">
                  <c:v>1.5099030000000002</c:v>
                </c:pt>
                <c:pt idx="1538">
                  <c:v>1.4857916666666666</c:v>
                </c:pt>
                <c:pt idx="1539">
                  <c:v>1.4720293333333334</c:v>
                </c:pt>
                <c:pt idx="1540">
                  <c:v>1.4589316666666665</c:v>
                </c:pt>
                <c:pt idx="1541">
                  <c:v>1.4406023333333333</c:v>
                </c:pt>
                <c:pt idx="1542">
                  <c:v>1.4014956666666667</c:v>
                </c:pt>
                <c:pt idx="1543">
                  <c:v>1.3747586666666667</c:v>
                </c:pt>
                <c:pt idx="1544">
                  <c:v>1.361518</c:v>
                </c:pt>
                <c:pt idx="1545">
                  <c:v>1.3585623333333334</c:v>
                </c:pt>
                <c:pt idx="1546">
                  <c:v>1.3390806666666666</c:v>
                </c:pt>
                <c:pt idx="1547">
                  <c:v>1.3125903333333333</c:v>
                </c:pt>
                <c:pt idx="1548">
                  <c:v>1.3347853333333333</c:v>
                </c:pt>
                <c:pt idx="1549">
                  <c:v>1.310168</c:v>
                </c:pt>
                <c:pt idx="1550">
                  <c:v>1.3191166666666667</c:v>
                </c:pt>
                <c:pt idx="1551">
                  <c:v>1.3025326666666666</c:v>
                </c:pt>
                <c:pt idx="1552">
                  <c:v>1.3030526666666666</c:v>
                </c:pt>
                <c:pt idx="1553">
                  <c:v>1.3053013333333334</c:v>
                </c:pt>
                <c:pt idx="1554">
                  <c:v>1.2761416666666667</c:v>
                </c:pt>
                <c:pt idx="1555">
                  <c:v>1.2928533333333334</c:v>
                </c:pt>
                <c:pt idx="1556">
                  <c:v>1.2945883333333332</c:v>
                </c:pt>
                <c:pt idx="1557">
                  <c:v>1.2999443333333334</c:v>
                </c:pt>
                <c:pt idx="1558">
                  <c:v>1.2888253333333333</c:v>
                </c:pt>
                <c:pt idx="1559">
                  <c:v>1.2910453333333332</c:v>
                </c:pt>
                <c:pt idx="1560">
                  <c:v>1.2912533333333334</c:v>
                </c:pt>
                <c:pt idx="1561">
                  <c:v>1.3028746666666666</c:v>
                </c:pt>
                <c:pt idx="1562">
                  <c:v>1.3017156666666667</c:v>
                </c:pt>
                <c:pt idx="1563">
                  <c:v>1.2921143333333334</c:v>
                </c:pt>
                <c:pt idx="1564">
                  <c:v>1.2992109999999999</c:v>
                </c:pt>
                <c:pt idx="1565">
                  <c:v>1.3000393333333333</c:v>
                </c:pt>
                <c:pt idx="1566">
                  <c:v>1.3027793333333333</c:v>
                </c:pt>
                <c:pt idx="1567">
                  <c:v>1.2899946666666666</c:v>
                </c:pt>
                <c:pt idx="1568">
                  <c:v>1.2943493333333334</c:v>
                </c:pt>
                <c:pt idx="1569">
                  <c:v>1.3010110000000001</c:v>
                </c:pt>
                <c:pt idx="1570">
                  <c:v>1.3050463333333333</c:v>
                </c:pt>
                <c:pt idx="1571">
                  <c:v>1.3142093333333333</c:v>
                </c:pt>
                <c:pt idx="1572">
                  <c:v>1.3362559999999999</c:v>
                </c:pt>
                <c:pt idx="1573">
                  <c:v>1.3286443333333333</c:v>
                </c:pt>
                <c:pt idx="1574">
                  <c:v>1.3339860000000001</c:v>
                </c:pt>
                <c:pt idx="1575">
                  <c:v>1.3360766666666668</c:v>
                </c:pt>
                <c:pt idx="1576">
                  <c:v>1.3441840000000003</c:v>
                </c:pt>
                <c:pt idx="1577">
                  <c:v>1.3551490000000002</c:v>
                </c:pt>
                <c:pt idx="1578">
                  <c:v>1.3591953333333333</c:v>
                </c:pt>
                <c:pt idx="1579">
                  <c:v>1.3619706666666669</c:v>
                </c:pt>
                <c:pt idx="1580">
                  <c:v>1.3667346666666667</c:v>
                </c:pt>
                <c:pt idx="1581">
                  <c:v>1.369796</c:v>
                </c:pt>
                <c:pt idx="1582">
                  <c:v>1.3642106666666667</c:v>
                </c:pt>
                <c:pt idx="1583">
                  <c:v>1.3715093333333332</c:v>
                </c:pt>
                <c:pt idx="1584">
                  <c:v>1.3646653333333336</c:v>
                </c:pt>
                <c:pt idx="1585">
                  <c:v>1.3689953333333333</c:v>
                </c:pt>
                <c:pt idx="1586">
                  <c:v>1.3692793333333333</c:v>
                </c:pt>
                <c:pt idx="1587">
                  <c:v>1.3728756666666666</c:v>
                </c:pt>
                <c:pt idx="1588">
                  <c:v>1.3584133333333333</c:v>
                </c:pt>
                <c:pt idx="1589">
                  <c:v>1.3832933333333333</c:v>
                </c:pt>
                <c:pt idx="1590">
                  <c:v>1.3969196666666666</c:v>
                </c:pt>
                <c:pt idx="1591">
                  <c:v>1.3906853333333336</c:v>
                </c:pt>
                <c:pt idx="1592">
                  <c:v>1.3990340000000001</c:v>
                </c:pt>
                <c:pt idx="1593">
                  <c:v>1.40984</c:v>
                </c:pt>
                <c:pt idx="1594">
                  <c:v>1.4018683333333335</c:v>
                </c:pt>
                <c:pt idx="1595">
                  <c:v>1.4171256666666665</c:v>
                </c:pt>
                <c:pt idx="1596">
                  <c:v>1.4059046666666666</c:v>
                </c:pt>
                <c:pt idx="1597">
                  <c:v>1.3986926666666666</c:v>
                </c:pt>
                <c:pt idx="1598">
                  <c:v>1.405456</c:v>
                </c:pt>
                <c:pt idx="1599">
                  <c:v>1.3867406666666666</c:v>
                </c:pt>
                <c:pt idx="1600">
                  <c:v>1.4028876666666665</c:v>
                </c:pt>
                <c:pt idx="1601">
                  <c:v>1.3892533333333335</c:v>
                </c:pt>
                <c:pt idx="1602">
                  <c:v>1.409524</c:v>
                </c:pt>
                <c:pt idx="1603">
                  <c:v>1.3902723333333331</c:v>
                </c:pt>
                <c:pt idx="1604">
                  <c:v>1.4085583333333334</c:v>
                </c:pt>
                <c:pt idx="1605">
                  <c:v>1.4069373333333335</c:v>
                </c:pt>
                <c:pt idx="1606">
                  <c:v>1.4038006666666665</c:v>
                </c:pt>
                <c:pt idx="1607">
                  <c:v>1.3923066666666666</c:v>
                </c:pt>
                <c:pt idx="1608">
                  <c:v>1.4002126666666665</c:v>
                </c:pt>
                <c:pt idx="1609">
                  <c:v>1.3971390000000001</c:v>
                </c:pt>
                <c:pt idx="1610">
                  <c:v>1.39767</c:v>
                </c:pt>
                <c:pt idx="1611">
                  <c:v>1.4021059999999999</c:v>
                </c:pt>
                <c:pt idx="1612">
                  <c:v>1.3853610000000003</c:v>
                </c:pt>
                <c:pt idx="1613">
                  <c:v>1.3817726666666665</c:v>
                </c:pt>
                <c:pt idx="1614">
                  <c:v>1.3712796666666665</c:v>
                </c:pt>
                <c:pt idx="1615">
                  <c:v>1.375076</c:v>
                </c:pt>
                <c:pt idx="1616">
                  <c:v>1.3581209999999999</c:v>
                </c:pt>
                <c:pt idx="1617">
                  <c:v>1.3403913333333335</c:v>
                </c:pt>
                <c:pt idx="1618">
                  <c:v>1.3255783333333333</c:v>
                </c:pt>
                <c:pt idx="1619">
                  <c:v>1.3411676666666665</c:v>
                </c:pt>
                <c:pt idx="1620">
                  <c:v>1.3517426666666665</c:v>
                </c:pt>
                <c:pt idx="1621">
                  <c:v>1.33674</c:v>
                </c:pt>
                <c:pt idx="1622">
                  <c:v>1.3269010000000001</c:v>
                </c:pt>
                <c:pt idx="1623">
                  <c:v>1.31579</c:v>
                </c:pt>
                <c:pt idx="1624">
                  <c:v>1.3026736666666667</c:v>
                </c:pt>
                <c:pt idx="1625">
                  <c:v>1.2923126666666667</c:v>
                </c:pt>
                <c:pt idx="1626">
                  <c:v>1.2720066666666667</c:v>
                </c:pt>
                <c:pt idx="1627">
                  <c:v>1.2544903333333333</c:v>
                </c:pt>
                <c:pt idx="1628">
                  <c:v>1.2299536666666668</c:v>
                </c:pt>
                <c:pt idx="1629">
                  <c:v>1.2062983333333335</c:v>
                </c:pt>
                <c:pt idx="1630">
                  <c:v>1.1958263333333334</c:v>
                </c:pt>
                <c:pt idx="1631">
                  <c:v>1.1830670000000001</c:v>
                </c:pt>
                <c:pt idx="1632">
                  <c:v>1.1483926666666666</c:v>
                </c:pt>
                <c:pt idx="1633">
                  <c:v>1.1365403333333333</c:v>
                </c:pt>
                <c:pt idx="1634">
                  <c:v>1.096417</c:v>
                </c:pt>
                <c:pt idx="1635">
                  <c:v>1.0746183333333332</c:v>
                </c:pt>
                <c:pt idx="1636">
                  <c:v>1.0599983333333334</c:v>
                </c:pt>
                <c:pt idx="1637">
                  <c:v>1.0165586666666668</c:v>
                </c:pt>
                <c:pt idx="1638">
                  <c:v>0.99836333333333338</c:v>
                </c:pt>
                <c:pt idx="1639">
                  <c:v>0.98558866666666667</c:v>
                </c:pt>
                <c:pt idx="1640">
                  <c:v>0.97771499999999989</c:v>
                </c:pt>
                <c:pt idx="1641">
                  <c:v>0.97318566666666662</c:v>
                </c:pt>
                <c:pt idx="1642">
                  <c:v>0.94843033333333338</c:v>
                </c:pt>
                <c:pt idx="1643">
                  <c:v>0.95567499999999994</c:v>
                </c:pt>
                <c:pt idx="1644">
                  <c:v>0.95025799999999994</c:v>
                </c:pt>
                <c:pt idx="1645">
                  <c:v>0.93302066666666672</c:v>
                </c:pt>
                <c:pt idx="1646">
                  <c:v>0.9132433333333333</c:v>
                </c:pt>
                <c:pt idx="1647">
                  <c:v>0.87478566666666679</c:v>
                </c:pt>
                <c:pt idx="1648">
                  <c:v>0.87134100000000003</c:v>
                </c:pt>
                <c:pt idx="1649">
                  <c:v>0.84842466666666672</c:v>
                </c:pt>
                <c:pt idx="1650">
                  <c:v>0.83918033333333331</c:v>
                </c:pt>
                <c:pt idx="1651">
                  <c:v>0.79929566666666674</c:v>
                </c:pt>
                <c:pt idx="1652">
                  <c:v>0.77369433333333326</c:v>
                </c:pt>
                <c:pt idx="1653">
                  <c:v>0.74461466666666665</c:v>
                </c:pt>
                <c:pt idx="1654">
                  <c:v>0.69358333333333333</c:v>
                </c:pt>
                <c:pt idx="1655">
                  <c:v>0.66304566666666664</c:v>
                </c:pt>
                <c:pt idx="1656">
                  <c:v>0.65945966666666667</c:v>
                </c:pt>
                <c:pt idx="1657">
                  <c:v>0.6626103333333333</c:v>
                </c:pt>
                <c:pt idx="1658">
                  <c:v>0.61182733333333339</c:v>
                </c:pt>
                <c:pt idx="1659">
                  <c:v>0.59650933333333334</c:v>
                </c:pt>
                <c:pt idx="1660">
                  <c:v>0.56179400000000002</c:v>
                </c:pt>
                <c:pt idx="1661">
                  <c:v>0.55502633333333329</c:v>
                </c:pt>
                <c:pt idx="1662">
                  <c:v>0.51036700000000002</c:v>
                </c:pt>
                <c:pt idx="1663">
                  <c:v>0.48714299999999994</c:v>
                </c:pt>
                <c:pt idx="1664">
                  <c:v>0.49442433333333335</c:v>
                </c:pt>
                <c:pt idx="1665">
                  <c:v>0.46703233333333333</c:v>
                </c:pt>
                <c:pt idx="1666">
                  <c:v>0.43782166666666672</c:v>
                </c:pt>
                <c:pt idx="1667">
                  <c:v>0.38227699999999998</c:v>
                </c:pt>
                <c:pt idx="1668">
                  <c:v>0.35727133333333333</c:v>
                </c:pt>
                <c:pt idx="1669">
                  <c:v>0.31963566666666665</c:v>
                </c:pt>
                <c:pt idx="1670">
                  <c:v>0.28236166666666662</c:v>
                </c:pt>
                <c:pt idx="1671">
                  <c:v>0.25332166666666661</c:v>
                </c:pt>
                <c:pt idx="1672">
                  <c:v>0.24001966666666666</c:v>
                </c:pt>
                <c:pt idx="1673">
                  <c:v>0.17911799999999997</c:v>
                </c:pt>
                <c:pt idx="1674">
                  <c:v>0.1543673333333333</c:v>
                </c:pt>
                <c:pt idx="1675">
                  <c:v>9.3284333333333344E-2</c:v>
                </c:pt>
                <c:pt idx="1676">
                  <c:v>4.8323999999999957E-2</c:v>
                </c:pt>
                <c:pt idx="1677">
                  <c:v>1.2689999999999646E-3</c:v>
                </c:pt>
                <c:pt idx="1678">
                  <c:v>-3.7821666666666642E-2</c:v>
                </c:pt>
                <c:pt idx="1679">
                  <c:v>-7.0058999999999941E-2</c:v>
                </c:pt>
                <c:pt idx="1680">
                  <c:v>-0.13399066666666667</c:v>
                </c:pt>
                <c:pt idx="1681">
                  <c:v>-0.14578666666666665</c:v>
                </c:pt>
                <c:pt idx="1682">
                  <c:v>-0.19643333333333332</c:v>
                </c:pt>
                <c:pt idx="1683">
                  <c:v>-0.21529500000000001</c:v>
                </c:pt>
                <c:pt idx="1684">
                  <c:v>-0.28572599999999998</c:v>
                </c:pt>
                <c:pt idx="1685">
                  <c:v>0.60720699999999994</c:v>
                </c:pt>
                <c:pt idx="1686">
                  <c:v>1.4984836666666668</c:v>
                </c:pt>
                <c:pt idx="1687">
                  <c:v>1.9396550000000001</c:v>
                </c:pt>
                <c:pt idx="1688">
                  <c:v>2.237500666666667</c:v>
                </c:pt>
                <c:pt idx="1689">
                  <c:v>2.5510319999999997</c:v>
                </c:pt>
                <c:pt idx="1690">
                  <c:v>2.8334553333333332</c:v>
                </c:pt>
                <c:pt idx="1691">
                  <c:v>3.1308379999999993</c:v>
                </c:pt>
                <c:pt idx="1692">
                  <c:v>3.4574096666666669</c:v>
                </c:pt>
                <c:pt idx="1693">
                  <c:v>3.881448666666667</c:v>
                </c:pt>
                <c:pt idx="1694">
                  <c:v>4.371149</c:v>
                </c:pt>
                <c:pt idx="1695">
                  <c:v>4.9924096666666671</c:v>
                </c:pt>
                <c:pt idx="1696">
                  <c:v>5.7497613333333328</c:v>
                </c:pt>
                <c:pt idx="1697">
                  <c:v>6.6273550000000006</c:v>
                </c:pt>
                <c:pt idx="1698">
                  <c:v>7.671843</c:v>
                </c:pt>
                <c:pt idx="1699">
                  <c:v>8.653276</c:v>
                </c:pt>
                <c:pt idx="1700">
                  <c:v>9.4612470000000002</c:v>
                </c:pt>
                <c:pt idx="1701">
                  <c:v>10.117429333333332</c:v>
                </c:pt>
                <c:pt idx="1702">
                  <c:v>9.6531380000000002</c:v>
                </c:pt>
                <c:pt idx="1703">
                  <c:v>8.3529809999999998</c:v>
                </c:pt>
                <c:pt idx="1704">
                  <c:v>6.4857650000000007</c:v>
                </c:pt>
                <c:pt idx="1705">
                  <c:v>4.9820529999999996</c:v>
                </c:pt>
                <c:pt idx="1706">
                  <c:v>4.1109846666666661</c:v>
                </c:pt>
                <c:pt idx="1707">
                  <c:v>3.5831363333333335</c:v>
                </c:pt>
                <c:pt idx="1708">
                  <c:v>3.1799636666666662</c:v>
                </c:pt>
                <c:pt idx="1709">
                  <c:v>2.8757343333333334</c:v>
                </c:pt>
                <c:pt idx="1710">
                  <c:v>2.7487146666666669</c:v>
                </c:pt>
                <c:pt idx="1711">
                  <c:v>2.6723810000000001</c:v>
                </c:pt>
                <c:pt idx="1712">
                  <c:v>2.4795243333333334</c:v>
                </c:pt>
                <c:pt idx="1713">
                  <c:v>2.366312666666667</c:v>
                </c:pt>
                <c:pt idx="1714">
                  <c:v>2.326387</c:v>
                </c:pt>
                <c:pt idx="1715">
                  <c:v>2.1997873333333335</c:v>
                </c:pt>
                <c:pt idx="1716">
                  <c:v>2.1141053333333333</c:v>
                </c:pt>
                <c:pt idx="1717">
                  <c:v>2.0425309999999999</c:v>
                </c:pt>
                <c:pt idx="1718">
                  <c:v>2.0089246666666667</c:v>
                </c:pt>
                <c:pt idx="1719">
                  <c:v>1.9955813333333332</c:v>
                </c:pt>
                <c:pt idx="1720">
                  <c:v>1.9991436666666669</c:v>
                </c:pt>
                <c:pt idx="1721">
                  <c:v>1.977711</c:v>
                </c:pt>
                <c:pt idx="1722">
                  <c:v>1.9266059999999998</c:v>
                </c:pt>
                <c:pt idx="1723">
                  <c:v>1.9225719999999999</c:v>
                </c:pt>
                <c:pt idx="1724">
                  <c:v>1.9014069999999998</c:v>
                </c:pt>
                <c:pt idx="1725">
                  <c:v>1.8915956666666667</c:v>
                </c:pt>
                <c:pt idx="1726">
                  <c:v>1.8874926666666667</c:v>
                </c:pt>
                <c:pt idx="1727">
                  <c:v>1.8857846666666667</c:v>
                </c:pt>
                <c:pt idx="1728">
                  <c:v>1.8658176666666666</c:v>
                </c:pt>
                <c:pt idx="1729">
                  <c:v>1.8626273333333334</c:v>
                </c:pt>
                <c:pt idx="1730">
                  <c:v>1.8664343333333333</c:v>
                </c:pt>
                <c:pt idx="1731">
                  <c:v>1.8407820000000001</c:v>
                </c:pt>
                <c:pt idx="1732">
                  <c:v>1.8479836666666667</c:v>
                </c:pt>
                <c:pt idx="1733">
                  <c:v>1.8332573333333333</c:v>
                </c:pt>
                <c:pt idx="1734">
                  <c:v>1.8326640000000001</c:v>
                </c:pt>
                <c:pt idx="1735">
                  <c:v>1.8225013333333333</c:v>
                </c:pt>
                <c:pt idx="1736">
                  <c:v>1.8397066666666666</c:v>
                </c:pt>
                <c:pt idx="1737">
                  <c:v>1.8386720000000001</c:v>
                </c:pt>
                <c:pt idx="1738">
                  <c:v>1.8470509999999998</c:v>
                </c:pt>
                <c:pt idx="1739">
                  <c:v>1.823063333333333</c:v>
                </c:pt>
                <c:pt idx="1740">
                  <c:v>1.8226436666666668</c:v>
                </c:pt>
                <c:pt idx="1741">
                  <c:v>1.8108660000000001</c:v>
                </c:pt>
                <c:pt idx="1742">
                  <c:v>1.8154956666666664</c:v>
                </c:pt>
                <c:pt idx="1743">
                  <c:v>1.8078403333333333</c:v>
                </c:pt>
                <c:pt idx="1744">
                  <c:v>1.8234363333333334</c:v>
                </c:pt>
                <c:pt idx="1745">
                  <c:v>1.8246516666666668</c:v>
                </c:pt>
                <c:pt idx="1746">
                  <c:v>1.8372200000000001</c:v>
                </c:pt>
                <c:pt idx="1747">
                  <c:v>1.8355303333333335</c:v>
                </c:pt>
                <c:pt idx="1748">
                  <c:v>1.8309730000000002</c:v>
                </c:pt>
                <c:pt idx="1749">
                  <c:v>1.8361689999999999</c:v>
                </c:pt>
                <c:pt idx="1750">
                  <c:v>1.8326706666666663</c:v>
                </c:pt>
                <c:pt idx="1751">
                  <c:v>1.8308796666666669</c:v>
                </c:pt>
                <c:pt idx="1752">
                  <c:v>1.826192</c:v>
                </c:pt>
                <c:pt idx="1753">
                  <c:v>1.8413539999999999</c:v>
                </c:pt>
                <c:pt idx="1754">
                  <c:v>1.8555126666666666</c:v>
                </c:pt>
                <c:pt idx="1755">
                  <c:v>1.8760539999999999</c:v>
                </c:pt>
                <c:pt idx="1756">
                  <c:v>1.8556319999999999</c:v>
                </c:pt>
                <c:pt idx="1757">
                  <c:v>1.8515519999999999</c:v>
                </c:pt>
                <c:pt idx="1758">
                  <c:v>1.8799896666666669</c:v>
                </c:pt>
                <c:pt idx="1759">
                  <c:v>1.8697426666666666</c:v>
                </c:pt>
                <c:pt idx="1760">
                  <c:v>1.8668873333333333</c:v>
                </c:pt>
                <c:pt idx="1761">
                  <c:v>1.8763246666666664</c:v>
                </c:pt>
                <c:pt idx="1762">
                  <c:v>1.8771516666666666</c:v>
                </c:pt>
                <c:pt idx="1763">
                  <c:v>1.8756570000000001</c:v>
                </c:pt>
                <c:pt idx="1764">
                  <c:v>1.876406</c:v>
                </c:pt>
                <c:pt idx="1765">
                  <c:v>1.8745773333333335</c:v>
                </c:pt>
                <c:pt idx="1766">
                  <c:v>1.8776583333333334</c:v>
                </c:pt>
                <c:pt idx="1767">
                  <c:v>1.8728203333333333</c:v>
                </c:pt>
                <c:pt idx="1768">
                  <c:v>1.8942096666666668</c:v>
                </c:pt>
                <c:pt idx="1769">
                  <c:v>1.8914326666666668</c:v>
                </c:pt>
                <c:pt idx="1770">
                  <c:v>1.8898406666666665</c:v>
                </c:pt>
                <c:pt idx="1771">
                  <c:v>1.9062636666666668</c:v>
                </c:pt>
                <c:pt idx="1772">
                  <c:v>1.9096953333333335</c:v>
                </c:pt>
                <c:pt idx="1773">
                  <c:v>1.9122993333333334</c:v>
                </c:pt>
                <c:pt idx="1774">
                  <c:v>1.9288496666666666</c:v>
                </c:pt>
                <c:pt idx="1775">
                  <c:v>1.9099053333333333</c:v>
                </c:pt>
                <c:pt idx="1776">
                  <c:v>1.9060440000000003</c:v>
                </c:pt>
                <c:pt idx="1777">
                  <c:v>1.9251639999999999</c:v>
                </c:pt>
                <c:pt idx="1778">
                  <c:v>1.9309296666666667</c:v>
                </c:pt>
                <c:pt idx="1779">
                  <c:v>1.9229983333333334</c:v>
                </c:pt>
                <c:pt idx="1780">
                  <c:v>1.9465936666666668</c:v>
                </c:pt>
                <c:pt idx="1781">
                  <c:v>1.9568856666666665</c:v>
                </c:pt>
                <c:pt idx="1782">
                  <c:v>1.9584566666666667</c:v>
                </c:pt>
                <c:pt idx="1783">
                  <c:v>1.9716663333333333</c:v>
                </c:pt>
                <c:pt idx="1784">
                  <c:v>1.965751</c:v>
                </c:pt>
                <c:pt idx="1785">
                  <c:v>1.9610176666666668</c:v>
                </c:pt>
                <c:pt idx="1786">
                  <c:v>1.9589456666666667</c:v>
                </c:pt>
                <c:pt idx="1787">
                  <c:v>1.9696770000000001</c:v>
                </c:pt>
                <c:pt idx="1788">
                  <c:v>1.9715013333333333</c:v>
                </c:pt>
                <c:pt idx="1789">
                  <c:v>1.9539249999999999</c:v>
                </c:pt>
                <c:pt idx="1790">
                  <c:v>1.9614203333333335</c:v>
                </c:pt>
                <c:pt idx="1791">
                  <c:v>1.9688813333333333</c:v>
                </c:pt>
                <c:pt idx="1792">
                  <c:v>1.9541230000000001</c:v>
                </c:pt>
                <c:pt idx="1793">
                  <c:v>1.9716120000000001</c:v>
                </c:pt>
                <c:pt idx="1794">
                  <c:v>1.962099</c:v>
                </c:pt>
                <c:pt idx="1795">
                  <c:v>1.9623546666666665</c:v>
                </c:pt>
                <c:pt idx="1796">
                  <c:v>1.9426319999999999</c:v>
                </c:pt>
                <c:pt idx="1797">
                  <c:v>1.9448393333333334</c:v>
                </c:pt>
                <c:pt idx="1798">
                  <c:v>1.9466236666666668</c:v>
                </c:pt>
                <c:pt idx="1799">
                  <c:v>1.933367333333333</c:v>
                </c:pt>
                <c:pt idx="1800">
                  <c:v>1.9526986666666666</c:v>
                </c:pt>
                <c:pt idx="1801">
                  <c:v>1.9357893333333334</c:v>
                </c:pt>
                <c:pt idx="1802">
                  <c:v>1.9548876666666668</c:v>
                </c:pt>
                <c:pt idx="1803">
                  <c:v>1.9391800000000001</c:v>
                </c:pt>
                <c:pt idx="1804">
                  <c:v>1.9386593333333331</c:v>
                </c:pt>
                <c:pt idx="1805">
                  <c:v>1.9282846666666664</c:v>
                </c:pt>
                <c:pt idx="1806">
                  <c:v>1.9928946666666667</c:v>
                </c:pt>
                <c:pt idx="1807">
                  <c:v>2.0193586666666667</c:v>
                </c:pt>
                <c:pt idx="1808">
                  <c:v>2.0064229999999998</c:v>
                </c:pt>
                <c:pt idx="1809">
                  <c:v>1.9788410000000001</c:v>
                </c:pt>
                <c:pt idx="1810">
                  <c:v>1.9539333333333333</c:v>
                </c:pt>
                <c:pt idx="1811">
                  <c:v>1.934847666666667</c:v>
                </c:pt>
                <c:pt idx="1812">
                  <c:v>1.9364226666666668</c:v>
                </c:pt>
                <c:pt idx="1813">
                  <c:v>1.9423056666666667</c:v>
                </c:pt>
                <c:pt idx="1814">
                  <c:v>1.9618226666666665</c:v>
                </c:pt>
                <c:pt idx="1815">
                  <c:v>1.9390416666666666</c:v>
                </c:pt>
                <c:pt idx="1816">
                  <c:v>1.9415803333333332</c:v>
                </c:pt>
                <c:pt idx="1817">
                  <c:v>1.9084823333333334</c:v>
                </c:pt>
                <c:pt idx="1818">
                  <c:v>1.9188726666666664</c:v>
                </c:pt>
                <c:pt idx="1819">
                  <c:v>1.9100443333333335</c:v>
                </c:pt>
                <c:pt idx="1820">
                  <c:v>1.9092010000000001</c:v>
                </c:pt>
                <c:pt idx="1821">
                  <c:v>1.901764</c:v>
                </c:pt>
                <c:pt idx="1822">
                  <c:v>1.8994989999999998</c:v>
                </c:pt>
                <c:pt idx="1823">
                  <c:v>1.9107626666666668</c:v>
                </c:pt>
                <c:pt idx="1824">
                  <c:v>1.8872646666666668</c:v>
                </c:pt>
                <c:pt idx="1825">
                  <c:v>1.8891176666666667</c:v>
                </c:pt>
                <c:pt idx="1826">
                  <c:v>1.8659290000000002</c:v>
                </c:pt>
                <c:pt idx="1827">
                  <c:v>1.8650936666666666</c:v>
                </c:pt>
                <c:pt idx="1828">
                  <c:v>1.8551133333333336</c:v>
                </c:pt>
                <c:pt idx="1829">
                  <c:v>1.8476176666666666</c:v>
                </c:pt>
                <c:pt idx="1830">
                  <c:v>1.8363406666666666</c:v>
                </c:pt>
                <c:pt idx="1831">
                  <c:v>1.8230193333333335</c:v>
                </c:pt>
                <c:pt idx="1832">
                  <c:v>1.8155739999999998</c:v>
                </c:pt>
                <c:pt idx="1833">
                  <c:v>1.8054133333333333</c:v>
                </c:pt>
                <c:pt idx="1834">
                  <c:v>1.7862116666666665</c:v>
                </c:pt>
                <c:pt idx="1835">
                  <c:v>1.7625556666666666</c:v>
                </c:pt>
                <c:pt idx="1836">
                  <c:v>1.704512</c:v>
                </c:pt>
                <c:pt idx="1837">
                  <c:v>1.6479429999999999</c:v>
                </c:pt>
                <c:pt idx="1838">
                  <c:v>1.5919929999999998</c:v>
                </c:pt>
                <c:pt idx="1839">
                  <c:v>1.5508439999999999</c:v>
                </c:pt>
                <c:pt idx="1840">
                  <c:v>1.5097149999999999</c:v>
                </c:pt>
                <c:pt idx="1841">
                  <c:v>1.4573166666666666</c:v>
                </c:pt>
                <c:pt idx="1842">
                  <c:v>1.4166490000000003</c:v>
                </c:pt>
                <c:pt idx="1843">
                  <c:v>1.3848043333333333</c:v>
                </c:pt>
                <c:pt idx="1844">
                  <c:v>1.3307816666666665</c:v>
                </c:pt>
                <c:pt idx="1845">
                  <c:v>1.2914956666666666</c:v>
                </c:pt>
                <c:pt idx="1846">
                  <c:v>1.2501966666666666</c:v>
                </c:pt>
                <c:pt idx="1847">
                  <c:v>1.2064236666666666</c:v>
                </c:pt>
                <c:pt idx="1848">
                  <c:v>1.152255</c:v>
                </c:pt>
                <c:pt idx="1849">
                  <c:v>1.1181859999999999</c:v>
                </c:pt>
                <c:pt idx="1850">
                  <c:v>1.0945666666666667</c:v>
                </c:pt>
                <c:pt idx="1851">
                  <c:v>1.0589449999999998</c:v>
                </c:pt>
                <c:pt idx="1852">
                  <c:v>1.021943</c:v>
                </c:pt>
                <c:pt idx="1853">
                  <c:v>1.0204530000000001</c:v>
                </c:pt>
                <c:pt idx="1854">
                  <c:v>0.975186</c:v>
                </c:pt>
                <c:pt idx="1855">
                  <c:v>0.94532300000000014</c:v>
                </c:pt>
                <c:pt idx="1856">
                  <c:v>0.94645199999999996</c:v>
                </c:pt>
                <c:pt idx="1857">
                  <c:v>0.92122933333333334</c:v>
                </c:pt>
                <c:pt idx="1858">
                  <c:v>0.87492766666666666</c:v>
                </c:pt>
                <c:pt idx="1859">
                  <c:v>0.88084600000000002</c:v>
                </c:pt>
                <c:pt idx="1860">
                  <c:v>0.86549733333333334</c:v>
                </c:pt>
                <c:pt idx="1861">
                  <c:v>0.85068566666666667</c:v>
                </c:pt>
                <c:pt idx="1862">
                  <c:v>0.82664766666666667</c:v>
                </c:pt>
                <c:pt idx="1863">
                  <c:v>0.80903500000000006</c:v>
                </c:pt>
                <c:pt idx="1864">
                  <c:v>0.79829399999999995</c:v>
                </c:pt>
                <c:pt idx="1865">
                  <c:v>0.79215333333333326</c:v>
                </c:pt>
                <c:pt idx="1866">
                  <c:v>0.797516</c:v>
                </c:pt>
                <c:pt idx="1867">
                  <c:v>0.79037233333333334</c:v>
                </c:pt>
                <c:pt idx="1868">
                  <c:v>0.78614399999999984</c:v>
                </c:pt>
                <c:pt idx="1869">
                  <c:v>0.76808466666666664</c:v>
                </c:pt>
                <c:pt idx="1870">
                  <c:v>0.77733099999999988</c:v>
                </c:pt>
                <c:pt idx="1871">
                  <c:v>0.76242066666666675</c:v>
                </c:pt>
                <c:pt idx="1872">
                  <c:v>0.74984399999999996</c:v>
                </c:pt>
                <c:pt idx="1873">
                  <c:v>0.73170233333333334</c:v>
                </c:pt>
                <c:pt idx="1874">
                  <c:v>0.72776500000000011</c:v>
                </c:pt>
                <c:pt idx="1875">
                  <c:v>0.70794033333333328</c:v>
                </c:pt>
                <c:pt idx="1876">
                  <c:v>0.70775633333333332</c:v>
                </c:pt>
                <c:pt idx="1877">
                  <c:v>0.71236833333333338</c:v>
                </c:pt>
                <c:pt idx="1878">
                  <c:v>0.6775026666666667</c:v>
                </c:pt>
                <c:pt idx="1879">
                  <c:v>0.69514599999999993</c:v>
                </c:pt>
                <c:pt idx="1880">
                  <c:v>0.68040233333333333</c:v>
                </c:pt>
                <c:pt idx="1881">
                  <c:v>0.67914833333333335</c:v>
                </c:pt>
                <c:pt idx="1882">
                  <c:v>0.68529033333333322</c:v>
                </c:pt>
                <c:pt idx="1883">
                  <c:v>0.66137699999999999</c:v>
                </c:pt>
                <c:pt idx="1884">
                  <c:v>0.65583999999999998</c:v>
                </c:pt>
                <c:pt idx="1885">
                  <c:v>0.65172166666666664</c:v>
                </c:pt>
                <c:pt idx="1886">
                  <c:v>0.67276600000000009</c:v>
                </c:pt>
                <c:pt idx="1887">
                  <c:v>0.67166933333333334</c:v>
                </c:pt>
                <c:pt idx="1888">
                  <c:v>0.64476166666666668</c:v>
                </c:pt>
                <c:pt idx="1889">
                  <c:v>0.63458833333333331</c:v>
                </c:pt>
                <c:pt idx="1890">
                  <c:v>0.63299866666666671</c:v>
                </c:pt>
                <c:pt idx="1891">
                  <c:v>0.61161133333333328</c:v>
                </c:pt>
                <c:pt idx="1892">
                  <c:v>0.60436766666666664</c:v>
                </c:pt>
                <c:pt idx="1893">
                  <c:v>0.60105366666666671</c:v>
                </c:pt>
                <c:pt idx="1894">
                  <c:v>0.6063453333333334</c:v>
                </c:pt>
                <c:pt idx="1895">
                  <c:v>0.59911966666666672</c:v>
                </c:pt>
                <c:pt idx="1896">
                  <c:v>0.59871466666666662</c:v>
                </c:pt>
                <c:pt idx="1897">
                  <c:v>0.59816033333333329</c:v>
                </c:pt>
                <c:pt idx="1898">
                  <c:v>0.59837866666666673</c:v>
                </c:pt>
                <c:pt idx="1899">
                  <c:v>0.61265000000000003</c:v>
                </c:pt>
                <c:pt idx="1900">
                  <c:v>0.61270466666666668</c:v>
                </c:pt>
                <c:pt idx="1901">
                  <c:v>0.61099700000000001</c:v>
                </c:pt>
                <c:pt idx="1902">
                  <c:v>0.60539233333333331</c:v>
                </c:pt>
                <c:pt idx="1903">
                  <c:v>0.56772066666666665</c:v>
                </c:pt>
                <c:pt idx="1904">
                  <c:v>0.57304333333333335</c:v>
                </c:pt>
                <c:pt idx="1905">
                  <c:v>0.54968400000000006</c:v>
                </c:pt>
                <c:pt idx="1906">
                  <c:v>0.53129966666666673</c:v>
                </c:pt>
                <c:pt idx="1907">
                  <c:v>0.52175500000000008</c:v>
                </c:pt>
                <c:pt idx="1908">
                  <c:v>0.49957899999999994</c:v>
                </c:pt>
                <c:pt idx="1909">
                  <c:v>0.50527766666666662</c:v>
                </c:pt>
                <c:pt idx="1910">
                  <c:v>0.47172399999999998</c:v>
                </c:pt>
                <c:pt idx="1911">
                  <c:v>0.45408733333333334</c:v>
                </c:pt>
                <c:pt idx="1912">
                  <c:v>0.42090099999999997</c:v>
                </c:pt>
                <c:pt idx="1913">
                  <c:v>0.39857499999999996</c:v>
                </c:pt>
                <c:pt idx="1914">
                  <c:v>0.36991433333333329</c:v>
                </c:pt>
                <c:pt idx="1915">
                  <c:v>0.34423000000000004</c:v>
                </c:pt>
                <c:pt idx="1916">
                  <c:v>0.28217200000000003</c:v>
                </c:pt>
                <c:pt idx="1917">
                  <c:v>0.20680166666666663</c:v>
                </c:pt>
                <c:pt idx="1918">
                  <c:v>0.17606733333333335</c:v>
                </c:pt>
                <c:pt idx="1919">
                  <c:v>0.14652200000000004</c:v>
                </c:pt>
                <c:pt idx="1920">
                  <c:v>0.10171133333333338</c:v>
                </c:pt>
                <c:pt idx="1921">
                  <c:v>7.6930666666666633E-2</c:v>
                </c:pt>
                <c:pt idx="1922">
                  <c:v>2.8055000000000014E-2</c:v>
                </c:pt>
                <c:pt idx="1923">
                  <c:v>-1.7029999999999951E-2</c:v>
                </c:pt>
                <c:pt idx="1924">
                  <c:v>-7.9724666666666666E-2</c:v>
                </c:pt>
                <c:pt idx="1925">
                  <c:v>0.84160799999999991</c:v>
                </c:pt>
                <c:pt idx="1926">
                  <c:v>1.5845543333333332</c:v>
                </c:pt>
                <c:pt idx="1927">
                  <c:v>1.9904483333333332</c:v>
                </c:pt>
                <c:pt idx="1928">
                  <c:v>2.3516216666666665</c:v>
                </c:pt>
                <c:pt idx="1929">
                  <c:v>2.7134250000000004</c:v>
                </c:pt>
                <c:pt idx="1930">
                  <c:v>3.0562983333333329</c:v>
                </c:pt>
                <c:pt idx="1931">
                  <c:v>3.4572933333333338</c:v>
                </c:pt>
                <c:pt idx="1932">
                  <c:v>3.9008470000000002</c:v>
                </c:pt>
                <c:pt idx="1933">
                  <c:v>4.4057543333333333</c:v>
                </c:pt>
                <c:pt idx="1934">
                  <c:v>5.0110666666666672</c:v>
                </c:pt>
                <c:pt idx="1935">
                  <c:v>5.8202120000000006</c:v>
                </c:pt>
                <c:pt idx="1936">
                  <c:v>6.7320880000000001</c:v>
                </c:pt>
                <c:pt idx="1937">
                  <c:v>7.8180306666666679</c:v>
                </c:pt>
                <c:pt idx="1938">
                  <c:v>8.8395756666666667</c:v>
                </c:pt>
                <c:pt idx="1939">
                  <c:v>9.6954436666666677</c:v>
                </c:pt>
                <c:pt idx="1940">
                  <c:v>10.344565000000001</c:v>
                </c:pt>
                <c:pt idx="1941">
                  <c:v>10.857867666666669</c:v>
                </c:pt>
                <c:pt idx="1942">
                  <c:v>10.213305</c:v>
                </c:pt>
                <c:pt idx="1943">
                  <c:v>8.8180966666666674</c:v>
                </c:pt>
                <c:pt idx="1944">
                  <c:v>6.9416056666666668</c:v>
                </c:pt>
                <c:pt idx="1945">
                  <c:v>5.4236530000000007</c:v>
                </c:pt>
                <c:pt idx="1946">
                  <c:v>4.5635516666666662</c:v>
                </c:pt>
                <c:pt idx="1947">
                  <c:v>4.0067163333333333</c:v>
                </c:pt>
                <c:pt idx="1948">
                  <c:v>3.5842373333333328</c:v>
                </c:pt>
                <c:pt idx="1949">
                  <c:v>3.301182666666667</c:v>
                </c:pt>
                <c:pt idx="1950">
                  <c:v>3.1283106666666662</c:v>
                </c:pt>
                <c:pt idx="1951">
                  <c:v>3.0027336666666664</c:v>
                </c:pt>
                <c:pt idx="1952">
                  <c:v>2.782708</c:v>
                </c:pt>
                <c:pt idx="1953">
                  <c:v>2.6497356666666669</c:v>
                </c:pt>
                <c:pt idx="1954">
                  <c:v>2.5706156666666669</c:v>
                </c:pt>
                <c:pt idx="1955">
                  <c:v>2.4512213333333333</c:v>
                </c:pt>
                <c:pt idx="1956">
                  <c:v>2.3190776666666668</c:v>
                </c:pt>
                <c:pt idx="1957">
                  <c:v>2.2124099999999998</c:v>
                </c:pt>
                <c:pt idx="1958">
                  <c:v>2.1631719999999999</c:v>
                </c:pt>
                <c:pt idx="1959">
                  <c:v>2.1383009999999998</c:v>
                </c:pt>
                <c:pt idx="1960">
                  <c:v>2.1170706666666668</c:v>
                </c:pt>
                <c:pt idx="1961">
                  <c:v>2.0744436666666668</c:v>
                </c:pt>
                <c:pt idx="1962">
                  <c:v>2.0221606666666667</c:v>
                </c:pt>
                <c:pt idx="1963">
                  <c:v>1.9666920000000001</c:v>
                </c:pt>
                <c:pt idx="1964">
                  <c:v>1.9241543333333333</c:v>
                </c:pt>
                <c:pt idx="1965">
                  <c:v>1.8691139999999999</c:v>
                </c:pt>
                <c:pt idx="1966">
                  <c:v>1.8596583333333332</c:v>
                </c:pt>
                <c:pt idx="1967">
                  <c:v>1.8216123333333334</c:v>
                </c:pt>
                <c:pt idx="1968">
                  <c:v>1.7952553333333334</c:v>
                </c:pt>
                <c:pt idx="1969">
                  <c:v>1.7724266666666668</c:v>
                </c:pt>
                <c:pt idx="1970">
                  <c:v>1.743247</c:v>
                </c:pt>
                <c:pt idx="1971">
                  <c:v>1.7245253333333332</c:v>
                </c:pt>
                <c:pt idx="1972">
                  <c:v>1.6994803333333335</c:v>
                </c:pt>
                <c:pt idx="1973">
                  <c:v>1.6863066666666668</c:v>
                </c:pt>
                <c:pt idx="1974">
                  <c:v>1.6493270000000002</c:v>
                </c:pt>
                <c:pt idx="1975">
                  <c:v>1.6497786666666669</c:v>
                </c:pt>
                <c:pt idx="1976">
                  <c:v>1.6577223333333333</c:v>
                </c:pt>
                <c:pt idx="1977">
                  <c:v>1.6470953333333334</c:v>
                </c:pt>
                <c:pt idx="1978">
                  <c:v>1.626398</c:v>
                </c:pt>
                <c:pt idx="1979">
                  <c:v>1.6296996666666665</c:v>
                </c:pt>
                <c:pt idx="1980">
                  <c:v>1.6156933333333334</c:v>
                </c:pt>
                <c:pt idx="1981">
                  <c:v>1.6055440000000001</c:v>
                </c:pt>
                <c:pt idx="1982">
                  <c:v>1.5852810000000002</c:v>
                </c:pt>
                <c:pt idx="1983">
                  <c:v>1.6024290000000001</c:v>
                </c:pt>
                <c:pt idx="1984">
                  <c:v>1.5905660000000001</c:v>
                </c:pt>
                <c:pt idx="1985">
                  <c:v>1.5925423333333333</c:v>
                </c:pt>
                <c:pt idx="1986">
                  <c:v>1.597272</c:v>
                </c:pt>
                <c:pt idx="1987">
                  <c:v>1.6023750000000001</c:v>
                </c:pt>
                <c:pt idx="1988">
                  <c:v>1.6056526666666666</c:v>
                </c:pt>
                <c:pt idx="1989">
                  <c:v>1.5915889999999999</c:v>
                </c:pt>
                <c:pt idx="1990">
                  <c:v>1.618187</c:v>
                </c:pt>
                <c:pt idx="1991">
                  <c:v>1.6021466666666668</c:v>
                </c:pt>
                <c:pt idx="1992">
                  <c:v>1.6114993333333334</c:v>
                </c:pt>
                <c:pt idx="1993">
                  <c:v>1.6191396666666666</c:v>
                </c:pt>
                <c:pt idx="1994">
                  <c:v>1.630433</c:v>
                </c:pt>
                <c:pt idx="1995">
                  <c:v>1.6425400000000001</c:v>
                </c:pt>
                <c:pt idx="1996">
                  <c:v>1.6303126666666667</c:v>
                </c:pt>
                <c:pt idx="1997">
                  <c:v>1.608975</c:v>
                </c:pt>
                <c:pt idx="1998">
                  <c:v>1.5792326666666667</c:v>
                </c:pt>
                <c:pt idx="1999">
                  <c:v>1.5334626666666669</c:v>
                </c:pt>
                <c:pt idx="2000">
                  <c:v>1.490691</c:v>
                </c:pt>
                <c:pt idx="2001">
                  <c:v>1.4604686666666666</c:v>
                </c:pt>
                <c:pt idx="2002">
                  <c:v>1.4271256666666667</c:v>
                </c:pt>
                <c:pt idx="2003">
                  <c:v>1.3829229999999999</c:v>
                </c:pt>
                <c:pt idx="2004">
                  <c:v>1.3539533333333331</c:v>
                </c:pt>
                <c:pt idx="2005">
                  <c:v>1.3107449999999998</c:v>
                </c:pt>
                <c:pt idx="2006">
                  <c:v>1.2963816666666668</c:v>
                </c:pt>
                <c:pt idx="2007">
                  <c:v>1.2321663333333335</c:v>
                </c:pt>
                <c:pt idx="2008">
                  <c:v>1.2176173333333333</c:v>
                </c:pt>
                <c:pt idx="2009">
                  <c:v>1.1847570000000001</c:v>
                </c:pt>
                <c:pt idx="2010">
                  <c:v>1.1519606666666669</c:v>
                </c:pt>
                <c:pt idx="2011">
                  <c:v>1.148058</c:v>
                </c:pt>
                <c:pt idx="2012">
                  <c:v>1.1243016666666668</c:v>
                </c:pt>
                <c:pt idx="2013">
                  <c:v>1.0818203333333332</c:v>
                </c:pt>
                <c:pt idx="2014">
                  <c:v>1.0663156666666667</c:v>
                </c:pt>
                <c:pt idx="2015">
                  <c:v>1.0455096666666666</c:v>
                </c:pt>
                <c:pt idx="2016">
                  <c:v>1.0441483333333332</c:v>
                </c:pt>
                <c:pt idx="2017">
                  <c:v>1.0220466666666665</c:v>
                </c:pt>
                <c:pt idx="2018">
                  <c:v>1.0214420000000002</c:v>
                </c:pt>
                <c:pt idx="2019">
                  <c:v>0.99254599999999993</c:v>
                </c:pt>
                <c:pt idx="2020">
                  <c:v>0.98559566666666676</c:v>
                </c:pt>
                <c:pt idx="2021">
                  <c:v>1.002032</c:v>
                </c:pt>
                <c:pt idx="2022">
                  <c:v>1.013965</c:v>
                </c:pt>
                <c:pt idx="2023">
                  <c:v>1.0060543333333334</c:v>
                </c:pt>
                <c:pt idx="2024">
                  <c:v>1.0218963333333333</c:v>
                </c:pt>
                <c:pt idx="2025">
                  <c:v>0.99991433333333335</c:v>
                </c:pt>
                <c:pt idx="2026">
                  <c:v>1.0299806666666667</c:v>
                </c:pt>
                <c:pt idx="2027">
                  <c:v>1.0210633333333332</c:v>
                </c:pt>
                <c:pt idx="2028">
                  <c:v>1.021325</c:v>
                </c:pt>
                <c:pt idx="2029">
                  <c:v>1.0111713333333334</c:v>
                </c:pt>
                <c:pt idx="2030">
                  <c:v>1.0074296666666667</c:v>
                </c:pt>
                <c:pt idx="2031">
                  <c:v>0.99939433333333338</c:v>
                </c:pt>
                <c:pt idx="2032">
                  <c:v>1.0097546666666666</c:v>
                </c:pt>
                <c:pt idx="2033">
                  <c:v>1.0078480000000001</c:v>
                </c:pt>
                <c:pt idx="2034">
                  <c:v>1.0145379999999999</c:v>
                </c:pt>
                <c:pt idx="2035">
                  <c:v>1.0132433333333333</c:v>
                </c:pt>
                <c:pt idx="2036">
                  <c:v>1.0088759999999999</c:v>
                </c:pt>
                <c:pt idx="2037">
                  <c:v>1.0248366666666666</c:v>
                </c:pt>
                <c:pt idx="2038">
                  <c:v>1.0310603333333332</c:v>
                </c:pt>
                <c:pt idx="2039">
                  <c:v>1.0540833333333335</c:v>
                </c:pt>
                <c:pt idx="2040">
                  <c:v>1.0725116666666665</c:v>
                </c:pt>
                <c:pt idx="2041">
                  <c:v>1.0665639999999998</c:v>
                </c:pt>
                <c:pt idx="2042">
                  <c:v>1.067877</c:v>
                </c:pt>
                <c:pt idx="2043">
                  <c:v>1.0916689999999998</c:v>
                </c:pt>
                <c:pt idx="2044">
                  <c:v>1.0998146666666668</c:v>
                </c:pt>
                <c:pt idx="2045">
                  <c:v>1.1054553333333332</c:v>
                </c:pt>
                <c:pt idx="2046">
                  <c:v>1.092333</c:v>
                </c:pt>
                <c:pt idx="2047">
                  <c:v>1.1170966666666666</c:v>
                </c:pt>
                <c:pt idx="2048">
                  <c:v>1.1114886666666666</c:v>
                </c:pt>
                <c:pt idx="2049">
                  <c:v>1.1031756666666668</c:v>
                </c:pt>
                <c:pt idx="2050">
                  <c:v>1.1133390000000001</c:v>
                </c:pt>
                <c:pt idx="2051">
                  <c:v>1.1256649999999999</c:v>
                </c:pt>
                <c:pt idx="2052">
                  <c:v>1.1227670000000001</c:v>
                </c:pt>
                <c:pt idx="2053">
                  <c:v>1.1398263333333334</c:v>
                </c:pt>
                <c:pt idx="2054">
                  <c:v>1.1223639999999999</c:v>
                </c:pt>
                <c:pt idx="2055">
                  <c:v>1.1184996666666667</c:v>
                </c:pt>
                <c:pt idx="2056">
                  <c:v>1.1393616666666666</c:v>
                </c:pt>
                <c:pt idx="2057">
                  <c:v>1.1243473333333334</c:v>
                </c:pt>
                <c:pt idx="2058">
                  <c:v>1.1281306666666666</c:v>
                </c:pt>
                <c:pt idx="2059">
                  <c:v>1.1391326666666666</c:v>
                </c:pt>
                <c:pt idx="2060">
                  <c:v>1.1409006666666668</c:v>
                </c:pt>
                <c:pt idx="2061">
                  <c:v>1.1443890000000001</c:v>
                </c:pt>
                <c:pt idx="2062">
                  <c:v>1.1578813333333333</c:v>
                </c:pt>
                <c:pt idx="2063">
                  <c:v>1.1484393333333334</c:v>
                </c:pt>
                <c:pt idx="2064">
                  <c:v>1.1502999999999999</c:v>
                </c:pt>
                <c:pt idx="2065">
                  <c:v>1.1376936666666666</c:v>
                </c:pt>
                <c:pt idx="2066">
                  <c:v>1.1612173333333333</c:v>
                </c:pt>
                <c:pt idx="2067">
                  <c:v>1.1629643333333333</c:v>
                </c:pt>
                <c:pt idx="2068">
                  <c:v>1.1455803333333334</c:v>
                </c:pt>
                <c:pt idx="2069">
                  <c:v>1.1484463333333332</c:v>
                </c:pt>
                <c:pt idx="2070">
                  <c:v>1.1485513333333335</c:v>
                </c:pt>
                <c:pt idx="2071">
                  <c:v>1.1463756666666667</c:v>
                </c:pt>
                <c:pt idx="2072">
                  <c:v>1.1549056666666668</c:v>
                </c:pt>
                <c:pt idx="2073">
                  <c:v>1.151111</c:v>
                </c:pt>
                <c:pt idx="2074">
                  <c:v>1.1450386666666665</c:v>
                </c:pt>
                <c:pt idx="2075">
                  <c:v>1.1414299999999999</c:v>
                </c:pt>
                <c:pt idx="2076">
                  <c:v>1.1457646666666668</c:v>
                </c:pt>
                <c:pt idx="2077">
                  <c:v>1.1366506666666667</c:v>
                </c:pt>
                <c:pt idx="2078">
                  <c:v>1.1297113333333333</c:v>
                </c:pt>
                <c:pt idx="2079">
                  <c:v>1.1432413333333333</c:v>
                </c:pt>
                <c:pt idx="2080">
                  <c:v>1.1272436666666668</c:v>
                </c:pt>
                <c:pt idx="2081">
                  <c:v>1.1225379999999998</c:v>
                </c:pt>
                <c:pt idx="2082">
                  <c:v>1.1282006666666666</c:v>
                </c:pt>
                <c:pt idx="2083">
                  <c:v>1.1287103333333333</c:v>
                </c:pt>
                <c:pt idx="2084">
                  <c:v>1.1207289999999999</c:v>
                </c:pt>
                <c:pt idx="2085">
                  <c:v>1.1034709999999999</c:v>
                </c:pt>
                <c:pt idx="2086">
                  <c:v>1.100813</c:v>
                </c:pt>
                <c:pt idx="2087">
                  <c:v>1.0952109999999999</c:v>
                </c:pt>
                <c:pt idx="2088">
                  <c:v>1.0845089999999999</c:v>
                </c:pt>
                <c:pt idx="2089">
                  <c:v>1.0562739999999999</c:v>
                </c:pt>
                <c:pt idx="2090">
                  <c:v>1.058729</c:v>
                </c:pt>
                <c:pt idx="2091">
                  <c:v>1.059296</c:v>
                </c:pt>
                <c:pt idx="2092">
                  <c:v>1.0334876666666666</c:v>
                </c:pt>
                <c:pt idx="2093">
                  <c:v>1.027067</c:v>
                </c:pt>
                <c:pt idx="2094">
                  <c:v>1.0135556666666667</c:v>
                </c:pt>
                <c:pt idx="2095">
                  <c:v>0.9921859999999999</c:v>
                </c:pt>
                <c:pt idx="2096">
                  <c:v>0.980271</c:v>
                </c:pt>
                <c:pt idx="2097">
                  <c:v>0.9542989999999999</c:v>
                </c:pt>
                <c:pt idx="2098">
                  <c:v>0.94542800000000005</c:v>
                </c:pt>
                <c:pt idx="2099">
                  <c:v>0.93870533333333339</c:v>
                </c:pt>
                <c:pt idx="2100">
                  <c:v>0.90990666666666675</c:v>
                </c:pt>
                <c:pt idx="2101">
                  <c:v>0.89048600000000011</c:v>
                </c:pt>
                <c:pt idx="2102">
                  <c:v>0.87806499999999998</c:v>
                </c:pt>
                <c:pt idx="2103">
                  <c:v>0.84484100000000006</c:v>
                </c:pt>
                <c:pt idx="2104">
                  <c:v>0.84627400000000008</c:v>
                </c:pt>
                <c:pt idx="2105">
                  <c:v>0.82079900000000006</c:v>
                </c:pt>
                <c:pt idx="2106">
                  <c:v>0.81249566666666662</c:v>
                </c:pt>
                <c:pt idx="2107">
                  <c:v>0.77508733333333335</c:v>
                </c:pt>
                <c:pt idx="2108">
                  <c:v>0.75312933333333332</c:v>
                </c:pt>
                <c:pt idx="2109">
                  <c:v>0.743363</c:v>
                </c:pt>
                <c:pt idx="2110">
                  <c:v>0.70283899999999999</c:v>
                </c:pt>
                <c:pt idx="2111">
                  <c:v>0.65914766666666669</c:v>
                </c:pt>
                <c:pt idx="2112">
                  <c:v>0.66053766666666669</c:v>
                </c:pt>
                <c:pt idx="2113">
                  <c:v>0.64534633333333324</c:v>
                </c:pt>
                <c:pt idx="2114">
                  <c:v>0.61821099999999996</c:v>
                </c:pt>
                <c:pt idx="2115">
                  <c:v>0.61983633333333332</c:v>
                </c:pt>
                <c:pt idx="2116">
                  <c:v>0.5806513333333333</c:v>
                </c:pt>
                <c:pt idx="2117">
                  <c:v>0.56279299999999999</c:v>
                </c:pt>
                <c:pt idx="2118">
                  <c:v>0.54037499999999994</c:v>
                </c:pt>
                <c:pt idx="2119">
                  <c:v>0.5131053333333333</c:v>
                </c:pt>
                <c:pt idx="2120">
                  <c:v>0.47042533333333331</c:v>
                </c:pt>
                <c:pt idx="2121">
                  <c:v>0.45759600000000006</c:v>
                </c:pt>
                <c:pt idx="2122">
                  <c:v>0.45223033333333335</c:v>
                </c:pt>
                <c:pt idx="2123">
                  <c:v>0.40589133333333338</c:v>
                </c:pt>
                <c:pt idx="2124">
                  <c:v>0.38877699999999998</c:v>
                </c:pt>
                <c:pt idx="2125">
                  <c:v>0.36687200000000003</c:v>
                </c:pt>
                <c:pt idx="2126">
                  <c:v>0.35861833333333332</c:v>
                </c:pt>
                <c:pt idx="2127">
                  <c:v>0.32272199999999995</c:v>
                </c:pt>
                <c:pt idx="2128">
                  <c:v>0.31787833333333332</c:v>
                </c:pt>
                <c:pt idx="2129">
                  <c:v>0.27118566666666671</c:v>
                </c:pt>
                <c:pt idx="2130">
                  <c:v>0.24344000000000002</c:v>
                </c:pt>
                <c:pt idx="2131">
                  <c:v>0.2135026666666667</c:v>
                </c:pt>
                <c:pt idx="2132">
                  <c:v>0.14337633333333333</c:v>
                </c:pt>
                <c:pt idx="2133">
                  <c:v>0.10707099999999999</c:v>
                </c:pt>
                <c:pt idx="2134">
                  <c:v>4.9234999999999994E-2</c:v>
                </c:pt>
                <c:pt idx="2135">
                  <c:v>2.8361000000000008E-2</c:v>
                </c:pt>
                <c:pt idx="2136">
                  <c:v>-8.2889999999999162E-3</c:v>
                </c:pt>
                <c:pt idx="2137">
                  <c:v>-5.5760999999999949E-2</c:v>
                </c:pt>
                <c:pt idx="2138">
                  <c:v>-0.10918699999999999</c:v>
                </c:pt>
                <c:pt idx="2139">
                  <c:v>-0.15454399999999993</c:v>
                </c:pt>
                <c:pt idx="2140">
                  <c:v>-0.18465900000000005</c:v>
                </c:pt>
                <c:pt idx="2141">
                  <c:v>-0.23417333333333334</c:v>
                </c:pt>
                <c:pt idx="2142">
                  <c:v>-0.29222466666666658</c:v>
                </c:pt>
                <c:pt idx="2143">
                  <c:v>-0.3215776666666666</c:v>
                </c:pt>
                <c:pt idx="2144">
                  <c:v>-0.35803366666666658</c:v>
                </c:pt>
                <c:pt idx="2145">
                  <c:v>-0.41312699999999997</c:v>
                </c:pt>
                <c:pt idx="2146">
                  <c:v>-0.42722066666666669</c:v>
                </c:pt>
                <c:pt idx="2147">
                  <c:v>-0.48614766666666659</c:v>
                </c:pt>
                <c:pt idx="2148">
                  <c:v>-0.5362473333333333</c:v>
                </c:pt>
                <c:pt idx="2149">
                  <c:v>-0.5814326666666666</c:v>
                </c:pt>
                <c:pt idx="2150">
                  <c:v>-0.59854099999999999</c:v>
                </c:pt>
                <c:pt idx="2151">
                  <c:v>-0.6596886666666667</c:v>
                </c:pt>
                <c:pt idx="2152">
                  <c:v>-0.71936366666666662</c:v>
                </c:pt>
                <c:pt idx="2153">
                  <c:v>-0.77483733333333327</c:v>
                </c:pt>
                <c:pt idx="2154">
                  <c:v>-0.85229733333333335</c:v>
                </c:pt>
                <c:pt idx="2155">
                  <c:v>-0.90181633333333344</c:v>
                </c:pt>
                <c:pt idx="2156">
                  <c:v>-0.95493166666666662</c:v>
                </c:pt>
                <c:pt idx="2157">
                  <c:v>-1.0352953333333332</c:v>
                </c:pt>
                <c:pt idx="2158">
                  <c:v>-1.0898456666666665</c:v>
                </c:pt>
                <c:pt idx="2159">
                  <c:v>-1.1769586666666667</c:v>
                </c:pt>
                <c:pt idx="2160">
                  <c:v>-1.2466706666666667</c:v>
                </c:pt>
                <c:pt idx="2161">
                  <c:v>-1.3067680000000002</c:v>
                </c:pt>
                <c:pt idx="2162">
                  <c:v>-1.3602713333333334</c:v>
                </c:pt>
                <c:pt idx="2163">
                  <c:v>-1.4011503333333331</c:v>
                </c:pt>
                <c:pt idx="2164">
                  <c:v>-1.4924766666666667</c:v>
                </c:pt>
                <c:pt idx="2165">
                  <c:v>-0.70197333333333345</c:v>
                </c:pt>
                <c:pt idx="2166">
                  <c:v>0.46058766666666662</c:v>
                </c:pt>
                <c:pt idx="2167">
                  <c:v>1.1297033333333333</c:v>
                </c:pt>
                <c:pt idx="2168">
                  <c:v>1.5935319999999999</c:v>
                </c:pt>
                <c:pt idx="2169">
                  <c:v>1.8543883333333333</c:v>
                </c:pt>
                <c:pt idx="2170">
                  <c:v>2.0725440000000002</c:v>
                </c:pt>
                <c:pt idx="2171">
                  <c:v>2.2992593333333331</c:v>
                </c:pt>
                <c:pt idx="2172">
                  <c:v>2.5629903333333335</c:v>
                </c:pt>
                <c:pt idx="2173">
                  <c:v>2.8284833333333332</c:v>
                </c:pt>
                <c:pt idx="2174">
                  <c:v>3.1136036666666662</c:v>
                </c:pt>
                <c:pt idx="2175">
                  <c:v>3.4768433333333335</c:v>
                </c:pt>
                <c:pt idx="2176">
                  <c:v>3.9226236666666665</c:v>
                </c:pt>
                <c:pt idx="2177">
                  <c:v>4.4689480000000001</c:v>
                </c:pt>
                <c:pt idx="2178">
                  <c:v>5.1415546666666669</c:v>
                </c:pt>
                <c:pt idx="2179">
                  <c:v>5.9963373333333339</c:v>
                </c:pt>
                <c:pt idx="2180">
                  <c:v>6.9476729999999991</c:v>
                </c:pt>
                <c:pt idx="2181">
                  <c:v>7.9124369999999997</c:v>
                </c:pt>
                <c:pt idx="2182">
                  <c:v>8.2681383333333329</c:v>
                </c:pt>
                <c:pt idx="2183">
                  <c:v>7.5147816666666669</c:v>
                </c:pt>
                <c:pt idx="2184">
                  <c:v>6.0514263333333345</c:v>
                </c:pt>
                <c:pt idx="2185">
                  <c:v>4.4061166666666667</c:v>
                </c:pt>
                <c:pt idx="2186">
                  <c:v>3.5495723333333338</c:v>
                </c:pt>
                <c:pt idx="2187">
                  <c:v>3.0537643333333335</c:v>
                </c:pt>
                <c:pt idx="2188">
                  <c:v>2.6955566666666666</c:v>
                </c:pt>
                <c:pt idx="2189">
                  <c:v>2.4247686666666666</c:v>
                </c:pt>
                <c:pt idx="2190">
                  <c:v>2.2423373333333334</c:v>
                </c:pt>
                <c:pt idx="2191">
                  <c:v>2.2389256666666668</c:v>
                </c:pt>
                <c:pt idx="2192">
                  <c:v>2.0987636666666667</c:v>
                </c:pt>
                <c:pt idx="2193">
                  <c:v>1.9704523333333333</c:v>
                </c:pt>
                <c:pt idx="2194">
                  <c:v>1.938034</c:v>
                </c:pt>
                <c:pt idx="2195">
                  <c:v>1.9041836666666665</c:v>
                </c:pt>
                <c:pt idx="2196">
                  <c:v>1.8431313333333332</c:v>
                </c:pt>
                <c:pt idx="2197">
                  <c:v>1.7683406666666663</c:v>
                </c:pt>
                <c:pt idx="2198">
                  <c:v>1.7217276666666665</c:v>
                </c:pt>
                <c:pt idx="2199">
                  <c:v>1.6893186666666669</c:v>
                </c:pt>
                <c:pt idx="2200">
                  <c:v>1.6739183333333332</c:v>
                </c:pt>
                <c:pt idx="2201">
                  <c:v>1.6797850000000001</c:v>
                </c:pt>
                <c:pt idx="2202">
                  <c:v>1.6818563333333334</c:v>
                </c:pt>
                <c:pt idx="2203">
                  <c:v>1.660056</c:v>
                </c:pt>
                <c:pt idx="2204">
                  <c:v>1.6305450000000004</c:v>
                </c:pt>
                <c:pt idx="2205">
                  <c:v>1.6018166666666669</c:v>
                </c:pt>
                <c:pt idx="2206">
                  <c:v>1.5907966666666666</c:v>
                </c:pt>
                <c:pt idx="2207">
                  <c:v>1.6023013333333331</c:v>
                </c:pt>
                <c:pt idx="2208">
                  <c:v>1.594152</c:v>
                </c:pt>
                <c:pt idx="2209">
                  <c:v>1.6015176666666668</c:v>
                </c:pt>
                <c:pt idx="2210">
                  <c:v>1.5899063333333334</c:v>
                </c:pt>
                <c:pt idx="2211">
                  <c:v>1.5930036666666665</c:v>
                </c:pt>
                <c:pt idx="2212">
                  <c:v>1.591558</c:v>
                </c:pt>
                <c:pt idx="2213">
                  <c:v>1.6084953333333332</c:v>
                </c:pt>
                <c:pt idx="2214">
                  <c:v>1.6032089999999999</c:v>
                </c:pt>
                <c:pt idx="2215">
                  <c:v>1.6024203333333336</c:v>
                </c:pt>
                <c:pt idx="2216">
                  <c:v>1.5819693333333333</c:v>
                </c:pt>
                <c:pt idx="2217">
                  <c:v>1.5957910000000002</c:v>
                </c:pt>
                <c:pt idx="2218">
                  <c:v>1.5880190000000001</c:v>
                </c:pt>
                <c:pt idx="2219">
                  <c:v>1.5751496666666664</c:v>
                </c:pt>
                <c:pt idx="2220">
                  <c:v>1.5930763333333333</c:v>
                </c:pt>
                <c:pt idx="2221">
                  <c:v>1.5771146666666667</c:v>
                </c:pt>
                <c:pt idx="2222">
                  <c:v>1.5910489999999999</c:v>
                </c:pt>
                <c:pt idx="2223">
                  <c:v>1.6077049999999999</c:v>
                </c:pt>
                <c:pt idx="2224">
                  <c:v>1.6057916666666667</c:v>
                </c:pt>
                <c:pt idx="2225">
                  <c:v>1.6150089999999999</c:v>
                </c:pt>
                <c:pt idx="2226">
                  <c:v>1.5999973333333333</c:v>
                </c:pt>
                <c:pt idx="2227">
                  <c:v>1.5995800000000002</c:v>
                </c:pt>
                <c:pt idx="2228">
                  <c:v>1.5986089999999999</c:v>
                </c:pt>
                <c:pt idx="2229">
                  <c:v>1.6195466666666667</c:v>
                </c:pt>
                <c:pt idx="2230">
                  <c:v>1.6305816666666668</c:v>
                </c:pt>
                <c:pt idx="2231">
                  <c:v>1.6334349999999997</c:v>
                </c:pt>
                <c:pt idx="2232">
                  <c:v>1.6143783333333335</c:v>
                </c:pt>
                <c:pt idx="2233">
                  <c:v>1.6253543333333333</c:v>
                </c:pt>
                <c:pt idx="2234">
                  <c:v>1.636776</c:v>
                </c:pt>
                <c:pt idx="2235">
                  <c:v>1.6590606666666667</c:v>
                </c:pt>
                <c:pt idx="2236">
                  <c:v>1.6541473333333332</c:v>
                </c:pt>
                <c:pt idx="2237">
                  <c:v>1.6557380000000002</c:v>
                </c:pt>
                <c:pt idx="2238">
                  <c:v>1.6708076666666667</c:v>
                </c:pt>
                <c:pt idx="2239">
                  <c:v>1.663554666666667</c:v>
                </c:pt>
                <c:pt idx="2240">
                  <c:v>1.6655249999999999</c:v>
                </c:pt>
                <c:pt idx="2241">
                  <c:v>1.6778199999999999</c:v>
                </c:pt>
                <c:pt idx="2242">
                  <c:v>1.6749270000000001</c:v>
                </c:pt>
                <c:pt idx="2243">
                  <c:v>1.6897369999999998</c:v>
                </c:pt>
                <c:pt idx="2244">
                  <c:v>1.692334</c:v>
                </c:pt>
                <c:pt idx="2245">
                  <c:v>1.6992009999999997</c:v>
                </c:pt>
                <c:pt idx="2246">
                  <c:v>1.7041746666666666</c:v>
                </c:pt>
                <c:pt idx="2247">
                  <c:v>1.7003166666666665</c:v>
                </c:pt>
                <c:pt idx="2248">
                  <c:v>1.6939866666666668</c:v>
                </c:pt>
                <c:pt idx="2249">
                  <c:v>1.713889</c:v>
                </c:pt>
                <c:pt idx="2250">
                  <c:v>1.7001790000000001</c:v>
                </c:pt>
                <c:pt idx="2251">
                  <c:v>1.6979169999999997</c:v>
                </c:pt>
                <c:pt idx="2252">
                  <c:v>1.6896603333333331</c:v>
                </c:pt>
                <c:pt idx="2253">
                  <c:v>1.7047123333333332</c:v>
                </c:pt>
                <c:pt idx="2254">
                  <c:v>1.7093150000000001</c:v>
                </c:pt>
                <c:pt idx="2255">
                  <c:v>1.738266333333333</c:v>
                </c:pt>
                <c:pt idx="2256">
                  <c:v>1.7399143333333331</c:v>
                </c:pt>
                <c:pt idx="2257">
                  <c:v>1.7517723333333333</c:v>
                </c:pt>
                <c:pt idx="2258">
                  <c:v>1.7534126666666667</c:v>
                </c:pt>
                <c:pt idx="2259">
                  <c:v>1.7563659999999999</c:v>
                </c:pt>
                <c:pt idx="2260">
                  <c:v>1.7456913333333333</c:v>
                </c:pt>
                <c:pt idx="2261">
                  <c:v>1.7487536666666665</c:v>
                </c:pt>
                <c:pt idx="2262">
                  <c:v>1.7425556666666668</c:v>
                </c:pt>
                <c:pt idx="2263">
                  <c:v>1.7361106666666668</c:v>
                </c:pt>
                <c:pt idx="2264">
                  <c:v>1.7296733333333332</c:v>
                </c:pt>
                <c:pt idx="2265">
                  <c:v>1.7341173333333331</c:v>
                </c:pt>
                <c:pt idx="2266">
                  <c:v>1.7191213333333331</c:v>
                </c:pt>
                <c:pt idx="2267">
                  <c:v>1.7293800000000001</c:v>
                </c:pt>
                <c:pt idx="2268">
                  <c:v>1.7204649999999999</c:v>
                </c:pt>
                <c:pt idx="2269">
                  <c:v>1.7104893333333333</c:v>
                </c:pt>
                <c:pt idx="2270">
                  <c:v>1.7166016666666668</c:v>
                </c:pt>
                <c:pt idx="2271">
                  <c:v>1.7262823333333335</c:v>
                </c:pt>
                <c:pt idx="2272">
                  <c:v>1.7289620000000001</c:v>
                </c:pt>
                <c:pt idx="2273">
                  <c:v>1.7065763333333333</c:v>
                </c:pt>
                <c:pt idx="2274">
                  <c:v>1.7095406666666666</c:v>
                </c:pt>
                <c:pt idx="2275">
                  <c:v>1.7090816666666668</c:v>
                </c:pt>
                <c:pt idx="2276">
                  <c:v>1.7172406666666664</c:v>
                </c:pt>
                <c:pt idx="2277">
                  <c:v>1.7069656666666668</c:v>
                </c:pt>
                <c:pt idx="2278">
                  <c:v>1.7282286666666664</c:v>
                </c:pt>
                <c:pt idx="2279">
                  <c:v>1.7126919999999999</c:v>
                </c:pt>
                <c:pt idx="2280">
                  <c:v>1.6945319999999999</c:v>
                </c:pt>
                <c:pt idx="2281">
                  <c:v>1.7064106666666667</c:v>
                </c:pt>
                <c:pt idx="2282">
                  <c:v>1.7085003333333333</c:v>
                </c:pt>
                <c:pt idx="2283">
                  <c:v>1.7045890000000001</c:v>
                </c:pt>
                <c:pt idx="2284">
                  <c:v>1.7022623333333333</c:v>
                </c:pt>
                <c:pt idx="2285">
                  <c:v>1.6953336666666667</c:v>
                </c:pt>
                <c:pt idx="2286">
                  <c:v>1.6787466666666664</c:v>
                </c:pt>
                <c:pt idx="2287">
                  <c:v>1.6964066666666666</c:v>
                </c:pt>
                <c:pt idx="2288">
                  <c:v>1.6874326666666668</c:v>
                </c:pt>
                <c:pt idx="2289">
                  <c:v>1.6784503333333334</c:v>
                </c:pt>
                <c:pt idx="2290">
                  <c:v>1.6829843333333334</c:v>
                </c:pt>
                <c:pt idx="2291">
                  <c:v>1.6808616666666669</c:v>
                </c:pt>
                <c:pt idx="2292">
                  <c:v>1.6743016666666666</c:v>
                </c:pt>
                <c:pt idx="2293">
                  <c:v>1.6811360000000002</c:v>
                </c:pt>
                <c:pt idx="2294">
                  <c:v>1.6618713333333333</c:v>
                </c:pt>
                <c:pt idx="2295">
                  <c:v>1.6428940000000001</c:v>
                </c:pt>
                <c:pt idx="2296">
                  <c:v>1.629610666666667</c:v>
                </c:pt>
                <c:pt idx="2297">
                  <c:v>1.6186136666666666</c:v>
                </c:pt>
                <c:pt idx="2298">
                  <c:v>1.614274</c:v>
                </c:pt>
                <c:pt idx="2299">
                  <c:v>1.6095933333333334</c:v>
                </c:pt>
                <c:pt idx="2300">
                  <c:v>1.6008756666666664</c:v>
                </c:pt>
                <c:pt idx="2301">
                  <c:v>1.5810453333333332</c:v>
                </c:pt>
                <c:pt idx="2302">
                  <c:v>1.5839406666666669</c:v>
                </c:pt>
                <c:pt idx="2303">
                  <c:v>1.5659826666666667</c:v>
                </c:pt>
                <c:pt idx="2304">
                  <c:v>1.5433869999999998</c:v>
                </c:pt>
                <c:pt idx="2305">
                  <c:v>1.5385530000000001</c:v>
                </c:pt>
                <c:pt idx="2306">
                  <c:v>1.5424866666666668</c:v>
                </c:pt>
                <c:pt idx="2307">
                  <c:v>1.5166973333333333</c:v>
                </c:pt>
                <c:pt idx="2308">
                  <c:v>1.5014416666666666</c:v>
                </c:pt>
                <c:pt idx="2309">
                  <c:v>1.4904393333333334</c:v>
                </c:pt>
                <c:pt idx="2310">
                  <c:v>1.4751883333333333</c:v>
                </c:pt>
                <c:pt idx="2311">
                  <c:v>1.4566576666666666</c:v>
                </c:pt>
                <c:pt idx="2312">
                  <c:v>1.4410223333333334</c:v>
                </c:pt>
                <c:pt idx="2313">
                  <c:v>1.4307809999999999</c:v>
                </c:pt>
                <c:pt idx="2314">
                  <c:v>1.4107123333333333</c:v>
                </c:pt>
                <c:pt idx="2315">
                  <c:v>1.4019056666666667</c:v>
                </c:pt>
                <c:pt idx="2316">
                  <c:v>1.3789053333333332</c:v>
                </c:pt>
                <c:pt idx="2317">
                  <c:v>1.3687996666666666</c:v>
                </c:pt>
                <c:pt idx="2318">
                  <c:v>1.3346350000000002</c:v>
                </c:pt>
                <c:pt idx="2319">
                  <c:v>1.3205623333333334</c:v>
                </c:pt>
                <c:pt idx="2320">
                  <c:v>1.2633650000000001</c:v>
                </c:pt>
                <c:pt idx="2321">
                  <c:v>1.2286716666666668</c:v>
                </c:pt>
                <c:pt idx="2322">
                  <c:v>1.1686893333333332</c:v>
                </c:pt>
                <c:pt idx="2323">
                  <c:v>1.1238436666666667</c:v>
                </c:pt>
                <c:pt idx="2324">
                  <c:v>1.0622990000000001</c:v>
                </c:pt>
                <c:pt idx="2325">
                  <c:v>1.020235</c:v>
                </c:pt>
                <c:pt idx="2326">
                  <c:v>0.95055499999999993</c:v>
                </c:pt>
                <c:pt idx="2327">
                  <c:v>0.89423599999999992</c:v>
                </c:pt>
                <c:pt idx="2328">
                  <c:v>0.82140266666666661</c:v>
                </c:pt>
                <c:pt idx="2329">
                  <c:v>0.74312466666666666</c:v>
                </c:pt>
                <c:pt idx="2330">
                  <c:v>0.70075799999999999</c:v>
                </c:pt>
                <c:pt idx="2331">
                  <c:v>0.63581300000000007</c:v>
                </c:pt>
                <c:pt idx="2332">
                  <c:v>0.60650833333333332</c:v>
                </c:pt>
                <c:pt idx="2333">
                  <c:v>0.52667733333333333</c:v>
                </c:pt>
                <c:pt idx="2334">
                  <c:v>0.47002266666666664</c:v>
                </c:pt>
                <c:pt idx="2335">
                  <c:v>0.43923166666666669</c:v>
                </c:pt>
                <c:pt idx="2336">
                  <c:v>0.36355433333333337</c:v>
                </c:pt>
                <c:pt idx="2337">
                  <c:v>0.33506433333333324</c:v>
                </c:pt>
                <c:pt idx="2338">
                  <c:v>0.30957466666666666</c:v>
                </c:pt>
                <c:pt idx="2339">
                  <c:v>0.26779133333333333</c:v>
                </c:pt>
                <c:pt idx="2340">
                  <c:v>0.22028933333333331</c:v>
                </c:pt>
                <c:pt idx="2341">
                  <c:v>0.21062833333333339</c:v>
                </c:pt>
                <c:pt idx="2342">
                  <c:v>0.21711633333333333</c:v>
                </c:pt>
                <c:pt idx="2343">
                  <c:v>0.16937600000000005</c:v>
                </c:pt>
                <c:pt idx="2344">
                  <c:v>0.15571766666666667</c:v>
                </c:pt>
                <c:pt idx="2345">
                  <c:v>0.14165999999999998</c:v>
                </c:pt>
                <c:pt idx="2346">
                  <c:v>0.15664000000000003</c:v>
                </c:pt>
                <c:pt idx="2347">
                  <c:v>0.11205333333333334</c:v>
                </c:pt>
                <c:pt idx="2348">
                  <c:v>7.3290000000000008E-2</c:v>
                </c:pt>
                <c:pt idx="2349">
                  <c:v>5.9974000000000048E-2</c:v>
                </c:pt>
                <c:pt idx="2350">
                  <c:v>3.6821333333333373E-2</c:v>
                </c:pt>
                <c:pt idx="2351">
                  <c:v>-6.1566666666671799E-4</c:v>
                </c:pt>
                <c:pt idx="2352">
                  <c:v>1.5201666666666632E-2</c:v>
                </c:pt>
                <c:pt idx="2353">
                  <c:v>-7.8566666666664753E-4</c:v>
                </c:pt>
                <c:pt idx="2354">
                  <c:v>-2.1422000000000052E-2</c:v>
                </c:pt>
                <c:pt idx="2355">
                  <c:v>-2.5958333333333306E-2</c:v>
                </c:pt>
                <c:pt idx="2356">
                  <c:v>-7.0837333333333349E-2</c:v>
                </c:pt>
                <c:pt idx="2357">
                  <c:v>-0.11936400000000003</c:v>
                </c:pt>
                <c:pt idx="2358">
                  <c:v>-0.13582266666666665</c:v>
                </c:pt>
                <c:pt idx="2359">
                  <c:v>-0.14329399999999995</c:v>
                </c:pt>
                <c:pt idx="2360">
                  <c:v>-0.15277399999999999</c:v>
                </c:pt>
                <c:pt idx="2361">
                  <c:v>-0.16437266666666669</c:v>
                </c:pt>
                <c:pt idx="2362">
                  <c:v>-0.2032073333333333</c:v>
                </c:pt>
                <c:pt idx="2363">
                  <c:v>-0.19070200000000001</c:v>
                </c:pt>
                <c:pt idx="2364">
                  <c:v>-0.20538433333333331</c:v>
                </c:pt>
                <c:pt idx="2365">
                  <c:v>-0.21790499999999999</c:v>
                </c:pt>
                <c:pt idx="2366">
                  <c:v>-0.23916733333333332</c:v>
                </c:pt>
                <c:pt idx="2367">
                  <c:v>-0.234984</c:v>
                </c:pt>
                <c:pt idx="2368">
                  <c:v>-0.23815699999999995</c:v>
                </c:pt>
                <c:pt idx="2369">
                  <c:v>-0.24019433333333332</c:v>
                </c:pt>
                <c:pt idx="2370">
                  <c:v>-0.25305233333333338</c:v>
                </c:pt>
                <c:pt idx="2371">
                  <c:v>-0.26687699999999998</c:v>
                </c:pt>
                <c:pt idx="2372">
                  <c:v>-0.30912433333333328</c:v>
                </c:pt>
                <c:pt idx="2373">
                  <c:v>-0.32753199999999999</c:v>
                </c:pt>
                <c:pt idx="2374">
                  <c:v>-0.37726766666666672</c:v>
                </c:pt>
                <c:pt idx="2375">
                  <c:v>-0.39495200000000014</c:v>
                </c:pt>
                <c:pt idx="2376">
                  <c:v>-0.41311333333333328</c:v>
                </c:pt>
                <c:pt idx="2377">
                  <c:v>-0.44409599999999988</c:v>
                </c:pt>
                <c:pt idx="2378">
                  <c:v>-0.46578799999999992</c:v>
                </c:pt>
                <c:pt idx="2379">
                  <c:v>-0.5243753333333333</c:v>
                </c:pt>
                <c:pt idx="2380">
                  <c:v>-0.5409976666666666</c:v>
                </c:pt>
                <c:pt idx="2381">
                  <c:v>-0.57932933333333336</c:v>
                </c:pt>
                <c:pt idx="2382">
                  <c:v>-0.59577433333333341</c:v>
                </c:pt>
                <c:pt idx="2383">
                  <c:v>-0.65863700000000003</c:v>
                </c:pt>
                <c:pt idx="2384">
                  <c:v>-0.69119700000000017</c:v>
                </c:pt>
                <c:pt idx="2385">
                  <c:v>-0.73591666666666666</c:v>
                </c:pt>
                <c:pt idx="2386">
                  <c:v>-0.74776366666666672</c:v>
                </c:pt>
                <c:pt idx="2387">
                  <c:v>-0.78208600000000006</c:v>
                </c:pt>
                <c:pt idx="2388">
                  <c:v>-0.80866633333333338</c:v>
                </c:pt>
                <c:pt idx="2389">
                  <c:v>-0.84085766666666661</c:v>
                </c:pt>
                <c:pt idx="2390">
                  <c:v>-0.89011566666666686</c:v>
                </c:pt>
                <c:pt idx="2391">
                  <c:v>-0.93716433333333349</c:v>
                </c:pt>
                <c:pt idx="2392">
                  <c:v>-0.96674933333333346</c:v>
                </c:pt>
                <c:pt idx="2393">
                  <c:v>-1.0184163333333334</c:v>
                </c:pt>
                <c:pt idx="2394">
                  <c:v>-1.0759459999999998</c:v>
                </c:pt>
                <c:pt idx="2395">
                  <c:v>-1.1199063333333334</c:v>
                </c:pt>
                <c:pt idx="2396">
                  <c:v>-1.1887320000000001</c:v>
                </c:pt>
                <c:pt idx="2397">
                  <c:v>-1.2599559999999999</c:v>
                </c:pt>
                <c:pt idx="2398">
                  <c:v>-1.2927423333333332</c:v>
                </c:pt>
                <c:pt idx="2399">
                  <c:v>-1.3400620000000003</c:v>
                </c:pt>
                <c:pt idx="2400">
                  <c:v>-1.3968680000000002</c:v>
                </c:pt>
                <c:pt idx="2401">
                  <c:v>-1.4629366666666668</c:v>
                </c:pt>
                <c:pt idx="2402">
                  <c:v>-1.538972</c:v>
                </c:pt>
                <c:pt idx="2403">
                  <c:v>-1.6329513333333334</c:v>
                </c:pt>
                <c:pt idx="2404">
                  <c:v>-1.7409113333333333</c:v>
                </c:pt>
                <c:pt idx="2405">
                  <c:v>-0.97963233333333333</c:v>
                </c:pt>
                <c:pt idx="2406">
                  <c:v>0.23264099999999996</c:v>
                </c:pt>
                <c:pt idx="2407">
                  <c:v>1.0047306666666667</c:v>
                </c:pt>
                <c:pt idx="2408">
                  <c:v>1.4313673333333334</c:v>
                </c:pt>
                <c:pt idx="2409">
                  <c:v>1.7559686666666667</c:v>
                </c:pt>
                <c:pt idx="2410">
                  <c:v>2.0026769999999998</c:v>
                </c:pt>
                <c:pt idx="2411">
                  <c:v>2.2484996666666666</c:v>
                </c:pt>
                <c:pt idx="2412">
                  <c:v>2.4888150000000002</c:v>
                </c:pt>
                <c:pt idx="2413">
                  <c:v>2.7367803333333334</c:v>
                </c:pt>
                <c:pt idx="2414">
                  <c:v>3.0668440000000001</c:v>
                </c:pt>
                <c:pt idx="2415">
                  <c:v>3.473462</c:v>
                </c:pt>
                <c:pt idx="2416">
                  <c:v>3.9314509999999996</c:v>
                </c:pt>
                <c:pt idx="2417">
                  <c:v>4.5054889999999999</c:v>
                </c:pt>
                <c:pt idx="2418">
                  <c:v>5.2297310000000001</c:v>
                </c:pt>
                <c:pt idx="2419">
                  <c:v>6.1374413333333342</c:v>
                </c:pt>
                <c:pt idx="2420">
                  <c:v>7.1834699999999998</c:v>
                </c:pt>
                <c:pt idx="2421">
                  <c:v>8.1715373333333332</c:v>
                </c:pt>
                <c:pt idx="2422">
                  <c:v>8.4826160000000002</c:v>
                </c:pt>
                <c:pt idx="2423">
                  <c:v>7.7407373333333327</c:v>
                </c:pt>
                <c:pt idx="2424">
                  <c:v>6.2950273333333335</c:v>
                </c:pt>
                <c:pt idx="2425">
                  <c:v>4.6193103333333339</c:v>
                </c:pt>
                <c:pt idx="2426">
                  <c:v>3.7484723333333334</c:v>
                </c:pt>
                <c:pt idx="2427">
                  <c:v>3.2345190000000001</c:v>
                </c:pt>
                <c:pt idx="2428">
                  <c:v>2.8691616666666668</c:v>
                </c:pt>
                <c:pt idx="2429">
                  <c:v>2.5534296666666663</c:v>
                </c:pt>
                <c:pt idx="2430">
                  <c:v>2.3822083333333333</c:v>
                </c:pt>
                <c:pt idx="2431">
                  <c:v>2.3297233333333334</c:v>
                </c:pt>
                <c:pt idx="2432">
                  <c:v>2.1832560000000001</c:v>
                </c:pt>
                <c:pt idx="2433">
                  <c:v>2.0326083333333336</c:v>
                </c:pt>
                <c:pt idx="2434">
                  <c:v>1.9899630000000001</c:v>
                </c:pt>
                <c:pt idx="2435">
                  <c:v>1.9476060000000002</c:v>
                </c:pt>
                <c:pt idx="2436">
                  <c:v>1.8749746666666667</c:v>
                </c:pt>
                <c:pt idx="2437">
                  <c:v>1.7749170000000001</c:v>
                </c:pt>
                <c:pt idx="2438">
                  <c:v>1.7213520000000002</c:v>
                </c:pt>
                <c:pt idx="2439">
                  <c:v>1.6999243333333334</c:v>
                </c:pt>
                <c:pt idx="2440">
                  <c:v>1.6995263333333333</c:v>
                </c:pt>
                <c:pt idx="2441">
                  <c:v>1.7026496666666666</c:v>
                </c:pt>
                <c:pt idx="2442">
                  <c:v>1.6861656666666665</c:v>
                </c:pt>
                <c:pt idx="2443">
                  <c:v>1.6794816666666665</c:v>
                </c:pt>
                <c:pt idx="2444">
                  <c:v>1.6385180000000001</c:v>
                </c:pt>
                <c:pt idx="2445">
                  <c:v>1.6056359999999998</c:v>
                </c:pt>
                <c:pt idx="2446">
                  <c:v>1.5703199999999999</c:v>
                </c:pt>
                <c:pt idx="2447">
                  <c:v>1.5716463333333335</c:v>
                </c:pt>
                <c:pt idx="2448">
                  <c:v>1.565264</c:v>
                </c:pt>
                <c:pt idx="2449">
                  <c:v>1.5561573333333332</c:v>
                </c:pt>
                <c:pt idx="2450">
                  <c:v>1.564492666666667</c:v>
                </c:pt>
                <c:pt idx="2451">
                  <c:v>1.5269823333333334</c:v>
                </c:pt>
                <c:pt idx="2452">
                  <c:v>1.5228830000000002</c:v>
                </c:pt>
                <c:pt idx="2453">
                  <c:v>1.5261283333333333</c:v>
                </c:pt>
                <c:pt idx="2454">
                  <c:v>1.5127573333333333</c:v>
                </c:pt>
                <c:pt idx="2455">
                  <c:v>1.507468</c:v>
                </c:pt>
                <c:pt idx="2456">
                  <c:v>1.5043579999999999</c:v>
                </c:pt>
                <c:pt idx="2457">
                  <c:v>1.5001126666666666</c:v>
                </c:pt>
                <c:pt idx="2458">
                  <c:v>1.4993749999999999</c:v>
                </c:pt>
                <c:pt idx="2459">
                  <c:v>1.4891909999999999</c:v>
                </c:pt>
                <c:pt idx="2460">
                  <c:v>1.5058123333333333</c:v>
                </c:pt>
                <c:pt idx="2461">
                  <c:v>1.5048323333333335</c:v>
                </c:pt>
                <c:pt idx="2462">
                  <c:v>1.5205230000000001</c:v>
                </c:pt>
                <c:pt idx="2463">
                  <c:v>1.5326743333333332</c:v>
                </c:pt>
                <c:pt idx="2464">
                  <c:v>1.5217056666666668</c:v>
                </c:pt>
                <c:pt idx="2465">
                  <c:v>1.525597333333333</c:v>
                </c:pt>
                <c:pt idx="2466">
                  <c:v>1.5195516666666666</c:v>
                </c:pt>
                <c:pt idx="2467">
                  <c:v>1.5253629999999998</c:v>
                </c:pt>
                <c:pt idx="2468">
                  <c:v>1.5159289999999999</c:v>
                </c:pt>
                <c:pt idx="2469">
                  <c:v>1.5462850000000001</c:v>
                </c:pt>
                <c:pt idx="2470">
                  <c:v>1.5321503333333333</c:v>
                </c:pt>
                <c:pt idx="2471">
                  <c:v>1.535596</c:v>
                </c:pt>
                <c:pt idx="2472">
                  <c:v>1.5382406666666668</c:v>
                </c:pt>
                <c:pt idx="2473">
                  <c:v>1.550827</c:v>
                </c:pt>
                <c:pt idx="2474">
                  <c:v>1.5449573333333333</c:v>
                </c:pt>
                <c:pt idx="2475">
                  <c:v>1.5399603333333332</c:v>
                </c:pt>
                <c:pt idx="2476">
                  <c:v>1.5311363333333332</c:v>
                </c:pt>
                <c:pt idx="2477">
                  <c:v>1.5546043333333335</c:v>
                </c:pt>
                <c:pt idx="2478">
                  <c:v>1.5560146666666668</c:v>
                </c:pt>
                <c:pt idx="2479">
                  <c:v>1.5542673333333334</c:v>
                </c:pt>
                <c:pt idx="2480">
                  <c:v>1.5649010000000001</c:v>
                </c:pt>
                <c:pt idx="2481">
                  <c:v>1.5612693333333334</c:v>
                </c:pt>
                <c:pt idx="2482">
                  <c:v>1.5764129999999998</c:v>
                </c:pt>
                <c:pt idx="2483">
                  <c:v>1.5688406666666666</c:v>
                </c:pt>
                <c:pt idx="2484">
                  <c:v>1.5692856666666666</c:v>
                </c:pt>
                <c:pt idx="2485">
                  <c:v>1.5173196666666666</c:v>
                </c:pt>
                <c:pt idx="2486">
                  <c:v>1.4825729999999997</c:v>
                </c:pt>
                <c:pt idx="2487">
                  <c:v>1.4455183333333335</c:v>
                </c:pt>
                <c:pt idx="2488">
                  <c:v>1.4024799999999999</c:v>
                </c:pt>
                <c:pt idx="2489">
                  <c:v>1.3664166666666666</c:v>
                </c:pt>
                <c:pt idx="2490">
                  <c:v>1.2964303333333334</c:v>
                </c:pt>
                <c:pt idx="2491">
                  <c:v>1.2737116666666666</c:v>
                </c:pt>
                <c:pt idx="2492">
                  <c:v>1.222675</c:v>
                </c:pt>
                <c:pt idx="2493">
                  <c:v>1.1888176666666668</c:v>
                </c:pt>
                <c:pt idx="2494">
                  <c:v>1.1329583333333333</c:v>
                </c:pt>
                <c:pt idx="2495">
                  <c:v>1.0957773333333334</c:v>
                </c:pt>
                <c:pt idx="2496">
                  <c:v>1.0725719999999999</c:v>
                </c:pt>
                <c:pt idx="2497">
                  <c:v>1.0446883333333332</c:v>
                </c:pt>
                <c:pt idx="2498">
                  <c:v>1.0037756666666666</c:v>
                </c:pt>
                <c:pt idx="2499">
                  <c:v>0.97694899999999996</c:v>
                </c:pt>
                <c:pt idx="2500">
                  <c:v>0.95398533333333335</c:v>
                </c:pt>
                <c:pt idx="2501">
                  <c:v>0.92449233333333325</c:v>
                </c:pt>
                <c:pt idx="2502">
                  <c:v>0.90360866666666662</c:v>
                </c:pt>
                <c:pt idx="2503">
                  <c:v>0.87193233333333342</c:v>
                </c:pt>
                <c:pt idx="2504">
                  <c:v>0.84019033333333326</c:v>
                </c:pt>
                <c:pt idx="2505">
                  <c:v>0.82538833333333328</c:v>
                </c:pt>
                <c:pt idx="2506">
                  <c:v>0.82322533333333325</c:v>
                </c:pt>
                <c:pt idx="2507">
                  <c:v>0.79996499999999993</c:v>
                </c:pt>
                <c:pt idx="2508">
                  <c:v>0.80284000000000011</c:v>
                </c:pt>
                <c:pt idx="2509">
                  <c:v>0.80094500000000002</c:v>
                </c:pt>
                <c:pt idx="2510">
                  <c:v>0.80474033333333328</c:v>
                </c:pt>
                <c:pt idx="2511">
                  <c:v>0.78611733333333333</c:v>
                </c:pt>
                <c:pt idx="2512">
                  <c:v>0.77608500000000002</c:v>
                </c:pt>
                <c:pt idx="2513">
                  <c:v>0.77215333333333336</c:v>
                </c:pt>
                <c:pt idx="2514">
                  <c:v>0.75715566666666667</c:v>
                </c:pt>
                <c:pt idx="2515">
                  <c:v>0.75615933333333329</c:v>
                </c:pt>
                <c:pt idx="2516">
                  <c:v>0.76428799999999997</c:v>
                </c:pt>
                <c:pt idx="2517">
                  <c:v>0.76668599999999998</c:v>
                </c:pt>
                <c:pt idx="2518">
                  <c:v>0.73749333333333345</c:v>
                </c:pt>
                <c:pt idx="2519">
                  <c:v>0.73966333333333323</c:v>
                </c:pt>
                <c:pt idx="2520">
                  <c:v>0.74833433333333321</c:v>
                </c:pt>
                <c:pt idx="2521">
                  <c:v>0.76017166666666658</c:v>
                </c:pt>
                <c:pt idx="2522">
                  <c:v>0.75518099999999999</c:v>
                </c:pt>
                <c:pt idx="2523">
                  <c:v>0.73650566666666661</c:v>
                </c:pt>
                <c:pt idx="2524">
                  <c:v>0.74430733333333343</c:v>
                </c:pt>
                <c:pt idx="2525">
                  <c:v>0.747004</c:v>
                </c:pt>
                <c:pt idx="2526">
                  <c:v>0.74174433333333345</c:v>
                </c:pt>
                <c:pt idx="2527">
                  <c:v>0.76559299999999997</c:v>
                </c:pt>
                <c:pt idx="2528">
                  <c:v>0.75806333333333331</c:v>
                </c:pt>
                <c:pt idx="2529">
                  <c:v>0.74883666666666659</c:v>
                </c:pt>
                <c:pt idx="2530">
                  <c:v>0.76932433333333339</c:v>
                </c:pt>
                <c:pt idx="2531">
                  <c:v>0.75722833333333328</c:v>
                </c:pt>
                <c:pt idx="2532">
                  <c:v>0.75947233333333342</c:v>
                </c:pt>
                <c:pt idx="2533">
                  <c:v>0.76251633333333346</c:v>
                </c:pt>
                <c:pt idx="2534">
                  <c:v>0.75430033333333324</c:v>
                </c:pt>
                <c:pt idx="2535">
                  <c:v>0.74782599999999999</c:v>
                </c:pt>
                <c:pt idx="2536">
                  <c:v>0.76262600000000003</c:v>
                </c:pt>
                <c:pt idx="2537">
                  <c:v>0.75912133333333331</c:v>
                </c:pt>
                <c:pt idx="2538">
                  <c:v>0.77416133333333337</c:v>
                </c:pt>
                <c:pt idx="2539">
                  <c:v>0.76266633333333333</c:v>
                </c:pt>
                <c:pt idx="2540">
                  <c:v>0.74847433333333324</c:v>
                </c:pt>
                <c:pt idx="2541">
                  <c:v>0.74018266666666666</c:v>
                </c:pt>
                <c:pt idx="2542">
                  <c:v>0.74207100000000004</c:v>
                </c:pt>
                <c:pt idx="2543">
                  <c:v>0.73736666666666661</c:v>
                </c:pt>
                <c:pt idx="2544">
                  <c:v>0.72926666666666673</c:v>
                </c:pt>
                <c:pt idx="2545">
                  <c:v>0.72486799999999996</c:v>
                </c:pt>
                <c:pt idx="2546">
                  <c:v>0.73734066666666653</c:v>
                </c:pt>
                <c:pt idx="2547">
                  <c:v>0.71595366666666671</c:v>
                </c:pt>
                <c:pt idx="2548">
                  <c:v>0.73417133333333329</c:v>
                </c:pt>
                <c:pt idx="2549">
                  <c:v>0.71204866666666666</c:v>
                </c:pt>
                <c:pt idx="2550">
                  <c:v>0.71254733333333331</c:v>
                </c:pt>
                <c:pt idx="2551">
                  <c:v>0.69041266666666656</c:v>
                </c:pt>
                <c:pt idx="2552">
                  <c:v>0.70068033333333346</c:v>
                </c:pt>
                <c:pt idx="2553">
                  <c:v>0.68866466666666659</c:v>
                </c:pt>
                <c:pt idx="2554">
                  <c:v>0.68490600000000013</c:v>
                </c:pt>
                <c:pt idx="2555">
                  <c:v>0.66216900000000001</c:v>
                </c:pt>
                <c:pt idx="2556">
                  <c:v>0.6659843333333334</c:v>
                </c:pt>
                <c:pt idx="2557">
                  <c:v>0.65993766666666664</c:v>
                </c:pt>
                <c:pt idx="2558">
                  <c:v>0.61983966666666668</c:v>
                </c:pt>
                <c:pt idx="2559">
                  <c:v>0.61128666666666664</c:v>
                </c:pt>
                <c:pt idx="2560">
                  <c:v>0.57751766666666671</c:v>
                </c:pt>
                <c:pt idx="2561">
                  <c:v>0.56705933333333336</c:v>
                </c:pt>
                <c:pt idx="2562">
                  <c:v>0.53980633333333328</c:v>
                </c:pt>
                <c:pt idx="2563">
                  <c:v>0.53612566666666672</c:v>
                </c:pt>
                <c:pt idx="2564">
                  <c:v>0.52247500000000002</c:v>
                </c:pt>
                <c:pt idx="2565">
                  <c:v>0.51697099999999996</c:v>
                </c:pt>
                <c:pt idx="2566">
                  <c:v>0.50583966666666669</c:v>
                </c:pt>
                <c:pt idx="2567">
                  <c:v>0.49570466666666668</c:v>
                </c:pt>
                <c:pt idx="2568">
                  <c:v>0.48599766666666672</c:v>
                </c:pt>
                <c:pt idx="2569">
                  <c:v>0.48005499999999995</c:v>
                </c:pt>
                <c:pt idx="2570">
                  <c:v>0.48671700000000001</c:v>
                </c:pt>
                <c:pt idx="2571">
                  <c:v>0.45503966666666668</c:v>
                </c:pt>
                <c:pt idx="2572">
                  <c:v>0.43804099999999996</c:v>
                </c:pt>
                <c:pt idx="2573">
                  <c:v>0.43327500000000002</c:v>
                </c:pt>
                <c:pt idx="2574">
                  <c:v>0.434201</c:v>
                </c:pt>
                <c:pt idx="2575">
                  <c:v>0.41038666666666668</c:v>
                </c:pt>
                <c:pt idx="2576">
                  <c:v>0.40631</c:v>
                </c:pt>
                <c:pt idx="2577">
                  <c:v>0.37711766666666668</c:v>
                </c:pt>
                <c:pt idx="2578">
                  <c:v>0.37875933333333339</c:v>
                </c:pt>
                <c:pt idx="2579">
                  <c:v>0.38006466666666672</c:v>
                </c:pt>
                <c:pt idx="2580">
                  <c:v>0.37426433333333337</c:v>
                </c:pt>
                <c:pt idx="2581">
                  <c:v>0.36246099999999998</c:v>
                </c:pt>
                <c:pt idx="2582">
                  <c:v>0.33135466666666669</c:v>
                </c:pt>
                <c:pt idx="2583">
                  <c:v>0.33200466666666667</c:v>
                </c:pt>
                <c:pt idx="2584">
                  <c:v>0.33398600000000006</c:v>
                </c:pt>
                <c:pt idx="2585">
                  <c:v>0.30698266666666668</c:v>
                </c:pt>
                <c:pt idx="2586">
                  <c:v>0.27441200000000004</c:v>
                </c:pt>
                <c:pt idx="2587">
                  <c:v>0.26980299999999996</c:v>
                </c:pt>
                <c:pt idx="2588">
                  <c:v>0.21450833333333333</c:v>
                </c:pt>
                <c:pt idx="2589">
                  <c:v>0.16261666666666671</c:v>
                </c:pt>
                <c:pt idx="2590">
                  <c:v>0.151703</c:v>
                </c:pt>
                <c:pt idx="2591">
                  <c:v>0.11564400000000001</c:v>
                </c:pt>
                <c:pt idx="2592">
                  <c:v>8.5912333333333368E-2</c:v>
                </c:pt>
                <c:pt idx="2593">
                  <c:v>2.3863333333333792E-3</c:v>
                </c:pt>
                <c:pt idx="2594">
                  <c:v>-2.8821666666666673E-2</c:v>
                </c:pt>
                <c:pt idx="2595">
                  <c:v>-6.1669666666666657E-2</c:v>
                </c:pt>
                <c:pt idx="2596">
                  <c:v>-8.7423333333333339E-2</c:v>
                </c:pt>
                <c:pt idx="2597">
                  <c:v>-0.13941899999999996</c:v>
                </c:pt>
                <c:pt idx="2598">
                  <c:v>-0.21736633333333333</c:v>
                </c:pt>
                <c:pt idx="2599">
                  <c:v>-0.27307533333333334</c:v>
                </c:pt>
                <c:pt idx="2600">
                  <c:v>-0.31242033333333336</c:v>
                </c:pt>
                <c:pt idx="2601">
                  <c:v>-0.33989866666666663</c:v>
                </c:pt>
                <c:pt idx="2602">
                  <c:v>-0.36315366666666665</c:v>
                </c:pt>
                <c:pt idx="2603">
                  <c:v>-0.38343366666666667</c:v>
                </c:pt>
                <c:pt idx="2604">
                  <c:v>-0.4320363333333333</c:v>
                </c:pt>
                <c:pt idx="2605">
                  <c:v>-0.4660746666666668</c:v>
                </c:pt>
                <c:pt idx="2606">
                  <c:v>-0.49866533333333335</c:v>
                </c:pt>
                <c:pt idx="2607">
                  <c:v>-0.54918299999999998</c:v>
                </c:pt>
                <c:pt idx="2608">
                  <c:v>-0.58681700000000003</c:v>
                </c:pt>
                <c:pt idx="2609">
                  <c:v>-0.65305299999999999</c:v>
                </c:pt>
                <c:pt idx="2610">
                  <c:v>-0.67756766666666668</c:v>
                </c:pt>
                <c:pt idx="2611">
                  <c:v>-0.72889166666666672</c:v>
                </c:pt>
                <c:pt idx="2612">
                  <c:v>-0.78287566666666664</c:v>
                </c:pt>
                <c:pt idx="2613">
                  <c:v>-0.83246633333333353</c:v>
                </c:pt>
                <c:pt idx="2614">
                  <c:v>-0.87336066666666667</c:v>
                </c:pt>
                <c:pt idx="2615">
                  <c:v>-0.93279566666666669</c:v>
                </c:pt>
                <c:pt idx="2616">
                  <c:v>-0.98824566666666669</c:v>
                </c:pt>
                <c:pt idx="2617">
                  <c:v>-1.0217720000000001</c:v>
                </c:pt>
                <c:pt idx="2618">
                  <c:v>-1.0928586666666666</c:v>
                </c:pt>
                <c:pt idx="2619">
                  <c:v>-1.140493</c:v>
                </c:pt>
                <c:pt idx="2620">
                  <c:v>-1.1881483333333334</c:v>
                </c:pt>
                <c:pt idx="2621">
                  <c:v>-1.1720520000000001</c:v>
                </c:pt>
                <c:pt idx="2622">
                  <c:v>-1.2503326666666665</c:v>
                </c:pt>
                <c:pt idx="2623">
                  <c:v>-1.2952249999999996</c:v>
                </c:pt>
                <c:pt idx="2624">
                  <c:v>-1.3956693333333332</c:v>
                </c:pt>
                <c:pt idx="2625">
                  <c:v>-1.4511123333333333</c:v>
                </c:pt>
                <c:pt idx="2626">
                  <c:v>-1.522597</c:v>
                </c:pt>
                <c:pt idx="2627">
                  <c:v>-1.6181340000000002</c:v>
                </c:pt>
                <c:pt idx="2628">
                  <c:v>-1.6963646666666667</c:v>
                </c:pt>
                <c:pt idx="2629">
                  <c:v>-1.782313</c:v>
                </c:pt>
                <c:pt idx="2630">
                  <c:v>-1.8349776666666668</c:v>
                </c:pt>
                <c:pt idx="2631">
                  <c:v>-1.9371336666666668</c:v>
                </c:pt>
                <c:pt idx="2632">
                  <c:v>-2.0058190000000002</c:v>
                </c:pt>
                <c:pt idx="2633">
                  <c:v>-2.0912733333333331</c:v>
                </c:pt>
                <c:pt idx="2634">
                  <c:v>-2.1475616666666668</c:v>
                </c:pt>
                <c:pt idx="2635">
                  <c:v>-2.2383313333333335</c:v>
                </c:pt>
                <c:pt idx="2636">
                  <c:v>-2.0001760000000002</c:v>
                </c:pt>
                <c:pt idx="2637">
                  <c:v>-2.1878493333333333</c:v>
                </c:pt>
                <c:pt idx="2638">
                  <c:v>-2.4320233333333334</c:v>
                </c:pt>
                <c:pt idx="2639">
                  <c:v>-2.5116813333333337</c:v>
                </c:pt>
                <c:pt idx="2640">
                  <c:v>-2.4663163333333333</c:v>
                </c:pt>
                <c:pt idx="2641">
                  <c:v>-2.6491086666666672</c:v>
                </c:pt>
                <c:pt idx="2642">
                  <c:v>-2.0739653333333337</c:v>
                </c:pt>
                <c:pt idx="2643">
                  <c:v>-1.9139556666666671</c:v>
                </c:pt>
                <c:pt idx="2644">
                  <c:v>-1.7570460000000001</c:v>
                </c:pt>
                <c:pt idx="2645">
                  <c:v>-2.4686236666666663</c:v>
                </c:pt>
                <c:pt idx="2646">
                  <c:v>-0.96418500000000018</c:v>
                </c:pt>
                <c:pt idx="2647">
                  <c:v>0.16973600000000003</c:v>
                </c:pt>
                <c:pt idx="2648">
                  <c:v>0.89041099999999995</c:v>
                </c:pt>
                <c:pt idx="2649">
                  <c:v>1.3094016666666668</c:v>
                </c:pt>
                <c:pt idx="2650">
                  <c:v>1.5886906666666665</c:v>
                </c:pt>
                <c:pt idx="2651">
                  <c:v>1.8489336666666667</c:v>
                </c:pt>
                <c:pt idx="2652">
                  <c:v>2.0915113333333335</c:v>
                </c:pt>
                <c:pt idx="2653">
                  <c:v>2.3664400000000003</c:v>
                </c:pt>
                <c:pt idx="2654">
                  <c:v>2.6195170000000001</c:v>
                </c:pt>
                <c:pt idx="2655">
                  <c:v>2.8585693333333335</c:v>
                </c:pt>
                <c:pt idx="2656">
                  <c:v>3.1265186666666671</c:v>
                </c:pt>
                <c:pt idx="2657">
                  <c:v>3.4964663333333328</c:v>
                </c:pt>
                <c:pt idx="2658">
                  <c:v>3.9255383333333334</c:v>
                </c:pt>
                <c:pt idx="2659">
                  <c:v>4.4424303333333333</c:v>
                </c:pt>
                <c:pt idx="2660">
                  <c:v>5.0638723333333333</c:v>
                </c:pt>
                <c:pt idx="2661">
                  <c:v>5.8839126666666672</c:v>
                </c:pt>
                <c:pt idx="2662">
                  <c:v>6.8656856666666668</c:v>
                </c:pt>
                <c:pt idx="2663">
                  <c:v>6.6795836666666659</c:v>
                </c:pt>
                <c:pt idx="2664">
                  <c:v>5.8681106666666665</c:v>
                </c:pt>
                <c:pt idx="2665">
                  <c:v>4.4359073333333336</c:v>
                </c:pt>
                <c:pt idx="2666">
                  <c:v>3.3382520000000002</c:v>
                </c:pt>
                <c:pt idx="2667">
                  <c:v>2.7812596666666671</c:v>
                </c:pt>
                <c:pt idx="2668">
                  <c:v>2.3595070000000002</c:v>
                </c:pt>
                <c:pt idx="2669">
                  <c:v>2.0638176666666666</c:v>
                </c:pt>
                <c:pt idx="2670">
                  <c:v>1.8170253333333335</c:v>
                </c:pt>
                <c:pt idx="2671">
                  <c:v>1.7126323333333335</c:v>
                </c:pt>
                <c:pt idx="2672">
                  <c:v>1.6891053333333332</c:v>
                </c:pt>
                <c:pt idx="2673">
                  <c:v>1.5663643333333332</c:v>
                </c:pt>
                <c:pt idx="2674">
                  <c:v>1.4662556666666668</c:v>
                </c:pt>
                <c:pt idx="2675">
                  <c:v>1.4348466666666664</c:v>
                </c:pt>
                <c:pt idx="2676">
                  <c:v>1.4063063333333332</c:v>
                </c:pt>
                <c:pt idx="2677">
                  <c:v>1.3300863333333333</c:v>
                </c:pt>
                <c:pt idx="2678">
                  <c:v>1.2508790000000001</c:v>
                </c:pt>
                <c:pt idx="2679">
                  <c:v>1.2269303333333335</c:v>
                </c:pt>
                <c:pt idx="2680">
                  <c:v>1.1999103333333332</c:v>
                </c:pt>
                <c:pt idx="2681">
                  <c:v>1.2079166666666665</c:v>
                </c:pt>
                <c:pt idx="2682">
                  <c:v>1.1879006666666667</c:v>
                </c:pt>
                <c:pt idx="2683">
                  <c:v>1.1697230000000001</c:v>
                </c:pt>
                <c:pt idx="2684">
                  <c:v>1.1611293333333335</c:v>
                </c:pt>
                <c:pt idx="2685">
                  <c:v>1.1320839999999999</c:v>
                </c:pt>
                <c:pt idx="2686">
                  <c:v>1.1020199999999998</c:v>
                </c:pt>
                <c:pt idx="2687">
                  <c:v>1.0932173333333333</c:v>
                </c:pt>
                <c:pt idx="2688">
                  <c:v>1.1058749999999999</c:v>
                </c:pt>
                <c:pt idx="2689">
                  <c:v>1.1102030000000001</c:v>
                </c:pt>
                <c:pt idx="2690">
                  <c:v>1.1092666666666666</c:v>
                </c:pt>
                <c:pt idx="2691">
                  <c:v>1.0932356666666667</c:v>
                </c:pt>
                <c:pt idx="2692">
                  <c:v>1.1067676666666666</c:v>
                </c:pt>
                <c:pt idx="2693">
                  <c:v>1.102182</c:v>
                </c:pt>
                <c:pt idx="2694">
                  <c:v>1.0957463333333333</c:v>
                </c:pt>
                <c:pt idx="2695">
                  <c:v>1.1129126666666667</c:v>
                </c:pt>
                <c:pt idx="2696">
                  <c:v>1.1289279999999999</c:v>
                </c:pt>
                <c:pt idx="2697">
                  <c:v>1.1217296666666667</c:v>
                </c:pt>
                <c:pt idx="2698">
                  <c:v>1.1374630000000001</c:v>
                </c:pt>
                <c:pt idx="2699">
                  <c:v>1.1405156666666667</c:v>
                </c:pt>
                <c:pt idx="2700">
                  <c:v>1.133418</c:v>
                </c:pt>
                <c:pt idx="2701">
                  <c:v>1.1386483333333335</c:v>
                </c:pt>
                <c:pt idx="2702">
                  <c:v>1.153062</c:v>
                </c:pt>
                <c:pt idx="2703">
                  <c:v>1.151913</c:v>
                </c:pt>
                <c:pt idx="2704">
                  <c:v>1.1682129999999999</c:v>
                </c:pt>
                <c:pt idx="2705">
                  <c:v>1.1845100000000002</c:v>
                </c:pt>
                <c:pt idx="2706">
                  <c:v>1.1797693333333334</c:v>
                </c:pt>
                <c:pt idx="2707">
                  <c:v>1.1842373333333331</c:v>
                </c:pt>
                <c:pt idx="2708">
                  <c:v>1.2000556666666666</c:v>
                </c:pt>
                <c:pt idx="2709">
                  <c:v>1.2070829999999999</c:v>
                </c:pt>
                <c:pt idx="2710">
                  <c:v>1.2073856666666667</c:v>
                </c:pt>
                <c:pt idx="2711">
                  <c:v>1.2149963333333333</c:v>
                </c:pt>
                <c:pt idx="2712">
                  <c:v>1.2188586666666665</c:v>
                </c:pt>
                <c:pt idx="2713">
                  <c:v>1.2335016666666665</c:v>
                </c:pt>
                <c:pt idx="2714">
                  <c:v>1.2377290000000001</c:v>
                </c:pt>
                <c:pt idx="2715">
                  <c:v>1.2452663333333334</c:v>
                </c:pt>
                <c:pt idx="2716">
                  <c:v>1.2398093333333333</c:v>
                </c:pt>
                <c:pt idx="2717">
                  <c:v>1.2540786666666666</c:v>
                </c:pt>
                <c:pt idx="2718">
                  <c:v>1.2773053333333333</c:v>
                </c:pt>
                <c:pt idx="2719">
                  <c:v>1.2776146666666668</c:v>
                </c:pt>
                <c:pt idx="2720">
                  <c:v>1.2825366666666669</c:v>
                </c:pt>
                <c:pt idx="2721">
                  <c:v>1.281045</c:v>
                </c:pt>
                <c:pt idx="2722">
                  <c:v>1.2834193333333335</c:v>
                </c:pt>
                <c:pt idx="2723">
                  <c:v>1.311437</c:v>
                </c:pt>
                <c:pt idx="2724">
                  <c:v>1.3169943333333334</c:v>
                </c:pt>
                <c:pt idx="2725">
                  <c:v>1.3263873333333334</c:v>
                </c:pt>
                <c:pt idx="2726">
                  <c:v>1.3269930000000001</c:v>
                </c:pt>
                <c:pt idx="2727">
                  <c:v>1.3323873333333334</c:v>
                </c:pt>
                <c:pt idx="2728">
                  <c:v>1.3362106666666669</c:v>
                </c:pt>
                <c:pt idx="2729">
                  <c:v>1.3339196666666666</c:v>
                </c:pt>
                <c:pt idx="2730">
                  <c:v>1.3398326666666669</c:v>
                </c:pt>
                <c:pt idx="2731">
                  <c:v>1.3412516666666665</c:v>
                </c:pt>
                <c:pt idx="2732">
                  <c:v>1.347645</c:v>
                </c:pt>
                <c:pt idx="2733">
                  <c:v>1.3669006666666668</c:v>
                </c:pt>
                <c:pt idx="2734">
                  <c:v>1.3511496666666665</c:v>
                </c:pt>
                <c:pt idx="2735">
                  <c:v>1.3676169999999999</c:v>
                </c:pt>
                <c:pt idx="2736">
                  <c:v>1.3692443333333333</c:v>
                </c:pt>
                <c:pt idx="2737">
                  <c:v>1.3903186666666667</c:v>
                </c:pt>
                <c:pt idx="2738">
                  <c:v>1.3899173333333332</c:v>
                </c:pt>
                <c:pt idx="2739">
                  <c:v>1.3769176666666667</c:v>
                </c:pt>
                <c:pt idx="2740">
                  <c:v>1.3789369999999999</c:v>
                </c:pt>
                <c:pt idx="2741">
                  <c:v>1.3737593333333333</c:v>
                </c:pt>
                <c:pt idx="2742">
                  <c:v>1.3801723333333333</c:v>
                </c:pt>
                <c:pt idx="2743">
                  <c:v>1.3836906666666666</c:v>
                </c:pt>
                <c:pt idx="2744">
                  <c:v>1.360646</c:v>
                </c:pt>
                <c:pt idx="2745">
                  <c:v>1.3627756666666666</c:v>
                </c:pt>
                <c:pt idx="2746">
                  <c:v>1.3825526666666665</c:v>
                </c:pt>
                <c:pt idx="2747">
                  <c:v>1.3827453333333333</c:v>
                </c:pt>
                <c:pt idx="2748">
                  <c:v>1.3709296666666664</c:v>
                </c:pt>
                <c:pt idx="2749">
                  <c:v>1.3800540000000001</c:v>
                </c:pt>
                <c:pt idx="2750">
                  <c:v>1.3753443333333333</c:v>
                </c:pt>
                <c:pt idx="2751">
                  <c:v>1.3723526666666668</c:v>
                </c:pt>
                <c:pt idx="2752">
                  <c:v>1.3499906666666668</c:v>
                </c:pt>
                <c:pt idx="2753">
                  <c:v>1.3527899999999999</c:v>
                </c:pt>
                <c:pt idx="2754">
                  <c:v>1.3456123333333334</c:v>
                </c:pt>
                <c:pt idx="2755">
                  <c:v>1.35931</c:v>
                </c:pt>
                <c:pt idx="2756">
                  <c:v>1.3483073333333333</c:v>
                </c:pt>
                <c:pt idx="2757">
                  <c:v>1.3407223333333331</c:v>
                </c:pt>
                <c:pt idx="2758">
                  <c:v>1.3419286666666668</c:v>
                </c:pt>
                <c:pt idx="2759">
                  <c:v>1.3539073333333331</c:v>
                </c:pt>
                <c:pt idx="2760">
                  <c:v>1.3625876666666665</c:v>
                </c:pt>
                <c:pt idx="2761">
                  <c:v>1.3523303333333334</c:v>
                </c:pt>
                <c:pt idx="2762">
                  <c:v>1.3459316666666667</c:v>
                </c:pt>
                <c:pt idx="2763">
                  <c:v>1.3447683333333333</c:v>
                </c:pt>
                <c:pt idx="2764">
                  <c:v>1.3319563333333333</c:v>
                </c:pt>
                <c:pt idx="2765">
                  <c:v>1.3205910000000001</c:v>
                </c:pt>
                <c:pt idx="2766">
                  <c:v>1.3311306666666667</c:v>
                </c:pt>
                <c:pt idx="2767">
                  <c:v>1.3255486666666665</c:v>
                </c:pt>
                <c:pt idx="2768">
                  <c:v>1.3120446666666667</c:v>
                </c:pt>
                <c:pt idx="2769">
                  <c:v>1.3371769999999998</c:v>
                </c:pt>
                <c:pt idx="2770">
                  <c:v>1.3311926666666667</c:v>
                </c:pt>
                <c:pt idx="2771">
                  <c:v>1.3225976666666668</c:v>
                </c:pt>
                <c:pt idx="2772">
                  <c:v>1.323251</c:v>
                </c:pt>
                <c:pt idx="2773">
                  <c:v>1.3152423333333332</c:v>
                </c:pt>
                <c:pt idx="2774">
                  <c:v>1.2900613333333333</c:v>
                </c:pt>
                <c:pt idx="2775">
                  <c:v>1.2904359999999999</c:v>
                </c:pt>
                <c:pt idx="2776">
                  <c:v>1.2907486666666668</c:v>
                </c:pt>
                <c:pt idx="2777">
                  <c:v>1.2703376666666666</c:v>
                </c:pt>
                <c:pt idx="2778">
                  <c:v>1.2670043333333334</c:v>
                </c:pt>
                <c:pt idx="2779">
                  <c:v>1.267927</c:v>
                </c:pt>
                <c:pt idx="2780">
                  <c:v>1.2519656666666668</c:v>
                </c:pt>
                <c:pt idx="2781">
                  <c:v>1.2553313333333334</c:v>
                </c:pt>
                <c:pt idx="2782">
                  <c:v>1.2345433333333333</c:v>
                </c:pt>
                <c:pt idx="2783">
                  <c:v>1.2283296666666665</c:v>
                </c:pt>
                <c:pt idx="2784">
                  <c:v>1.2144133333333331</c:v>
                </c:pt>
                <c:pt idx="2785">
                  <c:v>1.2172073333333333</c:v>
                </c:pt>
                <c:pt idx="2786">
                  <c:v>1.1954366666666667</c:v>
                </c:pt>
                <c:pt idx="2787">
                  <c:v>1.1736259999999998</c:v>
                </c:pt>
                <c:pt idx="2788">
                  <c:v>1.1719056666666667</c:v>
                </c:pt>
                <c:pt idx="2789">
                  <c:v>1.1589033333333332</c:v>
                </c:pt>
                <c:pt idx="2790">
                  <c:v>1.127518</c:v>
                </c:pt>
                <c:pt idx="2791">
                  <c:v>1.1222373333333333</c:v>
                </c:pt>
                <c:pt idx="2792">
                  <c:v>1.0931296666666668</c:v>
                </c:pt>
                <c:pt idx="2793">
                  <c:v>1.0814060000000001</c:v>
                </c:pt>
                <c:pt idx="2794">
                  <c:v>1.0601080000000001</c:v>
                </c:pt>
                <c:pt idx="2795">
                  <c:v>1.0341506666666667</c:v>
                </c:pt>
                <c:pt idx="2796">
                  <c:v>1.026006</c:v>
                </c:pt>
                <c:pt idx="2797">
                  <c:v>1.0004136666666665</c:v>
                </c:pt>
                <c:pt idx="2798">
                  <c:v>0.98825666666666656</c:v>
                </c:pt>
                <c:pt idx="2799">
                  <c:v>0.9742803333333333</c:v>
                </c:pt>
                <c:pt idx="2800">
                  <c:v>0.93035133333333331</c:v>
                </c:pt>
                <c:pt idx="2801">
                  <c:v>0.90656533333333345</c:v>
                </c:pt>
                <c:pt idx="2802">
                  <c:v>0.88821100000000008</c:v>
                </c:pt>
                <c:pt idx="2803">
                  <c:v>0.87331833333333331</c:v>
                </c:pt>
                <c:pt idx="2804">
                  <c:v>0.82750533333333343</c:v>
                </c:pt>
                <c:pt idx="2805">
                  <c:v>0.8118550000000001</c:v>
                </c:pt>
                <c:pt idx="2806">
                  <c:v>0.78341800000000006</c:v>
                </c:pt>
                <c:pt idx="2807">
                  <c:v>0.74472000000000005</c:v>
                </c:pt>
                <c:pt idx="2808">
                  <c:v>0.69781233333333326</c:v>
                </c:pt>
                <c:pt idx="2809">
                  <c:v>0.70191233333333336</c:v>
                </c:pt>
                <c:pt idx="2810">
                  <c:v>0.65750733333333333</c:v>
                </c:pt>
                <c:pt idx="2811">
                  <c:v>0.62844766666666663</c:v>
                </c:pt>
                <c:pt idx="2812">
                  <c:v>0.61708166666666664</c:v>
                </c:pt>
                <c:pt idx="2813">
                  <c:v>0.58326666666666671</c:v>
                </c:pt>
                <c:pt idx="2814">
                  <c:v>0.56330333333333338</c:v>
                </c:pt>
                <c:pt idx="2815">
                  <c:v>0.53988933333333333</c:v>
                </c:pt>
                <c:pt idx="2816">
                  <c:v>0.51337066666666675</c:v>
                </c:pt>
                <c:pt idx="2817">
                  <c:v>0.46990633333333331</c:v>
                </c:pt>
                <c:pt idx="2818">
                  <c:v>0.40621799999999997</c:v>
                </c:pt>
                <c:pt idx="2819">
                  <c:v>0.37277033333333337</c:v>
                </c:pt>
                <c:pt idx="2820">
                  <c:v>0.31778833333333334</c:v>
                </c:pt>
                <c:pt idx="2821">
                  <c:v>0.23278333333333334</c:v>
                </c:pt>
                <c:pt idx="2822">
                  <c:v>0.18651166666666666</c:v>
                </c:pt>
                <c:pt idx="2823">
                  <c:v>0.11823099999999998</c:v>
                </c:pt>
                <c:pt idx="2824">
                  <c:v>7.0336666666666714E-2</c:v>
                </c:pt>
                <c:pt idx="2825">
                  <c:v>-6.3096666666667316E-3</c:v>
                </c:pt>
                <c:pt idx="2826">
                  <c:v>-6.1991666666666591E-2</c:v>
                </c:pt>
                <c:pt idx="2827">
                  <c:v>-0.12990633333333332</c:v>
                </c:pt>
                <c:pt idx="2828">
                  <c:v>-0.16947233333333331</c:v>
                </c:pt>
                <c:pt idx="2829">
                  <c:v>-0.23259933333333338</c:v>
                </c:pt>
                <c:pt idx="2830">
                  <c:v>-0.25978233333333334</c:v>
                </c:pt>
                <c:pt idx="2831">
                  <c:v>-0.34291233333333332</c:v>
                </c:pt>
                <c:pt idx="2832">
                  <c:v>-0.41337666666666673</c:v>
                </c:pt>
                <c:pt idx="2833">
                  <c:v>-0.47933733333333345</c:v>
                </c:pt>
                <c:pt idx="2834">
                  <c:v>-0.49193633333333331</c:v>
                </c:pt>
                <c:pt idx="2835">
                  <c:v>-0.53792666666666678</c:v>
                </c:pt>
                <c:pt idx="2836">
                  <c:v>-0.59272933333333333</c:v>
                </c:pt>
                <c:pt idx="2837">
                  <c:v>-0.64543333333333341</c:v>
                </c:pt>
                <c:pt idx="2838">
                  <c:v>-0.69477933333333342</c:v>
                </c:pt>
                <c:pt idx="2839">
                  <c:v>-0.74301299999999992</c:v>
                </c:pt>
                <c:pt idx="2840">
                  <c:v>-0.80026700000000017</c:v>
                </c:pt>
                <c:pt idx="2841">
                  <c:v>-0.82456666666666667</c:v>
                </c:pt>
                <c:pt idx="2842">
                  <c:v>-0.86690899999999982</c:v>
                </c:pt>
                <c:pt idx="2843">
                  <c:v>-0.87962200000000001</c:v>
                </c:pt>
                <c:pt idx="2844">
                  <c:v>-0.93367000000000011</c:v>
                </c:pt>
                <c:pt idx="2845">
                  <c:v>-0.97348033333333339</c:v>
                </c:pt>
                <c:pt idx="2846">
                  <c:v>-0.99838833333333332</c:v>
                </c:pt>
                <c:pt idx="2847">
                  <c:v>-1.0343983333333333</c:v>
                </c:pt>
                <c:pt idx="2848">
                  <c:v>-1.0636516666666667</c:v>
                </c:pt>
                <c:pt idx="2849">
                  <c:v>-1.0976953333333332</c:v>
                </c:pt>
                <c:pt idx="2850">
                  <c:v>-1.1349389999999999</c:v>
                </c:pt>
                <c:pt idx="2851">
                  <c:v>-1.148258</c:v>
                </c:pt>
                <c:pt idx="2852">
                  <c:v>-1.1824166666666664</c:v>
                </c:pt>
                <c:pt idx="2853">
                  <c:v>-1.23719</c:v>
                </c:pt>
                <c:pt idx="2854">
                  <c:v>-1.2476353333333332</c:v>
                </c:pt>
                <c:pt idx="2855">
                  <c:v>-1.279177</c:v>
                </c:pt>
                <c:pt idx="2856">
                  <c:v>-1.3187349999999998</c:v>
                </c:pt>
                <c:pt idx="2857">
                  <c:v>-1.3489013333333333</c:v>
                </c:pt>
                <c:pt idx="2858">
                  <c:v>-1.3855463333333333</c:v>
                </c:pt>
                <c:pt idx="2859">
                  <c:v>-1.408258666666667</c:v>
                </c:pt>
                <c:pt idx="2860">
                  <c:v>-1.4627613333333331</c:v>
                </c:pt>
                <c:pt idx="2861">
                  <c:v>-1.5120403333333332</c:v>
                </c:pt>
                <c:pt idx="2862">
                  <c:v>-1.5482560000000001</c:v>
                </c:pt>
                <c:pt idx="2863">
                  <c:v>-1.5892486666666665</c:v>
                </c:pt>
                <c:pt idx="2864">
                  <c:v>-1.5431410000000001</c:v>
                </c:pt>
                <c:pt idx="2865">
                  <c:v>-1.6268459999999998</c:v>
                </c:pt>
                <c:pt idx="2866">
                  <c:v>-1.651708</c:v>
                </c:pt>
                <c:pt idx="2867">
                  <c:v>-1.7612776666666667</c:v>
                </c:pt>
                <c:pt idx="2868">
                  <c:v>-1.7683513333333334</c:v>
                </c:pt>
                <c:pt idx="2869">
                  <c:v>-1.8614490000000001</c:v>
                </c:pt>
                <c:pt idx="2870">
                  <c:v>-1.9013623333333334</c:v>
                </c:pt>
                <c:pt idx="2871">
                  <c:v>-1.9252903333333335</c:v>
                </c:pt>
                <c:pt idx="2872">
                  <c:v>-1.9992296666666667</c:v>
                </c:pt>
                <c:pt idx="2873">
                  <c:v>-2.0482796666666667</c:v>
                </c:pt>
                <c:pt idx="2874">
                  <c:v>-2.1800226666666664</c:v>
                </c:pt>
                <c:pt idx="2875">
                  <c:v>-2.2499586666666667</c:v>
                </c:pt>
                <c:pt idx="2876">
                  <c:v>-2.3308896666666667</c:v>
                </c:pt>
                <c:pt idx="2877">
                  <c:v>-2.3497226666666666</c:v>
                </c:pt>
                <c:pt idx="2878">
                  <c:v>-2.3435920000000001</c:v>
                </c:pt>
                <c:pt idx="2879">
                  <c:v>-2.2092480000000001</c:v>
                </c:pt>
                <c:pt idx="2880">
                  <c:v>-2.3794273333333331</c:v>
                </c:pt>
                <c:pt idx="2881">
                  <c:v>-2.5706863333333332</c:v>
                </c:pt>
                <c:pt idx="2882">
                  <c:v>-2.6210296666666668</c:v>
                </c:pt>
                <c:pt idx="2883">
                  <c:v>-1.7891019999999997</c:v>
                </c:pt>
                <c:pt idx="2884">
                  <c:v>-1.3542586666666667</c:v>
                </c:pt>
                <c:pt idx="2885">
                  <c:v>-2.5605830000000003</c:v>
                </c:pt>
                <c:pt idx="2886">
                  <c:v>-1.241484</c:v>
                </c:pt>
                <c:pt idx="2887">
                  <c:v>8.671233333333328E-2</c:v>
                </c:pt>
                <c:pt idx="2888">
                  <c:v>0.86613799999999996</c:v>
                </c:pt>
                <c:pt idx="2889">
                  <c:v>1.2847393333333332</c:v>
                </c:pt>
                <c:pt idx="2890">
                  <c:v>1.5831583333333334</c:v>
                </c:pt>
                <c:pt idx="2891">
                  <c:v>1.8367243333333334</c:v>
                </c:pt>
                <c:pt idx="2892">
                  <c:v>2.0746876666666663</c:v>
                </c:pt>
                <c:pt idx="2893">
                  <c:v>2.3666826666666667</c:v>
                </c:pt>
                <c:pt idx="2894">
                  <c:v>2.6222053333333335</c:v>
                </c:pt>
                <c:pt idx="2895">
                  <c:v>2.8651443333333333</c:v>
                </c:pt>
                <c:pt idx="2896">
                  <c:v>3.16309</c:v>
                </c:pt>
                <c:pt idx="2897">
                  <c:v>3.5474429999999999</c:v>
                </c:pt>
                <c:pt idx="2898">
                  <c:v>4.031398666666667</c:v>
                </c:pt>
                <c:pt idx="2899">
                  <c:v>4.5525483333333332</c:v>
                </c:pt>
                <c:pt idx="2900">
                  <c:v>5.2467873333333337</c:v>
                </c:pt>
                <c:pt idx="2901">
                  <c:v>6.1106276666666668</c:v>
                </c:pt>
                <c:pt idx="2902">
                  <c:v>7.0000033333333329</c:v>
                </c:pt>
                <c:pt idx="2903">
                  <c:v>6.6855513333333336</c:v>
                </c:pt>
                <c:pt idx="2904">
                  <c:v>5.6856460000000011</c:v>
                </c:pt>
                <c:pt idx="2905">
                  <c:v>4.1274193333333331</c:v>
                </c:pt>
                <c:pt idx="2906">
                  <c:v>3.2876563333333331</c:v>
                </c:pt>
                <c:pt idx="2907">
                  <c:v>2.8066603333333333</c:v>
                </c:pt>
                <c:pt idx="2908">
                  <c:v>2.3723740000000002</c:v>
                </c:pt>
                <c:pt idx="2909">
                  <c:v>2.1438936666666666</c:v>
                </c:pt>
                <c:pt idx="2910">
                  <c:v>2.0896503333333332</c:v>
                </c:pt>
                <c:pt idx="2911">
                  <c:v>1.9705316666666668</c:v>
                </c:pt>
                <c:pt idx="2912">
                  <c:v>1.8749043333333333</c:v>
                </c:pt>
                <c:pt idx="2913">
                  <c:v>1.8170573333333333</c:v>
                </c:pt>
                <c:pt idx="2914">
                  <c:v>1.7474913333333333</c:v>
                </c:pt>
                <c:pt idx="2915">
                  <c:v>1.8006203333333335</c:v>
                </c:pt>
                <c:pt idx="2916">
                  <c:v>1.7266049999999999</c:v>
                </c:pt>
                <c:pt idx="2917">
                  <c:v>1.6799020000000002</c:v>
                </c:pt>
                <c:pt idx="2918">
                  <c:v>1.6249063333333333</c:v>
                </c:pt>
                <c:pt idx="2919">
                  <c:v>1.6286529999999999</c:v>
                </c:pt>
                <c:pt idx="2920">
                  <c:v>1.6370186666666668</c:v>
                </c:pt>
                <c:pt idx="2921">
                  <c:v>1.6645160000000001</c:v>
                </c:pt>
                <c:pt idx="2922">
                  <c:v>1.6193366666666666</c:v>
                </c:pt>
                <c:pt idx="2923">
                  <c:v>1.5959926666666668</c:v>
                </c:pt>
                <c:pt idx="2924">
                  <c:v>1.556472333333333</c:v>
                </c:pt>
                <c:pt idx="2925">
                  <c:v>1.5426453333333334</c:v>
                </c:pt>
                <c:pt idx="2926">
                  <c:v>1.532036</c:v>
                </c:pt>
                <c:pt idx="2927">
                  <c:v>1.5476046666666665</c:v>
                </c:pt>
                <c:pt idx="2928">
                  <c:v>1.5145813333333333</c:v>
                </c:pt>
                <c:pt idx="2929">
                  <c:v>1.4927060000000001</c:v>
                </c:pt>
                <c:pt idx="2930">
                  <c:v>1.4640639999999998</c:v>
                </c:pt>
                <c:pt idx="2931">
                  <c:v>1.4561023333333332</c:v>
                </c:pt>
                <c:pt idx="2932">
                  <c:v>1.4468316666666665</c:v>
                </c:pt>
                <c:pt idx="2933">
                  <c:v>1.4646753333333333</c:v>
                </c:pt>
                <c:pt idx="2934">
                  <c:v>1.471265</c:v>
                </c:pt>
                <c:pt idx="2935">
                  <c:v>1.4511130000000001</c:v>
                </c:pt>
                <c:pt idx="2936">
                  <c:v>1.4481673333333334</c:v>
                </c:pt>
                <c:pt idx="2937">
                  <c:v>1.4447273333333335</c:v>
                </c:pt>
                <c:pt idx="2938">
                  <c:v>1.4459326666666668</c:v>
                </c:pt>
                <c:pt idx="2939">
                  <c:v>1.4498826666666667</c:v>
                </c:pt>
                <c:pt idx="2940">
                  <c:v>1.4588979999999998</c:v>
                </c:pt>
                <c:pt idx="2941">
                  <c:v>1.4639643333333332</c:v>
                </c:pt>
                <c:pt idx="2942">
                  <c:v>1.4634119999999999</c:v>
                </c:pt>
                <c:pt idx="2943">
                  <c:v>1.4707946666666665</c:v>
                </c:pt>
                <c:pt idx="2944">
                  <c:v>1.4770500000000002</c:v>
                </c:pt>
                <c:pt idx="2945">
                  <c:v>1.4951040000000002</c:v>
                </c:pt>
                <c:pt idx="2946">
                  <c:v>1.4739230000000001</c:v>
                </c:pt>
                <c:pt idx="2947">
                  <c:v>1.4841206666666669</c:v>
                </c:pt>
                <c:pt idx="2948">
                  <c:v>1.4997673333333335</c:v>
                </c:pt>
                <c:pt idx="2949">
                  <c:v>1.5015616666666667</c:v>
                </c:pt>
                <c:pt idx="2950">
                  <c:v>1.5026206666666664</c:v>
                </c:pt>
                <c:pt idx="2951">
                  <c:v>1.491141</c:v>
                </c:pt>
                <c:pt idx="2952">
                  <c:v>1.4891740000000002</c:v>
                </c:pt>
                <c:pt idx="2953">
                  <c:v>1.494154</c:v>
                </c:pt>
                <c:pt idx="2954">
                  <c:v>1.5090730000000001</c:v>
                </c:pt>
                <c:pt idx="2955">
                  <c:v>1.5229756666666667</c:v>
                </c:pt>
                <c:pt idx="2956">
                  <c:v>1.5299880000000001</c:v>
                </c:pt>
                <c:pt idx="2957">
                  <c:v>1.5339853333333331</c:v>
                </c:pt>
                <c:pt idx="2958">
                  <c:v>1.533908</c:v>
                </c:pt>
                <c:pt idx="2959">
                  <c:v>1.5486506666666664</c:v>
                </c:pt>
                <c:pt idx="2960">
                  <c:v>1.5375713333333334</c:v>
                </c:pt>
                <c:pt idx="2961">
                  <c:v>1.5528653333333333</c:v>
                </c:pt>
                <c:pt idx="2962">
                  <c:v>1.5523863333333334</c:v>
                </c:pt>
                <c:pt idx="2963">
                  <c:v>1.5844860000000001</c:v>
                </c:pt>
                <c:pt idx="2964">
                  <c:v>1.6302193333333335</c:v>
                </c:pt>
                <c:pt idx="2965">
                  <c:v>1.5885809999999998</c:v>
                </c:pt>
                <c:pt idx="2966">
                  <c:v>1.558718</c:v>
                </c:pt>
                <c:pt idx="2967">
                  <c:v>1.5446456666666668</c:v>
                </c:pt>
                <c:pt idx="2968">
                  <c:v>1.5348646666666668</c:v>
                </c:pt>
                <c:pt idx="2969">
                  <c:v>1.5613103333333331</c:v>
                </c:pt>
                <c:pt idx="2970">
                  <c:v>1.5754773333333334</c:v>
                </c:pt>
                <c:pt idx="2971">
                  <c:v>1.5871903333333333</c:v>
                </c:pt>
                <c:pt idx="2972">
                  <c:v>1.5485600000000002</c:v>
                </c:pt>
                <c:pt idx="2973">
                  <c:v>1.5380856666666667</c:v>
                </c:pt>
                <c:pt idx="2974">
                  <c:v>1.5437886666666667</c:v>
                </c:pt>
                <c:pt idx="2975">
                  <c:v>1.5359223333333334</c:v>
                </c:pt>
                <c:pt idx="2976">
                  <c:v>1.532602</c:v>
                </c:pt>
                <c:pt idx="2977">
                  <c:v>1.557652</c:v>
                </c:pt>
                <c:pt idx="2978">
                  <c:v>1.5404473333333335</c:v>
                </c:pt>
                <c:pt idx="2979">
                  <c:v>1.5492289999999997</c:v>
                </c:pt>
                <c:pt idx="2980">
                  <c:v>1.5467613333333332</c:v>
                </c:pt>
                <c:pt idx="2981">
                  <c:v>1.5536783333333333</c:v>
                </c:pt>
                <c:pt idx="2982">
                  <c:v>1.5651046666666666</c:v>
                </c:pt>
                <c:pt idx="2983">
                  <c:v>1.5408863333333336</c:v>
                </c:pt>
                <c:pt idx="2984">
                  <c:v>1.5061736666666665</c:v>
                </c:pt>
                <c:pt idx="2985">
                  <c:v>1.4541223333333333</c:v>
                </c:pt>
                <c:pt idx="2986">
                  <c:v>1.3890596666666666</c:v>
                </c:pt>
                <c:pt idx="2987">
                  <c:v>1.3489706666666665</c:v>
                </c:pt>
                <c:pt idx="2988">
                  <c:v>1.3096236666666667</c:v>
                </c:pt>
                <c:pt idx="2989">
                  <c:v>1.2599400000000001</c:v>
                </c:pt>
                <c:pt idx="2990">
                  <c:v>1.2203743333333332</c:v>
                </c:pt>
                <c:pt idx="2991">
                  <c:v>1.153119</c:v>
                </c:pt>
                <c:pt idx="2992">
                  <c:v>1.1144309999999999</c:v>
                </c:pt>
                <c:pt idx="2993">
                  <c:v>1.0678933333333334</c:v>
                </c:pt>
                <c:pt idx="2994">
                  <c:v>1.0403033333333334</c:v>
                </c:pt>
                <c:pt idx="2995">
                  <c:v>1.0016386666666666</c:v>
                </c:pt>
                <c:pt idx="2996">
                  <c:v>0.94332133333333346</c:v>
                </c:pt>
                <c:pt idx="2997">
                  <c:v>0.91512199999999988</c:v>
                </c:pt>
                <c:pt idx="2998">
                  <c:v>0.87422166666666667</c:v>
                </c:pt>
                <c:pt idx="2999">
                  <c:v>0.82773266666666656</c:v>
                </c:pt>
                <c:pt idx="3000">
                  <c:v>0.80493033333333341</c:v>
                </c:pt>
                <c:pt idx="3001">
                  <c:v>0.77447566666666656</c:v>
                </c:pt>
                <c:pt idx="3002">
                  <c:v>0.74222633333333332</c:v>
                </c:pt>
                <c:pt idx="3003">
                  <c:v>0.73674399999999995</c:v>
                </c:pt>
                <c:pt idx="3004">
                  <c:v>0.71738566666666659</c:v>
                </c:pt>
                <c:pt idx="3005">
                  <c:v>0.6926540000000001</c:v>
                </c:pt>
                <c:pt idx="3006">
                  <c:v>0.67709200000000003</c:v>
                </c:pt>
                <c:pt idx="3007">
                  <c:v>0.67448600000000003</c:v>
                </c:pt>
                <c:pt idx="3008">
                  <c:v>0.6743176666666667</c:v>
                </c:pt>
                <c:pt idx="3009">
                  <c:v>0.65527266666666673</c:v>
                </c:pt>
                <c:pt idx="3010">
                  <c:v>0.65945833333333337</c:v>
                </c:pt>
                <c:pt idx="3011">
                  <c:v>0.64249433333333339</c:v>
                </c:pt>
                <c:pt idx="3012">
                  <c:v>0.63784333333333332</c:v>
                </c:pt>
                <c:pt idx="3013">
                  <c:v>0.61416900000000008</c:v>
                </c:pt>
                <c:pt idx="3014">
                  <c:v>0.61721400000000004</c:v>
                </c:pt>
                <c:pt idx="3015">
                  <c:v>0.59830499999999998</c:v>
                </c:pt>
                <c:pt idx="3016">
                  <c:v>0.59403933333333336</c:v>
                </c:pt>
                <c:pt idx="3017">
                  <c:v>0.60470000000000002</c:v>
                </c:pt>
                <c:pt idx="3018">
                  <c:v>0.59214733333333325</c:v>
                </c:pt>
                <c:pt idx="3019">
                  <c:v>0.57557333333333338</c:v>
                </c:pt>
                <c:pt idx="3020">
                  <c:v>0.57310133333333335</c:v>
                </c:pt>
                <c:pt idx="3021">
                  <c:v>0.5921953333333333</c:v>
                </c:pt>
                <c:pt idx="3022">
                  <c:v>0.57129566666666665</c:v>
                </c:pt>
                <c:pt idx="3023">
                  <c:v>0.55858966666666665</c:v>
                </c:pt>
                <c:pt idx="3024">
                  <c:v>0.5514796666666667</c:v>
                </c:pt>
                <c:pt idx="3025">
                  <c:v>0.555732</c:v>
                </c:pt>
                <c:pt idx="3026">
                  <c:v>0.5294660000000001</c:v>
                </c:pt>
                <c:pt idx="3027">
                  <c:v>0.539547</c:v>
                </c:pt>
                <c:pt idx="3028">
                  <c:v>0.53205333333333338</c:v>
                </c:pt>
                <c:pt idx="3029">
                  <c:v>0.5247046666666666</c:v>
                </c:pt>
                <c:pt idx="3030">
                  <c:v>0.53123866666666675</c:v>
                </c:pt>
                <c:pt idx="3031">
                  <c:v>0.5079446666666666</c:v>
                </c:pt>
                <c:pt idx="3032">
                  <c:v>0.47500199999999998</c:v>
                </c:pt>
                <c:pt idx="3033">
                  <c:v>0.46758433333333332</c:v>
                </c:pt>
                <c:pt idx="3034">
                  <c:v>0.46251933333333334</c:v>
                </c:pt>
                <c:pt idx="3035">
                  <c:v>0.45205766666666664</c:v>
                </c:pt>
                <c:pt idx="3036">
                  <c:v>0.465752</c:v>
                </c:pt>
                <c:pt idx="3037">
                  <c:v>0.45016366666666663</c:v>
                </c:pt>
                <c:pt idx="3038">
                  <c:v>0.4408373333333333</c:v>
                </c:pt>
                <c:pt idx="3039">
                  <c:v>0.42498499999999995</c:v>
                </c:pt>
                <c:pt idx="3040">
                  <c:v>0.4121716666666666</c:v>
                </c:pt>
                <c:pt idx="3041">
                  <c:v>0.40030866666666665</c:v>
                </c:pt>
                <c:pt idx="3042">
                  <c:v>0.3967513333333334</c:v>
                </c:pt>
                <c:pt idx="3043">
                  <c:v>0.37600433333333338</c:v>
                </c:pt>
                <c:pt idx="3044">
                  <c:v>0.3171276666666667</c:v>
                </c:pt>
                <c:pt idx="3045">
                  <c:v>0.30806566666666668</c:v>
                </c:pt>
                <c:pt idx="3046">
                  <c:v>0.29606700000000002</c:v>
                </c:pt>
                <c:pt idx="3047">
                  <c:v>0.29031466666666667</c:v>
                </c:pt>
                <c:pt idx="3048">
                  <c:v>0.27007299999999995</c:v>
                </c:pt>
                <c:pt idx="3049">
                  <c:v>0.26504233333333332</c:v>
                </c:pt>
                <c:pt idx="3050">
                  <c:v>0.26475233333333331</c:v>
                </c:pt>
                <c:pt idx="3051">
                  <c:v>0.24701333333333333</c:v>
                </c:pt>
                <c:pt idx="3052">
                  <c:v>0.26883733333333332</c:v>
                </c:pt>
                <c:pt idx="3053">
                  <c:v>0.27671399999999996</c:v>
                </c:pt>
                <c:pt idx="3054">
                  <c:v>0.25907399999999997</c:v>
                </c:pt>
                <c:pt idx="3055">
                  <c:v>0.24729333333333336</c:v>
                </c:pt>
                <c:pt idx="3056">
                  <c:v>0.23619433333333337</c:v>
                </c:pt>
                <c:pt idx="3057">
                  <c:v>0.21634100000000003</c:v>
                </c:pt>
                <c:pt idx="3058">
                  <c:v>0.20736866666666667</c:v>
                </c:pt>
                <c:pt idx="3059">
                  <c:v>0.20875433333333335</c:v>
                </c:pt>
                <c:pt idx="3060">
                  <c:v>0.19428566666666666</c:v>
                </c:pt>
                <c:pt idx="3061">
                  <c:v>0.17109566666666667</c:v>
                </c:pt>
                <c:pt idx="3062">
                  <c:v>0.14185733333333328</c:v>
                </c:pt>
                <c:pt idx="3063">
                  <c:v>0.11846066666666662</c:v>
                </c:pt>
                <c:pt idx="3064">
                  <c:v>0.11103133333333333</c:v>
                </c:pt>
                <c:pt idx="3065">
                  <c:v>8.5648333333333326E-2</c:v>
                </c:pt>
                <c:pt idx="3066">
                  <c:v>6.9137666666666694E-2</c:v>
                </c:pt>
                <c:pt idx="3067">
                  <c:v>4.6423666666666641E-2</c:v>
                </c:pt>
                <c:pt idx="3068">
                  <c:v>2.0557333333333389E-2</c:v>
                </c:pt>
                <c:pt idx="3069">
                  <c:v>-3.3153000000000064E-2</c:v>
                </c:pt>
                <c:pt idx="3070">
                  <c:v>-7.4195333333333391E-2</c:v>
                </c:pt>
                <c:pt idx="3071">
                  <c:v>-0.12860366666666664</c:v>
                </c:pt>
                <c:pt idx="3072">
                  <c:v>-0.13393033333333335</c:v>
                </c:pt>
                <c:pt idx="3073">
                  <c:v>-0.20257500000000003</c:v>
                </c:pt>
                <c:pt idx="3074">
                  <c:v>-0.24200866666666668</c:v>
                </c:pt>
                <c:pt idx="3075">
                  <c:v>-0.28127633333333329</c:v>
                </c:pt>
                <c:pt idx="3076">
                  <c:v>-0.31991299999999995</c:v>
                </c:pt>
                <c:pt idx="3077">
                  <c:v>-0.36728999999999995</c:v>
                </c:pt>
                <c:pt idx="3078">
                  <c:v>-0.39441100000000001</c:v>
                </c:pt>
                <c:pt idx="3079">
                  <c:v>-0.4213373333333334</c:v>
                </c:pt>
                <c:pt idx="3080">
                  <c:v>-0.4419539999999999</c:v>
                </c:pt>
                <c:pt idx="3081">
                  <c:v>-0.48938533333333334</c:v>
                </c:pt>
                <c:pt idx="3082">
                  <c:v>-0.51470100000000008</c:v>
                </c:pt>
                <c:pt idx="3083">
                  <c:v>-0.59578366666666671</c:v>
                </c:pt>
                <c:pt idx="3084">
                  <c:v>-0.60184133333333334</c:v>
                </c:pt>
                <c:pt idx="3085">
                  <c:v>-0.64116733333333331</c:v>
                </c:pt>
                <c:pt idx="3086">
                  <c:v>-0.70765366666666674</c:v>
                </c:pt>
                <c:pt idx="3087">
                  <c:v>-0.7529353333333334</c:v>
                </c:pt>
                <c:pt idx="3088">
                  <c:v>-0.81296833333333318</c:v>
                </c:pt>
                <c:pt idx="3089">
                  <c:v>-0.84335766666666656</c:v>
                </c:pt>
                <c:pt idx="3090">
                  <c:v>-0.9117829999999999</c:v>
                </c:pt>
                <c:pt idx="3091">
                  <c:v>-0.97411000000000003</c:v>
                </c:pt>
                <c:pt idx="3092">
                  <c:v>-1.0468113333333333</c:v>
                </c:pt>
                <c:pt idx="3093">
                  <c:v>-1.0997423333333334</c:v>
                </c:pt>
                <c:pt idx="3094">
                  <c:v>-1.1731436666666666</c:v>
                </c:pt>
                <c:pt idx="3095">
                  <c:v>-1.2013633333333333</c:v>
                </c:pt>
                <c:pt idx="3096">
                  <c:v>-1.2542793333333333</c:v>
                </c:pt>
                <c:pt idx="3097">
                  <c:v>-1.2745386666666665</c:v>
                </c:pt>
                <c:pt idx="3098">
                  <c:v>-1.372058</c:v>
                </c:pt>
                <c:pt idx="3099">
                  <c:v>-1.3392329999999999</c:v>
                </c:pt>
                <c:pt idx="3100">
                  <c:v>-1.378188</c:v>
                </c:pt>
                <c:pt idx="3101">
                  <c:v>-1.4285500000000002</c:v>
                </c:pt>
                <c:pt idx="3102">
                  <c:v>-1.5287900000000001</c:v>
                </c:pt>
                <c:pt idx="3103">
                  <c:v>-1.2429996666666667</c:v>
                </c:pt>
                <c:pt idx="3104">
                  <c:v>-1.6790786666666666</c:v>
                </c:pt>
                <c:pt idx="3105">
                  <c:v>-1.7700773333333333</c:v>
                </c:pt>
                <c:pt idx="3106">
                  <c:v>-1.8235886666666667</c:v>
                </c:pt>
                <c:pt idx="3107">
                  <c:v>-1.9139126666666666</c:v>
                </c:pt>
                <c:pt idx="3108">
                  <c:v>-1.9986236666666668</c:v>
                </c:pt>
                <c:pt idx="3109">
                  <c:v>-2.0948846666666667</c:v>
                </c:pt>
                <c:pt idx="3110">
                  <c:v>-2.1426126666666665</c:v>
                </c:pt>
                <c:pt idx="3111">
                  <c:v>-2.2193686666666665</c:v>
                </c:pt>
                <c:pt idx="3112">
                  <c:v>-2.3393956666666669</c:v>
                </c:pt>
                <c:pt idx="3113">
                  <c:v>-2.3986233333333336</c:v>
                </c:pt>
                <c:pt idx="3114">
                  <c:v>-1.6927576666666664</c:v>
                </c:pt>
                <c:pt idx="3115">
                  <c:v>-2.2721593333333336</c:v>
                </c:pt>
                <c:pt idx="3116">
                  <c:v>-2.6347613333333335</c:v>
                </c:pt>
                <c:pt idx="3117">
                  <c:v>-2.5053476666666668</c:v>
                </c:pt>
                <c:pt idx="3118">
                  <c:v>-2.7833613333333336</c:v>
                </c:pt>
                <c:pt idx="3119">
                  <c:v>-2.9181593333333335</c:v>
                </c:pt>
                <c:pt idx="3120">
                  <c:v>-2.7518426666666667</c:v>
                </c:pt>
                <c:pt idx="3121">
                  <c:v>-2.4076116666666669</c:v>
                </c:pt>
                <c:pt idx="3122">
                  <c:v>-2.8742399999999999</c:v>
                </c:pt>
                <c:pt idx="3123">
                  <c:v>-2.4062543333333331</c:v>
                </c:pt>
                <c:pt idx="3124">
                  <c:v>-2.0146853333333334</c:v>
                </c:pt>
                <c:pt idx="3125">
                  <c:v>-2.5746516666666661</c:v>
                </c:pt>
                <c:pt idx="3126">
                  <c:v>-1.6353083333333334</c:v>
                </c:pt>
                <c:pt idx="3127">
                  <c:v>-0.25379466666666678</c:v>
                </c:pt>
                <c:pt idx="3128">
                  <c:v>0.64747300000000008</c:v>
                </c:pt>
                <c:pt idx="3129">
                  <c:v>1.1767333333333334</c:v>
                </c:pt>
                <c:pt idx="3130">
                  <c:v>1.4703653333333333</c:v>
                </c:pt>
                <c:pt idx="3131">
                  <c:v>1.7547733333333333</c:v>
                </c:pt>
                <c:pt idx="3132">
                  <c:v>1.9937493333333334</c:v>
                </c:pt>
                <c:pt idx="3133">
                  <c:v>2.2603266666666664</c:v>
                </c:pt>
                <c:pt idx="3134">
                  <c:v>2.485595</c:v>
                </c:pt>
                <c:pt idx="3135">
                  <c:v>2.7498186666666662</c:v>
                </c:pt>
                <c:pt idx="3136">
                  <c:v>3.0543010000000002</c:v>
                </c:pt>
                <c:pt idx="3137">
                  <c:v>3.3925480000000001</c:v>
                </c:pt>
                <c:pt idx="3138">
                  <c:v>3.8477003333333335</c:v>
                </c:pt>
                <c:pt idx="3139">
                  <c:v>4.3582783333333337</c:v>
                </c:pt>
                <c:pt idx="3140">
                  <c:v>4.9774736666666666</c:v>
                </c:pt>
                <c:pt idx="3141">
                  <c:v>5.7857466666666673</c:v>
                </c:pt>
                <c:pt idx="3142">
                  <c:v>6.7401513333333334</c:v>
                </c:pt>
                <c:pt idx="3143">
                  <c:v>6.3993220000000006</c:v>
                </c:pt>
                <c:pt idx="3144">
                  <c:v>5.4717743333333333</c:v>
                </c:pt>
                <c:pt idx="3145">
                  <c:v>4.0692113333333344</c:v>
                </c:pt>
                <c:pt idx="3146">
                  <c:v>3.2292386666666668</c:v>
                </c:pt>
                <c:pt idx="3147">
                  <c:v>2.7388193333333337</c:v>
                </c:pt>
                <c:pt idx="3148">
                  <c:v>2.3137250000000003</c:v>
                </c:pt>
                <c:pt idx="3149">
                  <c:v>2.0743496666666665</c:v>
                </c:pt>
                <c:pt idx="3150">
                  <c:v>2.0460759999999998</c:v>
                </c:pt>
                <c:pt idx="3151">
                  <c:v>1.9475639999999999</c:v>
                </c:pt>
                <c:pt idx="3152">
                  <c:v>1.8149819999999999</c:v>
                </c:pt>
                <c:pt idx="3153">
                  <c:v>1.7698726666666669</c:v>
                </c:pt>
                <c:pt idx="3154">
                  <c:v>1.623092</c:v>
                </c:pt>
                <c:pt idx="3155">
                  <c:v>1.5865246666666666</c:v>
                </c:pt>
                <c:pt idx="3156">
                  <c:v>1.4703153333333334</c:v>
                </c:pt>
                <c:pt idx="3157">
                  <c:v>1.3749173333333333</c:v>
                </c:pt>
                <c:pt idx="3158">
                  <c:v>1.2956693333333333</c:v>
                </c:pt>
                <c:pt idx="3159">
                  <c:v>1.2509896666666667</c:v>
                </c:pt>
                <c:pt idx="3160">
                  <c:v>1.212442</c:v>
                </c:pt>
                <c:pt idx="3161">
                  <c:v>1.178361</c:v>
                </c:pt>
                <c:pt idx="3162">
                  <c:v>1.1030023333333334</c:v>
                </c:pt>
                <c:pt idx="3163">
                  <c:v>1.014059</c:v>
                </c:pt>
                <c:pt idx="3164">
                  <c:v>0.9640939999999999</c:v>
                </c:pt>
                <c:pt idx="3165">
                  <c:v>0.89529966666666672</c:v>
                </c:pt>
                <c:pt idx="3166">
                  <c:v>0.86925200000000002</c:v>
                </c:pt>
                <c:pt idx="3167">
                  <c:v>0.81515066666666669</c:v>
                </c:pt>
                <c:pt idx="3168">
                  <c:v>0.78878966666666672</c:v>
                </c:pt>
                <c:pt idx="3169">
                  <c:v>0.7318003333333335</c:v>
                </c:pt>
                <c:pt idx="3170">
                  <c:v>0.7047956666666666</c:v>
                </c:pt>
                <c:pt idx="3171">
                  <c:v>0.69362900000000005</c:v>
                </c:pt>
                <c:pt idx="3172">
                  <c:v>0.65598400000000001</c:v>
                </c:pt>
                <c:pt idx="3173">
                  <c:v>0.6694296666666667</c:v>
                </c:pt>
                <c:pt idx="3174">
                  <c:v>0.62992566666666672</c:v>
                </c:pt>
                <c:pt idx="3175">
                  <c:v>0.63108066666666673</c:v>
                </c:pt>
                <c:pt idx="3176">
                  <c:v>0.63619866666666669</c:v>
                </c:pt>
                <c:pt idx="3177">
                  <c:v>0.63420433333333337</c:v>
                </c:pt>
                <c:pt idx="3178">
                  <c:v>0.62002999999999997</c:v>
                </c:pt>
                <c:pt idx="3179">
                  <c:v>0.60928666666666664</c:v>
                </c:pt>
                <c:pt idx="3180">
                  <c:v>0.61805266666666669</c:v>
                </c:pt>
                <c:pt idx="3181">
                  <c:v>0.62313733333333332</c:v>
                </c:pt>
                <c:pt idx="3182">
                  <c:v>0.63839833333333329</c:v>
                </c:pt>
                <c:pt idx="3183">
                  <c:v>0.64710199999999996</c:v>
                </c:pt>
                <c:pt idx="3184">
                  <c:v>0.65465133333333336</c:v>
                </c:pt>
                <c:pt idx="3185">
                  <c:v>0.65802966666666662</c:v>
                </c:pt>
                <c:pt idx="3186">
                  <c:v>0.67088999999999999</c:v>
                </c:pt>
                <c:pt idx="3187">
                  <c:v>0.69050866666666666</c:v>
                </c:pt>
                <c:pt idx="3188">
                  <c:v>0.70937700000000004</c:v>
                </c:pt>
                <c:pt idx="3189">
                  <c:v>0.71689233333333335</c:v>
                </c:pt>
                <c:pt idx="3190">
                  <c:v>0.71839066666666662</c:v>
                </c:pt>
                <c:pt idx="3191">
                  <c:v>0.75569200000000014</c:v>
                </c:pt>
                <c:pt idx="3192">
                  <c:v>0.7571783333333334</c:v>
                </c:pt>
                <c:pt idx="3193">
                  <c:v>0.77068666666666663</c:v>
                </c:pt>
                <c:pt idx="3194">
                  <c:v>0.79077699999999995</c:v>
                </c:pt>
                <c:pt idx="3195">
                  <c:v>0.81079666666666661</c:v>
                </c:pt>
                <c:pt idx="3196">
                  <c:v>0.81659099999999996</c:v>
                </c:pt>
                <c:pt idx="3197">
                  <c:v>0.82670133333333329</c:v>
                </c:pt>
                <c:pt idx="3198">
                  <c:v>0.84821833333333341</c:v>
                </c:pt>
                <c:pt idx="3199">
                  <c:v>0.84761066666666662</c:v>
                </c:pt>
                <c:pt idx="3200">
                  <c:v>0.87319666666666651</c:v>
                </c:pt>
                <c:pt idx="3201">
                  <c:v>0.86359366666666659</c:v>
                </c:pt>
                <c:pt idx="3202">
                  <c:v>0.87757066666666672</c:v>
                </c:pt>
                <c:pt idx="3203">
                  <c:v>0.88089666666666666</c:v>
                </c:pt>
                <c:pt idx="3204">
                  <c:v>0.90747699999999998</c:v>
                </c:pt>
                <c:pt idx="3205">
                  <c:v>0.91148666666666678</c:v>
                </c:pt>
                <c:pt idx="3206">
                  <c:v>0.92385566666666674</c:v>
                </c:pt>
                <c:pt idx="3207">
                  <c:v>0.92712766666666668</c:v>
                </c:pt>
                <c:pt idx="3208">
                  <c:v>0.92680233333333339</c:v>
                </c:pt>
                <c:pt idx="3209">
                  <c:v>0.95493899999999998</c:v>
                </c:pt>
                <c:pt idx="3210">
                  <c:v>0.95199466666666677</c:v>
                </c:pt>
                <c:pt idx="3211">
                  <c:v>0.97240633333333337</c:v>
                </c:pt>
                <c:pt idx="3212">
                  <c:v>0.97501966666666673</c:v>
                </c:pt>
                <c:pt idx="3213">
                  <c:v>0.99190699999999998</c:v>
                </c:pt>
                <c:pt idx="3214">
                  <c:v>0.9987503333333333</c:v>
                </c:pt>
                <c:pt idx="3215">
                  <c:v>0.97189199999999998</c:v>
                </c:pt>
                <c:pt idx="3216">
                  <c:v>0.97560233333333324</c:v>
                </c:pt>
                <c:pt idx="3217">
                  <c:v>0.98486699999999994</c:v>
                </c:pt>
                <c:pt idx="3218">
                  <c:v>0.98664899999999989</c:v>
                </c:pt>
                <c:pt idx="3219">
                  <c:v>0.99287599999999987</c:v>
                </c:pt>
                <c:pt idx="3220">
                  <c:v>0.9826583333333333</c:v>
                </c:pt>
                <c:pt idx="3221">
                  <c:v>1.0021593333333334</c:v>
                </c:pt>
                <c:pt idx="3222">
                  <c:v>0.9988623333333333</c:v>
                </c:pt>
                <c:pt idx="3223">
                  <c:v>1.0079806666666666</c:v>
                </c:pt>
                <c:pt idx="3224">
                  <c:v>1.0248193333333333</c:v>
                </c:pt>
                <c:pt idx="3225">
                  <c:v>1.0205803333333332</c:v>
                </c:pt>
                <c:pt idx="3226">
                  <c:v>1.0350363333333332</c:v>
                </c:pt>
                <c:pt idx="3227">
                  <c:v>1.0303933333333333</c:v>
                </c:pt>
                <c:pt idx="3228">
                  <c:v>1.0265543333333333</c:v>
                </c:pt>
                <c:pt idx="3229">
                  <c:v>1.0233613333333331</c:v>
                </c:pt>
                <c:pt idx="3230">
                  <c:v>1.0529713333333335</c:v>
                </c:pt>
                <c:pt idx="3231">
                  <c:v>1.0649709999999999</c:v>
                </c:pt>
                <c:pt idx="3232">
                  <c:v>1.036958</c:v>
                </c:pt>
                <c:pt idx="3233">
                  <c:v>1.0634626666666664</c:v>
                </c:pt>
                <c:pt idx="3234">
                  <c:v>1.0521136666666668</c:v>
                </c:pt>
                <c:pt idx="3235">
                  <c:v>1.0361656666666665</c:v>
                </c:pt>
                <c:pt idx="3236">
                  <c:v>1.0479149999999999</c:v>
                </c:pt>
                <c:pt idx="3237">
                  <c:v>1.0259323333333334</c:v>
                </c:pt>
                <c:pt idx="3238">
                  <c:v>1.030759</c:v>
                </c:pt>
                <c:pt idx="3239">
                  <c:v>1.0442180000000001</c:v>
                </c:pt>
                <c:pt idx="3240">
                  <c:v>1.0454566666666667</c:v>
                </c:pt>
                <c:pt idx="3241">
                  <c:v>1.0380976666666666</c:v>
                </c:pt>
                <c:pt idx="3242">
                  <c:v>1.0387253333333335</c:v>
                </c:pt>
                <c:pt idx="3243">
                  <c:v>1.0300266666666666</c:v>
                </c:pt>
                <c:pt idx="3244">
                  <c:v>1.0275873333333334</c:v>
                </c:pt>
                <c:pt idx="3245">
                  <c:v>1.0262053333333334</c:v>
                </c:pt>
                <c:pt idx="3246">
                  <c:v>1.0226219999999999</c:v>
                </c:pt>
                <c:pt idx="3247">
                  <c:v>1.0269883333333334</c:v>
                </c:pt>
                <c:pt idx="3248">
                  <c:v>1.0147026666666668</c:v>
                </c:pt>
                <c:pt idx="3249">
                  <c:v>1.016921</c:v>
                </c:pt>
                <c:pt idx="3250">
                  <c:v>1.00342</c:v>
                </c:pt>
                <c:pt idx="3251">
                  <c:v>0.98852299999999993</c:v>
                </c:pt>
                <c:pt idx="3252">
                  <c:v>0.97741299999999998</c:v>
                </c:pt>
                <c:pt idx="3253">
                  <c:v>0.97480466666666665</c:v>
                </c:pt>
                <c:pt idx="3254">
                  <c:v>0.97320800000000007</c:v>
                </c:pt>
                <c:pt idx="3255">
                  <c:v>0.96609166666666668</c:v>
                </c:pt>
                <c:pt idx="3256">
                  <c:v>0.97232099999999999</c:v>
                </c:pt>
                <c:pt idx="3257">
                  <c:v>0.96164933333333336</c:v>
                </c:pt>
                <c:pt idx="3258">
                  <c:v>0.94555166666666679</c:v>
                </c:pt>
                <c:pt idx="3259">
                  <c:v>0.92999000000000009</c:v>
                </c:pt>
                <c:pt idx="3260">
                  <c:v>0.93429833333333334</c:v>
                </c:pt>
                <c:pt idx="3261">
                  <c:v>0.92594133333333328</c:v>
                </c:pt>
                <c:pt idx="3262">
                  <c:v>0.92591000000000001</c:v>
                </c:pt>
                <c:pt idx="3263">
                  <c:v>0.92061099999999996</c:v>
                </c:pt>
                <c:pt idx="3264">
                  <c:v>0.90773899999999996</c:v>
                </c:pt>
                <c:pt idx="3265">
                  <c:v>0.90866099999999994</c:v>
                </c:pt>
                <c:pt idx="3266">
                  <c:v>0.8633156666666667</c:v>
                </c:pt>
                <c:pt idx="3267">
                  <c:v>0.86788733333333334</c:v>
                </c:pt>
                <c:pt idx="3268">
                  <c:v>0.86005533333333339</c:v>
                </c:pt>
                <c:pt idx="3269">
                  <c:v>0.8590066666666667</c:v>
                </c:pt>
                <c:pt idx="3270">
                  <c:v>0.84658766666666674</c:v>
                </c:pt>
                <c:pt idx="3271">
                  <c:v>0.82429433333333346</c:v>
                </c:pt>
                <c:pt idx="3272">
                  <c:v>0.81216733333333335</c:v>
                </c:pt>
                <c:pt idx="3273">
                  <c:v>0.80358300000000005</c:v>
                </c:pt>
                <c:pt idx="3274">
                  <c:v>0.76082666666666665</c:v>
                </c:pt>
                <c:pt idx="3275">
                  <c:v>0.74690733333333348</c:v>
                </c:pt>
                <c:pt idx="3276">
                  <c:v>0.72211500000000006</c:v>
                </c:pt>
                <c:pt idx="3277">
                  <c:v>0.71889799999999993</c:v>
                </c:pt>
                <c:pt idx="3278">
                  <c:v>0.68228466666666654</c:v>
                </c:pt>
                <c:pt idx="3279">
                  <c:v>0.64549233333333333</c:v>
                </c:pt>
                <c:pt idx="3280">
                  <c:v>0.61695833333333339</c:v>
                </c:pt>
                <c:pt idx="3281">
                  <c:v>0.61739900000000003</c:v>
                </c:pt>
                <c:pt idx="3282">
                  <c:v>0.57678666666666667</c:v>
                </c:pt>
                <c:pt idx="3283">
                  <c:v>0.52795000000000003</c:v>
                </c:pt>
                <c:pt idx="3284">
                  <c:v>0.52424999999999999</c:v>
                </c:pt>
                <c:pt idx="3285">
                  <c:v>0.49933266666666665</c:v>
                </c:pt>
                <c:pt idx="3286">
                  <c:v>0.49366899999999997</c:v>
                </c:pt>
                <c:pt idx="3287">
                  <c:v>0.47569766666666674</c:v>
                </c:pt>
                <c:pt idx="3288">
                  <c:v>0.46411266666666667</c:v>
                </c:pt>
                <c:pt idx="3289">
                  <c:v>0.45242399999999999</c:v>
                </c:pt>
                <c:pt idx="3290">
                  <c:v>0.4357503333333333</c:v>
                </c:pt>
                <c:pt idx="3291">
                  <c:v>0.41439300000000001</c:v>
                </c:pt>
                <c:pt idx="3292">
                  <c:v>0.38324933333333339</c:v>
                </c:pt>
                <c:pt idx="3293">
                  <c:v>0.36880533333333337</c:v>
                </c:pt>
                <c:pt idx="3294">
                  <c:v>0.335482</c:v>
                </c:pt>
                <c:pt idx="3295">
                  <c:v>0.33397433333333337</c:v>
                </c:pt>
                <c:pt idx="3296">
                  <c:v>0.3075296666666667</c:v>
                </c:pt>
                <c:pt idx="3297">
                  <c:v>0.28628933333333334</c:v>
                </c:pt>
                <c:pt idx="3298">
                  <c:v>0.27138933333333332</c:v>
                </c:pt>
                <c:pt idx="3299">
                  <c:v>0.25720300000000001</c:v>
                </c:pt>
                <c:pt idx="3300">
                  <c:v>0.23374466666666668</c:v>
                </c:pt>
                <c:pt idx="3301">
                  <c:v>0.20517433333333326</c:v>
                </c:pt>
                <c:pt idx="3302">
                  <c:v>0.16716466666666663</c:v>
                </c:pt>
                <c:pt idx="3303">
                  <c:v>0.13601966666666665</c:v>
                </c:pt>
                <c:pt idx="3304">
                  <c:v>9.7994999999999985E-2</c:v>
                </c:pt>
                <c:pt idx="3305">
                  <c:v>3.7156999999999961E-2</c:v>
                </c:pt>
                <c:pt idx="3306">
                  <c:v>4.2376666666666578E-3</c:v>
                </c:pt>
                <c:pt idx="3307">
                  <c:v>-4.1695333333333341E-2</c:v>
                </c:pt>
                <c:pt idx="3308">
                  <c:v>-0.10005166666666665</c:v>
                </c:pt>
                <c:pt idx="3309">
                  <c:v>-0.15596866666666664</c:v>
                </c:pt>
                <c:pt idx="3310">
                  <c:v>-0.17797866666666665</c:v>
                </c:pt>
                <c:pt idx="3311">
                  <c:v>-0.22808733333333331</c:v>
                </c:pt>
                <c:pt idx="3312">
                  <c:v>-0.29220133333333331</c:v>
                </c:pt>
                <c:pt idx="3313">
                  <c:v>-0.33359399999999995</c:v>
                </c:pt>
                <c:pt idx="3314">
                  <c:v>-0.34850533333333339</c:v>
                </c:pt>
                <c:pt idx="3315">
                  <c:v>-0.39564133333333329</c:v>
                </c:pt>
                <c:pt idx="3316">
                  <c:v>-0.46445199999999986</c:v>
                </c:pt>
                <c:pt idx="3317">
                  <c:v>-0.48954600000000009</c:v>
                </c:pt>
                <c:pt idx="3318">
                  <c:v>-0.55148900000000001</c:v>
                </c:pt>
                <c:pt idx="3319">
                  <c:v>-0.59402400000000011</c:v>
                </c:pt>
                <c:pt idx="3320">
                  <c:v>-0.64024900000000018</c:v>
                </c:pt>
                <c:pt idx="3321">
                  <c:v>-0.69291566666666682</c:v>
                </c:pt>
                <c:pt idx="3322">
                  <c:v>-0.73039366666666661</c:v>
                </c:pt>
                <c:pt idx="3323">
                  <c:v>-0.81030300000000011</c:v>
                </c:pt>
                <c:pt idx="3324">
                  <c:v>-0.84660599999999997</c:v>
                </c:pt>
                <c:pt idx="3325">
                  <c:v>-0.92961399999999994</c:v>
                </c:pt>
                <c:pt idx="3326">
                  <c:v>-0.97981833333333324</c:v>
                </c:pt>
                <c:pt idx="3327">
                  <c:v>-1.0527326666666668</c:v>
                </c:pt>
                <c:pt idx="3328">
                  <c:v>-1.1437523333333333</c:v>
                </c:pt>
                <c:pt idx="3329">
                  <c:v>-1.2426106666666665</c:v>
                </c:pt>
                <c:pt idx="3330">
                  <c:v>-1.3345253333333333</c:v>
                </c:pt>
                <c:pt idx="3331">
                  <c:v>-1.4516549999999999</c:v>
                </c:pt>
                <c:pt idx="3332">
                  <c:v>-1.5464076666666664</c:v>
                </c:pt>
                <c:pt idx="3333">
                  <c:v>-1.6007246666666666</c:v>
                </c:pt>
                <c:pt idx="3334">
                  <c:v>-1.6805613333333334</c:v>
                </c:pt>
                <c:pt idx="3335">
                  <c:v>-1.805032</c:v>
                </c:pt>
                <c:pt idx="3336">
                  <c:v>-1.8563306666666666</c:v>
                </c:pt>
                <c:pt idx="3337">
                  <c:v>-1.0029116666666666</c:v>
                </c:pt>
                <c:pt idx="3338">
                  <c:v>-2.0410586666666668</c:v>
                </c:pt>
                <c:pt idx="3339">
                  <c:v>-2.1637163333333334</c:v>
                </c:pt>
                <c:pt idx="3340">
                  <c:v>-2.3009833333333334</c:v>
                </c:pt>
                <c:pt idx="3341">
                  <c:v>-2.3030240000000002</c:v>
                </c:pt>
                <c:pt idx="3342">
                  <c:v>-1.803801</c:v>
                </c:pt>
                <c:pt idx="3343">
                  <c:v>-2.183996</c:v>
                </c:pt>
                <c:pt idx="3344">
                  <c:v>-2.3821136666666667</c:v>
                </c:pt>
                <c:pt idx="3345">
                  <c:v>-2.6675170000000001</c:v>
                </c:pt>
                <c:pt idx="3346">
                  <c:v>-2.4363446666666664</c:v>
                </c:pt>
                <c:pt idx="3347">
                  <c:v>-2.8062116666666665</c:v>
                </c:pt>
                <c:pt idx="3348">
                  <c:v>-2.8458123333333329</c:v>
                </c:pt>
                <c:pt idx="3349">
                  <c:v>-2.8425356666666666</c:v>
                </c:pt>
                <c:pt idx="3350">
                  <c:v>-1.8101776666666669</c:v>
                </c:pt>
                <c:pt idx="3351">
                  <c:v>-1.7920676666666668</c:v>
                </c:pt>
                <c:pt idx="3352">
                  <c:v>-1.9194523333333329</c:v>
                </c:pt>
                <c:pt idx="3353">
                  <c:v>-3.0622363333333333</c:v>
                </c:pt>
                <c:pt idx="3354">
                  <c:v>-3.0107830000000004</c:v>
                </c:pt>
                <c:pt idx="3355">
                  <c:v>-3.0015753333333333</c:v>
                </c:pt>
                <c:pt idx="3356">
                  <c:v>-3.0775876666666662</c:v>
                </c:pt>
                <c:pt idx="3357">
                  <c:v>-2.6995623333333341</c:v>
                </c:pt>
                <c:pt idx="3358">
                  <c:v>-2.621273</c:v>
                </c:pt>
                <c:pt idx="3359">
                  <c:v>-0.8359496666666667</c:v>
                </c:pt>
                <c:pt idx="3360">
                  <c:v>-2.6696770000000001</c:v>
                </c:pt>
                <c:pt idx="3361">
                  <c:v>-2.207438666666667</c:v>
                </c:pt>
                <c:pt idx="3362">
                  <c:v>-1.7175196666666668</c:v>
                </c:pt>
                <c:pt idx="3363">
                  <c:v>-6.2640666666666789E-2</c:v>
                </c:pt>
                <c:pt idx="3364">
                  <c:v>-0.99593733333333334</c:v>
                </c:pt>
                <c:pt idx="3365">
                  <c:v>-1.0582423333333335</c:v>
                </c:pt>
                <c:pt idx="3366">
                  <c:v>-2.2225966666666661</c:v>
                </c:pt>
                <c:pt idx="3367">
                  <c:v>-0.81535933333333332</c:v>
                </c:pt>
                <c:pt idx="3368">
                  <c:v>0.31324066666666672</c:v>
                </c:pt>
                <c:pt idx="3369">
                  <c:v>0.93841799999999997</c:v>
                </c:pt>
                <c:pt idx="3370">
                  <c:v>1.2985059999999999</c:v>
                </c:pt>
                <c:pt idx="3371">
                  <c:v>1.652906</c:v>
                </c:pt>
                <c:pt idx="3372">
                  <c:v>1.9141903333333332</c:v>
                </c:pt>
                <c:pt idx="3373">
                  <c:v>2.1650053333333332</c:v>
                </c:pt>
                <c:pt idx="3374">
                  <c:v>2.4584586666666666</c:v>
                </c:pt>
                <c:pt idx="3375">
                  <c:v>2.7188859999999999</c:v>
                </c:pt>
                <c:pt idx="3376">
                  <c:v>3.0296853333333331</c:v>
                </c:pt>
                <c:pt idx="3377">
                  <c:v>3.3671226666666669</c:v>
                </c:pt>
                <c:pt idx="3378">
                  <c:v>3.7700206666666669</c:v>
                </c:pt>
                <c:pt idx="3379">
                  <c:v>4.2875363333333336</c:v>
                </c:pt>
                <c:pt idx="3380">
                  <c:v>4.8955866666666665</c:v>
                </c:pt>
                <c:pt idx="3381">
                  <c:v>5.7134329999999993</c:v>
                </c:pt>
                <c:pt idx="3382">
                  <c:v>6.7238426666666671</c:v>
                </c:pt>
                <c:pt idx="3383">
                  <c:v>6.7300990000000001</c:v>
                </c:pt>
                <c:pt idx="3384">
                  <c:v>6.0079819999999993</c:v>
                </c:pt>
                <c:pt idx="3385">
                  <c:v>4.6691173333333333</c:v>
                </c:pt>
                <c:pt idx="3386">
                  <c:v>3.5712163333333335</c:v>
                </c:pt>
                <c:pt idx="3387">
                  <c:v>2.9024419999999993</c:v>
                </c:pt>
                <c:pt idx="3388">
                  <c:v>2.4458920000000002</c:v>
                </c:pt>
                <c:pt idx="3389">
                  <c:v>2.1247583333333333</c:v>
                </c:pt>
                <c:pt idx="3390">
                  <c:v>2.0406313333333332</c:v>
                </c:pt>
                <c:pt idx="3391">
                  <c:v>1.992116</c:v>
                </c:pt>
                <c:pt idx="3392">
                  <c:v>1.86208</c:v>
                </c:pt>
                <c:pt idx="3393">
                  <c:v>1.7558016666666667</c:v>
                </c:pt>
                <c:pt idx="3394">
                  <c:v>1.6850633333333331</c:v>
                </c:pt>
                <c:pt idx="3395">
                  <c:v>1.6781900000000001</c:v>
                </c:pt>
                <c:pt idx="3396">
                  <c:v>1.6425699999999999</c:v>
                </c:pt>
                <c:pt idx="3397">
                  <c:v>1.5532163333333333</c:v>
                </c:pt>
                <c:pt idx="3398">
                  <c:v>1.4680726666666668</c:v>
                </c:pt>
                <c:pt idx="3399">
                  <c:v>1.4391606666666668</c:v>
                </c:pt>
                <c:pt idx="3400">
                  <c:v>1.4174093333333335</c:v>
                </c:pt>
                <c:pt idx="3401">
                  <c:v>1.420507</c:v>
                </c:pt>
                <c:pt idx="3402">
                  <c:v>1.4111213333333332</c:v>
                </c:pt>
                <c:pt idx="3403">
                  <c:v>1.3605716666666667</c:v>
                </c:pt>
                <c:pt idx="3404">
                  <c:v>1.3364083333333332</c:v>
                </c:pt>
                <c:pt idx="3405">
                  <c:v>1.3216973333333335</c:v>
                </c:pt>
                <c:pt idx="3406">
                  <c:v>1.2999193333333332</c:v>
                </c:pt>
                <c:pt idx="3407">
                  <c:v>1.2921696666666669</c:v>
                </c:pt>
                <c:pt idx="3408">
                  <c:v>1.296721</c:v>
                </c:pt>
                <c:pt idx="3409">
                  <c:v>1.2750883333333334</c:v>
                </c:pt>
                <c:pt idx="3410">
                  <c:v>1.2662040000000001</c:v>
                </c:pt>
                <c:pt idx="3411">
                  <c:v>1.2553683333333334</c:v>
                </c:pt>
                <c:pt idx="3412">
                  <c:v>1.244572</c:v>
                </c:pt>
                <c:pt idx="3413">
                  <c:v>1.2514216666666667</c:v>
                </c:pt>
                <c:pt idx="3414">
                  <c:v>1.249598</c:v>
                </c:pt>
                <c:pt idx="3415">
                  <c:v>1.2450669999999999</c:v>
                </c:pt>
                <c:pt idx="3416">
                  <c:v>1.242356</c:v>
                </c:pt>
                <c:pt idx="3417">
                  <c:v>1.2362386666666667</c:v>
                </c:pt>
                <c:pt idx="3418">
                  <c:v>1.2473956666666666</c:v>
                </c:pt>
                <c:pt idx="3419">
                  <c:v>1.248175</c:v>
                </c:pt>
                <c:pt idx="3420">
                  <c:v>1.2525286666666666</c:v>
                </c:pt>
                <c:pt idx="3421">
                  <c:v>1.2682283333333333</c:v>
                </c:pt>
                <c:pt idx="3422">
                  <c:v>1.2762736666666668</c:v>
                </c:pt>
                <c:pt idx="3423">
                  <c:v>1.2661633333333333</c:v>
                </c:pt>
                <c:pt idx="3424">
                  <c:v>1.2701116666666667</c:v>
                </c:pt>
                <c:pt idx="3425">
                  <c:v>1.2765186666666666</c:v>
                </c:pt>
                <c:pt idx="3426">
                  <c:v>1.2900566666666666</c:v>
                </c:pt>
                <c:pt idx="3427">
                  <c:v>1.3019873333333332</c:v>
                </c:pt>
                <c:pt idx="3428">
                  <c:v>1.2883959999999999</c:v>
                </c:pt>
                <c:pt idx="3429">
                  <c:v>1.2932409999999999</c:v>
                </c:pt>
                <c:pt idx="3430">
                  <c:v>1.3079099999999999</c:v>
                </c:pt>
                <c:pt idx="3431">
                  <c:v>1.3458353333333335</c:v>
                </c:pt>
                <c:pt idx="3432">
                  <c:v>1.3205593333333334</c:v>
                </c:pt>
                <c:pt idx="3433">
                  <c:v>1.3391133333333334</c:v>
                </c:pt>
                <c:pt idx="3434">
                  <c:v>1.3427123333333333</c:v>
                </c:pt>
                <c:pt idx="3435">
                  <c:v>1.3560700000000001</c:v>
                </c:pt>
                <c:pt idx="3436">
                  <c:v>1.345879</c:v>
                </c:pt>
                <c:pt idx="3437">
                  <c:v>1.372943</c:v>
                </c:pt>
                <c:pt idx="3438">
                  <c:v>1.3812050000000002</c:v>
                </c:pt>
                <c:pt idx="3439">
                  <c:v>1.3626626666666668</c:v>
                </c:pt>
                <c:pt idx="3440">
                  <c:v>1.3705453333333333</c:v>
                </c:pt>
                <c:pt idx="3441">
                  <c:v>1.3965973333333335</c:v>
                </c:pt>
                <c:pt idx="3442">
                  <c:v>1.4041026666666667</c:v>
                </c:pt>
                <c:pt idx="3443">
                  <c:v>1.3947886666666667</c:v>
                </c:pt>
                <c:pt idx="3444">
                  <c:v>1.3908493333333334</c:v>
                </c:pt>
                <c:pt idx="3445">
                  <c:v>1.4290950000000002</c:v>
                </c:pt>
                <c:pt idx="3446">
                  <c:v>1.4054893333333334</c:v>
                </c:pt>
                <c:pt idx="3447">
                  <c:v>1.4155993333333334</c:v>
                </c:pt>
                <c:pt idx="3448">
                  <c:v>1.4222300000000001</c:v>
                </c:pt>
                <c:pt idx="3449">
                  <c:v>1.4212089999999999</c:v>
                </c:pt>
                <c:pt idx="3450">
                  <c:v>1.4133209999999998</c:v>
                </c:pt>
                <c:pt idx="3451">
                  <c:v>1.4133673333333334</c:v>
                </c:pt>
                <c:pt idx="3452">
                  <c:v>1.4281526666666666</c:v>
                </c:pt>
                <c:pt idx="3453">
                  <c:v>1.4263126666666668</c:v>
                </c:pt>
                <c:pt idx="3454">
                  <c:v>1.4154493333333333</c:v>
                </c:pt>
                <c:pt idx="3455">
                  <c:v>1.42256</c:v>
                </c:pt>
                <c:pt idx="3456">
                  <c:v>1.4115023333333332</c:v>
                </c:pt>
                <c:pt idx="3457">
                  <c:v>1.4225926666666666</c:v>
                </c:pt>
                <c:pt idx="3458">
                  <c:v>1.4157203333333335</c:v>
                </c:pt>
                <c:pt idx="3459">
                  <c:v>1.4195956666666667</c:v>
                </c:pt>
                <c:pt idx="3460">
                  <c:v>1.4204213333333333</c:v>
                </c:pt>
                <c:pt idx="3461">
                  <c:v>1.4124933333333332</c:v>
                </c:pt>
                <c:pt idx="3462">
                  <c:v>1.4373316666666665</c:v>
                </c:pt>
                <c:pt idx="3463">
                  <c:v>1.4283283333333336</c:v>
                </c:pt>
                <c:pt idx="3464">
                  <c:v>1.4097716666666666</c:v>
                </c:pt>
                <c:pt idx="3465">
                  <c:v>1.413168</c:v>
                </c:pt>
                <c:pt idx="3466">
                  <c:v>1.4164570000000001</c:v>
                </c:pt>
                <c:pt idx="3467">
                  <c:v>1.4033636666666667</c:v>
                </c:pt>
                <c:pt idx="3468">
                  <c:v>1.4188193333333334</c:v>
                </c:pt>
                <c:pt idx="3469">
                  <c:v>1.4159133333333334</c:v>
                </c:pt>
                <c:pt idx="3470">
                  <c:v>1.4131113333333334</c:v>
                </c:pt>
                <c:pt idx="3471">
                  <c:v>1.3981896666666664</c:v>
                </c:pt>
                <c:pt idx="3472">
                  <c:v>1.3872883333333335</c:v>
                </c:pt>
                <c:pt idx="3473">
                  <c:v>1.4017229999999998</c:v>
                </c:pt>
                <c:pt idx="3474">
                  <c:v>1.3939723333333334</c:v>
                </c:pt>
                <c:pt idx="3475">
                  <c:v>1.3953946666666666</c:v>
                </c:pt>
                <c:pt idx="3476">
                  <c:v>1.3938563333333331</c:v>
                </c:pt>
                <c:pt idx="3477">
                  <c:v>1.3835496666666665</c:v>
                </c:pt>
                <c:pt idx="3478">
                  <c:v>1.3776949999999999</c:v>
                </c:pt>
                <c:pt idx="3479">
                  <c:v>1.3641259999999999</c:v>
                </c:pt>
                <c:pt idx="3480">
                  <c:v>1.3742876666666668</c:v>
                </c:pt>
                <c:pt idx="3481">
                  <c:v>1.364916</c:v>
                </c:pt>
                <c:pt idx="3482">
                  <c:v>1.3514316666666666</c:v>
                </c:pt>
                <c:pt idx="3483">
                  <c:v>1.3345283333333333</c:v>
                </c:pt>
                <c:pt idx="3484">
                  <c:v>1.3334900000000001</c:v>
                </c:pt>
                <c:pt idx="3485">
                  <c:v>1.3237079999999999</c:v>
                </c:pt>
                <c:pt idx="3486">
                  <c:v>1.3176933333333334</c:v>
                </c:pt>
                <c:pt idx="3487">
                  <c:v>1.2992266666666668</c:v>
                </c:pt>
                <c:pt idx="3488">
                  <c:v>1.29634</c:v>
                </c:pt>
                <c:pt idx="3489">
                  <c:v>1.2868986666666666</c:v>
                </c:pt>
                <c:pt idx="3490">
                  <c:v>1.2799603333333334</c:v>
                </c:pt>
                <c:pt idx="3491">
                  <c:v>1.2799323333333332</c:v>
                </c:pt>
                <c:pt idx="3492">
                  <c:v>1.2653129999999999</c:v>
                </c:pt>
                <c:pt idx="3493">
                  <c:v>1.26712</c:v>
                </c:pt>
                <c:pt idx="3494">
                  <c:v>1.2357056666666668</c:v>
                </c:pt>
                <c:pt idx="3495">
                  <c:v>1.2131396666666667</c:v>
                </c:pt>
                <c:pt idx="3496">
                  <c:v>1.1548239999999999</c:v>
                </c:pt>
                <c:pt idx="3497">
                  <c:v>1.0975950000000001</c:v>
                </c:pt>
                <c:pt idx="3498">
                  <c:v>1.0499872081543333</c:v>
                </c:pt>
                <c:pt idx="3499">
                  <c:v>1.01684</c:v>
                </c:pt>
                <c:pt idx="3500">
                  <c:v>0.94956933333333338</c:v>
                </c:pt>
                <c:pt idx="3501">
                  <c:v>0.90994699999999984</c:v>
                </c:pt>
                <c:pt idx="3502">
                  <c:v>0.84174233333333337</c:v>
                </c:pt>
                <c:pt idx="3503">
                  <c:v>0.79791033333333339</c:v>
                </c:pt>
                <c:pt idx="3504">
                  <c:v>0.7292063333333334</c:v>
                </c:pt>
                <c:pt idx="3505">
                  <c:v>0.6790803333333334</c:v>
                </c:pt>
                <c:pt idx="3506">
                  <c:v>0.62231233333333336</c:v>
                </c:pt>
                <c:pt idx="3507">
                  <c:v>0.57978033333333334</c:v>
                </c:pt>
                <c:pt idx="3508">
                  <c:v>0.53604900000000011</c:v>
                </c:pt>
                <c:pt idx="3509">
                  <c:v>0.48093200000000008</c:v>
                </c:pt>
                <c:pt idx="3510">
                  <c:v>0.44588066666666665</c:v>
                </c:pt>
                <c:pt idx="3511">
                  <c:v>0.39260233333333333</c:v>
                </c:pt>
                <c:pt idx="3512">
                  <c:v>0.36117099999999996</c:v>
                </c:pt>
                <c:pt idx="3513">
                  <c:v>0.33370166666666662</c:v>
                </c:pt>
                <c:pt idx="3514">
                  <c:v>0.31923266666666666</c:v>
                </c:pt>
                <c:pt idx="3515">
                  <c:v>0.26760466666666666</c:v>
                </c:pt>
                <c:pt idx="3516">
                  <c:v>0.25257800000000002</c:v>
                </c:pt>
                <c:pt idx="3517">
                  <c:v>0.23006499999999999</c:v>
                </c:pt>
                <c:pt idx="3518">
                  <c:v>0.20245833333333332</c:v>
                </c:pt>
                <c:pt idx="3519">
                  <c:v>0.17033233333333334</c:v>
                </c:pt>
                <c:pt idx="3520">
                  <c:v>0.15701899999999994</c:v>
                </c:pt>
                <c:pt idx="3521">
                  <c:v>0.1423576666666666</c:v>
                </c:pt>
                <c:pt idx="3522">
                  <c:v>0.13541733333333336</c:v>
                </c:pt>
                <c:pt idx="3523">
                  <c:v>0.10486866666666665</c:v>
                </c:pt>
                <c:pt idx="3524">
                  <c:v>6.8247000000000016E-2</c:v>
                </c:pt>
                <c:pt idx="3525">
                  <c:v>6.1920999999999969E-2</c:v>
                </c:pt>
                <c:pt idx="3526">
                  <c:v>4.6044666666666657E-2</c:v>
                </c:pt>
                <c:pt idx="3527">
                  <c:v>1.3704666666666624E-2</c:v>
                </c:pt>
                <c:pt idx="3528">
                  <c:v>-1.5952666666666726E-2</c:v>
                </c:pt>
                <c:pt idx="3529">
                  <c:v>-1.1353000000000021E-2</c:v>
                </c:pt>
                <c:pt idx="3530">
                  <c:v>-3.882999999999992E-2</c:v>
                </c:pt>
                <c:pt idx="3531">
                  <c:v>-4.5757666666666662E-2</c:v>
                </c:pt>
                <c:pt idx="3532">
                  <c:v>-6.6849333333333386E-2</c:v>
                </c:pt>
                <c:pt idx="3533">
                  <c:v>-6.5537333333333336E-2</c:v>
                </c:pt>
                <c:pt idx="3534">
                  <c:v>-8.5732333333333369E-2</c:v>
                </c:pt>
                <c:pt idx="3535">
                  <c:v>-0.11209466666666661</c:v>
                </c:pt>
                <c:pt idx="3536">
                  <c:v>-0.10390833333333334</c:v>
                </c:pt>
                <c:pt idx="3537">
                  <c:v>-0.11836700000000004</c:v>
                </c:pt>
                <c:pt idx="3538">
                  <c:v>-0.12424366666666671</c:v>
                </c:pt>
                <c:pt idx="3539">
                  <c:v>-0.1334576666666667</c:v>
                </c:pt>
                <c:pt idx="3540">
                  <c:v>-0.13980599999999996</c:v>
                </c:pt>
                <c:pt idx="3541">
                  <c:v>-0.15992066666666668</c:v>
                </c:pt>
                <c:pt idx="3542">
                  <c:v>-0.14628166666666664</c:v>
                </c:pt>
                <c:pt idx="3543">
                  <c:v>-0.16477833333333333</c:v>
                </c:pt>
                <c:pt idx="3544">
                  <c:v>-0.18413133333333329</c:v>
                </c:pt>
                <c:pt idx="3545">
                  <c:v>-0.19506633333333326</c:v>
                </c:pt>
                <c:pt idx="3546">
                  <c:v>-0.21732666666666667</c:v>
                </c:pt>
                <c:pt idx="3547">
                  <c:v>-0.26124633333333341</c:v>
                </c:pt>
                <c:pt idx="3548">
                  <c:v>-0.2797626666666666</c:v>
                </c:pt>
                <c:pt idx="3549">
                  <c:v>-0.31452000000000008</c:v>
                </c:pt>
                <c:pt idx="3550">
                  <c:v>-0.34101466666666669</c:v>
                </c:pt>
                <c:pt idx="3551">
                  <c:v>-0.37678966666666663</c:v>
                </c:pt>
                <c:pt idx="3552">
                  <c:v>-0.40084266666666668</c:v>
                </c:pt>
                <c:pt idx="3553">
                  <c:v>-0.4638423333333333</c:v>
                </c:pt>
                <c:pt idx="3554">
                  <c:v>-0.44817499999999999</c:v>
                </c:pt>
                <c:pt idx="3555">
                  <c:v>-0.49794500000000008</c:v>
                </c:pt>
                <c:pt idx="3556">
                  <c:v>-0.51010866666666665</c:v>
                </c:pt>
                <c:pt idx="3557">
                  <c:v>-0.5473973333333334</c:v>
                </c:pt>
                <c:pt idx="3558">
                  <c:v>-0.58166499999999999</c:v>
                </c:pt>
                <c:pt idx="3559">
                  <c:v>-0.60834333333333335</c:v>
                </c:pt>
                <c:pt idx="3560">
                  <c:v>-0.66893233333333335</c:v>
                </c:pt>
                <c:pt idx="3561">
                  <c:v>-0.68144100000000007</c:v>
                </c:pt>
                <c:pt idx="3562">
                  <c:v>-0.70516533333333342</c:v>
                </c:pt>
                <c:pt idx="3563">
                  <c:v>-0.76997833333333343</c:v>
                </c:pt>
                <c:pt idx="3564">
                  <c:v>-0.80652800000000013</c:v>
                </c:pt>
                <c:pt idx="3565">
                  <c:v>-0.85586233333333339</c:v>
                </c:pt>
                <c:pt idx="3566">
                  <c:v>-0.87256833333333328</c:v>
                </c:pt>
                <c:pt idx="3567">
                  <c:v>-0.9393016666666667</c:v>
                </c:pt>
                <c:pt idx="3568">
                  <c:v>-0.98522133333333317</c:v>
                </c:pt>
                <c:pt idx="3569">
                  <c:v>-1.0241333333333336</c:v>
                </c:pt>
                <c:pt idx="3570">
                  <c:v>-1.0958266666666667</c:v>
                </c:pt>
                <c:pt idx="3571">
                  <c:v>-1.1394496666666667</c:v>
                </c:pt>
                <c:pt idx="3572">
                  <c:v>-1.2045950000000001</c:v>
                </c:pt>
                <c:pt idx="3573">
                  <c:v>-1.2760616666666666</c:v>
                </c:pt>
                <c:pt idx="3574">
                  <c:v>-1.3402103333333333</c:v>
                </c:pt>
                <c:pt idx="3575">
                  <c:v>-1.3889996666666666</c:v>
                </c:pt>
                <c:pt idx="3576">
                  <c:v>-1.433546</c:v>
                </c:pt>
                <c:pt idx="3577">
                  <c:v>-1.4529753333333331</c:v>
                </c:pt>
                <c:pt idx="3578">
                  <c:v>-1.5041173333333333</c:v>
                </c:pt>
                <c:pt idx="3579">
                  <c:v>-1.5872156666666666</c:v>
                </c:pt>
                <c:pt idx="3580">
                  <c:v>-1.6704913333333333</c:v>
                </c:pt>
                <c:pt idx="3581">
                  <c:v>-1.7144503333333334</c:v>
                </c:pt>
                <c:pt idx="3582">
                  <c:v>-1.8214626666666669</c:v>
                </c:pt>
                <c:pt idx="3583">
                  <c:v>-1.8546483333333332</c:v>
                </c:pt>
                <c:pt idx="3584">
                  <c:v>-1.9705010000000003</c:v>
                </c:pt>
                <c:pt idx="3585">
                  <c:v>-2.0713613333333329</c:v>
                </c:pt>
                <c:pt idx="3586">
                  <c:v>-2.1927903333333334</c:v>
                </c:pt>
                <c:pt idx="3587">
                  <c:v>-2.2481486666666668</c:v>
                </c:pt>
                <c:pt idx="3588">
                  <c:v>-1.5475826666666668</c:v>
                </c:pt>
                <c:pt idx="3589">
                  <c:v>-2.4424666666666668</c:v>
                </c:pt>
                <c:pt idx="3590">
                  <c:v>-2.5053073333333336</c:v>
                </c:pt>
                <c:pt idx="3591">
                  <c:v>-2.4169516666666668</c:v>
                </c:pt>
                <c:pt idx="3592">
                  <c:v>-2.6427753333333333</c:v>
                </c:pt>
                <c:pt idx="3593">
                  <c:v>-2.7411799999999999</c:v>
                </c:pt>
                <c:pt idx="3594">
                  <c:v>-2.86321</c:v>
                </c:pt>
                <c:pt idx="3595">
                  <c:v>-2.884971333333334</c:v>
                </c:pt>
                <c:pt idx="3596">
                  <c:v>-3.0396019999999999</c:v>
                </c:pt>
                <c:pt idx="3597">
                  <c:v>-1.1884526666666666</c:v>
                </c:pt>
                <c:pt idx="3598">
                  <c:v>-2.3036756666666669</c:v>
                </c:pt>
                <c:pt idx="3599">
                  <c:v>-1.6348683333333334</c:v>
                </c:pt>
                <c:pt idx="3600">
                  <c:v>-2.8664136666666664</c:v>
                </c:pt>
                <c:pt idx="3601">
                  <c:v>-1.7535143333333334</c:v>
                </c:pt>
                <c:pt idx="3602">
                  <c:v>-1.9814170000000002</c:v>
                </c:pt>
                <c:pt idx="3603">
                  <c:v>-1.6622266666666665</c:v>
                </c:pt>
                <c:pt idx="3604">
                  <c:v>-1.966799</c:v>
                </c:pt>
                <c:pt idx="3605">
                  <c:v>-2.961116333333333</c:v>
                </c:pt>
                <c:pt idx="3606">
                  <c:v>-2.2810999999999999</c:v>
                </c:pt>
                <c:pt idx="3607">
                  <c:v>-0.73405333333333334</c:v>
                </c:pt>
                <c:pt idx="3608">
                  <c:v>0.39100233333333329</c:v>
                </c:pt>
                <c:pt idx="3609">
                  <c:v>0.99900600000000006</c:v>
                </c:pt>
                <c:pt idx="3610">
                  <c:v>1.3399853333333331</c:v>
                </c:pt>
                <c:pt idx="3611">
                  <c:v>1.6292416666666665</c:v>
                </c:pt>
                <c:pt idx="3612">
                  <c:v>1.8961629999999998</c:v>
                </c:pt>
                <c:pt idx="3613">
                  <c:v>2.1333586666666666</c:v>
                </c:pt>
                <c:pt idx="3614">
                  <c:v>2.4035123333333335</c:v>
                </c:pt>
                <c:pt idx="3615">
                  <c:v>2.6542663333333332</c:v>
                </c:pt>
                <c:pt idx="3616">
                  <c:v>2.9437660000000001</c:v>
                </c:pt>
                <c:pt idx="3617">
                  <c:v>3.2664813333333331</c:v>
                </c:pt>
                <c:pt idx="3618">
                  <c:v>3.6655813333333334</c:v>
                </c:pt>
                <c:pt idx="3619">
                  <c:v>4.1722673333333331</c:v>
                </c:pt>
                <c:pt idx="3620">
                  <c:v>4.7277189999999996</c:v>
                </c:pt>
                <c:pt idx="3621">
                  <c:v>5.4366616666666667</c:v>
                </c:pt>
                <c:pt idx="3622">
                  <c:v>6.339030666666666</c:v>
                </c:pt>
                <c:pt idx="3623">
                  <c:v>6.5884173333333331</c:v>
                </c:pt>
                <c:pt idx="3624">
                  <c:v>6.056369666666666</c:v>
                </c:pt>
                <c:pt idx="3625">
                  <c:v>4.9085176666666674</c:v>
                </c:pt>
                <c:pt idx="3626">
                  <c:v>3.6811326666666666</c:v>
                </c:pt>
                <c:pt idx="3627">
                  <c:v>2.9744496666666667</c:v>
                </c:pt>
                <c:pt idx="3628">
                  <c:v>2.5762413333333334</c:v>
                </c:pt>
                <c:pt idx="3629">
                  <c:v>2.1561253333333332</c:v>
                </c:pt>
                <c:pt idx="3630">
                  <c:v>1.9309173333333334</c:v>
                </c:pt>
                <c:pt idx="3631">
                  <c:v>1.8955080000000002</c:v>
                </c:pt>
                <c:pt idx="3632">
                  <c:v>1.7798186666666667</c:v>
                </c:pt>
                <c:pt idx="3633">
                  <c:v>1.709967</c:v>
                </c:pt>
                <c:pt idx="3634">
                  <c:v>1.6186836666666666</c:v>
                </c:pt>
                <c:pt idx="3635">
                  <c:v>1.6019666666666668</c:v>
                </c:pt>
                <c:pt idx="3636">
                  <c:v>1.5530393333333334</c:v>
                </c:pt>
                <c:pt idx="3637">
                  <c:v>1.4779793333333335</c:v>
                </c:pt>
                <c:pt idx="3638">
                  <c:v>1.4323416666666666</c:v>
                </c:pt>
                <c:pt idx="3639">
                  <c:v>1.394827</c:v>
                </c:pt>
                <c:pt idx="3640">
                  <c:v>1.3816006666666667</c:v>
                </c:pt>
                <c:pt idx="3641">
                  <c:v>1.3823443333333334</c:v>
                </c:pt>
                <c:pt idx="3642">
                  <c:v>1.3722773333333331</c:v>
                </c:pt>
                <c:pt idx="3643">
                  <c:v>1.3368933333333335</c:v>
                </c:pt>
                <c:pt idx="3644">
                  <c:v>1.3123493333333334</c:v>
                </c:pt>
                <c:pt idx="3645">
                  <c:v>1.2855503333333334</c:v>
                </c:pt>
                <c:pt idx="3646">
                  <c:v>1.2881159999999998</c:v>
                </c:pt>
                <c:pt idx="3647">
                  <c:v>1.261409</c:v>
                </c:pt>
                <c:pt idx="3648">
                  <c:v>1.2640040000000001</c:v>
                </c:pt>
                <c:pt idx="3649">
                  <c:v>1.271501</c:v>
                </c:pt>
                <c:pt idx="3650">
                  <c:v>1.2659499999999999</c:v>
                </c:pt>
                <c:pt idx="3651">
                  <c:v>1.2626009999999999</c:v>
                </c:pt>
                <c:pt idx="3652">
                  <c:v>1.2832936666666666</c:v>
                </c:pt>
                <c:pt idx="3653">
                  <c:v>1.2798063333333334</c:v>
                </c:pt>
                <c:pt idx="3654">
                  <c:v>1.2988899999999999</c:v>
                </c:pt>
                <c:pt idx="3655">
                  <c:v>1.2948623333333333</c:v>
                </c:pt>
                <c:pt idx="3656">
                  <c:v>1.2673816666666666</c:v>
                </c:pt>
                <c:pt idx="3657">
                  <c:v>1.2855719999999999</c:v>
                </c:pt>
                <c:pt idx="3658">
                  <c:v>1.2847753333333334</c:v>
                </c:pt>
                <c:pt idx="3659">
                  <c:v>1.2754620000000001</c:v>
                </c:pt>
                <c:pt idx="3660">
                  <c:v>1.274777</c:v>
                </c:pt>
                <c:pt idx="3661">
                  <c:v>1.2733866666666667</c:v>
                </c:pt>
                <c:pt idx="3662">
                  <c:v>1.2746286666666666</c:v>
                </c:pt>
                <c:pt idx="3663">
                  <c:v>1.2808303333333333</c:v>
                </c:pt>
                <c:pt idx="3664">
                  <c:v>1.3028106666666668</c:v>
                </c:pt>
                <c:pt idx="3665">
                  <c:v>1.3203780000000001</c:v>
                </c:pt>
                <c:pt idx="3666">
                  <c:v>1.312981</c:v>
                </c:pt>
                <c:pt idx="3667">
                  <c:v>1.325464</c:v>
                </c:pt>
                <c:pt idx="3668">
                  <c:v>1.3257299999999999</c:v>
                </c:pt>
                <c:pt idx="3669">
                  <c:v>1.3384960000000001</c:v>
                </c:pt>
                <c:pt idx="3670">
                  <c:v>1.2930526666666669</c:v>
                </c:pt>
                <c:pt idx="3671">
                  <c:v>1.2806759999999999</c:v>
                </c:pt>
                <c:pt idx="3672">
                  <c:v>1.2491916666666667</c:v>
                </c:pt>
                <c:pt idx="3673">
                  <c:v>1.2020679999999999</c:v>
                </c:pt>
                <c:pt idx="3674">
                  <c:v>1.1975279999999999</c:v>
                </c:pt>
                <c:pt idx="3675">
                  <c:v>1.1372473333333335</c:v>
                </c:pt>
                <c:pt idx="3676">
                  <c:v>1.0785646666666666</c:v>
                </c:pt>
                <c:pt idx="3677">
                  <c:v>1.043042</c:v>
                </c:pt>
                <c:pt idx="3678">
                  <c:v>0.98083566666666666</c:v>
                </c:pt>
                <c:pt idx="3679">
                  <c:v>0.94837533333333335</c:v>
                </c:pt>
                <c:pt idx="3680">
                  <c:v>0.89403233333333321</c:v>
                </c:pt>
                <c:pt idx="3681">
                  <c:v>0.86112166666666667</c:v>
                </c:pt>
                <c:pt idx="3682">
                  <c:v>0.8056133333333334</c:v>
                </c:pt>
                <c:pt idx="3683">
                  <c:v>0.76572899999999999</c:v>
                </c:pt>
                <c:pt idx="3684">
                  <c:v>0.74142966666666654</c:v>
                </c:pt>
                <c:pt idx="3685">
                  <c:v>0.70058166666666677</c:v>
                </c:pt>
                <c:pt idx="3686">
                  <c:v>0.6687306666666667</c:v>
                </c:pt>
                <c:pt idx="3687">
                  <c:v>0.65285633333333337</c:v>
                </c:pt>
                <c:pt idx="3688">
                  <c:v>0.62108866666666662</c:v>
                </c:pt>
                <c:pt idx="3689">
                  <c:v>0.61623166666666662</c:v>
                </c:pt>
                <c:pt idx="3690">
                  <c:v>0.59261700000000006</c:v>
                </c:pt>
                <c:pt idx="3691">
                  <c:v>0.58710800000000007</c:v>
                </c:pt>
                <c:pt idx="3692">
                  <c:v>0.57454933333333336</c:v>
                </c:pt>
                <c:pt idx="3693">
                  <c:v>0.57720933333333335</c:v>
                </c:pt>
                <c:pt idx="3694">
                  <c:v>0.57362733333333338</c:v>
                </c:pt>
                <c:pt idx="3695">
                  <c:v>0.6000403333333334</c:v>
                </c:pt>
                <c:pt idx="3696">
                  <c:v>0.5928336666666667</c:v>
                </c:pt>
                <c:pt idx="3697">
                  <c:v>0.5962316666666666</c:v>
                </c:pt>
                <c:pt idx="3698">
                  <c:v>0.605962</c:v>
                </c:pt>
                <c:pt idx="3699">
                  <c:v>0.58391199999999999</c:v>
                </c:pt>
                <c:pt idx="3700">
                  <c:v>0.59476633333333329</c:v>
                </c:pt>
                <c:pt idx="3701">
                  <c:v>0.60094599999999998</c:v>
                </c:pt>
                <c:pt idx="3702">
                  <c:v>0.59923999999999999</c:v>
                </c:pt>
                <c:pt idx="3703">
                  <c:v>0.60317333333333334</c:v>
                </c:pt>
                <c:pt idx="3704">
                  <c:v>0.61075166666666669</c:v>
                </c:pt>
                <c:pt idx="3705">
                  <c:v>0.61440433333333333</c:v>
                </c:pt>
                <c:pt idx="3706">
                  <c:v>0.59879566666666662</c:v>
                </c:pt>
                <c:pt idx="3707">
                  <c:v>0.61102866666666666</c:v>
                </c:pt>
                <c:pt idx="3708">
                  <c:v>0.6071186666666667</c:v>
                </c:pt>
                <c:pt idx="3709">
                  <c:v>0.62192633333333325</c:v>
                </c:pt>
                <c:pt idx="3710">
                  <c:v>0.59424466666666664</c:v>
                </c:pt>
                <c:pt idx="3711">
                  <c:v>0.608653</c:v>
                </c:pt>
                <c:pt idx="3712">
                  <c:v>0.61280333333333337</c:v>
                </c:pt>
                <c:pt idx="3713">
                  <c:v>0.64509466666666671</c:v>
                </c:pt>
                <c:pt idx="3714">
                  <c:v>0.62981766666666672</c:v>
                </c:pt>
                <c:pt idx="3715">
                  <c:v>0.65207300000000001</c:v>
                </c:pt>
                <c:pt idx="3716">
                  <c:v>0.645312</c:v>
                </c:pt>
                <c:pt idx="3717">
                  <c:v>0.64663866666666669</c:v>
                </c:pt>
                <c:pt idx="3718">
                  <c:v>0.63126166666666672</c:v>
                </c:pt>
                <c:pt idx="3719">
                  <c:v>0.66241499999999998</c:v>
                </c:pt>
                <c:pt idx="3720">
                  <c:v>0.67082599999999992</c:v>
                </c:pt>
                <c:pt idx="3721">
                  <c:v>0.65821166666666675</c:v>
                </c:pt>
                <c:pt idx="3722">
                  <c:v>0.66467199999999993</c:v>
                </c:pt>
                <c:pt idx="3723">
                  <c:v>0.66645333333333334</c:v>
                </c:pt>
                <c:pt idx="3724">
                  <c:v>0.66716066666666674</c:v>
                </c:pt>
                <c:pt idx="3725">
                  <c:v>0.65137066666666665</c:v>
                </c:pt>
                <c:pt idx="3726">
                  <c:v>0.65161499999999994</c:v>
                </c:pt>
                <c:pt idx="3727">
                  <c:v>0.65854366666666664</c:v>
                </c:pt>
                <c:pt idx="3728">
                  <c:v>0.673045</c:v>
                </c:pt>
                <c:pt idx="3729">
                  <c:v>0.67353333333333332</c:v>
                </c:pt>
                <c:pt idx="3730">
                  <c:v>0.67374733333333336</c:v>
                </c:pt>
                <c:pt idx="3731">
                  <c:v>0.66424233333333338</c:v>
                </c:pt>
                <c:pt idx="3732">
                  <c:v>0.66904900000000012</c:v>
                </c:pt>
                <c:pt idx="3733">
                  <c:v>0.66768399999999994</c:v>
                </c:pt>
                <c:pt idx="3734">
                  <c:v>0.66271333333333338</c:v>
                </c:pt>
                <c:pt idx="3735">
                  <c:v>0.67854999999999999</c:v>
                </c:pt>
                <c:pt idx="3736">
                  <c:v>0.68363266666666667</c:v>
                </c:pt>
                <c:pt idx="3737">
                  <c:v>0.67038900000000001</c:v>
                </c:pt>
                <c:pt idx="3738">
                  <c:v>0.66462200000000005</c:v>
                </c:pt>
                <c:pt idx="3739">
                  <c:v>0.66404166666666675</c:v>
                </c:pt>
                <c:pt idx="3740">
                  <c:v>0.68680399999999997</c:v>
                </c:pt>
                <c:pt idx="3741">
                  <c:v>0.65067200000000003</c:v>
                </c:pt>
                <c:pt idx="3742">
                  <c:v>0.64690566666666671</c:v>
                </c:pt>
                <c:pt idx="3743">
                  <c:v>0.64917900000000006</c:v>
                </c:pt>
                <c:pt idx="3744">
                  <c:v>0.63402899999999995</c:v>
                </c:pt>
                <c:pt idx="3745">
                  <c:v>0.59825766666666669</c:v>
                </c:pt>
                <c:pt idx="3746">
                  <c:v>0.58847133333333324</c:v>
                </c:pt>
                <c:pt idx="3747">
                  <c:v>0.56551233333333328</c:v>
                </c:pt>
                <c:pt idx="3748">
                  <c:v>0.55622300000000002</c:v>
                </c:pt>
                <c:pt idx="3749">
                  <c:v>0.55511699999999997</c:v>
                </c:pt>
                <c:pt idx="3750">
                  <c:v>0.53879033333333337</c:v>
                </c:pt>
                <c:pt idx="3751">
                  <c:v>0.51781133333333329</c:v>
                </c:pt>
                <c:pt idx="3752">
                  <c:v>0.49939533333333325</c:v>
                </c:pt>
                <c:pt idx="3753">
                  <c:v>0.47654200000000002</c:v>
                </c:pt>
                <c:pt idx="3754">
                  <c:v>0.46200799999999997</c:v>
                </c:pt>
                <c:pt idx="3755">
                  <c:v>0.399731</c:v>
                </c:pt>
                <c:pt idx="3756">
                  <c:v>0.41490333333333335</c:v>
                </c:pt>
                <c:pt idx="3757">
                  <c:v>0.39123233333333335</c:v>
                </c:pt>
                <c:pt idx="3758">
                  <c:v>0.37056299999999998</c:v>
                </c:pt>
                <c:pt idx="3759">
                  <c:v>0.35334700000000002</c:v>
                </c:pt>
                <c:pt idx="3760">
                  <c:v>0.35157266666666659</c:v>
                </c:pt>
                <c:pt idx="3761">
                  <c:v>0.3277566666666667</c:v>
                </c:pt>
                <c:pt idx="3762">
                  <c:v>0.31369600000000003</c:v>
                </c:pt>
                <c:pt idx="3763">
                  <c:v>0.29964366666666664</c:v>
                </c:pt>
                <c:pt idx="3764">
                  <c:v>0.30724933333333332</c:v>
                </c:pt>
                <c:pt idx="3765">
                  <c:v>0.28557566666666662</c:v>
                </c:pt>
                <c:pt idx="3766">
                  <c:v>0.25539500000000004</c:v>
                </c:pt>
                <c:pt idx="3767">
                  <c:v>0.24726999999999996</c:v>
                </c:pt>
                <c:pt idx="3768">
                  <c:v>0.24046066666666666</c:v>
                </c:pt>
                <c:pt idx="3769">
                  <c:v>0.22685133333333329</c:v>
                </c:pt>
                <c:pt idx="3770">
                  <c:v>0.21487166666666666</c:v>
                </c:pt>
                <c:pt idx="3771">
                  <c:v>0.19591933333333325</c:v>
                </c:pt>
                <c:pt idx="3772">
                  <c:v>0.17934799999999998</c:v>
                </c:pt>
                <c:pt idx="3773">
                  <c:v>0.1652743333333333</c:v>
                </c:pt>
                <c:pt idx="3774">
                  <c:v>0.13369933333333339</c:v>
                </c:pt>
                <c:pt idx="3775">
                  <c:v>0.116622</c:v>
                </c:pt>
                <c:pt idx="3776">
                  <c:v>0.10833933333333334</c:v>
                </c:pt>
                <c:pt idx="3777">
                  <c:v>4.7575333333333379E-2</c:v>
                </c:pt>
                <c:pt idx="3778">
                  <c:v>2.0019666666666696E-2</c:v>
                </c:pt>
                <c:pt idx="3779">
                  <c:v>-4.7260333333333314E-2</c:v>
                </c:pt>
                <c:pt idx="3780">
                  <c:v>-7.9579999999999984E-2</c:v>
                </c:pt>
                <c:pt idx="3781">
                  <c:v>-0.12528366666666665</c:v>
                </c:pt>
                <c:pt idx="3782">
                  <c:v>-0.17599766666666672</c:v>
                </c:pt>
                <c:pt idx="3783">
                  <c:v>-0.218722</c:v>
                </c:pt>
                <c:pt idx="3784">
                  <c:v>-0.26572966666666664</c:v>
                </c:pt>
                <c:pt idx="3785">
                  <c:v>-0.32328899999999994</c:v>
                </c:pt>
                <c:pt idx="3786">
                  <c:v>-0.39073366666666676</c:v>
                </c:pt>
                <c:pt idx="3787">
                  <c:v>-0.42299966666666666</c:v>
                </c:pt>
                <c:pt idx="3788">
                  <c:v>-0.47842933333333332</c:v>
                </c:pt>
                <c:pt idx="3789">
                  <c:v>-0.50227466666666665</c:v>
                </c:pt>
                <c:pt idx="3790">
                  <c:v>-0.52553099999999997</c:v>
                </c:pt>
                <c:pt idx="3791">
                  <c:v>-0.56684299999999987</c:v>
                </c:pt>
                <c:pt idx="3792">
                  <c:v>-0.60547299999999993</c:v>
                </c:pt>
                <c:pt idx="3793">
                  <c:v>-0.65394733333333332</c:v>
                </c:pt>
                <c:pt idx="3794">
                  <c:v>-0.68447900000000006</c:v>
                </c:pt>
                <c:pt idx="3795">
                  <c:v>-0.75868933333333333</c:v>
                </c:pt>
                <c:pt idx="3796">
                  <c:v>-0.77268866666666669</c:v>
                </c:pt>
                <c:pt idx="3797">
                  <c:v>-0.84871966666666676</c:v>
                </c:pt>
                <c:pt idx="3798">
                  <c:v>-0.89385166666666682</c:v>
                </c:pt>
                <c:pt idx="3799">
                  <c:v>-0.93047233333333335</c:v>
                </c:pt>
                <c:pt idx="3800">
                  <c:v>-0.96950133333333322</c:v>
                </c:pt>
                <c:pt idx="3801">
                  <c:v>-1.043868</c:v>
                </c:pt>
                <c:pt idx="3802">
                  <c:v>-1.0710666666666666</c:v>
                </c:pt>
                <c:pt idx="3803">
                  <c:v>-1.1167496666666665</c:v>
                </c:pt>
                <c:pt idx="3804">
                  <c:v>-1.1995029999999998</c:v>
                </c:pt>
                <c:pt idx="3805">
                  <c:v>-1.2600689999999999</c:v>
                </c:pt>
                <c:pt idx="3806">
                  <c:v>-1.2583979999999999</c:v>
                </c:pt>
                <c:pt idx="3807">
                  <c:v>-1.3238706666666666</c:v>
                </c:pt>
                <c:pt idx="3808">
                  <c:v>-1.3281663333333333</c:v>
                </c:pt>
                <c:pt idx="3809">
                  <c:v>-1.4141096666666666</c:v>
                </c:pt>
                <c:pt idx="3810">
                  <c:v>-1.4704979999999999</c:v>
                </c:pt>
                <c:pt idx="3811">
                  <c:v>-1.4259630000000003</c:v>
                </c:pt>
                <c:pt idx="3812">
                  <c:v>-1.5571506666666668</c:v>
                </c:pt>
                <c:pt idx="3813">
                  <c:v>-1.4906226666666667</c:v>
                </c:pt>
                <c:pt idx="3814">
                  <c:v>-1.7676216666666669</c:v>
                </c:pt>
                <c:pt idx="3815">
                  <c:v>-1.8444693333333333</c:v>
                </c:pt>
                <c:pt idx="3816">
                  <c:v>-1.9178363333333335</c:v>
                </c:pt>
                <c:pt idx="3817">
                  <c:v>-2.0129959999999998</c:v>
                </c:pt>
                <c:pt idx="3818">
                  <c:v>-2.0591190000000004</c:v>
                </c:pt>
                <c:pt idx="3819">
                  <c:v>-2.1763813333333331</c:v>
                </c:pt>
                <c:pt idx="3820">
                  <c:v>-2.2215143333333334</c:v>
                </c:pt>
                <c:pt idx="3821">
                  <c:v>-2.2957523333333332</c:v>
                </c:pt>
                <c:pt idx="3822">
                  <c:v>-2.3942503333333334</c:v>
                </c:pt>
                <c:pt idx="3823">
                  <c:v>-2.3960750000000002</c:v>
                </c:pt>
                <c:pt idx="3824">
                  <c:v>-2.0893036666666664</c:v>
                </c:pt>
                <c:pt idx="3825">
                  <c:v>-2.5648123333333332</c:v>
                </c:pt>
                <c:pt idx="3826">
                  <c:v>-2.7348463333333335</c:v>
                </c:pt>
                <c:pt idx="3827">
                  <c:v>-2.6114386666666665</c:v>
                </c:pt>
                <c:pt idx="3828">
                  <c:v>-2.8451746666666664</c:v>
                </c:pt>
                <c:pt idx="3829">
                  <c:v>-2.6690400000000003</c:v>
                </c:pt>
                <c:pt idx="3830">
                  <c:v>-2.2695723333333331</c:v>
                </c:pt>
                <c:pt idx="3831">
                  <c:v>-1.9982870000000001</c:v>
                </c:pt>
                <c:pt idx="3832">
                  <c:v>-2.4813880000000004</c:v>
                </c:pt>
                <c:pt idx="3833">
                  <c:v>-3.0799190000000003</c:v>
                </c:pt>
                <c:pt idx="3834">
                  <c:v>-2.1319820000000003</c:v>
                </c:pt>
                <c:pt idx="3835">
                  <c:v>-0.7844770000000002</c:v>
                </c:pt>
                <c:pt idx="3836">
                  <c:v>-0.71731566666666657</c:v>
                </c:pt>
                <c:pt idx="3837">
                  <c:v>-0.46153533333333324</c:v>
                </c:pt>
                <c:pt idx="3838">
                  <c:v>-1.5104223333333333</c:v>
                </c:pt>
                <c:pt idx="3839">
                  <c:v>-0.79216733333333345</c:v>
                </c:pt>
                <c:pt idx="3840">
                  <c:v>-0.28264366666666696</c:v>
                </c:pt>
                <c:pt idx="3841">
                  <c:v>-0.74079866666666661</c:v>
                </c:pt>
                <c:pt idx="3842">
                  <c:v>-0.77745499999999979</c:v>
                </c:pt>
                <c:pt idx="3843">
                  <c:v>0.45426033333333332</c:v>
                </c:pt>
                <c:pt idx="3844">
                  <c:v>0.54925166666666725</c:v>
                </c:pt>
                <c:pt idx="3845">
                  <c:v>6.9780000000001507E-3</c:v>
                </c:pt>
                <c:pt idx="3846">
                  <c:v>-1.0116433333333328</c:v>
                </c:pt>
                <c:pt idx="3847">
                  <c:v>-1.5485346666666668</c:v>
                </c:pt>
                <c:pt idx="3848">
                  <c:v>-0.39077633333333334</c:v>
                </c:pt>
                <c:pt idx="3849">
                  <c:v>0.5158693333333334</c:v>
                </c:pt>
                <c:pt idx="3850">
                  <c:v>1.0532653333333333</c:v>
                </c:pt>
                <c:pt idx="3851">
                  <c:v>1.3566803333333333</c:v>
                </c:pt>
                <c:pt idx="3852">
                  <c:v>1.5930549999999999</c:v>
                </c:pt>
                <c:pt idx="3853">
                  <c:v>1.8422033333333332</c:v>
                </c:pt>
                <c:pt idx="3854">
                  <c:v>2.0668026666666663</c:v>
                </c:pt>
                <c:pt idx="3855">
                  <c:v>2.3100233333333331</c:v>
                </c:pt>
                <c:pt idx="3856">
                  <c:v>2.5373019999999999</c:v>
                </c:pt>
                <c:pt idx="3857">
                  <c:v>2.764796333333333</c:v>
                </c:pt>
                <c:pt idx="3858">
                  <c:v>3.0347863333333329</c:v>
                </c:pt>
                <c:pt idx="3859">
                  <c:v>3.309879</c:v>
                </c:pt>
                <c:pt idx="3860">
                  <c:v>3.6765276666666664</c:v>
                </c:pt>
                <c:pt idx="3861">
                  <c:v>4.0861533333333329</c:v>
                </c:pt>
                <c:pt idx="3862">
                  <c:v>4.6038186666666663</c:v>
                </c:pt>
                <c:pt idx="3863">
                  <c:v>5.2935123333333332</c:v>
                </c:pt>
                <c:pt idx="3864">
                  <c:v>6.1886520000000003</c:v>
                </c:pt>
                <c:pt idx="3865">
                  <c:v>6.9659773333333321</c:v>
                </c:pt>
                <c:pt idx="3866">
                  <c:v>6.5549213333333327</c:v>
                </c:pt>
                <c:pt idx="3867">
                  <c:v>5.5608233333333343</c:v>
                </c:pt>
                <c:pt idx="3868">
                  <c:v>4.0434806666666665</c:v>
                </c:pt>
                <c:pt idx="3869">
                  <c:v>3.1467386666666664</c:v>
                </c:pt>
                <c:pt idx="3870">
                  <c:v>2.6341399999999999</c:v>
                </c:pt>
                <c:pt idx="3871">
                  <c:v>2.1915119999999999</c:v>
                </c:pt>
                <c:pt idx="3872">
                  <c:v>1.8705179999999999</c:v>
                </c:pt>
                <c:pt idx="3873">
                  <c:v>1.7815483333333333</c:v>
                </c:pt>
                <c:pt idx="3874">
                  <c:v>1.7546856666666668</c:v>
                </c:pt>
                <c:pt idx="3875">
                  <c:v>1.6677606666666669</c:v>
                </c:pt>
                <c:pt idx="3876">
                  <c:v>1.5432643333333333</c:v>
                </c:pt>
                <c:pt idx="3877">
                  <c:v>1.5082380000000002</c:v>
                </c:pt>
                <c:pt idx="3878">
                  <c:v>1.5066143333333333</c:v>
                </c:pt>
                <c:pt idx="3879">
                  <c:v>1.455481</c:v>
                </c:pt>
                <c:pt idx="3880">
                  <c:v>1.410547</c:v>
                </c:pt>
                <c:pt idx="3881">
                  <c:v>1.3706453333333333</c:v>
                </c:pt>
                <c:pt idx="3882">
                  <c:v>1.3465586666666667</c:v>
                </c:pt>
                <c:pt idx="3883">
                  <c:v>1.3460349999999999</c:v>
                </c:pt>
                <c:pt idx="3884">
                  <c:v>1.3742626666666666</c:v>
                </c:pt>
                <c:pt idx="3885">
                  <c:v>1.3483486666666666</c:v>
                </c:pt>
                <c:pt idx="3886">
                  <c:v>1.3338383333333332</c:v>
                </c:pt>
                <c:pt idx="3887">
                  <c:v>1.3014473333333332</c:v>
                </c:pt>
                <c:pt idx="3888">
                  <c:v>1.2813516666666667</c:v>
                </c:pt>
                <c:pt idx="3889">
                  <c:v>1.2883773333333333</c:v>
                </c:pt>
                <c:pt idx="3890">
                  <c:v>1.2757933333333333</c:v>
                </c:pt>
                <c:pt idx="3891">
                  <c:v>1.28677</c:v>
                </c:pt>
                <c:pt idx="3892">
                  <c:v>1.2860763333333334</c:v>
                </c:pt>
                <c:pt idx="3893">
                  <c:v>1.2817786666666666</c:v>
                </c:pt>
                <c:pt idx="3894">
                  <c:v>1.294484</c:v>
                </c:pt>
                <c:pt idx="3895">
                  <c:v>1.3065180000000001</c:v>
                </c:pt>
                <c:pt idx="3896">
                  <c:v>1.3001123333333335</c:v>
                </c:pt>
                <c:pt idx="3897">
                  <c:v>1.3064723333333335</c:v>
                </c:pt>
                <c:pt idx="3898">
                  <c:v>1.2868343333333332</c:v>
                </c:pt>
                <c:pt idx="3899">
                  <c:v>1.3027903333333335</c:v>
                </c:pt>
                <c:pt idx="3900">
                  <c:v>1.3025983333333333</c:v>
                </c:pt>
                <c:pt idx="3901">
                  <c:v>1.2913140000000001</c:v>
                </c:pt>
                <c:pt idx="3902">
                  <c:v>1.301984</c:v>
                </c:pt>
                <c:pt idx="3903">
                  <c:v>1.3058983333333334</c:v>
                </c:pt>
                <c:pt idx="3904">
                  <c:v>1.3255749999999999</c:v>
                </c:pt>
                <c:pt idx="3905">
                  <c:v>1.3201319999999999</c:v>
                </c:pt>
                <c:pt idx="3906">
                  <c:v>1.3354686666666666</c:v>
                </c:pt>
                <c:pt idx="3907">
                  <c:v>1.3384543333333336</c:v>
                </c:pt>
                <c:pt idx="3908">
                  <c:v>1.3236273333333333</c:v>
                </c:pt>
                <c:pt idx="3909">
                  <c:v>1.3622423333333333</c:v>
                </c:pt>
                <c:pt idx="3910">
                  <c:v>1.356644</c:v>
                </c:pt>
                <c:pt idx="3911">
                  <c:v>1.3765366666666665</c:v>
                </c:pt>
                <c:pt idx="3912">
                  <c:v>1.3931363333333333</c:v>
                </c:pt>
                <c:pt idx="3913">
                  <c:v>1.3982293333333333</c:v>
                </c:pt>
                <c:pt idx="3914">
                  <c:v>1.3991070000000001</c:v>
                </c:pt>
                <c:pt idx="3915">
                  <c:v>1.3902516666666667</c:v>
                </c:pt>
                <c:pt idx="3916">
                  <c:v>1.3965303333333334</c:v>
                </c:pt>
                <c:pt idx="3917">
                  <c:v>1.3913146666666669</c:v>
                </c:pt>
                <c:pt idx="3918">
                  <c:v>1.3729180000000001</c:v>
                </c:pt>
                <c:pt idx="3919">
                  <c:v>1.3759856666666668</c:v>
                </c:pt>
                <c:pt idx="3920">
                  <c:v>1.3820690000000002</c:v>
                </c:pt>
                <c:pt idx="3921">
                  <c:v>1.3880153333333334</c:v>
                </c:pt>
                <c:pt idx="3922">
                  <c:v>1.3800239999999999</c:v>
                </c:pt>
                <c:pt idx="3923">
                  <c:v>1.3800466666666669</c:v>
                </c:pt>
                <c:pt idx="3924">
                  <c:v>1.3862246666666664</c:v>
                </c:pt>
                <c:pt idx="3925">
                  <c:v>1.4120363333333337</c:v>
                </c:pt>
                <c:pt idx="3926">
                  <c:v>1.4078236666666666</c:v>
                </c:pt>
                <c:pt idx="3927">
                  <c:v>1.4145493333333334</c:v>
                </c:pt>
                <c:pt idx="3928">
                  <c:v>1.4183086666666667</c:v>
                </c:pt>
                <c:pt idx="3929">
                  <c:v>1.4031883333333333</c:v>
                </c:pt>
                <c:pt idx="3930">
                  <c:v>1.3960686666666666</c:v>
                </c:pt>
                <c:pt idx="3931">
                  <c:v>1.3944713333333334</c:v>
                </c:pt>
                <c:pt idx="3932">
                  <c:v>1.4006000000000001</c:v>
                </c:pt>
                <c:pt idx="3933">
                  <c:v>1.4314936666666667</c:v>
                </c:pt>
                <c:pt idx="3934">
                  <c:v>1.4244000000000001</c:v>
                </c:pt>
                <c:pt idx="3935">
                  <c:v>1.4284256666666668</c:v>
                </c:pt>
                <c:pt idx="3936">
                  <c:v>1.4246876666666666</c:v>
                </c:pt>
                <c:pt idx="3937">
                  <c:v>1.4201246666666665</c:v>
                </c:pt>
                <c:pt idx="3938">
                  <c:v>1.4208163333333335</c:v>
                </c:pt>
                <c:pt idx="3939">
                  <c:v>1.4367323333333335</c:v>
                </c:pt>
                <c:pt idx="3940">
                  <c:v>1.4387356666666669</c:v>
                </c:pt>
                <c:pt idx="3941">
                  <c:v>1.429369333333333</c:v>
                </c:pt>
                <c:pt idx="3942">
                  <c:v>1.4094666666666666</c:v>
                </c:pt>
                <c:pt idx="3943">
                  <c:v>1.4248273333333332</c:v>
                </c:pt>
                <c:pt idx="3944">
                  <c:v>1.4239663333333334</c:v>
                </c:pt>
                <c:pt idx="3945">
                  <c:v>1.4112113333333334</c:v>
                </c:pt>
                <c:pt idx="3946">
                  <c:v>1.4017710000000001</c:v>
                </c:pt>
                <c:pt idx="3947">
                  <c:v>1.4256456666666668</c:v>
                </c:pt>
                <c:pt idx="3948">
                  <c:v>1.410488</c:v>
                </c:pt>
                <c:pt idx="3949">
                  <c:v>1.3832026666666666</c:v>
                </c:pt>
                <c:pt idx="3950">
                  <c:v>1.3867529999999999</c:v>
                </c:pt>
                <c:pt idx="3951">
                  <c:v>1.3762229999999998</c:v>
                </c:pt>
                <c:pt idx="3952">
                  <c:v>1.3839996666666667</c:v>
                </c:pt>
                <c:pt idx="3953">
                  <c:v>1.3767610000000001</c:v>
                </c:pt>
                <c:pt idx="3954">
                  <c:v>1.372039</c:v>
                </c:pt>
                <c:pt idx="3955">
                  <c:v>1.3738939999999999</c:v>
                </c:pt>
                <c:pt idx="3956">
                  <c:v>1.3528440000000002</c:v>
                </c:pt>
                <c:pt idx="3957">
                  <c:v>1.3630716666666665</c:v>
                </c:pt>
                <c:pt idx="3958">
                  <c:v>1.3802306666666666</c:v>
                </c:pt>
                <c:pt idx="3959">
                  <c:v>1.3771959999999999</c:v>
                </c:pt>
                <c:pt idx="3960">
                  <c:v>1.3707393333333335</c:v>
                </c:pt>
                <c:pt idx="3961">
                  <c:v>1.3642609999999999</c:v>
                </c:pt>
                <c:pt idx="3962">
                  <c:v>1.3638556666666668</c:v>
                </c:pt>
                <c:pt idx="3963">
                  <c:v>1.3501436666666666</c:v>
                </c:pt>
                <c:pt idx="3964">
                  <c:v>1.3523849999999999</c:v>
                </c:pt>
                <c:pt idx="3965">
                  <c:v>1.3232533333333334</c:v>
                </c:pt>
                <c:pt idx="3966">
                  <c:v>1.3386243333333334</c:v>
                </c:pt>
                <c:pt idx="3967">
                  <c:v>1.3317406666666667</c:v>
                </c:pt>
                <c:pt idx="3968">
                  <c:v>1.327278</c:v>
                </c:pt>
                <c:pt idx="3969">
                  <c:v>1.3186666666666667</c:v>
                </c:pt>
                <c:pt idx="3970">
                  <c:v>1.3024573333333334</c:v>
                </c:pt>
                <c:pt idx="3971">
                  <c:v>1.3140603333333332</c:v>
                </c:pt>
                <c:pt idx="3972">
                  <c:v>1.2828066666666667</c:v>
                </c:pt>
                <c:pt idx="3973">
                  <c:v>1.2864136666666666</c:v>
                </c:pt>
                <c:pt idx="3974">
                  <c:v>1.274</c:v>
                </c:pt>
                <c:pt idx="3975">
                  <c:v>1.2664309999999999</c:v>
                </c:pt>
                <c:pt idx="3976">
                  <c:v>1.2284620000000002</c:v>
                </c:pt>
                <c:pt idx="3977">
                  <c:v>1.2275246666666666</c:v>
                </c:pt>
                <c:pt idx="3978">
                  <c:v>1.2067456666666667</c:v>
                </c:pt>
                <c:pt idx="3979">
                  <c:v>1.1984466666666667</c:v>
                </c:pt>
                <c:pt idx="3980">
                  <c:v>1.1831016666666667</c:v>
                </c:pt>
                <c:pt idx="3981">
                  <c:v>1.1569753333333335</c:v>
                </c:pt>
                <c:pt idx="3982">
                  <c:v>1.1502583333333334</c:v>
                </c:pt>
                <c:pt idx="3983">
                  <c:v>1.1385460000000001</c:v>
                </c:pt>
                <c:pt idx="3984">
                  <c:v>1.1108450000000001</c:v>
                </c:pt>
                <c:pt idx="3985">
                  <c:v>1.0937453333333333</c:v>
                </c:pt>
                <c:pt idx="3986">
                  <c:v>1.0681673333333332</c:v>
                </c:pt>
                <c:pt idx="3987">
                  <c:v>1.0694993333333334</c:v>
                </c:pt>
                <c:pt idx="3988">
                  <c:v>1.0557303333333332</c:v>
                </c:pt>
                <c:pt idx="3989">
                  <c:v>1.0530306666666667</c:v>
                </c:pt>
                <c:pt idx="3990">
                  <c:v>1.0176336666666665</c:v>
                </c:pt>
                <c:pt idx="3991">
                  <c:v>0.9978760000000001</c:v>
                </c:pt>
                <c:pt idx="3992">
                  <c:v>0.99007199999999995</c:v>
                </c:pt>
                <c:pt idx="3993">
                  <c:v>0.95627366666666658</c:v>
                </c:pt>
                <c:pt idx="3994">
                  <c:v>0.92541166666666674</c:v>
                </c:pt>
                <c:pt idx="3995">
                  <c:v>0.90499300000000005</c:v>
                </c:pt>
                <c:pt idx="3996">
                  <c:v>0.89442533333333341</c:v>
                </c:pt>
                <c:pt idx="3997">
                  <c:v>0.87149166666666655</c:v>
                </c:pt>
                <c:pt idx="3998">
                  <c:v>0.847607</c:v>
                </c:pt>
                <c:pt idx="3999">
                  <c:v>0.83772233333333335</c:v>
                </c:pt>
                <c:pt idx="4000">
                  <c:v>0.7917320000000001</c:v>
                </c:pt>
                <c:pt idx="4001">
                  <c:v>0.76046333333333338</c:v>
                </c:pt>
                <c:pt idx="4002">
                  <c:v>0.71548599999999996</c:v>
                </c:pt>
                <c:pt idx="4003">
                  <c:v>0.71755266666666662</c:v>
                </c:pt>
                <c:pt idx="4004">
                  <c:v>0.68650666666666671</c:v>
                </c:pt>
                <c:pt idx="4005">
                  <c:v>0.66318833333333338</c:v>
                </c:pt>
                <c:pt idx="4006">
                  <c:v>0.63914199999999999</c:v>
                </c:pt>
                <c:pt idx="4007">
                  <c:v>0.6262806666666666</c:v>
                </c:pt>
                <c:pt idx="4008">
                  <c:v>0.57319100000000001</c:v>
                </c:pt>
                <c:pt idx="4009">
                  <c:v>0.53414766666666669</c:v>
                </c:pt>
                <c:pt idx="4010">
                  <c:v>0.50206699999999993</c:v>
                </c:pt>
                <c:pt idx="4011">
                  <c:v>0.48480000000000006</c:v>
                </c:pt>
                <c:pt idx="4012">
                  <c:v>0.43062733333333331</c:v>
                </c:pt>
                <c:pt idx="4013">
                  <c:v>0.39738800000000002</c:v>
                </c:pt>
                <c:pt idx="4014">
                  <c:v>0.32022633333333334</c:v>
                </c:pt>
                <c:pt idx="4015">
                  <c:v>0.28017700000000001</c:v>
                </c:pt>
                <c:pt idx="4016">
                  <c:v>0.19879233333333335</c:v>
                </c:pt>
                <c:pt idx="4017">
                  <c:v>0.12809366666666669</c:v>
                </c:pt>
                <c:pt idx="4018">
                  <c:v>4.9315666666666681E-2</c:v>
                </c:pt>
                <c:pt idx="4019">
                  <c:v>-4.4813333333333372E-3</c:v>
                </c:pt>
                <c:pt idx="4020">
                  <c:v>-7.9186333333333359E-2</c:v>
                </c:pt>
                <c:pt idx="4021">
                  <c:v>-0.14157400000000001</c:v>
                </c:pt>
                <c:pt idx="4022">
                  <c:v>-0.20656833333333338</c:v>
                </c:pt>
                <c:pt idx="4023">
                  <c:v>-0.27054033333333333</c:v>
                </c:pt>
                <c:pt idx="4024">
                  <c:v>-0.31021199999999999</c:v>
                </c:pt>
                <c:pt idx="4025">
                  <c:v>-0.40166099999999999</c:v>
                </c:pt>
                <c:pt idx="4026">
                  <c:v>-0.44870833333333326</c:v>
                </c:pt>
                <c:pt idx="4027">
                  <c:v>-0.510436</c:v>
                </c:pt>
                <c:pt idx="4028">
                  <c:v>-0.55889866666666654</c:v>
                </c:pt>
                <c:pt idx="4029">
                  <c:v>-0.60840300000000003</c:v>
                </c:pt>
                <c:pt idx="4030">
                  <c:v>-0.62319866666666657</c:v>
                </c:pt>
                <c:pt idx="4031">
                  <c:v>-0.69035499999999994</c:v>
                </c:pt>
                <c:pt idx="4032">
                  <c:v>-0.72609433333333329</c:v>
                </c:pt>
                <c:pt idx="4033">
                  <c:v>-0.77638466666666661</c:v>
                </c:pt>
                <c:pt idx="4034">
                  <c:v>-0.829708</c:v>
                </c:pt>
                <c:pt idx="4035">
                  <c:v>-0.86625666666666667</c:v>
                </c:pt>
                <c:pt idx="4036">
                  <c:v>-0.88473033333333329</c:v>
                </c:pt>
                <c:pt idx="4037">
                  <c:v>-0.93442299999999989</c:v>
                </c:pt>
                <c:pt idx="4038">
                  <c:v>-0.95560033333333327</c:v>
                </c:pt>
                <c:pt idx="4039">
                  <c:v>-1.0032003333333332</c:v>
                </c:pt>
                <c:pt idx="4040">
                  <c:v>-1.0285793333333333</c:v>
                </c:pt>
                <c:pt idx="4041">
                  <c:v>-1.0778436666666666</c:v>
                </c:pt>
                <c:pt idx="4042">
                  <c:v>-1.1110406666666666</c:v>
                </c:pt>
                <c:pt idx="4043">
                  <c:v>-1.1632866666666668</c:v>
                </c:pt>
                <c:pt idx="4044">
                  <c:v>-1.2121066666666664</c:v>
                </c:pt>
                <c:pt idx="4045">
                  <c:v>-1.258534</c:v>
                </c:pt>
                <c:pt idx="4046">
                  <c:v>-1.2914986666666666</c:v>
                </c:pt>
                <c:pt idx="4047">
                  <c:v>-1.3257393333333334</c:v>
                </c:pt>
                <c:pt idx="4048">
                  <c:v>-1.3670770000000001</c:v>
                </c:pt>
                <c:pt idx="4049">
                  <c:v>-1.4236723333333334</c:v>
                </c:pt>
                <c:pt idx="4050">
                  <c:v>-1.4442540000000001</c:v>
                </c:pt>
                <c:pt idx="4051">
                  <c:v>-1.4113523333333331</c:v>
                </c:pt>
                <c:pt idx="4052">
                  <c:v>-1.4949303333333332</c:v>
                </c:pt>
                <c:pt idx="4053">
                  <c:v>-1.5054129999999999</c:v>
                </c:pt>
                <c:pt idx="4054">
                  <c:v>-1.5539699999999999</c:v>
                </c:pt>
                <c:pt idx="4055">
                  <c:v>-1.5897666666666668</c:v>
                </c:pt>
                <c:pt idx="4056">
                  <c:v>-1.5702993333333335</c:v>
                </c:pt>
                <c:pt idx="4057">
                  <c:v>-1.4833466666666666</c:v>
                </c:pt>
                <c:pt idx="4058">
                  <c:v>-1.6841473333333334</c:v>
                </c:pt>
                <c:pt idx="4059">
                  <c:v>-1.7542350000000002</c:v>
                </c:pt>
                <c:pt idx="4060">
                  <c:v>-1.7358309999999999</c:v>
                </c:pt>
                <c:pt idx="4061">
                  <c:v>-1.6961349999999997</c:v>
                </c:pt>
                <c:pt idx="4062">
                  <c:v>-1.3489923333333333</c:v>
                </c:pt>
                <c:pt idx="4063">
                  <c:v>-1.6345393333333333</c:v>
                </c:pt>
                <c:pt idx="4064">
                  <c:v>-1.9259640000000002</c:v>
                </c:pt>
                <c:pt idx="4065">
                  <c:v>-1.978375</c:v>
                </c:pt>
                <c:pt idx="4066">
                  <c:v>-2.0745939999999998</c:v>
                </c:pt>
                <c:pt idx="4067">
                  <c:v>-2.1659716666666666</c:v>
                </c:pt>
                <c:pt idx="4068">
                  <c:v>-2.2147750000000004</c:v>
                </c:pt>
                <c:pt idx="4069">
                  <c:v>-2.266759</c:v>
                </c:pt>
                <c:pt idx="4070">
                  <c:v>-2.3712193333333333</c:v>
                </c:pt>
                <c:pt idx="4071">
                  <c:v>-2.4282416666666666</c:v>
                </c:pt>
                <c:pt idx="4072">
                  <c:v>-2.4216449999999998</c:v>
                </c:pt>
                <c:pt idx="4073">
                  <c:v>-2.6165533333333331</c:v>
                </c:pt>
                <c:pt idx="4074">
                  <c:v>-2.6052103333333334</c:v>
                </c:pt>
                <c:pt idx="4075">
                  <c:v>-2.5060910000000001</c:v>
                </c:pt>
                <c:pt idx="4076">
                  <c:v>-2.6455816666666672</c:v>
                </c:pt>
                <c:pt idx="4077">
                  <c:v>-2.7217319999999998</c:v>
                </c:pt>
                <c:pt idx="4078">
                  <c:v>-2.9013243333333332</c:v>
                </c:pt>
                <c:pt idx="4079">
                  <c:v>-0.9466086666666671</c:v>
                </c:pt>
                <c:pt idx="4080">
                  <c:v>-2.3858636666666659</c:v>
                </c:pt>
                <c:pt idx="4081">
                  <c:v>-2.4094206666666662</c:v>
                </c:pt>
                <c:pt idx="4082">
                  <c:v>-2.2318063333333331</c:v>
                </c:pt>
                <c:pt idx="4083">
                  <c:v>-3.1027576666666667</c:v>
                </c:pt>
                <c:pt idx="4084">
                  <c:v>-1.0839180000000006</c:v>
                </c:pt>
                <c:pt idx="4085">
                  <c:v>-0.91922599999999977</c:v>
                </c:pt>
                <c:pt idx="4086">
                  <c:v>-2.0849576666666665</c:v>
                </c:pt>
                <c:pt idx="4087">
                  <c:v>-0.68480433333333324</c:v>
                </c:pt>
                <c:pt idx="4088">
                  <c:v>0.38807533333333333</c:v>
                </c:pt>
                <c:pt idx="4089">
                  <c:v>1.0148583333333334</c:v>
                </c:pt>
                <c:pt idx="4090">
                  <c:v>1.3339636666666668</c:v>
                </c:pt>
                <c:pt idx="4091">
                  <c:v>1.6452183333333332</c:v>
                </c:pt>
                <c:pt idx="4092">
                  <c:v>1.894042</c:v>
                </c:pt>
                <c:pt idx="4093">
                  <c:v>2.1566623333333332</c:v>
                </c:pt>
                <c:pt idx="4094">
                  <c:v>2.4027076666666667</c:v>
                </c:pt>
                <c:pt idx="4095">
                  <c:v>2.620584</c:v>
                </c:pt>
                <c:pt idx="4096">
                  <c:v>2.9264536666666667</c:v>
                </c:pt>
                <c:pt idx="4097">
                  <c:v>3.2719576666666668</c:v>
                </c:pt>
                <c:pt idx="4098">
                  <c:v>3.662117666666667</c:v>
                </c:pt>
                <c:pt idx="4099">
                  <c:v>4.1276909999999996</c:v>
                </c:pt>
                <c:pt idx="4100">
                  <c:v>4.6771406666666664</c:v>
                </c:pt>
                <c:pt idx="4101">
                  <c:v>5.390950666666666</c:v>
                </c:pt>
                <c:pt idx="4102">
                  <c:v>6.3104353333333334</c:v>
                </c:pt>
                <c:pt idx="4103">
                  <c:v>6.5551083333333331</c:v>
                </c:pt>
                <c:pt idx="4104">
                  <c:v>6.0006556666666668</c:v>
                </c:pt>
                <c:pt idx="4105">
                  <c:v>4.799787666666667</c:v>
                </c:pt>
                <c:pt idx="4106">
                  <c:v>3.6256343333333327</c:v>
                </c:pt>
                <c:pt idx="4107">
                  <c:v>2.9701413333333337</c:v>
                </c:pt>
                <c:pt idx="4108">
                  <c:v>2.5609920000000002</c:v>
                </c:pt>
                <c:pt idx="4109">
                  <c:v>2.1506976666666664</c:v>
                </c:pt>
                <c:pt idx="4110">
                  <c:v>1.9734539999999996</c:v>
                </c:pt>
                <c:pt idx="4111">
                  <c:v>1.9416799999999999</c:v>
                </c:pt>
                <c:pt idx="4112">
                  <c:v>1.8284719999999999</c:v>
                </c:pt>
                <c:pt idx="4113">
                  <c:v>1.7684740000000001</c:v>
                </c:pt>
                <c:pt idx="4114">
                  <c:v>1.6782473333333332</c:v>
                </c:pt>
                <c:pt idx="4115">
                  <c:v>1.6599016666666666</c:v>
                </c:pt>
                <c:pt idx="4116">
                  <c:v>1.6307006666666666</c:v>
                </c:pt>
                <c:pt idx="4117">
                  <c:v>1.5678373333333333</c:v>
                </c:pt>
                <c:pt idx="4118">
                  <c:v>1.517514666666667</c:v>
                </c:pt>
                <c:pt idx="4119">
                  <c:v>1.4733499999999999</c:v>
                </c:pt>
                <c:pt idx="4120">
                  <c:v>1.4610560000000001</c:v>
                </c:pt>
                <c:pt idx="4121">
                  <c:v>1.4644116666666667</c:v>
                </c:pt>
                <c:pt idx="4122">
                  <c:v>1.4663630000000001</c:v>
                </c:pt>
                <c:pt idx="4123">
                  <c:v>1.4690783333333333</c:v>
                </c:pt>
                <c:pt idx="4124">
                  <c:v>1.4120266666666665</c:v>
                </c:pt>
                <c:pt idx="4125">
                  <c:v>1.3982126666666668</c:v>
                </c:pt>
                <c:pt idx="4126">
                  <c:v>1.3818063333333335</c:v>
                </c:pt>
                <c:pt idx="4127">
                  <c:v>1.3856330000000001</c:v>
                </c:pt>
                <c:pt idx="4128">
                  <c:v>1.3696953333333333</c:v>
                </c:pt>
                <c:pt idx="4129">
                  <c:v>1.3725306666666668</c:v>
                </c:pt>
                <c:pt idx="4130">
                  <c:v>1.3830643333333335</c:v>
                </c:pt>
                <c:pt idx="4131">
                  <c:v>1.3666013333333333</c:v>
                </c:pt>
                <c:pt idx="4132">
                  <c:v>1.3464533333333335</c:v>
                </c:pt>
                <c:pt idx="4133">
                  <c:v>1.3506156666666664</c:v>
                </c:pt>
                <c:pt idx="4134">
                  <c:v>1.3560056666666664</c:v>
                </c:pt>
                <c:pt idx="4135">
                  <c:v>1.3770196666666668</c:v>
                </c:pt>
                <c:pt idx="4136">
                  <c:v>1.3760536666666667</c:v>
                </c:pt>
                <c:pt idx="4137">
                  <c:v>1.3694056666666665</c:v>
                </c:pt>
                <c:pt idx="4138">
                  <c:v>1.3693519999999999</c:v>
                </c:pt>
                <c:pt idx="4139">
                  <c:v>1.3799426666666665</c:v>
                </c:pt>
                <c:pt idx="4140">
                  <c:v>1.3887206666666667</c:v>
                </c:pt>
                <c:pt idx="4141">
                  <c:v>1.384504</c:v>
                </c:pt>
                <c:pt idx="4142">
                  <c:v>1.4197433333333336</c:v>
                </c:pt>
                <c:pt idx="4143">
                  <c:v>1.4246030000000001</c:v>
                </c:pt>
                <c:pt idx="4144">
                  <c:v>1.4075956666666667</c:v>
                </c:pt>
                <c:pt idx="4145">
                  <c:v>1.4198760000000001</c:v>
                </c:pt>
                <c:pt idx="4146">
                  <c:v>1.4028503333333333</c:v>
                </c:pt>
                <c:pt idx="4147">
                  <c:v>1.4112409999999997</c:v>
                </c:pt>
                <c:pt idx="4148">
                  <c:v>1.4399059999999999</c:v>
                </c:pt>
                <c:pt idx="4149">
                  <c:v>1.4494543333333334</c:v>
                </c:pt>
                <c:pt idx="4150">
                  <c:v>1.4379003333333333</c:v>
                </c:pt>
                <c:pt idx="4151">
                  <c:v>1.4338139999999999</c:v>
                </c:pt>
                <c:pt idx="4152">
                  <c:v>1.4352239999999998</c:v>
                </c:pt>
                <c:pt idx="4153">
                  <c:v>1.4337766666666667</c:v>
                </c:pt>
                <c:pt idx="4154">
                  <c:v>1.4214089999999999</c:v>
                </c:pt>
                <c:pt idx="4155">
                  <c:v>1.4484203333333332</c:v>
                </c:pt>
                <c:pt idx="4156">
                  <c:v>1.4399593333333334</c:v>
                </c:pt>
                <c:pt idx="4157">
                  <c:v>1.4381153333333334</c:v>
                </c:pt>
                <c:pt idx="4158">
                  <c:v>1.4477516666666668</c:v>
                </c:pt>
                <c:pt idx="4159">
                  <c:v>1.4545870000000001</c:v>
                </c:pt>
                <c:pt idx="4160">
                  <c:v>1.4630636666666668</c:v>
                </c:pt>
                <c:pt idx="4161">
                  <c:v>1.4721776666666664</c:v>
                </c:pt>
                <c:pt idx="4162">
                  <c:v>1.4794963333333335</c:v>
                </c:pt>
                <c:pt idx="4163">
                  <c:v>1.4681093333333333</c:v>
                </c:pt>
                <c:pt idx="4164">
                  <c:v>1.4814453333333333</c:v>
                </c:pt>
                <c:pt idx="4165">
                  <c:v>1.4623120000000001</c:v>
                </c:pt>
                <c:pt idx="4166">
                  <c:v>1.4582986666666666</c:v>
                </c:pt>
                <c:pt idx="4167">
                  <c:v>1.4445333333333334</c:v>
                </c:pt>
                <c:pt idx="4168">
                  <c:v>1.447864</c:v>
                </c:pt>
                <c:pt idx="4169">
                  <c:v>1.4546763333333335</c:v>
                </c:pt>
                <c:pt idx="4170">
                  <c:v>1.4588806666666667</c:v>
                </c:pt>
                <c:pt idx="4171">
                  <c:v>1.4550333333333334</c:v>
                </c:pt>
                <c:pt idx="4172">
                  <c:v>1.4380093333333335</c:v>
                </c:pt>
                <c:pt idx="4173">
                  <c:v>1.451392</c:v>
                </c:pt>
                <c:pt idx="4174">
                  <c:v>1.4533040000000002</c:v>
                </c:pt>
                <c:pt idx="4175">
                  <c:v>1.4496193333333334</c:v>
                </c:pt>
                <c:pt idx="4176">
                  <c:v>1.4551740000000002</c:v>
                </c:pt>
                <c:pt idx="4177">
                  <c:v>1.4762376666666668</c:v>
                </c:pt>
                <c:pt idx="4178">
                  <c:v>1.4551546666666668</c:v>
                </c:pt>
                <c:pt idx="4179">
                  <c:v>1.4629239999999999</c:v>
                </c:pt>
                <c:pt idx="4180">
                  <c:v>1.469476</c:v>
                </c:pt>
                <c:pt idx="4181">
                  <c:v>1.4509116666666666</c:v>
                </c:pt>
                <c:pt idx="4182">
                  <c:v>1.4451150000000001</c:v>
                </c:pt>
                <c:pt idx="4183">
                  <c:v>1.4464173333333334</c:v>
                </c:pt>
                <c:pt idx="4184">
                  <c:v>1.447932</c:v>
                </c:pt>
                <c:pt idx="4185">
                  <c:v>1.4019023333333334</c:v>
                </c:pt>
                <c:pt idx="4186">
                  <c:v>1.3776153333333332</c:v>
                </c:pt>
                <c:pt idx="4187">
                  <c:v>1.3083016666666667</c:v>
                </c:pt>
                <c:pt idx="4188">
                  <c:v>1.2900593333333334</c:v>
                </c:pt>
                <c:pt idx="4189">
                  <c:v>1.2520583333333333</c:v>
                </c:pt>
                <c:pt idx="4190">
                  <c:v>1.1910573333333334</c:v>
                </c:pt>
                <c:pt idx="4191">
                  <c:v>1.1551596666666668</c:v>
                </c:pt>
                <c:pt idx="4192">
                  <c:v>1.0753346666666668</c:v>
                </c:pt>
                <c:pt idx="4193">
                  <c:v>1.020627</c:v>
                </c:pt>
                <c:pt idx="4194">
                  <c:v>0.9886206666666667</c:v>
                </c:pt>
                <c:pt idx="4195">
                  <c:v>0.94344800000000006</c:v>
                </c:pt>
                <c:pt idx="4196">
                  <c:v>0.8894523333333334</c:v>
                </c:pt>
                <c:pt idx="4197">
                  <c:v>0.84775433333333339</c:v>
                </c:pt>
                <c:pt idx="4198">
                  <c:v>0.7959113333333333</c:v>
                </c:pt>
                <c:pt idx="4199">
                  <c:v>0.74644900000000003</c:v>
                </c:pt>
                <c:pt idx="4200">
                  <c:v>0.725186</c:v>
                </c:pt>
                <c:pt idx="4201">
                  <c:v>0.70757400000000004</c:v>
                </c:pt>
                <c:pt idx="4202">
                  <c:v>0.66863799999999995</c:v>
                </c:pt>
                <c:pt idx="4203">
                  <c:v>0.64898933333333331</c:v>
                </c:pt>
                <c:pt idx="4204">
                  <c:v>0.61157400000000006</c:v>
                </c:pt>
                <c:pt idx="4205">
                  <c:v>0.5817243333333334</c:v>
                </c:pt>
                <c:pt idx="4206">
                  <c:v>0.56240933333333332</c:v>
                </c:pt>
                <c:pt idx="4207">
                  <c:v>0.53979499999999991</c:v>
                </c:pt>
                <c:pt idx="4208">
                  <c:v>0.53405499999999995</c:v>
                </c:pt>
                <c:pt idx="4209">
                  <c:v>0.5213686666666667</c:v>
                </c:pt>
                <c:pt idx="4210">
                  <c:v>0.51694533333333326</c:v>
                </c:pt>
                <c:pt idx="4211">
                  <c:v>0.50713799999999998</c:v>
                </c:pt>
                <c:pt idx="4212">
                  <c:v>0.49479000000000001</c:v>
                </c:pt>
                <c:pt idx="4213">
                  <c:v>0.47823166666666667</c:v>
                </c:pt>
                <c:pt idx="4214">
                  <c:v>0.46593000000000001</c:v>
                </c:pt>
                <c:pt idx="4215">
                  <c:v>0.45351499999999995</c:v>
                </c:pt>
                <c:pt idx="4216">
                  <c:v>0.43766900000000003</c:v>
                </c:pt>
                <c:pt idx="4217">
                  <c:v>0.44097500000000006</c:v>
                </c:pt>
                <c:pt idx="4218">
                  <c:v>0.419462</c:v>
                </c:pt>
                <c:pt idx="4219">
                  <c:v>0.42995099999999997</c:v>
                </c:pt>
                <c:pt idx="4220">
                  <c:v>0.41391666666666671</c:v>
                </c:pt>
                <c:pt idx="4221">
                  <c:v>0.41484766666666667</c:v>
                </c:pt>
                <c:pt idx="4222">
                  <c:v>0.40407033333333336</c:v>
                </c:pt>
                <c:pt idx="4223">
                  <c:v>0.40515133333333336</c:v>
                </c:pt>
                <c:pt idx="4224">
                  <c:v>0.40565000000000007</c:v>
                </c:pt>
                <c:pt idx="4225">
                  <c:v>0.39919566666666667</c:v>
                </c:pt>
                <c:pt idx="4226">
                  <c:v>0.37842133333333333</c:v>
                </c:pt>
                <c:pt idx="4227">
                  <c:v>0.38802233333333341</c:v>
                </c:pt>
                <c:pt idx="4228">
                  <c:v>0.35821166666666665</c:v>
                </c:pt>
                <c:pt idx="4229">
                  <c:v>0.36083166666666666</c:v>
                </c:pt>
                <c:pt idx="4230">
                  <c:v>0.3474613333333334</c:v>
                </c:pt>
                <c:pt idx="4231">
                  <c:v>0.3326486666666667</c:v>
                </c:pt>
                <c:pt idx="4232">
                  <c:v>0.32821033333333333</c:v>
                </c:pt>
                <c:pt idx="4233">
                  <c:v>0.30642433333333335</c:v>
                </c:pt>
                <c:pt idx="4234">
                  <c:v>0.29666733333333334</c:v>
                </c:pt>
                <c:pt idx="4235">
                  <c:v>0.28060299999999999</c:v>
                </c:pt>
                <c:pt idx="4236">
                  <c:v>0.26032266666666665</c:v>
                </c:pt>
                <c:pt idx="4237">
                  <c:v>0.26043933333333336</c:v>
                </c:pt>
                <c:pt idx="4238">
                  <c:v>0.24609733333333331</c:v>
                </c:pt>
                <c:pt idx="4239">
                  <c:v>0.243866</c:v>
                </c:pt>
                <c:pt idx="4240">
                  <c:v>0.17254</c:v>
                </c:pt>
                <c:pt idx="4241">
                  <c:v>0.17230066666666669</c:v>
                </c:pt>
                <c:pt idx="4242">
                  <c:v>0.15893466666666664</c:v>
                </c:pt>
                <c:pt idx="4243">
                  <c:v>0.16179633333333335</c:v>
                </c:pt>
                <c:pt idx="4244">
                  <c:v>0.18313433333333337</c:v>
                </c:pt>
                <c:pt idx="4245">
                  <c:v>0.14442166666666667</c:v>
                </c:pt>
                <c:pt idx="4246">
                  <c:v>0.13217899999999996</c:v>
                </c:pt>
                <c:pt idx="4247">
                  <c:v>0.13212733333333335</c:v>
                </c:pt>
                <c:pt idx="4248">
                  <c:v>0.14721233333333328</c:v>
                </c:pt>
                <c:pt idx="4249">
                  <c:v>0.13991133333333328</c:v>
                </c:pt>
                <c:pt idx="4250">
                  <c:v>0.12939733333333328</c:v>
                </c:pt>
                <c:pt idx="4251">
                  <c:v>0.10802699999999994</c:v>
                </c:pt>
                <c:pt idx="4252">
                  <c:v>0.10123533333333334</c:v>
                </c:pt>
                <c:pt idx="4253">
                  <c:v>0.102182</c:v>
                </c:pt>
                <c:pt idx="4254">
                  <c:v>5.5511666666666702E-2</c:v>
                </c:pt>
                <c:pt idx="4255">
                  <c:v>5.3769000000000032E-2</c:v>
                </c:pt>
                <c:pt idx="4256">
                  <c:v>4.286333333333333E-2</c:v>
                </c:pt>
                <c:pt idx="4257">
                  <c:v>6.8719333333333354E-2</c:v>
                </c:pt>
                <c:pt idx="4258">
                  <c:v>-2.0383999999999958E-2</c:v>
                </c:pt>
                <c:pt idx="4259">
                  <c:v>-8.3866666666665424E-4</c:v>
                </c:pt>
                <c:pt idx="4260">
                  <c:v>-4.6483666666666666E-2</c:v>
                </c:pt>
                <c:pt idx="4261">
                  <c:v>-6.8560333333333334E-2</c:v>
                </c:pt>
                <c:pt idx="4262">
                  <c:v>-8.8326333333333354E-2</c:v>
                </c:pt>
                <c:pt idx="4263">
                  <c:v>-0.10812766666666662</c:v>
                </c:pt>
                <c:pt idx="4264">
                  <c:v>-0.16272300000000003</c:v>
                </c:pt>
                <c:pt idx="4265">
                  <c:v>-0.18840766666666667</c:v>
                </c:pt>
                <c:pt idx="4266">
                  <c:v>-0.25624833333333336</c:v>
                </c:pt>
                <c:pt idx="4267">
                  <c:v>-0.30118300000000003</c:v>
                </c:pt>
                <c:pt idx="4268">
                  <c:v>-0.33920266666666671</c:v>
                </c:pt>
                <c:pt idx="4269">
                  <c:v>-0.36763266666666672</c:v>
                </c:pt>
                <c:pt idx="4270">
                  <c:v>-0.37975699999999996</c:v>
                </c:pt>
                <c:pt idx="4271">
                  <c:v>-0.42851766666666657</c:v>
                </c:pt>
                <c:pt idx="4272">
                  <c:v>-0.47384300000000018</c:v>
                </c:pt>
                <c:pt idx="4273">
                  <c:v>-0.49517000000000011</c:v>
                </c:pt>
                <c:pt idx="4274">
                  <c:v>-0.54304566666666665</c:v>
                </c:pt>
                <c:pt idx="4275">
                  <c:v>-0.59863766666666673</c:v>
                </c:pt>
                <c:pt idx="4276">
                  <c:v>-0.65084033333333335</c:v>
                </c:pt>
                <c:pt idx="4277">
                  <c:v>-0.679728</c:v>
                </c:pt>
                <c:pt idx="4278">
                  <c:v>-0.72530266666666676</c:v>
                </c:pt>
                <c:pt idx="4279">
                  <c:v>-0.7806656666666667</c:v>
                </c:pt>
                <c:pt idx="4280">
                  <c:v>-0.83796533333333334</c:v>
                </c:pt>
                <c:pt idx="4281">
                  <c:v>-0.8932456666666666</c:v>
                </c:pt>
                <c:pt idx="4282">
                  <c:v>-0.92955700000000008</c:v>
                </c:pt>
                <c:pt idx="4283">
                  <c:v>-1.0123550000000001</c:v>
                </c:pt>
                <c:pt idx="4284">
                  <c:v>-1.0746256666666667</c:v>
                </c:pt>
                <c:pt idx="4285">
                  <c:v>-1.1151036666666667</c:v>
                </c:pt>
                <c:pt idx="4286">
                  <c:v>-1.2044686666666666</c:v>
                </c:pt>
                <c:pt idx="4287">
                  <c:v>-1.262154</c:v>
                </c:pt>
                <c:pt idx="4288">
                  <c:v>-1.316343</c:v>
                </c:pt>
                <c:pt idx="4289">
                  <c:v>-1.3727420000000004</c:v>
                </c:pt>
                <c:pt idx="4290">
                  <c:v>-1.4501790000000001</c:v>
                </c:pt>
                <c:pt idx="4291">
                  <c:v>-1.4330063333333334</c:v>
                </c:pt>
                <c:pt idx="4292">
                  <c:v>-1.503895</c:v>
                </c:pt>
                <c:pt idx="4293">
                  <c:v>-1.5213676666666665</c:v>
                </c:pt>
                <c:pt idx="4294">
                  <c:v>-1.6382586666666665</c:v>
                </c:pt>
                <c:pt idx="4295">
                  <c:v>-1.6508013333333331</c:v>
                </c:pt>
                <c:pt idx="4296">
                  <c:v>-1.7722623333333332</c:v>
                </c:pt>
                <c:pt idx="4297">
                  <c:v>-0.80895733333333342</c:v>
                </c:pt>
                <c:pt idx="4298">
                  <c:v>-1.9167216666666667</c:v>
                </c:pt>
                <c:pt idx="4299">
                  <c:v>-1.9974926666666664</c:v>
                </c:pt>
                <c:pt idx="4300">
                  <c:v>-2.0746813333333334</c:v>
                </c:pt>
                <c:pt idx="4301">
                  <c:v>-2.1577796666666669</c:v>
                </c:pt>
                <c:pt idx="4302">
                  <c:v>-2.2893193333333333</c:v>
                </c:pt>
                <c:pt idx="4303">
                  <c:v>-2.3368120000000001</c:v>
                </c:pt>
                <c:pt idx="4304">
                  <c:v>-2.4265346666666665</c:v>
                </c:pt>
                <c:pt idx="4305">
                  <c:v>-2.4552703333333334</c:v>
                </c:pt>
                <c:pt idx="4306">
                  <c:v>-2.4484133333333333</c:v>
                </c:pt>
                <c:pt idx="4307">
                  <c:v>-2.1187783333333337</c:v>
                </c:pt>
                <c:pt idx="4308">
                  <c:v>-2.6652679999999997</c:v>
                </c:pt>
                <c:pt idx="4309">
                  <c:v>-2.797363666666667</c:v>
                </c:pt>
                <c:pt idx="4310">
                  <c:v>-1.834149</c:v>
                </c:pt>
                <c:pt idx="4311">
                  <c:v>-1.1683616666666667</c:v>
                </c:pt>
                <c:pt idx="4312">
                  <c:v>-1.9816746666666669</c:v>
                </c:pt>
                <c:pt idx="4313">
                  <c:v>-2.0247023333333329</c:v>
                </c:pt>
                <c:pt idx="4314">
                  <c:v>-2.4458693333333335</c:v>
                </c:pt>
                <c:pt idx="4315">
                  <c:v>-2.9642959999999996</c:v>
                </c:pt>
                <c:pt idx="4316">
                  <c:v>-2.2615529999999997</c:v>
                </c:pt>
                <c:pt idx="4317">
                  <c:v>-2.8365196666666672</c:v>
                </c:pt>
                <c:pt idx="4318">
                  <c:v>-0.78640466666666653</c:v>
                </c:pt>
                <c:pt idx="4319">
                  <c:v>-1.6037456666666667</c:v>
                </c:pt>
                <c:pt idx="4320">
                  <c:v>1.5610666666666736E-2</c:v>
                </c:pt>
                <c:pt idx="4321">
                  <c:v>0.17994666666666662</c:v>
                </c:pt>
                <c:pt idx="4322">
                  <c:v>-0.24258500000000005</c:v>
                </c:pt>
                <c:pt idx="4323">
                  <c:v>-1.4698886666666666</c:v>
                </c:pt>
                <c:pt idx="4324">
                  <c:v>0.48301633333333349</c:v>
                </c:pt>
                <c:pt idx="4325">
                  <c:v>-0.6447063333333336</c:v>
                </c:pt>
                <c:pt idx="4326">
                  <c:v>-2.8155999999999999</c:v>
                </c:pt>
                <c:pt idx="4327">
                  <c:v>-1.4188476666666665</c:v>
                </c:pt>
                <c:pt idx="4328">
                  <c:v>-0.18918999999999997</c:v>
                </c:pt>
                <c:pt idx="4329">
                  <c:v>0.68345999999999985</c:v>
                </c:pt>
                <c:pt idx="4330">
                  <c:v>1.1526050000000001</c:v>
                </c:pt>
                <c:pt idx="4331">
                  <c:v>1.4380470000000001</c:v>
                </c:pt>
                <c:pt idx="4332">
                  <c:v>1.7014610000000001</c:v>
                </c:pt>
                <c:pt idx="4333">
                  <c:v>1.9462130000000002</c:v>
                </c:pt>
                <c:pt idx="4334">
                  <c:v>2.2159306666666669</c:v>
                </c:pt>
                <c:pt idx="4335">
                  <c:v>2.4591376666666664</c:v>
                </c:pt>
                <c:pt idx="4336">
                  <c:v>2.7091946666666669</c:v>
                </c:pt>
                <c:pt idx="4337">
                  <c:v>2.986167333333333</c:v>
                </c:pt>
                <c:pt idx="4338">
                  <c:v>3.3228159999999995</c:v>
                </c:pt>
                <c:pt idx="4339">
                  <c:v>3.717832</c:v>
                </c:pt>
                <c:pt idx="4340">
                  <c:v>4.214668333333333</c:v>
                </c:pt>
                <c:pt idx="4341">
                  <c:v>4.7958783333333335</c:v>
                </c:pt>
                <c:pt idx="4342">
                  <c:v>5.5347623333333331</c:v>
                </c:pt>
                <c:pt idx="4343">
                  <c:v>6.4638403333333336</c:v>
                </c:pt>
                <c:pt idx="4344">
                  <c:v>6.4298936666666675</c:v>
                </c:pt>
                <c:pt idx="4345">
                  <c:v>5.755287</c:v>
                </c:pt>
                <c:pt idx="4346">
                  <c:v>4.4851256666666659</c:v>
                </c:pt>
                <c:pt idx="4347">
                  <c:v>3.4415370000000003</c:v>
                </c:pt>
                <c:pt idx="4348">
                  <c:v>2.8179730000000003</c:v>
                </c:pt>
                <c:pt idx="4349">
                  <c:v>2.4034723333333332</c:v>
                </c:pt>
                <c:pt idx="4350">
                  <c:v>2.0010949999999998</c:v>
                </c:pt>
                <c:pt idx="4351">
                  <c:v>1.8165093333333333</c:v>
                </c:pt>
                <c:pt idx="4352">
                  <c:v>1.8045903333333335</c:v>
                </c:pt>
                <c:pt idx="4353">
                  <c:v>1.7382483333333336</c:v>
                </c:pt>
                <c:pt idx="4354">
                  <c:v>1.6411123333333333</c:v>
                </c:pt>
                <c:pt idx="4355">
                  <c:v>1.5734323333333335</c:v>
                </c:pt>
                <c:pt idx="4356">
                  <c:v>1.5869670000000002</c:v>
                </c:pt>
                <c:pt idx="4357">
                  <c:v>1.5462753333333332</c:v>
                </c:pt>
                <c:pt idx="4358">
                  <c:v>1.5195123333333331</c:v>
                </c:pt>
                <c:pt idx="4359">
                  <c:v>1.4633866666666666</c:v>
                </c:pt>
                <c:pt idx="4360">
                  <c:v>1.4197659999999999</c:v>
                </c:pt>
                <c:pt idx="4361">
                  <c:v>1.4449206666666665</c:v>
                </c:pt>
                <c:pt idx="4362">
                  <c:v>1.4423226666666666</c:v>
                </c:pt>
                <c:pt idx="4363">
                  <c:v>1.4029333333333334</c:v>
                </c:pt>
                <c:pt idx="4364">
                  <c:v>1.3341953333333334</c:v>
                </c:pt>
                <c:pt idx="4365">
                  <c:v>1.2638983333333333</c:v>
                </c:pt>
                <c:pt idx="4366">
                  <c:v>1.2014750000000001</c:v>
                </c:pt>
                <c:pt idx="4367">
                  <c:v>1.1470133333333334</c:v>
                </c:pt>
                <c:pt idx="4368">
                  <c:v>1.096322</c:v>
                </c:pt>
                <c:pt idx="4369">
                  <c:v>1.049806</c:v>
                </c:pt>
                <c:pt idx="4370">
                  <c:v>0.99788633333333332</c:v>
                </c:pt>
                <c:pt idx="4371">
                  <c:v>0.94114466666666663</c:v>
                </c:pt>
                <c:pt idx="4372">
                  <c:v>0.89948100000000009</c:v>
                </c:pt>
                <c:pt idx="4373">
                  <c:v>0.86523633333333339</c:v>
                </c:pt>
                <c:pt idx="4374">
                  <c:v>0.81722933333333325</c:v>
                </c:pt>
                <c:pt idx="4375">
                  <c:v>0.78095533333333333</c:v>
                </c:pt>
                <c:pt idx="4376">
                  <c:v>0.76648366666666667</c:v>
                </c:pt>
                <c:pt idx="4377">
                  <c:v>0.72209000000000001</c:v>
                </c:pt>
                <c:pt idx="4378">
                  <c:v>0.71893599999999991</c:v>
                </c:pt>
                <c:pt idx="4379">
                  <c:v>0.69419933333333328</c:v>
                </c:pt>
                <c:pt idx="4380">
                  <c:v>0.65827533333333332</c:v>
                </c:pt>
                <c:pt idx="4381">
                  <c:v>0.64315200000000006</c:v>
                </c:pt>
                <c:pt idx="4382">
                  <c:v>0.65515200000000007</c:v>
                </c:pt>
                <c:pt idx="4383">
                  <c:v>0.64339500000000005</c:v>
                </c:pt>
                <c:pt idx="4384">
                  <c:v>0.63201600000000002</c:v>
                </c:pt>
                <c:pt idx="4385">
                  <c:v>0.62451866666666678</c:v>
                </c:pt>
                <c:pt idx="4386">
                  <c:v>0.61197100000000004</c:v>
                </c:pt>
                <c:pt idx="4387">
                  <c:v>0.62310299999999996</c:v>
                </c:pt>
                <c:pt idx="4388">
                  <c:v>0.63659833333333327</c:v>
                </c:pt>
                <c:pt idx="4389">
                  <c:v>0.64451266666666662</c:v>
                </c:pt>
                <c:pt idx="4390">
                  <c:v>0.65943099999999999</c:v>
                </c:pt>
                <c:pt idx="4391">
                  <c:v>0.666215</c:v>
                </c:pt>
                <c:pt idx="4392">
                  <c:v>0.6770206666666666</c:v>
                </c:pt>
                <c:pt idx="4393">
                  <c:v>0.68216166666666656</c:v>
                </c:pt>
                <c:pt idx="4394">
                  <c:v>0.70374066666666668</c:v>
                </c:pt>
                <c:pt idx="4395">
                  <c:v>0.73968500000000004</c:v>
                </c:pt>
                <c:pt idx="4396">
                  <c:v>0.7377220000000001</c:v>
                </c:pt>
                <c:pt idx="4397">
                  <c:v>0.73678866666666665</c:v>
                </c:pt>
                <c:pt idx="4398">
                  <c:v>0.76707366666666665</c:v>
                </c:pt>
                <c:pt idx="4399">
                  <c:v>0.77115100000000003</c:v>
                </c:pt>
                <c:pt idx="4400">
                  <c:v>0.76946866666666658</c:v>
                </c:pt>
                <c:pt idx="4401">
                  <c:v>0.76201133333333326</c:v>
                </c:pt>
                <c:pt idx="4402">
                  <c:v>0.79685899999999998</c:v>
                </c:pt>
                <c:pt idx="4403">
                  <c:v>0.80063733333333331</c:v>
                </c:pt>
                <c:pt idx="4404">
                  <c:v>0.8287403333333333</c:v>
                </c:pt>
                <c:pt idx="4405">
                  <c:v>0.84286333333333341</c:v>
                </c:pt>
                <c:pt idx="4406">
                  <c:v>0.84260799999999991</c:v>
                </c:pt>
                <c:pt idx="4407">
                  <c:v>0.8491156666666666</c:v>
                </c:pt>
                <c:pt idx="4408">
                  <c:v>0.83483733333333332</c:v>
                </c:pt>
                <c:pt idx="4409">
                  <c:v>0.8408916666666667</c:v>
                </c:pt>
                <c:pt idx="4410">
                  <c:v>0.85701633333333327</c:v>
                </c:pt>
                <c:pt idx="4411">
                  <c:v>0.85140500000000008</c:v>
                </c:pt>
                <c:pt idx="4412">
                  <c:v>0.88168666666666662</c:v>
                </c:pt>
                <c:pt idx="4413">
                  <c:v>0.89428166666666664</c:v>
                </c:pt>
                <c:pt idx="4414">
                  <c:v>0.89402766666666666</c:v>
                </c:pt>
                <c:pt idx="4415">
                  <c:v>0.89307633333333325</c:v>
                </c:pt>
                <c:pt idx="4416">
                  <c:v>0.91045900000000002</c:v>
                </c:pt>
                <c:pt idx="4417">
                  <c:v>0.91540766666666673</c:v>
                </c:pt>
                <c:pt idx="4418">
                  <c:v>0.92632899999999996</c:v>
                </c:pt>
                <c:pt idx="4419">
                  <c:v>0.93700033333333332</c:v>
                </c:pt>
                <c:pt idx="4420">
                  <c:v>0.93346033333333323</c:v>
                </c:pt>
                <c:pt idx="4421">
                  <c:v>0.93132833333333342</c:v>
                </c:pt>
                <c:pt idx="4422">
                  <c:v>0.9318723333333333</c:v>
                </c:pt>
                <c:pt idx="4423">
                  <c:v>0.93459666666666674</c:v>
                </c:pt>
                <c:pt idx="4424">
                  <c:v>0.93438633333333332</c:v>
                </c:pt>
                <c:pt idx="4425">
                  <c:v>0.92939466666666659</c:v>
                </c:pt>
                <c:pt idx="4426">
                  <c:v>0.97220300000000004</c:v>
                </c:pt>
                <c:pt idx="4427">
                  <c:v>0.95242033333333342</c:v>
                </c:pt>
                <c:pt idx="4428">
                  <c:v>0.95128733333333326</c:v>
                </c:pt>
                <c:pt idx="4429">
                  <c:v>0.96184599999999998</c:v>
                </c:pt>
                <c:pt idx="4430">
                  <c:v>0.95312800000000009</c:v>
                </c:pt>
                <c:pt idx="4431">
                  <c:v>0.95128199999999996</c:v>
                </c:pt>
                <c:pt idx="4432">
                  <c:v>0.95395866666666673</c:v>
                </c:pt>
                <c:pt idx="4433">
                  <c:v>0.93621599999999994</c:v>
                </c:pt>
                <c:pt idx="4434">
                  <c:v>0.93847233333333335</c:v>
                </c:pt>
                <c:pt idx="4435">
                  <c:v>0.94417266666666666</c:v>
                </c:pt>
                <c:pt idx="4436">
                  <c:v>0.95253599999999994</c:v>
                </c:pt>
                <c:pt idx="4437">
                  <c:v>0.9622679999999999</c:v>
                </c:pt>
                <c:pt idx="4438">
                  <c:v>0.95061033333333322</c:v>
                </c:pt>
                <c:pt idx="4439">
                  <c:v>0.96854733333333343</c:v>
                </c:pt>
                <c:pt idx="4440">
                  <c:v>0.97105699999999995</c:v>
                </c:pt>
                <c:pt idx="4441">
                  <c:v>0.96909466666666677</c:v>
                </c:pt>
                <c:pt idx="4442">
                  <c:v>0.94278300000000004</c:v>
                </c:pt>
                <c:pt idx="4443">
                  <c:v>0.95570500000000003</c:v>
                </c:pt>
                <c:pt idx="4444">
                  <c:v>0.95798066666666681</c:v>
                </c:pt>
                <c:pt idx="4445">
                  <c:v>0.9660023333333333</c:v>
                </c:pt>
                <c:pt idx="4446">
                  <c:v>0.95457233333333324</c:v>
                </c:pt>
                <c:pt idx="4447">
                  <c:v>0.94151400000000007</c:v>
                </c:pt>
                <c:pt idx="4448">
                  <c:v>0.94398933333333324</c:v>
                </c:pt>
                <c:pt idx="4449">
                  <c:v>0.96284333333333327</c:v>
                </c:pt>
                <c:pt idx="4450">
                  <c:v>0.93175700000000006</c:v>
                </c:pt>
                <c:pt idx="4451">
                  <c:v>0.91063499999999997</c:v>
                </c:pt>
                <c:pt idx="4452">
                  <c:v>0.92301066666666676</c:v>
                </c:pt>
                <c:pt idx="4453">
                  <c:v>0.90646533333333335</c:v>
                </c:pt>
                <c:pt idx="4454">
                  <c:v>0.88885266666666674</c:v>
                </c:pt>
                <c:pt idx="4455">
                  <c:v>0.87706699999999993</c:v>
                </c:pt>
                <c:pt idx="4456">
                  <c:v>0.8652413333333332</c:v>
                </c:pt>
                <c:pt idx="4457">
                  <c:v>0.8590093333333334</c:v>
                </c:pt>
                <c:pt idx="4458">
                  <c:v>0.87647866666666674</c:v>
                </c:pt>
                <c:pt idx="4459">
                  <c:v>0.84982433333333329</c:v>
                </c:pt>
                <c:pt idx="4460">
                  <c:v>0.83766066666666672</c:v>
                </c:pt>
                <c:pt idx="4461">
                  <c:v>0.83407799999999999</c:v>
                </c:pt>
                <c:pt idx="4462">
                  <c:v>0.82730766666666666</c:v>
                </c:pt>
                <c:pt idx="4463">
                  <c:v>0.80546533333333337</c:v>
                </c:pt>
                <c:pt idx="4464">
                  <c:v>0.8194189999999999</c:v>
                </c:pt>
                <c:pt idx="4465">
                  <c:v>0.78739866666666669</c:v>
                </c:pt>
                <c:pt idx="4466">
                  <c:v>0.76643633333333339</c:v>
                </c:pt>
                <c:pt idx="4467">
                  <c:v>0.75624799999999992</c:v>
                </c:pt>
                <c:pt idx="4468">
                  <c:v>0.72756766666666672</c:v>
                </c:pt>
                <c:pt idx="4469">
                  <c:v>0.71771133333333337</c:v>
                </c:pt>
                <c:pt idx="4470">
                  <c:v>0.7154663333333332</c:v>
                </c:pt>
                <c:pt idx="4471">
                  <c:v>0.68916333333333346</c:v>
                </c:pt>
                <c:pt idx="4472">
                  <c:v>0.64689733333333332</c:v>
                </c:pt>
                <c:pt idx="4473">
                  <c:v>0.63418800000000008</c:v>
                </c:pt>
                <c:pt idx="4474">
                  <c:v>0.62060766666666667</c:v>
                </c:pt>
                <c:pt idx="4475">
                  <c:v>0.606097</c:v>
                </c:pt>
                <c:pt idx="4476">
                  <c:v>0.58314199999999994</c:v>
                </c:pt>
                <c:pt idx="4477">
                  <c:v>0.54318633333333333</c:v>
                </c:pt>
                <c:pt idx="4478">
                  <c:v>0.51888633333333323</c:v>
                </c:pt>
                <c:pt idx="4479">
                  <c:v>0.485628</c:v>
                </c:pt>
                <c:pt idx="4480">
                  <c:v>0.48358233333333339</c:v>
                </c:pt>
                <c:pt idx="4481">
                  <c:v>0.4671269999999999</c:v>
                </c:pt>
                <c:pt idx="4482">
                  <c:v>0.43268966666666664</c:v>
                </c:pt>
                <c:pt idx="4483">
                  <c:v>0.41766133333333327</c:v>
                </c:pt>
                <c:pt idx="4484">
                  <c:v>0.40623966666666672</c:v>
                </c:pt>
                <c:pt idx="4485">
                  <c:v>0.35693966666666666</c:v>
                </c:pt>
                <c:pt idx="4486">
                  <c:v>0.34253700000000004</c:v>
                </c:pt>
                <c:pt idx="4487">
                  <c:v>0.32581333333333334</c:v>
                </c:pt>
                <c:pt idx="4488">
                  <c:v>0.278698</c:v>
                </c:pt>
                <c:pt idx="4489">
                  <c:v>0.27388133333333337</c:v>
                </c:pt>
                <c:pt idx="4490">
                  <c:v>0.25323400000000001</c:v>
                </c:pt>
                <c:pt idx="4491">
                  <c:v>0.19604633333333335</c:v>
                </c:pt>
                <c:pt idx="4492">
                  <c:v>0.19307466666666664</c:v>
                </c:pt>
                <c:pt idx="4493">
                  <c:v>0.1612903333333334</c:v>
                </c:pt>
                <c:pt idx="4494">
                  <c:v>0.15434300000000004</c:v>
                </c:pt>
                <c:pt idx="4495">
                  <c:v>0.10470366666666668</c:v>
                </c:pt>
                <c:pt idx="4496">
                  <c:v>6.8288666666666664E-2</c:v>
                </c:pt>
                <c:pt idx="4497">
                  <c:v>5.9890666666666682E-2</c:v>
                </c:pt>
                <c:pt idx="4498">
                  <c:v>1.1913666666666675E-2</c:v>
                </c:pt>
                <c:pt idx="4499">
                  <c:v>-3.1598666666666698E-2</c:v>
                </c:pt>
                <c:pt idx="4500">
                  <c:v>-8.3263333333333397E-2</c:v>
                </c:pt>
                <c:pt idx="4501">
                  <c:v>-0.11738233333333341</c:v>
                </c:pt>
                <c:pt idx="4502">
                  <c:v>-0.16070700000000002</c:v>
                </c:pt>
                <c:pt idx="4503">
                  <c:v>-0.20654700000000004</c:v>
                </c:pt>
                <c:pt idx="4504">
                  <c:v>-0.25687100000000002</c:v>
                </c:pt>
                <c:pt idx="4505">
                  <c:v>-0.29621766666666671</c:v>
                </c:pt>
                <c:pt idx="4506">
                  <c:v>-0.342638</c:v>
                </c:pt>
                <c:pt idx="4507">
                  <c:v>-0.3573486666666667</c:v>
                </c:pt>
                <c:pt idx="4508">
                  <c:v>-0.40732499999999999</c:v>
                </c:pt>
                <c:pt idx="4509">
                  <c:v>-0.44261499999999993</c:v>
                </c:pt>
                <c:pt idx="4510">
                  <c:v>-0.48795333333333318</c:v>
                </c:pt>
                <c:pt idx="4511">
                  <c:v>-0.54912966666666663</c:v>
                </c:pt>
                <c:pt idx="4512">
                  <c:v>-0.57956133333333326</c:v>
                </c:pt>
                <c:pt idx="4513">
                  <c:v>-0.64428033333333323</c:v>
                </c:pt>
                <c:pt idx="4514">
                  <c:v>-0.68329366666666669</c:v>
                </c:pt>
                <c:pt idx="4515">
                  <c:v>-0.73843033333333341</c:v>
                </c:pt>
                <c:pt idx="4516">
                  <c:v>-0.80560033333333336</c:v>
                </c:pt>
                <c:pt idx="4517">
                  <c:v>-0.84717966666666678</c:v>
                </c:pt>
                <c:pt idx="4518">
                  <c:v>-0.90668499999999996</c:v>
                </c:pt>
                <c:pt idx="4519">
                  <c:v>-0.96858999999999995</c:v>
                </c:pt>
                <c:pt idx="4520">
                  <c:v>-1.0188219999999999</c:v>
                </c:pt>
                <c:pt idx="4521">
                  <c:v>-1.0647186666666666</c:v>
                </c:pt>
                <c:pt idx="4522">
                  <c:v>-1.160134</c:v>
                </c:pt>
                <c:pt idx="4523">
                  <c:v>-1.2041473333333335</c:v>
                </c:pt>
                <c:pt idx="4524">
                  <c:v>-1.2634576666666666</c:v>
                </c:pt>
                <c:pt idx="4525">
                  <c:v>-1.3267916666666668</c:v>
                </c:pt>
                <c:pt idx="4526">
                  <c:v>-1.4035946666666665</c:v>
                </c:pt>
                <c:pt idx="4527">
                  <c:v>-1.4489146666666668</c:v>
                </c:pt>
                <c:pt idx="4528">
                  <c:v>-1.4696316666666664</c:v>
                </c:pt>
                <c:pt idx="4529">
                  <c:v>-1.4932686666666666</c:v>
                </c:pt>
                <c:pt idx="4530">
                  <c:v>-1.5629899999999999</c:v>
                </c:pt>
                <c:pt idx="4531">
                  <c:v>-1.6095533333333334</c:v>
                </c:pt>
                <c:pt idx="4532">
                  <c:v>-1.6971703333333332</c:v>
                </c:pt>
                <c:pt idx="4533">
                  <c:v>-1.7752883333333334</c:v>
                </c:pt>
                <c:pt idx="4534">
                  <c:v>-1.8551673333333332</c:v>
                </c:pt>
                <c:pt idx="4535">
                  <c:v>-1.9474706666666668</c:v>
                </c:pt>
                <c:pt idx="4536">
                  <c:v>-1.9054163333333334</c:v>
                </c:pt>
                <c:pt idx="4537">
                  <c:v>-2.1334560000000002</c:v>
                </c:pt>
                <c:pt idx="4538">
                  <c:v>-2.2391556666666665</c:v>
                </c:pt>
                <c:pt idx="4539">
                  <c:v>-2.2981383333333332</c:v>
                </c:pt>
                <c:pt idx="4540">
                  <c:v>-2.3462626666666666</c:v>
                </c:pt>
                <c:pt idx="4541">
                  <c:v>-2.2163470000000003</c:v>
                </c:pt>
                <c:pt idx="4542">
                  <c:v>-1.3449819999999999</c:v>
                </c:pt>
                <c:pt idx="4543">
                  <c:v>-2.6725700000000003</c:v>
                </c:pt>
                <c:pt idx="4544">
                  <c:v>-1.8402989999999999</c:v>
                </c:pt>
                <c:pt idx="4545">
                  <c:v>-2.831712</c:v>
                </c:pt>
                <c:pt idx="4546">
                  <c:v>-2.969914333333334</c:v>
                </c:pt>
                <c:pt idx="4547">
                  <c:v>-2.9100766666666669</c:v>
                </c:pt>
                <c:pt idx="4548">
                  <c:v>-2.2770259999999998</c:v>
                </c:pt>
                <c:pt idx="4549">
                  <c:v>-2.036311</c:v>
                </c:pt>
                <c:pt idx="4550">
                  <c:v>-2.8565039999999997</c:v>
                </c:pt>
                <c:pt idx="4551">
                  <c:v>-0.9867766666666663</c:v>
                </c:pt>
                <c:pt idx="4552">
                  <c:v>-1.4860616666666662</c:v>
                </c:pt>
                <c:pt idx="4553">
                  <c:v>-1.4792179999999997</c:v>
                </c:pt>
                <c:pt idx="4554">
                  <c:v>-1.3072163333333335</c:v>
                </c:pt>
                <c:pt idx="4555">
                  <c:v>-2.4475193333333336</c:v>
                </c:pt>
                <c:pt idx="4556">
                  <c:v>-0.78982933333333349</c:v>
                </c:pt>
                <c:pt idx="4557">
                  <c:v>-1.4692169999999996</c:v>
                </c:pt>
                <c:pt idx="4558">
                  <c:v>-0.25187466666666697</c:v>
                </c:pt>
                <c:pt idx="4559">
                  <c:v>-0.11190500000000014</c:v>
                </c:pt>
                <c:pt idx="4560">
                  <c:v>-0.71787133333333308</c:v>
                </c:pt>
                <c:pt idx="4561">
                  <c:v>-0.78039800000000048</c:v>
                </c:pt>
                <c:pt idx="4562">
                  <c:v>-1.0693903333333334</c:v>
                </c:pt>
                <c:pt idx="4563">
                  <c:v>-0.95230099999999973</c:v>
                </c:pt>
                <c:pt idx="4564">
                  <c:v>-0.60925200000000024</c:v>
                </c:pt>
                <c:pt idx="4565">
                  <c:v>-0.14100366666666689</c:v>
                </c:pt>
                <c:pt idx="4566">
                  <c:v>-1.4742496666666665</c:v>
                </c:pt>
                <c:pt idx="4567">
                  <c:v>-1.6721846666666667</c:v>
                </c:pt>
                <c:pt idx="4568">
                  <c:v>-0.62469566666666654</c:v>
                </c:pt>
                <c:pt idx="4569">
                  <c:v>0.40353566666666674</c:v>
                </c:pt>
                <c:pt idx="4570">
                  <c:v>0.97633133333333344</c:v>
                </c:pt>
                <c:pt idx="4571">
                  <c:v>1.3151140000000001</c:v>
                </c:pt>
                <c:pt idx="4572">
                  <c:v>1.5785936666666667</c:v>
                </c:pt>
                <c:pt idx="4573">
                  <c:v>1.8586689999999999</c:v>
                </c:pt>
                <c:pt idx="4574">
                  <c:v>2.1043876666666663</c:v>
                </c:pt>
                <c:pt idx="4575">
                  <c:v>2.374791333333333</c:v>
                </c:pt>
                <c:pt idx="4576">
                  <c:v>2.6493503333333335</c:v>
                </c:pt>
                <c:pt idx="4577">
                  <c:v>2.8977280000000003</c:v>
                </c:pt>
                <c:pt idx="4578">
                  <c:v>3.2295940000000001</c:v>
                </c:pt>
                <c:pt idx="4579">
                  <c:v>3.5948720000000001</c:v>
                </c:pt>
                <c:pt idx="4580">
                  <c:v>4.0232573333333335</c:v>
                </c:pt>
                <c:pt idx="4581">
                  <c:v>4.5843579999999999</c:v>
                </c:pt>
                <c:pt idx="4582">
                  <c:v>5.3033876666666666</c:v>
                </c:pt>
                <c:pt idx="4583">
                  <c:v>6.2758176666666659</c:v>
                </c:pt>
                <c:pt idx="4584">
                  <c:v>7.2885840000000002</c:v>
                </c:pt>
                <c:pt idx="4585">
                  <c:v>7.0772009999999996</c:v>
                </c:pt>
                <c:pt idx="4586">
                  <c:v>6.2526046666666666</c:v>
                </c:pt>
                <c:pt idx="4587">
                  <c:v>4.9418626666666663</c:v>
                </c:pt>
                <c:pt idx="4588">
                  <c:v>3.8421423333333338</c:v>
                </c:pt>
                <c:pt idx="4589">
                  <c:v>3.1420126666666666</c:v>
                </c:pt>
                <c:pt idx="4590">
                  <c:v>2.7308599999999998</c:v>
                </c:pt>
                <c:pt idx="4591">
                  <c:v>2.3605550000000002</c:v>
                </c:pt>
                <c:pt idx="4592">
                  <c:v>2.0945003333333334</c:v>
                </c:pt>
                <c:pt idx="4593">
                  <c:v>2.0573673333333335</c:v>
                </c:pt>
                <c:pt idx="4594">
                  <c:v>1.9840113333333331</c:v>
                </c:pt>
                <c:pt idx="4595">
                  <c:v>1.8715183333333334</c:v>
                </c:pt>
                <c:pt idx="4596">
                  <c:v>1.7443253333333333</c:v>
                </c:pt>
                <c:pt idx="4597">
                  <c:v>1.7499363333333333</c:v>
                </c:pt>
                <c:pt idx="4598">
                  <c:v>1.6725313333333334</c:v>
                </c:pt>
                <c:pt idx="4599">
                  <c:v>1.6022833333333333</c:v>
                </c:pt>
                <c:pt idx="4600">
                  <c:v>1.5201236666666667</c:v>
                </c:pt>
                <c:pt idx="4601">
                  <c:v>1.460135</c:v>
                </c:pt>
                <c:pt idx="4602">
                  <c:v>1.4321833333333334</c:v>
                </c:pt>
                <c:pt idx="4603">
                  <c:v>1.4181223333333335</c:v>
                </c:pt>
                <c:pt idx="4604">
                  <c:v>1.390706</c:v>
                </c:pt>
                <c:pt idx="4605">
                  <c:v>1.3632356666666665</c:v>
                </c:pt>
                <c:pt idx="4606">
                  <c:v>1.3140433333333335</c:v>
                </c:pt>
                <c:pt idx="4607">
                  <c:v>1.2834583333333334</c:v>
                </c:pt>
                <c:pt idx="4608">
                  <c:v>1.2915136666666667</c:v>
                </c:pt>
                <c:pt idx="4609">
                  <c:v>1.2720163333333334</c:v>
                </c:pt>
                <c:pt idx="4610">
                  <c:v>1.2717903333333334</c:v>
                </c:pt>
                <c:pt idx="4611">
                  <c:v>1.2571729999999999</c:v>
                </c:pt>
                <c:pt idx="4612">
                  <c:v>1.2425873333333335</c:v>
                </c:pt>
                <c:pt idx="4613">
                  <c:v>1.2227560000000002</c:v>
                </c:pt>
                <c:pt idx="4614">
                  <c:v>1.2164200000000001</c:v>
                </c:pt>
                <c:pt idx="4615">
                  <c:v>1.2213723333333333</c:v>
                </c:pt>
                <c:pt idx="4616">
                  <c:v>1.222477</c:v>
                </c:pt>
                <c:pt idx="4617">
                  <c:v>1.2141383333333333</c:v>
                </c:pt>
                <c:pt idx="4618">
                  <c:v>1.1841576666666667</c:v>
                </c:pt>
                <c:pt idx="4619">
                  <c:v>1.1942293333333334</c:v>
                </c:pt>
                <c:pt idx="4620">
                  <c:v>1.209497</c:v>
                </c:pt>
                <c:pt idx="4621">
                  <c:v>1.22966</c:v>
                </c:pt>
                <c:pt idx="4622">
                  <c:v>1.2423249999999999</c:v>
                </c:pt>
                <c:pt idx="4623">
                  <c:v>1.2265096666666666</c:v>
                </c:pt>
                <c:pt idx="4624">
                  <c:v>1.2139803333333334</c:v>
                </c:pt>
                <c:pt idx="4625">
                  <c:v>1.2210369999999999</c:v>
                </c:pt>
                <c:pt idx="4626">
                  <c:v>1.2338913333333332</c:v>
                </c:pt>
                <c:pt idx="4627">
                  <c:v>1.2418629999999999</c:v>
                </c:pt>
                <c:pt idx="4628">
                  <c:v>1.2436640000000001</c:v>
                </c:pt>
                <c:pt idx="4629">
                  <c:v>1.2455700000000001</c:v>
                </c:pt>
                <c:pt idx="4630">
                  <c:v>1.2534473333333334</c:v>
                </c:pt>
                <c:pt idx="4631">
                  <c:v>1.2618436666666666</c:v>
                </c:pt>
                <c:pt idx="4632">
                  <c:v>1.2577833333333335</c:v>
                </c:pt>
                <c:pt idx="4633">
                  <c:v>1.2729016666666666</c:v>
                </c:pt>
                <c:pt idx="4634">
                  <c:v>1.2844529999999998</c:v>
                </c:pt>
                <c:pt idx="4635">
                  <c:v>1.2787783333333334</c:v>
                </c:pt>
                <c:pt idx="4636">
                  <c:v>1.2769126666666668</c:v>
                </c:pt>
                <c:pt idx="4637">
                  <c:v>1.279247</c:v>
                </c:pt>
                <c:pt idx="4638">
                  <c:v>1.2832636666666668</c:v>
                </c:pt>
                <c:pt idx="4639">
                  <c:v>1.2968309999999998</c:v>
                </c:pt>
                <c:pt idx="4640">
                  <c:v>1.2849876666666666</c:v>
                </c:pt>
                <c:pt idx="4641">
                  <c:v>1.2849623333333333</c:v>
                </c:pt>
                <c:pt idx="4642">
                  <c:v>1.2984586666666666</c:v>
                </c:pt>
                <c:pt idx="4643">
                  <c:v>1.3061856666666667</c:v>
                </c:pt>
                <c:pt idx="4644">
                  <c:v>1.2871756666666667</c:v>
                </c:pt>
                <c:pt idx="4645">
                  <c:v>1.2918736666666668</c:v>
                </c:pt>
                <c:pt idx="4646">
                  <c:v>1.2936989999999999</c:v>
                </c:pt>
                <c:pt idx="4647">
                  <c:v>1.2835703333333335</c:v>
                </c:pt>
                <c:pt idx="4648">
                  <c:v>1.3090189999999999</c:v>
                </c:pt>
                <c:pt idx="4649">
                  <c:v>1.3118890000000001</c:v>
                </c:pt>
                <c:pt idx="4650">
                  <c:v>1.3146813333333334</c:v>
                </c:pt>
                <c:pt idx="4651">
                  <c:v>1.2907216666666665</c:v>
                </c:pt>
                <c:pt idx="4652">
                  <c:v>1.3052843333333335</c:v>
                </c:pt>
                <c:pt idx="4653">
                  <c:v>1.2970433333333333</c:v>
                </c:pt>
                <c:pt idx="4654">
                  <c:v>1.296937</c:v>
                </c:pt>
                <c:pt idx="4655">
                  <c:v>1.3183923333333334</c:v>
                </c:pt>
                <c:pt idx="4656">
                  <c:v>1.3006583333333332</c:v>
                </c:pt>
                <c:pt idx="4657">
                  <c:v>1.2944003333333332</c:v>
                </c:pt>
                <c:pt idx="4658">
                  <c:v>1.3064036666666665</c:v>
                </c:pt>
                <c:pt idx="4659">
                  <c:v>1.3000286666666667</c:v>
                </c:pt>
                <c:pt idx="4660">
                  <c:v>1.2957316666666667</c:v>
                </c:pt>
                <c:pt idx="4661">
                  <c:v>1.2863376666666666</c:v>
                </c:pt>
                <c:pt idx="4662">
                  <c:v>1.2962803333333335</c:v>
                </c:pt>
                <c:pt idx="4663">
                  <c:v>1.2931510000000002</c:v>
                </c:pt>
                <c:pt idx="4664">
                  <c:v>1.2927950000000001</c:v>
                </c:pt>
                <c:pt idx="4665">
                  <c:v>1.2896473333333334</c:v>
                </c:pt>
                <c:pt idx="4666">
                  <c:v>1.26223</c:v>
                </c:pt>
                <c:pt idx="4667">
                  <c:v>1.2706686666666667</c:v>
                </c:pt>
                <c:pt idx="4668">
                  <c:v>1.257142</c:v>
                </c:pt>
                <c:pt idx="4669">
                  <c:v>1.2559166666666666</c:v>
                </c:pt>
                <c:pt idx="4670">
                  <c:v>1.2725246666666665</c:v>
                </c:pt>
                <c:pt idx="4671">
                  <c:v>1.2626843333333333</c:v>
                </c:pt>
                <c:pt idx="4672">
                  <c:v>1.2718126666666667</c:v>
                </c:pt>
                <c:pt idx="4673">
                  <c:v>1.2464199999999999</c:v>
                </c:pt>
                <c:pt idx="4674">
                  <c:v>1.2509026666666667</c:v>
                </c:pt>
                <c:pt idx="4675">
                  <c:v>1.2372143333333334</c:v>
                </c:pt>
                <c:pt idx="4676">
                  <c:v>1.2369019999999999</c:v>
                </c:pt>
                <c:pt idx="4677">
                  <c:v>1.2017666666666666</c:v>
                </c:pt>
                <c:pt idx="4678">
                  <c:v>1.2044543333333333</c:v>
                </c:pt>
                <c:pt idx="4679">
                  <c:v>1.2112453333333333</c:v>
                </c:pt>
                <c:pt idx="4680">
                  <c:v>1.2040936666666666</c:v>
                </c:pt>
                <c:pt idx="4681">
                  <c:v>1.2018626666666667</c:v>
                </c:pt>
                <c:pt idx="4682">
                  <c:v>1.1878513333333334</c:v>
                </c:pt>
                <c:pt idx="4683">
                  <c:v>1.1946863333333333</c:v>
                </c:pt>
                <c:pt idx="4684">
                  <c:v>1.1736756666666668</c:v>
                </c:pt>
                <c:pt idx="4685">
                  <c:v>1.1596019999999998</c:v>
                </c:pt>
                <c:pt idx="4686">
                  <c:v>1.157205</c:v>
                </c:pt>
                <c:pt idx="4687">
                  <c:v>1.1690653333333334</c:v>
                </c:pt>
                <c:pt idx="4688">
                  <c:v>1.1603593333333333</c:v>
                </c:pt>
                <c:pt idx="4689">
                  <c:v>1.1492990000000001</c:v>
                </c:pt>
                <c:pt idx="4690">
                  <c:v>1.1478463333333333</c:v>
                </c:pt>
                <c:pt idx="4691">
                  <c:v>1.121127</c:v>
                </c:pt>
                <c:pt idx="4692">
                  <c:v>1.1361323333333333</c:v>
                </c:pt>
                <c:pt idx="4693">
                  <c:v>1.1242319999999999</c:v>
                </c:pt>
                <c:pt idx="4694">
                  <c:v>1.1218570000000001</c:v>
                </c:pt>
                <c:pt idx="4695">
                  <c:v>1.1069563333333334</c:v>
                </c:pt>
                <c:pt idx="4696">
                  <c:v>1.0775163333333333</c:v>
                </c:pt>
                <c:pt idx="4697">
                  <c:v>1.0706933333333333</c:v>
                </c:pt>
                <c:pt idx="4698">
                  <c:v>1.0608196666666665</c:v>
                </c:pt>
                <c:pt idx="4699">
                  <c:v>1.0478120000000002</c:v>
                </c:pt>
                <c:pt idx="4700">
                  <c:v>1.0298093333333334</c:v>
                </c:pt>
                <c:pt idx="4701">
                  <c:v>1.0232243333333333</c:v>
                </c:pt>
                <c:pt idx="4702">
                  <c:v>1.0054449999999999</c:v>
                </c:pt>
                <c:pt idx="4703">
                  <c:v>1.0048916666666667</c:v>
                </c:pt>
                <c:pt idx="4704">
                  <c:v>1.0063713333333333</c:v>
                </c:pt>
                <c:pt idx="4705">
                  <c:v>0.96501499999999985</c:v>
                </c:pt>
                <c:pt idx="4706">
                  <c:v>0.95408700000000002</c:v>
                </c:pt>
                <c:pt idx="4707">
                  <c:v>0.93975000000000009</c:v>
                </c:pt>
                <c:pt idx="4708">
                  <c:v>0.9233406666666667</c:v>
                </c:pt>
                <c:pt idx="4709">
                  <c:v>0.89866266666666661</c:v>
                </c:pt>
                <c:pt idx="4710">
                  <c:v>0.89125399999999999</c:v>
                </c:pt>
                <c:pt idx="4711">
                  <c:v>0.8570593333333334</c:v>
                </c:pt>
                <c:pt idx="4712">
                  <c:v>0.84027633333333329</c:v>
                </c:pt>
                <c:pt idx="4713">
                  <c:v>0.77768633333333348</c:v>
                </c:pt>
                <c:pt idx="4714">
                  <c:v>0.72308266666666654</c:v>
                </c:pt>
                <c:pt idx="4715">
                  <c:v>0.67827400000000004</c:v>
                </c:pt>
                <c:pt idx="4716">
                  <c:v>0.62819366666666665</c:v>
                </c:pt>
                <c:pt idx="4717">
                  <c:v>0.53223699999999996</c:v>
                </c:pt>
                <c:pt idx="4718">
                  <c:v>0.51164666666666669</c:v>
                </c:pt>
                <c:pt idx="4719">
                  <c:v>0.42742800000000009</c:v>
                </c:pt>
                <c:pt idx="4720">
                  <c:v>0.38590266666666667</c:v>
                </c:pt>
                <c:pt idx="4721">
                  <c:v>0.31337466666666663</c:v>
                </c:pt>
                <c:pt idx="4722">
                  <c:v>0.262349</c:v>
                </c:pt>
                <c:pt idx="4723">
                  <c:v>0.18186800000000003</c:v>
                </c:pt>
                <c:pt idx="4724">
                  <c:v>9.8457666666666707E-2</c:v>
                </c:pt>
                <c:pt idx="4725">
                  <c:v>5.3971666666666675E-2</c:v>
                </c:pt>
                <c:pt idx="4726">
                  <c:v>-2.8399999999999537E-3</c:v>
                </c:pt>
                <c:pt idx="4727">
                  <c:v>-6.8025000000000002E-2</c:v>
                </c:pt>
                <c:pt idx="4728">
                  <c:v>-0.12337200000000004</c:v>
                </c:pt>
                <c:pt idx="4729">
                  <c:v>-0.15903899999999993</c:v>
                </c:pt>
                <c:pt idx="4730">
                  <c:v>-0.20468300000000003</c:v>
                </c:pt>
                <c:pt idx="4731">
                  <c:v>-0.2434776666666667</c:v>
                </c:pt>
                <c:pt idx="4732">
                  <c:v>-0.28347500000000009</c:v>
                </c:pt>
                <c:pt idx="4733">
                  <c:v>-0.30516800000000005</c:v>
                </c:pt>
                <c:pt idx="4734">
                  <c:v>-0.33138399999999996</c:v>
                </c:pt>
                <c:pt idx="4735">
                  <c:v>-0.344306</c:v>
                </c:pt>
                <c:pt idx="4736">
                  <c:v>-0.37178266666666665</c:v>
                </c:pt>
                <c:pt idx="4737">
                  <c:v>-0.4064556666666666</c:v>
                </c:pt>
                <c:pt idx="4738">
                  <c:v>-0.41443466666666656</c:v>
                </c:pt>
                <c:pt idx="4739">
                  <c:v>-0.45828333333333338</c:v>
                </c:pt>
                <c:pt idx="4740">
                  <c:v>-0.46400333333333332</c:v>
                </c:pt>
                <c:pt idx="4741">
                  <c:v>-0.49918566666666681</c:v>
                </c:pt>
                <c:pt idx="4742">
                  <c:v>-0.51126366666666667</c:v>
                </c:pt>
                <c:pt idx="4743">
                  <c:v>-0.53462699999999996</c:v>
                </c:pt>
                <c:pt idx="4744">
                  <c:v>-0.5664543333333335</c:v>
                </c:pt>
                <c:pt idx="4745">
                  <c:v>-0.59211533333333333</c:v>
                </c:pt>
                <c:pt idx="4746">
                  <c:v>-0.65433733333333333</c:v>
                </c:pt>
                <c:pt idx="4747">
                  <c:v>-0.67603100000000005</c:v>
                </c:pt>
                <c:pt idx="4748">
                  <c:v>-0.67385200000000001</c:v>
                </c:pt>
                <c:pt idx="4749">
                  <c:v>-0.73907066666666676</c:v>
                </c:pt>
                <c:pt idx="4750">
                  <c:v>-0.77446400000000004</c:v>
                </c:pt>
                <c:pt idx="4751">
                  <c:v>-0.81904200000000005</c:v>
                </c:pt>
                <c:pt idx="4752">
                  <c:v>-0.86041766666666675</c:v>
                </c:pt>
                <c:pt idx="4753">
                  <c:v>-0.87980366666666665</c:v>
                </c:pt>
                <c:pt idx="4754">
                  <c:v>-0.90867733333333323</c:v>
                </c:pt>
                <c:pt idx="4755">
                  <c:v>-0.94980766666666661</c:v>
                </c:pt>
                <c:pt idx="4756">
                  <c:v>-0.96891366666666678</c:v>
                </c:pt>
                <c:pt idx="4757">
                  <c:v>-1.0205673333333334</c:v>
                </c:pt>
                <c:pt idx="4758">
                  <c:v>-1.063798</c:v>
                </c:pt>
                <c:pt idx="4759">
                  <c:v>-1.066746</c:v>
                </c:pt>
                <c:pt idx="4760">
                  <c:v>-1.1132616666666666</c:v>
                </c:pt>
                <c:pt idx="4761">
                  <c:v>-1.1251089999999999</c:v>
                </c:pt>
                <c:pt idx="4762">
                  <c:v>-1.135845</c:v>
                </c:pt>
                <c:pt idx="4763">
                  <c:v>-1.1633946666666668</c:v>
                </c:pt>
                <c:pt idx="4764">
                  <c:v>-1.1672126666666667</c:v>
                </c:pt>
                <c:pt idx="4765">
                  <c:v>-1.2107883333333331</c:v>
                </c:pt>
                <c:pt idx="4766">
                  <c:v>-1.2559806666666666</c:v>
                </c:pt>
                <c:pt idx="4767">
                  <c:v>-1.295288666666667</c:v>
                </c:pt>
                <c:pt idx="4768">
                  <c:v>-1.3665130000000001</c:v>
                </c:pt>
                <c:pt idx="4769">
                  <c:v>-1.3729293333333334</c:v>
                </c:pt>
                <c:pt idx="4770">
                  <c:v>-1.4418946666666665</c:v>
                </c:pt>
                <c:pt idx="4771">
                  <c:v>-1.4841839999999999</c:v>
                </c:pt>
                <c:pt idx="4772">
                  <c:v>-1.5309356666666665</c:v>
                </c:pt>
                <c:pt idx="4773">
                  <c:v>-1.549256</c:v>
                </c:pt>
                <c:pt idx="4774">
                  <c:v>-1.5844576666666665</c:v>
                </c:pt>
                <c:pt idx="4775">
                  <c:v>-1.629853</c:v>
                </c:pt>
                <c:pt idx="4776">
                  <c:v>-1.6831479999999999</c:v>
                </c:pt>
                <c:pt idx="4777">
                  <c:v>-1.7575646666666664</c:v>
                </c:pt>
                <c:pt idx="4778">
                  <c:v>-1.8225756666666666</c:v>
                </c:pt>
                <c:pt idx="4779">
                  <c:v>-1.9011366666666667</c:v>
                </c:pt>
                <c:pt idx="4780">
                  <c:v>-1.9891313333333336</c:v>
                </c:pt>
                <c:pt idx="4781">
                  <c:v>-2.0556833333333331</c:v>
                </c:pt>
                <c:pt idx="4782">
                  <c:v>-2.1328149999999999</c:v>
                </c:pt>
                <c:pt idx="4783">
                  <c:v>-2.2182236666666668</c:v>
                </c:pt>
                <c:pt idx="4784">
                  <c:v>-2.325196</c:v>
                </c:pt>
                <c:pt idx="4785">
                  <c:v>-2.3911013333333333</c:v>
                </c:pt>
                <c:pt idx="4786">
                  <c:v>-2.5055150000000004</c:v>
                </c:pt>
                <c:pt idx="4787">
                  <c:v>-2.5501306666666665</c:v>
                </c:pt>
                <c:pt idx="4788">
                  <c:v>-2.5372529999999998</c:v>
                </c:pt>
                <c:pt idx="4789">
                  <c:v>-2.5724156666666667</c:v>
                </c:pt>
                <c:pt idx="4790">
                  <c:v>-2.6057733333333331</c:v>
                </c:pt>
                <c:pt idx="4791">
                  <c:v>-2.8986770000000006</c:v>
                </c:pt>
                <c:pt idx="4792">
                  <c:v>-1.7747683333333333</c:v>
                </c:pt>
                <c:pt idx="4793">
                  <c:v>-2.599645666666667</c:v>
                </c:pt>
                <c:pt idx="4794">
                  <c:v>-2.6356166666666669</c:v>
                </c:pt>
                <c:pt idx="4795">
                  <c:v>-3.2217889999999998</c:v>
                </c:pt>
                <c:pt idx="4796">
                  <c:v>-2.5479253333333332</c:v>
                </c:pt>
                <c:pt idx="4797">
                  <c:v>-2.6565106666666662</c:v>
                </c:pt>
                <c:pt idx="4798">
                  <c:v>-2.2964473333333335</c:v>
                </c:pt>
                <c:pt idx="4799">
                  <c:v>-2.4534336666666667</c:v>
                </c:pt>
                <c:pt idx="4800">
                  <c:v>-0.26291733333333295</c:v>
                </c:pt>
                <c:pt idx="4801">
                  <c:v>-1.9506933333333334</c:v>
                </c:pt>
                <c:pt idx="4802">
                  <c:v>-1.0036663333333333</c:v>
                </c:pt>
                <c:pt idx="4803">
                  <c:v>1.7132000000000147E-2</c:v>
                </c:pt>
                <c:pt idx="4804">
                  <c:v>0.13781566666666598</c:v>
                </c:pt>
                <c:pt idx="4805">
                  <c:v>-1.5935469999999998</c:v>
                </c:pt>
                <c:pt idx="4806">
                  <c:v>-2.7263789999999997</c:v>
                </c:pt>
                <c:pt idx="4807">
                  <c:v>-1.6943546666666667</c:v>
                </c:pt>
                <c:pt idx="4808">
                  <c:v>-0.32797766666666667</c:v>
                </c:pt>
                <c:pt idx="4809">
                  <c:v>0.50637366666666672</c:v>
                </c:pt>
                <c:pt idx="4810">
                  <c:v>0.98340533333333335</c:v>
                </c:pt>
                <c:pt idx="4811">
                  <c:v>1.3445790000000002</c:v>
                </c:pt>
                <c:pt idx="4812">
                  <c:v>1.6787816666666666</c:v>
                </c:pt>
                <c:pt idx="4813">
                  <c:v>1.9107196666666664</c:v>
                </c:pt>
                <c:pt idx="4814">
                  <c:v>2.1671763333333334</c:v>
                </c:pt>
                <c:pt idx="4815">
                  <c:v>2.4481723333333334</c:v>
                </c:pt>
                <c:pt idx="4816">
                  <c:v>2.7078556666666671</c:v>
                </c:pt>
                <c:pt idx="4817">
                  <c:v>2.9795326666666662</c:v>
                </c:pt>
                <c:pt idx="4818">
                  <c:v>3.2811183333333336</c:v>
                </c:pt>
                <c:pt idx="4819">
                  <c:v>3.6816713333333335</c:v>
                </c:pt>
                <c:pt idx="4820">
                  <c:v>4.1591786666666666</c:v>
                </c:pt>
                <c:pt idx="4821">
                  <c:v>4.7699213333333335</c:v>
                </c:pt>
                <c:pt idx="4822">
                  <c:v>5.5587623333333331</c:v>
                </c:pt>
                <c:pt idx="4823">
                  <c:v>6.5289229999999998</c:v>
                </c:pt>
                <c:pt idx="4824">
                  <c:v>6.5664823333333331</c:v>
                </c:pt>
                <c:pt idx="4825">
                  <c:v>5.9183896666666671</c:v>
                </c:pt>
                <c:pt idx="4826">
                  <c:v>4.6611003333333336</c:v>
                </c:pt>
                <c:pt idx="4827">
                  <c:v>3.5787600000000004</c:v>
                </c:pt>
                <c:pt idx="4828">
                  <c:v>2.933465</c:v>
                </c:pt>
                <c:pt idx="4829">
                  <c:v>2.4680676666666668</c:v>
                </c:pt>
                <c:pt idx="4830">
                  <c:v>2.0674480000000002</c:v>
                </c:pt>
                <c:pt idx="4831">
                  <c:v>1.8840063333333334</c:v>
                </c:pt>
                <c:pt idx="4832">
                  <c:v>1.8549606666666669</c:v>
                </c:pt>
                <c:pt idx="4833">
                  <c:v>1.7746976666666665</c:v>
                </c:pt>
                <c:pt idx="4834">
                  <c:v>1.6309823333333331</c:v>
                </c:pt>
                <c:pt idx="4835">
                  <c:v>1.5182783333333332</c:v>
                </c:pt>
                <c:pt idx="4836">
                  <c:v>1.5252053333333333</c:v>
                </c:pt>
                <c:pt idx="4837">
                  <c:v>1.4004676666666667</c:v>
                </c:pt>
                <c:pt idx="4838">
                  <c:v>1.3184953333333334</c:v>
                </c:pt>
                <c:pt idx="4839">
                  <c:v>1.1972056666666668</c:v>
                </c:pt>
                <c:pt idx="4840">
                  <c:v>1.1039236666666665</c:v>
                </c:pt>
                <c:pt idx="4841">
                  <c:v>1.0356176666666668</c:v>
                </c:pt>
                <c:pt idx="4842">
                  <c:v>0.98098833333333335</c:v>
                </c:pt>
                <c:pt idx="4843">
                  <c:v>0.92552166666666658</c:v>
                </c:pt>
                <c:pt idx="4844">
                  <c:v>0.84387166666666669</c:v>
                </c:pt>
                <c:pt idx="4845">
                  <c:v>0.76289899999999999</c:v>
                </c:pt>
                <c:pt idx="4846">
                  <c:v>0.68830999999999998</c:v>
                </c:pt>
                <c:pt idx="4847">
                  <c:v>0.62249866666666664</c:v>
                </c:pt>
                <c:pt idx="4848">
                  <c:v>0.5550693333333333</c:v>
                </c:pt>
                <c:pt idx="4849">
                  <c:v>0.52867366666666671</c:v>
                </c:pt>
                <c:pt idx="4850">
                  <c:v>0.49366166666666667</c:v>
                </c:pt>
                <c:pt idx="4851">
                  <c:v>0.4923366666666667</c:v>
                </c:pt>
                <c:pt idx="4852">
                  <c:v>0.47998733333333332</c:v>
                </c:pt>
                <c:pt idx="4853">
                  <c:v>0.46687033333333333</c:v>
                </c:pt>
                <c:pt idx="4854">
                  <c:v>0.46441333333333334</c:v>
                </c:pt>
                <c:pt idx="4855">
                  <c:v>0.50567866666666672</c:v>
                </c:pt>
                <c:pt idx="4856">
                  <c:v>0.51148866666666659</c:v>
                </c:pt>
                <c:pt idx="4857">
                  <c:v>0.51954466666666665</c:v>
                </c:pt>
                <c:pt idx="4858">
                  <c:v>0.54158799999999996</c:v>
                </c:pt>
                <c:pt idx="4859">
                  <c:v>0.55528933333333341</c:v>
                </c:pt>
                <c:pt idx="4860">
                  <c:v>0.57386700000000002</c:v>
                </c:pt>
                <c:pt idx="4861">
                  <c:v>0.58698100000000009</c:v>
                </c:pt>
                <c:pt idx="4862">
                  <c:v>0.60324833333333328</c:v>
                </c:pt>
                <c:pt idx="4863">
                  <c:v>0.61658866666666656</c:v>
                </c:pt>
                <c:pt idx="4864">
                  <c:v>0.63406333333333331</c:v>
                </c:pt>
                <c:pt idx="4865">
                  <c:v>0.65134933333333322</c:v>
                </c:pt>
                <c:pt idx="4866">
                  <c:v>0.66313566666666668</c:v>
                </c:pt>
                <c:pt idx="4867">
                  <c:v>0.67075733333333343</c:v>
                </c:pt>
                <c:pt idx="4868">
                  <c:v>0.69464900000000007</c:v>
                </c:pt>
                <c:pt idx="4869">
                  <c:v>0.69695600000000002</c:v>
                </c:pt>
                <c:pt idx="4870">
                  <c:v>0.74496966666666664</c:v>
                </c:pt>
                <c:pt idx="4871">
                  <c:v>0.75182666666666664</c:v>
                </c:pt>
                <c:pt idx="4872">
                  <c:v>0.75917099999999993</c:v>
                </c:pt>
                <c:pt idx="4873">
                  <c:v>0.78006966666666655</c:v>
                </c:pt>
                <c:pt idx="4874">
                  <c:v>0.78699599999999992</c:v>
                </c:pt>
                <c:pt idx="4875">
                  <c:v>0.78451133333333323</c:v>
                </c:pt>
                <c:pt idx="4876">
                  <c:v>0.78614733333333342</c:v>
                </c:pt>
                <c:pt idx="4877">
                  <c:v>0.80375433333333335</c:v>
                </c:pt>
                <c:pt idx="4878">
                  <c:v>0.81991633333333336</c:v>
                </c:pt>
                <c:pt idx="4879">
                  <c:v>0.80781666666666663</c:v>
                </c:pt>
                <c:pt idx="4880">
                  <c:v>0.82528400000000002</c:v>
                </c:pt>
                <c:pt idx="4881">
                  <c:v>0.84506333333333339</c:v>
                </c:pt>
                <c:pt idx="4882">
                  <c:v>0.85152566666666674</c:v>
                </c:pt>
                <c:pt idx="4883">
                  <c:v>0.85394533333333333</c:v>
                </c:pt>
                <c:pt idx="4884">
                  <c:v>0.88202900000000006</c:v>
                </c:pt>
                <c:pt idx="4885">
                  <c:v>0.88111100000000009</c:v>
                </c:pt>
                <c:pt idx="4886">
                  <c:v>0.87870999999999999</c:v>
                </c:pt>
                <c:pt idx="4887">
                  <c:v>0.88647933333333329</c:v>
                </c:pt>
                <c:pt idx="4888">
                  <c:v>0.87922466666666665</c:v>
                </c:pt>
                <c:pt idx="4889">
                  <c:v>0.90088466666666667</c:v>
                </c:pt>
                <c:pt idx="4890">
                  <c:v>0.89291533333333328</c:v>
                </c:pt>
                <c:pt idx="4891">
                  <c:v>0.88791433333333336</c:v>
                </c:pt>
                <c:pt idx="4892">
                  <c:v>0.91823333333333335</c:v>
                </c:pt>
                <c:pt idx="4893">
                  <c:v>0.8959503333333334</c:v>
                </c:pt>
                <c:pt idx="4894">
                  <c:v>0.91191433333333338</c:v>
                </c:pt>
                <c:pt idx="4895">
                  <c:v>0.90687499999999999</c:v>
                </c:pt>
                <c:pt idx="4896">
                  <c:v>0.92399566666666677</c:v>
                </c:pt>
                <c:pt idx="4897">
                  <c:v>0.93225500000000006</c:v>
                </c:pt>
                <c:pt idx="4898">
                  <c:v>0.91864933333333332</c:v>
                </c:pt>
                <c:pt idx="4899">
                  <c:v>0.9361423333333333</c:v>
                </c:pt>
                <c:pt idx="4900">
                  <c:v>0.92277033333333325</c:v>
                </c:pt>
                <c:pt idx="4901">
                  <c:v>0.92877533333333329</c:v>
                </c:pt>
                <c:pt idx="4902">
                  <c:v>0.91239266666666674</c:v>
                </c:pt>
                <c:pt idx="4903">
                  <c:v>0.92913999999999997</c:v>
                </c:pt>
                <c:pt idx="4904">
                  <c:v>0.93187399999999998</c:v>
                </c:pt>
                <c:pt idx="4905">
                  <c:v>0.91433733333333345</c:v>
                </c:pt>
                <c:pt idx="4906">
                  <c:v>0.92093733333333327</c:v>
                </c:pt>
                <c:pt idx="4907">
                  <c:v>0.94535733333333338</c:v>
                </c:pt>
                <c:pt idx="4908">
                  <c:v>0.93179866666666655</c:v>
                </c:pt>
                <c:pt idx="4909">
                  <c:v>0.93476566666666672</c:v>
                </c:pt>
                <c:pt idx="4910">
                  <c:v>0.89741333333333329</c:v>
                </c:pt>
                <c:pt idx="4911">
                  <c:v>0.91732233333333335</c:v>
                </c:pt>
                <c:pt idx="4912">
                  <c:v>0.92762400000000012</c:v>
                </c:pt>
                <c:pt idx="4913">
                  <c:v>0.92748699999999984</c:v>
                </c:pt>
                <c:pt idx="4914">
                  <c:v>0.93340333333333325</c:v>
                </c:pt>
                <c:pt idx="4915">
                  <c:v>0.92700566666666662</c:v>
                </c:pt>
                <c:pt idx="4916">
                  <c:v>0.91934733333333341</c:v>
                </c:pt>
                <c:pt idx="4917">
                  <c:v>0.91741933333333348</c:v>
                </c:pt>
                <c:pt idx="4918">
                  <c:v>0.94482900000000003</c:v>
                </c:pt>
                <c:pt idx="4919">
                  <c:v>0.91764933333333332</c:v>
                </c:pt>
                <c:pt idx="4920">
                  <c:v>0.89628200000000013</c:v>
                </c:pt>
                <c:pt idx="4921">
                  <c:v>0.90184566666666655</c:v>
                </c:pt>
                <c:pt idx="4922">
                  <c:v>0.89823066666666662</c:v>
                </c:pt>
                <c:pt idx="4923">
                  <c:v>0.88465966666666651</c:v>
                </c:pt>
                <c:pt idx="4924">
                  <c:v>0.88172199999999989</c:v>
                </c:pt>
                <c:pt idx="4925">
                  <c:v>0.87931233333333336</c:v>
                </c:pt>
                <c:pt idx="4926">
                  <c:v>0.86776366666666671</c:v>
                </c:pt>
                <c:pt idx="4927">
                  <c:v>0.87377166666666672</c:v>
                </c:pt>
                <c:pt idx="4928">
                  <c:v>0.86697533333333332</c:v>
                </c:pt>
                <c:pt idx="4929">
                  <c:v>0.86241599999999996</c:v>
                </c:pt>
                <c:pt idx="4930">
                  <c:v>0.834727</c:v>
                </c:pt>
                <c:pt idx="4931">
                  <c:v>0.83265800000000001</c:v>
                </c:pt>
                <c:pt idx="4932">
                  <c:v>0.82116366666666663</c:v>
                </c:pt>
                <c:pt idx="4933">
                  <c:v>0.79897499999999999</c:v>
                </c:pt>
                <c:pt idx="4934">
                  <c:v>0.79793799999999993</c:v>
                </c:pt>
                <c:pt idx="4935">
                  <c:v>0.80901166666666657</c:v>
                </c:pt>
                <c:pt idx="4936">
                  <c:v>0.78373500000000007</c:v>
                </c:pt>
                <c:pt idx="4937">
                  <c:v>0.78005600000000008</c:v>
                </c:pt>
                <c:pt idx="4938">
                  <c:v>0.78401366666666661</c:v>
                </c:pt>
                <c:pt idx="4939">
                  <c:v>0.77353000000000005</c:v>
                </c:pt>
                <c:pt idx="4940">
                  <c:v>0.77503633333333333</c:v>
                </c:pt>
                <c:pt idx="4941">
                  <c:v>0.76532566666666657</c:v>
                </c:pt>
                <c:pt idx="4942">
                  <c:v>0.72842733333333332</c:v>
                </c:pt>
                <c:pt idx="4943">
                  <c:v>0.70273066666666661</c:v>
                </c:pt>
                <c:pt idx="4944">
                  <c:v>0.68664399999999992</c:v>
                </c:pt>
                <c:pt idx="4945">
                  <c:v>0.67333566666666667</c:v>
                </c:pt>
                <c:pt idx="4946">
                  <c:v>0.64650833333333335</c:v>
                </c:pt>
                <c:pt idx="4947">
                  <c:v>0.65137066666666665</c:v>
                </c:pt>
                <c:pt idx="4948">
                  <c:v>0.63660533333333336</c:v>
                </c:pt>
                <c:pt idx="4949">
                  <c:v>0.61475633333333335</c:v>
                </c:pt>
                <c:pt idx="4950">
                  <c:v>0.58260266666666671</c:v>
                </c:pt>
                <c:pt idx="4951">
                  <c:v>0.56292666666666669</c:v>
                </c:pt>
                <c:pt idx="4952">
                  <c:v>0.54267266666666669</c:v>
                </c:pt>
                <c:pt idx="4953">
                  <c:v>0.51388666666666671</c:v>
                </c:pt>
                <c:pt idx="4954">
                  <c:v>0.47516199999999992</c:v>
                </c:pt>
                <c:pt idx="4955">
                  <c:v>0.46502400000000005</c:v>
                </c:pt>
                <c:pt idx="4956">
                  <c:v>0.43891166666666664</c:v>
                </c:pt>
                <c:pt idx="4957">
                  <c:v>0.42686133333333337</c:v>
                </c:pt>
                <c:pt idx="4958">
                  <c:v>0.42513899999999999</c:v>
                </c:pt>
                <c:pt idx="4959">
                  <c:v>0.40406566666666671</c:v>
                </c:pt>
                <c:pt idx="4960">
                  <c:v>0.37225833333333336</c:v>
                </c:pt>
                <c:pt idx="4961">
                  <c:v>0.37126666666666663</c:v>
                </c:pt>
                <c:pt idx="4962">
                  <c:v>0.36739100000000002</c:v>
                </c:pt>
                <c:pt idx="4963">
                  <c:v>0.34459000000000001</c:v>
                </c:pt>
                <c:pt idx="4964">
                  <c:v>0.32130699999999995</c:v>
                </c:pt>
                <c:pt idx="4965">
                  <c:v>0.30009466666666668</c:v>
                </c:pt>
                <c:pt idx="4966">
                  <c:v>0.26690733333333333</c:v>
                </c:pt>
                <c:pt idx="4967">
                  <c:v>0.24547099999999999</c:v>
                </c:pt>
                <c:pt idx="4968">
                  <c:v>0.21350900000000003</c:v>
                </c:pt>
                <c:pt idx="4969">
                  <c:v>0.20137700000000006</c:v>
                </c:pt>
                <c:pt idx="4970">
                  <c:v>0.17055400000000001</c:v>
                </c:pt>
                <c:pt idx="4971">
                  <c:v>0.15856433333333331</c:v>
                </c:pt>
                <c:pt idx="4972">
                  <c:v>0.17408299999999999</c:v>
                </c:pt>
                <c:pt idx="4973">
                  <c:v>0.11027866666666664</c:v>
                </c:pt>
                <c:pt idx="4974">
                  <c:v>8.5528666666666656E-2</c:v>
                </c:pt>
                <c:pt idx="4975">
                  <c:v>6.2369666666666733E-2</c:v>
                </c:pt>
                <c:pt idx="4976">
                  <c:v>2.3202333333333325E-2</c:v>
                </c:pt>
                <c:pt idx="4977">
                  <c:v>-1.7843666666666664E-2</c:v>
                </c:pt>
                <c:pt idx="4978">
                  <c:v>-8.219266666666665E-2</c:v>
                </c:pt>
                <c:pt idx="4979">
                  <c:v>-0.14049066666666662</c:v>
                </c:pt>
                <c:pt idx="4980">
                  <c:v>-0.18701566666666661</c:v>
                </c:pt>
                <c:pt idx="4981">
                  <c:v>-0.24747633333333333</c:v>
                </c:pt>
                <c:pt idx="4982">
                  <c:v>-0.27580966666666668</c:v>
                </c:pt>
                <c:pt idx="4983">
                  <c:v>-0.31173699999999999</c:v>
                </c:pt>
                <c:pt idx="4984">
                  <c:v>-0.39338466666666677</c:v>
                </c:pt>
                <c:pt idx="4985">
                  <c:v>-0.46086800000000006</c:v>
                </c:pt>
                <c:pt idx="4986">
                  <c:v>-0.50027166666666656</c:v>
                </c:pt>
                <c:pt idx="4987">
                  <c:v>-0.55962000000000012</c:v>
                </c:pt>
                <c:pt idx="4988">
                  <c:v>-0.60236699999999999</c:v>
                </c:pt>
                <c:pt idx="4989">
                  <c:v>-0.62417966666666669</c:v>
                </c:pt>
                <c:pt idx="4990">
                  <c:v>-0.68200400000000005</c:v>
                </c:pt>
                <c:pt idx="4991">
                  <c:v>-0.72448000000000012</c:v>
                </c:pt>
                <c:pt idx="4992">
                  <c:v>-0.76929333333333316</c:v>
                </c:pt>
                <c:pt idx="4993">
                  <c:v>-0.80236833333333324</c:v>
                </c:pt>
                <c:pt idx="4994">
                  <c:v>-0.84488466666666673</c:v>
                </c:pt>
                <c:pt idx="4995">
                  <c:v>-0.89240300000000017</c:v>
                </c:pt>
                <c:pt idx="4996">
                  <c:v>-0.93473700000000004</c:v>
                </c:pt>
                <c:pt idx="4997">
                  <c:v>-1.0272573333333332</c:v>
                </c:pt>
                <c:pt idx="4998">
                  <c:v>-1.0843383333333332</c:v>
                </c:pt>
                <c:pt idx="4999">
                  <c:v>-1.1564876666666668</c:v>
                </c:pt>
                <c:pt idx="5000">
                  <c:v>-1.2049859999999999</c:v>
                </c:pt>
                <c:pt idx="5001">
                  <c:v>-1.2556303333333332</c:v>
                </c:pt>
                <c:pt idx="5002">
                  <c:v>-1.3173893333333331</c:v>
                </c:pt>
                <c:pt idx="5003">
                  <c:v>-1.3891109999999998</c:v>
                </c:pt>
                <c:pt idx="5004">
                  <c:v>-1.387374333333333</c:v>
                </c:pt>
                <c:pt idx="5005">
                  <c:v>-1.4373356666666666</c:v>
                </c:pt>
                <c:pt idx="5006">
                  <c:v>-1.4984836666666668</c:v>
                </c:pt>
                <c:pt idx="5007">
                  <c:v>-1.5617176666666668</c:v>
                </c:pt>
                <c:pt idx="5008">
                  <c:v>-1.6082739999999998</c:v>
                </c:pt>
                <c:pt idx="5009">
                  <c:v>-1.6979249999999999</c:v>
                </c:pt>
                <c:pt idx="5010">
                  <c:v>-1.762378</c:v>
                </c:pt>
                <c:pt idx="5011">
                  <c:v>-1.806192</c:v>
                </c:pt>
                <c:pt idx="5012">
                  <c:v>-1.9243050000000002</c:v>
                </c:pt>
                <c:pt idx="5013">
                  <c:v>-1.9488483333333333</c:v>
                </c:pt>
                <c:pt idx="5014">
                  <c:v>-2.0858336666666668</c:v>
                </c:pt>
                <c:pt idx="5015">
                  <c:v>-2.1715956666666667</c:v>
                </c:pt>
                <c:pt idx="5016">
                  <c:v>-2.2144823333333332</c:v>
                </c:pt>
                <c:pt idx="5017">
                  <c:v>-2.3543160000000003</c:v>
                </c:pt>
                <c:pt idx="5018">
                  <c:v>-2.3662000000000001</c:v>
                </c:pt>
                <c:pt idx="5019">
                  <c:v>-2.5328953333333333</c:v>
                </c:pt>
                <c:pt idx="5020">
                  <c:v>-2.1075006666666662</c:v>
                </c:pt>
                <c:pt idx="5021">
                  <c:v>-2.6685763333333337</c:v>
                </c:pt>
                <c:pt idx="5022">
                  <c:v>-2.5727456666666666</c:v>
                </c:pt>
                <c:pt idx="5023">
                  <c:v>-2.7651926666666662</c:v>
                </c:pt>
                <c:pt idx="5024">
                  <c:v>-2.8031863333333327</c:v>
                </c:pt>
                <c:pt idx="5025">
                  <c:v>-2.5918119999999996</c:v>
                </c:pt>
                <c:pt idx="5026">
                  <c:v>-2.9478506666666662</c:v>
                </c:pt>
                <c:pt idx="5027">
                  <c:v>-3.1024050000000005</c:v>
                </c:pt>
                <c:pt idx="5028">
                  <c:v>-0.65527899999999983</c:v>
                </c:pt>
                <c:pt idx="5029">
                  <c:v>-1.3231763333333335</c:v>
                </c:pt>
                <c:pt idx="5030">
                  <c:v>-1.3338810000000001</c:v>
                </c:pt>
                <c:pt idx="5031">
                  <c:v>-0.31838700000000014</c:v>
                </c:pt>
                <c:pt idx="5032">
                  <c:v>-0.88147666666666602</c:v>
                </c:pt>
                <c:pt idx="5033">
                  <c:v>-0.24772600000000011</c:v>
                </c:pt>
                <c:pt idx="5034">
                  <c:v>-0.22131700000000029</c:v>
                </c:pt>
                <c:pt idx="5035">
                  <c:v>0.32630533333333389</c:v>
                </c:pt>
                <c:pt idx="5036">
                  <c:v>-1.6689783333333328</c:v>
                </c:pt>
                <c:pt idx="5037">
                  <c:v>0.2833510000000003</c:v>
                </c:pt>
                <c:pt idx="5038">
                  <c:v>-0.96932566666666631</c:v>
                </c:pt>
                <c:pt idx="5039">
                  <c:v>0.79727599999999954</c:v>
                </c:pt>
                <c:pt idx="5040">
                  <c:v>0.67922233333333359</c:v>
                </c:pt>
                <c:pt idx="5041">
                  <c:v>0.63009866666666703</c:v>
                </c:pt>
                <c:pt idx="5042">
                  <c:v>0.80775599999999947</c:v>
                </c:pt>
                <c:pt idx="5043">
                  <c:v>1.2626086666666663</c:v>
                </c:pt>
                <c:pt idx="5044">
                  <c:v>0.64893933333333342</c:v>
                </c:pt>
                <c:pt idx="5045">
                  <c:v>1.362768333333334</c:v>
                </c:pt>
                <c:pt idx="5046">
                  <c:v>-0.50203966666666611</c:v>
                </c:pt>
                <c:pt idx="5047">
                  <c:v>-2.425735</c:v>
                </c:pt>
                <c:pt idx="5048">
                  <c:v>-1.1906986666666668</c:v>
                </c:pt>
                <c:pt idx="5049">
                  <c:v>-2.2642999999999969E-2</c:v>
                </c:pt>
                <c:pt idx="5050">
                  <c:v>0.74758333333333338</c:v>
                </c:pt>
                <c:pt idx="5051">
                  <c:v>1.1684753333333333</c:v>
                </c:pt>
                <c:pt idx="5052">
                  <c:v>1.4607143333333334</c:v>
                </c:pt>
                <c:pt idx="5053">
                  <c:v>1.7280233333333335</c:v>
                </c:pt>
                <c:pt idx="5054">
                  <c:v>1.9545423333333334</c:v>
                </c:pt>
                <c:pt idx="5055">
                  <c:v>2.194585</c:v>
                </c:pt>
                <c:pt idx="5056">
                  <c:v>2.4617823333333333</c:v>
                </c:pt>
                <c:pt idx="5057">
                  <c:v>2.6964346666666668</c:v>
                </c:pt>
                <c:pt idx="5058">
                  <c:v>3.0067623333333331</c:v>
                </c:pt>
                <c:pt idx="5059">
                  <c:v>3.2942140000000002</c:v>
                </c:pt>
                <c:pt idx="5060">
                  <c:v>3.6586500000000002</c:v>
                </c:pt>
                <c:pt idx="5061">
                  <c:v>4.1006120000000008</c:v>
                </c:pt>
                <c:pt idx="5062">
                  <c:v>4.6410633333333324</c:v>
                </c:pt>
                <c:pt idx="5063">
                  <c:v>5.3604946666666669</c:v>
                </c:pt>
                <c:pt idx="5064">
                  <c:v>6.3173020000000006</c:v>
                </c:pt>
                <c:pt idx="5065">
                  <c:v>7.2792063333333319</c:v>
                </c:pt>
                <c:pt idx="5066">
                  <c:v>6.9334906666666667</c:v>
                </c:pt>
                <c:pt idx="5067">
                  <c:v>6.0105366666666669</c:v>
                </c:pt>
                <c:pt idx="5068">
                  <c:v>4.5716679999999998</c:v>
                </c:pt>
                <c:pt idx="5069">
                  <c:v>3.4787816666666664</c:v>
                </c:pt>
                <c:pt idx="5070">
                  <c:v>2.7930600000000001</c:v>
                </c:pt>
                <c:pt idx="5071">
                  <c:v>2.3736989999999998</c:v>
                </c:pt>
                <c:pt idx="5072">
                  <c:v>2.0016506666666669</c:v>
                </c:pt>
                <c:pt idx="5073">
                  <c:v>1.7893629999999998</c:v>
                </c:pt>
                <c:pt idx="5074">
                  <c:v>1.732577</c:v>
                </c:pt>
                <c:pt idx="5075">
                  <c:v>1.5967966666666669</c:v>
                </c:pt>
                <c:pt idx="5076">
                  <c:v>1.4642459999999999</c:v>
                </c:pt>
                <c:pt idx="5077">
                  <c:v>1.3356666666666668</c:v>
                </c:pt>
                <c:pt idx="5078">
                  <c:v>1.2841786666666668</c:v>
                </c:pt>
                <c:pt idx="5079">
                  <c:v>1.1968030000000001</c:v>
                </c:pt>
                <c:pt idx="5080">
                  <c:v>1.1329146666666665</c:v>
                </c:pt>
                <c:pt idx="5081">
                  <c:v>1.0074016666666668</c:v>
                </c:pt>
                <c:pt idx="5082">
                  <c:v>0.93747133333333343</c:v>
                </c:pt>
                <c:pt idx="5083">
                  <c:v>0.89166333333333336</c:v>
                </c:pt>
                <c:pt idx="5084">
                  <c:v>0.87710600000000005</c:v>
                </c:pt>
                <c:pt idx="5085">
                  <c:v>0.82542633333333326</c:v>
                </c:pt>
                <c:pt idx="5086">
                  <c:v>0.79173199999999999</c:v>
                </c:pt>
                <c:pt idx="5087">
                  <c:v>0.72216799999999992</c:v>
                </c:pt>
                <c:pt idx="5088">
                  <c:v>0.68259666666666663</c:v>
                </c:pt>
                <c:pt idx="5089">
                  <c:v>0.66778799999999994</c:v>
                </c:pt>
                <c:pt idx="5090">
                  <c:v>0.64115333333333335</c:v>
                </c:pt>
                <c:pt idx="5091">
                  <c:v>0.64370366666666667</c:v>
                </c:pt>
                <c:pt idx="5092">
                  <c:v>0.6281916666666667</c:v>
                </c:pt>
                <c:pt idx="5093">
                  <c:v>0.61441500000000004</c:v>
                </c:pt>
                <c:pt idx="5094">
                  <c:v>0.61222333333333334</c:v>
                </c:pt>
                <c:pt idx="5095">
                  <c:v>0.59259266666666666</c:v>
                </c:pt>
                <c:pt idx="5096">
                  <c:v>0.61870900000000006</c:v>
                </c:pt>
                <c:pt idx="5097">
                  <c:v>0.58922966666666665</c:v>
                </c:pt>
                <c:pt idx="5098">
                  <c:v>0.59212066666666663</c:v>
                </c:pt>
                <c:pt idx="5099">
                  <c:v>0.59245633333333336</c:v>
                </c:pt>
                <c:pt idx="5100">
                  <c:v>0.58453566666666668</c:v>
                </c:pt>
                <c:pt idx="5101">
                  <c:v>0.59187166666666668</c:v>
                </c:pt>
                <c:pt idx="5102">
                  <c:v>0.61341033333333328</c:v>
                </c:pt>
                <c:pt idx="5103">
                  <c:v>0.61785266666666672</c:v>
                </c:pt>
                <c:pt idx="5104">
                  <c:v>0.629498</c:v>
                </c:pt>
                <c:pt idx="5105">
                  <c:v>0.63781499999999991</c:v>
                </c:pt>
                <c:pt idx="5106">
                  <c:v>0.65955866666666674</c:v>
                </c:pt>
                <c:pt idx="5107">
                  <c:v>0.66731933333333338</c:v>
                </c:pt>
                <c:pt idx="5108">
                  <c:v>0.69111433333333328</c:v>
                </c:pt>
                <c:pt idx="5109">
                  <c:v>0.7004056666666667</c:v>
                </c:pt>
                <c:pt idx="5110">
                  <c:v>0.71553566666666668</c:v>
                </c:pt>
                <c:pt idx="5111">
                  <c:v>0.73279899999999998</c:v>
                </c:pt>
                <c:pt idx="5112">
                  <c:v>0.74091166666666675</c:v>
                </c:pt>
                <c:pt idx="5113">
                  <c:v>0.76579433333333335</c:v>
                </c:pt>
                <c:pt idx="5114">
                  <c:v>0.77768499999999996</c:v>
                </c:pt>
                <c:pt idx="5115">
                  <c:v>0.794126</c:v>
                </c:pt>
                <c:pt idx="5116">
                  <c:v>0.7773836666666667</c:v>
                </c:pt>
                <c:pt idx="5117">
                  <c:v>0.79714499999999999</c:v>
                </c:pt>
                <c:pt idx="5118">
                  <c:v>0.80847900000000006</c:v>
                </c:pt>
                <c:pt idx="5119">
                  <c:v>0.82937700000000003</c:v>
                </c:pt>
                <c:pt idx="5120">
                  <c:v>0.83015033333333343</c:v>
                </c:pt>
                <c:pt idx="5121">
                  <c:v>0.83949766666666659</c:v>
                </c:pt>
                <c:pt idx="5122">
                  <c:v>0.84689766666666666</c:v>
                </c:pt>
                <c:pt idx="5123">
                  <c:v>0.84653100000000003</c:v>
                </c:pt>
                <c:pt idx="5124">
                  <c:v>0.85353633333333345</c:v>
                </c:pt>
                <c:pt idx="5125">
                  <c:v>0.85952866666666672</c:v>
                </c:pt>
                <c:pt idx="5126">
                  <c:v>0.860205</c:v>
                </c:pt>
                <c:pt idx="5127">
                  <c:v>0.87293433333333326</c:v>
                </c:pt>
                <c:pt idx="5128">
                  <c:v>0.89308433333333337</c:v>
                </c:pt>
                <c:pt idx="5129">
                  <c:v>0.8809206666666668</c:v>
                </c:pt>
                <c:pt idx="5130">
                  <c:v>0.89141333333333339</c:v>
                </c:pt>
                <c:pt idx="5131">
                  <c:v>0.8890366666666667</c:v>
                </c:pt>
                <c:pt idx="5132">
                  <c:v>0.88298033333333326</c:v>
                </c:pt>
                <c:pt idx="5133">
                  <c:v>0.88905033333333339</c:v>
                </c:pt>
                <c:pt idx="5134">
                  <c:v>0.89316066666666671</c:v>
                </c:pt>
                <c:pt idx="5135">
                  <c:v>0.88600499999999993</c:v>
                </c:pt>
                <c:pt idx="5136">
                  <c:v>0.90293000000000001</c:v>
                </c:pt>
                <c:pt idx="5137">
                  <c:v>0.9093593333333333</c:v>
                </c:pt>
                <c:pt idx="5138">
                  <c:v>0.90725699999999998</c:v>
                </c:pt>
                <c:pt idx="5139">
                  <c:v>0.90219033333333343</c:v>
                </c:pt>
                <c:pt idx="5140">
                  <c:v>0.91059766666666653</c:v>
                </c:pt>
                <c:pt idx="5141">
                  <c:v>0.8998046666666667</c:v>
                </c:pt>
                <c:pt idx="5142">
                  <c:v>0.90021466666666672</c:v>
                </c:pt>
                <c:pt idx="5143">
                  <c:v>0.91162333333333334</c:v>
                </c:pt>
                <c:pt idx="5144">
                  <c:v>0.92842199999999997</c:v>
                </c:pt>
                <c:pt idx="5145">
                  <c:v>0.92031699999999994</c:v>
                </c:pt>
                <c:pt idx="5146">
                  <c:v>0.91345600000000005</c:v>
                </c:pt>
                <c:pt idx="5147">
                  <c:v>0.91378633333333337</c:v>
                </c:pt>
                <c:pt idx="5148">
                  <c:v>0.91198833333333329</c:v>
                </c:pt>
                <c:pt idx="5149">
                  <c:v>0.90989666666666658</c:v>
                </c:pt>
                <c:pt idx="5150">
                  <c:v>0.90761199999999997</c:v>
                </c:pt>
                <c:pt idx="5151">
                  <c:v>0.89432966666666669</c:v>
                </c:pt>
                <c:pt idx="5152">
                  <c:v>0.90120333333333347</c:v>
                </c:pt>
                <c:pt idx="5153">
                  <c:v>0.87423766666666669</c:v>
                </c:pt>
                <c:pt idx="5154">
                  <c:v>0.89018933333333339</c:v>
                </c:pt>
                <c:pt idx="5155">
                  <c:v>0.87845999999999991</c:v>
                </c:pt>
                <c:pt idx="5156">
                  <c:v>0.87045133333333347</c:v>
                </c:pt>
                <c:pt idx="5157">
                  <c:v>0.87091266666666656</c:v>
                </c:pt>
                <c:pt idx="5158">
                  <c:v>0.86715966666666666</c:v>
                </c:pt>
                <c:pt idx="5159">
                  <c:v>0.84495566666666677</c:v>
                </c:pt>
                <c:pt idx="5160">
                  <c:v>0.82772233333333334</c:v>
                </c:pt>
                <c:pt idx="5161">
                  <c:v>0.81964366666666655</c:v>
                </c:pt>
                <c:pt idx="5162">
                  <c:v>0.82042666666666664</c:v>
                </c:pt>
                <c:pt idx="5163">
                  <c:v>0.8221073333333333</c:v>
                </c:pt>
                <c:pt idx="5164">
                  <c:v>0.82305133333333336</c:v>
                </c:pt>
                <c:pt idx="5165">
                  <c:v>0.8028616666666667</c:v>
                </c:pt>
                <c:pt idx="5166">
                  <c:v>0.80709133333333327</c:v>
                </c:pt>
                <c:pt idx="5167">
                  <c:v>0.80276933333333333</c:v>
                </c:pt>
                <c:pt idx="5168">
                  <c:v>0.79722199999999999</c:v>
                </c:pt>
                <c:pt idx="5169">
                  <c:v>0.79376200000000008</c:v>
                </c:pt>
                <c:pt idx="5170">
                  <c:v>0.7809370000000001</c:v>
                </c:pt>
                <c:pt idx="5171">
                  <c:v>0.77084333333333321</c:v>
                </c:pt>
                <c:pt idx="5172">
                  <c:v>0.76483733333333337</c:v>
                </c:pt>
                <c:pt idx="5173">
                  <c:v>0.75070733333333328</c:v>
                </c:pt>
                <c:pt idx="5174">
                  <c:v>0.74218866666666672</c:v>
                </c:pt>
                <c:pt idx="5175">
                  <c:v>0.72958666666666661</c:v>
                </c:pt>
                <c:pt idx="5176">
                  <c:v>0.71109133333333341</c:v>
                </c:pt>
                <c:pt idx="5177">
                  <c:v>0.69837666666666676</c:v>
                </c:pt>
                <c:pt idx="5178">
                  <c:v>0.68111599999999994</c:v>
                </c:pt>
                <c:pt idx="5179">
                  <c:v>0.66956966666666673</c:v>
                </c:pt>
                <c:pt idx="5180">
                  <c:v>0.64661533333333343</c:v>
                </c:pt>
                <c:pt idx="5181">
                  <c:v>0.64126133333333335</c:v>
                </c:pt>
                <c:pt idx="5182">
                  <c:v>0.6248636666666666</c:v>
                </c:pt>
                <c:pt idx="5183">
                  <c:v>0.62491733333333332</c:v>
                </c:pt>
                <c:pt idx="5184">
                  <c:v>0.61012633333333333</c:v>
                </c:pt>
                <c:pt idx="5185">
                  <c:v>0.5771883333333333</c:v>
                </c:pt>
                <c:pt idx="5186">
                  <c:v>0.57598933333333335</c:v>
                </c:pt>
                <c:pt idx="5187">
                  <c:v>0.55892533333333339</c:v>
                </c:pt>
                <c:pt idx="5188">
                  <c:v>0.54136033333333333</c:v>
                </c:pt>
                <c:pt idx="5189">
                  <c:v>0.51617766666666665</c:v>
                </c:pt>
                <c:pt idx="5190">
                  <c:v>0.50792666666666664</c:v>
                </c:pt>
                <c:pt idx="5191">
                  <c:v>0.47242933333333337</c:v>
                </c:pt>
                <c:pt idx="5192">
                  <c:v>0.43606499999999998</c:v>
                </c:pt>
                <c:pt idx="5193">
                  <c:v>0.41272866666666669</c:v>
                </c:pt>
                <c:pt idx="5194">
                  <c:v>0.36848533333333333</c:v>
                </c:pt>
                <c:pt idx="5195">
                  <c:v>0.32982466666666665</c:v>
                </c:pt>
                <c:pt idx="5196">
                  <c:v>0.32660699999999998</c:v>
                </c:pt>
                <c:pt idx="5197">
                  <c:v>0.30257566666666663</c:v>
                </c:pt>
                <c:pt idx="5198">
                  <c:v>0.30855133333333334</c:v>
                </c:pt>
                <c:pt idx="5199">
                  <c:v>0.29566299999999995</c:v>
                </c:pt>
                <c:pt idx="5200">
                  <c:v>0.28064966666666669</c:v>
                </c:pt>
                <c:pt idx="5201">
                  <c:v>0.26318999999999998</c:v>
                </c:pt>
                <c:pt idx="5202">
                  <c:v>0.23390533333333333</c:v>
                </c:pt>
                <c:pt idx="5203">
                  <c:v>0.229378</c:v>
                </c:pt>
                <c:pt idx="5204">
                  <c:v>0.22858199999999998</c:v>
                </c:pt>
                <c:pt idx="5205">
                  <c:v>0.19550500000000004</c:v>
                </c:pt>
                <c:pt idx="5206">
                  <c:v>0.16386133333333333</c:v>
                </c:pt>
                <c:pt idx="5207">
                  <c:v>0.14665099999999995</c:v>
                </c:pt>
                <c:pt idx="5208">
                  <c:v>0.11611299999999998</c:v>
                </c:pt>
                <c:pt idx="5209">
                  <c:v>9.1704999999999995E-2</c:v>
                </c:pt>
                <c:pt idx="5210">
                  <c:v>6.0160000000000068E-2</c:v>
                </c:pt>
                <c:pt idx="5211">
                  <c:v>4.7819999999999974E-2</c:v>
                </c:pt>
                <c:pt idx="5212">
                  <c:v>3.1107333333333303E-2</c:v>
                </c:pt>
                <c:pt idx="5213">
                  <c:v>-3.1390000000000029E-3</c:v>
                </c:pt>
                <c:pt idx="5214">
                  <c:v>-4.105933333333326E-2</c:v>
                </c:pt>
                <c:pt idx="5215">
                  <c:v>-7.0325666666666661E-2</c:v>
                </c:pt>
                <c:pt idx="5216">
                  <c:v>-9.1864666666666706E-2</c:v>
                </c:pt>
                <c:pt idx="5217">
                  <c:v>-0.16059566666666672</c:v>
                </c:pt>
                <c:pt idx="5218">
                  <c:v>-0.2089163333333334</c:v>
                </c:pt>
                <c:pt idx="5219">
                  <c:v>-0.2571113333333333</c:v>
                </c:pt>
                <c:pt idx="5220">
                  <c:v>-0.30441866666666667</c:v>
                </c:pt>
                <c:pt idx="5221">
                  <c:v>-0.33369566666666661</c:v>
                </c:pt>
                <c:pt idx="5222">
                  <c:v>-0.38285266666666673</c:v>
                </c:pt>
                <c:pt idx="5223">
                  <c:v>-0.42857899999999999</c:v>
                </c:pt>
                <c:pt idx="5224">
                  <c:v>-0.4636340000000001</c:v>
                </c:pt>
                <c:pt idx="5225">
                  <c:v>-0.52394666666666667</c:v>
                </c:pt>
                <c:pt idx="5226">
                  <c:v>-0.57820833333333332</c:v>
                </c:pt>
                <c:pt idx="5227">
                  <c:v>-0.61538333333333328</c:v>
                </c:pt>
                <c:pt idx="5228">
                  <c:v>-0.66157700000000019</c:v>
                </c:pt>
                <c:pt idx="5229">
                  <c:v>-0.72424566666666668</c:v>
                </c:pt>
                <c:pt idx="5230">
                  <c:v>-0.78383766666666654</c:v>
                </c:pt>
                <c:pt idx="5231">
                  <c:v>-0.84075900000000015</c:v>
                </c:pt>
                <c:pt idx="5232">
                  <c:v>-0.84696633333333338</c:v>
                </c:pt>
                <c:pt idx="5233">
                  <c:v>-0.91398299999999999</c:v>
                </c:pt>
                <c:pt idx="5234">
                  <c:v>-0.97982933333333333</c:v>
                </c:pt>
                <c:pt idx="5235">
                  <c:v>-1.0207346666666666</c:v>
                </c:pt>
                <c:pt idx="5236">
                  <c:v>-1.07656</c:v>
                </c:pt>
                <c:pt idx="5237">
                  <c:v>-1.1393543333333334</c:v>
                </c:pt>
                <c:pt idx="5238">
                  <c:v>-1.1466543333333334</c:v>
                </c:pt>
                <c:pt idx="5239">
                  <c:v>-1.2149676666666667</c:v>
                </c:pt>
                <c:pt idx="5240">
                  <c:v>-1.3057426666666667</c:v>
                </c:pt>
                <c:pt idx="5241">
                  <c:v>-1.3455683333333335</c:v>
                </c:pt>
                <c:pt idx="5242">
                  <c:v>-1.3694683333333335</c:v>
                </c:pt>
                <c:pt idx="5243">
                  <c:v>-1.457954</c:v>
                </c:pt>
                <c:pt idx="5244">
                  <c:v>-1.4859336666666667</c:v>
                </c:pt>
                <c:pt idx="5245">
                  <c:v>-1.5577706666666666</c:v>
                </c:pt>
                <c:pt idx="5246">
                  <c:v>-1.5105236666666668</c:v>
                </c:pt>
                <c:pt idx="5247">
                  <c:v>-1.6085366666666667</c:v>
                </c:pt>
                <c:pt idx="5248">
                  <c:v>-1.8693776666666668</c:v>
                </c:pt>
                <c:pt idx="5249">
                  <c:v>-1.9919179999999999</c:v>
                </c:pt>
                <c:pt idx="5250">
                  <c:v>-2.1004576666666668</c:v>
                </c:pt>
                <c:pt idx="5251">
                  <c:v>-2.2085663333333332</c:v>
                </c:pt>
                <c:pt idx="5252">
                  <c:v>-2.3073466666666671</c:v>
                </c:pt>
                <c:pt idx="5253">
                  <c:v>-2.2987160000000002</c:v>
                </c:pt>
                <c:pt idx="5254">
                  <c:v>-2.5426513333333332</c:v>
                </c:pt>
                <c:pt idx="5255">
                  <c:v>-2.6747813333333337</c:v>
                </c:pt>
                <c:pt idx="5256">
                  <c:v>-2.7385126666666668</c:v>
                </c:pt>
                <c:pt idx="5257">
                  <c:v>-1.4324513333333335</c:v>
                </c:pt>
                <c:pt idx="5258">
                  <c:v>-2.7021306666666667</c:v>
                </c:pt>
                <c:pt idx="5259">
                  <c:v>-2.8330613333333332</c:v>
                </c:pt>
                <c:pt idx="5260">
                  <c:v>-3.0644743333333331</c:v>
                </c:pt>
                <c:pt idx="5261">
                  <c:v>-1.899824</c:v>
                </c:pt>
                <c:pt idx="5262">
                  <c:v>-3.0315443333333332</c:v>
                </c:pt>
                <c:pt idx="5263">
                  <c:v>-2.1772609999999997</c:v>
                </c:pt>
                <c:pt idx="5264">
                  <c:v>-2.5510613333333336</c:v>
                </c:pt>
                <c:pt idx="5265">
                  <c:v>-2.4505479999999999</c:v>
                </c:pt>
                <c:pt idx="5266">
                  <c:v>-1.4649726666666669</c:v>
                </c:pt>
                <c:pt idx="5267">
                  <c:v>-3.0024056666666668</c:v>
                </c:pt>
                <c:pt idx="5268">
                  <c:v>-2.1186299999999996</c:v>
                </c:pt>
                <c:pt idx="5269">
                  <c:v>-1.9949226666666666</c:v>
                </c:pt>
                <c:pt idx="5270">
                  <c:v>-1.7105173333333337</c:v>
                </c:pt>
                <c:pt idx="5271">
                  <c:v>-1.4368149999999995</c:v>
                </c:pt>
                <c:pt idx="5272">
                  <c:v>9.9489666666666324E-2</c:v>
                </c:pt>
                <c:pt idx="5273">
                  <c:v>-0.8125353333333335</c:v>
                </c:pt>
                <c:pt idx="5274">
                  <c:v>-0.25032533333333323</c:v>
                </c:pt>
                <c:pt idx="5275">
                  <c:v>-0.1001343333333331</c:v>
                </c:pt>
                <c:pt idx="5276">
                  <c:v>-0.92900466666666703</c:v>
                </c:pt>
                <c:pt idx="5277">
                  <c:v>-0.26569033333333358</c:v>
                </c:pt>
                <c:pt idx="5278">
                  <c:v>0.13982366666666715</c:v>
                </c:pt>
                <c:pt idx="5279">
                  <c:v>0.33889866666666651</c:v>
                </c:pt>
                <c:pt idx="5280">
                  <c:v>0.54219400000000029</c:v>
                </c:pt>
                <c:pt idx="5281">
                  <c:v>0.58018766666666599</c:v>
                </c:pt>
                <c:pt idx="5282">
                  <c:v>2.1657666666666131E-2</c:v>
                </c:pt>
                <c:pt idx="5283">
                  <c:v>1.2308313333333334</c:v>
                </c:pt>
                <c:pt idx="5284">
                  <c:v>1.3081166666666668</c:v>
                </c:pt>
                <c:pt idx="5285">
                  <c:v>1.9927760000000003</c:v>
                </c:pt>
                <c:pt idx="5286">
                  <c:v>1.2861886666666666</c:v>
                </c:pt>
                <c:pt idx="5287">
                  <c:v>-1.780875</c:v>
                </c:pt>
                <c:pt idx="5288">
                  <c:v>-1.245147</c:v>
                </c:pt>
                <c:pt idx="5289">
                  <c:v>-4.6338666666666604E-2</c:v>
                </c:pt>
                <c:pt idx="5290">
                  <c:v>0.72200366666666671</c:v>
                </c:pt>
                <c:pt idx="5291">
                  <c:v>1.1444380000000001</c:v>
                </c:pt>
                <c:pt idx="5292">
                  <c:v>1.4343139999999999</c:v>
                </c:pt>
                <c:pt idx="5293">
                  <c:v>1.7451963333333333</c:v>
                </c:pt>
                <c:pt idx="5294">
                  <c:v>2.0031729999999999</c:v>
                </c:pt>
                <c:pt idx="5295">
                  <c:v>2.262478666666667</c:v>
                </c:pt>
                <c:pt idx="5296">
                  <c:v>2.5370469999999998</c:v>
                </c:pt>
                <c:pt idx="5297">
                  <c:v>2.802521</c:v>
                </c:pt>
                <c:pt idx="5298">
                  <c:v>3.098316333333333</c:v>
                </c:pt>
                <c:pt idx="5299">
                  <c:v>3.4410750000000001</c:v>
                </c:pt>
                <c:pt idx="5300">
                  <c:v>3.8210606666666664</c:v>
                </c:pt>
                <c:pt idx="5301">
                  <c:v>4.3534649999999999</c:v>
                </c:pt>
                <c:pt idx="5302">
                  <c:v>4.9917673333333328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A76C-4C4C-8D74-655D1D5363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3177552"/>
        <c:axId val="703183432"/>
      </c:scatterChart>
      <c:valAx>
        <c:axId val="703177552"/>
        <c:scaling>
          <c:orientation val="minMax"/>
          <c:max val="88.4"/>
          <c:min val="8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hours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3183432"/>
        <c:crosses val="autoZero"/>
        <c:crossBetween val="midCat"/>
      </c:valAx>
      <c:valAx>
        <c:axId val="703183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3177552"/>
        <c:crosses val="autoZero"/>
        <c:crossBetween val="midCat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016A-38FF-4F3C-BDDB-8DA4E0573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82320-AF5A-4927-BCBC-4C842707A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8ADFC-7BF4-4772-B13A-44DF1762A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4C2D6-C089-435D-8E07-A72F3990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ECEC5-D209-4FDA-BC07-044D0C84B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46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E41FB-3C4E-4CB8-8984-E3CD150D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03069-B8E6-440E-B15B-E87BD28C5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5F49A-1DA3-4A57-BBBB-7E1709EA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F09F0-F306-4087-A578-BF764497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1A6EB-1FDA-440F-895C-52F52F2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B1FF8-8C0C-4244-AFA8-1793E7431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1EDE5-F201-4C77-87AF-E1C5FF1FE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CA8BD-2E4C-440E-919C-E1BEE72BB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B6A5F-C500-4D37-9B41-6AC8F36A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E752F-CEF1-4CF8-B6A2-279172F3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719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ll Angle 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4098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51440" y="6026234"/>
            <a:ext cx="1666261" cy="59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ine 1037"/>
          <p:cNvSpPr>
            <a:spLocks noChangeShapeType="1"/>
          </p:cNvSpPr>
          <p:nvPr userDrawn="1"/>
        </p:nvSpPr>
        <p:spPr bwMode="auto">
          <a:xfrm>
            <a:off x="3829769" y="3022200"/>
            <a:ext cx="8362232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F245F"/>
              </a:solidFill>
              <a:latin typeface="Times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96160" y="1295400"/>
            <a:ext cx="7581440" cy="1726800"/>
          </a:xfrm>
        </p:spPr>
        <p:txBody>
          <a:bodyPr anchor="b"/>
          <a:lstStyle>
            <a:lvl1pPr marL="0" indent="0">
              <a:buFontTx/>
              <a:buNone/>
              <a:defRPr sz="2800" b="1" i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96160" y="3146808"/>
            <a:ext cx="7621979" cy="1348993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Subtitle Here</a:t>
            </a:r>
          </a:p>
        </p:txBody>
      </p:sp>
      <p:sp>
        <p:nvSpPr>
          <p:cNvPr id="13" name="Rectangle 18"/>
          <p:cNvSpPr/>
          <p:nvPr userDrawn="1"/>
        </p:nvSpPr>
        <p:spPr bwMode="auto">
          <a:xfrm>
            <a:off x="0" y="2581664"/>
            <a:ext cx="3037003" cy="4276339"/>
          </a:xfrm>
          <a:custGeom>
            <a:avLst/>
            <a:gdLst/>
            <a:ahLst/>
            <a:cxnLst/>
            <a:rect l="l" t="t" r="r" b="b"/>
            <a:pathLst>
              <a:path w="2277752" h="4276339">
                <a:moveTo>
                  <a:pt x="0" y="0"/>
                </a:moveTo>
                <a:lnTo>
                  <a:pt x="2277752" y="4276339"/>
                </a:lnTo>
                <a:lnTo>
                  <a:pt x="0" y="4276339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4B8D"/>
              </a:solidFill>
              <a:latin typeface="Times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3037002" y="6613526"/>
            <a:ext cx="7021399" cy="24447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4B8D"/>
                </a:solidFill>
              </a:rPr>
              <a:t>Emerson Confidential and Proprietary/For internal use only</a:t>
            </a:r>
            <a:endParaRPr lang="en-US" dirty="0">
              <a:solidFill>
                <a:srgbClr val="004B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18940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auto">
          <a:xfrm>
            <a:off x="0" y="1100138"/>
            <a:ext cx="11650133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F245F"/>
              </a:solidFill>
              <a:latin typeface="Times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546101" y="1339850"/>
            <a:ext cx="11104033" cy="483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4B8D"/>
                </a:solidFill>
              </a:rPr>
              <a:t>Emerson Confidential and Proprietary/For internal use only</a:t>
            </a:r>
            <a:endParaRPr lang="en-US" dirty="0">
              <a:solidFill>
                <a:srgbClr val="004B8D"/>
              </a:solidFill>
            </a:endParaRPr>
          </a:p>
        </p:txBody>
      </p:sp>
      <p:pic>
        <p:nvPicPr>
          <p:cNvPr id="6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66400" y="6172201"/>
            <a:ext cx="1148101" cy="40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46517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F2E2-AD05-4D7C-ABCA-4D52F745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F715B-EA84-4CC0-BA90-30B550DA1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ED6E5-DDCD-4163-8837-39B2ADA0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6CFE7-E38C-4A02-8B59-77C9C02B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798D4-0EC8-4754-8148-AA478A35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76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4447-8E15-43A5-8A9D-0D2367A3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47C36-0F9E-43CF-9D64-222CFE73A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BCF2F-F3EE-4BFC-AAC3-6A13ECB25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95846-3F5B-4E2F-87E0-7FE7AA74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F1800-8037-4855-8DE2-3EE5FD13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22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5D0C6-2D59-4F6B-973A-2BC1A547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70B0E-458A-4C35-8EEF-C72E778AA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15156-AA3B-455E-B279-C83515BB6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8D0CD-BD8E-4201-9691-567C30F3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E3528-5447-4B73-A735-87FC9161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EE2A8-8077-4CBE-81DF-CB09666B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95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CFAA-1CA2-4A34-B249-FE56E0C0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86E0F-C5E7-41C0-8574-67900B1F1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CA579-3CA7-4B68-B52D-E257DA451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FA560-4C56-4F37-99E0-45EF30B32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180F6-8547-4BCB-A7E5-B1B287DBA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97DEB-EE77-482C-A656-73EB2585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0C2B95-31CA-45BA-A71E-24563DB9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5D6505-5025-44A3-86ED-ADEDCFB4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50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861C0-CCA9-4FFC-B84A-CAA29EFC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72D52-7CD8-484C-B526-DBA722FD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979D3-9895-41EC-9294-9066D95C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5AF1B-BE1F-4985-8A57-34665976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90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FCFEDB-248D-4001-BD3A-B4CD531D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BEF9C-2A1E-47C6-B238-01FE1C9DD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A1245-47EC-402A-8367-5D93E14F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37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EA3F-B864-4CFC-AE1A-D97796D66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1FA3-B8FB-4A0D-805A-0943E683B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F9070-040F-45D7-A64D-B1BDF83F4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9DC30-BE1B-4DE5-B3B5-D1FD92166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4813D-765D-4ADB-BADC-B7A6FD28F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2F603-FC2F-46AE-9AAC-502497A98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1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25B6-7743-4492-A82F-A206A5FB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23B77D-64E4-4A49-91BE-F4FB43929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BE5FD-8FC7-4F5A-BDEC-8DA1A1196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6100D-C17B-4894-AF7C-C6BCCB5F6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3B18-E7D5-4C1B-82A1-46825CA0B7F5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DCAC1-4838-4D6D-9BDA-1F1F66B08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EBF7E-803D-411F-95E1-ED338E75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45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A914C-8F3F-40B4-A6A0-29CBFAAE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DAFD9-3870-4CDC-8F5F-D2381F360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A3C72-40D5-451D-8EF1-77AE38659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3B18-E7D5-4C1B-82A1-46825CA0B7F5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0B533-9955-4919-9ADD-F5C03A2F8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C4552-A0A4-4E03-B6A9-130317BE0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F7ED1-055A-4166-8C87-EBFB6C90F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71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BE" dirty="0" err="1"/>
              <a:t>Status</a:t>
            </a:r>
            <a:r>
              <a:rPr lang="fr-BE" dirty="0"/>
              <a:t> </a:t>
            </a:r>
            <a:r>
              <a:rPr lang="fr-BE" dirty="0" err="1"/>
              <a:t>Review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15.01.2018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Emerson Confidential and Proprietary/For internal use only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3114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4CCA-7EC0-4803-B5D3-58B06CC6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203200"/>
            <a:ext cx="10515600" cy="1325563"/>
          </a:xfrm>
        </p:spPr>
        <p:txBody>
          <a:bodyPr/>
          <a:lstStyle/>
          <a:p>
            <a:r>
              <a:rPr lang="en-GB" dirty="0"/>
              <a:t>Last week: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7B3EE-E559-48A3-ABD6-8CB14D2E321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Further work on Python and modelling script</a:t>
            </a:r>
          </a:p>
          <a:p>
            <a:r>
              <a:rPr lang="en-GB" dirty="0"/>
              <a:t>Took tests over the weekend </a:t>
            </a:r>
            <a:r>
              <a:rPr lang="en-GB" dirty="0">
                <a:sym typeface="Wingdings" panose="05000000000000000000" pitchFamily="2" charset="2"/>
              </a:rPr>
              <a:t> much better results with less oil in comp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502828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FA46-774C-4DF3-AA49-0A13E645C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en-GB" dirty="0"/>
              <a:t>Test 50 (T</a:t>
            </a:r>
            <a:r>
              <a:rPr lang="en-GB" baseline="-25000" dirty="0"/>
              <a:t>COND</a:t>
            </a:r>
            <a:r>
              <a:rPr lang="en-GB" dirty="0"/>
              <a:t>=35°C, </a:t>
            </a:r>
            <a:r>
              <a:rPr lang="en-GB" dirty="0" err="1"/>
              <a:t>Hatcol</a:t>
            </a:r>
            <a:r>
              <a:rPr lang="en-GB" dirty="0"/>
              <a:t>) results</a:t>
            </a:r>
            <a:endParaRPr lang="en-GB" baseline="-250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5173D1B-1D48-4BDF-B646-9FD831317CAE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133394839"/>
              </p:ext>
            </p:extLst>
          </p:nvPr>
        </p:nvGraphicFramePr>
        <p:xfrm>
          <a:off x="838200" y="1266825"/>
          <a:ext cx="5849144" cy="1054744"/>
        </p:xfrm>
        <a:graphic>
          <a:graphicData uri="http://schemas.openxmlformats.org/drawingml/2006/table">
            <a:tbl>
              <a:tblPr firstRow="1" lastRow="1">
                <a:tableStyleId>{FABFCF23-3B69-468F-B69F-88F6DE6A72F2}</a:tableStyleId>
              </a:tblPr>
              <a:tblGrid>
                <a:gridCol w="835592">
                  <a:extLst>
                    <a:ext uri="{9D8B030D-6E8A-4147-A177-3AD203B41FA5}">
                      <a16:colId xmlns:a16="http://schemas.microsoft.com/office/drawing/2014/main" val="1850626179"/>
                    </a:ext>
                  </a:extLst>
                </a:gridCol>
                <a:gridCol w="835592">
                  <a:extLst>
                    <a:ext uri="{9D8B030D-6E8A-4147-A177-3AD203B41FA5}">
                      <a16:colId xmlns:a16="http://schemas.microsoft.com/office/drawing/2014/main" val="1561639721"/>
                    </a:ext>
                  </a:extLst>
                </a:gridCol>
                <a:gridCol w="835592">
                  <a:extLst>
                    <a:ext uri="{9D8B030D-6E8A-4147-A177-3AD203B41FA5}">
                      <a16:colId xmlns:a16="http://schemas.microsoft.com/office/drawing/2014/main" val="3162607925"/>
                    </a:ext>
                  </a:extLst>
                </a:gridCol>
                <a:gridCol w="835592">
                  <a:extLst>
                    <a:ext uri="{9D8B030D-6E8A-4147-A177-3AD203B41FA5}">
                      <a16:colId xmlns:a16="http://schemas.microsoft.com/office/drawing/2014/main" val="3528756166"/>
                    </a:ext>
                  </a:extLst>
                </a:gridCol>
                <a:gridCol w="835592">
                  <a:extLst>
                    <a:ext uri="{9D8B030D-6E8A-4147-A177-3AD203B41FA5}">
                      <a16:colId xmlns:a16="http://schemas.microsoft.com/office/drawing/2014/main" val="679591828"/>
                    </a:ext>
                  </a:extLst>
                </a:gridCol>
                <a:gridCol w="835592">
                  <a:extLst>
                    <a:ext uri="{9D8B030D-6E8A-4147-A177-3AD203B41FA5}">
                      <a16:colId xmlns:a16="http://schemas.microsoft.com/office/drawing/2014/main" val="3932856324"/>
                    </a:ext>
                  </a:extLst>
                </a:gridCol>
                <a:gridCol w="835592">
                  <a:extLst>
                    <a:ext uri="{9D8B030D-6E8A-4147-A177-3AD203B41FA5}">
                      <a16:colId xmlns:a16="http://schemas.microsoft.com/office/drawing/2014/main" val="1370597452"/>
                    </a:ext>
                  </a:extLst>
                </a:gridCol>
              </a:tblGrid>
              <a:tr h="52134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Product Temp [°C]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C1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C2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C3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98336993"/>
                  </a:ext>
                </a:extLst>
              </a:tr>
              <a:tr h="3505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AVG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MAX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MIN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MEDIAN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xcd,out (mselect)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xcd,out (mselect)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 err="1">
                          <a:effectLst/>
                        </a:rPr>
                        <a:t>xcd,out</a:t>
                      </a:r>
                      <a:r>
                        <a:rPr lang="en-GB" sz="1200" u="none" strike="noStrike" dirty="0">
                          <a:effectLst/>
                        </a:rPr>
                        <a:t> (</a:t>
                      </a:r>
                      <a:r>
                        <a:rPr lang="en-GB" sz="1200" u="none" strike="noStrike" dirty="0" err="1">
                          <a:effectLst/>
                        </a:rPr>
                        <a:t>mselect</a:t>
                      </a:r>
                      <a:r>
                        <a:rPr lang="en-GB" sz="1200" u="none" strike="noStrike" dirty="0">
                          <a:effectLst/>
                        </a:rPr>
                        <a:t>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67813885"/>
                  </a:ext>
                </a:extLst>
              </a:tr>
              <a:tr h="16632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5.61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10.99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0.60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5.57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18%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13%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17%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25954984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2CBF376-0E5C-487F-ACAF-CC7917440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389720"/>
              </p:ext>
            </p:extLst>
          </p:nvPr>
        </p:nvGraphicFramePr>
        <p:xfrm>
          <a:off x="838200" y="2321569"/>
          <a:ext cx="6421041" cy="4022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5E961C3-EC8D-4D3B-A905-61407ED2B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447111"/>
              </p:ext>
            </p:extLst>
          </p:nvPr>
        </p:nvGraphicFramePr>
        <p:xfrm>
          <a:off x="7259241" y="1266825"/>
          <a:ext cx="4648200" cy="2419586"/>
        </p:xfrm>
        <a:graphic>
          <a:graphicData uri="http://schemas.openxmlformats.org/drawingml/2006/table">
            <a:tbl>
              <a:tblPr/>
              <a:tblGrid>
                <a:gridCol w="116205">
                  <a:extLst>
                    <a:ext uri="{9D8B030D-6E8A-4147-A177-3AD203B41FA5}">
                      <a16:colId xmlns:a16="http://schemas.microsoft.com/office/drawing/2014/main" val="3955256173"/>
                    </a:ext>
                  </a:extLst>
                </a:gridCol>
                <a:gridCol w="294386">
                  <a:extLst>
                    <a:ext uri="{9D8B030D-6E8A-4147-A177-3AD203B41FA5}">
                      <a16:colId xmlns:a16="http://schemas.microsoft.com/office/drawing/2014/main" val="2061819458"/>
                    </a:ext>
                  </a:extLst>
                </a:gridCol>
                <a:gridCol w="294386">
                  <a:extLst>
                    <a:ext uri="{9D8B030D-6E8A-4147-A177-3AD203B41FA5}">
                      <a16:colId xmlns:a16="http://schemas.microsoft.com/office/drawing/2014/main" val="3177488332"/>
                    </a:ext>
                  </a:extLst>
                </a:gridCol>
                <a:gridCol w="294386">
                  <a:extLst>
                    <a:ext uri="{9D8B030D-6E8A-4147-A177-3AD203B41FA5}">
                      <a16:colId xmlns:a16="http://schemas.microsoft.com/office/drawing/2014/main" val="432673370"/>
                    </a:ext>
                  </a:extLst>
                </a:gridCol>
                <a:gridCol w="294386">
                  <a:extLst>
                    <a:ext uri="{9D8B030D-6E8A-4147-A177-3AD203B41FA5}">
                      <a16:colId xmlns:a16="http://schemas.microsoft.com/office/drawing/2014/main" val="1783244412"/>
                    </a:ext>
                  </a:extLst>
                </a:gridCol>
                <a:gridCol w="294386">
                  <a:extLst>
                    <a:ext uri="{9D8B030D-6E8A-4147-A177-3AD203B41FA5}">
                      <a16:colId xmlns:a16="http://schemas.microsoft.com/office/drawing/2014/main" val="2550358987"/>
                    </a:ext>
                  </a:extLst>
                </a:gridCol>
                <a:gridCol w="294386">
                  <a:extLst>
                    <a:ext uri="{9D8B030D-6E8A-4147-A177-3AD203B41FA5}">
                      <a16:colId xmlns:a16="http://schemas.microsoft.com/office/drawing/2014/main" val="1168110139"/>
                    </a:ext>
                  </a:extLst>
                </a:gridCol>
                <a:gridCol w="294386">
                  <a:extLst>
                    <a:ext uri="{9D8B030D-6E8A-4147-A177-3AD203B41FA5}">
                      <a16:colId xmlns:a16="http://schemas.microsoft.com/office/drawing/2014/main" val="2848115107"/>
                    </a:ext>
                  </a:extLst>
                </a:gridCol>
                <a:gridCol w="294386">
                  <a:extLst>
                    <a:ext uri="{9D8B030D-6E8A-4147-A177-3AD203B41FA5}">
                      <a16:colId xmlns:a16="http://schemas.microsoft.com/office/drawing/2014/main" val="976741741"/>
                    </a:ext>
                  </a:extLst>
                </a:gridCol>
                <a:gridCol w="294386">
                  <a:extLst>
                    <a:ext uri="{9D8B030D-6E8A-4147-A177-3AD203B41FA5}">
                      <a16:colId xmlns:a16="http://schemas.microsoft.com/office/drawing/2014/main" val="3108638894"/>
                    </a:ext>
                  </a:extLst>
                </a:gridCol>
                <a:gridCol w="294386">
                  <a:extLst>
                    <a:ext uri="{9D8B030D-6E8A-4147-A177-3AD203B41FA5}">
                      <a16:colId xmlns:a16="http://schemas.microsoft.com/office/drawing/2014/main" val="1316016951"/>
                    </a:ext>
                  </a:extLst>
                </a:gridCol>
                <a:gridCol w="294386">
                  <a:extLst>
                    <a:ext uri="{9D8B030D-6E8A-4147-A177-3AD203B41FA5}">
                      <a16:colId xmlns:a16="http://schemas.microsoft.com/office/drawing/2014/main" val="1349556462"/>
                    </a:ext>
                  </a:extLst>
                </a:gridCol>
                <a:gridCol w="294386">
                  <a:extLst>
                    <a:ext uri="{9D8B030D-6E8A-4147-A177-3AD203B41FA5}">
                      <a16:colId xmlns:a16="http://schemas.microsoft.com/office/drawing/2014/main" val="3093506575"/>
                    </a:ext>
                  </a:extLst>
                </a:gridCol>
                <a:gridCol w="294386">
                  <a:extLst>
                    <a:ext uri="{9D8B030D-6E8A-4147-A177-3AD203B41FA5}">
                      <a16:colId xmlns:a16="http://schemas.microsoft.com/office/drawing/2014/main" val="1204642257"/>
                    </a:ext>
                  </a:extLst>
                </a:gridCol>
                <a:gridCol w="294386">
                  <a:extLst>
                    <a:ext uri="{9D8B030D-6E8A-4147-A177-3AD203B41FA5}">
                      <a16:colId xmlns:a16="http://schemas.microsoft.com/office/drawing/2014/main" val="1352540792"/>
                    </a:ext>
                  </a:extLst>
                </a:gridCol>
                <a:gridCol w="294386">
                  <a:extLst>
                    <a:ext uri="{9D8B030D-6E8A-4147-A177-3AD203B41FA5}">
                      <a16:colId xmlns:a16="http://schemas.microsoft.com/office/drawing/2014/main" val="234963356"/>
                    </a:ext>
                  </a:extLst>
                </a:gridCol>
                <a:gridCol w="116205">
                  <a:extLst>
                    <a:ext uri="{9D8B030D-6E8A-4147-A177-3AD203B41FA5}">
                      <a16:colId xmlns:a16="http://schemas.microsoft.com/office/drawing/2014/main" val="1870264447"/>
                    </a:ext>
                  </a:extLst>
                </a:gridCol>
              </a:tblGrid>
              <a:tr h="11473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160635"/>
                  </a:ext>
                </a:extLst>
              </a:tr>
              <a:tr h="25815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CBA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C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33450"/>
                  </a:ext>
                </a:extLst>
              </a:tr>
              <a:tr h="25815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DB6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C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8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316362"/>
                  </a:ext>
                </a:extLst>
              </a:tr>
              <a:tr h="25815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6.0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3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BA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4B1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BD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D1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4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A6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9.6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D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476345"/>
                  </a:ext>
                </a:extLst>
              </a:tr>
              <a:tr h="25815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CF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CC5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EBA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5.0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1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5.0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6.0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7C4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8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9.2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10.2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E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283735"/>
                  </a:ext>
                </a:extLst>
              </a:tr>
              <a:tr h="25815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DC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D0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C4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5B85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4B4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CA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0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E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9.7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7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10.8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100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159478"/>
                  </a:ext>
                </a:extLst>
              </a:tr>
              <a:tr h="25815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1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D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CD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6.0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3C3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B85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CC15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D5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8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8.9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5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9.9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57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10.9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80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501337"/>
                  </a:ext>
                </a:extLst>
              </a:tr>
              <a:tr h="25815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E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6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CD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C5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BC5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1B4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8BD5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E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DF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8.3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2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9.2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C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10.1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47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11.0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10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311082"/>
                  </a:ext>
                </a:extLst>
              </a:tr>
              <a:tr h="25815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5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5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F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D8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D1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CA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6.0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5C3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7BC5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C6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DB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8.0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8.8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0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9.5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34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10.3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61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11.1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550560"/>
                  </a:ext>
                </a:extLst>
              </a:tr>
              <a:tr h="11473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934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F3E1B44-23E7-4833-A3C9-45A415BA3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323136"/>
              </p:ext>
            </p:extLst>
          </p:nvPr>
        </p:nvGraphicFramePr>
        <p:xfrm>
          <a:off x="7259241" y="3686411"/>
          <a:ext cx="4648200" cy="2436746"/>
        </p:xfrm>
        <a:graphic>
          <a:graphicData uri="http://schemas.openxmlformats.org/drawingml/2006/table">
            <a:tbl>
              <a:tblPr/>
              <a:tblGrid>
                <a:gridCol w="116205">
                  <a:extLst>
                    <a:ext uri="{9D8B030D-6E8A-4147-A177-3AD203B41FA5}">
                      <a16:colId xmlns:a16="http://schemas.microsoft.com/office/drawing/2014/main" val="953538074"/>
                    </a:ext>
                  </a:extLst>
                </a:gridCol>
                <a:gridCol w="294386">
                  <a:extLst>
                    <a:ext uri="{9D8B030D-6E8A-4147-A177-3AD203B41FA5}">
                      <a16:colId xmlns:a16="http://schemas.microsoft.com/office/drawing/2014/main" val="3722209772"/>
                    </a:ext>
                  </a:extLst>
                </a:gridCol>
                <a:gridCol w="294386">
                  <a:extLst>
                    <a:ext uri="{9D8B030D-6E8A-4147-A177-3AD203B41FA5}">
                      <a16:colId xmlns:a16="http://schemas.microsoft.com/office/drawing/2014/main" val="846311566"/>
                    </a:ext>
                  </a:extLst>
                </a:gridCol>
                <a:gridCol w="294386">
                  <a:extLst>
                    <a:ext uri="{9D8B030D-6E8A-4147-A177-3AD203B41FA5}">
                      <a16:colId xmlns:a16="http://schemas.microsoft.com/office/drawing/2014/main" val="134554407"/>
                    </a:ext>
                  </a:extLst>
                </a:gridCol>
                <a:gridCol w="294386">
                  <a:extLst>
                    <a:ext uri="{9D8B030D-6E8A-4147-A177-3AD203B41FA5}">
                      <a16:colId xmlns:a16="http://schemas.microsoft.com/office/drawing/2014/main" val="3211874138"/>
                    </a:ext>
                  </a:extLst>
                </a:gridCol>
                <a:gridCol w="294386">
                  <a:extLst>
                    <a:ext uri="{9D8B030D-6E8A-4147-A177-3AD203B41FA5}">
                      <a16:colId xmlns:a16="http://schemas.microsoft.com/office/drawing/2014/main" val="2895315876"/>
                    </a:ext>
                  </a:extLst>
                </a:gridCol>
                <a:gridCol w="294386">
                  <a:extLst>
                    <a:ext uri="{9D8B030D-6E8A-4147-A177-3AD203B41FA5}">
                      <a16:colId xmlns:a16="http://schemas.microsoft.com/office/drawing/2014/main" val="1984588381"/>
                    </a:ext>
                  </a:extLst>
                </a:gridCol>
                <a:gridCol w="294386">
                  <a:extLst>
                    <a:ext uri="{9D8B030D-6E8A-4147-A177-3AD203B41FA5}">
                      <a16:colId xmlns:a16="http://schemas.microsoft.com/office/drawing/2014/main" val="1930672698"/>
                    </a:ext>
                  </a:extLst>
                </a:gridCol>
                <a:gridCol w="294386">
                  <a:extLst>
                    <a:ext uri="{9D8B030D-6E8A-4147-A177-3AD203B41FA5}">
                      <a16:colId xmlns:a16="http://schemas.microsoft.com/office/drawing/2014/main" val="3012421165"/>
                    </a:ext>
                  </a:extLst>
                </a:gridCol>
                <a:gridCol w="294386">
                  <a:extLst>
                    <a:ext uri="{9D8B030D-6E8A-4147-A177-3AD203B41FA5}">
                      <a16:colId xmlns:a16="http://schemas.microsoft.com/office/drawing/2014/main" val="2376812717"/>
                    </a:ext>
                  </a:extLst>
                </a:gridCol>
                <a:gridCol w="294386">
                  <a:extLst>
                    <a:ext uri="{9D8B030D-6E8A-4147-A177-3AD203B41FA5}">
                      <a16:colId xmlns:a16="http://schemas.microsoft.com/office/drawing/2014/main" val="574631078"/>
                    </a:ext>
                  </a:extLst>
                </a:gridCol>
                <a:gridCol w="294386">
                  <a:extLst>
                    <a:ext uri="{9D8B030D-6E8A-4147-A177-3AD203B41FA5}">
                      <a16:colId xmlns:a16="http://schemas.microsoft.com/office/drawing/2014/main" val="459702280"/>
                    </a:ext>
                  </a:extLst>
                </a:gridCol>
                <a:gridCol w="294386">
                  <a:extLst>
                    <a:ext uri="{9D8B030D-6E8A-4147-A177-3AD203B41FA5}">
                      <a16:colId xmlns:a16="http://schemas.microsoft.com/office/drawing/2014/main" val="2945816527"/>
                    </a:ext>
                  </a:extLst>
                </a:gridCol>
                <a:gridCol w="294386">
                  <a:extLst>
                    <a:ext uri="{9D8B030D-6E8A-4147-A177-3AD203B41FA5}">
                      <a16:colId xmlns:a16="http://schemas.microsoft.com/office/drawing/2014/main" val="3252471472"/>
                    </a:ext>
                  </a:extLst>
                </a:gridCol>
                <a:gridCol w="294386">
                  <a:extLst>
                    <a:ext uri="{9D8B030D-6E8A-4147-A177-3AD203B41FA5}">
                      <a16:colId xmlns:a16="http://schemas.microsoft.com/office/drawing/2014/main" val="364912117"/>
                    </a:ext>
                  </a:extLst>
                </a:gridCol>
                <a:gridCol w="294386">
                  <a:extLst>
                    <a:ext uri="{9D8B030D-6E8A-4147-A177-3AD203B41FA5}">
                      <a16:colId xmlns:a16="http://schemas.microsoft.com/office/drawing/2014/main" val="591195332"/>
                    </a:ext>
                  </a:extLst>
                </a:gridCol>
                <a:gridCol w="116205">
                  <a:extLst>
                    <a:ext uri="{9D8B030D-6E8A-4147-A177-3AD203B41FA5}">
                      <a16:colId xmlns:a16="http://schemas.microsoft.com/office/drawing/2014/main" val="997320940"/>
                    </a:ext>
                  </a:extLst>
                </a:gridCol>
              </a:tblGrid>
              <a:tr h="1662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692926"/>
                  </a:ext>
                </a:extLst>
              </a:tr>
              <a:tr h="2603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219570"/>
                  </a:ext>
                </a:extLst>
              </a:tr>
              <a:tr h="2603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AB6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6.0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3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2BF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BB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B85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2B4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5.0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2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994152"/>
                  </a:ext>
                </a:extLst>
              </a:tr>
              <a:tr h="2603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CB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DC15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D1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0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B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7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D3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E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1CA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FC6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C15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466917"/>
                  </a:ext>
                </a:extLst>
              </a:tr>
              <a:tr h="2603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5B85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C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DB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5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7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D0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C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C2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BB5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63754"/>
                  </a:ext>
                </a:extLst>
              </a:tr>
              <a:tr h="2603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EBE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1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8.7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6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8.2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D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DB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1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8C86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BE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B5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877421"/>
                  </a:ext>
                </a:extLst>
              </a:tr>
              <a:tr h="2603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B5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1C6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D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8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8.8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4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8.2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8.0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F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A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D57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439265"/>
                  </a:ext>
                </a:extLst>
              </a:tr>
              <a:tr h="2603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5.0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2BF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E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D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8.9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8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8.8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B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8.8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8.7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36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8.7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7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E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6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785501"/>
                  </a:ext>
                </a:extLst>
              </a:tr>
              <a:tr h="2603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5.0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5BC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C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D6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3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8.3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4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9.0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A0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9.1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3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9.3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5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9.5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84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9.6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A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9.8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5D3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10.0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50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C6E0B4"/>
                          </a:solidFill>
                          <a:effectLst/>
                          <a:latin typeface="Calibri" panose="020F0502020204030204" pitchFamily="34" charset="0"/>
                        </a:rPr>
                        <a:t>10.2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422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591928"/>
                  </a:ext>
                </a:extLst>
              </a:tr>
              <a:tr h="16620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752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97112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6CEB-9503-4EE6-BDC5-9BACF1A79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184150"/>
            <a:ext cx="10515600" cy="1325563"/>
          </a:xfrm>
        </p:spPr>
        <p:txBody>
          <a:bodyPr/>
          <a:lstStyle/>
          <a:p>
            <a:r>
              <a:rPr lang="en-GB" dirty="0"/>
              <a:t>Python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15B6F-1D49-44E0-BC24-03E9E341AE0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555307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38200" y="92365"/>
            <a:ext cx="10515600" cy="1598324"/>
          </a:xfrm>
        </p:spPr>
        <p:txBody>
          <a:bodyPr/>
          <a:lstStyle/>
          <a:p>
            <a:r>
              <a:rPr lang="en-GB" dirty="0"/>
              <a:t>Comparable data:</a:t>
            </a:r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E640A9D-1E4C-4C8F-A6FE-DAF60F8905D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015743776"/>
              </p:ext>
            </p:extLst>
          </p:nvPr>
        </p:nvGraphicFramePr>
        <p:xfrm>
          <a:off x="572292" y="1705453"/>
          <a:ext cx="111045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913">
                  <a:extLst>
                    <a:ext uri="{9D8B030D-6E8A-4147-A177-3AD203B41FA5}">
                      <a16:colId xmlns:a16="http://schemas.microsoft.com/office/drawing/2014/main" val="1002471301"/>
                    </a:ext>
                  </a:extLst>
                </a:gridCol>
                <a:gridCol w="2220913">
                  <a:extLst>
                    <a:ext uri="{9D8B030D-6E8A-4147-A177-3AD203B41FA5}">
                      <a16:colId xmlns:a16="http://schemas.microsoft.com/office/drawing/2014/main" val="865008433"/>
                    </a:ext>
                  </a:extLst>
                </a:gridCol>
                <a:gridCol w="2220913">
                  <a:extLst>
                    <a:ext uri="{9D8B030D-6E8A-4147-A177-3AD203B41FA5}">
                      <a16:colId xmlns:a16="http://schemas.microsoft.com/office/drawing/2014/main" val="4039225253"/>
                    </a:ext>
                  </a:extLst>
                </a:gridCol>
                <a:gridCol w="2220913">
                  <a:extLst>
                    <a:ext uri="{9D8B030D-6E8A-4147-A177-3AD203B41FA5}">
                      <a16:colId xmlns:a16="http://schemas.microsoft.com/office/drawing/2014/main" val="1638637250"/>
                    </a:ext>
                  </a:extLst>
                </a:gridCol>
                <a:gridCol w="2220913">
                  <a:extLst>
                    <a:ext uri="{9D8B030D-6E8A-4147-A177-3AD203B41FA5}">
                      <a16:colId xmlns:a16="http://schemas.microsoft.com/office/drawing/2014/main" val="1062589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  <a:r>
                        <a:rPr lang="en-GB" baseline="-25000" dirty="0"/>
                        <a:t>COND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GEN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GEN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GEN 3 TK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t</a:t>
                      </a:r>
                      <a:r>
                        <a:rPr lang="en-GB" baseline="-25000" dirty="0" err="1"/>
                        <a:t>defrost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350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Test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Test 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This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47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Test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Test 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This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50338"/>
                  </a:ext>
                </a:extLst>
              </a:tr>
            </a:tbl>
          </a:graphicData>
        </a:graphic>
      </p:graphicFrame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050AA34A-95CC-42D3-B4DA-F08084F5D4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2265267"/>
              </p:ext>
            </p:extLst>
          </p:nvPr>
        </p:nvGraphicFramePr>
        <p:xfrm>
          <a:off x="572292" y="3316685"/>
          <a:ext cx="8883652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913">
                  <a:extLst>
                    <a:ext uri="{9D8B030D-6E8A-4147-A177-3AD203B41FA5}">
                      <a16:colId xmlns:a16="http://schemas.microsoft.com/office/drawing/2014/main" val="1002471301"/>
                    </a:ext>
                  </a:extLst>
                </a:gridCol>
                <a:gridCol w="2220913">
                  <a:extLst>
                    <a:ext uri="{9D8B030D-6E8A-4147-A177-3AD203B41FA5}">
                      <a16:colId xmlns:a16="http://schemas.microsoft.com/office/drawing/2014/main" val="865008433"/>
                    </a:ext>
                  </a:extLst>
                </a:gridCol>
                <a:gridCol w="2220913">
                  <a:extLst>
                    <a:ext uri="{9D8B030D-6E8A-4147-A177-3AD203B41FA5}">
                      <a16:colId xmlns:a16="http://schemas.microsoft.com/office/drawing/2014/main" val="4039225253"/>
                    </a:ext>
                  </a:extLst>
                </a:gridCol>
                <a:gridCol w="2220913">
                  <a:extLst>
                    <a:ext uri="{9D8B030D-6E8A-4147-A177-3AD203B41FA5}">
                      <a16:colId xmlns:a16="http://schemas.microsoft.com/office/drawing/2014/main" val="1062589106"/>
                    </a:ext>
                  </a:extLst>
                </a:gridCol>
              </a:tblGrid>
              <a:tr h="3295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  <a:r>
                        <a:rPr lang="en-GB" baseline="-25000" dirty="0"/>
                        <a:t>COND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GEN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GEN 3 TK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t</a:t>
                      </a:r>
                      <a:r>
                        <a:rPr lang="en-GB" baseline="-25000" dirty="0" err="1"/>
                        <a:t>defrost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350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Test 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Test 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47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Test 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Test 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0263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9622E0A-6565-4D4C-868B-DFF2888BF6B1}"/>
              </a:ext>
            </a:extLst>
          </p:cNvPr>
          <p:cNvSpPr txBox="1"/>
          <p:nvPr/>
        </p:nvSpPr>
        <p:spPr>
          <a:xfrm>
            <a:off x="657225" y="1304925"/>
            <a:ext cx="381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Gen2 to Gen3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59EAE-934B-47C2-A92B-9880A01DB689}"/>
              </a:ext>
            </a:extLst>
          </p:cNvPr>
          <p:cNvSpPr txBox="1"/>
          <p:nvPr/>
        </p:nvSpPr>
        <p:spPr>
          <a:xfrm>
            <a:off x="657223" y="2882663"/>
            <a:ext cx="531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Gen3 3MAF to HATCOL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825FDB-FA00-4C7D-88A9-554376ADF12F}"/>
              </a:ext>
            </a:extLst>
          </p:cNvPr>
          <p:cNvSpPr txBox="1"/>
          <p:nvPr/>
        </p:nvSpPr>
        <p:spPr>
          <a:xfrm>
            <a:off x="657223" y="4488815"/>
            <a:ext cx="531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Gen3 HATCOL Filling</a:t>
            </a:r>
          </a:p>
        </p:txBody>
      </p:sp>
      <p:graphicFrame>
        <p:nvGraphicFramePr>
          <p:cNvPr id="12" name="Content Placeholder 1">
            <a:extLst>
              <a:ext uri="{FF2B5EF4-FFF2-40B4-BE49-F238E27FC236}">
                <a16:creationId xmlns:a16="http://schemas.microsoft.com/office/drawing/2014/main" id="{B43B4965-86F2-4168-A2B1-FAB80E8E9A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6816973"/>
              </p:ext>
            </p:extLst>
          </p:nvPr>
        </p:nvGraphicFramePr>
        <p:xfrm>
          <a:off x="657223" y="4922837"/>
          <a:ext cx="8883652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913">
                  <a:extLst>
                    <a:ext uri="{9D8B030D-6E8A-4147-A177-3AD203B41FA5}">
                      <a16:colId xmlns:a16="http://schemas.microsoft.com/office/drawing/2014/main" val="1002471301"/>
                    </a:ext>
                  </a:extLst>
                </a:gridCol>
                <a:gridCol w="2220913">
                  <a:extLst>
                    <a:ext uri="{9D8B030D-6E8A-4147-A177-3AD203B41FA5}">
                      <a16:colId xmlns:a16="http://schemas.microsoft.com/office/drawing/2014/main" val="865008433"/>
                    </a:ext>
                  </a:extLst>
                </a:gridCol>
                <a:gridCol w="2220913">
                  <a:extLst>
                    <a:ext uri="{9D8B030D-6E8A-4147-A177-3AD203B41FA5}">
                      <a16:colId xmlns:a16="http://schemas.microsoft.com/office/drawing/2014/main" val="4039225253"/>
                    </a:ext>
                  </a:extLst>
                </a:gridCol>
                <a:gridCol w="2220913">
                  <a:extLst>
                    <a:ext uri="{9D8B030D-6E8A-4147-A177-3AD203B41FA5}">
                      <a16:colId xmlns:a16="http://schemas.microsoft.com/office/drawing/2014/main" val="1062589106"/>
                    </a:ext>
                  </a:extLst>
                </a:gridCol>
              </a:tblGrid>
              <a:tr h="32956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  <a:r>
                        <a:rPr lang="en-GB" baseline="-25000" dirty="0"/>
                        <a:t>COND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GEN 3 </a:t>
                      </a:r>
                      <a:r>
                        <a:rPr lang="en-GB" dirty="0" err="1"/>
                        <a:t>Tk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GEN 3 TK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t</a:t>
                      </a:r>
                      <a:r>
                        <a:rPr lang="en-GB" baseline="-25000" dirty="0" err="1"/>
                        <a:t>defrost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350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Test 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This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47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Test 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This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026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87628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25"/>
          <p:cNvSpPr txBox="1"/>
          <p:nvPr/>
        </p:nvSpPr>
        <p:spPr>
          <a:xfrm>
            <a:off x="3893033" y="231347"/>
            <a:ext cx="425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Evaporator Design </a:t>
            </a:r>
            <a:r>
              <a:rPr lang="de-DE" dirty="0" err="1"/>
              <a:t>Comparison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449910" y="1613521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2.1 IN</a:t>
            </a:r>
            <a:endParaRPr lang="en-US" sz="9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855983" y="1913272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3.1 IN</a:t>
            </a:r>
            <a:endParaRPr lang="en-US" sz="9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852537" y="2562190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3.4</a:t>
            </a:r>
            <a:endParaRPr 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9484905" y="2573538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2.4</a:t>
            </a:r>
            <a:endParaRPr lang="en-US" sz="900" dirty="0"/>
          </a:p>
        </p:txBody>
      </p:sp>
      <p:sp>
        <p:nvSpPr>
          <p:cNvPr id="60" name="TextBox 59"/>
          <p:cNvSpPr txBox="1"/>
          <p:nvPr/>
        </p:nvSpPr>
        <p:spPr>
          <a:xfrm>
            <a:off x="9461216" y="3735513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3.8</a:t>
            </a:r>
            <a:endParaRPr lang="en-US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9459464" y="5536701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2.9</a:t>
            </a:r>
            <a:endParaRPr lang="en-US" sz="900" dirty="0"/>
          </a:p>
        </p:txBody>
      </p:sp>
      <p:sp>
        <p:nvSpPr>
          <p:cNvPr id="80" name="TextBox 79"/>
          <p:cNvSpPr txBox="1"/>
          <p:nvPr/>
        </p:nvSpPr>
        <p:spPr>
          <a:xfrm>
            <a:off x="9466939" y="6108475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2.12 OUT</a:t>
            </a:r>
            <a:endParaRPr lang="en-US" sz="9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855983" y="3130147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3.5</a:t>
            </a:r>
            <a:endParaRPr 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7862083" y="3754174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2.5</a:t>
            </a:r>
            <a:endParaRPr 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7839203" y="4937961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2.8</a:t>
            </a:r>
            <a:endParaRPr 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9437286" y="4951374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1.9</a:t>
            </a:r>
            <a:endParaRPr 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10064955" y="5834081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3.12 OUT</a:t>
            </a:r>
            <a:endParaRPr lang="en-US" sz="9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8453404" y="4038685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1.5</a:t>
            </a:r>
            <a:endParaRPr 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8390376" y="5775340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1.12 OUT</a:t>
            </a:r>
            <a:endParaRPr lang="en-US" sz="9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10054003" y="4650449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3.9</a:t>
            </a:r>
            <a:endParaRPr lang="en-US" sz="9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765732" y="1496534"/>
            <a:ext cx="0" cy="504975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765732" y="1496534"/>
            <a:ext cx="27544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765732" y="6546287"/>
            <a:ext cx="2754411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20143" y="1496534"/>
            <a:ext cx="0" cy="504975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Oval 50"/>
          <p:cNvSpPr/>
          <p:nvPr/>
        </p:nvSpPr>
        <p:spPr>
          <a:xfrm>
            <a:off x="9987751" y="1730248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50"/>
          <p:cNvSpPr/>
          <p:nvPr/>
        </p:nvSpPr>
        <p:spPr>
          <a:xfrm>
            <a:off x="9388667" y="2028010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50"/>
          <p:cNvSpPr/>
          <p:nvPr/>
        </p:nvSpPr>
        <p:spPr>
          <a:xfrm>
            <a:off x="8741772" y="1726427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50"/>
          <p:cNvSpPr/>
          <p:nvPr/>
        </p:nvSpPr>
        <p:spPr>
          <a:xfrm>
            <a:off x="8153831" y="2020771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50"/>
          <p:cNvSpPr/>
          <p:nvPr/>
        </p:nvSpPr>
        <p:spPr>
          <a:xfrm>
            <a:off x="9996735" y="2327986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50"/>
          <p:cNvSpPr/>
          <p:nvPr/>
        </p:nvSpPr>
        <p:spPr>
          <a:xfrm>
            <a:off x="9397651" y="2625748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50"/>
          <p:cNvSpPr/>
          <p:nvPr/>
        </p:nvSpPr>
        <p:spPr>
          <a:xfrm>
            <a:off x="8750756" y="232416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50"/>
          <p:cNvSpPr/>
          <p:nvPr/>
        </p:nvSpPr>
        <p:spPr>
          <a:xfrm>
            <a:off x="8142098" y="2618616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50"/>
          <p:cNvSpPr/>
          <p:nvPr/>
        </p:nvSpPr>
        <p:spPr>
          <a:xfrm>
            <a:off x="9985334" y="2921224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50"/>
          <p:cNvSpPr/>
          <p:nvPr/>
        </p:nvSpPr>
        <p:spPr>
          <a:xfrm>
            <a:off x="9386249" y="3218986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50"/>
          <p:cNvSpPr/>
          <p:nvPr/>
        </p:nvSpPr>
        <p:spPr>
          <a:xfrm>
            <a:off x="8739355" y="2917403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50"/>
          <p:cNvSpPr/>
          <p:nvPr/>
        </p:nvSpPr>
        <p:spPr>
          <a:xfrm>
            <a:off x="8130697" y="3211854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50"/>
          <p:cNvSpPr/>
          <p:nvPr/>
        </p:nvSpPr>
        <p:spPr>
          <a:xfrm>
            <a:off x="9986599" y="3516809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50"/>
          <p:cNvSpPr/>
          <p:nvPr/>
        </p:nvSpPr>
        <p:spPr>
          <a:xfrm>
            <a:off x="9387514" y="3814571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50"/>
          <p:cNvSpPr/>
          <p:nvPr/>
        </p:nvSpPr>
        <p:spPr>
          <a:xfrm>
            <a:off x="8740620" y="3512989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50"/>
          <p:cNvSpPr/>
          <p:nvPr/>
        </p:nvSpPr>
        <p:spPr>
          <a:xfrm>
            <a:off x="8131962" y="3807440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50"/>
          <p:cNvSpPr/>
          <p:nvPr/>
        </p:nvSpPr>
        <p:spPr>
          <a:xfrm>
            <a:off x="9986599" y="411239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50"/>
          <p:cNvSpPr/>
          <p:nvPr/>
        </p:nvSpPr>
        <p:spPr>
          <a:xfrm>
            <a:off x="9387514" y="4410156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50"/>
          <p:cNvSpPr/>
          <p:nvPr/>
        </p:nvSpPr>
        <p:spPr>
          <a:xfrm>
            <a:off x="8740620" y="4108574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50"/>
          <p:cNvSpPr/>
          <p:nvPr/>
        </p:nvSpPr>
        <p:spPr>
          <a:xfrm>
            <a:off x="8131962" y="440302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50"/>
          <p:cNvSpPr/>
          <p:nvPr/>
        </p:nvSpPr>
        <p:spPr>
          <a:xfrm>
            <a:off x="9978988" y="4712098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50"/>
          <p:cNvSpPr/>
          <p:nvPr/>
        </p:nvSpPr>
        <p:spPr>
          <a:xfrm>
            <a:off x="9379903" y="5009860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50"/>
          <p:cNvSpPr/>
          <p:nvPr/>
        </p:nvSpPr>
        <p:spPr>
          <a:xfrm>
            <a:off x="8733009" y="4708277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50"/>
          <p:cNvSpPr/>
          <p:nvPr/>
        </p:nvSpPr>
        <p:spPr>
          <a:xfrm>
            <a:off x="8124351" y="5002728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50"/>
          <p:cNvSpPr/>
          <p:nvPr/>
        </p:nvSpPr>
        <p:spPr>
          <a:xfrm>
            <a:off x="9996735" y="530776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50"/>
          <p:cNvSpPr/>
          <p:nvPr/>
        </p:nvSpPr>
        <p:spPr>
          <a:xfrm>
            <a:off x="9397651" y="5605527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50"/>
          <p:cNvSpPr/>
          <p:nvPr/>
        </p:nvSpPr>
        <p:spPr>
          <a:xfrm>
            <a:off x="8750756" y="5303944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50"/>
          <p:cNvSpPr/>
          <p:nvPr/>
        </p:nvSpPr>
        <p:spPr>
          <a:xfrm>
            <a:off x="8142098" y="559839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50"/>
          <p:cNvSpPr/>
          <p:nvPr/>
        </p:nvSpPr>
        <p:spPr>
          <a:xfrm>
            <a:off x="9996620" y="5895935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50"/>
          <p:cNvSpPr/>
          <p:nvPr/>
        </p:nvSpPr>
        <p:spPr>
          <a:xfrm>
            <a:off x="9397535" y="6193697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50"/>
          <p:cNvSpPr/>
          <p:nvPr/>
        </p:nvSpPr>
        <p:spPr>
          <a:xfrm>
            <a:off x="8750641" y="5892114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50"/>
          <p:cNvSpPr/>
          <p:nvPr/>
        </p:nvSpPr>
        <p:spPr>
          <a:xfrm>
            <a:off x="8141982" y="618656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2" name="Gerader Verbinder 301"/>
          <p:cNvCxnSpPr>
            <a:stCxn id="236" idx="1"/>
            <a:endCxn id="247" idx="1"/>
          </p:cNvCxnSpPr>
          <p:nvPr/>
        </p:nvCxnSpPr>
        <p:spPr>
          <a:xfrm flipH="1">
            <a:off x="8757427" y="2938031"/>
            <a:ext cx="1244714" cy="11873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Gerader Verbinder 302"/>
          <p:cNvCxnSpPr>
            <a:stCxn id="236" idx="5"/>
            <a:endCxn id="247" idx="5"/>
          </p:cNvCxnSpPr>
          <p:nvPr/>
        </p:nvCxnSpPr>
        <p:spPr>
          <a:xfrm flipH="1">
            <a:off x="8838580" y="3019184"/>
            <a:ext cx="1244714" cy="11873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Gerader Verbinder 305"/>
          <p:cNvCxnSpPr>
            <a:stCxn id="250" idx="7"/>
            <a:endCxn id="251" idx="7"/>
          </p:cNvCxnSpPr>
          <p:nvPr/>
        </p:nvCxnSpPr>
        <p:spPr>
          <a:xfrm flipH="1" flipV="1">
            <a:off x="8830969" y="4725084"/>
            <a:ext cx="646894" cy="3015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Gerader Verbinder 309"/>
          <p:cNvCxnSpPr>
            <a:stCxn id="250" idx="3"/>
            <a:endCxn id="251" idx="3"/>
          </p:cNvCxnSpPr>
          <p:nvPr/>
        </p:nvCxnSpPr>
        <p:spPr>
          <a:xfrm flipH="1" flipV="1">
            <a:off x="8749816" y="4806237"/>
            <a:ext cx="646894" cy="3015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Gerader Verbinder 323"/>
          <p:cNvCxnSpPr>
            <a:stCxn id="232" idx="2"/>
            <a:endCxn id="244" idx="1"/>
          </p:cNvCxnSpPr>
          <p:nvPr/>
        </p:nvCxnSpPr>
        <p:spPr>
          <a:xfrm flipH="1">
            <a:off x="8148769" y="2683132"/>
            <a:ext cx="1248882" cy="114111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Gerader Verbinder 324"/>
          <p:cNvCxnSpPr>
            <a:stCxn id="232" idx="5"/>
            <a:endCxn id="244" idx="5"/>
          </p:cNvCxnSpPr>
          <p:nvPr/>
        </p:nvCxnSpPr>
        <p:spPr>
          <a:xfrm flipH="1">
            <a:off x="8229922" y="2723708"/>
            <a:ext cx="1265689" cy="118169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Gerader Verbinder 327"/>
          <p:cNvCxnSpPr>
            <a:stCxn id="252" idx="3"/>
            <a:endCxn id="254" idx="3"/>
          </p:cNvCxnSpPr>
          <p:nvPr/>
        </p:nvCxnSpPr>
        <p:spPr>
          <a:xfrm>
            <a:off x="8141158" y="5100688"/>
            <a:ext cx="1273300" cy="602799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Gerader Verbinder 328"/>
          <p:cNvCxnSpPr>
            <a:stCxn id="252" idx="7"/>
            <a:endCxn id="254" idx="0"/>
          </p:cNvCxnSpPr>
          <p:nvPr/>
        </p:nvCxnSpPr>
        <p:spPr>
          <a:xfrm>
            <a:off x="8222311" y="5019535"/>
            <a:ext cx="1232724" cy="58599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Gerader Verbinder 339"/>
          <p:cNvCxnSpPr>
            <a:stCxn id="235" idx="2"/>
            <a:endCxn id="240" idx="2"/>
          </p:cNvCxnSpPr>
          <p:nvPr/>
        </p:nvCxnSpPr>
        <p:spPr>
          <a:xfrm flipH="1">
            <a:off x="8130697" y="2676000"/>
            <a:ext cx="11401" cy="5932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Gerader Verbinder 340"/>
          <p:cNvCxnSpPr>
            <a:stCxn id="235" idx="6"/>
            <a:endCxn id="240" idx="6"/>
          </p:cNvCxnSpPr>
          <p:nvPr/>
        </p:nvCxnSpPr>
        <p:spPr>
          <a:xfrm flipH="1">
            <a:off x="8245464" y="2676000"/>
            <a:ext cx="11401" cy="5932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Gerader Verbinder 359"/>
          <p:cNvCxnSpPr>
            <a:stCxn id="242" idx="3"/>
            <a:endCxn id="249" idx="2"/>
          </p:cNvCxnSpPr>
          <p:nvPr/>
        </p:nvCxnSpPr>
        <p:spPr>
          <a:xfrm>
            <a:off x="9404321" y="3912531"/>
            <a:ext cx="574667" cy="85695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Gerader Verbinder 360"/>
          <p:cNvCxnSpPr>
            <a:stCxn id="242" idx="7"/>
            <a:endCxn id="249" idx="7"/>
          </p:cNvCxnSpPr>
          <p:nvPr/>
        </p:nvCxnSpPr>
        <p:spPr>
          <a:xfrm>
            <a:off x="9485474" y="3831378"/>
            <a:ext cx="591474" cy="89752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80"/>
          <p:cNvSpPr txBox="1"/>
          <p:nvPr/>
        </p:nvSpPr>
        <p:spPr>
          <a:xfrm>
            <a:off x="10073262" y="2868931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1.4</a:t>
            </a:r>
            <a:endParaRPr lang="en-US" sz="900" dirty="0"/>
          </a:p>
        </p:txBody>
      </p:sp>
      <p:sp>
        <p:nvSpPr>
          <p:cNvPr id="367" name="TextBox 80"/>
          <p:cNvSpPr txBox="1"/>
          <p:nvPr/>
        </p:nvSpPr>
        <p:spPr>
          <a:xfrm>
            <a:off x="10094597" y="1666477"/>
            <a:ext cx="53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1.1 IN</a:t>
            </a:r>
            <a:endParaRPr lang="en-US" sz="900" b="1" dirty="0"/>
          </a:p>
        </p:txBody>
      </p:sp>
      <p:sp>
        <p:nvSpPr>
          <p:cNvPr id="369" name="TextBox 86"/>
          <p:cNvSpPr txBox="1"/>
          <p:nvPr/>
        </p:nvSpPr>
        <p:spPr>
          <a:xfrm>
            <a:off x="8476964" y="4640386"/>
            <a:ext cx="404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1.8</a:t>
            </a:r>
            <a:endParaRPr lang="en-US" sz="900" dirty="0"/>
          </a:p>
        </p:txBody>
      </p:sp>
      <p:cxnSp>
        <p:nvCxnSpPr>
          <p:cNvPr id="148" name="Gerader Verbinder 147"/>
          <p:cNvCxnSpPr>
            <a:stCxn id="217" idx="2"/>
            <a:endCxn id="232" idx="2"/>
          </p:cNvCxnSpPr>
          <p:nvPr/>
        </p:nvCxnSpPr>
        <p:spPr>
          <a:xfrm>
            <a:off x="8741772" y="1783811"/>
            <a:ext cx="655879" cy="899321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/>
          <p:cNvCxnSpPr>
            <a:stCxn id="217" idx="7"/>
            <a:endCxn id="232" idx="7"/>
          </p:cNvCxnSpPr>
          <p:nvPr/>
        </p:nvCxnSpPr>
        <p:spPr>
          <a:xfrm>
            <a:off x="8839732" y="1743234"/>
            <a:ext cx="655879" cy="899321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/>
          <p:cNvCxnSpPr>
            <a:stCxn id="244" idx="6"/>
            <a:endCxn id="252" idx="6"/>
          </p:cNvCxnSpPr>
          <p:nvPr/>
        </p:nvCxnSpPr>
        <p:spPr>
          <a:xfrm flipH="1">
            <a:off x="8239118" y="3864824"/>
            <a:ext cx="7611" cy="1195288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r Verbinder 156"/>
          <p:cNvCxnSpPr>
            <a:stCxn id="244" idx="2"/>
            <a:endCxn id="252" idx="2"/>
          </p:cNvCxnSpPr>
          <p:nvPr/>
        </p:nvCxnSpPr>
        <p:spPr>
          <a:xfrm flipH="1">
            <a:off x="8124351" y="3864824"/>
            <a:ext cx="7611" cy="1195288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r Verbinder 162"/>
          <p:cNvCxnSpPr>
            <a:stCxn id="254" idx="6"/>
            <a:endCxn id="258" idx="6"/>
          </p:cNvCxnSpPr>
          <p:nvPr/>
        </p:nvCxnSpPr>
        <p:spPr>
          <a:xfrm flipH="1">
            <a:off x="9512302" y="5662911"/>
            <a:ext cx="116" cy="58817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r Verbinder 163"/>
          <p:cNvCxnSpPr>
            <a:stCxn id="254" idx="2"/>
            <a:endCxn id="258" idx="2"/>
          </p:cNvCxnSpPr>
          <p:nvPr/>
        </p:nvCxnSpPr>
        <p:spPr>
          <a:xfrm flipH="1">
            <a:off x="9397535" y="5662911"/>
            <a:ext cx="116" cy="58817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r Verbinder 171"/>
          <p:cNvCxnSpPr/>
          <p:nvPr/>
        </p:nvCxnSpPr>
        <p:spPr>
          <a:xfrm flipH="1">
            <a:off x="8141158" y="2077992"/>
            <a:ext cx="11401" cy="593238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r Verbinder 172"/>
          <p:cNvCxnSpPr/>
          <p:nvPr/>
        </p:nvCxnSpPr>
        <p:spPr>
          <a:xfrm flipH="1">
            <a:off x="8255925" y="2077992"/>
            <a:ext cx="11401" cy="593238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r Verbinder 173"/>
          <p:cNvCxnSpPr>
            <a:stCxn id="242" idx="3"/>
            <a:endCxn id="240" idx="3"/>
          </p:cNvCxnSpPr>
          <p:nvPr/>
        </p:nvCxnSpPr>
        <p:spPr>
          <a:xfrm flipH="1" flipV="1">
            <a:off x="8147504" y="3309814"/>
            <a:ext cx="1256817" cy="602717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/>
          <p:cNvCxnSpPr>
            <a:stCxn id="240" idx="7"/>
            <a:endCxn id="242" idx="7"/>
          </p:cNvCxnSpPr>
          <p:nvPr/>
        </p:nvCxnSpPr>
        <p:spPr>
          <a:xfrm>
            <a:off x="8228657" y="3228661"/>
            <a:ext cx="1256817" cy="602717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/>
          <p:cNvCxnSpPr>
            <a:stCxn id="257" idx="6"/>
            <a:endCxn id="249" idx="6"/>
          </p:cNvCxnSpPr>
          <p:nvPr/>
        </p:nvCxnSpPr>
        <p:spPr>
          <a:xfrm flipH="1" flipV="1">
            <a:off x="10093755" y="4769482"/>
            <a:ext cx="17632" cy="1183837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r Verbinder 182"/>
          <p:cNvCxnSpPr>
            <a:stCxn id="257" idx="2"/>
            <a:endCxn id="249" idx="2"/>
          </p:cNvCxnSpPr>
          <p:nvPr/>
        </p:nvCxnSpPr>
        <p:spPr>
          <a:xfrm flipH="1" flipV="1">
            <a:off x="9978988" y="4769482"/>
            <a:ext cx="17632" cy="1183837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r Verbinder 187"/>
          <p:cNvCxnSpPr>
            <a:stCxn id="184" idx="2"/>
            <a:endCxn id="236" idx="2"/>
          </p:cNvCxnSpPr>
          <p:nvPr/>
        </p:nvCxnSpPr>
        <p:spPr>
          <a:xfrm flipH="1">
            <a:off x="9985334" y="1787632"/>
            <a:ext cx="2417" cy="119097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r Verbinder 190"/>
          <p:cNvCxnSpPr>
            <a:stCxn id="184" idx="6"/>
            <a:endCxn id="236" idx="6"/>
          </p:cNvCxnSpPr>
          <p:nvPr/>
        </p:nvCxnSpPr>
        <p:spPr>
          <a:xfrm flipH="1">
            <a:off x="10100101" y="1787632"/>
            <a:ext cx="2417" cy="119097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r Verbinder 204"/>
          <p:cNvCxnSpPr>
            <a:stCxn id="247" idx="2"/>
          </p:cNvCxnSpPr>
          <p:nvPr/>
        </p:nvCxnSpPr>
        <p:spPr>
          <a:xfrm flipH="1">
            <a:off x="8735788" y="4165958"/>
            <a:ext cx="4832" cy="6160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r Verbinder 208"/>
          <p:cNvCxnSpPr>
            <a:stCxn id="247" idx="6"/>
          </p:cNvCxnSpPr>
          <p:nvPr/>
        </p:nvCxnSpPr>
        <p:spPr>
          <a:xfrm flipH="1">
            <a:off x="8850555" y="4165958"/>
            <a:ext cx="4832" cy="6160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/>
          <p:cNvCxnSpPr>
            <a:stCxn id="250" idx="2"/>
            <a:endCxn id="259" idx="1"/>
          </p:cNvCxnSpPr>
          <p:nvPr/>
        </p:nvCxnSpPr>
        <p:spPr>
          <a:xfrm flipH="1">
            <a:off x="8767448" y="5067244"/>
            <a:ext cx="612455" cy="8416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r Verbinder 211"/>
          <p:cNvCxnSpPr>
            <a:stCxn id="250" idx="5"/>
            <a:endCxn id="259" idx="5"/>
          </p:cNvCxnSpPr>
          <p:nvPr/>
        </p:nvCxnSpPr>
        <p:spPr>
          <a:xfrm flipH="1">
            <a:off x="8848601" y="5107820"/>
            <a:ext cx="629262" cy="88225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3"/>
          <p:cNvCxnSpPr/>
          <p:nvPr/>
        </p:nvCxnSpPr>
        <p:spPr>
          <a:xfrm>
            <a:off x="4535917" y="1496532"/>
            <a:ext cx="0" cy="5043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4"/>
          <p:cNvCxnSpPr/>
          <p:nvPr/>
        </p:nvCxnSpPr>
        <p:spPr>
          <a:xfrm flipV="1">
            <a:off x="4535917" y="1496532"/>
            <a:ext cx="27512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5"/>
          <p:cNvCxnSpPr/>
          <p:nvPr/>
        </p:nvCxnSpPr>
        <p:spPr>
          <a:xfrm flipV="1">
            <a:off x="4535917" y="6540444"/>
            <a:ext cx="27512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6"/>
          <p:cNvCxnSpPr/>
          <p:nvPr/>
        </p:nvCxnSpPr>
        <p:spPr>
          <a:xfrm>
            <a:off x="7287143" y="1496532"/>
            <a:ext cx="0" cy="5043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val 7"/>
          <p:cNvSpPr/>
          <p:nvPr/>
        </p:nvSpPr>
        <p:spPr>
          <a:xfrm>
            <a:off x="5153439" y="1747187"/>
            <a:ext cx="114634" cy="11463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8"/>
          <p:cNvSpPr/>
          <p:nvPr/>
        </p:nvSpPr>
        <p:spPr>
          <a:xfrm>
            <a:off x="6548153" y="3374593"/>
            <a:ext cx="114634" cy="11463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9"/>
          <p:cNvSpPr/>
          <p:nvPr/>
        </p:nvSpPr>
        <p:spPr>
          <a:xfrm>
            <a:off x="6548153" y="6155878"/>
            <a:ext cx="114634" cy="1146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10"/>
          <p:cNvSpPr/>
          <p:nvPr/>
        </p:nvSpPr>
        <p:spPr>
          <a:xfrm>
            <a:off x="6548153" y="3779594"/>
            <a:ext cx="114634" cy="11463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11"/>
          <p:cNvSpPr/>
          <p:nvPr/>
        </p:nvSpPr>
        <p:spPr>
          <a:xfrm>
            <a:off x="6548153" y="4454896"/>
            <a:ext cx="114634" cy="11463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12"/>
          <p:cNvSpPr/>
          <p:nvPr/>
        </p:nvSpPr>
        <p:spPr>
          <a:xfrm>
            <a:off x="6548153" y="5059749"/>
            <a:ext cx="114634" cy="1146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13"/>
          <p:cNvSpPr/>
          <p:nvPr/>
        </p:nvSpPr>
        <p:spPr>
          <a:xfrm>
            <a:off x="6548153" y="5464122"/>
            <a:ext cx="114634" cy="11463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14"/>
          <p:cNvSpPr/>
          <p:nvPr/>
        </p:nvSpPr>
        <p:spPr>
          <a:xfrm>
            <a:off x="6548153" y="5813456"/>
            <a:ext cx="114634" cy="11463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15"/>
          <p:cNvSpPr/>
          <p:nvPr/>
        </p:nvSpPr>
        <p:spPr>
          <a:xfrm>
            <a:off x="5158347" y="6155878"/>
            <a:ext cx="114634" cy="11463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16"/>
          <p:cNvSpPr/>
          <p:nvPr/>
        </p:nvSpPr>
        <p:spPr>
          <a:xfrm>
            <a:off x="6551134" y="2754095"/>
            <a:ext cx="114634" cy="1146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Oval 17"/>
          <p:cNvSpPr/>
          <p:nvPr/>
        </p:nvSpPr>
        <p:spPr>
          <a:xfrm>
            <a:off x="5158347" y="5464122"/>
            <a:ext cx="114634" cy="11463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Oval 18"/>
          <p:cNvSpPr/>
          <p:nvPr/>
        </p:nvSpPr>
        <p:spPr>
          <a:xfrm>
            <a:off x="5158347" y="5062375"/>
            <a:ext cx="114634" cy="1146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Oval 19"/>
          <p:cNvSpPr/>
          <p:nvPr/>
        </p:nvSpPr>
        <p:spPr>
          <a:xfrm>
            <a:off x="5153439" y="2758344"/>
            <a:ext cx="114634" cy="11463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Oval 20"/>
          <p:cNvSpPr/>
          <p:nvPr/>
        </p:nvSpPr>
        <p:spPr>
          <a:xfrm>
            <a:off x="5158347" y="4461123"/>
            <a:ext cx="114634" cy="1146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Oval 21"/>
          <p:cNvSpPr/>
          <p:nvPr/>
        </p:nvSpPr>
        <p:spPr>
          <a:xfrm>
            <a:off x="5158347" y="4033735"/>
            <a:ext cx="114634" cy="11463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22"/>
          <p:cNvSpPr/>
          <p:nvPr/>
        </p:nvSpPr>
        <p:spPr>
          <a:xfrm>
            <a:off x="5158347" y="3192342"/>
            <a:ext cx="114634" cy="11463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23"/>
          <p:cNvSpPr/>
          <p:nvPr/>
        </p:nvSpPr>
        <p:spPr>
          <a:xfrm>
            <a:off x="5153439" y="2113394"/>
            <a:ext cx="114634" cy="11463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24"/>
          <p:cNvSpPr/>
          <p:nvPr/>
        </p:nvSpPr>
        <p:spPr>
          <a:xfrm>
            <a:off x="6550963" y="1750077"/>
            <a:ext cx="114634" cy="11463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TextBox 27"/>
          <p:cNvSpPr txBox="1"/>
          <p:nvPr/>
        </p:nvSpPr>
        <p:spPr>
          <a:xfrm>
            <a:off x="6730308" y="1703526"/>
            <a:ext cx="50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1.1 IN</a:t>
            </a:r>
            <a:endParaRPr lang="en-US" sz="900" b="1" dirty="0"/>
          </a:p>
        </p:txBody>
      </p:sp>
      <p:sp>
        <p:nvSpPr>
          <p:cNvPr id="333" name="TextBox 29"/>
          <p:cNvSpPr txBox="1"/>
          <p:nvPr/>
        </p:nvSpPr>
        <p:spPr>
          <a:xfrm>
            <a:off x="4791271" y="2718036"/>
            <a:ext cx="50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3.4</a:t>
            </a:r>
            <a:endParaRPr lang="en-US" sz="900" dirty="0"/>
          </a:p>
        </p:txBody>
      </p:sp>
      <p:sp>
        <p:nvSpPr>
          <p:cNvPr id="335" name="TextBox 30"/>
          <p:cNvSpPr txBox="1"/>
          <p:nvPr/>
        </p:nvSpPr>
        <p:spPr>
          <a:xfrm>
            <a:off x="4791271" y="5016412"/>
            <a:ext cx="50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1.8</a:t>
            </a:r>
            <a:endParaRPr lang="en-US" sz="900" dirty="0"/>
          </a:p>
        </p:txBody>
      </p:sp>
      <p:sp>
        <p:nvSpPr>
          <p:cNvPr id="336" name="TextBox 31"/>
          <p:cNvSpPr txBox="1"/>
          <p:nvPr/>
        </p:nvSpPr>
        <p:spPr>
          <a:xfrm>
            <a:off x="4794670" y="3152041"/>
            <a:ext cx="50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2.4</a:t>
            </a:r>
            <a:endParaRPr lang="en-US" sz="900" dirty="0"/>
          </a:p>
        </p:txBody>
      </p:sp>
      <p:sp>
        <p:nvSpPr>
          <p:cNvPr id="338" name="TextBox 32"/>
          <p:cNvSpPr txBox="1"/>
          <p:nvPr/>
        </p:nvSpPr>
        <p:spPr>
          <a:xfrm>
            <a:off x="4791271" y="3996701"/>
            <a:ext cx="50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3.8</a:t>
            </a:r>
            <a:endParaRPr lang="en-US" sz="900" dirty="0"/>
          </a:p>
        </p:txBody>
      </p:sp>
      <p:sp>
        <p:nvSpPr>
          <p:cNvPr id="339" name="TextBox 33"/>
          <p:cNvSpPr txBox="1"/>
          <p:nvPr/>
        </p:nvSpPr>
        <p:spPr>
          <a:xfrm>
            <a:off x="4791271" y="5416508"/>
            <a:ext cx="50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2.9</a:t>
            </a:r>
            <a:endParaRPr lang="en-US" sz="900" dirty="0"/>
          </a:p>
        </p:txBody>
      </p:sp>
      <p:sp>
        <p:nvSpPr>
          <p:cNvPr id="343" name="TextBox 35"/>
          <p:cNvSpPr txBox="1"/>
          <p:nvPr/>
        </p:nvSpPr>
        <p:spPr>
          <a:xfrm>
            <a:off x="6727154" y="2715666"/>
            <a:ext cx="50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1.4</a:t>
            </a:r>
            <a:endParaRPr lang="en-US" sz="900" dirty="0"/>
          </a:p>
        </p:txBody>
      </p:sp>
      <p:sp>
        <p:nvSpPr>
          <p:cNvPr id="344" name="TextBox 36"/>
          <p:cNvSpPr txBox="1"/>
          <p:nvPr/>
        </p:nvSpPr>
        <p:spPr>
          <a:xfrm>
            <a:off x="6736095" y="3323998"/>
            <a:ext cx="50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3.5</a:t>
            </a:r>
            <a:endParaRPr lang="en-US" sz="900" dirty="0"/>
          </a:p>
        </p:txBody>
      </p:sp>
      <p:sp>
        <p:nvSpPr>
          <p:cNvPr id="345" name="TextBox 37"/>
          <p:cNvSpPr txBox="1"/>
          <p:nvPr/>
        </p:nvSpPr>
        <p:spPr>
          <a:xfrm>
            <a:off x="6736095" y="3692652"/>
            <a:ext cx="50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2.5</a:t>
            </a:r>
            <a:endParaRPr lang="en-US" sz="900" dirty="0"/>
          </a:p>
        </p:txBody>
      </p:sp>
      <p:sp>
        <p:nvSpPr>
          <p:cNvPr id="348" name="TextBox 38"/>
          <p:cNvSpPr txBox="1"/>
          <p:nvPr/>
        </p:nvSpPr>
        <p:spPr>
          <a:xfrm>
            <a:off x="6736095" y="4425340"/>
            <a:ext cx="50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2.8</a:t>
            </a:r>
            <a:endParaRPr lang="en-US" sz="900" dirty="0"/>
          </a:p>
        </p:txBody>
      </p:sp>
      <p:sp>
        <p:nvSpPr>
          <p:cNvPr id="349" name="TextBox 39"/>
          <p:cNvSpPr txBox="1"/>
          <p:nvPr/>
        </p:nvSpPr>
        <p:spPr>
          <a:xfrm>
            <a:off x="6722597" y="5022201"/>
            <a:ext cx="50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1.9</a:t>
            </a:r>
            <a:endParaRPr lang="en-US" sz="900" dirty="0"/>
          </a:p>
        </p:txBody>
      </p:sp>
      <p:sp>
        <p:nvSpPr>
          <p:cNvPr id="351" name="TextBox 41"/>
          <p:cNvSpPr txBox="1"/>
          <p:nvPr/>
        </p:nvSpPr>
        <p:spPr>
          <a:xfrm>
            <a:off x="4791271" y="4398718"/>
            <a:ext cx="50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1.5</a:t>
            </a:r>
            <a:endParaRPr lang="en-US" sz="900" dirty="0"/>
          </a:p>
        </p:txBody>
      </p:sp>
      <p:sp>
        <p:nvSpPr>
          <p:cNvPr id="353" name="TextBox 43"/>
          <p:cNvSpPr txBox="1"/>
          <p:nvPr/>
        </p:nvSpPr>
        <p:spPr>
          <a:xfrm>
            <a:off x="6722597" y="5419820"/>
            <a:ext cx="506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3.9</a:t>
            </a:r>
            <a:endParaRPr lang="en-US" sz="900" dirty="0"/>
          </a:p>
        </p:txBody>
      </p:sp>
      <p:cxnSp>
        <p:nvCxnSpPr>
          <p:cNvPr id="356" name="Straight Connector 44"/>
          <p:cNvCxnSpPr>
            <a:stCxn id="317" idx="4"/>
            <a:endCxn id="223" idx="3"/>
          </p:cNvCxnSpPr>
          <p:nvPr/>
        </p:nvCxnSpPr>
        <p:spPr>
          <a:xfrm>
            <a:off x="5215664" y="3306977"/>
            <a:ext cx="1349277" cy="57046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45"/>
          <p:cNvCxnSpPr>
            <a:stCxn id="309" idx="3"/>
            <a:endCxn id="221" idx="3"/>
          </p:cNvCxnSpPr>
          <p:nvPr/>
        </p:nvCxnSpPr>
        <p:spPr>
          <a:xfrm>
            <a:off x="5170226" y="2856190"/>
            <a:ext cx="1394715" cy="61624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46"/>
          <p:cNvCxnSpPr>
            <a:stCxn id="309" idx="7"/>
            <a:endCxn id="221" idx="0"/>
          </p:cNvCxnSpPr>
          <p:nvPr/>
        </p:nvCxnSpPr>
        <p:spPr>
          <a:xfrm>
            <a:off x="5251285" y="2775131"/>
            <a:ext cx="1354185" cy="59946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47"/>
          <p:cNvCxnSpPr>
            <a:stCxn id="317" idx="0"/>
            <a:endCxn id="223" idx="0"/>
          </p:cNvCxnSpPr>
          <p:nvPr/>
        </p:nvCxnSpPr>
        <p:spPr>
          <a:xfrm>
            <a:off x="5215664" y="3192342"/>
            <a:ext cx="1389807" cy="58725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48"/>
          <p:cNvCxnSpPr>
            <a:stCxn id="312" idx="3"/>
            <a:endCxn id="300" idx="3"/>
          </p:cNvCxnSpPr>
          <p:nvPr/>
        </p:nvCxnSpPr>
        <p:spPr>
          <a:xfrm>
            <a:off x="5175134" y="4131582"/>
            <a:ext cx="1389807" cy="143038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49"/>
          <p:cNvCxnSpPr>
            <a:stCxn id="311" idx="1"/>
            <a:endCxn id="305" idx="1"/>
          </p:cNvCxnSpPr>
          <p:nvPr/>
        </p:nvCxnSpPr>
        <p:spPr>
          <a:xfrm flipV="1">
            <a:off x="5175135" y="2770883"/>
            <a:ext cx="1392788" cy="17070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50"/>
          <p:cNvCxnSpPr>
            <a:stCxn id="311" idx="5"/>
            <a:endCxn id="305" idx="5"/>
          </p:cNvCxnSpPr>
          <p:nvPr/>
        </p:nvCxnSpPr>
        <p:spPr>
          <a:xfrm flipV="1">
            <a:off x="5256193" y="2851942"/>
            <a:ext cx="1392788" cy="17070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51"/>
          <p:cNvCxnSpPr>
            <a:stCxn id="312" idx="7"/>
            <a:endCxn id="300" idx="7"/>
          </p:cNvCxnSpPr>
          <p:nvPr/>
        </p:nvCxnSpPr>
        <p:spPr>
          <a:xfrm>
            <a:off x="5256193" y="4050523"/>
            <a:ext cx="1389807" cy="143038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52"/>
          <p:cNvCxnSpPr>
            <a:stCxn id="308" idx="4"/>
            <a:endCxn id="299" idx="4"/>
          </p:cNvCxnSpPr>
          <p:nvPr/>
        </p:nvCxnSpPr>
        <p:spPr>
          <a:xfrm flipV="1">
            <a:off x="5215664" y="5174384"/>
            <a:ext cx="1389807" cy="26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53"/>
          <p:cNvCxnSpPr>
            <a:stCxn id="261" idx="5"/>
            <a:endCxn id="307" idx="5"/>
          </p:cNvCxnSpPr>
          <p:nvPr/>
        </p:nvCxnSpPr>
        <p:spPr>
          <a:xfrm flipH="1">
            <a:off x="5256194" y="4552743"/>
            <a:ext cx="1389807" cy="100922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54"/>
          <p:cNvCxnSpPr>
            <a:stCxn id="261" idx="1"/>
            <a:endCxn id="307" idx="1"/>
          </p:cNvCxnSpPr>
          <p:nvPr/>
        </p:nvCxnSpPr>
        <p:spPr>
          <a:xfrm flipH="1">
            <a:off x="5175134" y="4471684"/>
            <a:ext cx="1389807" cy="100922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55"/>
          <p:cNvCxnSpPr>
            <a:stCxn id="308" idx="0"/>
            <a:endCxn id="299" idx="0"/>
          </p:cNvCxnSpPr>
          <p:nvPr/>
        </p:nvCxnSpPr>
        <p:spPr>
          <a:xfrm flipV="1">
            <a:off x="5215664" y="5059749"/>
            <a:ext cx="1389807" cy="26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56"/>
          <p:cNvCxnSpPr/>
          <p:nvPr/>
        </p:nvCxnSpPr>
        <p:spPr>
          <a:xfrm>
            <a:off x="6662280" y="3835876"/>
            <a:ext cx="0" cy="65731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57"/>
          <p:cNvCxnSpPr/>
          <p:nvPr/>
        </p:nvCxnSpPr>
        <p:spPr>
          <a:xfrm>
            <a:off x="6550397" y="3826540"/>
            <a:ext cx="0" cy="65731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58"/>
          <p:cNvCxnSpPr>
            <a:stCxn id="301" idx="6"/>
            <a:endCxn id="222" idx="6"/>
          </p:cNvCxnSpPr>
          <p:nvPr/>
        </p:nvCxnSpPr>
        <p:spPr>
          <a:xfrm>
            <a:off x="6662788" y="5870774"/>
            <a:ext cx="0" cy="34242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59"/>
          <p:cNvCxnSpPr>
            <a:stCxn id="301" idx="2"/>
            <a:endCxn id="222" idx="2"/>
          </p:cNvCxnSpPr>
          <p:nvPr/>
        </p:nvCxnSpPr>
        <p:spPr>
          <a:xfrm>
            <a:off x="6548153" y="5870774"/>
            <a:ext cx="0" cy="34242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60"/>
          <p:cNvCxnSpPr/>
          <p:nvPr/>
        </p:nvCxnSpPr>
        <p:spPr>
          <a:xfrm>
            <a:off x="5271101" y="4522548"/>
            <a:ext cx="2289" cy="60569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61"/>
          <p:cNvCxnSpPr/>
          <p:nvPr/>
        </p:nvCxnSpPr>
        <p:spPr>
          <a:xfrm>
            <a:off x="5153439" y="4519611"/>
            <a:ext cx="2289" cy="60569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62"/>
          <p:cNvCxnSpPr>
            <a:stCxn id="309" idx="6"/>
            <a:endCxn id="317" idx="6"/>
          </p:cNvCxnSpPr>
          <p:nvPr/>
        </p:nvCxnSpPr>
        <p:spPr>
          <a:xfrm>
            <a:off x="5268073" y="2815661"/>
            <a:ext cx="4908" cy="43399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63"/>
          <p:cNvCxnSpPr/>
          <p:nvPr/>
        </p:nvCxnSpPr>
        <p:spPr>
          <a:xfrm>
            <a:off x="5153439" y="2781576"/>
            <a:ext cx="4908" cy="43399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64"/>
          <p:cNvCxnSpPr/>
          <p:nvPr/>
        </p:nvCxnSpPr>
        <p:spPr>
          <a:xfrm>
            <a:off x="5273559" y="5544274"/>
            <a:ext cx="0" cy="65731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65"/>
          <p:cNvCxnSpPr/>
          <p:nvPr/>
        </p:nvCxnSpPr>
        <p:spPr>
          <a:xfrm>
            <a:off x="5158648" y="5532001"/>
            <a:ext cx="0" cy="65731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66"/>
          <p:cNvCxnSpPr>
            <a:endCxn id="318" idx="6"/>
          </p:cNvCxnSpPr>
          <p:nvPr/>
        </p:nvCxnSpPr>
        <p:spPr>
          <a:xfrm>
            <a:off x="5268073" y="1788380"/>
            <a:ext cx="0" cy="3823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67"/>
          <p:cNvCxnSpPr/>
          <p:nvPr/>
        </p:nvCxnSpPr>
        <p:spPr>
          <a:xfrm>
            <a:off x="5153439" y="1780004"/>
            <a:ext cx="0" cy="3823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68"/>
          <p:cNvCxnSpPr/>
          <p:nvPr/>
        </p:nvCxnSpPr>
        <p:spPr>
          <a:xfrm>
            <a:off x="5266929" y="2162336"/>
            <a:ext cx="0" cy="64495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69"/>
          <p:cNvCxnSpPr/>
          <p:nvPr/>
        </p:nvCxnSpPr>
        <p:spPr>
          <a:xfrm>
            <a:off x="5157292" y="2159425"/>
            <a:ext cx="0" cy="64495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70"/>
          <p:cNvCxnSpPr>
            <a:stCxn id="319" idx="6"/>
            <a:endCxn id="305" idx="6"/>
          </p:cNvCxnSpPr>
          <p:nvPr/>
        </p:nvCxnSpPr>
        <p:spPr>
          <a:xfrm rot="16200000" flipH="1">
            <a:off x="6163673" y="2309318"/>
            <a:ext cx="1004018" cy="172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71"/>
          <p:cNvCxnSpPr>
            <a:stCxn id="319" idx="2"/>
            <a:endCxn id="305" idx="2"/>
          </p:cNvCxnSpPr>
          <p:nvPr/>
        </p:nvCxnSpPr>
        <p:spPr>
          <a:xfrm rot="16200000" flipH="1">
            <a:off x="6049040" y="2309318"/>
            <a:ext cx="1004018" cy="172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72"/>
          <p:cNvCxnSpPr>
            <a:stCxn id="312" idx="1"/>
          </p:cNvCxnSpPr>
          <p:nvPr/>
        </p:nvCxnSpPr>
        <p:spPr>
          <a:xfrm flipV="1">
            <a:off x="5175134" y="3435872"/>
            <a:ext cx="1310009" cy="61465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73"/>
          <p:cNvCxnSpPr/>
          <p:nvPr/>
        </p:nvCxnSpPr>
        <p:spPr>
          <a:xfrm flipV="1">
            <a:off x="5311313" y="3477550"/>
            <a:ext cx="1334687" cy="61980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74"/>
          <p:cNvCxnSpPr/>
          <p:nvPr/>
        </p:nvCxnSpPr>
        <p:spPr>
          <a:xfrm>
            <a:off x="6662442" y="5526404"/>
            <a:ext cx="0" cy="34242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75"/>
          <p:cNvCxnSpPr/>
          <p:nvPr/>
        </p:nvCxnSpPr>
        <p:spPr>
          <a:xfrm>
            <a:off x="6547807" y="5526404"/>
            <a:ext cx="0" cy="34242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76"/>
          <p:cNvCxnSpPr>
            <a:stCxn id="299" idx="6"/>
          </p:cNvCxnSpPr>
          <p:nvPr/>
        </p:nvCxnSpPr>
        <p:spPr>
          <a:xfrm flipH="1">
            <a:off x="6662442" y="5117066"/>
            <a:ext cx="346" cy="40132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77"/>
          <p:cNvCxnSpPr/>
          <p:nvPr/>
        </p:nvCxnSpPr>
        <p:spPr>
          <a:xfrm>
            <a:off x="6547807" y="5175965"/>
            <a:ext cx="0" cy="34242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TextBox 54"/>
          <p:cNvSpPr txBox="1"/>
          <p:nvPr/>
        </p:nvSpPr>
        <p:spPr>
          <a:xfrm>
            <a:off x="7380379" y="1656712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</a:t>
            </a:r>
            <a:endParaRPr lang="en-US" sz="900" dirty="0"/>
          </a:p>
        </p:txBody>
      </p:sp>
      <p:sp>
        <p:nvSpPr>
          <p:cNvPr id="400" name="TextBox 54"/>
          <p:cNvSpPr txBox="1"/>
          <p:nvPr/>
        </p:nvSpPr>
        <p:spPr>
          <a:xfrm>
            <a:off x="7380379" y="193127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2</a:t>
            </a:r>
            <a:endParaRPr lang="en-US" sz="900" dirty="0"/>
          </a:p>
        </p:txBody>
      </p:sp>
      <p:sp>
        <p:nvSpPr>
          <p:cNvPr id="401" name="TextBox 54"/>
          <p:cNvSpPr txBox="1"/>
          <p:nvPr/>
        </p:nvSpPr>
        <p:spPr>
          <a:xfrm>
            <a:off x="7380379" y="2225860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3</a:t>
            </a:r>
            <a:endParaRPr lang="en-US" sz="900" dirty="0"/>
          </a:p>
        </p:txBody>
      </p:sp>
      <p:sp>
        <p:nvSpPr>
          <p:cNvPr id="402" name="TextBox 54"/>
          <p:cNvSpPr txBox="1"/>
          <p:nvPr/>
        </p:nvSpPr>
        <p:spPr>
          <a:xfrm>
            <a:off x="7380379" y="2568292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4</a:t>
            </a:r>
            <a:endParaRPr lang="en-US" sz="900" dirty="0"/>
          </a:p>
        </p:txBody>
      </p:sp>
      <p:sp>
        <p:nvSpPr>
          <p:cNvPr id="403" name="TextBox 54"/>
          <p:cNvSpPr txBox="1"/>
          <p:nvPr/>
        </p:nvSpPr>
        <p:spPr>
          <a:xfrm>
            <a:off x="7314132" y="6113837"/>
            <a:ext cx="44457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16</a:t>
            </a:r>
            <a:endParaRPr lang="en-US" sz="900" dirty="0"/>
          </a:p>
        </p:txBody>
      </p:sp>
      <p:sp>
        <p:nvSpPr>
          <p:cNvPr id="404" name="TextBox 54"/>
          <p:cNvSpPr txBox="1"/>
          <p:nvPr/>
        </p:nvSpPr>
        <p:spPr>
          <a:xfrm>
            <a:off x="7380379" y="284624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5</a:t>
            </a:r>
            <a:endParaRPr lang="en-US" sz="900" dirty="0"/>
          </a:p>
        </p:txBody>
      </p:sp>
      <p:sp>
        <p:nvSpPr>
          <p:cNvPr id="405" name="TextBox 54"/>
          <p:cNvSpPr txBox="1"/>
          <p:nvPr/>
        </p:nvSpPr>
        <p:spPr>
          <a:xfrm>
            <a:off x="7380379" y="3155882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6</a:t>
            </a:r>
            <a:endParaRPr lang="en-US" sz="900" dirty="0"/>
          </a:p>
        </p:txBody>
      </p:sp>
      <p:sp>
        <p:nvSpPr>
          <p:cNvPr id="406" name="TextBox 54"/>
          <p:cNvSpPr txBox="1"/>
          <p:nvPr/>
        </p:nvSpPr>
        <p:spPr>
          <a:xfrm>
            <a:off x="7380379" y="343714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7</a:t>
            </a:r>
            <a:endParaRPr lang="en-US" sz="900" dirty="0"/>
          </a:p>
        </p:txBody>
      </p:sp>
      <p:sp>
        <p:nvSpPr>
          <p:cNvPr id="407" name="TextBox 54"/>
          <p:cNvSpPr txBox="1"/>
          <p:nvPr/>
        </p:nvSpPr>
        <p:spPr>
          <a:xfrm>
            <a:off x="7380379" y="375043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8</a:t>
            </a:r>
            <a:endParaRPr lang="en-US" sz="900" dirty="0"/>
          </a:p>
        </p:txBody>
      </p:sp>
      <p:sp>
        <p:nvSpPr>
          <p:cNvPr id="408" name="TextBox 54"/>
          <p:cNvSpPr txBox="1"/>
          <p:nvPr/>
        </p:nvSpPr>
        <p:spPr>
          <a:xfrm>
            <a:off x="7380379" y="4027429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9</a:t>
            </a:r>
            <a:endParaRPr lang="en-US" sz="900" dirty="0"/>
          </a:p>
        </p:txBody>
      </p:sp>
      <p:sp>
        <p:nvSpPr>
          <p:cNvPr id="409" name="TextBox 54"/>
          <p:cNvSpPr txBox="1"/>
          <p:nvPr/>
        </p:nvSpPr>
        <p:spPr>
          <a:xfrm>
            <a:off x="7336462" y="4326839"/>
            <a:ext cx="399915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10</a:t>
            </a:r>
            <a:endParaRPr lang="en-US" sz="900" dirty="0"/>
          </a:p>
        </p:txBody>
      </p:sp>
      <p:sp>
        <p:nvSpPr>
          <p:cNvPr id="410" name="TextBox 54"/>
          <p:cNvSpPr txBox="1"/>
          <p:nvPr/>
        </p:nvSpPr>
        <p:spPr>
          <a:xfrm>
            <a:off x="7336462" y="4637848"/>
            <a:ext cx="399915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11</a:t>
            </a:r>
            <a:endParaRPr lang="en-US" sz="900" dirty="0"/>
          </a:p>
        </p:txBody>
      </p:sp>
      <p:sp>
        <p:nvSpPr>
          <p:cNvPr id="411" name="TextBox 54"/>
          <p:cNvSpPr txBox="1"/>
          <p:nvPr/>
        </p:nvSpPr>
        <p:spPr>
          <a:xfrm>
            <a:off x="7322157" y="4923690"/>
            <a:ext cx="42852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12</a:t>
            </a:r>
            <a:endParaRPr lang="en-US" sz="900" dirty="0"/>
          </a:p>
        </p:txBody>
      </p:sp>
      <p:sp>
        <p:nvSpPr>
          <p:cNvPr id="412" name="TextBox 54"/>
          <p:cNvSpPr txBox="1"/>
          <p:nvPr/>
        </p:nvSpPr>
        <p:spPr>
          <a:xfrm>
            <a:off x="7279967" y="5220338"/>
            <a:ext cx="512906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13</a:t>
            </a:r>
            <a:endParaRPr lang="en-US" sz="900" dirty="0"/>
          </a:p>
        </p:txBody>
      </p:sp>
      <p:sp>
        <p:nvSpPr>
          <p:cNvPr id="413" name="TextBox 54"/>
          <p:cNvSpPr txBox="1"/>
          <p:nvPr/>
        </p:nvSpPr>
        <p:spPr>
          <a:xfrm>
            <a:off x="7279967" y="5522184"/>
            <a:ext cx="512906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14</a:t>
            </a:r>
            <a:endParaRPr lang="en-US" sz="900" dirty="0"/>
          </a:p>
        </p:txBody>
      </p:sp>
      <p:sp>
        <p:nvSpPr>
          <p:cNvPr id="414" name="TextBox 54"/>
          <p:cNvSpPr txBox="1"/>
          <p:nvPr/>
        </p:nvSpPr>
        <p:spPr>
          <a:xfrm>
            <a:off x="7265778" y="5832930"/>
            <a:ext cx="54128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15</a:t>
            </a:r>
            <a:endParaRPr lang="en-US" sz="900" dirty="0"/>
          </a:p>
        </p:txBody>
      </p:sp>
      <p:sp>
        <p:nvSpPr>
          <p:cNvPr id="41" name="Rechteck 40"/>
          <p:cNvSpPr/>
          <p:nvPr/>
        </p:nvSpPr>
        <p:spPr>
          <a:xfrm>
            <a:off x="7781474" y="927806"/>
            <a:ext cx="282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from</a:t>
            </a:r>
            <a:r>
              <a:rPr lang="de-DE" dirty="0"/>
              <a:t> Lidl (AHT </a:t>
            </a:r>
            <a:r>
              <a:rPr lang="de-DE" dirty="0" err="1"/>
              <a:t>new</a:t>
            </a:r>
            <a:r>
              <a:rPr lang="de-DE" dirty="0"/>
              <a:t> design?)</a:t>
            </a:r>
            <a:endParaRPr lang="en-GB" dirty="0"/>
          </a:p>
        </p:txBody>
      </p:sp>
      <p:sp>
        <p:nvSpPr>
          <p:cNvPr id="42" name="Rechteck 41"/>
          <p:cNvSpPr/>
          <p:nvPr/>
        </p:nvSpPr>
        <p:spPr>
          <a:xfrm>
            <a:off x="5205273" y="945698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Original AHT</a:t>
            </a:r>
            <a:endParaRPr lang="en-GB" dirty="0"/>
          </a:p>
        </p:txBody>
      </p:sp>
      <p:cxnSp>
        <p:nvCxnSpPr>
          <p:cNvPr id="415" name="Straight Connector 6"/>
          <p:cNvCxnSpPr/>
          <p:nvPr/>
        </p:nvCxnSpPr>
        <p:spPr>
          <a:xfrm>
            <a:off x="1334459" y="1495711"/>
            <a:ext cx="0" cy="5044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8"/>
          <p:cNvCxnSpPr/>
          <p:nvPr/>
        </p:nvCxnSpPr>
        <p:spPr>
          <a:xfrm flipV="1">
            <a:off x="1334459" y="1495711"/>
            <a:ext cx="27516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9"/>
          <p:cNvCxnSpPr/>
          <p:nvPr/>
        </p:nvCxnSpPr>
        <p:spPr>
          <a:xfrm flipV="1">
            <a:off x="1334460" y="6540445"/>
            <a:ext cx="27516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10"/>
          <p:cNvCxnSpPr>
            <a:cxnSpLocks/>
          </p:cNvCxnSpPr>
          <p:nvPr/>
        </p:nvCxnSpPr>
        <p:spPr>
          <a:xfrm>
            <a:off x="4086133" y="1495711"/>
            <a:ext cx="0" cy="5044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Oval 15"/>
          <p:cNvSpPr/>
          <p:nvPr/>
        </p:nvSpPr>
        <p:spPr>
          <a:xfrm>
            <a:off x="1952082" y="1746407"/>
            <a:ext cx="114653" cy="1146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16"/>
          <p:cNvSpPr/>
          <p:nvPr/>
        </p:nvSpPr>
        <p:spPr>
          <a:xfrm>
            <a:off x="3347022" y="3374077"/>
            <a:ext cx="114653" cy="11465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17"/>
          <p:cNvSpPr/>
          <p:nvPr/>
        </p:nvSpPr>
        <p:spPr>
          <a:xfrm>
            <a:off x="3347022" y="6155817"/>
            <a:ext cx="114653" cy="11465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18"/>
          <p:cNvSpPr/>
          <p:nvPr/>
        </p:nvSpPr>
        <p:spPr>
          <a:xfrm>
            <a:off x="3347022" y="3779145"/>
            <a:ext cx="114653" cy="1146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Oval 19"/>
          <p:cNvSpPr/>
          <p:nvPr/>
        </p:nvSpPr>
        <p:spPr>
          <a:xfrm>
            <a:off x="3347022" y="4454557"/>
            <a:ext cx="114653" cy="1146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Oval 20"/>
          <p:cNvSpPr/>
          <p:nvPr/>
        </p:nvSpPr>
        <p:spPr>
          <a:xfrm>
            <a:off x="3347022" y="5059510"/>
            <a:ext cx="114653" cy="11465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val 21"/>
          <p:cNvSpPr/>
          <p:nvPr/>
        </p:nvSpPr>
        <p:spPr>
          <a:xfrm>
            <a:off x="3347022" y="5463947"/>
            <a:ext cx="114653" cy="11465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val 22"/>
          <p:cNvSpPr/>
          <p:nvPr/>
        </p:nvSpPr>
        <p:spPr>
          <a:xfrm>
            <a:off x="3347022" y="5813340"/>
            <a:ext cx="114653" cy="11465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Oval 23"/>
          <p:cNvSpPr/>
          <p:nvPr/>
        </p:nvSpPr>
        <p:spPr>
          <a:xfrm>
            <a:off x="1956991" y="6155817"/>
            <a:ext cx="114653" cy="1146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Oval 24"/>
          <p:cNvSpPr/>
          <p:nvPr/>
        </p:nvSpPr>
        <p:spPr>
          <a:xfrm>
            <a:off x="3350004" y="2753479"/>
            <a:ext cx="114653" cy="11465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val 25"/>
          <p:cNvSpPr/>
          <p:nvPr/>
        </p:nvSpPr>
        <p:spPr>
          <a:xfrm>
            <a:off x="1956991" y="5463947"/>
            <a:ext cx="114653" cy="1146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Oval 26"/>
          <p:cNvSpPr/>
          <p:nvPr/>
        </p:nvSpPr>
        <p:spPr>
          <a:xfrm>
            <a:off x="1956991" y="5062134"/>
            <a:ext cx="114653" cy="11465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Oval 27"/>
          <p:cNvSpPr/>
          <p:nvPr/>
        </p:nvSpPr>
        <p:spPr>
          <a:xfrm>
            <a:off x="1952082" y="2757728"/>
            <a:ext cx="114653" cy="11465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Oval 28"/>
          <p:cNvSpPr/>
          <p:nvPr/>
        </p:nvSpPr>
        <p:spPr>
          <a:xfrm>
            <a:off x="1956991" y="4460785"/>
            <a:ext cx="114653" cy="11465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Oval 29"/>
          <p:cNvSpPr/>
          <p:nvPr/>
        </p:nvSpPr>
        <p:spPr>
          <a:xfrm>
            <a:off x="1956991" y="4033327"/>
            <a:ext cx="114653" cy="11465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Oval 30"/>
          <p:cNvSpPr/>
          <p:nvPr/>
        </p:nvSpPr>
        <p:spPr>
          <a:xfrm>
            <a:off x="1956991" y="3191797"/>
            <a:ext cx="114653" cy="1146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Oval 31"/>
          <p:cNvSpPr/>
          <p:nvPr/>
        </p:nvSpPr>
        <p:spPr>
          <a:xfrm>
            <a:off x="1952082" y="2112673"/>
            <a:ext cx="114653" cy="11465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Oval 32"/>
          <p:cNvSpPr/>
          <p:nvPr/>
        </p:nvSpPr>
        <p:spPr>
          <a:xfrm>
            <a:off x="3349832" y="1749297"/>
            <a:ext cx="114653" cy="11465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TextBox 53"/>
          <p:cNvSpPr txBox="1"/>
          <p:nvPr/>
        </p:nvSpPr>
        <p:spPr>
          <a:xfrm>
            <a:off x="1434733" y="1653472"/>
            <a:ext cx="506826" cy="28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2.1</a:t>
            </a:r>
            <a:endParaRPr lang="en-US" sz="900" dirty="0"/>
          </a:p>
        </p:txBody>
      </p:sp>
      <p:sp>
        <p:nvSpPr>
          <p:cNvPr id="438" name="TextBox 54"/>
          <p:cNvSpPr txBox="1"/>
          <p:nvPr/>
        </p:nvSpPr>
        <p:spPr>
          <a:xfrm>
            <a:off x="3564577" y="1653472"/>
            <a:ext cx="506826" cy="28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1.1</a:t>
            </a:r>
            <a:endParaRPr lang="en-US" sz="900" dirty="0"/>
          </a:p>
        </p:txBody>
      </p:sp>
      <p:sp>
        <p:nvSpPr>
          <p:cNvPr id="439" name="TextBox 55"/>
          <p:cNvSpPr txBox="1"/>
          <p:nvPr/>
        </p:nvSpPr>
        <p:spPr>
          <a:xfrm>
            <a:off x="1433694" y="2025284"/>
            <a:ext cx="506826" cy="28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3.1</a:t>
            </a:r>
            <a:endParaRPr lang="en-US" sz="900" dirty="0"/>
          </a:p>
        </p:txBody>
      </p:sp>
      <p:sp>
        <p:nvSpPr>
          <p:cNvPr id="440" name="TextBox 56"/>
          <p:cNvSpPr txBox="1"/>
          <p:nvPr/>
        </p:nvSpPr>
        <p:spPr>
          <a:xfrm>
            <a:off x="1428617" y="2673370"/>
            <a:ext cx="506826" cy="28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3.4</a:t>
            </a:r>
            <a:endParaRPr lang="en-US" sz="900" dirty="0"/>
          </a:p>
        </p:txBody>
      </p:sp>
      <p:sp>
        <p:nvSpPr>
          <p:cNvPr id="441" name="TextBox 57"/>
          <p:cNvSpPr txBox="1"/>
          <p:nvPr/>
        </p:nvSpPr>
        <p:spPr>
          <a:xfrm>
            <a:off x="1428617" y="4972119"/>
            <a:ext cx="506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1.8 IN</a:t>
            </a:r>
            <a:endParaRPr lang="en-US" sz="900" b="1" dirty="0"/>
          </a:p>
        </p:txBody>
      </p:sp>
      <p:sp>
        <p:nvSpPr>
          <p:cNvPr id="442" name="TextBox 58"/>
          <p:cNvSpPr txBox="1"/>
          <p:nvPr/>
        </p:nvSpPr>
        <p:spPr>
          <a:xfrm>
            <a:off x="1432016" y="3107445"/>
            <a:ext cx="506826" cy="28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2.4</a:t>
            </a:r>
            <a:endParaRPr lang="en-US" sz="900" dirty="0"/>
          </a:p>
        </p:txBody>
      </p:sp>
      <p:sp>
        <p:nvSpPr>
          <p:cNvPr id="443" name="TextBox 59"/>
          <p:cNvSpPr txBox="1"/>
          <p:nvPr/>
        </p:nvSpPr>
        <p:spPr>
          <a:xfrm>
            <a:off x="1428617" y="3952243"/>
            <a:ext cx="506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3.8 IN</a:t>
            </a:r>
            <a:endParaRPr lang="en-US" sz="900" b="1" dirty="0"/>
          </a:p>
        </p:txBody>
      </p:sp>
      <p:sp>
        <p:nvSpPr>
          <p:cNvPr id="444" name="TextBox 78"/>
          <p:cNvSpPr txBox="1"/>
          <p:nvPr/>
        </p:nvSpPr>
        <p:spPr>
          <a:xfrm>
            <a:off x="1428617" y="5372283"/>
            <a:ext cx="506826" cy="28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2.9</a:t>
            </a:r>
            <a:endParaRPr lang="en-US" sz="900" dirty="0"/>
          </a:p>
        </p:txBody>
      </p:sp>
      <p:sp>
        <p:nvSpPr>
          <p:cNvPr id="445" name="TextBox 79"/>
          <p:cNvSpPr txBox="1"/>
          <p:nvPr/>
        </p:nvSpPr>
        <p:spPr>
          <a:xfrm>
            <a:off x="1433614" y="6065798"/>
            <a:ext cx="50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2.12 OUT</a:t>
            </a:r>
            <a:endParaRPr lang="en-US" sz="900" b="1" dirty="0"/>
          </a:p>
        </p:txBody>
      </p:sp>
      <p:sp>
        <p:nvSpPr>
          <p:cNvPr id="446" name="TextBox 80"/>
          <p:cNvSpPr txBox="1"/>
          <p:nvPr/>
        </p:nvSpPr>
        <p:spPr>
          <a:xfrm>
            <a:off x="3561424" y="2665776"/>
            <a:ext cx="506826" cy="28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1.4</a:t>
            </a:r>
            <a:endParaRPr lang="en-US" sz="900" dirty="0"/>
          </a:p>
        </p:txBody>
      </p:sp>
      <p:sp>
        <p:nvSpPr>
          <p:cNvPr id="447" name="TextBox 81"/>
          <p:cNvSpPr txBox="1"/>
          <p:nvPr/>
        </p:nvSpPr>
        <p:spPr>
          <a:xfrm>
            <a:off x="3570365" y="3274207"/>
            <a:ext cx="506826" cy="28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3.5</a:t>
            </a:r>
            <a:endParaRPr lang="en-US" sz="900" dirty="0"/>
          </a:p>
        </p:txBody>
      </p:sp>
      <p:sp>
        <p:nvSpPr>
          <p:cNvPr id="448" name="TextBox 82"/>
          <p:cNvSpPr txBox="1"/>
          <p:nvPr/>
        </p:nvSpPr>
        <p:spPr>
          <a:xfrm>
            <a:off x="3570365" y="3642923"/>
            <a:ext cx="506826" cy="28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2.5</a:t>
            </a:r>
            <a:endParaRPr lang="en-US" sz="900" dirty="0"/>
          </a:p>
        </p:txBody>
      </p:sp>
      <p:sp>
        <p:nvSpPr>
          <p:cNvPr id="449" name="TextBox 83"/>
          <p:cNvSpPr txBox="1"/>
          <p:nvPr/>
        </p:nvSpPr>
        <p:spPr>
          <a:xfrm>
            <a:off x="3570365" y="4375729"/>
            <a:ext cx="506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2.8 IN</a:t>
            </a:r>
            <a:endParaRPr lang="en-US" sz="900" b="1" dirty="0"/>
          </a:p>
        </p:txBody>
      </p:sp>
      <p:sp>
        <p:nvSpPr>
          <p:cNvPr id="450" name="TextBox 84"/>
          <p:cNvSpPr txBox="1"/>
          <p:nvPr/>
        </p:nvSpPr>
        <p:spPr>
          <a:xfrm>
            <a:off x="3556865" y="4972687"/>
            <a:ext cx="506826" cy="28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1.9</a:t>
            </a:r>
            <a:endParaRPr lang="en-US" sz="900" dirty="0"/>
          </a:p>
        </p:txBody>
      </p:sp>
      <p:sp>
        <p:nvSpPr>
          <p:cNvPr id="451" name="TextBox 85"/>
          <p:cNvSpPr txBox="1"/>
          <p:nvPr/>
        </p:nvSpPr>
        <p:spPr>
          <a:xfrm>
            <a:off x="3556865" y="5725949"/>
            <a:ext cx="50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3.12 OUT</a:t>
            </a:r>
            <a:endParaRPr lang="en-US" sz="900" b="1" dirty="0"/>
          </a:p>
        </p:txBody>
      </p:sp>
      <p:sp>
        <p:nvSpPr>
          <p:cNvPr id="452" name="TextBox 86"/>
          <p:cNvSpPr txBox="1"/>
          <p:nvPr/>
        </p:nvSpPr>
        <p:spPr>
          <a:xfrm>
            <a:off x="1428616" y="4354326"/>
            <a:ext cx="506826" cy="28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1.5</a:t>
            </a:r>
            <a:endParaRPr lang="en-US" sz="900" dirty="0"/>
          </a:p>
        </p:txBody>
      </p:sp>
      <p:sp>
        <p:nvSpPr>
          <p:cNvPr id="453" name="TextBox 87"/>
          <p:cNvSpPr txBox="1"/>
          <p:nvPr/>
        </p:nvSpPr>
        <p:spPr>
          <a:xfrm>
            <a:off x="3556333" y="6065798"/>
            <a:ext cx="50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1.12 OUT</a:t>
            </a:r>
            <a:endParaRPr lang="en-US" sz="900" b="1" dirty="0"/>
          </a:p>
        </p:txBody>
      </p:sp>
      <p:sp>
        <p:nvSpPr>
          <p:cNvPr id="454" name="TextBox 88"/>
          <p:cNvSpPr txBox="1"/>
          <p:nvPr/>
        </p:nvSpPr>
        <p:spPr>
          <a:xfrm>
            <a:off x="3556865" y="5370371"/>
            <a:ext cx="506826" cy="28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3.9</a:t>
            </a:r>
            <a:endParaRPr lang="en-US" sz="900" dirty="0"/>
          </a:p>
        </p:txBody>
      </p:sp>
      <p:cxnSp>
        <p:nvCxnSpPr>
          <p:cNvPr id="455" name="Straight Connector 94"/>
          <p:cNvCxnSpPr>
            <a:stCxn id="434" idx="4"/>
            <a:endCxn id="422" idx="3"/>
          </p:cNvCxnSpPr>
          <p:nvPr/>
        </p:nvCxnSpPr>
        <p:spPr>
          <a:xfrm>
            <a:off x="2014315" y="3306450"/>
            <a:ext cx="1349496" cy="57055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95"/>
          <p:cNvCxnSpPr>
            <a:stCxn id="431" idx="3"/>
            <a:endCxn id="420" idx="3"/>
          </p:cNvCxnSpPr>
          <p:nvPr/>
        </p:nvCxnSpPr>
        <p:spPr>
          <a:xfrm>
            <a:off x="1968871" y="2855591"/>
            <a:ext cx="1394942" cy="61634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99"/>
          <p:cNvCxnSpPr>
            <a:stCxn id="431" idx="7"/>
            <a:endCxn id="420" idx="0"/>
          </p:cNvCxnSpPr>
          <p:nvPr/>
        </p:nvCxnSpPr>
        <p:spPr>
          <a:xfrm>
            <a:off x="2049943" y="2774519"/>
            <a:ext cx="1354405" cy="5995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107"/>
          <p:cNvCxnSpPr>
            <a:stCxn id="434" idx="0"/>
            <a:endCxn id="422" idx="0"/>
          </p:cNvCxnSpPr>
          <p:nvPr/>
        </p:nvCxnSpPr>
        <p:spPr>
          <a:xfrm>
            <a:off x="2014315" y="3191797"/>
            <a:ext cx="1390033" cy="58734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113"/>
          <p:cNvCxnSpPr>
            <a:stCxn id="432" idx="1"/>
            <a:endCxn id="428" idx="1"/>
          </p:cNvCxnSpPr>
          <p:nvPr/>
        </p:nvCxnSpPr>
        <p:spPr>
          <a:xfrm flipV="1">
            <a:off x="1973780" y="2770269"/>
            <a:ext cx="1393013" cy="17073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116"/>
          <p:cNvCxnSpPr>
            <a:stCxn id="432" idx="5"/>
            <a:endCxn id="428" idx="5"/>
          </p:cNvCxnSpPr>
          <p:nvPr/>
        </p:nvCxnSpPr>
        <p:spPr>
          <a:xfrm flipV="1">
            <a:off x="2054852" y="2851342"/>
            <a:ext cx="1393013" cy="17073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130"/>
          <p:cNvCxnSpPr>
            <a:stCxn id="435" idx="2"/>
            <a:endCxn id="425" idx="3"/>
          </p:cNvCxnSpPr>
          <p:nvPr/>
        </p:nvCxnSpPr>
        <p:spPr>
          <a:xfrm>
            <a:off x="1952081" y="2170000"/>
            <a:ext cx="1411732" cy="339181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134"/>
          <p:cNvCxnSpPr/>
          <p:nvPr/>
        </p:nvCxnSpPr>
        <p:spPr>
          <a:xfrm>
            <a:off x="2047893" y="2120465"/>
            <a:ext cx="1411732" cy="339181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135"/>
          <p:cNvCxnSpPr>
            <a:stCxn id="424" idx="2"/>
          </p:cNvCxnSpPr>
          <p:nvPr/>
        </p:nvCxnSpPr>
        <p:spPr>
          <a:xfrm flipV="1">
            <a:off x="3347021" y="1776745"/>
            <a:ext cx="9394" cy="33400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138"/>
          <p:cNvCxnSpPr/>
          <p:nvPr/>
        </p:nvCxnSpPr>
        <p:spPr>
          <a:xfrm flipV="1">
            <a:off x="3461451" y="1803603"/>
            <a:ext cx="9394" cy="3340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139"/>
          <p:cNvCxnSpPr>
            <a:endCxn id="429" idx="2"/>
          </p:cNvCxnSpPr>
          <p:nvPr/>
        </p:nvCxnSpPr>
        <p:spPr>
          <a:xfrm>
            <a:off x="1946322" y="1805680"/>
            <a:ext cx="10669" cy="371559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140"/>
          <p:cNvCxnSpPr>
            <a:endCxn id="429" idx="6"/>
          </p:cNvCxnSpPr>
          <p:nvPr/>
        </p:nvCxnSpPr>
        <p:spPr>
          <a:xfrm>
            <a:off x="2060992" y="1815235"/>
            <a:ext cx="10652" cy="370603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Rechteck 466"/>
          <p:cNvSpPr/>
          <p:nvPr/>
        </p:nvSpPr>
        <p:spPr>
          <a:xfrm>
            <a:off x="1931447" y="972912"/>
            <a:ext cx="1481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Modified</a:t>
            </a:r>
            <a:r>
              <a:rPr lang="de-DE" dirty="0"/>
              <a:t> AHT</a:t>
            </a:r>
            <a:endParaRPr lang="en-GB" dirty="0"/>
          </a:p>
        </p:txBody>
      </p:sp>
      <p:sp>
        <p:nvSpPr>
          <p:cNvPr id="468" name="TextBox 55"/>
          <p:cNvSpPr txBox="1"/>
          <p:nvPr/>
        </p:nvSpPr>
        <p:spPr>
          <a:xfrm>
            <a:off x="4819962" y="2004629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3.1 IN</a:t>
            </a:r>
            <a:endParaRPr lang="en-US" sz="900" b="1" dirty="0"/>
          </a:p>
        </p:txBody>
      </p:sp>
      <p:sp>
        <p:nvSpPr>
          <p:cNvPr id="469" name="TextBox 53"/>
          <p:cNvSpPr txBox="1"/>
          <p:nvPr/>
        </p:nvSpPr>
        <p:spPr>
          <a:xfrm>
            <a:off x="4833321" y="1620297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2.1 IN</a:t>
            </a:r>
            <a:endParaRPr lang="en-US" sz="900" b="1" dirty="0"/>
          </a:p>
        </p:txBody>
      </p:sp>
      <p:sp>
        <p:nvSpPr>
          <p:cNvPr id="470" name="TextBox 87"/>
          <p:cNvSpPr txBox="1"/>
          <p:nvPr/>
        </p:nvSpPr>
        <p:spPr>
          <a:xfrm>
            <a:off x="6661102" y="6053315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1.12 OUT</a:t>
            </a:r>
            <a:endParaRPr lang="en-US" sz="900" b="1" dirty="0"/>
          </a:p>
        </p:txBody>
      </p:sp>
      <p:sp>
        <p:nvSpPr>
          <p:cNvPr id="471" name="TextBox 85"/>
          <p:cNvSpPr txBox="1"/>
          <p:nvPr/>
        </p:nvSpPr>
        <p:spPr>
          <a:xfrm>
            <a:off x="6683808" y="5698230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3.12 OUT</a:t>
            </a:r>
            <a:endParaRPr lang="en-US" sz="900" b="1" dirty="0"/>
          </a:p>
        </p:txBody>
      </p:sp>
      <p:sp>
        <p:nvSpPr>
          <p:cNvPr id="472" name="TextBox 79"/>
          <p:cNvSpPr txBox="1"/>
          <p:nvPr/>
        </p:nvSpPr>
        <p:spPr>
          <a:xfrm>
            <a:off x="4769868" y="6041333"/>
            <a:ext cx="4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2.12 OUT</a:t>
            </a:r>
            <a:endParaRPr lang="en-US" sz="900" b="1" dirty="0"/>
          </a:p>
        </p:txBody>
      </p:sp>
      <p:cxnSp>
        <p:nvCxnSpPr>
          <p:cNvPr id="496" name="Straight Connector 56"/>
          <p:cNvCxnSpPr/>
          <p:nvPr/>
        </p:nvCxnSpPr>
        <p:spPr>
          <a:xfrm>
            <a:off x="3459108" y="3821915"/>
            <a:ext cx="0" cy="65731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57"/>
          <p:cNvCxnSpPr/>
          <p:nvPr/>
        </p:nvCxnSpPr>
        <p:spPr>
          <a:xfrm>
            <a:off x="3347225" y="3812579"/>
            <a:ext cx="0" cy="65731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58"/>
          <p:cNvCxnSpPr/>
          <p:nvPr/>
        </p:nvCxnSpPr>
        <p:spPr>
          <a:xfrm>
            <a:off x="3459616" y="5856813"/>
            <a:ext cx="0" cy="34242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59"/>
          <p:cNvCxnSpPr/>
          <p:nvPr/>
        </p:nvCxnSpPr>
        <p:spPr>
          <a:xfrm>
            <a:off x="3344981" y="5856813"/>
            <a:ext cx="0" cy="34242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60"/>
          <p:cNvCxnSpPr/>
          <p:nvPr/>
        </p:nvCxnSpPr>
        <p:spPr>
          <a:xfrm>
            <a:off x="2067929" y="4508587"/>
            <a:ext cx="2289" cy="60569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61"/>
          <p:cNvCxnSpPr/>
          <p:nvPr/>
        </p:nvCxnSpPr>
        <p:spPr>
          <a:xfrm>
            <a:off x="1950267" y="4505650"/>
            <a:ext cx="2289" cy="60569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62"/>
          <p:cNvCxnSpPr/>
          <p:nvPr/>
        </p:nvCxnSpPr>
        <p:spPr>
          <a:xfrm>
            <a:off x="2064901" y="2801700"/>
            <a:ext cx="4908" cy="43399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63"/>
          <p:cNvCxnSpPr/>
          <p:nvPr/>
        </p:nvCxnSpPr>
        <p:spPr>
          <a:xfrm>
            <a:off x="1950267" y="2767615"/>
            <a:ext cx="4908" cy="43399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64"/>
          <p:cNvCxnSpPr/>
          <p:nvPr/>
        </p:nvCxnSpPr>
        <p:spPr>
          <a:xfrm>
            <a:off x="2070387" y="5530313"/>
            <a:ext cx="0" cy="65731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65"/>
          <p:cNvCxnSpPr/>
          <p:nvPr/>
        </p:nvCxnSpPr>
        <p:spPr>
          <a:xfrm>
            <a:off x="1955476" y="5518040"/>
            <a:ext cx="0" cy="65731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66"/>
          <p:cNvCxnSpPr/>
          <p:nvPr/>
        </p:nvCxnSpPr>
        <p:spPr>
          <a:xfrm>
            <a:off x="2064901" y="1774419"/>
            <a:ext cx="0" cy="3823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67"/>
          <p:cNvCxnSpPr/>
          <p:nvPr/>
        </p:nvCxnSpPr>
        <p:spPr>
          <a:xfrm>
            <a:off x="1950267" y="1766043"/>
            <a:ext cx="0" cy="3823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68"/>
          <p:cNvCxnSpPr/>
          <p:nvPr/>
        </p:nvCxnSpPr>
        <p:spPr>
          <a:xfrm>
            <a:off x="2063757" y="2148375"/>
            <a:ext cx="0" cy="64495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69"/>
          <p:cNvCxnSpPr/>
          <p:nvPr/>
        </p:nvCxnSpPr>
        <p:spPr>
          <a:xfrm>
            <a:off x="1954120" y="2145464"/>
            <a:ext cx="0" cy="64495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70"/>
          <p:cNvCxnSpPr/>
          <p:nvPr/>
        </p:nvCxnSpPr>
        <p:spPr>
          <a:xfrm rot="16200000" flipH="1">
            <a:off x="2960501" y="2295357"/>
            <a:ext cx="1004018" cy="172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71"/>
          <p:cNvCxnSpPr/>
          <p:nvPr/>
        </p:nvCxnSpPr>
        <p:spPr>
          <a:xfrm rot="16200000" flipH="1">
            <a:off x="2845868" y="2295357"/>
            <a:ext cx="1004018" cy="172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72"/>
          <p:cNvCxnSpPr/>
          <p:nvPr/>
        </p:nvCxnSpPr>
        <p:spPr>
          <a:xfrm flipV="1">
            <a:off x="1971962" y="3421911"/>
            <a:ext cx="1310009" cy="61465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73"/>
          <p:cNvCxnSpPr/>
          <p:nvPr/>
        </p:nvCxnSpPr>
        <p:spPr>
          <a:xfrm flipV="1">
            <a:off x="2108141" y="3463589"/>
            <a:ext cx="1334687" cy="61980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74"/>
          <p:cNvCxnSpPr/>
          <p:nvPr/>
        </p:nvCxnSpPr>
        <p:spPr>
          <a:xfrm>
            <a:off x="3459270" y="5512443"/>
            <a:ext cx="0" cy="34242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75"/>
          <p:cNvCxnSpPr/>
          <p:nvPr/>
        </p:nvCxnSpPr>
        <p:spPr>
          <a:xfrm>
            <a:off x="3344635" y="5512443"/>
            <a:ext cx="0" cy="34242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76"/>
          <p:cNvCxnSpPr/>
          <p:nvPr/>
        </p:nvCxnSpPr>
        <p:spPr>
          <a:xfrm flipH="1">
            <a:off x="3459270" y="5103105"/>
            <a:ext cx="346" cy="40132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77"/>
          <p:cNvCxnSpPr/>
          <p:nvPr/>
        </p:nvCxnSpPr>
        <p:spPr>
          <a:xfrm>
            <a:off x="3344635" y="5162004"/>
            <a:ext cx="0" cy="34242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TextBox 54"/>
          <p:cNvSpPr txBox="1"/>
          <p:nvPr/>
        </p:nvSpPr>
        <p:spPr>
          <a:xfrm>
            <a:off x="4175483" y="1682602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</a:t>
            </a:r>
            <a:endParaRPr lang="en-US" sz="900" dirty="0"/>
          </a:p>
        </p:txBody>
      </p:sp>
      <p:sp>
        <p:nvSpPr>
          <p:cNvPr id="520" name="TextBox 54"/>
          <p:cNvSpPr txBox="1"/>
          <p:nvPr/>
        </p:nvSpPr>
        <p:spPr>
          <a:xfrm>
            <a:off x="4175483" y="195716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2</a:t>
            </a:r>
            <a:endParaRPr lang="en-US" sz="900" dirty="0"/>
          </a:p>
        </p:txBody>
      </p:sp>
      <p:sp>
        <p:nvSpPr>
          <p:cNvPr id="521" name="TextBox 54"/>
          <p:cNvSpPr txBox="1"/>
          <p:nvPr/>
        </p:nvSpPr>
        <p:spPr>
          <a:xfrm>
            <a:off x="4175483" y="2251750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3</a:t>
            </a:r>
            <a:endParaRPr lang="en-US" sz="900" dirty="0"/>
          </a:p>
        </p:txBody>
      </p:sp>
      <p:sp>
        <p:nvSpPr>
          <p:cNvPr id="522" name="TextBox 54"/>
          <p:cNvSpPr txBox="1"/>
          <p:nvPr/>
        </p:nvSpPr>
        <p:spPr>
          <a:xfrm>
            <a:off x="4175483" y="2594182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4</a:t>
            </a:r>
            <a:endParaRPr lang="en-US" sz="900" dirty="0"/>
          </a:p>
        </p:txBody>
      </p:sp>
      <p:sp>
        <p:nvSpPr>
          <p:cNvPr id="523" name="TextBox 54"/>
          <p:cNvSpPr txBox="1"/>
          <p:nvPr/>
        </p:nvSpPr>
        <p:spPr>
          <a:xfrm>
            <a:off x="4109236" y="6139727"/>
            <a:ext cx="44457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16</a:t>
            </a:r>
            <a:endParaRPr lang="en-US" sz="900" dirty="0"/>
          </a:p>
        </p:txBody>
      </p:sp>
      <p:sp>
        <p:nvSpPr>
          <p:cNvPr id="524" name="TextBox 54"/>
          <p:cNvSpPr txBox="1"/>
          <p:nvPr/>
        </p:nvSpPr>
        <p:spPr>
          <a:xfrm>
            <a:off x="4175483" y="287213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5</a:t>
            </a:r>
            <a:endParaRPr lang="en-US" sz="900" dirty="0"/>
          </a:p>
        </p:txBody>
      </p:sp>
      <p:sp>
        <p:nvSpPr>
          <p:cNvPr id="525" name="TextBox 54"/>
          <p:cNvSpPr txBox="1"/>
          <p:nvPr/>
        </p:nvSpPr>
        <p:spPr>
          <a:xfrm>
            <a:off x="4175483" y="3181772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6</a:t>
            </a:r>
            <a:endParaRPr lang="en-US" sz="900" dirty="0"/>
          </a:p>
        </p:txBody>
      </p:sp>
      <p:sp>
        <p:nvSpPr>
          <p:cNvPr id="526" name="TextBox 54"/>
          <p:cNvSpPr txBox="1"/>
          <p:nvPr/>
        </p:nvSpPr>
        <p:spPr>
          <a:xfrm>
            <a:off x="4175483" y="346303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7</a:t>
            </a:r>
            <a:endParaRPr lang="en-US" sz="900" dirty="0"/>
          </a:p>
        </p:txBody>
      </p:sp>
      <p:sp>
        <p:nvSpPr>
          <p:cNvPr id="527" name="TextBox 54"/>
          <p:cNvSpPr txBox="1"/>
          <p:nvPr/>
        </p:nvSpPr>
        <p:spPr>
          <a:xfrm>
            <a:off x="4175483" y="3776321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8</a:t>
            </a:r>
            <a:endParaRPr lang="en-US" sz="900" dirty="0"/>
          </a:p>
        </p:txBody>
      </p:sp>
      <p:sp>
        <p:nvSpPr>
          <p:cNvPr id="528" name="TextBox 54"/>
          <p:cNvSpPr txBox="1"/>
          <p:nvPr/>
        </p:nvSpPr>
        <p:spPr>
          <a:xfrm>
            <a:off x="4175483" y="4053319"/>
            <a:ext cx="312081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9</a:t>
            </a:r>
            <a:endParaRPr lang="en-US" sz="900" dirty="0"/>
          </a:p>
        </p:txBody>
      </p:sp>
      <p:sp>
        <p:nvSpPr>
          <p:cNvPr id="529" name="TextBox 54"/>
          <p:cNvSpPr txBox="1"/>
          <p:nvPr/>
        </p:nvSpPr>
        <p:spPr>
          <a:xfrm>
            <a:off x="4131566" y="4352729"/>
            <a:ext cx="399915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10</a:t>
            </a:r>
            <a:endParaRPr lang="en-US" sz="900" dirty="0"/>
          </a:p>
        </p:txBody>
      </p:sp>
      <p:sp>
        <p:nvSpPr>
          <p:cNvPr id="530" name="TextBox 54"/>
          <p:cNvSpPr txBox="1"/>
          <p:nvPr/>
        </p:nvSpPr>
        <p:spPr>
          <a:xfrm>
            <a:off x="4131566" y="4663738"/>
            <a:ext cx="399915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11</a:t>
            </a:r>
            <a:endParaRPr lang="en-US" sz="900" dirty="0"/>
          </a:p>
        </p:txBody>
      </p:sp>
      <p:sp>
        <p:nvSpPr>
          <p:cNvPr id="531" name="TextBox 54"/>
          <p:cNvSpPr txBox="1"/>
          <p:nvPr/>
        </p:nvSpPr>
        <p:spPr>
          <a:xfrm>
            <a:off x="4117261" y="4949580"/>
            <a:ext cx="42852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12</a:t>
            </a:r>
            <a:endParaRPr lang="en-US" sz="900" dirty="0"/>
          </a:p>
        </p:txBody>
      </p:sp>
      <p:sp>
        <p:nvSpPr>
          <p:cNvPr id="532" name="TextBox 54"/>
          <p:cNvSpPr txBox="1"/>
          <p:nvPr/>
        </p:nvSpPr>
        <p:spPr>
          <a:xfrm>
            <a:off x="4075071" y="5246228"/>
            <a:ext cx="512906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13</a:t>
            </a:r>
            <a:endParaRPr lang="en-US" sz="900" dirty="0"/>
          </a:p>
        </p:txBody>
      </p:sp>
      <p:sp>
        <p:nvSpPr>
          <p:cNvPr id="533" name="TextBox 54"/>
          <p:cNvSpPr txBox="1"/>
          <p:nvPr/>
        </p:nvSpPr>
        <p:spPr>
          <a:xfrm>
            <a:off x="4075071" y="5548074"/>
            <a:ext cx="512906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14</a:t>
            </a:r>
            <a:endParaRPr lang="en-US" sz="900" dirty="0"/>
          </a:p>
        </p:txBody>
      </p:sp>
      <p:sp>
        <p:nvSpPr>
          <p:cNvPr id="534" name="TextBox 54"/>
          <p:cNvSpPr txBox="1"/>
          <p:nvPr/>
        </p:nvSpPr>
        <p:spPr>
          <a:xfrm>
            <a:off x="4060882" y="5858820"/>
            <a:ext cx="541284" cy="2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15</a:t>
            </a:r>
            <a:endParaRPr lang="en-US" sz="900" dirty="0"/>
          </a:p>
        </p:txBody>
      </p:sp>
      <p:sp>
        <p:nvSpPr>
          <p:cNvPr id="271" name="Pfeil: nach unten 270"/>
          <p:cNvSpPr/>
          <p:nvPr/>
        </p:nvSpPr>
        <p:spPr>
          <a:xfrm rot="5400000">
            <a:off x="4237580" y="999044"/>
            <a:ext cx="192947" cy="30702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Pfeil: nach unten 271"/>
          <p:cNvSpPr/>
          <p:nvPr/>
        </p:nvSpPr>
        <p:spPr>
          <a:xfrm rot="16200000">
            <a:off x="7062901" y="975281"/>
            <a:ext cx="192947" cy="30702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85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29147" y="210127"/>
            <a:ext cx="10515600" cy="1325563"/>
          </a:xfrm>
        </p:spPr>
        <p:txBody>
          <a:bodyPr/>
          <a:lstStyle/>
          <a:p>
            <a:r>
              <a:rPr lang="en-US" dirty="0"/>
              <a:t>To-Do:</a:t>
            </a:r>
          </a:p>
        </p:txBody>
      </p:sp>
    </p:spTree>
    <p:extLst>
      <p:ext uri="{BB962C8B-B14F-4D97-AF65-F5344CB8AC3E}">
        <p14:creationId xmlns:p14="http://schemas.microsoft.com/office/powerpoint/2010/main" val="131695923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3275</TotalTime>
  <Words>576</Words>
  <Application>Microsoft Office PowerPoint</Application>
  <PresentationFormat>Widescreen</PresentationFormat>
  <Paragraphs>502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</vt:lpstr>
      <vt:lpstr>Wingdings</vt:lpstr>
      <vt:lpstr>Office Theme</vt:lpstr>
      <vt:lpstr>PowerPoint Presentation</vt:lpstr>
      <vt:lpstr>Last week:</vt:lpstr>
      <vt:lpstr>Test 50 (TCOND=35°C, Hatcol) results</vt:lpstr>
      <vt:lpstr>Python plots</vt:lpstr>
      <vt:lpstr>Comparable data:</vt:lpstr>
      <vt:lpstr>PowerPoint Presentation</vt:lpstr>
      <vt:lpstr>To-Do: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Klebig, Tim [COMRES/EUR/AAC]</dc:creator>
  <cp:lastModifiedBy>Klebig, Tim [COMRES/EUR/AAC]</cp:lastModifiedBy>
  <cp:revision>41</cp:revision>
  <dcterms:created xsi:type="dcterms:W3CDTF">2017-12-07T09:10:15Z</dcterms:created>
  <dcterms:modified xsi:type="dcterms:W3CDTF">2018-01-16T16:00:39Z</dcterms:modified>
</cp:coreProperties>
</file>